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9" r:id="rId5"/>
    <p:sldId id="261" r:id="rId6"/>
    <p:sldId id="263" r:id="rId7"/>
    <p:sldId id="267" r:id="rId8"/>
    <p:sldId id="264" r:id="rId9"/>
    <p:sldId id="266" r:id="rId10"/>
    <p:sldId id="265"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4" r:id="rId33"/>
    <p:sldId id="292" r:id="rId34"/>
    <p:sldId id="293" r:id="rId35"/>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A05"/>
    <a:srgbClr val="EC662C"/>
    <a:srgbClr val="ECECEC"/>
    <a:srgbClr val="358ECE"/>
    <a:srgbClr val="57C4E3"/>
    <a:srgbClr val="E61152"/>
    <a:srgbClr val="000000"/>
    <a:srgbClr val="F2BD1E"/>
    <a:srgbClr val="62B559"/>
    <a:srgbClr val="676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7" autoAdjust="0"/>
    <p:restoredTop sz="95574"/>
  </p:normalViewPr>
  <p:slideViewPr>
    <p:cSldViewPr snapToGrid="0">
      <p:cViewPr>
        <p:scale>
          <a:sx n="100" d="100"/>
          <a:sy n="100" d="100"/>
        </p:scale>
        <p:origin x="56" y="-568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1426D90-183D-1A0F-CCA1-B8E7DDBF8B7B}"/>
              </a:ext>
            </a:extLst>
          </p:cNvPr>
          <p:cNvSpPr/>
          <p:nvPr userDrawn="1"/>
        </p:nvSpPr>
        <p:spPr>
          <a:xfrm rot="10800000">
            <a:off x="-13526" y="1095947"/>
            <a:ext cx="5135514" cy="7237596"/>
          </a:xfrm>
          <a:custGeom>
            <a:avLst/>
            <a:gdLst>
              <a:gd name="connsiteX0" fmla="*/ 4707995 w 4707995"/>
              <a:gd name="connsiteY0" fmla="*/ 6635083 h 6635083"/>
              <a:gd name="connsiteX1" fmla="*/ 4707342 w 4707995"/>
              <a:gd name="connsiteY1" fmla="*/ 6635083 h 6635083"/>
              <a:gd name="connsiteX2" fmla="*/ 0 w 4707995"/>
              <a:gd name="connsiteY2" fmla="*/ 3340154 h 6635083"/>
              <a:gd name="connsiteX3" fmla="*/ 4707995 w 4707995"/>
              <a:gd name="connsiteY3" fmla="*/ 0 h 6635083"/>
            </a:gdLst>
            <a:ahLst/>
            <a:cxnLst>
              <a:cxn ang="0">
                <a:pos x="connsiteX0" y="connsiteY0"/>
              </a:cxn>
              <a:cxn ang="0">
                <a:pos x="connsiteX1" y="connsiteY1"/>
              </a:cxn>
              <a:cxn ang="0">
                <a:pos x="connsiteX2" y="connsiteY2"/>
              </a:cxn>
              <a:cxn ang="0">
                <a:pos x="connsiteX3" y="connsiteY3"/>
              </a:cxn>
            </a:cxnLst>
            <a:rect l="l" t="t" r="r" b="b"/>
            <a:pathLst>
              <a:path w="4707995" h="6635083">
                <a:moveTo>
                  <a:pt x="4707995" y="6635083"/>
                </a:moveTo>
                <a:lnTo>
                  <a:pt x="4707342" y="6635083"/>
                </a:lnTo>
                <a:lnTo>
                  <a:pt x="0" y="3340154"/>
                </a:lnTo>
                <a:lnTo>
                  <a:pt x="4707995" y="0"/>
                </a:lnTo>
                <a:close/>
              </a:path>
            </a:pathLst>
          </a:custGeom>
          <a:solidFill>
            <a:srgbClr val="E61152"/>
          </a:solidFill>
          <a:ln w="1702" cap="flat">
            <a:noFill/>
            <a:prstDash val="solid"/>
            <a:miter/>
          </a:ln>
        </p:spPr>
        <p:txBody>
          <a:bodyPr rtlCol="0" anchor="ctr"/>
          <a:lstStyle/>
          <a:p>
            <a:endParaRPr lang="en-US" sz="1615"/>
          </a:p>
        </p:txBody>
      </p:sp>
      <p:sp>
        <p:nvSpPr>
          <p:cNvPr id="72" name="Picture Placeholder 78">
            <a:extLst>
              <a:ext uri="{FF2B5EF4-FFF2-40B4-BE49-F238E27FC236}">
                <a16:creationId xmlns:a16="http://schemas.microsoft.com/office/drawing/2014/main" id="{109477A4-439F-8D54-7D83-70B03A203338}"/>
              </a:ext>
            </a:extLst>
          </p:cNvPr>
          <p:cNvSpPr>
            <a:spLocks noGrp="1"/>
          </p:cNvSpPr>
          <p:nvPr>
            <p:ph type="pic" sz="quarter" idx="17"/>
          </p:nvPr>
        </p:nvSpPr>
        <p:spPr>
          <a:xfrm>
            <a:off x="-13525" y="2976953"/>
            <a:ext cx="7573200" cy="6455056"/>
          </a:xfrm>
          <a:custGeom>
            <a:avLst/>
            <a:gdLst>
              <a:gd name="connsiteX0" fmla="*/ 7815409 w 7815409"/>
              <a:gd name="connsiteY0" fmla="*/ 5904392 h 6661504"/>
              <a:gd name="connsiteX1" fmla="*/ 7815409 w 7815409"/>
              <a:gd name="connsiteY1" fmla="*/ 6613505 h 6661504"/>
              <a:gd name="connsiteX2" fmla="*/ 7751059 w 7815409"/>
              <a:gd name="connsiteY2" fmla="*/ 6661504 h 6661504"/>
              <a:gd name="connsiteX3" fmla="*/ 6800517 w 7815409"/>
              <a:gd name="connsiteY3" fmla="*/ 6661504 h 6661504"/>
              <a:gd name="connsiteX4" fmla="*/ 7815409 w 7815409"/>
              <a:gd name="connsiteY4" fmla="*/ 5047156 h 6661504"/>
              <a:gd name="connsiteX5" fmla="*/ 7815409 w 7815409"/>
              <a:gd name="connsiteY5" fmla="*/ 5737156 h 6661504"/>
              <a:gd name="connsiteX6" fmla="*/ 6575880 w 7815409"/>
              <a:gd name="connsiteY6" fmla="*/ 6661504 h 6661504"/>
              <a:gd name="connsiteX7" fmla="*/ 5651170 w 7815409"/>
              <a:gd name="connsiteY7" fmla="*/ 6661504 h 6661504"/>
              <a:gd name="connsiteX8" fmla="*/ 7815409 w 7815409"/>
              <a:gd name="connsiteY8" fmla="*/ 0 h 6661504"/>
              <a:gd name="connsiteX9" fmla="*/ 7815409 w 7815409"/>
              <a:gd name="connsiteY9" fmla="*/ 4880013 h 6661504"/>
              <a:gd name="connsiteX10" fmla="*/ 5452094 w 7815409"/>
              <a:gd name="connsiteY10" fmla="*/ 6642337 h 6661504"/>
              <a:gd name="connsiteX11" fmla="*/ 5451061 w 7815409"/>
              <a:gd name="connsiteY11" fmla="*/ 6643556 h 6661504"/>
              <a:gd name="connsiteX12" fmla="*/ 5441011 w 7815409"/>
              <a:gd name="connsiteY12" fmla="*/ 6655002 h 6661504"/>
              <a:gd name="connsiteX13" fmla="*/ 5435434 w 7815409"/>
              <a:gd name="connsiteY13" fmla="*/ 6661504 h 6661504"/>
              <a:gd name="connsiteX14" fmla="*/ 0 w 7815409"/>
              <a:gd name="connsiteY14" fmla="*/ 6661504 h 6661504"/>
              <a:gd name="connsiteX15" fmla="*/ 0 w 7815409"/>
              <a:gd name="connsiteY15" fmla="*/ 5544752 h 666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5409" h="6661504">
                <a:moveTo>
                  <a:pt x="7815409" y="5904392"/>
                </a:moveTo>
                <a:lnTo>
                  <a:pt x="7815409" y="6613505"/>
                </a:lnTo>
                <a:lnTo>
                  <a:pt x="7751059" y="6661504"/>
                </a:lnTo>
                <a:lnTo>
                  <a:pt x="6800517" y="6661504"/>
                </a:lnTo>
                <a:close/>
                <a:moveTo>
                  <a:pt x="7815409" y="5047156"/>
                </a:moveTo>
                <a:lnTo>
                  <a:pt x="7815409" y="5737156"/>
                </a:lnTo>
                <a:lnTo>
                  <a:pt x="6575880" y="6661504"/>
                </a:lnTo>
                <a:lnTo>
                  <a:pt x="5651170" y="6661504"/>
                </a:lnTo>
                <a:close/>
                <a:moveTo>
                  <a:pt x="7815409" y="0"/>
                </a:moveTo>
                <a:lnTo>
                  <a:pt x="7815409" y="4880013"/>
                </a:lnTo>
                <a:lnTo>
                  <a:pt x="5452094" y="6642337"/>
                </a:lnTo>
                <a:cubicBezTo>
                  <a:pt x="5451670" y="6642692"/>
                  <a:pt x="5451477" y="6643332"/>
                  <a:pt x="5451061" y="6643556"/>
                </a:cubicBezTo>
                <a:cubicBezTo>
                  <a:pt x="5447197" y="6646749"/>
                  <a:pt x="5444150" y="6651076"/>
                  <a:pt x="5441011" y="6655002"/>
                </a:cubicBezTo>
                <a:lnTo>
                  <a:pt x="5435434" y="6661504"/>
                </a:lnTo>
                <a:lnTo>
                  <a:pt x="0" y="6661504"/>
                </a:lnTo>
                <a:lnTo>
                  <a:pt x="0" y="5544752"/>
                </a:lnTo>
                <a:close/>
              </a:path>
            </a:pathLst>
          </a:custGeom>
        </p:spPr>
        <p:txBody>
          <a:bodyPr wrap="square">
            <a:noAutofit/>
          </a:bodyPr>
          <a:lstStyle/>
          <a:p>
            <a:endParaRPr lang="en-US"/>
          </a:p>
        </p:txBody>
      </p:sp>
      <p:sp>
        <p:nvSpPr>
          <p:cNvPr id="73" name="Freeform 72">
            <a:extLst>
              <a:ext uri="{FF2B5EF4-FFF2-40B4-BE49-F238E27FC236}">
                <a16:creationId xmlns:a16="http://schemas.microsoft.com/office/drawing/2014/main" id="{EE72AD2C-68BF-FFC3-43DE-A71F53B86763}"/>
              </a:ext>
            </a:extLst>
          </p:cNvPr>
          <p:cNvSpPr/>
          <p:nvPr userDrawn="1"/>
        </p:nvSpPr>
        <p:spPr>
          <a:xfrm rot="2592329">
            <a:off x="4739173" y="1851511"/>
            <a:ext cx="1816182" cy="3609776"/>
          </a:xfrm>
          <a:custGeom>
            <a:avLst/>
            <a:gdLst>
              <a:gd name="connsiteX0" fmla="*/ 1858731 w 1874268"/>
              <a:gd name="connsiteY0" fmla="*/ 0 h 3725225"/>
              <a:gd name="connsiteX1" fmla="*/ 1874268 w 1874268"/>
              <a:gd name="connsiteY1" fmla="*/ 26789 h 3725225"/>
              <a:gd name="connsiteX2" fmla="*/ 1125834 w 1874268"/>
              <a:gd name="connsiteY2" fmla="*/ 3725225 h 3725225"/>
              <a:gd name="connsiteX3" fmla="*/ 1125833 w 1874268"/>
              <a:gd name="connsiteY3" fmla="*/ 3725225 h 3725225"/>
              <a:gd name="connsiteX4" fmla="*/ 1268219 w 1874268"/>
              <a:gd name="connsiteY4" fmla="*/ 3021613 h 3725225"/>
              <a:gd name="connsiteX5" fmla="*/ 0 w 1874268"/>
              <a:gd name="connsiteY5" fmla="*/ 3204709 h 372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268" h="3725225">
                <a:moveTo>
                  <a:pt x="1858731" y="0"/>
                </a:moveTo>
                <a:lnTo>
                  <a:pt x="1874268" y="26789"/>
                </a:lnTo>
                <a:lnTo>
                  <a:pt x="1125834" y="3725225"/>
                </a:lnTo>
                <a:lnTo>
                  <a:pt x="1125833" y="3725225"/>
                </a:lnTo>
                <a:lnTo>
                  <a:pt x="1268219" y="3021613"/>
                </a:lnTo>
                <a:lnTo>
                  <a:pt x="0" y="3204709"/>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15"/>
          </a:p>
        </p:txBody>
      </p:sp>
      <p:pic>
        <p:nvPicPr>
          <p:cNvPr id="74" name="Picture 73" descr="Logo&#10;&#10;Description automatically generated">
            <a:extLst>
              <a:ext uri="{FF2B5EF4-FFF2-40B4-BE49-F238E27FC236}">
                <a16:creationId xmlns:a16="http://schemas.microsoft.com/office/drawing/2014/main" id="{E56D6DA2-C94B-55EB-AE8F-CB1B8EC2DE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80986" y="295117"/>
            <a:ext cx="3795137" cy="2681836"/>
          </a:xfrm>
          <a:prstGeom prst="rect">
            <a:avLst/>
          </a:prstGeom>
        </p:spPr>
      </p:pic>
      <p:pic>
        <p:nvPicPr>
          <p:cNvPr id="78" name="Picture 77">
            <a:extLst>
              <a:ext uri="{FF2B5EF4-FFF2-40B4-BE49-F238E27FC236}">
                <a16:creationId xmlns:a16="http://schemas.microsoft.com/office/drawing/2014/main" id="{9D18F2DC-B37E-6D56-FB54-FB1E273B06D2}"/>
              </a:ext>
            </a:extLst>
          </p:cNvPr>
          <p:cNvPicPr/>
          <p:nvPr userDrawn="1"/>
        </p:nvPicPr>
        <p:blipFill rotWithShape="1">
          <a:blip r:embed="rId3" cstate="print">
            <a:extLst>
              <a:ext uri="{28A0092B-C50C-407E-A947-70E740481C1C}">
                <a14:useLocalDpi xmlns:a14="http://schemas.microsoft.com/office/drawing/2010/main"/>
              </a:ext>
            </a:extLst>
          </a:blip>
          <a:srcRect r="44449"/>
          <a:stretch/>
        </p:blipFill>
        <p:spPr bwMode="auto">
          <a:xfrm>
            <a:off x="5956981" y="9924700"/>
            <a:ext cx="1280061" cy="293943"/>
          </a:xfrm>
          <a:prstGeom prst="rect">
            <a:avLst/>
          </a:prstGeom>
          <a:ln>
            <a:noFill/>
          </a:ln>
          <a:extLst>
            <a:ext uri="{53640926-AAD7-44D8-BBD7-CCE9431645EC}">
              <a14:shadowObscured xmlns:a14="http://schemas.microsoft.com/office/drawing/2010/main"/>
            </a:ext>
          </a:extLst>
        </p:spPr>
      </p:pic>
      <p:sp>
        <p:nvSpPr>
          <p:cNvPr id="80" name="Freeform 79">
            <a:extLst>
              <a:ext uri="{FF2B5EF4-FFF2-40B4-BE49-F238E27FC236}">
                <a16:creationId xmlns:a16="http://schemas.microsoft.com/office/drawing/2014/main" id="{0DDB9D40-76DE-61D7-8663-F7EB08411AA1}"/>
              </a:ext>
            </a:extLst>
          </p:cNvPr>
          <p:cNvSpPr/>
          <p:nvPr/>
        </p:nvSpPr>
        <p:spPr>
          <a:xfrm>
            <a:off x="499679" y="9841687"/>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C662C"/>
            </a:solid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E5F29E5-C8C9-CC4D-8BB8-2E9EEEE635B2}"/>
              </a:ext>
            </a:extLst>
          </p:cNvPr>
          <p:cNvSpPr/>
          <p:nvPr/>
        </p:nvSpPr>
        <p:spPr>
          <a:xfrm>
            <a:off x="2619290" y="9829337"/>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C662C"/>
            </a:solidFill>
            <a:prstDash val="solid"/>
            <a:miter/>
          </a:ln>
        </p:spPr>
        <p:txBody>
          <a:bodyPr rtlCol="0" anchor="ctr"/>
          <a:lstStyle/>
          <a:p>
            <a:endParaRPr lang="en-US"/>
          </a:p>
        </p:txBody>
      </p:sp>
      <p:sp>
        <p:nvSpPr>
          <p:cNvPr id="82" name="Text Placeholder 23">
            <a:extLst>
              <a:ext uri="{FF2B5EF4-FFF2-40B4-BE49-F238E27FC236}">
                <a16:creationId xmlns:a16="http://schemas.microsoft.com/office/drawing/2014/main" id="{F8344B20-0ECE-261F-728C-EB8B82284970}"/>
              </a:ext>
            </a:extLst>
          </p:cNvPr>
          <p:cNvSpPr>
            <a:spLocks noGrp="1"/>
          </p:cNvSpPr>
          <p:nvPr userDrawn="1">
            <p:ph type="body" sz="quarter" idx="22" hasCustomPrompt="1"/>
          </p:nvPr>
        </p:nvSpPr>
        <p:spPr>
          <a:xfrm>
            <a:off x="544009" y="9880950"/>
            <a:ext cx="1779692" cy="419205"/>
          </a:xfrm>
          <a:prstGeom prst="rect">
            <a:avLst/>
          </a:prstGeom>
        </p:spPr>
        <p:txBody>
          <a:bodyPr>
            <a:noAutofit/>
          </a:bodyPr>
          <a:lstStyle>
            <a:lvl1pPr marL="0" indent="0" algn="l">
              <a:spcBef>
                <a:spcPts val="0"/>
              </a:spcBef>
              <a:buNone/>
              <a:defRPr sz="1000" b="0" i="0">
                <a:solidFill>
                  <a:srgbClr val="000000"/>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3" name="Text Placeholder 23">
            <a:extLst>
              <a:ext uri="{FF2B5EF4-FFF2-40B4-BE49-F238E27FC236}">
                <a16:creationId xmlns:a16="http://schemas.microsoft.com/office/drawing/2014/main" id="{29BB5CF5-1560-F4B8-D272-914F97BA6AA1}"/>
              </a:ext>
            </a:extLst>
          </p:cNvPr>
          <p:cNvSpPr>
            <a:spLocks noGrp="1"/>
          </p:cNvSpPr>
          <p:nvPr userDrawn="1">
            <p:ph type="body" sz="quarter" idx="23" hasCustomPrompt="1"/>
          </p:nvPr>
        </p:nvSpPr>
        <p:spPr>
          <a:xfrm>
            <a:off x="2743276" y="9862070"/>
            <a:ext cx="1779692" cy="419205"/>
          </a:xfrm>
          <a:prstGeom prst="rect">
            <a:avLst/>
          </a:prstGeom>
        </p:spPr>
        <p:txBody>
          <a:bodyPr>
            <a:noAutofit/>
          </a:bodyPr>
          <a:lstStyle>
            <a:lvl1pPr marL="0" indent="0" algn="l">
              <a:spcBef>
                <a:spcPts val="0"/>
              </a:spcBef>
              <a:buNone/>
              <a:defRPr sz="1000" b="0" i="0">
                <a:solidFill>
                  <a:srgbClr val="000000"/>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95" name="Text Placeholder 32">
            <a:extLst>
              <a:ext uri="{FF2B5EF4-FFF2-40B4-BE49-F238E27FC236}">
                <a16:creationId xmlns:a16="http://schemas.microsoft.com/office/drawing/2014/main" id="{EA04B2F0-42EE-1EC2-4D48-3F4B45F4154D}"/>
              </a:ext>
            </a:extLst>
          </p:cNvPr>
          <p:cNvSpPr>
            <a:spLocks noGrp="1"/>
          </p:cNvSpPr>
          <p:nvPr userDrawn="1">
            <p:ph type="body" sz="quarter" idx="18" hasCustomPrompt="1"/>
          </p:nvPr>
        </p:nvSpPr>
        <p:spPr>
          <a:xfrm>
            <a:off x="470566" y="3628967"/>
            <a:ext cx="2780196" cy="1930583"/>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a:t>
            </a:r>
            <a:endParaRPr lang="en-US" dirty="0"/>
          </a:p>
        </p:txBody>
      </p:sp>
      <p:sp>
        <p:nvSpPr>
          <p:cNvPr id="96" name="Text Placeholder 32">
            <a:extLst>
              <a:ext uri="{FF2B5EF4-FFF2-40B4-BE49-F238E27FC236}">
                <a16:creationId xmlns:a16="http://schemas.microsoft.com/office/drawing/2014/main" id="{7EA30439-6A10-C8E8-9A27-14A704E95E46}"/>
              </a:ext>
            </a:extLst>
          </p:cNvPr>
          <p:cNvSpPr>
            <a:spLocks noGrp="1"/>
          </p:cNvSpPr>
          <p:nvPr userDrawn="1">
            <p:ph type="body" sz="quarter" idx="19" hasCustomPrompt="1"/>
          </p:nvPr>
        </p:nvSpPr>
        <p:spPr>
          <a:xfrm>
            <a:off x="455723" y="4727433"/>
            <a:ext cx="2795039" cy="1344244"/>
          </a:xfrm>
          <a:prstGeom prst="rect">
            <a:avLst/>
          </a:prstGeom>
        </p:spPr>
        <p:txBody>
          <a:bodyPr anchor="t">
            <a:noAutofit/>
          </a:bodyPr>
          <a:lstStyle>
            <a:lvl1pPr marL="0" indent="0" algn="l">
              <a:lnSpc>
                <a:spcPts val="234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 -Heading</a:t>
            </a:r>
          </a:p>
        </p:txBody>
      </p:sp>
      <p:grpSp>
        <p:nvGrpSpPr>
          <p:cNvPr id="97" name="Graphic 2">
            <a:extLst>
              <a:ext uri="{FF2B5EF4-FFF2-40B4-BE49-F238E27FC236}">
                <a16:creationId xmlns:a16="http://schemas.microsoft.com/office/drawing/2014/main" id="{3CF86C07-B889-F8E6-B7D1-DD89939F9ED7}"/>
              </a:ext>
            </a:extLst>
          </p:cNvPr>
          <p:cNvGrpSpPr/>
          <p:nvPr userDrawn="1"/>
        </p:nvGrpSpPr>
        <p:grpSpPr>
          <a:xfrm rot="20700000">
            <a:off x="-3072045" y="6395974"/>
            <a:ext cx="5756272" cy="2002374"/>
            <a:chOff x="4341691" y="6150422"/>
            <a:chExt cx="1587779" cy="552324"/>
          </a:xfrm>
          <a:solidFill>
            <a:srgbClr val="FFFFFF"/>
          </a:solidFill>
        </p:grpSpPr>
        <p:sp>
          <p:nvSpPr>
            <p:cNvPr id="98" name="Graphic 2">
              <a:extLst>
                <a:ext uri="{FF2B5EF4-FFF2-40B4-BE49-F238E27FC236}">
                  <a16:creationId xmlns:a16="http://schemas.microsoft.com/office/drawing/2014/main" id="{8BA2FCC1-8635-7FC8-5575-E0EE8EE86FB8}"/>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99" name="Graphic 2">
              <a:extLst>
                <a:ext uri="{FF2B5EF4-FFF2-40B4-BE49-F238E27FC236}">
                  <a16:creationId xmlns:a16="http://schemas.microsoft.com/office/drawing/2014/main" id="{6DC87F4E-12C7-C63E-594B-BDC5C01966C8}"/>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100" name="Graphic 2">
              <a:extLst>
                <a:ext uri="{FF2B5EF4-FFF2-40B4-BE49-F238E27FC236}">
                  <a16:creationId xmlns:a16="http://schemas.microsoft.com/office/drawing/2014/main" id="{8600A412-642C-07D4-3B14-B320A5993FB8}"/>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101" name="Rectangle 100">
            <a:extLst>
              <a:ext uri="{FF2B5EF4-FFF2-40B4-BE49-F238E27FC236}">
                <a16:creationId xmlns:a16="http://schemas.microsoft.com/office/drawing/2014/main" id="{90A3A0FE-F6DE-6C87-1E7A-9D1A207ECC64}"/>
              </a:ext>
            </a:extLst>
          </p:cNvPr>
          <p:cNvSpPr/>
          <p:nvPr userDrawn="1"/>
        </p:nvSpPr>
        <p:spPr>
          <a:xfrm>
            <a:off x="-2887115" y="-612310"/>
            <a:ext cx="2895320" cy="1146837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2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B062F423-5423-9ACD-0F3F-8240156134B1}"/>
              </a:ext>
            </a:extLst>
          </p:cNvPr>
          <p:cNvSpPr/>
          <p:nvPr userDrawn="1"/>
        </p:nvSpPr>
        <p:spPr>
          <a:xfrm rot="5400000">
            <a:off x="5962424" y="6360877"/>
            <a:ext cx="1713185" cy="1465756"/>
          </a:xfrm>
          <a:custGeom>
            <a:avLst/>
            <a:gdLst>
              <a:gd name="connsiteX0" fmla="*/ 565658 w 1131312"/>
              <a:gd name="connsiteY0" fmla="*/ 1138375 h 1138375"/>
              <a:gd name="connsiteX1" fmla="*/ 0 w 1131312"/>
              <a:gd name="connsiteY1" fmla="*/ 0 h 1138375"/>
              <a:gd name="connsiteX2" fmla="*/ 1131312 w 1131312"/>
              <a:gd name="connsiteY2" fmla="*/ 0 h 1138375"/>
            </a:gdLst>
            <a:ahLst/>
            <a:cxnLst>
              <a:cxn ang="0">
                <a:pos x="connsiteX0" y="connsiteY0"/>
              </a:cxn>
              <a:cxn ang="0">
                <a:pos x="connsiteX1" y="connsiteY1"/>
              </a:cxn>
              <a:cxn ang="0">
                <a:pos x="connsiteX2" y="connsiteY2"/>
              </a:cxn>
            </a:cxnLst>
            <a:rect l="l" t="t" r="r" b="b"/>
            <a:pathLst>
              <a:path w="1131312" h="1138375">
                <a:moveTo>
                  <a:pt x="565658" y="1138375"/>
                </a:moveTo>
                <a:lnTo>
                  <a:pt x="0" y="0"/>
                </a:lnTo>
                <a:lnTo>
                  <a:pt x="1131312" y="0"/>
                </a:lnTo>
                <a:close/>
              </a:path>
            </a:pathLst>
          </a:custGeom>
          <a:solidFill>
            <a:srgbClr val="358ECE"/>
          </a:solidFill>
          <a:ln w="7034" cap="flat">
            <a:noFill/>
            <a:prstDash val="solid"/>
            <a:miter/>
          </a:ln>
        </p:spPr>
        <p:txBody>
          <a:bodyPr rtlCol="0" anchor="ctr"/>
          <a:lstStyle/>
          <a:p>
            <a:endParaRPr lang="en-US" sz="1800"/>
          </a:p>
        </p:txBody>
      </p:sp>
      <p:sp>
        <p:nvSpPr>
          <p:cNvPr id="3" name="Freeform 2">
            <a:extLst>
              <a:ext uri="{FF2B5EF4-FFF2-40B4-BE49-F238E27FC236}">
                <a16:creationId xmlns:a16="http://schemas.microsoft.com/office/drawing/2014/main" id="{7492D092-FDD0-BE55-657A-51C439AF8047}"/>
              </a:ext>
            </a:extLst>
          </p:cNvPr>
          <p:cNvSpPr/>
          <p:nvPr userDrawn="1"/>
        </p:nvSpPr>
        <p:spPr>
          <a:xfrm rot="5400000">
            <a:off x="1980807" y="5101953"/>
            <a:ext cx="3598059" cy="7581664"/>
          </a:xfrm>
          <a:custGeom>
            <a:avLst/>
            <a:gdLst>
              <a:gd name="connsiteX0" fmla="*/ 0 w 2963270"/>
              <a:gd name="connsiteY0" fmla="*/ 1460715 h 7759021"/>
              <a:gd name="connsiteX1" fmla="*/ 671513 w 2963270"/>
              <a:gd name="connsiteY1" fmla="*/ 0 h 7759021"/>
              <a:gd name="connsiteX2" fmla="*/ 2963270 w 2963270"/>
              <a:gd name="connsiteY2" fmla="*/ 0 h 7759021"/>
              <a:gd name="connsiteX3" fmla="*/ 2963270 w 2963270"/>
              <a:gd name="connsiteY3" fmla="*/ 7759021 h 7759021"/>
            </a:gdLst>
            <a:ahLst/>
            <a:cxnLst>
              <a:cxn ang="0">
                <a:pos x="connsiteX0" y="connsiteY0"/>
              </a:cxn>
              <a:cxn ang="0">
                <a:pos x="connsiteX1" y="connsiteY1"/>
              </a:cxn>
              <a:cxn ang="0">
                <a:pos x="connsiteX2" y="connsiteY2"/>
              </a:cxn>
              <a:cxn ang="0">
                <a:pos x="connsiteX3" y="connsiteY3"/>
              </a:cxn>
            </a:cxnLst>
            <a:rect l="l" t="t" r="r" b="b"/>
            <a:pathLst>
              <a:path w="2963270" h="7759021">
                <a:moveTo>
                  <a:pt x="0" y="1460715"/>
                </a:moveTo>
                <a:lnTo>
                  <a:pt x="671513" y="0"/>
                </a:lnTo>
                <a:lnTo>
                  <a:pt x="2963270" y="0"/>
                </a:lnTo>
                <a:lnTo>
                  <a:pt x="2963270" y="7759021"/>
                </a:lnTo>
                <a:close/>
              </a:path>
            </a:pathLst>
          </a:custGeom>
          <a:solidFill>
            <a:srgbClr val="E61152"/>
          </a:solidFill>
          <a:ln w="7034" cap="flat">
            <a:noFill/>
            <a:prstDash val="solid"/>
            <a:miter/>
          </a:ln>
        </p:spPr>
        <p:txBody>
          <a:bodyPr wrap="square" rtlCol="0" anchor="ctr">
            <a:noAutofit/>
          </a:bodyPr>
          <a:lstStyle/>
          <a:p>
            <a:endParaRPr lang="en-US" sz="1800"/>
          </a:p>
        </p:txBody>
      </p:sp>
      <p:sp>
        <p:nvSpPr>
          <p:cNvPr id="4" name="Picture Placeholder 101">
            <a:extLst>
              <a:ext uri="{FF2B5EF4-FFF2-40B4-BE49-F238E27FC236}">
                <a16:creationId xmlns:a16="http://schemas.microsoft.com/office/drawing/2014/main" id="{2B3ED75D-3156-68D6-98AD-829C19032E5D}"/>
              </a:ext>
            </a:extLst>
          </p:cNvPr>
          <p:cNvSpPr>
            <a:spLocks noGrp="1"/>
          </p:cNvSpPr>
          <p:nvPr>
            <p:ph type="pic" sz="quarter" idx="20"/>
          </p:nvPr>
        </p:nvSpPr>
        <p:spPr>
          <a:xfrm>
            <a:off x="0" y="3577389"/>
            <a:ext cx="6104912" cy="7114424"/>
          </a:xfrm>
          <a:custGeom>
            <a:avLst/>
            <a:gdLst>
              <a:gd name="connsiteX0" fmla="*/ 0 w 6300201"/>
              <a:gd name="connsiteY0" fmla="*/ 0 h 5859260"/>
              <a:gd name="connsiteX1" fmla="*/ 6300201 w 6300201"/>
              <a:gd name="connsiteY1" fmla="*/ 2896302 h 5859260"/>
              <a:gd name="connsiteX2" fmla="*/ 0 w 6300201"/>
              <a:gd name="connsiteY2" fmla="*/ 5859260 h 5859260"/>
            </a:gdLst>
            <a:ahLst/>
            <a:cxnLst>
              <a:cxn ang="0">
                <a:pos x="connsiteX0" y="connsiteY0"/>
              </a:cxn>
              <a:cxn ang="0">
                <a:pos x="connsiteX1" y="connsiteY1"/>
              </a:cxn>
              <a:cxn ang="0">
                <a:pos x="connsiteX2" y="connsiteY2"/>
              </a:cxn>
            </a:cxnLst>
            <a:rect l="l" t="t" r="r" b="b"/>
            <a:pathLst>
              <a:path w="6300201" h="5859260">
                <a:moveTo>
                  <a:pt x="0" y="0"/>
                </a:moveTo>
                <a:lnTo>
                  <a:pt x="6300201" y="2896302"/>
                </a:lnTo>
                <a:lnTo>
                  <a:pt x="0" y="5859260"/>
                </a:lnTo>
                <a:close/>
              </a:path>
            </a:pathLst>
          </a:custGeom>
        </p:spPr>
        <p:txBody>
          <a:bodyPr wrap="square">
            <a:noAutofit/>
          </a:bodyPr>
          <a:lstStyle/>
          <a:p>
            <a:endParaRPr lang="en-US"/>
          </a:p>
        </p:txBody>
      </p:sp>
      <p:grpSp>
        <p:nvGrpSpPr>
          <p:cNvPr id="5" name="Graphic 2">
            <a:extLst>
              <a:ext uri="{FF2B5EF4-FFF2-40B4-BE49-F238E27FC236}">
                <a16:creationId xmlns:a16="http://schemas.microsoft.com/office/drawing/2014/main" id="{DEBA5029-BD08-7DA8-D752-5012EBB816D5}"/>
              </a:ext>
            </a:extLst>
          </p:cNvPr>
          <p:cNvGrpSpPr/>
          <p:nvPr userDrawn="1"/>
        </p:nvGrpSpPr>
        <p:grpSpPr>
          <a:xfrm rot="205265">
            <a:off x="-110403" y="9556220"/>
            <a:ext cx="4426232" cy="1539707"/>
            <a:chOff x="4341691" y="6150422"/>
            <a:chExt cx="1587779" cy="552324"/>
          </a:xfrm>
          <a:solidFill>
            <a:srgbClr val="FFFFFF"/>
          </a:solidFill>
        </p:grpSpPr>
        <p:sp>
          <p:nvSpPr>
            <p:cNvPr id="6" name="Graphic 2">
              <a:extLst>
                <a:ext uri="{FF2B5EF4-FFF2-40B4-BE49-F238E27FC236}">
                  <a16:creationId xmlns:a16="http://schemas.microsoft.com/office/drawing/2014/main" id="{0B504B2F-3B56-1450-46E1-01AADF3226F2}"/>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7" name="Graphic 2">
              <a:extLst>
                <a:ext uri="{FF2B5EF4-FFF2-40B4-BE49-F238E27FC236}">
                  <a16:creationId xmlns:a16="http://schemas.microsoft.com/office/drawing/2014/main" id="{1C2372D6-2C67-E76A-4E5B-C36A84592F14}"/>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8" name="Graphic 2">
              <a:extLst>
                <a:ext uri="{FF2B5EF4-FFF2-40B4-BE49-F238E27FC236}">
                  <a16:creationId xmlns:a16="http://schemas.microsoft.com/office/drawing/2014/main" id="{49C49250-6278-8F97-4E02-D6282F5D9F9E}"/>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9" name="Rectangle 8">
            <a:extLst>
              <a:ext uri="{FF2B5EF4-FFF2-40B4-BE49-F238E27FC236}">
                <a16:creationId xmlns:a16="http://schemas.microsoft.com/office/drawing/2014/main" id="{2D2108E7-433C-7288-3F02-6D5128B1027D}"/>
              </a:ext>
            </a:extLst>
          </p:cNvPr>
          <p:cNvSpPr/>
          <p:nvPr userDrawn="1"/>
        </p:nvSpPr>
        <p:spPr>
          <a:xfrm>
            <a:off x="-1130613" y="10691812"/>
            <a:ext cx="11967411" cy="178795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6B7167-81EF-EBFC-0E02-6B6BEBBD9E98}"/>
              </a:ext>
            </a:extLst>
          </p:cNvPr>
          <p:cNvSpPr/>
          <p:nvPr userDrawn="1"/>
        </p:nvSpPr>
        <p:spPr>
          <a:xfrm>
            <a:off x="7570669" y="5345906"/>
            <a:ext cx="3418529" cy="728626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8F0F938B-242F-AEF3-AF35-9944F457AB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61197" y="360746"/>
            <a:ext cx="3795137" cy="2681836"/>
          </a:xfrm>
          <a:prstGeom prst="rect">
            <a:avLst/>
          </a:prstGeom>
        </p:spPr>
      </p:pic>
    </p:spTree>
    <p:extLst>
      <p:ext uri="{BB962C8B-B14F-4D97-AF65-F5344CB8AC3E}">
        <p14:creationId xmlns:p14="http://schemas.microsoft.com/office/powerpoint/2010/main" val="104940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E1E688-67A8-CA0C-0E74-D450CD1C25FE}"/>
              </a:ext>
            </a:extLst>
          </p:cNvPr>
          <p:cNvSpPr/>
          <p:nvPr userDrawn="1"/>
        </p:nvSpPr>
        <p:spPr>
          <a:xfrm>
            <a:off x="0" y="0"/>
            <a:ext cx="3885767" cy="10691813"/>
          </a:xfrm>
          <a:custGeom>
            <a:avLst/>
            <a:gdLst>
              <a:gd name="connsiteX0" fmla="*/ 0 w 3885767"/>
              <a:gd name="connsiteY0" fmla="*/ 0 h 10691813"/>
              <a:gd name="connsiteX1" fmla="*/ 3885767 w 3885767"/>
              <a:gd name="connsiteY1" fmla="*/ 0 h 10691813"/>
              <a:gd name="connsiteX2" fmla="*/ 3885767 w 3885767"/>
              <a:gd name="connsiteY2" fmla="*/ 10691813 h 10691813"/>
              <a:gd name="connsiteX3" fmla="*/ 0 w 3885767"/>
              <a:gd name="connsiteY3" fmla="*/ 10691813 h 10691813"/>
              <a:gd name="connsiteX4" fmla="*/ 0 w 3885767"/>
              <a:gd name="connsiteY4" fmla="*/ 0 h 10691813"/>
              <a:gd name="connsiteX0" fmla="*/ 0 w 3885767"/>
              <a:gd name="connsiteY0" fmla="*/ 0 h 10691813"/>
              <a:gd name="connsiteX1" fmla="*/ 3885767 w 3885767"/>
              <a:gd name="connsiteY1" fmla="*/ 0 h 10691813"/>
              <a:gd name="connsiteX2" fmla="*/ 2854635 w 3885767"/>
              <a:gd name="connsiteY2" fmla="*/ 10691813 h 10691813"/>
              <a:gd name="connsiteX3" fmla="*/ 0 w 3885767"/>
              <a:gd name="connsiteY3" fmla="*/ 10691813 h 10691813"/>
              <a:gd name="connsiteX4" fmla="*/ 0 w 3885767"/>
              <a:gd name="connsiteY4" fmla="*/ 0 h 1069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767" h="10691813">
                <a:moveTo>
                  <a:pt x="0" y="0"/>
                </a:moveTo>
                <a:lnTo>
                  <a:pt x="3885767" y="0"/>
                </a:lnTo>
                <a:lnTo>
                  <a:pt x="2854635" y="10691813"/>
                </a:lnTo>
                <a:lnTo>
                  <a:pt x="0" y="10691813"/>
                </a:lnTo>
                <a:lnTo>
                  <a:pt x="0" y="0"/>
                </a:lnTo>
                <a:close/>
              </a:path>
            </a:pathLst>
          </a:custGeom>
          <a:solidFill>
            <a:srgbClr val="E61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24C01F24-BB4B-4D4C-0117-957211130CBD}"/>
              </a:ext>
            </a:extLst>
          </p:cNvPr>
          <p:cNvSpPr>
            <a:spLocks noGrp="1"/>
          </p:cNvSpPr>
          <p:nvPr>
            <p:ph type="pic" sz="quarter" idx="10"/>
          </p:nvPr>
        </p:nvSpPr>
        <p:spPr>
          <a:xfrm flipH="1">
            <a:off x="3521412" y="0"/>
            <a:ext cx="4038263" cy="4961105"/>
          </a:xfrm>
          <a:custGeom>
            <a:avLst/>
            <a:gdLst>
              <a:gd name="connsiteX0" fmla="*/ 3792664 w 4183461"/>
              <a:gd name="connsiteY0" fmla="*/ 0 h 4961105"/>
              <a:gd name="connsiteX1" fmla="*/ 0 w 4183461"/>
              <a:gd name="connsiteY1" fmla="*/ 1 h 4961105"/>
              <a:gd name="connsiteX2" fmla="*/ 0 w 4183461"/>
              <a:gd name="connsiteY2" fmla="*/ 4961105 h 4961105"/>
              <a:gd name="connsiteX3" fmla="*/ 4183461 w 4183461"/>
              <a:gd name="connsiteY3" fmla="*/ 3975858 h 4961105"/>
            </a:gdLst>
            <a:ahLst/>
            <a:cxnLst>
              <a:cxn ang="0">
                <a:pos x="connsiteX0" y="connsiteY0"/>
              </a:cxn>
              <a:cxn ang="0">
                <a:pos x="connsiteX1" y="connsiteY1"/>
              </a:cxn>
              <a:cxn ang="0">
                <a:pos x="connsiteX2" y="connsiteY2"/>
              </a:cxn>
              <a:cxn ang="0">
                <a:pos x="connsiteX3" y="connsiteY3"/>
              </a:cxn>
            </a:cxnLst>
            <a:rect l="l" t="t" r="r" b="b"/>
            <a:pathLst>
              <a:path w="4183461" h="4961105">
                <a:moveTo>
                  <a:pt x="3792664" y="0"/>
                </a:moveTo>
                <a:lnTo>
                  <a:pt x="0" y="1"/>
                </a:lnTo>
                <a:lnTo>
                  <a:pt x="0" y="4961105"/>
                </a:lnTo>
                <a:lnTo>
                  <a:pt x="4183461" y="3975858"/>
                </a:lnTo>
                <a:close/>
              </a:path>
            </a:pathLst>
          </a:custGeom>
          <a:solidFill>
            <a:schemeClr val="bg1">
              <a:lumMod val="95000"/>
            </a:schemeClr>
          </a:solidFill>
          <a:ln>
            <a:noFill/>
          </a:ln>
        </p:spPr>
        <p:txBody>
          <a:bodyPr wrap="square">
            <a:noAutofit/>
          </a:bodyPr>
          <a:lstStyle/>
          <a:p>
            <a:endParaRPr lang="en-US"/>
          </a:p>
        </p:txBody>
      </p:sp>
      <p:sp>
        <p:nvSpPr>
          <p:cNvPr id="30" name="Freeform 29">
            <a:extLst>
              <a:ext uri="{FF2B5EF4-FFF2-40B4-BE49-F238E27FC236}">
                <a16:creationId xmlns:a16="http://schemas.microsoft.com/office/drawing/2014/main" id="{B093D5CA-583E-AA85-52BD-E93E528F0F5C}"/>
              </a:ext>
            </a:extLst>
          </p:cNvPr>
          <p:cNvSpPr/>
          <p:nvPr userDrawn="1"/>
        </p:nvSpPr>
        <p:spPr>
          <a:xfrm>
            <a:off x="2840477" y="3988340"/>
            <a:ext cx="1245140" cy="6673175"/>
          </a:xfrm>
          <a:custGeom>
            <a:avLst/>
            <a:gdLst>
              <a:gd name="connsiteX0" fmla="*/ 1712068 w 1712068"/>
              <a:gd name="connsiteY0" fmla="*/ 252920 h 6673175"/>
              <a:gd name="connsiteX1" fmla="*/ 661481 w 1712068"/>
              <a:gd name="connsiteY1" fmla="*/ 0 h 6673175"/>
              <a:gd name="connsiteX2" fmla="*/ 0 w 1712068"/>
              <a:gd name="connsiteY2" fmla="*/ 6673175 h 6673175"/>
              <a:gd name="connsiteX3" fmla="*/ 1712068 w 1712068"/>
              <a:gd name="connsiteY3" fmla="*/ 252920 h 6673175"/>
              <a:gd name="connsiteX0" fmla="*/ 1245140 w 1245140"/>
              <a:gd name="connsiteY0" fmla="*/ 155644 h 6673175"/>
              <a:gd name="connsiteX1" fmla="*/ 661481 w 1245140"/>
              <a:gd name="connsiteY1" fmla="*/ 0 h 6673175"/>
              <a:gd name="connsiteX2" fmla="*/ 0 w 1245140"/>
              <a:gd name="connsiteY2" fmla="*/ 6673175 h 6673175"/>
              <a:gd name="connsiteX3" fmla="*/ 1245140 w 1245140"/>
              <a:gd name="connsiteY3" fmla="*/ 155644 h 6673175"/>
            </a:gdLst>
            <a:ahLst/>
            <a:cxnLst>
              <a:cxn ang="0">
                <a:pos x="connsiteX0" y="connsiteY0"/>
              </a:cxn>
              <a:cxn ang="0">
                <a:pos x="connsiteX1" y="connsiteY1"/>
              </a:cxn>
              <a:cxn ang="0">
                <a:pos x="connsiteX2" y="connsiteY2"/>
              </a:cxn>
              <a:cxn ang="0">
                <a:pos x="connsiteX3" y="connsiteY3"/>
              </a:cxn>
            </a:cxnLst>
            <a:rect l="l" t="t" r="r" b="b"/>
            <a:pathLst>
              <a:path w="1245140" h="6673175">
                <a:moveTo>
                  <a:pt x="1245140" y="155644"/>
                </a:moveTo>
                <a:lnTo>
                  <a:pt x="661481" y="0"/>
                </a:lnTo>
                <a:lnTo>
                  <a:pt x="0" y="6673175"/>
                </a:lnTo>
                <a:lnTo>
                  <a:pt x="1245140" y="155644"/>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2">
            <a:extLst>
              <a:ext uri="{FF2B5EF4-FFF2-40B4-BE49-F238E27FC236}">
                <a16:creationId xmlns:a16="http://schemas.microsoft.com/office/drawing/2014/main" id="{0F280692-5D75-7190-1D29-834B1CB325C8}"/>
              </a:ext>
            </a:extLst>
          </p:cNvPr>
          <p:cNvSpPr>
            <a:spLocks noGrp="1"/>
          </p:cNvSpPr>
          <p:nvPr>
            <p:ph type="body" sz="quarter" idx="33" hasCustomPrompt="1"/>
          </p:nvPr>
        </p:nvSpPr>
        <p:spPr>
          <a:xfrm>
            <a:off x="470649" y="925440"/>
            <a:ext cx="3050763"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32" name="Text Placeholder 32">
            <a:extLst>
              <a:ext uri="{FF2B5EF4-FFF2-40B4-BE49-F238E27FC236}">
                <a16:creationId xmlns:a16="http://schemas.microsoft.com/office/drawing/2014/main" id="{FC51B9E1-49F3-558E-9B36-220A8C905E5E}"/>
              </a:ext>
            </a:extLst>
          </p:cNvPr>
          <p:cNvSpPr>
            <a:spLocks noGrp="1"/>
          </p:cNvSpPr>
          <p:nvPr>
            <p:ph type="body" sz="quarter" idx="34" hasCustomPrompt="1"/>
          </p:nvPr>
        </p:nvSpPr>
        <p:spPr>
          <a:xfrm>
            <a:off x="495222" y="2183306"/>
            <a:ext cx="2895321"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4" name="Text Placeholder 32">
            <a:extLst>
              <a:ext uri="{FF2B5EF4-FFF2-40B4-BE49-F238E27FC236}">
                <a16:creationId xmlns:a16="http://schemas.microsoft.com/office/drawing/2014/main" id="{DE0C6074-A6E7-3AC0-ABA7-E290F9BBBBAB}"/>
              </a:ext>
            </a:extLst>
          </p:cNvPr>
          <p:cNvSpPr>
            <a:spLocks noGrp="1"/>
          </p:cNvSpPr>
          <p:nvPr>
            <p:ph type="body" sz="quarter" idx="13" hasCustomPrompt="1"/>
          </p:nvPr>
        </p:nvSpPr>
        <p:spPr>
          <a:xfrm>
            <a:off x="4117604" y="6615742"/>
            <a:ext cx="2360445" cy="1130882"/>
          </a:xfrm>
          <a:prstGeom prst="rect">
            <a:avLst/>
          </a:prstGeom>
        </p:spPr>
        <p:txBody>
          <a:bodyPr>
            <a:noAutofit/>
          </a:bodyPr>
          <a:lstStyle>
            <a:lvl1pPr marL="0" indent="0" algn="ctr">
              <a:lnSpc>
                <a:spcPts val="2020"/>
              </a:lnSpc>
              <a:spcBef>
                <a:spcPts val="0"/>
              </a:spcBef>
              <a:buNone/>
              <a:defRPr sz="1938" b="0" i="0">
                <a:solidFill>
                  <a:srgbClr val="000000"/>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5" name="Text Placeholder 32">
            <a:extLst>
              <a:ext uri="{FF2B5EF4-FFF2-40B4-BE49-F238E27FC236}">
                <a16:creationId xmlns:a16="http://schemas.microsoft.com/office/drawing/2014/main" id="{1B197EE6-156F-1E8B-6325-DB50B9EACC1C}"/>
              </a:ext>
            </a:extLst>
          </p:cNvPr>
          <p:cNvSpPr>
            <a:spLocks noGrp="1"/>
          </p:cNvSpPr>
          <p:nvPr>
            <p:ph type="body" sz="quarter" idx="14" hasCustomPrompt="1"/>
          </p:nvPr>
        </p:nvSpPr>
        <p:spPr>
          <a:xfrm>
            <a:off x="4117602" y="8488303"/>
            <a:ext cx="2360445" cy="518575"/>
          </a:xfrm>
          <a:prstGeom prst="rect">
            <a:avLst/>
          </a:prstGeom>
        </p:spPr>
        <p:txBody>
          <a:bodyPr>
            <a:noAutofit/>
          </a:bodyPr>
          <a:lstStyle>
            <a:lvl1pPr marL="0" indent="0" algn="ctr">
              <a:lnSpc>
                <a:spcPts val="2020"/>
              </a:lnSpc>
              <a:spcBef>
                <a:spcPts val="0"/>
              </a:spcBef>
              <a:buNone/>
              <a:defRPr sz="1224" b="0" i="0">
                <a:solidFill>
                  <a:srgbClr val="000000"/>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grpSp>
        <p:nvGrpSpPr>
          <p:cNvPr id="38" name="Graphic 2">
            <a:extLst>
              <a:ext uri="{FF2B5EF4-FFF2-40B4-BE49-F238E27FC236}">
                <a16:creationId xmlns:a16="http://schemas.microsoft.com/office/drawing/2014/main" id="{8281723B-1155-1917-E862-F3827442CF73}"/>
              </a:ext>
            </a:extLst>
          </p:cNvPr>
          <p:cNvGrpSpPr/>
          <p:nvPr userDrawn="1"/>
        </p:nvGrpSpPr>
        <p:grpSpPr>
          <a:xfrm rot="20700000">
            <a:off x="-1113333" y="8977709"/>
            <a:ext cx="5756272" cy="2002374"/>
            <a:chOff x="4341691" y="6150422"/>
            <a:chExt cx="1587779" cy="552324"/>
          </a:xfrm>
          <a:solidFill>
            <a:srgbClr val="FFFFFF"/>
          </a:solidFill>
        </p:grpSpPr>
        <p:sp>
          <p:nvSpPr>
            <p:cNvPr id="39" name="Graphic 2">
              <a:extLst>
                <a:ext uri="{FF2B5EF4-FFF2-40B4-BE49-F238E27FC236}">
                  <a16:creationId xmlns:a16="http://schemas.microsoft.com/office/drawing/2014/main" id="{743F97E3-4C0A-AF0C-36C5-07A4D458EA69}"/>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40" name="Graphic 2">
              <a:extLst>
                <a:ext uri="{FF2B5EF4-FFF2-40B4-BE49-F238E27FC236}">
                  <a16:creationId xmlns:a16="http://schemas.microsoft.com/office/drawing/2014/main" id="{95841A28-2683-B3DA-E342-1612F1AC7ACF}"/>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41" name="Graphic 2">
              <a:extLst>
                <a:ext uri="{FF2B5EF4-FFF2-40B4-BE49-F238E27FC236}">
                  <a16:creationId xmlns:a16="http://schemas.microsoft.com/office/drawing/2014/main" id="{6C362B20-E01C-EA4F-324E-5C088E1B2FD8}"/>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42" name="Rectangle 41">
            <a:extLst>
              <a:ext uri="{FF2B5EF4-FFF2-40B4-BE49-F238E27FC236}">
                <a16:creationId xmlns:a16="http://schemas.microsoft.com/office/drawing/2014/main" id="{7A070541-362C-74C3-433D-0EA8EF6C9D06}"/>
              </a:ext>
            </a:extLst>
          </p:cNvPr>
          <p:cNvSpPr/>
          <p:nvPr userDrawn="1"/>
        </p:nvSpPr>
        <p:spPr>
          <a:xfrm>
            <a:off x="-2887126" y="0"/>
            <a:ext cx="2895320" cy="117939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56C7267-F815-D741-B3AA-BEA655E2C700}"/>
              </a:ext>
            </a:extLst>
          </p:cNvPr>
          <p:cNvSpPr/>
          <p:nvPr userDrawn="1"/>
        </p:nvSpPr>
        <p:spPr>
          <a:xfrm>
            <a:off x="-2308329" y="10672233"/>
            <a:ext cx="10711407" cy="270194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1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0" name="Graphic 4">
            <a:extLst>
              <a:ext uri="{FF2B5EF4-FFF2-40B4-BE49-F238E27FC236}">
                <a16:creationId xmlns:a16="http://schemas.microsoft.com/office/drawing/2014/main" id="{14EC2FA9-82D5-C269-DA50-1A858A27299B}"/>
              </a:ext>
            </a:extLst>
          </p:cNvPr>
          <p:cNvGrpSpPr/>
          <p:nvPr userDrawn="1"/>
        </p:nvGrpSpPr>
        <p:grpSpPr>
          <a:xfrm rot="10800000" flipH="1">
            <a:off x="2213456" y="1568"/>
            <a:ext cx="5751040" cy="2012762"/>
            <a:chOff x="5427731" y="1333641"/>
            <a:chExt cx="629492" cy="220311"/>
          </a:xfrm>
        </p:grpSpPr>
        <p:sp>
          <p:nvSpPr>
            <p:cNvPr id="12" name="Graphic 4">
              <a:extLst>
                <a:ext uri="{FF2B5EF4-FFF2-40B4-BE49-F238E27FC236}">
                  <a16:creationId xmlns:a16="http://schemas.microsoft.com/office/drawing/2014/main" id="{5D66D6F0-35D3-07DF-020C-2F616C9FCE33}"/>
                </a:ext>
              </a:extLst>
            </p:cNvPr>
            <p:cNvSpPr/>
            <p:nvPr/>
          </p:nvSpPr>
          <p:spPr>
            <a:xfrm>
              <a:off x="5672365" y="1504879"/>
              <a:ext cx="140206" cy="49073"/>
            </a:xfrm>
            <a:custGeom>
              <a:avLst/>
              <a:gdLst>
                <a:gd name="connsiteX0" fmla="*/ 70112 w 140206"/>
                <a:gd name="connsiteY0" fmla="*/ 0 h 49073"/>
                <a:gd name="connsiteX1" fmla="*/ 0 w 140206"/>
                <a:gd name="connsiteY1" fmla="*/ 49073 h 49073"/>
                <a:gd name="connsiteX2" fmla="*/ 1651 w 140206"/>
                <a:gd name="connsiteY2" fmla="*/ 49073 h 49073"/>
                <a:gd name="connsiteX3" fmla="*/ 81704 w 140206"/>
                <a:gd name="connsiteY3" fmla="*/ 49073 h 49073"/>
                <a:gd name="connsiteX4" fmla="*/ 140207 w 140206"/>
                <a:gd name="connsiteY4" fmla="*/ 49073 h 4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6" h="49073">
                  <a:moveTo>
                    <a:pt x="70112" y="0"/>
                  </a:moveTo>
                  <a:lnTo>
                    <a:pt x="0" y="49073"/>
                  </a:lnTo>
                  <a:lnTo>
                    <a:pt x="1651" y="49073"/>
                  </a:lnTo>
                  <a:lnTo>
                    <a:pt x="81704" y="49073"/>
                  </a:lnTo>
                  <a:lnTo>
                    <a:pt x="140207" y="49073"/>
                  </a:lnTo>
                  <a:close/>
                </a:path>
              </a:pathLst>
            </a:custGeom>
            <a:solidFill>
              <a:srgbClr val="358ECE"/>
            </a:solidFill>
            <a:ln w="1702" cap="flat">
              <a:noFill/>
              <a:prstDash val="solid"/>
              <a:miter/>
            </a:ln>
          </p:spPr>
          <p:txBody>
            <a:bodyPr rtlCol="0" anchor="ctr"/>
            <a:lstStyle/>
            <a:p>
              <a:endParaRPr lang="en-US" sz="1615"/>
            </a:p>
          </p:txBody>
        </p:sp>
        <p:sp>
          <p:nvSpPr>
            <p:cNvPr id="13" name="Graphic 4">
              <a:extLst>
                <a:ext uri="{FF2B5EF4-FFF2-40B4-BE49-F238E27FC236}">
                  <a16:creationId xmlns:a16="http://schemas.microsoft.com/office/drawing/2014/main" id="{93735E0F-4294-D27B-F3C3-28584EA8E466}"/>
                </a:ext>
              </a:extLst>
            </p:cNvPr>
            <p:cNvSpPr/>
            <p:nvPr/>
          </p:nvSpPr>
          <p:spPr>
            <a:xfrm>
              <a:off x="5589062" y="1446546"/>
              <a:ext cx="306814" cy="107389"/>
            </a:xfrm>
            <a:custGeom>
              <a:avLst/>
              <a:gdLst>
                <a:gd name="connsiteX0" fmla="*/ 153416 w 306814"/>
                <a:gd name="connsiteY0" fmla="*/ 0 h 107389"/>
                <a:gd name="connsiteX1" fmla="*/ 0 w 306814"/>
                <a:gd name="connsiteY1" fmla="*/ 107389 h 107389"/>
                <a:gd name="connsiteX2" fmla="*/ 4902 w 306814"/>
                <a:gd name="connsiteY2" fmla="*/ 107389 h 107389"/>
                <a:gd name="connsiteX3" fmla="*/ 67406 w 306814"/>
                <a:gd name="connsiteY3" fmla="*/ 107389 h 107389"/>
                <a:gd name="connsiteX4" fmla="*/ 150794 w 306814"/>
                <a:gd name="connsiteY4" fmla="*/ 49039 h 107389"/>
                <a:gd name="connsiteX5" fmla="*/ 150896 w 306814"/>
                <a:gd name="connsiteY5" fmla="*/ 49005 h 107389"/>
                <a:gd name="connsiteX6" fmla="*/ 151850 w 306814"/>
                <a:gd name="connsiteY6" fmla="*/ 48597 h 107389"/>
                <a:gd name="connsiteX7" fmla="*/ 152548 w 306814"/>
                <a:gd name="connsiteY7" fmla="*/ 48324 h 107389"/>
                <a:gd name="connsiteX8" fmla="*/ 153416 w 306814"/>
                <a:gd name="connsiteY8" fmla="*/ 48307 h 107389"/>
                <a:gd name="connsiteX9" fmla="*/ 154267 w 306814"/>
                <a:gd name="connsiteY9" fmla="*/ 48324 h 107389"/>
                <a:gd name="connsiteX10" fmla="*/ 154982 w 306814"/>
                <a:gd name="connsiteY10" fmla="*/ 48597 h 107389"/>
                <a:gd name="connsiteX11" fmla="*/ 155918 w 306814"/>
                <a:gd name="connsiteY11" fmla="*/ 49005 h 107389"/>
                <a:gd name="connsiteX12" fmla="*/ 156037 w 306814"/>
                <a:gd name="connsiteY12" fmla="*/ 49039 h 107389"/>
                <a:gd name="connsiteX13" fmla="*/ 239409 w 306814"/>
                <a:gd name="connsiteY13" fmla="*/ 107389 h 107389"/>
                <a:gd name="connsiteX14" fmla="*/ 241128 w 306814"/>
                <a:gd name="connsiteY14" fmla="*/ 107389 h 107389"/>
                <a:gd name="connsiteX15" fmla="*/ 306814 w 306814"/>
                <a:gd name="connsiteY15" fmla="*/ 107389 h 107389"/>
                <a:gd name="connsiteX16" fmla="*/ 153416 w 306814"/>
                <a:gd name="connsiteY16" fmla="*/ 0 h 1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814" h="107389">
                  <a:moveTo>
                    <a:pt x="153416" y="0"/>
                  </a:moveTo>
                  <a:lnTo>
                    <a:pt x="0" y="107389"/>
                  </a:lnTo>
                  <a:lnTo>
                    <a:pt x="4902" y="107389"/>
                  </a:lnTo>
                  <a:lnTo>
                    <a:pt x="67406" y="107389"/>
                  </a:lnTo>
                  <a:lnTo>
                    <a:pt x="150794" y="49039"/>
                  </a:lnTo>
                  <a:cubicBezTo>
                    <a:pt x="150845" y="49022"/>
                    <a:pt x="150863" y="49022"/>
                    <a:pt x="150896" y="49005"/>
                  </a:cubicBezTo>
                  <a:cubicBezTo>
                    <a:pt x="151186" y="48801"/>
                    <a:pt x="151526" y="48699"/>
                    <a:pt x="151850" y="48597"/>
                  </a:cubicBezTo>
                  <a:cubicBezTo>
                    <a:pt x="152088" y="48512"/>
                    <a:pt x="152292" y="48375"/>
                    <a:pt x="152548" y="48324"/>
                  </a:cubicBezTo>
                  <a:cubicBezTo>
                    <a:pt x="152837" y="48256"/>
                    <a:pt x="153126" y="48307"/>
                    <a:pt x="153416" y="48307"/>
                  </a:cubicBezTo>
                  <a:cubicBezTo>
                    <a:pt x="153705" y="48307"/>
                    <a:pt x="153994" y="48256"/>
                    <a:pt x="154267" y="48324"/>
                  </a:cubicBezTo>
                  <a:cubicBezTo>
                    <a:pt x="154522" y="48375"/>
                    <a:pt x="154743" y="48512"/>
                    <a:pt x="154982" y="48597"/>
                  </a:cubicBezTo>
                  <a:cubicBezTo>
                    <a:pt x="155305" y="48716"/>
                    <a:pt x="155628" y="48818"/>
                    <a:pt x="155918" y="49005"/>
                  </a:cubicBezTo>
                  <a:cubicBezTo>
                    <a:pt x="155952" y="49022"/>
                    <a:pt x="155986" y="49022"/>
                    <a:pt x="156037" y="49039"/>
                  </a:cubicBezTo>
                  <a:lnTo>
                    <a:pt x="239409" y="107389"/>
                  </a:lnTo>
                  <a:lnTo>
                    <a:pt x="241128" y="107389"/>
                  </a:lnTo>
                  <a:lnTo>
                    <a:pt x="306814" y="107389"/>
                  </a:lnTo>
                  <a:lnTo>
                    <a:pt x="153416" y="0"/>
                  </a:lnTo>
                  <a:close/>
                </a:path>
              </a:pathLst>
            </a:custGeom>
            <a:solidFill>
              <a:srgbClr val="358ECE"/>
            </a:solidFill>
            <a:ln w="1702" cap="flat">
              <a:noFill/>
              <a:prstDash val="solid"/>
              <a:miter/>
            </a:ln>
          </p:spPr>
          <p:txBody>
            <a:bodyPr rtlCol="0" anchor="ctr"/>
            <a:lstStyle/>
            <a:p>
              <a:endParaRPr lang="en-US" sz="1615"/>
            </a:p>
          </p:txBody>
        </p:sp>
        <p:sp>
          <p:nvSpPr>
            <p:cNvPr id="14" name="Graphic 4">
              <a:extLst>
                <a:ext uri="{FF2B5EF4-FFF2-40B4-BE49-F238E27FC236}">
                  <a16:creationId xmlns:a16="http://schemas.microsoft.com/office/drawing/2014/main" id="{5161AB32-9394-C5B4-47C9-13D131DBF261}"/>
                </a:ext>
              </a:extLst>
            </p:cNvPr>
            <p:cNvSpPr/>
            <p:nvPr/>
          </p:nvSpPr>
          <p:spPr>
            <a:xfrm>
              <a:off x="5427731" y="1333641"/>
              <a:ext cx="629492" cy="220310"/>
            </a:xfrm>
            <a:custGeom>
              <a:avLst/>
              <a:gdLst>
                <a:gd name="connsiteX0" fmla="*/ 565577 w 629492"/>
                <a:gd name="connsiteY0" fmla="*/ 220310 h 220310"/>
                <a:gd name="connsiteX1" fmla="*/ 629493 w 629492"/>
                <a:gd name="connsiteY1" fmla="*/ 220310 h 220310"/>
                <a:gd name="connsiteX2" fmla="*/ 314747 w 629492"/>
                <a:gd name="connsiteY2" fmla="*/ 0 h 220310"/>
                <a:gd name="connsiteX3" fmla="*/ 0 w 629492"/>
                <a:gd name="connsiteY3" fmla="*/ 220310 h 220310"/>
                <a:gd name="connsiteX4" fmla="*/ 4902 w 629492"/>
                <a:gd name="connsiteY4" fmla="*/ 220310 h 220310"/>
                <a:gd name="connsiteX5" fmla="*/ 63984 w 629492"/>
                <a:gd name="connsiteY5" fmla="*/ 220310 h 220310"/>
                <a:gd name="connsiteX6" fmla="*/ 312125 w 629492"/>
                <a:gd name="connsiteY6" fmla="*/ 46605 h 220310"/>
                <a:gd name="connsiteX7" fmla="*/ 312227 w 629492"/>
                <a:gd name="connsiteY7" fmla="*/ 46554 h 220310"/>
                <a:gd name="connsiteX8" fmla="*/ 313181 w 629492"/>
                <a:gd name="connsiteY8" fmla="*/ 46146 h 220310"/>
                <a:gd name="connsiteX9" fmla="*/ 313878 w 629492"/>
                <a:gd name="connsiteY9" fmla="*/ 45873 h 220310"/>
                <a:gd name="connsiteX10" fmla="*/ 314747 w 629492"/>
                <a:gd name="connsiteY10" fmla="*/ 45856 h 220310"/>
                <a:gd name="connsiteX11" fmla="*/ 315615 w 629492"/>
                <a:gd name="connsiteY11" fmla="*/ 45873 h 220310"/>
                <a:gd name="connsiteX12" fmla="*/ 316312 w 629492"/>
                <a:gd name="connsiteY12" fmla="*/ 46146 h 220310"/>
                <a:gd name="connsiteX13" fmla="*/ 317249 w 629492"/>
                <a:gd name="connsiteY13" fmla="*/ 46554 h 220310"/>
                <a:gd name="connsiteX14" fmla="*/ 317368 w 629492"/>
                <a:gd name="connsiteY14" fmla="*/ 46605 h 220310"/>
                <a:gd name="connsiteX15" fmla="*/ 565577 w 629492"/>
                <a:gd name="connsiteY15" fmla="*/ 220310 h 22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9492" h="220310">
                  <a:moveTo>
                    <a:pt x="565577" y="220310"/>
                  </a:moveTo>
                  <a:lnTo>
                    <a:pt x="629493" y="220310"/>
                  </a:lnTo>
                  <a:lnTo>
                    <a:pt x="314747" y="0"/>
                  </a:lnTo>
                  <a:lnTo>
                    <a:pt x="0" y="220310"/>
                  </a:lnTo>
                  <a:lnTo>
                    <a:pt x="4902" y="220310"/>
                  </a:lnTo>
                  <a:lnTo>
                    <a:pt x="63984" y="220310"/>
                  </a:lnTo>
                  <a:lnTo>
                    <a:pt x="312125" y="46605"/>
                  </a:lnTo>
                  <a:cubicBezTo>
                    <a:pt x="312159" y="46588"/>
                    <a:pt x="312193" y="46588"/>
                    <a:pt x="312227" y="46554"/>
                  </a:cubicBezTo>
                  <a:cubicBezTo>
                    <a:pt x="312517" y="46367"/>
                    <a:pt x="312857" y="46265"/>
                    <a:pt x="313181" y="46146"/>
                  </a:cubicBezTo>
                  <a:cubicBezTo>
                    <a:pt x="313419" y="46043"/>
                    <a:pt x="313623" y="45907"/>
                    <a:pt x="313878" y="45873"/>
                  </a:cubicBezTo>
                  <a:cubicBezTo>
                    <a:pt x="314168" y="45805"/>
                    <a:pt x="314457" y="45856"/>
                    <a:pt x="314747" y="45856"/>
                  </a:cubicBezTo>
                  <a:cubicBezTo>
                    <a:pt x="315036" y="45856"/>
                    <a:pt x="315325" y="45805"/>
                    <a:pt x="315615" y="45873"/>
                  </a:cubicBezTo>
                  <a:cubicBezTo>
                    <a:pt x="315853" y="45907"/>
                    <a:pt x="316091" y="46060"/>
                    <a:pt x="316312" y="46146"/>
                  </a:cubicBezTo>
                  <a:cubicBezTo>
                    <a:pt x="316653" y="46265"/>
                    <a:pt x="316959" y="46367"/>
                    <a:pt x="317249" y="46554"/>
                  </a:cubicBezTo>
                  <a:cubicBezTo>
                    <a:pt x="317300" y="46571"/>
                    <a:pt x="317334" y="46571"/>
                    <a:pt x="317368" y="46605"/>
                  </a:cubicBezTo>
                  <a:lnTo>
                    <a:pt x="565577" y="220310"/>
                  </a:lnTo>
                  <a:close/>
                </a:path>
              </a:pathLst>
            </a:custGeom>
            <a:solidFill>
              <a:srgbClr val="358ECE"/>
            </a:solidFill>
            <a:ln w="1702" cap="flat">
              <a:noFill/>
              <a:prstDash val="solid"/>
              <a:miter/>
            </a:ln>
          </p:spPr>
          <p:txBody>
            <a:bodyPr rtlCol="0" anchor="ctr"/>
            <a:lstStyle/>
            <a:p>
              <a:endParaRPr lang="en-US" sz="1615"/>
            </a:p>
          </p:txBody>
        </p:sp>
        <p:sp>
          <p:nvSpPr>
            <p:cNvPr id="15" name="Graphic 4">
              <a:extLst>
                <a:ext uri="{FF2B5EF4-FFF2-40B4-BE49-F238E27FC236}">
                  <a16:creationId xmlns:a16="http://schemas.microsoft.com/office/drawing/2014/main" id="{3FD02027-DF50-2250-0FDA-BC301731DF95}"/>
                </a:ext>
              </a:extLst>
            </p:cNvPr>
            <p:cNvSpPr/>
            <p:nvPr/>
          </p:nvSpPr>
          <p:spPr>
            <a:xfrm>
              <a:off x="5507562" y="1389540"/>
              <a:ext cx="469830" cy="164411"/>
            </a:xfrm>
            <a:custGeom>
              <a:avLst/>
              <a:gdLst>
                <a:gd name="connsiteX0" fmla="*/ 234898 w 469830"/>
                <a:gd name="connsiteY0" fmla="*/ 0 h 164411"/>
                <a:gd name="connsiteX1" fmla="*/ 0 w 469830"/>
                <a:gd name="connsiteY1" fmla="*/ 164412 h 164411"/>
                <a:gd name="connsiteX2" fmla="*/ 5089 w 469830"/>
                <a:gd name="connsiteY2" fmla="*/ 164412 h 164411"/>
                <a:gd name="connsiteX3" fmla="*/ 65601 w 469830"/>
                <a:gd name="connsiteY3" fmla="*/ 164412 h 164411"/>
                <a:gd name="connsiteX4" fmla="*/ 232277 w 469830"/>
                <a:gd name="connsiteY4" fmla="*/ 47746 h 164411"/>
                <a:gd name="connsiteX5" fmla="*/ 232379 w 469830"/>
                <a:gd name="connsiteY5" fmla="*/ 47694 h 164411"/>
                <a:gd name="connsiteX6" fmla="*/ 233332 w 469830"/>
                <a:gd name="connsiteY6" fmla="*/ 47286 h 164411"/>
                <a:gd name="connsiteX7" fmla="*/ 234030 w 469830"/>
                <a:gd name="connsiteY7" fmla="*/ 47014 h 164411"/>
                <a:gd name="connsiteX8" fmla="*/ 234898 w 469830"/>
                <a:gd name="connsiteY8" fmla="*/ 46997 h 164411"/>
                <a:gd name="connsiteX9" fmla="*/ 235749 w 469830"/>
                <a:gd name="connsiteY9" fmla="*/ 47014 h 164411"/>
                <a:gd name="connsiteX10" fmla="*/ 236464 w 469830"/>
                <a:gd name="connsiteY10" fmla="*/ 47286 h 164411"/>
                <a:gd name="connsiteX11" fmla="*/ 237383 w 469830"/>
                <a:gd name="connsiteY11" fmla="*/ 47677 h 164411"/>
                <a:gd name="connsiteX12" fmla="*/ 237519 w 469830"/>
                <a:gd name="connsiteY12" fmla="*/ 47729 h 164411"/>
                <a:gd name="connsiteX13" fmla="*/ 404195 w 469830"/>
                <a:gd name="connsiteY13" fmla="*/ 164394 h 164411"/>
                <a:gd name="connsiteX14" fmla="*/ 469830 w 469830"/>
                <a:gd name="connsiteY14" fmla="*/ 164394 h 164411"/>
                <a:gd name="connsiteX15" fmla="*/ 234898 w 469830"/>
                <a:gd name="connsiteY15" fmla="*/ 0 h 1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830" h="164411">
                  <a:moveTo>
                    <a:pt x="234898" y="0"/>
                  </a:moveTo>
                  <a:lnTo>
                    <a:pt x="0" y="164412"/>
                  </a:lnTo>
                  <a:lnTo>
                    <a:pt x="5089" y="164412"/>
                  </a:lnTo>
                  <a:lnTo>
                    <a:pt x="65601" y="164412"/>
                  </a:lnTo>
                  <a:lnTo>
                    <a:pt x="232277" y="47746"/>
                  </a:lnTo>
                  <a:cubicBezTo>
                    <a:pt x="232328" y="47729"/>
                    <a:pt x="232362" y="47729"/>
                    <a:pt x="232379" y="47694"/>
                  </a:cubicBezTo>
                  <a:cubicBezTo>
                    <a:pt x="232685" y="47507"/>
                    <a:pt x="233026" y="47422"/>
                    <a:pt x="233332" y="47286"/>
                  </a:cubicBezTo>
                  <a:cubicBezTo>
                    <a:pt x="233570" y="47184"/>
                    <a:pt x="233775" y="47048"/>
                    <a:pt x="234030" y="47014"/>
                  </a:cubicBezTo>
                  <a:cubicBezTo>
                    <a:pt x="234302" y="46945"/>
                    <a:pt x="234609" y="46997"/>
                    <a:pt x="234898" y="46997"/>
                  </a:cubicBezTo>
                  <a:cubicBezTo>
                    <a:pt x="235187" y="46997"/>
                    <a:pt x="235477" y="46945"/>
                    <a:pt x="235749" y="47014"/>
                  </a:cubicBezTo>
                  <a:cubicBezTo>
                    <a:pt x="236004" y="47048"/>
                    <a:pt x="236226" y="47201"/>
                    <a:pt x="236464" y="47286"/>
                  </a:cubicBezTo>
                  <a:cubicBezTo>
                    <a:pt x="236788" y="47405"/>
                    <a:pt x="237111" y="47490"/>
                    <a:pt x="237383" y="47677"/>
                  </a:cubicBezTo>
                  <a:cubicBezTo>
                    <a:pt x="237434" y="47711"/>
                    <a:pt x="237468" y="47711"/>
                    <a:pt x="237519" y="47729"/>
                  </a:cubicBezTo>
                  <a:lnTo>
                    <a:pt x="404195" y="164394"/>
                  </a:lnTo>
                  <a:lnTo>
                    <a:pt x="469830" y="164394"/>
                  </a:lnTo>
                  <a:lnTo>
                    <a:pt x="234898" y="0"/>
                  </a:lnTo>
                  <a:close/>
                </a:path>
              </a:pathLst>
            </a:custGeom>
            <a:solidFill>
              <a:srgbClr val="358ECE"/>
            </a:solidFill>
            <a:ln w="1702" cap="flat">
              <a:noFill/>
              <a:prstDash val="solid"/>
              <a:miter/>
            </a:ln>
          </p:spPr>
          <p:txBody>
            <a:bodyPr rtlCol="0" anchor="ctr"/>
            <a:lstStyle/>
            <a:p>
              <a:endParaRPr lang="en-US" sz="1615"/>
            </a:p>
          </p:txBody>
        </p:sp>
        <p:sp>
          <p:nvSpPr>
            <p:cNvPr id="16" name="Graphic 4">
              <a:extLst>
                <a:ext uri="{FF2B5EF4-FFF2-40B4-BE49-F238E27FC236}">
                  <a16:creationId xmlns:a16="http://schemas.microsoft.com/office/drawing/2014/main" id="{792EB676-0075-C8D3-58EF-F307B26E203E}"/>
                </a:ext>
              </a:extLst>
            </p:cNvPr>
            <p:cNvSpPr/>
            <p:nvPr/>
          </p:nvSpPr>
          <p:spPr>
            <a:xfrm>
              <a:off x="5573197" y="1436526"/>
              <a:ext cx="338576" cy="117409"/>
            </a:xfrm>
            <a:custGeom>
              <a:avLst/>
              <a:gdLst>
                <a:gd name="connsiteX0" fmla="*/ 166761 w 338576"/>
                <a:gd name="connsiteY0" fmla="*/ 709 h 117409"/>
                <a:gd name="connsiteX1" fmla="*/ 166659 w 338576"/>
                <a:gd name="connsiteY1" fmla="*/ 743 h 117409"/>
                <a:gd name="connsiteX2" fmla="*/ 0 w 338576"/>
                <a:gd name="connsiteY2" fmla="*/ 117409 h 117409"/>
                <a:gd name="connsiteX3" fmla="*/ 15881 w 338576"/>
                <a:gd name="connsiteY3" fmla="*/ 117409 h 117409"/>
                <a:gd name="connsiteX4" fmla="*/ 169297 w 338576"/>
                <a:gd name="connsiteY4" fmla="*/ 10037 h 117409"/>
                <a:gd name="connsiteX5" fmla="*/ 322679 w 338576"/>
                <a:gd name="connsiteY5" fmla="*/ 117409 h 117409"/>
                <a:gd name="connsiteX6" fmla="*/ 337028 w 338576"/>
                <a:gd name="connsiteY6" fmla="*/ 117409 h 117409"/>
                <a:gd name="connsiteX7" fmla="*/ 338577 w 338576"/>
                <a:gd name="connsiteY7" fmla="*/ 117409 h 117409"/>
                <a:gd name="connsiteX8" fmla="*/ 171901 w 338576"/>
                <a:gd name="connsiteY8" fmla="*/ 743 h 117409"/>
                <a:gd name="connsiteX9" fmla="*/ 171782 w 338576"/>
                <a:gd name="connsiteY9" fmla="*/ 692 h 117409"/>
                <a:gd name="connsiteX10" fmla="*/ 170846 w 338576"/>
                <a:gd name="connsiteY10" fmla="*/ 300 h 117409"/>
                <a:gd name="connsiteX11" fmla="*/ 170148 w 338576"/>
                <a:gd name="connsiteY11" fmla="*/ 28 h 117409"/>
                <a:gd name="connsiteX12" fmla="*/ 169297 w 338576"/>
                <a:gd name="connsiteY12" fmla="*/ 11 h 117409"/>
                <a:gd name="connsiteX13" fmla="*/ 168429 w 338576"/>
                <a:gd name="connsiteY13" fmla="*/ 28 h 117409"/>
                <a:gd name="connsiteX14" fmla="*/ 167731 w 338576"/>
                <a:gd name="connsiteY14" fmla="*/ 300 h 117409"/>
                <a:gd name="connsiteX15" fmla="*/ 166761 w 338576"/>
                <a:gd name="connsiteY15" fmla="*/ 709 h 1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576" h="117409">
                  <a:moveTo>
                    <a:pt x="166761" y="709"/>
                  </a:moveTo>
                  <a:cubicBezTo>
                    <a:pt x="166727" y="743"/>
                    <a:pt x="166693" y="743"/>
                    <a:pt x="166659" y="743"/>
                  </a:cubicBezTo>
                  <a:lnTo>
                    <a:pt x="0" y="117409"/>
                  </a:lnTo>
                  <a:lnTo>
                    <a:pt x="15881" y="117409"/>
                  </a:lnTo>
                  <a:lnTo>
                    <a:pt x="169297" y="10037"/>
                  </a:lnTo>
                  <a:lnTo>
                    <a:pt x="322679" y="117409"/>
                  </a:lnTo>
                  <a:lnTo>
                    <a:pt x="337028" y="117409"/>
                  </a:lnTo>
                  <a:lnTo>
                    <a:pt x="338577" y="117409"/>
                  </a:lnTo>
                  <a:lnTo>
                    <a:pt x="171901" y="743"/>
                  </a:lnTo>
                  <a:cubicBezTo>
                    <a:pt x="171867" y="726"/>
                    <a:pt x="171833" y="726"/>
                    <a:pt x="171782" y="692"/>
                  </a:cubicBezTo>
                  <a:cubicBezTo>
                    <a:pt x="171510" y="488"/>
                    <a:pt x="171169" y="420"/>
                    <a:pt x="170846" y="300"/>
                  </a:cubicBezTo>
                  <a:cubicBezTo>
                    <a:pt x="170608" y="198"/>
                    <a:pt x="170386" y="62"/>
                    <a:pt x="170148" y="28"/>
                  </a:cubicBezTo>
                  <a:cubicBezTo>
                    <a:pt x="169876" y="-23"/>
                    <a:pt x="169586" y="11"/>
                    <a:pt x="169297" y="11"/>
                  </a:cubicBezTo>
                  <a:cubicBezTo>
                    <a:pt x="168991" y="11"/>
                    <a:pt x="168701" y="-23"/>
                    <a:pt x="168429" y="28"/>
                  </a:cubicBezTo>
                  <a:cubicBezTo>
                    <a:pt x="168191" y="62"/>
                    <a:pt x="167969" y="198"/>
                    <a:pt x="167731" y="300"/>
                  </a:cubicBezTo>
                  <a:cubicBezTo>
                    <a:pt x="167390" y="437"/>
                    <a:pt x="167050" y="522"/>
                    <a:pt x="166761" y="709"/>
                  </a:cubicBezTo>
                </a:path>
              </a:pathLst>
            </a:custGeom>
            <a:solidFill>
              <a:srgbClr val="FFFFFF"/>
            </a:solidFill>
            <a:ln w="1702" cap="flat">
              <a:noFill/>
              <a:prstDash val="solid"/>
              <a:miter/>
            </a:ln>
          </p:spPr>
          <p:txBody>
            <a:bodyPr rtlCol="0" anchor="ctr"/>
            <a:lstStyle/>
            <a:p>
              <a:endParaRPr lang="en-US" sz="1615"/>
            </a:p>
          </p:txBody>
        </p:sp>
        <p:sp>
          <p:nvSpPr>
            <p:cNvPr id="17" name="Graphic 4">
              <a:extLst>
                <a:ext uri="{FF2B5EF4-FFF2-40B4-BE49-F238E27FC236}">
                  <a16:creationId xmlns:a16="http://schemas.microsoft.com/office/drawing/2014/main" id="{71793D12-FDE5-2C74-03DB-E181A9978A87}"/>
                </a:ext>
              </a:extLst>
            </p:cNvPr>
            <p:cNvSpPr/>
            <p:nvPr/>
          </p:nvSpPr>
          <p:spPr>
            <a:xfrm>
              <a:off x="5491715" y="1379486"/>
              <a:ext cx="501575" cy="174465"/>
            </a:xfrm>
            <a:custGeom>
              <a:avLst/>
              <a:gdLst>
                <a:gd name="connsiteX0" fmla="*/ 248243 w 501575"/>
                <a:gd name="connsiteY0" fmla="*/ 709 h 174465"/>
                <a:gd name="connsiteX1" fmla="*/ 248141 w 501575"/>
                <a:gd name="connsiteY1" fmla="*/ 760 h 174465"/>
                <a:gd name="connsiteX2" fmla="*/ 0 w 501575"/>
                <a:gd name="connsiteY2" fmla="*/ 174465 h 174465"/>
                <a:gd name="connsiteX3" fmla="*/ 15864 w 501575"/>
                <a:gd name="connsiteY3" fmla="*/ 174465 h 174465"/>
                <a:gd name="connsiteX4" fmla="*/ 250762 w 501575"/>
                <a:gd name="connsiteY4" fmla="*/ 10071 h 174465"/>
                <a:gd name="connsiteX5" fmla="*/ 485677 w 501575"/>
                <a:gd name="connsiteY5" fmla="*/ 174465 h 174465"/>
                <a:gd name="connsiteX6" fmla="*/ 498563 w 501575"/>
                <a:gd name="connsiteY6" fmla="*/ 174465 h 174465"/>
                <a:gd name="connsiteX7" fmla="*/ 501576 w 501575"/>
                <a:gd name="connsiteY7" fmla="*/ 174465 h 174465"/>
                <a:gd name="connsiteX8" fmla="*/ 253384 w 501575"/>
                <a:gd name="connsiteY8" fmla="*/ 760 h 174465"/>
                <a:gd name="connsiteX9" fmla="*/ 253265 w 501575"/>
                <a:gd name="connsiteY9" fmla="*/ 709 h 174465"/>
                <a:gd name="connsiteX10" fmla="*/ 252328 w 501575"/>
                <a:gd name="connsiteY10" fmla="*/ 300 h 174465"/>
                <a:gd name="connsiteX11" fmla="*/ 251630 w 501575"/>
                <a:gd name="connsiteY11" fmla="*/ 28 h 174465"/>
                <a:gd name="connsiteX12" fmla="*/ 250779 w 501575"/>
                <a:gd name="connsiteY12" fmla="*/ 11 h 174465"/>
                <a:gd name="connsiteX13" fmla="*/ 249911 w 501575"/>
                <a:gd name="connsiteY13" fmla="*/ 28 h 174465"/>
                <a:gd name="connsiteX14" fmla="*/ 249213 w 501575"/>
                <a:gd name="connsiteY14" fmla="*/ 300 h 174465"/>
                <a:gd name="connsiteX15" fmla="*/ 248243 w 501575"/>
                <a:gd name="connsiteY15" fmla="*/ 709 h 17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1575" h="174465">
                  <a:moveTo>
                    <a:pt x="248243" y="709"/>
                  </a:moveTo>
                  <a:cubicBezTo>
                    <a:pt x="248209" y="743"/>
                    <a:pt x="248175" y="743"/>
                    <a:pt x="248141" y="760"/>
                  </a:cubicBezTo>
                  <a:lnTo>
                    <a:pt x="0" y="174465"/>
                  </a:lnTo>
                  <a:lnTo>
                    <a:pt x="15864" y="174465"/>
                  </a:lnTo>
                  <a:lnTo>
                    <a:pt x="250762" y="10071"/>
                  </a:lnTo>
                  <a:lnTo>
                    <a:pt x="485677" y="174465"/>
                  </a:lnTo>
                  <a:lnTo>
                    <a:pt x="498563" y="174465"/>
                  </a:lnTo>
                  <a:lnTo>
                    <a:pt x="501576" y="174465"/>
                  </a:lnTo>
                  <a:lnTo>
                    <a:pt x="253384" y="760"/>
                  </a:lnTo>
                  <a:cubicBezTo>
                    <a:pt x="253350" y="743"/>
                    <a:pt x="253316" y="743"/>
                    <a:pt x="253265" y="709"/>
                  </a:cubicBezTo>
                  <a:cubicBezTo>
                    <a:pt x="252992" y="522"/>
                    <a:pt x="252652" y="420"/>
                    <a:pt x="252328" y="300"/>
                  </a:cubicBezTo>
                  <a:cubicBezTo>
                    <a:pt x="252090" y="215"/>
                    <a:pt x="251869" y="62"/>
                    <a:pt x="251630" y="28"/>
                  </a:cubicBezTo>
                  <a:cubicBezTo>
                    <a:pt x="251358" y="-23"/>
                    <a:pt x="251069" y="11"/>
                    <a:pt x="250779" y="11"/>
                  </a:cubicBezTo>
                  <a:cubicBezTo>
                    <a:pt x="250473" y="11"/>
                    <a:pt x="250184" y="-23"/>
                    <a:pt x="249911" y="28"/>
                  </a:cubicBezTo>
                  <a:cubicBezTo>
                    <a:pt x="249673" y="79"/>
                    <a:pt x="249452" y="215"/>
                    <a:pt x="249213" y="300"/>
                  </a:cubicBezTo>
                  <a:cubicBezTo>
                    <a:pt x="248873" y="420"/>
                    <a:pt x="248532" y="522"/>
                    <a:pt x="248243" y="709"/>
                  </a:cubicBezTo>
                </a:path>
              </a:pathLst>
            </a:custGeom>
            <a:solidFill>
              <a:srgbClr val="FFFFFF"/>
            </a:solidFill>
            <a:ln w="1702" cap="flat">
              <a:noFill/>
              <a:prstDash val="solid"/>
              <a:miter/>
            </a:ln>
          </p:spPr>
          <p:txBody>
            <a:bodyPr rtlCol="0" anchor="ctr"/>
            <a:lstStyle/>
            <a:p>
              <a:endParaRPr lang="en-US" sz="1615"/>
            </a:p>
          </p:txBody>
        </p:sp>
        <p:sp>
          <p:nvSpPr>
            <p:cNvPr id="18" name="Graphic 4">
              <a:extLst>
                <a:ext uri="{FF2B5EF4-FFF2-40B4-BE49-F238E27FC236}">
                  <a16:creationId xmlns:a16="http://schemas.microsoft.com/office/drawing/2014/main" id="{4A676E82-482F-2290-0F7E-F25FE0995799}"/>
                </a:ext>
              </a:extLst>
            </p:cNvPr>
            <p:cNvSpPr/>
            <p:nvPr/>
          </p:nvSpPr>
          <p:spPr>
            <a:xfrm>
              <a:off x="5656484" y="1494834"/>
              <a:ext cx="171986" cy="59117"/>
            </a:xfrm>
            <a:custGeom>
              <a:avLst/>
              <a:gdLst>
                <a:gd name="connsiteX0" fmla="*/ 0 w 171986"/>
                <a:gd name="connsiteY0" fmla="*/ 59117 h 59117"/>
                <a:gd name="connsiteX1" fmla="*/ 15881 w 171986"/>
                <a:gd name="connsiteY1" fmla="*/ 59117 h 59117"/>
                <a:gd name="connsiteX2" fmla="*/ 85993 w 171986"/>
                <a:gd name="connsiteY2" fmla="*/ 10061 h 59117"/>
                <a:gd name="connsiteX3" fmla="*/ 156088 w 171986"/>
                <a:gd name="connsiteY3" fmla="*/ 59117 h 59117"/>
                <a:gd name="connsiteX4" fmla="*/ 171986 w 171986"/>
                <a:gd name="connsiteY4" fmla="*/ 59117 h 59117"/>
                <a:gd name="connsiteX5" fmla="*/ 88597 w 171986"/>
                <a:gd name="connsiteY5" fmla="*/ 767 h 59117"/>
                <a:gd name="connsiteX6" fmla="*/ 88478 w 171986"/>
                <a:gd name="connsiteY6" fmla="*/ 716 h 59117"/>
                <a:gd name="connsiteX7" fmla="*/ 87542 w 171986"/>
                <a:gd name="connsiteY7" fmla="*/ 308 h 59117"/>
                <a:gd name="connsiteX8" fmla="*/ 86844 w 171986"/>
                <a:gd name="connsiteY8" fmla="*/ 35 h 59117"/>
                <a:gd name="connsiteX9" fmla="*/ 85993 w 171986"/>
                <a:gd name="connsiteY9" fmla="*/ 18 h 59117"/>
                <a:gd name="connsiteX10" fmla="*/ 85108 w 171986"/>
                <a:gd name="connsiteY10" fmla="*/ 35 h 59117"/>
                <a:gd name="connsiteX11" fmla="*/ 84410 w 171986"/>
                <a:gd name="connsiteY11" fmla="*/ 308 h 59117"/>
                <a:gd name="connsiteX12" fmla="*/ 83457 w 171986"/>
                <a:gd name="connsiteY12" fmla="*/ 716 h 59117"/>
                <a:gd name="connsiteX13" fmla="*/ 83355 w 171986"/>
                <a:gd name="connsiteY13" fmla="*/ 767 h 59117"/>
                <a:gd name="connsiteX14" fmla="*/ 0 w 171986"/>
                <a:gd name="connsiteY14" fmla="*/ 59117 h 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986" h="59117">
                  <a:moveTo>
                    <a:pt x="0" y="59117"/>
                  </a:moveTo>
                  <a:lnTo>
                    <a:pt x="15881" y="59117"/>
                  </a:lnTo>
                  <a:lnTo>
                    <a:pt x="85993" y="10061"/>
                  </a:lnTo>
                  <a:lnTo>
                    <a:pt x="156088" y="59117"/>
                  </a:lnTo>
                  <a:lnTo>
                    <a:pt x="171986" y="59117"/>
                  </a:lnTo>
                  <a:lnTo>
                    <a:pt x="88597" y="767"/>
                  </a:lnTo>
                  <a:cubicBezTo>
                    <a:pt x="88563" y="750"/>
                    <a:pt x="88529" y="733"/>
                    <a:pt x="88478" y="716"/>
                  </a:cubicBezTo>
                  <a:cubicBezTo>
                    <a:pt x="88189" y="512"/>
                    <a:pt x="87866" y="427"/>
                    <a:pt x="87542" y="308"/>
                  </a:cubicBezTo>
                  <a:cubicBezTo>
                    <a:pt x="87304" y="206"/>
                    <a:pt x="87082" y="69"/>
                    <a:pt x="86844" y="35"/>
                  </a:cubicBezTo>
                  <a:cubicBezTo>
                    <a:pt x="86555" y="-33"/>
                    <a:pt x="86265" y="18"/>
                    <a:pt x="85993" y="18"/>
                  </a:cubicBezTo>
                  <a:cubicBezTo>
                    <a:pt x="85687" y="18"/>
                    <a:pt x="85397" y="-33"/>
                    <a:pt x="85108" y="35"/>
                  </a:cubicBezTo>
                  <a:cubicBezTo>
                    <a:pt x="84870" y="69"/>
                    <a:pt x="84665" y="206"/>
                    <a:pt x="84410" y="308"/>
                  </a:cubicBezTo>
                  <a:cubicBezTo>
                    <a:pt x="84087" y="427"/>
                    <a:pt x="83746" y="529"/>
                    <a:pt x="83457" y="716"/>
                  </a:cubicBezTo>
                  <a:cubicBezTo>
                    <a:pt x="83406" y="733"/>
                    <a:pt x="83389" y="733"/>
                    <a:pt x="83355" y="767"/>
                  </a:cubicBezTo>
                  <a:lnTo>
                    <a:pt x="0" y="59117"/>
                  </a:lnTo>
                  <a:close/>
                </a:path>
              </a:pathLst>
            </a:custGeom>
            <a:solidFill>
              <a:srgbClr val="FFFFFF"/>
            </a:solidFill>
            <a:ln w="1702" cap="flat">
              <a:noFill/>
              <a:prstDash val="solid"/>
              <a:miter/>
            </a:ln>
          </p:spPr>
          <p:txBody>
            <a:bodyPr rtlCol="0" anchor="ctr"/>
            <a:lstStyle/>
            <a:p>
              <a:endParaRPr lang="en-US" sz="1615"/>
            </a:p>
          </p:txBody>
        </p:sp>
      </p:grpSp>
      <p:sp>
        <p:nvSpPr>
          <p:cNvPr id="11" name="Graphic 4">
            <a:extLst>
              <a:ext uri="{FF2B5EF4-FFF2-40B4-BE49-F238E27FC236}">
                <a16:creationId xmlns:a16="http://schemas.microsoft.com/office/drawing/2014/main" id="{64F61089-0FD8-3DF3-8E52-9A5C025466BC}"/>
              </a:ext>
            </a:extLst>
          </p:cNvPr>
          <p:cNvSpPr/>
          <p:nvPr userDrawn="1"/>
        </p:nvSpPr>
        <p:spPr>
          <a:xfrm rot="10800000" flipH="1">
            <a:off x="3770419" y="-4786"/>
            <a:ext cx="3793797" cy="10696467"/>
          </a:xfrm>
          <a:custGeom>
            <a:avLst/>
            <a:gdLst>
              <a:gd name="connsiteX0" fmla="*/ 0 w 547176"/>
              <a:gd name="connsiteY0" fmla="*/ 0 h 1433950"/>
              <a:gd name="connsiteX1" fmla="*/ 278763 w 547176"/>
              <a:gd name="connsiteY1" fmla="*/ 1433950 h 1433950"/>
              <a:gd name="connsiteX2" fmla="*/ 547177 w 547176"/>
              <a:gd name="connsiteY2" fmla="*/ 1433950 h 1433950"/>
              <a:gd name="connsiteX3" fmla="*/ 547177 w 547176"/>
              <a:gd name="connsiteY3" fmla="*/ 735724 h 1433950"/>
              <a:gd name="connsiteX4" fmla="*/ 423668 w 547176"/>
              <a:gd name="connsiteY4" fmla="*/ 0 h 143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176" h="1433950">
                <a:moveTo>
                  <a:pt x="0" y="0"/>
                </a:moveTo>
                <a:lnTo>
                  <a:pt x="278763" y="1433950"/>
                </a:lnTo>
                <a:lnTo>
                  <a:pt x="547177" y="1433950"/>
                </a:lnTo>
                <a:lnTo>
                  <a:pt x="547177" y="735724"/>
                </a:lnTo>
                <a:lnTo>
                  <a:pt x="423668" y="0"/>
                </a:lnTo>
                <a:close/>
              </a:path>
            </a:pathLst>
          </a:custGeom>
          <a:solidFill>
            <a:srgbClr val="E61152"/>
          </a:solidFill>
          <a:ln w="1702" cap="flat">
            <a:noFill/>
            <a:prstDash val="solid"/>
            <a:miter/>
          </a:ln>
        </p:spPr>
        <p:txBody>
          <a:bodyPr rtlCol="0" anchor="ctr"/>
          <a:lstStyle/>
          <a:p>
            <a:endParaRPr lang="en-US" sz="1615"/>
          </a:p>
        </p:txBody>
      </p:sp>
      <p:sp>
        <p:nvSpPr>
          <p:cNvPr id="36" name="Freeform 35">
            <a:extLst>
              <a:ext uri="{FF2B5EF4-FFF2-40B4-BE49-F238E27FC236}">
                <a16:creationId xmlns:a16="http://schemas.microsoft.com/office/drawing/2014/main" id="{347C7BB4-5D4E-AEBF-E7EA-F88E22BB0AC7}"/>
              </a:ext>
            </a:extLst>
          </p:cNvPr>
          <p:cNvSpPr/>
          <p:nvPr userDrawn="1"/>
        </p:nvSpPr>
        <p:spPr>
          <a:xfrm rot="16200000">
            <a:off x="-429486" y="9671566"/>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sp>
        <p:nvSpPr>
          <p:cNvPr id="114" name="Text Placeholder 32">
            <a:extLst>
              <a:ext uri="{FF2B5EF4-FFF2-40B4-BE49-F238E27FC236}">
                <a16:creationId xmlns:a16="http://schemas.microsoft.com/office/drawing/2014/main" id="{AF316F1B-EB3D-D081-13A8-AAD92F10B87B}"/>
              </a:ext>
            </a:extLst>
          </p:cNvPr>
          <p:cNvSpPr>
            <a:spLocks noGrp="1"/>
          </p:cNvSpPr>
          <p:nvPr>
            <p:ph type="body" sz="quarter" idx="12" hasCustomPrompt="1"/>
          </p:nvPr>
        </p:nvSpPr>
        <p:spPr>
          <a:xfrm>
            <a:off x="1123456" y="2259646"/>
            <a:ext cx="3922605" cy="348400"/>
          </a:xfrm>
          <a:prstGeom prst="rect">
            <a:avLst/>
          </a:prstGeom>
        </p:spPr>
        <p:txBody>
          <a:bodyPr anchor="ctr">
            <a:noAutofit/>
          </a:bodyPr>
          <a:lstStyle>
            <a:lvl1pPr marL="0" indent="0" algn="l">
              <a:buNone/>
              <a:defRPr sz="16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15" name="Text Placeholder 32">
            <a:extLst>
              <a:ext uri="{FF2B5EF4-FFF2-40B4-BE49-F238E27FC236}">
                <a16:creationId xmlns:a16="http://schemas.microsoft.com/office/drawing/2014/main" id="{5A79A004-DDCC-41B1-1A0D-A6D0C13F2237}"/>
              </a:ext>
            </a:extLst>
          </p:cNvPr>
          <p:cNvSpPr>
            <a:spLocks noGrp="1"/>
          </p:cNvSpPr>
          <p:nvPr>
            <p:ph type="body" sz="quarter" idx="14" hasCustomPrompt="1"/>
          </p:nvPr>
        </p:nvSpPr>
        <p:spPr>
          <a:xfrm>
            <a:off x="1123456" y="2734888"/>
            <a:ext cx="3922605" cy="348400"/>
          </a:xfrm>
          <a:prstGeom prst="rect">
            <a:avLst/>
          </a:prstGeom>
        </p:spPr>
        <p:txBody>
          <a:bodyPr anchor="ctr">
            <a:noAutofit/>
          </a:bodyPr>
          <a:lstStyle>
            <a:lvl1pPr marL="0" indent="0" algn="l">
              <a:buNone/>
              <a:defRPr sz="16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16" name="Text Placeholder 32">
            <a:extLst>
              <a:ext uri="{FF2B5EF4-FFF2-40B4-BE49-F238E27FC236}">
                <a16:creationId xmlns:a16="http://schemas.microsoft.com/office/drawing/2014/main" id="{F1B6CABB-B836-7218-5983-9DCEB8D4B9F5}"/>
              </a:ext>
            </a:extLst>
          </p:cNvPr>
          <p:cNvSpPr>
            <a:spLocks noGrp="1"/>
          </p:cNvSpPr>
          <p:nvPr>
            <p:ph type="body" sz="quarter" idx="16" hasCustomPrompt="1"/>
          </p:nvPr>
        </p:nvSpPr>
        <p:spPr>
          <a:xfrm>
            <a:off x="1123456" y="3251012"/>
            <a:ext cx="3922605" cy="348400"/>
          </a:xfrm>
          <a:prstGeom prst="rect">
            <a:avLst/>
          </a:prstGeom>
        </p:spPr>
        <p:txBody>
          <a:bodyPr anchor="ctr">
            <a:noAutofit/>
          </a:bodyPr>
          <a:lstStyle>
            <a:lvl1pPr marL="0" indent="0" algn="l">
              <a:buNone/>
              <a:defRPr sz="16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17" name="Text Placeholder 32">
            <a:extLst>
              <a:ext uri="{FF2B5EF4-FFF2-40B4-BE49-F238E27FC236}">
                <a16:creationId xmlns:a16="http://schemas.microsoft.com/office/drawing/2014/main" id="{BA8BDA2D-5A9A-FCF6-B9ED-71B8C4AD22B9}"/>
              </a:ext>
            </a:extLst>
          </p:cNvPr>
          <p:cNvSpPr>
            <a:spLocks noGrp="1"/>
          </p:cNvSpPr>
          <p:nvPr>
            <p:ph type="body" sz="quarter" idx="18" hasCustomPrompt="1"/>
          </p:nvPr>
        </p:nvSpPr>
        <p:spPr>
          <a:xfrm>
            <a:off x="1123456" y="3736977"/>
            <a:ext cx="3922605" cy="348400"/>
          </a:xfrm>
          <a:prstGeom prst="rect">
            <a:avLst/>
          </a:prstGeom>
        </p:spPr>
        <p:txBody>
          <a:bodyPr anchor="ctr">
            <a:noAutofit/>
          </a:bodyPr>
          <a:lstStyle>
            <a:lvl1pPr marL="0" indent="0" algn="l">
              <a:buNone/>
              <a:defRPr sz="16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18" name="Text Placeholder 32">
            <a:extLst>
              <a:ext uri="{FF2B5EF4-FFF2-40B4-BE49-F238E27FC236}">
                <a16:creationId xmlns:a16="http://schemas.microsoft.com/office/drawing/2014/main" id="{87150A5A-5FC3-15EA-98B9-3EED073B6DE2}"/>
              </a:ext>
            </a:extLst>
          </p:cNvPr>
          <p:cNvSpPr>
            <a:spLocks noGrp="1"/>
          </p:cNvSpPr>
          <p:nvPr>
            <p:ph type="body" sz="quarter" idx="20" hasCustomPrompt="1"/>
          </p:nvPr>
        </p:nvSpPr>
        <p:spPr>
          <a:xfrm>
            <a:off x="1123456" y="4276242"/>
            <a:ext cx="3922605" cy="348400"/>
          </a:xfrm>
          <a:prstGeom prst="rect">
            <a:avLst/>
          </a:prstGeom>
        </p:spPr>
        <p:txBody>
          <a:bodyPr anchor="ctr">
            <a:noAutofit/>
          </a:bodyPr>
          <a:lstStyle>
            <a:lvl1pPr marL="0" indent="0" algn="l">
              <a:buNone/>
              <a:defRPr sz="16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19" name="Text Placeholder 32">
            <a:extLst>
              <a:ext uri="{FF2B5EF4-FFF2-40B4-BE49-F238E27FC236}">
                <a16:creationId xmlns:a16="http://schemas.microsoft.com/office/drawing/2014/main" id="{FA5F0E2E-5019-840C-2715-FBBFB3E4956F}"/>
              </a:ext>
            </a:extLst>
          </p:cNvPr>
          <p:cNvSpPr>
            <a:spLocks noGrp="1"/>
          </p:cNvSpPr>
          <p:nvPr>
            <p:ph type="body" sz="quarter" idx="22" hasCustomPrompt="1"/>
          </p:nvPr>
        </p:nvSpPr>
        <p:spPr>
          <a:xfrm>
            <a:off x="1123456" y="4772929"/>
            <a:ext cx="3922605" cy="348400"/>
          </a:xfrm>
          <a:prstGeom prst="rect">
            <a:avLst/>
          </a:prstGeom>
        </p:spPr>
        <p:txBody>
          <a:bodyPr anchor="ctr">
            <a:noAutofit/>
          </a:bodyPr>
          <a:lstStyle>
            <a:lvl1pPr marL="0" indent="0" algn="l">
              <a:buNone/>
              <a:defRPr sz="16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30" name="Text Placeholder 32">
            <a:extLst>
              <a:ext uri="{FF2B5EF4-FFF2-40B4-BE49-F238E27FC236}">
                <a16:creationId xmlns:a16="http://schemas.microsoft.com/office/drawing/2014/main" id="{CB0DADB8-0E95-4C2B-4B63-A149ED03C01B}"/>
              </a:ext>
            </a:extLst>
          </p:cNvPr>
          <p:cNvSpPr>
            <a:spLocks noGrp="1"/>
          </p:cNvSpPr>
          <p:nvPr>
            <p:ph type="body" sz="quarter" idx="10" hasCustomPrompt="1"/>
          </p:nvPr>
        </p:nvSpPr>
        <p:spPr>
          <a:xfrm rot="16200000">
            <a:off x="3670290" y="3784756"/>
            <a:ext cx="4932980" cy="1535051"/>
          </a:xfrm>
          <a:prstGeom prst="rect">
            <a:avLst/>
          </a:prstGeom>
        </p:spPr>
        <p:txBody>
          <a:bodyPr anchor="b">
            <a:noAutofit/>
          </a:bodyPr>
          <a:lstStyle>
            <a:lvl1pPr marL="0" indent="0" algn="r">
              <a:lnSpc>
                <a:spcPct val="100000"/>
              </a:lnSpc>
              <a:spcBef>
                <a:spcPts val="0"/>
              </a:spcBef>
              <a:buNone/>
              <a:defRPr sz="5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139" name="Text Placeholder 32">
            <a:extLst>
              <a:ext uri="{FF2B5EF4-FFF2-40B4-BE49-F238E27FC236}">
                <a16:creationId xmlns:a16="http://schemas.microsoft.com/office/drawing/2014/main" id="{FB2C3D9F-89C4-83A9-8D9F-B9CF95884574}"/>
              </a:ext>
            </a:extLst>
          </p:cNvPr>
          <p:cNvSpPr>
            <a:spLocks noGrp="1"/>
          </p:cNvSpPr>
          <p:nvPr>
            <p:ph type="body" sz="quarter" idx="11" hasCustomPrompt="1"/>
          </p:nvPr>
        </p:nvSpPr>
        <p:spPr>
          <a:xfrm>
            <a:off x="407618" y="2257625"/>
            <a:ext cx="648000" cy="348400"/>
          </a:xfrm>
          <a:prstGeom prst="rect">
            <a:avLst/>
          </a:prstGeom>
        </p:spPr>
        <p:txBody>
          <a:bodyPr anchor="ctr">
            <a:noAutofit/>
          </a:bodyPr>
          <a:lstStyle>
            <a:lvl1pPr marL="0" indent="0" algn="ctr">
              <a:buNone/>
              <a:defRPr sz="2400" b="1" i="0">
                <a:solidFill>
                  <a:srgbClr val="358EC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0" name="Text Placeholder 32">
            <a:extLst>
              <a:ext uri="{FF2B5EF4-FFF2-40B4-BE49-F238E27FC236}">
                <a16:creationId xmlns:a16="http://schemas.microsoft.com/office/drawing/2014/main" id="{F99BEAD1-FF78-6C84-093B-26F7995F5660}"/>
              </a:ext>
            </a:extLst>
          </p:cNvPr>
          <p:cNvSpPr>
            <a:spLocks noGrp="1"/>
          </p:cNvSpPr>
          <p:nvPr>
            <p:ph type="body" sz="quarter" idx="13" hasCustomPrompt="1"/>
          </p:nvPr>
        </p:nvSpPr>
        <p:spPr>
          <a:xfrm>
            <a:off x="407618" y="2734888"/>
            <a:ext cx="648000" cy="348400"/>
          </a:xfrm>
          <a:prstGeom prst="rect">
            <a:avLst/>
          </a:prstGeom>
        </p:spPr>
        <p:txBody>
          <a:bodyPr anchor="ctr">
            <a:noAutofit/>
          </a:bodyPr>
          <a:lstStyle>
            <a:lvl1pPr marL="0" indent="0" algn="ctr">
              <a:buNone/>
              <a:defRPr sz="2400" b="1" i="0">
                <a:solidFill>
                  <a:srgbClr val="358EC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1" name="Text Placeholder 32">
            <a:extLst>
              <a:ext uri="{FF2B5EF4-FFF2-40B4-BE49-F238E27FC236}">
                <a16:creationId xmlns:a16="http://schemas.microsoft.com/office/drawing/2014/main" id="{85D2D4E4-0CD3-EC37-DFEE-037ED70C44D0}"/>
              </a:ext>
            </a:extLst>
          </p:cNvPr>
          <p:cNvSpPr>
            <a:spLocks noGrp="1"/>
          </p:cNvSpPr>
          <p:nvPr>
            <p:ph type="body" sz="quarter" idx="15" hasCustomPrompt="1"/>
          </p:nvPr>
        </p:nvSpPr>
        <p:spPr>
          <a:xfrm>
            <a:off x="407618" y="3251012"/>
            <a:ext cx="648000" cy="348400"/>
          </a:xfrm>
          <a:prstGeom prst="rect">
            <a:avLst/>
          </a:prstGeom>
        </p:spPr>
        <p:txBody>
          <a:bodyPr anchor="ctr">
            <a:noAutofit/>
          </a:bodyPr>
          <a:lstStyle>
            <a:lvl1pPr marL="0" indent="0" algn="ctr">
              <a:buNone/>
              <a:defRPr sz="2400" b="1" i="0">
                <a:solidFill>
                  <a:srgbClr val="358EC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2" name="Text Placeholder 32">
            <a:extLst>
              <a:ext uri="{FF2B5EF4-FFF2-40B4-BE49-F238E27FC236}">
                <a16:creationId xmlns:a16="http://schemas.microsoft.com/office/drawing/2014/main" id="{5F044160-907A-4241-7F98-B318B6B693B9}"/>
              </a:ext>
            </a:extLst>
          </p:cNvPr>
          <p:cNvSpPr>
            <a:spLocks noGrp="1"/>
          </p:cNvSpPr>
          <p:nvPr>
            <p:ph type="body" sz="quarter" idx="17" hasCustomPrompt="1"/>
          </p:nvPr>
        </p:nvSpPr>
        <p:spPr>
          <a:xfrm>
            <a:off x="407618" y="3736977"/>
            <a:ext cx="648000" cy="348400"/>
          </a:xfrm>
          <a:prstGeom prst="rect">
            <a:avLst/>
          </a:prstGeom>
        </p:spPr>
        <p:txBody>
          <a:bodyPr anchor="ctr">
            <a:noAutofit/>
          </a:bodyPr>
          <a:lstStyle>
            <a:lvl1pPr marL="0" indent="0" algn="ctr">
              <a:buNone/>
              <a:defRPr sz="2400" b="1" i="0">
                <a:solidFill>
                  <a:srgbClr val="358EC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43" name="Text Placeholder 32">
            <a:extLst>
              <a:ext uri="{FF2B5EF4-FFF2-40B4-BE49-F238E27FC236}">
                <a16:creationId xmlns:a16="http://schemas.microsoft.com/office/drawing/2014/main" id="{DD270C72-A1CD-9B68-9171-117BCF80BC30}"/>
              </a:ext>
            </a:extLst>
          </p:cNvPr>
          <p:cNvSpPr>
            <a:spLocks noGrp="1"/>
          </p:cNvSpPr>
          <p:nvPr>
            <p:ph type="body" sz="quarter" idx="19" hasCustomPrompt="1"/>
          </p:nvPr>
        </p:nvSpPr>
        <p:spPr>
          <a:xfrm>
            <a:off x="407618" y="4241482"/>
            <a:ext cx="648000" cy="348400"/>
          </a:xfrm>
          <a:prstGeom prst="rect">
            <a:avLst/>
          </a:prstGeom>
        </p:spPr>
        <p:txBody>
          <a:bodyPr anchor="ctr">
            <a:noAutofit/>
          </a:bodyPr>
          <a:lstStyle>
            <a:lvl1pPr marL="0" indent="0" algn="ctr">
              <a:buNone/>
              <a:defRPr sz="2400" b="1" i="0">
                <a:solidFill>
                  <a:srgbClr val="358EC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44" name="Text Placeholder 32">
            <a:extLst>
              <a:ext uri="{FF2B5EF4-FFF2-40B4-BE49-F238E27FC236}">
                <a16:creationId xmlns:a16="http://schemas.microsoft.com/office/drawing/2014/main" id="{1011B354-35D8-FE96-382C-A7666ABE99BA}"/>
              </a:ext>
            </a:extLst>
          </p:cNvPr>
          <p:cNvSpPr>
            <a:spLocks noGrp="1"/>
          </p:cNvSpPr>
          <p:nvPr>
            <p:ph type="body" sz="quarter" idx="21" hasCustomPrompt="1"/>
          </p:nvPr>
        </p:nvSpPr>
        <p:spPr>
          <a:xfrm>
            <a:off x="407618" y="4772929"/>
            <a:ext cx="648000" cy="348400"/>
          </a:xfrm>
          <a:prstGeom prst="rect">
            <a:avLst/>
          </a:prstGeom>
        </p:spPr>
        <p:txBody>
          <a:bodyPr anchor="ctr">
            <a:noAutofit/>
          </a:bodyPr>
          <a:lstStyle>
            <a:lvl1pPr marL="0" indent="0" algn="ctr">
              <a:buNone/>
              <a:defRPr sz="2400" b="1" i="0">
                <a:solidFill>
                  <a:srgbClr val="358EC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9" name="Rectangle 148">
            <a:extLst>
              <a:ext uri="{FF2B5EF4-FFF2-40B4-BE49-F238E27FC236}">
                <a16:creationId xmlns:a16="http://schemas.microsoft.com/office/drawing/2014/main" id="{311DE930-5B71-7E1E-A65E-7CE339795511}"/>
              </a:ext>
            </a:extLst>
          </p:cNvPr>
          <p:cNvSpPr/>
          <p:nvPr userDrawn="1"/>
        </p:nvSpPr>
        <p:spPr>
          <a:xfrm>
            <a:off x="467900" y="7631666"/>
            <a:ext cx="3271279" cy="52322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150" name="Picture 149">
            <a:extLst>
              <a:ext uri="{FF2B5EF4-FFF2-40B4-BE49-F238E27FC236}">
                <a16:creationId xmlns:a16="http://schemas.microsoft.com/office/drawing/2014/main" id="{BFA11255-A448-E4FC-E72E-383535A78FBB}"/>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1494" y="7092401"/>
            <a:ext cx="1449293" cy="332804"/>
          </a:xfrm>
          <a:prstGeom prst="rect">
            <a:avLst/>
          </a:prstGeom>
          <a:ln>
            <a:noFill/>
          </a:ln>
          <a:extLst>
            <a:ext uri="{53640926-AAD7-44D8-BBD7-CCE9431645EC}">
              <a14:shadowObscured xmlns:a14="http://schemas.microsoft.com/office/drawing/2010/main"/>
            </a:ext>
          </a:extLst>
        </p:spPr>
      </p:pic>
      <p:sp>
        <p:nvSpPr>
          <p:cNvPr id="151" name="Slide Number Placeholder 5">
            <a:extLst>
              <a:ext uri="{FF2B5EF4-FFF2-40B4-BE49-F238E27FC236}">
                <a16:creationId xmlns:a16="http://schemas.microsoft.com/office/drawing/2014/main" id="{5FA2EAF3-B6D2-2D29-80E2-7A12B6B4BB3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2" name="Rectangle 151">
            <a:extLst>
              <a:ext uri="{FF2B5EF4-FFF2-40B4-BE49-F238E27FC236}">
                <a16:creationId xmlns:a16="http://schemas.microsoft.com/office/drawing/2014/main" id="{C6873C01-934E-A9DE-AA08-F3F1033AA03E}"/>
              </a:ext>
            </a:extLst>
          </p:cNvPr>
          <p:cNvSpPr/>
          <p:nvPr userDrawn="1"/>
        </p:nvSpPr>
        <p:spPr>
          <a:xfrm>
            <a:off x="7571788" y="-185497"/>
            <a:ext cx="2895320" cy="1089676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 Placeholder 23">
            <a:extLst>
              <a:ext uri="{FF2B5EF4-FFF2-40B4-BE49-F238E27FC236}">
                <a16:creationId xmlns:a16="http://schemas.microsoft.com/office/drawing/2014/main" id="{8225BFE8-38CB-E0F7-C1C1-B1E977D8A99B}"/>
              </a:ext>
            </a:extLst>
          </p:cNvPr>
          <p:cNvSpPr>
            <a:spLocks noGrp="1"/>
          </p:cNvSpPr>
          <p:nvPr>
            <p:ph type="body" sz="quarter" idx="24" hasCustomPrompt="1"/>
          </p:nvPr>
        </p:nvSpPr>
        <p:spPr>
          <a:xfrm rot="16861861">
            <a:off x="1986123" y="7787070"/>
            <a:ext cx="4678251" cy="461665"/>
          </a:xfrm>
          <a:prstGeom prst="rect">
            <a:avLst/>
          </a:prstGeom>
          <a:solidFill>
            <a:srgbClr val="EC662C"/>
          </a:solidFill>
        </p:spPr>
        <p:txBody>
          <a:bodyPr anchor="ctr">
            <a:noAutofit/>
          </a:bodyPr>
          <a:lstStyle>
            <a:lvl1pPr marL="0" indent="0" algn="ctr">
              <a:spcBef>
                <a:spcPts val="0"/>
              </a:spcBef>
              <a:buNone/>
              <a:defRPr sz="24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899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ext Placeholder 32">
            <a:extLst>
              <a:ext uri="{FF2B5EF4-FFF2-40B4-BE49-F238E27FC236}">
                <a16:creationId xmlns:a16="http://schemas.microsoft.com/office/drawing/2014/main" id="{A6707213-56C8-07BA-873E-FD3BA2D2E574}"/>
              </a:ext>
            </a:extLst>
          </p:cNvPr>
          <p:cNvSpPr>
            <a:spLocks noGrp="1"/>
          </p:cNvSpPr>
          <p:nvPr>
            <p:ph type="body" sz="quarter" idx="32" hasCustomPrompt="1"/>
          </p:nvPr>
        </p:nvSpPr>
        <p:spPr>
          <a:xfrm>
            <a:off x="559613" y="2974212"/>
            <a:ext cx="6526988" cy="4243017"/>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1" name="Text Placeholder 32">
            <a:extLst>
              <a:ext uri="{FF2B5EF4-FFF2-40B4-BE49-F238E27FC236}">
                <a16:creationId xmlns:a16="http://schemas.microsoft.com/office/drawing/2014/main" id="{97B80395-A198-08F8-8174-44060BA6D742}"/>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E61152"/>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2" name="Text Placeholder 32">
            <a:extLst>
              <a:ext uri="{FF2B5EF4-FFF2-40B4-BE49-F238E27FC236}">
                <a16:creationId xmlns:a16="http://schemas.microsoft.com/office/drawing/2014/main" id="{20DDD16D-0224-1B31-BF52-EF66FA2451C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ts val="1720"/>
              </a:lnSpc>
              <a:spcBef>
                <a:spcPts val="0"/>
              </a:spcBef>
              <a:buNone/>
              <a:defRPr sz="16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3" name="Slide Number Placeholder 5">
            <a:extLst>
              <a:ext uri="{FF2B5EF4-FFF2-40B4-BE49-F238E27FC236}">
                <a16:creationId xmlns:a16="http://schemas.microsoft.com/office/drawing/2014/main" id="{A4900C0F-AB06-057D-4EDE-92F6BBAFDE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57210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ext Placeholder 32">
            <a:extLst>
              <a:ext uri="{FF2B5EF4-FFF2-40B4-BE49-F238E27FC236}">
                <a16:creationId xmlns:a16="http://schemas.microsoft.com/office/drawing/2014/main" id="{A6707213-56C8-07BA-873E-FD3BA2D2E574}"/>
              </a:ext>
            </a:extLst>
          </p:cNvPr>
          <p:cNvSpPr>
            <a:spLocks noGrp="1"/>
          </p:cNvSpPr>
          <p:nvPr>
            <p:ph type="body" sz="quarter" idx="32" hasCustomPrompt="1"/>
          </p:nvPr>
        </p:nvSpPr>
        <p:spPr>
          <a:xfrm>
            <a:off x="559613" y="2974212"/>
            <a:ext cx="6526988" cy="4243017"/>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1" name="Text Placeholder 32">
            <a:extLst>
              <a:ext uri="{FF2B5EF4-FFF2-40B4-BE49-F238E27FC236}">
                <a16:creationId xmlns:a16="http://schemas.microsoft.com/office/drawing/2014/main" id="{97B80395-A198-08F8-8174-44060BA6D742}"/>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E61152"/>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2" name="Text Placeholder 32">
            <a:extLst>
              <a:ext uri="{FF2B5EF4-FFF2-40B4-BE49-F238E27FC236}">
                <a16:creationId xmlns:a16="http://schemas.microsoft.com/office/drawing/2014/main" id="{20DDD16D-0224-1B31-BF52-EF66FA2451C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ts val="1720"/>
              </a:lnSpc>
              <a:spcBef>
                <a:spcPts val="0"/>
              </a:spcBef>
              <a:buNone/>
              <a:defRPr sz="16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3" name="Slide Number Placeholder 5">
            <a:extLst>
              <a:ext uri="{FF2B5EF4-FFF2-40B4-BE49-F238E27FC236}">
                <a16:creationId xmlns:a16="http://schemas.microsoft.com/office/drawing/2014/main" id="{A4900C0F-AB06-057D-4EDE-92F6BBAFDE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Freeform 1">
            <a:extLst>
              <a:ext uri="{FF2B5EF4-FFF2-40B4-BE49-F238E27FC236}">
                <a16:creationId xmlns:a16="http://schemas.microsoft.com/office/drawing/2014/main" id="{2F1BCC5D-F654-6218-3E98-BAE57DEF5AD9}"/>
              </a:ext>
            </a:extLst>
          </p:cNvPr>
          <p:cNvSpPr/>
          <p:nvPr userDrawn="1"/>
        </p:nvSpPr>
        <p:spPr>
          <a:xfrm>
            <a:off x="924814" y="7481266"/>
            <a:ext cx="4031907" cy="46431"/>
          </a:xfrm>
          <a:custGeom>
            <a:avLst/>
            <a:gdLst>
              <a:gd name="connsiteX0" fmla="*/ 2108665 w 2133364"/>
              <a:gd name="connsiteY0" fmla="*/ 0 h 46431"/>
              <a:gd name="connsiteX1" fmla="*/ 2133364 w 2133364"/>
              <a:gd name="connsiteY1" fmla="*/ 22720 h 46431"/>
              <a:gd name="connsiteX2" fmla="*/ 2109655 w 2133364"/>
              <a:gd name="connsiteY2" fmla="*/ 46431 h 46431"/>
              <a:gd name="connsiteX3" fmla="*/ 2090881 w 2133364"/>
              <a:gd name="connsiteY3" fmla="*/ 36552 h 46431"/>
              <a:gd name="connsiteX4" fmla="*/ 0 w 2133364"/>
              <a:gd name="connsiteY4" fmla="*/ 36552 h 46431"/>
              <a:gd name="connsiteX5" fmla="*/ 0 w 2133364"/>
              <a:gd name="connsiteY5" fmla="*/ 9879 h 46431"/>
              <a:gd name="connsiteX6" fmla="*/ 2089898 w 2133364"/>
              <a:gd name="connsiteY6" fmla="*/ 9879 h 46431"/>
              <a:gd name="connsiteX7" fmla="*/ 2108665 w 2133364"/>
              <a:gd name="connsiteY7" fmla="*/ 0 h 46431"/>
              <a:gd name="connsiteX0" fmla="*/ 4007208 w 4031907"/>
              <a:gd name="connsiteY0" fmla="*/ 0 h 46431"/>
              <a:gd name="connsiteX1" fmla="*/ 4031907 w 4031907"/>
              <a:gd name="connsiteY1" fmla="*/ 22720 h 46431"/>
              <a:gd name="connsiteX2" fmla="*/ 4008198 w 4031907"/>
              <a:gd name="connsiteY2" fmla="*/ 46431 h 46431"/>
              <a:gd name="connsiteX3" fmla="*/ 3989424 w 4031907"/>
              <a:gd name="connsiteY3" fmla="*/ 36552 h 46431"/>
              <a:gd name="connsiteX4" fmla="*/ 1898543 w 4031907"/>
              <a:gd name="connsiteY4" fmla="*/ 36552 h 46431"/>
              <a:gd name="connsiteX5" fmla="*/ 0 w 4031907"/>
              <a:gd name="connsiteY5" fmla="*/ 17628 h 46431"/>
              <a:gd name="connsiteX6" fmla="*/ 3988441 w 4031907"/>
              <a:gd name="connsiteY6" fmla="*/ 9879 h 46431"/>
              <a:gd name="connsiteX7" fmla="*/ 4007208 w 4031907"/>
              <a:gd name="connsiteY7" fmla="*/ 0 h 46431"/>
              <a:gd name="connsiteX0" fmla="*/ 4007208 w 4031907"/>
              <a:gd name="connsiteY0" fmla="*/ 0 h 46431"/>
              <a:gd name="connsiteX1" fmla="*/ 4031907 w 4031907"/>
              <a:gd name="connsiteY1" fmla="*/ 22720 h 46431"/>
              <a:gd name="connsiteX2" fmla="*/ 4008198 w 4031907"/>
              <a:gd name="connsiteY2" fmla="*/ 46431 h 46431"/>
              <a:gd name="connsiteX3" fmla="*/ 3989424 w 4031907"/>
              <a:gd name="connsiteY3" fmla="*/ 36552 h 46431"/>
              <a:gd name="connsiteX4" fmla="*/ 132805 w 4031907"/>
              <a:gd name="connsiteY4" fmla="*/ 45561 h 46431"/>
              <a:gd name="connsiteX5" fmla="*/ 0 w 4031907"/>
              <a:gd name="connsiteY5" fmla="*/ 17628 h 46431"/>
              <a:gd name="connsiteX6" fmla="*/ 3988441 w 4031907"/>
              <a:gd name="connsiteY6" fmla="*/ 9879 h 46431"/>
              <a:gd name="connsiteX7" fmla="*/ 4007208 w 4031907"/>
              <a:gd name="connsiteY7" fmla="*/ 0 h 4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1907" h="46431">
                <a:moveTo>
                  <a:pt x="4007208" y="0"/>
                </a:moveTo>
                <a:cubicBezTo>
                  <a:pt x="4020054" y="0"/>
                  <a:pt x="4031907" y="9879"/>
                  <a:pt x="4031907" y="22720"/>
                </a:cubicBezTo>
                <a:cubicBezTo>
                  <a:pt x="4031907" y="35562"/>
                  <a:pt x="4021041" y="46431"/>
                  <a:pt x="4008198" y="46431"/>
                </a:cubicBezTo>
                <a:cubicBezTo>
                  <a:pt x="4000294" y="46431"/>
                  <a:pt x="3993378" y="42478"/>
                  <a:pt x="3989424" y="36552"/>
                </a:cubicBezTo>
                <a:lnTo>
                  <a:pt x="132805" y="45561"/>
                </a:lnTo>
                <a:lnTo>
                  <a:pt x="0" y="17628"/>
                </a:lnTo>
                <a:lnTo>
                  <a:pt x="3988441" y="9879"/>
                </a:lnTo>
                <a:cubicBezTo>
                  <a:pt x="3992391" y="3953"/>
                  <a:pt x="3999304" y="0"/>
                  <a:pt x="4007208"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57156DC5-3230-0AF9-6306-9290E5C633FC}"/>
              </a:ext>
            </a:extLst>
          </p:cNvPr>
          <p:cNvSpPr/>
          <p:nvPr userDrawn="1"/>
        </p:nvSpPr>
        <p:spPr>
          <a:xfrm>
            <a:off x="473074" y="7109844"/>
            <a:ext cx="652553" cy="652219"/>
          </a:xfrm>
          <a:custGeom>
            <a:avLst/>
            <a:gdLst>
              <a:gd name="connsiteX0" fmla="*/ 0 w 652553"/>
              <a:gd name="connsiteY0" fmla="*/ 326110 h 652219"/>
              <a:gd name="connsiteX1" fmla="*/ 326277 w 652553"/>
              <a:gd name="connsiteY1" fmla="*/ 652220 h 652219"/>
              <a:gd name="connsiteX2" fmla="*/ 652554 w 652553"/>
              <a:gd name="connsiteY2" fmla="*/ 326110 h 652219"/>
              <a:gd name="connsiteX3" fmla="*/ 326277 w 652553"/>
              <a:gd name="connsiteY3" fmla="*/ 0 h 652219"/>
              <a:gd name="connsiteX4" fmla="*/ 0 w 652553"/>
              <a:gd name="connsiteY4" fmla="*/ 326110 h 6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53" h="652219">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FFDE17"/>
          </a:solidFill>
          <a:ln w="12788" cap="flat">
            <a:noFill/>
            <a:prstDash val="solid"/>
            <a:miter/>
          </a:ln>
        </p:spPr>
        <p:txBody>
          <a:bodyPr rtlCol="0" anchor="ctr"/>
          <a:lstStyle/>
          <a:p>
            <a:endParaRPr lang="en-US"/>
          </a:p>
        </p:txBody>
      </p:sp>
      <p:sp>
        <p:nvSpPr>
          <p:cNvPr id="4" name="Text Placeholder 32">
            <a:extLst>
              <a:ext uri="{FF2B5EF4-FFF2-40B4-BE49-F238E27FC236}">
                <a16:creationId xmlns:a16="http://schemas.microsoft.com/office/drawing/2014/main" id="{3B8A8DD1-23F7-AA43-88B7-D6FBA78F3556}"/>
              </a:ext>
            </a:extLst>
          </p:cNvPr>
          <p:cNvSpPr>
            <a:spLocks noGrp="1"/>
          </p:cNvSpPr>
          <p:nvPr>
            <p:ph type="body" sz="quarter" idx="18" hasCustomPrompt="1"/>
          </p:nvPr>
        </p:nvSpPr>
        <p:spPr>
          <a:xfrm>
            <a:off x="1177757" y="7190513"/>
            <a:ext cx="5933632" cy="327216"/>
          </a:xfrm>
          <a:prstGeom prst="rect">
            <a:avLst/>
          </a:prstGeom>
        </p:spPr>
        <p:txBody>
          <a:bodyPr>
            <a:noAutofit/>
          </a:bodyPr>
          <a:lstStyle>
            <a:lvl1pPr marL="0" indent="0" algn="l">
              <a:buNone/>
              <a:defRPr sz="1600" b="1" i="0">
                <a:solidFill>
                  <a:srgbClr val="000000"/>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GETTING STARTED</a:t>
            </a:r>
            <a:endParaRPr lang="en-US" dirty="0"/>
          </a:p>
        </p:txBody>
      </p:sp>
      <p:grpSp>
        <p:nvGrpSpPr>
          <p:cNvPr id="5" name="Graphic 5">
            <a:extLst>
              <a:ext uri="{FF2B5EF4-FFF2-40B4-BE49-F238E27FC236}">
                <a16:creationId xmlns:a16="http://schemas.microsoft.com/office/drawing/2014/main" id="{23A00D71-3865-6947-148D-29D93B751C7B}"/>
              </a:ext>
            </a:extLst>
          </p:cNvPr>
          <p:cNvGrpSpPr/>
          <p:nvPr userDrawn="1"/>
        </p:nvGrpSpPr>
        <p:grpSpPr>
          <a:xfrm>
            <a:off x="612902" y="7265247"/>
            <a:ext cx="363752" cy="363565"/>
            <a:chOff x="8228545" y="6047284"/>
            <a:chExt cx="363752" cy="363565"/>
          </a:xfrm>
          <a:solidFill>
            <a:srgbClr val="000000"/>
          </a:solidFill>
        </p:grpSpPr>
        <p:sp>
          <p:nvSpPr>
            <p:cNvPr id="6" name="Freeform 5">
              <a:extLst>
                <a:ext uri="{FF2B5EF4-FFF2-40B4-BE49-F238E27FC236}">
                  <a16:creationId xmlns:a16="http://schemas.microsoft.com/office/drawing/2014/main" id="{C9B91938-C7CC-70B4-C99C-DEF763251382}"/>
                </a:ext>
              </a:extLst>
            </p:cNvPr>
            <p:cNvSpPr/>
            <p:nvPr/>
          </p:nvSpPr>
          <p:spPr>
            <a:xfrm>
              <a:off x="8228545" y="6047284"/>
              <a:ext cx="363752" cy="363565"/>
            </a:xfrm>
            <a:custGeom>
              <a:avLst/>
              <a:gdLst>
                <a:gd name="connsiteX0" fmla="*/ 181876 w 363752"/>
                <a:gd name="connsiteY0" fmla="*/ 363566 h 363565"/>
                <a:gd name="connsiteX1" fmla="*/ 0 w 363752"/>
                <a:gd name="connsiteY1" fmla="*/ 181783 h 363565"/>
                <a:gd name="connsiteX2" fmla="*/ 181876 w 363752"/>
                <a:gd name="connsiteY2" fmla="*/ 0 h 363565"/>
                <a:gd name="connsiteX3" fmla="*/ 363752 w 363752"/>
                <a:gd name="connsiteY3" fmla="*/ 181783 h 363565"/>
                <a:gd name="connsiteX4" fmla="*/ 181876 w 363752"/>
                <a:gd name="connsiteY4" fmla="*/ 363566 h 363565"/>
                <a:gd name="connsiteX5" fmla="*/ 181876 w 363752"/>
                <a:gd name="connsiteY5" fmla="*/ 18920 h 363565"/>
                <a:gd name="connsiteX6" fmla="*/ 18930 w 363752"/>
                <a:gd name="connsiteY6" fmla="*/ 181783 h 363565"/>
                <a:gd name="connsiteX7" fmla="*/ 181876 w 363752"/>
                <a:gd name="connsiteY7" fmla="*/ 344646 h 363565"/>
                <a:gd name="connsiteX8" fmla="*/ 344823 w 363752"/>
                <a:gd name="connsiteY8" fmla="*/ 181783 h 363565"/>
                <a:gd name="connsiteX9" fmla="*/ 181876 w 363752"/>
                <a:gd name="connsiteY9" fmla="*/ 18920 h 3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752" h="363565">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grpFill/>
            <a:ln w="1278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2E5D37-E22F-61FC-81E8-7F6981BA994C}"/>
                </a:ext>
              </a:extLst>
            </p:cNvPr>
            <p:cNvSpPr/>
            <p:nvPr/>
          </p:nvSpPr>
          <p:spPr>
            <a:xfrm>
              <a:off x="8294287" y="6127646"/>
              <a:ext cx="232269" cy="217496"/>
            </a:xfrm>
            <a:custGeom>
              <a:avLst/>
              <a:gdLst>
                <a:gd name="connsiteX0" fmla="*/ 116135 w 232269"/>
                <a:gd name="connsiteY0" fmla="*/ 217497 h 217496"/>
                <a:gd name="connsiteX1" fmla="*/ 0 w 232269"/>
                <a:gd name="connsiteY1" fmla="*/ 101421 h 217496"/>
                <a:gd name="connsiteX2" fmla="*/ 57300 w 232269"/>
                <a:gd name="connsiteY2" fmla="*/ 1326 h 217496"/>
                <a:gd name="connsiteX3" fmla="*/ 70218 w 232269"/>
                <a:gd name="connsiteY3" fmla="*/ 4650 h 217496"/>
                <a:gd name="connsiteX4" fmla="*/ 66892 w 232269"/>
                <a:gd name="connsiteY4" fmla="*/ 17561 h 217496"/>
                <a:gd name="connsiteX5" fmla="*/ 18929 w 232269"/>
                <a:gd name="connsiteY5" fmla="*/ 101294 h 217496"/>
                <a:gd name="connsiteX6" fmla="*/ 116135 w 232269"/>
                <a:gd name="connsiteY6" fmla="*/ 198449 h 217496"/>
                <a:gd name="connsiteX7" fmla="*/ 213340 w 232269"/>
                <a:gd name="connsiteY7" fmla="*/ 101294 h 217496"/>
                <a:gd name="connsiteX8" fmla="*/ 165377 w 232269"/>
                <a:gd name="connsiteY8" fmla="*/ 17561 h 217496"/>
                <a:gd name="connsiteX9" fmla="*/ 162051 w 232269"/>
                <a:gd name="connsiteY9" fmla="*/ 4650 h 217496"/>
                <a:gd name="connsiteX10" fmla="*/ 174969 w 232269"/>
                <a:gd name="connsiteY10" fmla="*/ 1326 h 217496"/>
                <a:gd name="connsiteX11" fmla="*/ 232270 w 232269"/>
                <a:gd name="connsiteY11" fmla="*/ 101421 h 217496"/>
                <a:gd name="connsiteX12" fmla="*/ 116135 w 232269"/>
                <a:gd name="connsiteY12" fmla="*/ 217497 h 21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269" h="217496">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grpFill/>
            <a:ln w="1278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C6339F3-D9C0-9C75-30E1-22D4E29C59F8}"/>
                </a:ext>
              </a:extLst>
            </p:cNvPr>
            <p:cNvSpPr/>
            <p:nvPr/>
          </p:nvSpPr>
          <p:spPr>
            <a:xfrm>
              <a:off x="8400957" y="6100336"/>
              <a:ext cx="18929" cy="138190"/>
            </a:xfrm>
            <a:custGeom>
              <a:avLst/>
              <a:gdLst>
                <a:gd name="connsiteX0" fmla="*/ 9465 w 18929"/>
                <a:gd name="connsiteY0" fmla="*/ 138191 h 138190"/>
                <a:gd name="connsiteX1" fmla="*/ 0 w 18929"/>
                <a:gd name="connsiteY1" fmla="*/ 128731 h 138190"/>
                <a:gd name="connsiteX2" fmla="*/ 0 w 18929"/>
                <a:gd name="connsiteY2" fmla="*/ 9460 h 138190"/>
                <a:gd name="connsiteX3" fmla="*/ 9465 w 18929"/>
                <a:gd name="connsiteY3" fmla="*/ 0 h 138190"/>
                <a:gd name="connsiteX4" fmla="*/ 18929 w 18929"/>
                <a:gd name="connsiteY4" fmla="*/ 9460 h 138190"/>
                <a:gd name="connsiteX5" fmla="*/ 18929 w 18929"/>
                <a:gd name="connsiteY5" fmla="*/ 128731 h 138190"/>
                <a:gd name="connsiteX6" fmla="*/ 9465 w 18929"/>
                <a:gd name="connsiteY6" fmla="*/ 138191 h 13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 h="13819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grpFill/>
            <a:ln w="12788" cap="flat">
              <a:noFill/>
              <a:prstDash val="solid"/>
              <a:miter/>
            </a:ln>
          </p:spPr>
          <p:txBody>
            <a:bodyPr rtlCol="0" anchor="ctr"/>
            <a:lstStyle/>
            <a:p>
              <a:endParaRPr lang="en-US"/>
            </a:p>
          </p:txBody>
        </p:sp>
      </p:grpSp>
    </p:spTree>
    <p:extLst>
      <p:ext uri="{BB962C8B-B14F-4D97-AF65-F5344CB8AC3E}">
        <p14:creationId xmlns:p14="http://schemas.microsoft.com/office/powerpoint/2010/main" val="19915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E1E688-67A8-CA0C-0E74-D450CD1C25FE}"/>
              </a:ext>
            </a:extLst>
          </p:cNvPr>
          <p:cNvSpPr/>
          <p:nvPr userDrawn="1"/>
        </p:nvSpPr>
        <p:spPr>
          <a:xfrm>
            <a:off x="0" y="1057835"/>
            <a:ext cx="3885767" cy="9633978"/>
          </a:xfrm>
          <a:custGeom>
            <a:avLst/>
            <a:gdLst>
              <a:gd name="connsiteX0" fmla="*/ 0 w 3885767"/>
              <a:gd name="connsiteY0" fmla="*/ 0 h 10691813"/>
              <a:gd name="connsiteX1" fmla="*/ 3885767 w 3885767"/>
              <a:gd name="connsiteY1" fmla="*/ 0 h 10691813"/>
              <a:gd name="connsiteX2" fmla="*/ 3885767 w 3885767"/>
              <a:gd name="connsiteY2" fmla="*/ 10691813 h 10691813"/>
              <a:gd name="connsiteX3" fmla="*/ 0 w 3885767"/>
              <a:gd name="connsiteY3" fmla="*/ 10691813 h 10691813"/>
              <a:gd name="connsiteX4" fmla="*/ 0 w 3885767"/>
              <a:gd name="connsiteY4" fmla="*/ 0 h 10691813"/>
              <a:gd name="connsiteX0" fmla="*/ 0 w 3885767"/>
              <a:gd name="connsiteY0" fmla="*/ 0 h 10691813"/>
              <a:gd name="connsiteX1" fmla="*/ 3885767 w 3885767"/>
              <a:gd name="connsiteY1" fmla="*/ 0 h 10691813"/>
              <a:gd name="connsiteX2" fmla="*/ 2854635 w 3885767"/>
              <a:gd name="connsiteY2" fmla="*/ 10691813 h 10691813"/>
              <a:gd name="connsiteX3" fmla="*/ 0 w 3885767"/>
              <a:gd name="connsiteY3" fmla="*/ 10691813 h 10691813"/>
              <a:gd name="connsiteX4" fmla="*/ 0 w 3885767"/>
              <a:gd name="connsiteY4" fmla="*/ 0 h 1069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767" h="10691813">
                <a:moveTo>
                  <a:pt x="0" y="0"/>
                </a:moveTo>
                <a:lnTo>
                  <a:pt x="3885767" y="0"/>
                </a:lnTo>
                <a:lnTo>
                  <a:pt x="2854635" y="10691813"/>
                </a:lnTo>
                <a:lnTo>
                  <a:pt x="0" y="10691813"/>
                </a:lnTo>
                <a:lnTo>
                  <a:pt x="0" y="0"/>
                </a:lnTo>
                <a:close/>
              </a:path>
            </a:pathLst>
          </a:custGeom>
          <a:solidFill>
            <a:srgbClr val="E61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aphic 2">
            <a:extLst>
              <a:ext uri="{FF2B5EF4-FFF2-40B4-BE49-F238E27FC236}">
                <a16:creationId xmlns:a16="http://schemas.microsoft.com/office/drawing/2014/main" id="{8281723B-1155-1917-E862-F3827442CF73}"/>
              </a:ext>
            </a:extLst>
          </p:cNvPr>
          <p:cNvGrpSpPr/>
          <p:nvPr userDrawn="1"/>
        </p:nvGrpSpPr>
        <p:grpSpPr>
          <a:xfrm rot="20700000">
            <a:off x="-1113333" y="8977709"/>
            <a:ext cx="5756272" cy="2002374"/>
            <a:chOff x="4341691" y="6150422"/>
            <a:chExt cx="1587779" cy="552324"/>
          </a:xfrm>
          <a:solidFill>
            <a:srgbClr val="FFFFFF"/>
          </a:solidFill>
        </p:grpSpPr>
        <p:sp>
          <p:nvSpPr>
            <p:cNvPr id="39" name="Graphic 2">
              <a:extLst>
                <a:ext uri="{FF2B5EF4-FFF2-40B4-BE49-F238E27FC236}">
                  <a16:creationId xmlns:a16="http://schemas.microsoft.com/office/drawing/2014/main" id="{743F97E3-4C0A-AF0C-36C5-07A4D458EA69}"/>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40" name="Graphic 2">
              <a:extLst>
                <a:ext uri="{FF2B5EF4-FFF2-40B4-BE49-F238E27FC236}">
                  <a16:creationId xmlns:a16="http://schemas.microsoft.com/office/drawing/2014/main" id="{95841A28-2683-B3DA-E342-1612F1AC7ACF}"/>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41" name="Graphic 2">
              <a:extLst>
                <a:ext uri="{FF2B5EF4-FFF2-40B4-BE49-F238E27FC236}">
                  <a16:creationId xmlns:a16="http://schemas.microsoft.com/office/drawing/2014/main" id="{6C362B20-E01C-EA4F-324E-5C088E1B2FD8}"/>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42" name="Rectangle 41">
            <a:extLst>
              <a:ext uri="{FF2B5EF4-FFF2-40B4-BE49-F238E27FC236}">
                <a16:creationId xmlns:a16="http://schemas.microsoft.com/office/drawing/2014/main" id="{7A070541-362C-74C3-433D-0EA8EF6C9D06}"/>
              </a:ext>
            </a:extLst>
          </p:cNvPr>
          <p:cNvSpPr/>
          <p:nvPr userDrawn="1"/>
        </p:nvSpPr>
        <p:spPr>
          <a:xfrm>
            <a:off x="-2887126" y="0"/>
            <a:ext cx="2895320" cy="117939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56C7267-F815-D741-B3AA-BEA655E2C700}"/>
              </a:ext>
            </a:extLst>
          </p:cNvPr>
          <p:cNvSpPr/>
          <p:nvPr userDrawn="1"/>
        </p:nvSpPr>
        <p:spPr>
          <a:xfrm>
            <a:off x="-2308329" y="10672233"/>
            <a:ext cx="10711407" cy="270194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2">
            <a:extLst>
              <a:ext uri="{FF2B5EF4-FFF2-40B4-BE49-F238E27FC236}">
                <a16:creationId xmlns:a16="http://schemas.microsoft.com/office/drawing/2014/main" id="{64CFC5F3-2790-9DAE-6CD1-671D322B9380}"/>
              </a:ext>
            </a:extLst>
          </p:cNvPr>
          <p:cNvSpPr>
            <a:spLocks noGrp="1"/>
          </p:cNvSpPr>
          <p:nvPr>
            <p:ph type="body" sz="quarter" idx="33" hasCustomPrompt="1"/>
          </p:nvPr>
        </p:nvSpPr>
        <p:spPr>
          <a:xfrm>
            <a:off x="515712" y="660136"/>
            <a:ext cx="2667574"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5" name="Text Placeholder 32">
            <a:extLst>
              <a:ext uri="{FF2B5EF4-FFF2-40B4-BE49-F238E27FC236}">
                <a16:creationId xmlns:a16="http://schemas.microsoft.com/office/drawing/2014/main" id="{273DF8DF-CDEC-9AAE-1199-A716B4419567}"/>
              </a:ext>
            </a:extLst>
          </p:cNvPr>
          <p:cNvSpPr>
            <a:spLocks noGrp="1"/>
          </p:cNvSpPr>
          <p:nvPr>
            <p:ph type="body" sz="quarter" idx="34" hasCustomPrompt="1"/>
          </p:nvPr>
        </p:nvSpPr>
        <p:spPr>
          <a:xfrm>
            <a:off x="559613" y="1864993"/>
            <a:ext cx="2649752" cy="1064757"/>
          </a:xfrm>
          <a:prstGeom prst="rect">
            <a:avLst/>
          </a:prstGeom>
        </p:spPr>
        <p:txBody>
          <a:bodyPr numCol="1" spcCol="288000" anchor="t">
            <a:noAutofit/>
          </a:bodyPr>
          <a:lstStyle>
            <a:lvl1pPr marL="0" indent="0" algn="l">
              <a:lnSpc>
                <a:spcPts val="1720"/>
              </a:lnSpc>
              <a:spcBef>
                <a:spcPts val="0"/>
              </a:spcBef>
              <a:buNone/>
              <a:defRPr sz="16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186E6189-0801-3772-9863-AEA0A2209C53}"/>
              </a:ext>
            </a:extLst>
          </p:cNvPr>
          <p:cNvSpPr>
            <a:spLocks noGrp="1"/>
          </p:cNvSpPr>
          <p:nvPr>
            <p:ph type="body" sz="quarter" idx="32" hasCustomPrompt="1"/>
          </p:nvPr>
        </p:nvSpPr>
        <p:spPr>
          <a:xfrm>
            <a:off x="559613" y="2974212"/>
            <a:ext cx="2649752" cy="4243017"/>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7" name="Text Placeholder 32">
            <a:extLst>
              <a:ext uri="{FF2B5EF4-FFF2-40B4-BE49-F238E27FC236}">
                <a16:creationId xmlns:a16="http://schemas.microsoft.com/office/drawing/2014/main" id="{B7B2F48F-BA35-53FA-D40F-F3094497F8E6}"/>
              </a:ext>
            </a:extLst>
          </p:cNvPr>
          <p:cNvSpPr>
            <a:spLocks noGrp="1"/>
          </p:cNvSpPr>
          <p:nvPr>
            <p:ph type="body" sz="quarter" idx="35" hasCustomPrompt="1"/>
          </p:nvPr>
        </p:nvSpPr>
        <p:spPr>
          <a:xfrm>
            <a:off x="3901033" y="660136"/>
            <a:ext cx="3099029" cy="9375031"/>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8" name="Slide Number Placeholder 5">
            <a:extLst>
              <a:ext uri="{FF2B5EF4-FFF2-40B4-BE49-F238E27FC236}">
                <a16:creationId xmlns:a16="http://schemas.microsoft.com/office/drawing/2014/main" id="{16EDE1F5-67FF-99DE-1F3C-03911ED4C966}"/>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3342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6" name="Rectangle 12">
            <a:extLst>
              <a:ext uri="{FF2B5EF4-FFF2-40B4-BE49-F238E27FC236}">
                <a16:creationId xmlns:a16="http://schemas.microsoft.com/office/drawing/2014/main" id="{5E0CFA00-FB27-EA78-5328-A464785F3F66}"/>
              </a:ext>
            </a:extLst>
          </p:cNvPr>
          <p:cNvSpPr/>
          <p:nvPr userDrawn="1"/>
        </p:nvSpPr>
        <p:spPr>
          <a:xfrm rot="10800000">
            <a:off x="2877545" y="0"/>
            <a:ext cx="4682130" cy="10691813"/>
          </a:xfrm>
          <a:custGeom>
            <a:avLst/>
            <a:gdLst>
              <a:gd name="connsiteX0" fmla="*/ 0 w 3885767"/>
              <a:gd name="connsiteY0" fmla="*/ 0 h 10691813"/>
              <a:gd name="connsiteX1" fmla="*/ 3885767 w 3885767"/>
              <a:gd name="connsiteY1" fmla="*/ 0 h 10691813"/>
              <a:gd name="connsiteX2" fmla="*/ 3885767 w 3885767"/>
              <a:gd name="connsiteY2" fmla="*/ 10691813 h 10691813"/>
              <a:gd name="connsiteX3" fmla="*/ 0 w 3885767"/>
              <a:gd name="connsiteY3" fmla="*/ 10691813 h 10691813"/>
              <a:gd name="connsiteX4" fmla="*/ 0 w 3885767"/>
              <a:gd name="connsiteY4" fmla="*/ 0 h 10691813"/>
              <a:gd name="connsiteX0" fmla="*/ 0 w 3885767"/>
              <a:gd name="connsiteY0" fmla="*/ 0 h 10691813"/>
              <a:gd name="connsiteX1" fmla="*/ 3885767 w 3885767"/>
              <a:gd name="connsiteY1" fmla="*/ 0 h 10691813"/>
              <a:gd name="connsiteX2" fmla="*/ 2854635 w 3885767"/>
              <a:gd name="connsiteY2" fmla="*/ 10691813 h 10691813"/>
              <a:gd name="connsiteX3" fmla="*/ 0 w 3885767"/>
              <a:gd name="connsiteY3" fmla="*/ 10691813 h 10691813"/>
              <a:gd name="connsiteX4" fmla="*/ 0 w 3885767"/>
              <a:gd name="connsiteY4" fmla="*/ 0 h 10691813"/>
              <a:gd name="connsiteX0" fmla="*/ 0 w 3272269"/>
              <a:gd name="connsiteY0" fmla="*/ 0 h 10691813"/>
              <a:gd name="connsiteX1" fmla="*/ 3272269 w 3272269"/>
              <a:gd name="connsiteY1" fmla="*/ 0 h 10691813"/>
              <a:gd name="connsiteX2" fmla="*/ 2854635 w 3272269"/>
              <a:gd name="connsiteY2" fmla="*/ 10691813 h 10691813"/>
              <a:gd name="connsiteX3" fmla="*/ 0 w 3272269"/>
              <a:gd name="connsiteY3" fmla="*/ 10691813 h 10691813"/>
              <a:gd name="connsiteX4" fmla="*/ 0 w 3272269"/>
              <a:gd name="connsiteY4" fmla="*/ 0 h 10691813"/>
              <a:gd name="connsiteX0" fmla="*/ 0 w 3272269"/>
              <a:gd name="connsiteY0" fmla="*/ 0 h 10691813"/>
              <a:gd name="connsiteX1" fmla="*/ 3272269 w 3272269"/>
              <a:gd name="connsiteY1" fmla="*/ 0 h 10691813"/>
              <a:gd name="connsiteX2" fmla="*/ 2688479 w 3272269"/>
              <a:gd name="connsiteY2" fmla="*/ 10691813 h 10691813"/>
              <a:gd name="connsiteX3" fmla="*/ 0 w 3272269"/>
              <a:gd name="connsiteY3" fmla="*/ 10691813 h 10691813"/>
              <a:gd name="connsiteX4" fmla="*/ 0 w 3272269"/>
              <a:gd name="connsiteY4" fmla="*/ 0 h 1069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269" h="10691813">
                <a:moveTo>
                  <a:pt x="0" y="0"/>
                </a:moveTo>
                <a:lnTo>
                  <a:pt x="3272269" y="0"/>
                </a:lnTo>
                <a:lnTo>
                  <a:pt x="2688479" y="10691813"/>
                </a:lnTo>
                <a:lnTo>
                  <a:pt x="0" y="10691813"/>
                </a:lnTo>
                <a:lnTo>
                  <a:pt x="0" y="0"/>
                </a:lnTo>
                <a:close/>
              </a:path>
            </a:pathLst>
          </a:custGeom>
          <a:solidFill>
            <a:srgbClr val="E61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2">
            <a:extLst>
              <a:ext uri="{FF2B5EF4-FFF2-40B4-BE49-F238E27FC236}">
                <a16:creationId xmlns:a16="http://schemas.microsoft.com/office/drawing/2014/main" id="{A7EB97FD-BED6-4E3E-5A1A-46F998F47094}"/>
              </a:ext>
            </a:extLst>
          </p:cNvPr>
          <p:cNvSpPr>
            <a:spLocks noGrp="1"/>
          </p:cNvSpPr>
          <p:nvPr>
            <p:ph type="body" sz="quarter" idx="13" hasCustomPrompt="1"/>
          </p:nvPr>
        </p:nvSpPr>
        <p:spPr>
          <a:xfrm>
            <a:off x="3975164" y="904280"/>
            <a:ext cx="3199925" cy="327216"/>
          </a:xfrm>
          <a:prstGeom prst="rect">
            <a:avLst/>
          </a:prstGeom>
        </p:spPr>
        <p:txBody>
          <a:bodyPr>
            <a:noAutofit/>
          </a:bodyPr>
          <a:lstStyle>
            <a:lvl1pPr marL="0" indent="0" algn="l">
              <a:buNone/>
              <a:defRPr sz="1500" b="1" i="0">
                <a:solidFill>
                  <a:schemeClr val="bg1"/>
                </a:solidFill>
                <a:latin typeface="Calibri" panose="020F0502020204030204" pitchFamily="34"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“IN A NUTSHELL”</a:t>
            </a:r>
            <a:endParaRPr lang="en-US" dirty="0"/>
          </a:p>
        </p:txBody>
      </p:sp>
      <p:sp>
        <p:nvSpPr>
          <p:cNvPr id="16" name="Text Placeholder 32">
            <a:extLst>
              <a:ext uri="{FF2B5EF4-FFF2-40B4-BE49-F238E27FC236}">
                <a16:creationId xmlns:a16="http://schemas.microsoft.com/office/drawing/2014/main" id="{3F4FA061-1977-30D9-B9A4-E807737C1C4A}"/>
              </a:ext>
            </a:extLst>
          </p:cNvPr>
          <p:cNvSpPr>
            <a:spLocks noGrp="1"/>
          </p:cNvSpPr>
          <p:nvPr>
            <p:ph type="body" sz="quarter" idx="14" hasCustomPrompt="1"/>
          </p:nvPr>
        </p:nvSpPr>
        <p:spPr>
          <a:xfrm>
            <a:off x="3975165" y="1390204"/>
            <a:ext cx="3199926" cy="995393"/>
          </a:xfrm>
          <a:prstGeom prst="rect">
            <a:avLst/>
          </a:prstGeom>
        </p:spPr>
        <p:txBody>
          <a:bodyPr numCol="1" spcCol="288000" anchor="t">
            <a:noAutofit/>
          </a:bodyPr>
          <a:lstStyle>
            <a:lvl1pPr marL="0" marR="0" indent="0" algn="just" defTabSz="755934" rtl="0" eaLnBrk="1" fontAlgn="auto" latinLnBrk="0" hangingPunct="1">
              <a:lnSpc>
                <a:spcPct val="100000"/>
              </a:lnSpc>
              <a:spcBef>
                <a:spcPts val="0"/>
              </a:spcBef>
              <a:spcAft>
                <a:spcPts val="0"/>
              </a:spcAft>
              <a:buClr>
                <a:srgbClr val="6FC0CA"/>
              </a:buClr>
              <a:buSzTx/>
              <a:buFont typeface="Arial" panose="020B0604020202020204" pitchFamily="34" charset="0"/>
              <a:buNone/>
              <a:tabLst/>
              <a:defRPr sz="1200" b="0" i="0">
                <a:solidFill>
                  <a:schemeClr val="bg1"/>
                </a:solidFill>
                <a:latin typeface="Calibri" panose="020F0502020204030204" pitchFamily="34"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171450" marR="0" lvl="0" indent="-171450" algn="just" defTabSz="755934" rtl="0" eaLnBrk="1" fontAlgn="auto" latinLnBrk="0" hangingPunct="1">
              <a:lnSpc>
                <a:spcPct val="100000"/>
              </a:lnSpc>
              <a:spcBef>
                <a:spcPts val="0"/>
              </a:spcBef>
              <a:spcAft>
                <a:spcPts val="0"/>
              </a:spcAft>
              <a:buClrTx/>
              <a:buSzTx/>
              <a:tabLst/>
              <a:defRPr/>
            </a:pPr>
            <a:r>
              <a:rPr lang="en-US" dirty="0"/>
              <a:t>Click here to type</a:t>
            </a:r>
          </a:p>
        </p:txBody>
      </p:sp>
      <p:sp>
        <p:nvSpPr>
          <p:cNvPr id="19" name="Text Placeholder 32">
            <a:extLst>
              <a:ext uri="{FF2B5EF4-FFF2-40B4-BE49-F238E27FC236}">
                <a16:creationId xmlns:a16="http://schemas.microsoft.com/office/drawing/2014/main" id="{C9ABC5D8-2516-E4F3-972C-4947F474D82E}"/>
              </a:ext>
            </a:extLst>
          </p:cNvPr>
          <p:cNvSpPr>
            <a:spLocks noGrp="1"/>
          </p:cNvSpPr>
          <p:nvPr>
            <p:ph type="body" sz="quarter" idx="21" hasCustomPrompt="1"/>
          </p:nvPr>
        </p:nvSpPr>
        <p:spPr>
          <a:xfrm>
            <a:off x="477192" y="2229737"/>
            <a:ext cx="2492901" cy="6851961"/>
          </a:xfrm>
          <a:prstGeom prst="rect">
            <a:avLst/>
          </a:prstGeom>
        </p:spPr>
        <p:txBody>
          <a:bodyPr numCol="1" spcCol="288000" anchor="t">
            <a:noAutofit/>
          </a:bodyPr>
          <a:lstStyle>
            <a:lvl1pPr marL="0" marR="0" indent="0" algn="just" defTabSz="755934" rtl="0" eaLnBrk="1" fontAlgn="auto" latinLnBrk="0" hangingPunct="1">
              <a:lnSpc>
                <a:spcPct val="100000"/>
              </a:lnSpc>
              <a:spcBef>
                <a:spcPts val="0"/>
              </a:spcBef>
              <a:spcAft>
                <a:spcPts val="0"/>
              </a:spcAft>
              <a:buClr>
                <a:srgbClr val="6FC0CA"/>
              </a:buClr>
              <a:buSzTx/>
              <a:buFont typeface="Arial" panose="020B0604020202020204" pitchFamily="34" charset="0"/>
              <a:buNone/>
              <a:tabLst/>
              <a:defRPr sz="1100" b="0" i="0">
                <a:solidFill>
                  <a:srgbClr val="000000"/>
                </a:solidFill>
                <a:latin typeface="Calibri" panose="020F0502020204030204" pitchFamily="34"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171450" marR="0" lvl="0" indent="-171450" algn="just" defTabSz="755934" rtl="0" eaLnBrk="1" fontAlgn="auto" latinLnBrk="0" hangingPunct="1">
              <a:lnSpc>
                <a:spcPct val="100000"/>
              </a:lnSpc>
              <a:spcBef>
                <a:spcPts val="0"/>
              </a:spcBef>
              <a:spcAft>
                <a:spcPts val="0"/>
              </a:spcAft>
              <a:buClrTx/>
              <a:buSzTx/>
              <a:tabLst/>
              <a:defRPr/>
            </a:pPr>
            <a:r>
              <a:rPr lang="en-US" dirty="0"/>
              <a:t>Click here to type</a:t>
            </a:r>
          </a:p>
        </p:txBody>
      </p:sp>
      <p:sp>
        <p:nvSpPr>
          <p:cNvPr id="20" name="Text Placeholder 32">
            <a:extLst>
              <a:ext uri="{FF2B5EF4-FFF2-40B4-BE49-F238E27FC236}">
                <a16:creationId xmlns:a16="http://schemas.microsoft.com/office/drawing/2014/main" id="{E0ED1C65-F5D7-6AC2-C3EB-08DD36E593F4}"/>
              </a:ext>
            </a:extLst>
          </p:cNvPr>
          <p:cNvSpPr>
            <a:spLocks noGrp="1"/>
          </p:cNvSpPr>
          <p:nvPr>
            <p:ph type="body" sz="quarter" idx="22" hasCustomPrompt="1"/>
          </p:nvPr>
        </p:nvSpPr>
        <p:spPr>
          <a:xfrm>
            <a:off x="4007363" y="3027213"/>
            <a:ext cx="3199925" cy="327216"/>
          </a:xfrm>
          <a:prstGeom prst="rect">
            <a:avLst/>
          </a:prstGeom>
        </p:spPr>
        <p:txBody>
          <a:bodyPr>
            <a:noAutofit/>
          </a:bodyPr>
          <a:lstStyle>
            <a:lvl1pPr marL="0" indent="0" algn="l">
              <a:buNone/>
              <a:defRPr sz="1500" b="1" i="0">
                <a:solidFill>
                  <a:schemeClr val="bg1"/>
                </a:solidFill>
                <a:latin typeface="Calibri" panose="020F0502020204030204" pitchFamily="34"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ADVANTAGES &amp; DISADVANTAGES</a:t>
            </a:r>
            <a:endParaRPr lang="en-US" dirty="0"/>
          </a:p>
        </p:txBody>
      </p:sp>
      <p:sp>
        <p:nvSpPr>
          <p:cNvPr id="21" name="Text Placeholder 32">
            <a:extLst>
              <a:ext uri="{FF2B5EF4-FFF2-40B4-BE49-F238E27FC236}">
                <a16:creationId xmlns:a16="http://schemas.microsoft.com/office/drawing/2014/main" id="{44946C8F-D59F-BFAE-D2FA-DA1B94B6BA33}"/>
              </a:ext>
            </a:extLst>
          </p:cNvPr>
          <p:cNvSpPr>
            <a:spLocks noGrp="1"/>
          </p:cNvSpPr>
          <p:nvPr>
            <p:ph type="body" sz="quarter" idx="23" hasCustomPrompt="1"/>
          </p:nvPr>
        </p:nvSpPr>
        <p:spPr>
          <a:xfrm>
            <a:off x="4007364" y="3513137"/>
            <a:ext cx="3199926" cy="995393"/>
          </a:xfrm>
          <a:prstGeom prst="rect">
            <a:avLst/>
          </a:prstGeom>
        </p:spPr>
        <p:txBody>
          <a:bodyPr numCol="1" spcCol="288000" anchor="t">
            <a:noAutofit/>
          </a:bodyPr>
          <a:lstStyle>
            <a:lvl1pPr marL="0" marR="0" indent="0" algn="just" defTabSz="755934" rtl="0" eaLnBrk="1" fontAlgn="auto" latinLnBrk="0" hangingPunct="1">
              <a:lnSpc>
                <a:spcPct val="100000"/>
              </a:lnSpc>
              <a:spcBef>
                <a:spcPts val="0"/>
              </a:spcBef>
              <a:spcAft>
                <a:spcPts val="0"/>
              </a:spcAft>
              <a:buClr>
                <a:srgbClr val="6FC0CA"/>
              </a:buClr>
              <a:buSzTx/>
              <a:buFont typeface="Arial" panose="020B0604020202020204" pitchFamily="34" charset="0"/>
              <a:buNone/>
              <a:tabLst/>
              <a:defRPr sz="1200" b="0" i="0">
                <a:solidFill>
                  <a:schemeClr val="bg1"/>
                </a:solidFill>
                <a:latin typeface="Calibri" panose="020F0502020204030204" pitchFamily="34"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171450" marR="0" lvl="0" indent="-171450" algn="just" defTabSz="755934" rtl="0" eaLnBrk="1" fontAlgn="auto" latinLnBrk="0" hangingPunct="1">
              <a:lnSpc>
                <a:spcPct val="100000"/>
              </a:lnSpc>
              <a:spcBef>
                <a:spcPts val="0"/>
              </a:spcBef>
              <a:spcAft>
                <a:spcPts val="0"/>
              </a:spcAft>
              <a:buClrTx/>
              <a:buSzTx/>
              <a:tabLst/>
              <a:defRPr/>
            </a:pPr>
            <a:r>
              <a:rPr lang="en-US" dirty="0"/>
              <a:t>Click here to type</a:t>
            </a:r>
          </a:p>
        </p:txBody>
      </p:sp>
      <p:sp>
        <p:nvSpPr>
          <p:cNvPr id="24" name="Text Placeholder 32">
            <a:extLst>
              <a:ext uri="{FF2B5EF4-FFF2-40B4-BE49-F238E27FC236}">
                <a16:creationId xmlns:a16="http://schemas.microsoft.com/office/drawing/2014/main" id="{37E28247-2007-D138-F50A-CA094B22A19E}"/>
              </a:ext>
            </a:extLst>
          </p:cNvPr>
          <p:cNvSpPr>
            <a:spLocks noGrp="1"/>
          </p:cNvSpPr>
          <p:nvPr>
            <p:ph type="body" sz="quarter" idx="26" hasCustomPrompt="1"/>
          </p:nvPr>
        </p:nvSpPr>
        <p:spPr>
          <a:xfrm>
            <a:off x="3989186" y="5212687"/>
            <a:ext cx="3199925" cy="327216"/>
          </a:xfrm>
          <a:prstGeom prst="rect">
            <a:avLst/>
          </a:prstGeom>
        </p:spPr>
        <p:txBody>
          <a:bodyPr>
            <a:noAutofit/>
          </a:bodyPr>
          <a:lstStyle>
            <a:lvl1pPr marL="0" indent="0" algn="l">
              <a:buNone/>
              <a:defRPr sz="1500" b="1" i="0">
                <a:solidFill>
                  <a:schemeClr val="bg1"/>
                </a:solidFill>
                <a:latin typeface="Calibri" panose="020F0502020204030204" pitchFamily="34"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LEARNING FROM OTHERS</a:t>
            </a:r>
            <a:endParaRPr lang="en-US" dirty="0"/>
          </a:p>
        </p:txBody>
      </p:sp>
      <p:sp>
        <p:nvSpPr>
          <p:cNvPr id="25" name="Text Placeholder 32">
            <a:extLst>
              <a:ext uri="{FF2B5EF4-FFF2-40B4-BE49-F238E27FC236}">
                <a16:creationId xmlns:a16="http://schemas.microsoft.com/office/drawing/2014/main" id="{F9EB7371-7801-48DC-CC8E-BB0334BFD3E1}"/>
              </a:ext>
            </a:extLst>
          </p:cNvPr>
          <p:cNvSpPr>
            <a:spLocks noGrp="1"/>
          </p:cNvSpPr>
          <p:nvPr>
            <p:ph type="body" sz="quarter" idx="27" hasCustomPrompt="1"/>
          </p:nvPr>
        </p:nvSpPr>
        <p:spPr>
          <a:xfrm>
            <a:off x="3989187" y="5691523"/>
            <a:ext cx="3199926" cy="995393"/>
          </a:xfrm>
          <a:prstGeom prst="rect">
            <a:avLst/>
          </a:prstGeom>
        </p:spPr>
        <p:txBody>
          <a:bodyPr numCol="1" spcCol="288000" anchor="t">
            <a:noAutofit/>
          </a:bodyPr>
          <a:lstStyle>
            <a:lvl1pPr marL="0" marR="0" indent="0" algn="just" defTabSz="755934" rtl="0" eaLnBrk="1" fontAlgn="auto" latinLnBrk="0" hangingPunct="1">
              <a:lnSpc>
                <a:spcPct val="100000"/>
              </a:lnSpc>
              <a:spcBef>
                <a:spcPts val="0"/>
              </a:spcBef>
              <a:spcAft>
                <a:spcPts val="0"/>
              </a:spcAft>
              <a:buClr>
                <a:srgbClr val="6FC0CA"/>
              </a:buClr>
              <a:buSzTx/>
              <a:buFont typeface="Arial" panose="020B0604020202020204" pitchFamily="34" charset="0"/>
              <a:buNone/>
              <a:tabLst/>
              <a:defRPr sz="1200" b="0" i="0">
                <a:solidFill>
                  <a:schemeClr val="bg1"/>
                </a:solidFill>
                <a:latin typeface="Calibri" panose="020F0502020204030204" pitchFamily="34"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171450" marR="0" lvl="0" indent="-171450" algn="just" defTabSz="755934" rtl="0" eaLnBrk="1" fontAlgn="auto" latinLnBrk="0" hangingPunct="1">
              <a:lnSpc>
                <a:spcPct val="100000"/>
              </a:lnSpc>
              <a:spcBef>
                <a:spcPts val="0"/>
              </a:spcBef>
              <a:spcAft>
                <a:spcPts val="0"/>
              </a:spcAft>
              <a:buClrTx/>
              <a:buSzTx/>
              <a:tabLst/>
              <a:defRPr/>
            </a:pPr>
            <a:r>
              <a:rPr lang="en-US" dirty="0"/>
              <a:t>Click here to type</a:t>
            </a:r>
          </a:p>
        </p:txBody>
      </p:sp>
      <p:sp>
        <p:nvSpPr>
          <p:cNvPr id="28" name="Text Placeholder 32">
            <a:extLst>
              <a:ext uri="{FF2B5EF4-FFF2-40B4-BE49-F238E27FC236}">
                <a16:creationId xmlns:a16="http://schemas.microsoft.com/office/drawing/2014/main" id="{619D27A0-F171-54A5-43F0-53438A1E649F}"/>
              </a:ext>
            </a:extLst>
          </p:cNvPr>
          <p:cNvSpPr>
            <a:spLocks noGrp="1"/>
          </p:cNvSpPr>
          <p:nvPr>
            <p:ph type="body" sz="quarter" idx="30" hasCustomPrompt="1"/>
          </p:nvPr>
        </p:nvSpPr>
        <p:spPr>
          <a:xfrm>
            <a:off x="3989186" y="7369724"/>
            <a:ext cx="3199925" cy="327216"/>
          </a:xfrm>
          <a:prstGeom prst="rect">
            <a:avLst/>
          </a:prstGeom>
        </p:spPr>
        <p:txBody>
          <a:bodyPr>
            <a:noAutofit/>
          </a:bodyPr>
          <a:lstStyle>
            <a:lvl1pPr marL="0" indent="0" algn="l">
              <a:buNone/>
              <a:defRPr sz="1500" b="1" i="0">
                <a:solidFill>
                  <a:schemeClr val="bg1"/>
                </a:solidFill>
                <a:latin typeface="Calibri" panose="020F0502020204030204" pitchFamily="34"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GETTING STARTED</a:t>
            </a:r>
            <a:endParaRPr lang="en-US" dirty="0"/>
          </a:p>
        </p:txBody>
      </p:sp>
      <p:sp>
        <p:nvSpPr>
          <p:cNvPr id="29" name="Text Placeholder 32">
            <a:extLst>
              <a:ext uri="{FF2B5EF4-FFF2-40B4-BE49-F238E27FC236}">
                <a16:creationId xmlns:a16="http://schemas.microsoft.com/office/drawing/2014/main" id="{E1376F91-3F77-10D8-9C42-0CFC95BC3D27}"/>
              </a:ext>
            </a:extLst>
          </p:cNvPr>
          <p:cNvSpPr>
            <a:spLocks noGrp="1"/>
          </p:cNvSpPr>
          <p:nvPr>
            <p:ph type="body" sz="quarter" idx="31" hasCustomPrompt="1"/>
          </p:nvPr>
        </p:nvSpPr>
        <p:spPr>
          <a:xfrm>
            <a:off x="3989187" y="7862736"/>
            <a:ext cx="3199926" cy="995393"/>
          </a:xfrm>
          <a:prstGeom prst="rect">
            <a:avLst/>
          </a:prstGeom>
        </p:spPr>
        <p:txBody>
          <a:bodyPr numCol="1" spcCol="288000" anchor="t">
            <a:noAutofit/>
          </a:bodyPr>
          <a:lstStyle>
            <a:lvl1pPr marL="0" marR="0" indent="0" algn="just" defTabSz="755934" rtl="0" eaLnBrk="1" fontAlgn="auto" latinLnBrk="0" hangingPunct="1">
              <a:lnSpc>
                <a:spcPct val="100000"/>
              </a:lnSpc>
              <a:spcBef>
                <a:spcPts val="0"/>
              </a:spcBef>
              <a:spcAft>
                <a:spcPts val="0"/>
              </a:spcAft>
              <a:buClr>
                <a:srgbClr val="6FC0CA"/>
              </a:buClr>
              <a:buSzTx/>
              <a:buFont typeface="Arial" panose="020B0604020202020204" pitchFamily="34" charset="0"/>
              <a:buNone/>
              <a:tabLst/>
              <a:defRPr sz="1200" b="0" i="0">
                <a:solidFill>
                  <a:schemeClr val="bg1"/>
                </a:solidFill>
                <a:latin typeface="Calibri" panose="020F0502020204030204" pitchFamily="34"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171450" marR="0" lvl="0" indent="-171450" algn="just" defTabSz="755934" rtl="0" eaLnBrk="1" fontAlgn="auto" latinLnBrk="0" hangingPunct="1">
              <a:lnSpc>
                <a:spcPct val="100000"/>
              </a:lnSpc>
              <a:spcBef>
                <a:spcPts val="0"/>
              </a:spcBef>
              <a:spcAft>
                <a:spcPts val="0"/>
              </a:spcAft>
              <a:buClrTx/>
              <a:buSzTx/>
              <a:tabLst/>
              <a:defRPr/>
            </a:pPr>
            <a:r>
              <a:rPr lang="en-US" dirty="0"/>
              <a:t>Click here to type</a:t>
            </a:r>
          </a:p>
        </p:txBody>
      </p:sp>
      <p:grpSp>
        <p:nvGrpSpPr>
          <p:cNvPr id="37" name="Graphic 2">
            <a:extLst>
              <a:ext uri="{FF2B5EF4-FFF2-40B4-BE49-F238E27FC236}">
                <a16:creationId xmlns:a16="http://schemas.microsoft.com/office/drawing/2014/main" id="{0D281F42-645F-7C4D-7B25-184E3A4BE6B1}"/>
              </a:ext>
            </a:extLst>
          </p:cNvPr>
          <p:cNvGrpSpPr/>
          <p:nvPr userDrawn="1"/>
        </p:nvGrpSpPr>
        <p:grpSpPr>
          <a:xfrm rot="20700000">
            <a:off x="210380" y="9490619"/>
            <a:ext cx="5756272" cy="2002374"/>
            <a:chOff x="4341691" y="6150422"/>
            <a:chExt cx="1587779" cy="552324"/>
          </a:xfrm>
          <a:solidFill>
            <a:srgbClr val="FFFFFF"/>
          </a:solidFill>
        </p:grpSpPr>
        <p:sp>
          <p:nvSpPr>
            <p:cNvPr id="38" name="Graphic 2">
              <a:extLst>
                <a:ext uri="{FF2B5EF4-FFF2-40B4-BE49-F238E27FC236}">
                  <a16:creationId xmlns:a16="http://schemas.microsoft.com/office/drawing/2014/main" id="{82F5329B-50B1-B726-6040-3BAF4B1FAD8D}"/>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9" name="Graphic 2">
              <a:extLst>
                <a:ext uri="{FF2B5EF4-FFF2-40B4-BE49-F238E27FC236}">
                  <a16:creationId xmlns:a16="http://schemas.microsoft.com/office/drawing/2014/main" id="{CEB44669-9CE7-4452-EEC4-F6DCF5707213}"/>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40" name="Graphic 2">
              <a:extLst>
                <a:ext uri="{FF2B5EF4-FFF2-40B4-BE49-F238E27FC236}">
                  <a16:creationId xmlns:a16="http://schemas.microsoft.com/office/drawing/2014/main" id="{6B7C8C45-96AC-51ED-E12E-0400CDE5F0CE}"/>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42" name="Text Placeholder 32">
            <a:extLst>
              <a:ext uri="{FF2B5EF4-FFF2-40B4-BE49-F238E27FC236}">
                <a16:creationId xmlns:a16="http://schemas.microsoft.com/office/drawing/2014/main" id="{E1AF25AC-3433-442F-095D-E33B344A8AD2}"/>
              </a:ext>
            </a:extLst>
          </p:cNvPr>
          <p:cNvSpPr>
            <a:spLocks noGrp="1"/>
          </p:cNvSpPr>
          <p:nvPr>
            <p:ph type="body" sz="quarter" idx="36" hasCustomPrompt="1"/>
          </p:nvPr>
        </p:nvSpPr>
        <p:spPr>
          <a:xfrm>
            <a:off x="470650" y="925440"/>
            <a:ext cx="2107450" cy="1064757"/>
          </a:xfrm>
          <a:prstGeom prst="rect">
            <a:avLst/>
          </a:prstGeom>
        </p:spPr>
        <p:txBody>
          <a:bodyPr>
            <a:noAutofit/>
          </a:bodyPr>
          <a:lstStyle>
            <a:lvl1pPr marL="0" indent="0" algn="l">
              <a:lnSpc>
                <a:spcPts val="2860"/>
              </a:lnSpc>
              <a:spcBef>
                <a:spcPts val="0"/>
              </a:spcBef>
              <a:buNone/>
              <a:defRPr sz="2800" b="1" i="0">
                <a:solidFill>
                  <a:srgbClr val="E61152"/>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How to use </a:t>
            </a:r>
          </a:p>
          <a:p>
            <a:pPr lvl="0"/>
            <a:r>
              <a:rPr lang="en-GB" dirty="0"/>
              <a:t>the Toolkit</a:t>
            </a:r>
            <a:endParaRPr lang="en-US" dirty="0"/>
          </a:p>
        </p:txBody>
      </p:sp>
      <p:sp>
        <p:nvSpPr>
          <p:cNvPr id="46" name="Trapezium 45">
            <a:extLst>
              <a:ext uri="{FF2B5EF4-FFF2-40B4-BE49-F238E27FC236}">
                <a16:creationId xmlns:a16="http://schemas.microsoft.com/office/drawing/2014/main" id="{DF9A0C94-20F9-7915-CF24-D415612DD0D2}"/>
              </a:ext>
            </a:extLst>
          </p:cNvPr>
          <p:cNvSpPr/>
          <p:nvPr userDrawn="1"/>
        </p:nvSpPr>
        <p:spPr>
          <a:xfrm rot="3878367">
            <a:off x="3015772" y="961794"/>
            <a:ext cx="860168" cy="709767"/>
          </a:xfrm>
          <a:prstGeom prst="trapezoid">
            <a:avLst>
              <a:gd name="adj" fmla="val 15942"/>
            </a:avLst>
          </a:pr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5">
            <a:extLst>
              <a:ext uri="{FF2B5EF4-FFF2-40B4-BE49-F238E27FC236}">
                <a16:creationId xmlns:a16="http://schemas.microsoft.com/office/drawing/2014/main" id="{DB7D3700-FFFE-BB3F-02F6-785E6C018F58}"/>
              </a:ext>
            </a:extLst>
          </p:cNvPr>
          <p:cNvSpPr>
            <a:spLocks noGrp="1"/>
          </p:cNvSpPr>
          <p:nvPr>
            <p:ph type="body" sz="quarter" idx="24" hasCustomPrompt="1"/>
          </p:nvPr>
        </p:nvSpPr>
        <p:spPr>
          <a:xfrm>
            <a:off x="3027433" y="1123272"/>
            <a:ext cx="784346" cy="635000"/>
          </a:xfrm>
          <a:prstGeom prst="rect">
            <a:avLst/>
          </a:prstGeo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48" name="Text Placeholder 25">
            <a:extLst>
              <a:ext uri="{FF2B5EF4-FFF2-40B4-BE49-F238E27FC236}">
                <a16:creationId xmlns:a16="http://schemas.microsoft.com/office/drawing/2014/main" id="{7487D2C8-D0C2-CDC4-FC55-2A1BEED9B41F}"/>
              </a:ext>
            </a:extLst>
          </p:cNvPr>
          <p:cNvSpPr>
            <a:spLocks noGrp="1"/>
          </p:cNvSpPr>
          <p:nvPr>
            <p:ph type="body" sz="quarter" idx="25" hasCustomPrompt="1"/>
          </p:nvPr>
        </p:nvSpPr>
        <p:spPr>
          <a:xfrm>
            <a:off x="3027433" y="973249"/>
            <a:ext cx="784346" cy="287396"/>
          </a:xfrm>
          <a:prstGeom prst="rect">
            <a:avLst/>
          </a:prstGeom>
          <a:noFill/>
        </p:spPr>
        <p:txBody>
          <a:bodyPr anchor="t">
            <a:noAutofit/>
          </a:bodyPr>
          <a:lstStyle>
            <a:lvl1pPr marL="0" indent="0" algn="ctr">
              <a:buNone/>
              <a:defRPr sz="1200" b="0" i="0" baseline="0">
                <a:solidFill>
                  <a:schemeClr val="bg1"/>
                </a:solidFill>
                <a:latin typeface="Calibri" panose="020F0502020204030204" pitchFamily="34"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STEP</a:t>
            </a:r>
          </a:p>
        </p:txBody>
      </p:sp>
      <p:sp>
        <p:nvSpPr>
          <p:cNvPr id="52" name="Trapezium 51">
            <a:extLst>
              <a:ext uri="{FF2B5EF4-FFF2-40B4-BE49-F238E27FC236}">
                <a16:creationId xmlns:a16="http://schemas.microsoft.com/office/drawing/2014/main" id="{D9AD2604-F6E2-DEAC-AC25-552708ACAB4E}"/>
              </a:ext>
            </a:extLst>
          </p:cNvPr>
          <p:cNvSpPr/>
          <p:nvPr userDrawn="1"/>
        </p:nvSpPr>
        <p:spPr>
          <a:xfrm rot="3878367">
            <a:off x="2976088" y="5272912"/>
            <a:ext cx="860168" cy="709767"/>
          </a:xfrm>
          <a:prstGeom prst="trapezoid">
            <a:avLst>
              <a:gd name="adj" fmla="val 15942"/>
            </a:avLst>
          </a:pr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25">
            <a:extLst>
              <a:ext uri="{FF2B5EF4-FFF2-40B4-BE49-F238E27FC236}">
                <a16:creationId xmlns:a16="http://schemas.microsoft.com/office/drawing/2014/main" id="{00EE5804-DF37-FDD5-3CBD-822F74EB87D8}"/>
              </a:ext>
            </a:extLst>
          </p:cNvPr>
          <p:cNvSpPr>
            <a:spLocks noGrp="1"/>
          </p:cNvSpPr>
          <p:nvPr>
            <p:ph type="body" sz="quarter" idx="39" hasCustomPrompt="1"/>
          </p:nvPr>
        </p:nvSpPr>
        <p:spPr>
          <a:xfrm>
            <a:off x="2987749" y="5419876"/>
            <a:ext cx="784346" cy="635000"/>
          </a:xfrm>
          <a:prstGeom prst="rect">
            <a:avLst/>
          </a:prstGeo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54" name="Text Placeholder 25">
            <a:extLst>
              <a:ext uri="{FF2B5EF4-FFF2-40B4-BE49-F238E27FC236}">
                <a16:creationId xmlns:a16="http://schemas.microsoft.com/office/drawing/2014/main" id="{8D14B018-4DD9-464F-D045-FB803C0A2843}"/>
              </a:ext>
            </a:extLst>
          </p:cNvPr>
          <p:cNvSpPr>
            <a:spLocks noGrp="1"/>
          </p:cNvSpPr>
          <p:nvPr>
            <p:ph type="body" sz="quarter" idx="40" hasCustomPrompt="1"/>
          </p:nvPr>
        </p:nvSpPr>
        <p:spPr>
          <a:xfrm>
            <a:off x="2987749" y="5284367"/>
            <a:ext cx="784346" cy="287396"/>
          </a:xfrm>
          <a:prstGeom prst="rect">
            <a:avLst/>
          </a:prstGeom>
          <a:noFill/>
        </p:spPr>
        <p:txBody>
          <a:bodyPr anchor="t">
            <a:noAutofit/>
          </a:bodyPr>
          <a:lstStyle>
            <a:lvl1pPr marL="0" indent="0" algn="ctr">
              <a:buNone/>
              <a:defRPr sz="1200" b="0" i="0" baseline="0">
                <a:solidFill>
                  <a:schemeClr val="bg1"/>
                </a:solidFill>
                <a:latin typeface="Calibri" panose="020F0502020204030204" pitchFamily="34"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STEP</a:t>
            </a:r>
          </a:p>
        </p:txBody>
      </p:sp>
      <p:sp>
        <p:nvSpPr>
          <p:cNvPr id="58" name="Trapezium 57">
            <a:extLst>
              <a:ext uri="{FF2B5EF4-FFF2-40B4-BE49-F238E27FC236}">
                <a16:creationId xmlns:a16="http://schemas.microsoft.com/office/drawing/2014/main" id="{F5F066A2-B8B1-6001-C989-EE45392C1D4D}"/>
              </a:ext>
            </a:extLst>
          </p:cNvPr>
          <p:cNvSpPr/>
          <p:nvPr userDrawn="1"/>
        </p:nvSpPr>
        <p:spPr>
          <a:xfrm rot="3878367">
            <a:off x="2818933" y="7434003"/>
            <a:ext cx="860168" cy="709767"/>
          </a:xfrm>
          <a:prstGeom prst="trapezoid">
            <a:avLst>
              <a:gd name="adj" fmla="val 15942"/>
            </a:avLst>
          </a:pr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5">
            <a:extLst>
              <a:ext uri="{FF2B5EF4-FFF2-40B4-BE49-F238E27FC236}">
                <a16:creationId xmlns:a16="http://schemas.microsoft.com/office/drawing/2014/main" id="{535812DD-577D-D454-5B6D-9882752DE423}"/>
              </a:ext>
            </a:extLst>
          </p:cNvPr>
          <p:cNvSpPr>
            <a:spLocks noGrp="1"/>
          </p:cNvSpPr>
          <p:nvPr>
            <p:ph type="body" sz="quarter" idx="43" hasCustomPrompt="1"/>
          </p:nvPr>
        </p:nvSpPr>
        <p:spPr>
          <a:xfrm>
            <a:off x="2830594" y="7595481"/>
            <a:ext cx="784346" cy="635000"/>
          </a:xfrm>
          <a:prstGeom prst="rect">
            <a:avLst/>
          </a:prstGeo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60" name="Text Placeholder 25">
            <a:extLst>
              <a:ext uri="{FF2B5EF4-FFF2-40B4-BE49-F238E27FC236}">
                <a16:creationId xmlns:a16="http://schemas.microsoft.com/office/drawing/2014/main" id="{7EC3EB73-F92A-4780-0E6C-91CF2172563E}"/>
              </a:ext>
            </a:extLst>
          </p:cNvPr>
          <p:cNvSpPr>
            <a:spLocks noGrp="1"/>
          </p:cNvSpPr>
          <p:nvPr>
            <p:ph type="body" sz="quarter" idx="44" hasCustomPrompt="1"/>
          </p:nvPr>
        </p:nvSpPr>
        <p:spPr>
          <a:xfrm>
            <a:off x="2830594" y="7445458"/>
            <a:ext cx="784346" cy="287396"/>
          </a:xfrm>
          <a:prstGeom prst="rect">
            <a:avLst/>
          </a:prstGeom>
          <a:noFill/>
        </p:spPr>
        <p:txBody>
          <a:bodyPr anchor="t">
            <a:noAutofit/>
          </a:bodyPr>
          <a:lstStyle>
            <a:lvl1pPr marL="0" indent="0" algn="ctr">
              <a:buNone/>
              <a:defRPr sz="1200" b="0" i="0" baseline="0">
                <a:solidFill>
                  <a:schemeClr val="bg1"/>
                </a:solidFill>
                <a:latin typeface="Calibri" panose="020F0502020204030204" pitchFamily="34"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STEP</a:t>
            </a:r>
          </a:p>
        </p:txBody>
      </p:sp>
      <p:sp>
        <p:nvSpPr>
          <p:cNvPr id="64" name="Trapezium 63">
            <a:extLst>
              <a:ext uri="{FF2B5EF4-FFF2-40B4-BE49-F238E27FC236}">
                <a16:creationId xmlns:a16="http://schemas.microsoft.com/office/drawing/2014/main" id="{9A5DE178-F04A-1BED-96F4-8BBD1EE4FA5F}"/>
              </a:ext>
            </a:extLst>
          </p:cNvPr>
          <p:cNvSpPr/>
          <p:nvPr userDrawn="1"/>
        </p:nvSpPr>
        <p:spPr>
          <a:xfrm rot="3878367">
            <a:off x="3015424" y="3094647"/>
            <a:ext cx="860168" cy="709767"/>
          </a:xfrm>
          <a:prstGeom prst="trapezoid">
            <a:avLst>
              <a:gd name="adj" fmla="val 15942"/>
            </a:avLst>
          </a:pr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25">
            <a:extLst>
              <a:ext uri="{FF2B5EF4-FFF2-40B4-BE49-F238E27FC236}">
                <a16:creationId xmlns:a16="http://schemas.microsoft.com/office/drawing/2014/main" id="{B2D753A1-8B34-C6AD-1F03-7B498D782B4D}"/>
              </a:ext>
            </a:extLst>
          </p:cNvPr>
          <p:cNvSpPr>
            <a:spLocks noGrp="1"/>
          </p:cNvSpPr>
          <p:nvPr>
            <p:ph type="body" sz="quarter" idx="45" hasCustomPrompt="1"/>
          </p:nvPr>
        </p:nvSpPr>
        <p:spPr>
          <a:xfrm>
            <a:off x="3027085" y="3256125"/>
            <a:ext cx="784346" cy="635000"/>
          </a:xfrm>
          <a:prstGeom prst="rect">
            <a:avLst/>
          </a:prstGeo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6" name="Text Placeholder 25">
            <a:extLst>
              <a:ext uri="{FF2B5EF4-FFF2-40B4-BE49-F238E27FC236}">
                <a16:creationId xmlns:a16="http://schemas.microsoft.com/office/drawing/2014/main" id="{1EFB7EB5-CE4F-0C9E-C39E-4429BDA5CA11}"/>
              </a:ext>
            </a:extLst>
          </p:cNvPr>
          <p:cNvSpPr>
            <a:spLocks noGrp="1"/>
          </p:cNvSpPr>
          <p:nvPr>
            <p:ph type="body" sz="quarter" idx="46" hasCustomPrompt="1"/>
          </p:nvPr>
        </p:nvSpPr>
        <p:spPr>
          <a:xfrm>
            <a:off x="3027085" y="3106102"/>
            <a:ext cx="784346" cy="287396"/>
          </a:xfrm>
          <a:prstGeom prst="rect">
            <a:avLst/>
          </a:prstGeom>
          <a:noFill/>
        </p:spPr>
        <p:txBody>
          <a:bodyPr anchor="t">
            <a:noAutofit/>
          </a:bodyPr>
          <a:lstStyle>
            <a:lvl1pPr marL="0" indent="0" algn="ctr">
              <a:buNone/>
              <a:defRPr sz="1200" b="0" i="0" baseline="0">
                <a:solidFill>
                  <a:schemeClr val="bg1"/>
                </a:solidFill>
                <a:latin typeface="Calibri" panose="020F0502020204030204" pitchFamily="34"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STEP</a:t>
            </a:r>
          </a:p>
        </p:txBody>
      </p:sp>
      <p:sp>
        <p:nvSpPr>
          <p:cNvPr id="67" name="Rectangle 66">
            <a:extLst>
              <a:ext uri="{FF2B5EF4-FFF2-40B4-BE49-F238E27FC236}">
                <a16:creationId xmlns:a16="http://schemas.microsoft.com/office/drawing/2014/main" id="{DDED1CF2-FE30-1AC5-A72D-57675309786F}"/>
              </a:ext>
            </a:extLst>
          </p:cNvPr>
          <p:cNvSpPr/>
          <p:nvPr userDrawn="1"/>
        </p:nvSpPr>
        <p:spPr>
          <a:xfrm rot="16200000">
            <a:off x="3272916" y="6332147"/>
            <a:ext cx="2895320" cy="1159357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F25F3983-8A51-DB2F-5D5A-F8A489678843}"/>
              </a:ext>
            </a:extLst>
          </p:cNvPr>
          <p:cNvSpPr txBox="1"/>
          <p:nvPr userDrawn="1"/>
        </p:nvSpPr>
        <p:spPr>
          <a:xfrm rot="16200000">
            <a:off x="5589012" y="8401747"/>
            <a:ext cx="3309497" cy="200055"/>
          </a:xfrm>
          <a:prstGeom prst="rect">
            <a:avLst/>
          </a:prstGeom>
          <a:noFill/>
        </p:spPr>
        <p:txBody>
          <a:bodyPr wrap="square" rtlCol="0">
            <a:spAutoFit/>
          </a:bodyPr>
          <a:lstStyle/>
          <a:p>
            <a:r>
              <a:rPr lang="en-US" sz="700" b="0" spc="200" baseline="0" dirty="0" err="1">
                <a:solidFill>
                  <a:schemeClr val="bg1"/>
                </a:solidFill>
              </a:rPr>
              <a:t>www.inclusiveeducators.eu</a:t>
            </a:r>
            <a:endParaRPr lang="en-US" sz="700" b="0" spc="200" baseline="0" dirty="0">
              <a:solidFill>
                <a:schemeClr val="bg1"/>
              </a:solidFill>
            </a:endParaRPr>
          </a:p>
        </p:txBody>
      </p:sp>
      <p:sp>
        <p:nvSpPr>
          <p:cNvPr id="71" name="Slide Number Placeholder 5">
            <a:extLst>
              <a:ext uri="{FF2B5EF4-FFF2-40B4-BE49-F238E27FC236}">
                <a16:creationId xmlns:a16="http://schemas.microsoft.com/office/drawing/2014/main" id="{5CAEED9B-6B76-4FA4-4076-649668C3CFE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cxnSp>
        <p:nvCxnSpPr>
          <p:cNvPr id="72" name="Straight Connector 71">
            <a:extLst>
              <a:ext uri="{FF2B5EF4-FFF2-40B4-BE49-F238E27FC236}">
                <a16:creationId xmlns:a16="http://schemas.microsoft.com/office/drawing/2014/main" id="{3AC68287-FF44-ABA9-D471-3A346A897A34}"/>
              </a:ext>
            </a:extLst>
          </p:cNvPr>
          <p:cNvCxnSpPr/>
          <p:nvPr userDrawn="1"/>
        </p:nvCxnSpPr>
        <p:spPr>
          <a:xfrm>
            <a:off x="7097037" y="10192911"/>
            <a:ext cx="265889" cy="0"/>
          </a:xfrm>
          <a:prstGeom prst="line">
            <a:avLst/>
          </a:prstGeom>
          <a:ln w="12700">
            <a:solidFill>
              <a:srgbClr val="F2BD1E"/>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5934ACE-928D-B61A-A4A7-3C6A811880F5}"/>
              </a:ext>
            </a:extLst>
          </p:cNvPr>
          <p:cNvCxnSpPr>
            <a:cxnSpLocks/>
          </p:cNvCxnSpPr>
          <p:nvPr userDrawn="1"/>
        </p:nvCxnSpPr>
        <p:spPr>
          <a:xfrm flipH="1">
            <a:off x="2994837" y="1239381"/>
            <a:ext cx="4571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4B9344E-DCD0-0685-F2F0-D9C18E897B25}"/>
              </a:ext>
            </a:extLst>
          </p:cNvPr>
          <p:cNvCxnSpPr>
            <a:cxnSpLocks/>
          </p:cNvCxnSpPr>
          <p:nvPr userDrawn="1"/>
        </p:nvCxnSpPr>
        <p:spPr>
          <a:xfrm flipH="1">
            <a:off x="2940613" y="3358058"/>
            <a:ext cx="46261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6DB1762-321D-2FDD-DD33-89CE8F183350}"/>
              </a:ext>
            </a:extLst>
          </p:cNvPr>
          <p:cNvCxnSpPr>
            <a:cxnSpLocks/>
          </p:cNvCxnSpPr>
          <p:nvPr userDrawn="1"/>
        </p:nvCxnSpPr>
        <p:spPr>
          <a:xfrm flipH="1">
            <a:off x="2830594" y="5543411"/>
            <a:ext cx="472908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489F702-E8F2-50F6-00F4-ACA887FA265C}"/>
              </a:ext>
            </a:extLst>
          </p:cNvPr>
          <p:cNvCxnSpPr>
            <a:cxnSpLocks/>
          </p:cNvCxnSpPr>
          <p:nvPr userDrawn="1"/>
        </p:nvCxnSpPr>
        <p:spPr>
          <a:xfrm flipH="1">
            <a:off x="2629786" y="7704805"/>
            <a:ext cx="49369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193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2C37BC33-51E1-C778-FE67-C59F2BF5B524}"/>
              </a:ext>
            </a:extLst>
          </p:cNvPr>
          <p:cNvGrpSpPr/>
          <p:nvPr userDrawn="1"/>
        </p:nvGrpSpPr>
        <p:grpSpPr>
          <a:xfrm rot="10800000" flipH="1">
            <a:off x="-10245" y="0"/>
            <a:ext cx="7559683" cy="8372474"/>
            <a:chOff x="-1" y="1194897"/>
            <a:chExt cx="7775582" cy="9741671"/>
          </a:xfrm>
        </p:grpSpPr>
        <p:sp>
          <p:nvSpPr>
            <p:cNvPr id="29" name="Freeform 28">
              <a:extLst>
                <a:ext uri="{FF2B5EF4-FFF2-40B4-BE49-F238E27FC236}">
                  <a16:creationId xmlns:a16="http://schemas.microsoft.com/office/drawing/2014/main" id="{CE9BBAB0-38E9-4DAB-53B2-454B876CE565}"/>
                </a:ext>
              </a:extLst>
            </p:cNvPr>
            <p:cNvSpPr/>
            <p:nvPr userDrawn="1"/>
          </p:nvSpPr>
          <p:spPr>
            <a:xfrm>
              <a:off x="-1" y="6607595"/>
              <a:ext cx="7775582" cy="4328973"/>
            </a:xfrm>
            <a:custGeom>
              <a:avLst/>
              <a:gdLst>
                <a:gd name="connsiteX0" fmla="*/ 3035279 w 7775582"/>
                <a:gd name="connsiteY0" fmla="*/ 0 h 4328973"/>
                <a:gd name="connsiteX1" fmla="*/ 4028206 w 7775582"/>
                <a:gd name="connsiteY1" fmla="*/ 0 h 4328973"/>
                <a:gd name="connsiteX2" fmla="*/ 4700200 w 7775582"/>
                <a:gd name="connsiteY2" fmla="*/ 0 h 4328973"/>
                <a:gd name="connsiteX3" fmla="*/ 4720183 w 7775582"/>
                <a:gd name="connsiteY3" fmla="*/ 0 h 4328973"/>
                <a:gd name="connsiteX4" fmla="*/ 4911019 w 7775582"/>
                <a:gd name="connsiteY4" fmla="*/ 0 h 4328973"/>
                <a:gd name="connsiteX5" fmla="*/ 5349995 w 7775582"/>
                <a:gd name="connsiteY5" fmla="*/ 0 h 4328973"/>
                <a:gd name="connsiteX6" fmla="*/ 5365860 w 7775582"/>
                <a:gd name="connsiteY6" fmla="*/ 0 h 4328973"/>
                <a:gd name="connsiteX7" fmla="*/ 5517365 w 7775582"/>
                <a:gd name="connsiteY7" fmla="*/ 0 h 4328973"/>
                <a:gd name="connsiteX8" fmla="*/ 5721271 w 7775582"/>
                <a:gd name="connsiteY8" fmla="*/ 0 h 4328973"/>
                <a:gd name="connsiteX9" fmla="*/ 5911984 w 7775582"/>
                <a:gd name="connsiteY9" fmla="*/ 0 h 4328973"/>
                <a:gd name="connsiteX10" fmla="*/ 6160628 w 7775582"/>
                <a:gd name="connsiteY10" fmla="*/ 0 h 4328973"/>
                <a:gd name="connsiteX11" fmla="*/ 6312036 w 7775582"/>
                <a:gd name="connsiteY11" fmla="*/ 0 h 4328973"/>
                <a:gd name="connsiteX12" fmla="*/ 6700419 w 7775582"/>
                <a:gd name="connsiteY12" fmla="*/ 0 h 4328973"/>
                <a:gd name="connsiteX13" fmla="*/ 6891001 w 7775582"/>
                <a:gd name="connsiteY13" fmla="*/ 0 h 4328973"/>
                <a:gd name="connsiteX14" fmla="*/ 6937979 w 7775582"/>
                <a:gd name="connsiteY14" fmla="*/ 0 h 4328973"/>
                <a:gd name="connsiteX15" fmla="*/ 7089283 w 7775582"/>
                <a:gd name="connsiteY15" fmla="*/ 0 h 4328973"/>
                <a:gd name="connsiteX16" fmla="*/ 7755462 w 7775582"/>
                <a:gd name="connsiteY16" fmla="*/ 0 h 4328973"/>
                <a:gd name="connsiteX17" fmla="*/ 7775582 w 7775582"/>
                <a:gd name="connsiteY17" fmla="*/ 0 h 4328973"/>
                <a:gd name="connsiteX18" fmla="*/ 4696875 w 7775582"/>
                <a:gd name="connsiteY18" fmla="*/ 2733461 h 4328973"/>
                <a:gd name="connsiteX19" fmla="*/ 2899412 w 7775582"/>
                <a:gd name="connsiteY19" fmla="*/ 4328973 h 4328973"/>
                <a:gd name="connsiteX20" fmla="*/ 1618484 w 7775582"/>
                <a:gd name="connsiteY20" fmla="*/ 4328973 h 4328973"/>
                <a:gd name="connsiteX21" fmla="*/ 1618484 w 7775582"/>
                <a:gd name="connsiteY21" fmla="*/ 4325427 h 4328973"/>
                <a:gd name="connsiteX22" fmla="*/ 1613452 w 7775582"/>
                <a:gd name="connsiteY22" fmla="*/ 4328973 h 4328973"/>
                <a:gd name="connsiteX23" fmla="*/ 0 w 7775582"/>
                <a:gd name="connsiteY23" fmla="*/ 4328973 h 4328973"/>
                <a:gd name="connsiteX24" fmla="*/ 0 w 7775582"/>
                <a:gd name="connsiteY24" fmla="*/ 2139369 h 432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75582" h="4328973">
                  <a:moveTo>
                    <a:pt x="3035279" y="0"/>
                  </a:moveTo>
                  <a:lnTo>
                    <a:pt x="4028206" y="0"/>
                  </a:lnTo>
                  <a:lnTo>
                    <a:pt x="4700200" y="0"/>
                  </a:lnTo>
                  <a:lnTo>
                    <a:pt x="4720183" y="0"/>
                  </a:lnTo>
                  <a:lnTo>
                    <a:pt x="4911019" y="0"/>
                  </a:lnTo>
                  <a:lnTo>
                    <a:pt x="5349995" y="0"/>
                  </a:lnTo>
                  <a:lnTo>
                    <a:pt x="5365860" y="0"/>
                  </a:lnTo>
                  <a:lnTo>
                    <a:pt x="5517365" y="0"/>
                  </a:lnTo>
                  <a:lnTo>
                    <a:pt x="5721271" y="0"/>
                  </a:lnTo>
                  <a:lnTo>
                    <a:pt x="5911984" y="0"/>
                  </a:lnTo>
                  <a:lnTo>
                    <a:pt x="6160628" y="0"/>
                  </a:lnTo>
                  <a:lnTo>
                    <a:pt x="6312036" y="0"/>
                  </a:lnTo>
                  <a:lnTo>
                    <a:pt x="6700419" y="0"/>
                  </a:lnTo>
                  <a:lnTo>
                    <a:pt x="6891001" y="0"/>
                  </a:lnTo>
                  <a:lnTo>
                    <a:pt x="6937979" y="0"/>
                  </a:lnTo>
                  <a:lnTo>
                    <a:pt x="7089283" y="0"/>
                  </a:lnTo>
                  <a:lnTo>
                    <a:pt x="7755462" y="0"/>
                  </a:lnTo>
                  <a:lnTo>
                    <a:pt x="7775582" y="0"/>
                  </a:lnTo>
                  <a:lnTo>
                    <a:pt x="4696875" y="2733461"/>
                  </a:lnTo>
                  <a:lnTo>
                    <a:pt x="2899412" y="4328973"/>
                  </a:lnTo>
                  <a:lnTo>
                    <a:pt x="1618484" y="4328973"/>
                  </a:lnTo>
                  <a:lnTo>
                    <a:pt x="1618484" y="4325427"/>
                  </a:lnTo>
                  <a:lnTo>
                    <a:pt x="1613452" y="4328973"/>
                  </a:lnTo>
                  <a:lnTo>
                    <a:pt x="0" y="4328973"/>
                  </a:lnTo>
                  <a:lnTo>
                    <a:pt x="0" y="2139369"/>
                  </a:lnTo>
                  <a:close/>
                </a:path>
              </a:pathLst>
            </a:custGeom>
            <a:solidFill>
              <a:srgbClr val="E61152"/>
            </a:solidFill>
            <a:ln w="1702" cap="flat">
              <a:noFill/>
              <a:prstDash val="solid"/>
              <a:miter/>
            </a:ln>
          </p:spPr>
          <p:txBody>
            <a:bodyPr rtlCol="0" anchor="ctr"/>
            <a:lstStyle/>
            <a:p>
              <a:endParaRPr lang="en-US"/>
            </a:p>
          </p:txBody>
        </p:sp>
        <p:sp>
          <p:nvSpPr>
            <p:cNvPr id="31" name="Graphic 4">
              <a:extLst>
                <a:ext uri="{FF2B5EF4-FFF2-40B4-BE49-F238E27FC236}">
                  <a16:creationId xmlns:a16="http://schemas.microsoft.com/office/drawing/2014/main" id="{49B33116-2475-FDBD-FA29-6D6FDAC6BAB1}"/>
                </a:ext>
              </a:extLst>
            </p:cNvPr>
            <p:cNvSpPr/>
            <p:nvPr userDrawn="1"/>
          </p:nvSpPr>
          <p:spPr>
            <a:xfrm>
              <a:off x="3035278" y="6014010"/>
              <a:ext cx="1684897" cy="593577"/>
            </a:xfrm>
            <a:custGeom>
              <a:avLst/>
              <a:gdLst>
                <a:gd name="connsiteX0" fmla="*/ 0 w 219561"/>
                <a:gd name="connsiteY0" fmla="*/ 78436 h 78435"/>
                <a:gd name="connsiteX1" fmla="*/ 91610 w 219561"/>
                <a:gd name="connsiteY1" fmla="*/ 78436 h 78435"/>
                <a:gd name="connsiteX2" fmla="*/ 216974 w 219561"/>
                <a:gd name="connsiteY2" fmla="*/ 78436 h 78435"/>
                <a:gd name="connsiteX3" fmla="*/ 219562 w 219561"/>
                <a:gd name="connsiteY3" fmla="*/ 78436 h 78435"/>
                <a:gd name="connsiteX4" fmla="*/ 109772 w 219561"/>
                <a:gd name="connsiteY4" fmla="*/ 0 h 7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61" h="78435">
                  <a:moveTo>
                    <a:pt x="0" y="78436"/>
                  </a:moveTo>
                  <a:lnTo>
                    <a:pt x="91610" y="78436"/>
                  </a:lnTo>
                  <a:lnTo>
                    <a:pt x="216974" y="78436"/>
                  </a:lnTo>
                  <a:lnTo>
                    <a:pt x="219562" y="78436"/>
                  </a:lnTo>
                  <a:lnTo>
                    <a:pt x="109772" y="0"/>
                  </a:lnTo>
                  <a:close/>
                </a:path>
              </a:pathLst>
            </a:custGeom>
            <a:solidFill>
              <a:srgbClr val="358ECE"/>
            </a:solidFill>
            <a:ln w="1702" cap="flat">
              <a:noFill/>
              <a:prstDash val="solid"/>
              <a:miter/>
            </a:ln>
          </p:spPr>
          <p:txBody>
            <a:bodyPr rtlCol="0" anchor="ctr"/>
            <a:lstStyle/>
            <a:p>
              <a:endParaRPr lang="en-US"/>
            </a:p>
          </p:txBody>
        </p:sp>
        <p:sp>
          <p:nvSpPr>
            <p:cNvPr id="32" name="Graphic 4">
              <a:extLst>
                <a:ext uri="{FF2B5EF4-FFF2-40B4-BE49-F238E27FC236}">
                  <a16:creationId xmlns:a16="http://schemas.microsoft.com/office/drawing/2014/main" id="{8D7D456B-DC50-F8E4-8605-F362B95649B0}"/>
                </a:ext>
              </a:extLst>
            </p:cNvPr>
            <p:cNvSpPr/>
            <p:nvPr userDrawn="1"/>
          </p:nvSpPr>
          <p:spPr>
            <a:xfrm>
              <a:off x="2034320" y="5308233"/>
              <a:ext cx="3686819" cy="1299355"/>
            </a:xfrm>
            <a:custGeom>
              <a:avLst/>
              <a:gdLst>
                <a:gd name="connsiteX0" fmla="*/ 0 w 480434"/>
                <a:gd name="connsiteY0" fmla="*/ 171697 h 171696"/>
                <a:gd name="connsiteX1" fmla="*/ 102861 w 480434"/>
                <a:gd name="connsiteY1" fmla="*/ 171697 h 171696"/>
                <a:gd name="connsiteX2" fmla="*/ 105551 w 480434"/>
                <a:gd name="connsiteY2" fmla="*/ 171697 h 171696"/>
                <a:gd name="connsiteX3" fmla="*/ 236107 w 480434"/>
                <a:gd name="connsiteY3" fmla="*/ 78401 h 171696"/>
                <a:gd name="connsiteX4" fmla="*/ 236294 w 480434"/>
                <a:gd name="connsiteY4" fmla="*/ 78350 h 171696"/>
                <a:gd name="connsiteX5" fmla="*/ 237758 w 480434"/>
                <a:gd name="connsiteY5" fmla="*/ 77687 h 171696"/>
                <a:gd name="connsiteX6" fmla="*/ 238881 w 480434"/>
                <a:gd name="connsiteY6" fmla="*/ 77261 h 171696"/>
                <a:gd name="connsiteX7" fmla="*/ 240209 w 480434"/>
                <a:gd name="connsiteY7" fmla="*/ 77227 h 171696"/>
                <a:gd name="connsiteX8" fmla="*/ 241571 w 480434"/>
                <a:gd name="connsiteY8" fmla="*/ 77261 h 171696"/>
                <a:gd name="connsiteX9" fmla="*/ 242660 w 480434"/>
                <a:gd name="connsiteY9" fmla="*/ 77687 h 171696"/>
                <a:gd name="connsiteX10" fmla="*/ 244141 w 480434"/>
                <a:gd name="connsiteY10" fmla="*/ 78350 h 171696"/>
                <a:gd name="connsiteX11" fmla="*/ 244311 w 480434"/>
                <a:gd name="connsiteY11" fmla="*/ 78401 h 171696"/>
                <a:gd name="connsiteX12" fmla="*/ 374884 w 480434"/>
                <a:gd name="connsiteY12" fmla="*/ 171697 h 171696"/>
                <a:gd name="connsiteX13" fmla="*/ 472758 w 480434"/>
                <a:gd name="connsiteY13" fmla="*/ 171697 h 171696"/>
                <a:gd name="connsiteX14" fmla="*/ 480435 w 480434"/>
                <a:gd name="connsiteY14" fmla="*/ 171697 h 171696"/>
                <a:gd name="connsiteX15" fmla="*/ 240209 w 480434"/>
                <a:gd name="connsiteY15" fmla="*/ 0 h 171696"/>
                <a:gd name="connsiteX16" fmla="*/ 0 w 480434"/>
                <a:gd name="connsiteY16" fmla="*/ 171697 h 17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0434" h="171696">
                  <a:moveTo>
                    <a:pt x="0" y="171697"/>
                  </a:moveTo>
                  <a:lnTo>
                    <a:pt x="102861" y="171697"/>
                  </a:lnTo>
                  <a:lnTo>
                    <a:pt x="105551" y="171697"/>
                  </a:lnTo>
                  <a:lnTo>
                    <a:pt x="236107" y="78401"/>
                  </a:lnTo>
                  <a:cubicBezTo>
                    <a:pt x="236175" y="78384"/>
                    <a:pt x="236243" y="78367"/>
                    <a:pt x="236294" y="78350"/>
                  </a:cubicBezTo>
                  <a:cubicBezTo>
                    <a:pt x="236737" y="78027"/>
                    <a:pt x="237247" y="77874"/>
                    <a:pt x="237758" y="77687"/>
                  </a:cubicBezTo>
                  <a:cubicBezTo>
                    <a:pt x="238149" y="77550"/>
                    <a:pt x="238472" y="77329"/>
                    <a:pt x="238881" y="77261"/>
                  </a:cubicBezTo>
                  <a:cubicBezTo>
                    <a:pt x="239307" y="77142"/>
                    <a:pt x="239766" y="77227"/>
                    <a:pt x="240209" y="77227"/>
                  </a:cubicBezTo>
                  <a:cubicBezTo>
                    <a:pt x="240668" y="77227"/>
                    <a:pt x="241128" y="77159"/>
                    <a:pt x="241571" y="77261"/>
                  </a:cubicBezTo>
                  <a:cubicBezTo>
                    <a:pt x="241962" y="77329"/>
                    <a:pt x="242269" y="77550"/>
                    <a:pt x="242660" y="77687"/>
                  </a:cubicBezTo>
                  <a:cubicBezTo>
                    <a:pt x="243153" y="77874"/>
                    <a:pt x="243698" y="78027"/>
                    <a:pt x="244141" y="78350"/>
                  </a:cubicBezTo>
                  <a:cubicBezTo>
                    <a:pt x="244192" y="78384"/>
                    <a:pt x="244243" y="78384"/>
                    <a:pt x="244311" y="78401"/>
                  </a:cubicBezTo>
                  <a:lnTo>
                    <a:pt x="374884" y="171697"/>
                  </a:lnTo>
                  <a:lnTo>
                    <a:pt x="472758" y="171697"/>
                  </a:lnTo>
                  <a:lnTo>
                    <a:pt x="480435" y="171697"/>
                  </a:lnTo>
                  <a:lnTo>
                    <a:pt x="240209" y="0"/>
                  </a:lnTo>
                  <a:lnTo>
                    <a:pt x="0" y="171697"/>
                  </a:lnTo>
                  <a:close/>
                </a:path>
              </a:pathLst>
            </a:custGeom>
            <a:solidFill>
              <a:srgbClr val="358ECE"/>
            </a:solidFill>
            <a:ln w="1702" cap="flat">
              <a:noFill/>
              <a:prstDash val="solid"/>
              <a:miter/>
            </a:ln>
          </p:spPr>
          <p:txBody>
            <a:bodyPr rtlCol="0" anchor="ctr"/>
            <a:lstStyle/>
            <a:p>
              <a:endParaRPr lang="en-US"/>
            </a:p>
          </p:txBody>
        </p:sp>
        <p:sp>
          <p:nvSpPr>
            <p:cNvPr id="33" name="Graphic 4">
              <a:extLst>
                <a:ext uri="{FF2B5EF4-FFF2-40B4-BE49-F238E27FC236}">
                  <a16:creationId xmlns:a16="http://schemas.microsoft.com/office/drawing/2014/main" id="{07AE9694-C448-5852-BA21-0BC09C1675D4}"/>
                </a:ext>
              </a:extLst>
            </p:cNvPr>
            <p:cNvSpPr/>
            <p:nvPr userDrawn="1"/>
          </p:nvSpPr>
          <p:spPr>
            <a:xfrm>
              <a:off x="95616" y="3942146"/>
              <a:ext cx="7564619" cy="2665442"/>
            </a:xfrm>
            <a:custGeom>
              <a:avLst/>
              <a:gdLst>
                <a:gd name="connsiteX0" fmla="*/ 488758 w 985755"/>
                <a:gd name="connsiteY0" fmla="*/ 74504 h 352210"/>
                <a:gd name="connsiteX1" fmla="*/ 488946 w 985755"/>
                <a:gd name="connsiteY1" fmla="*/ 74435 h 352210"/>
                <a:gd name="connsiteX2" fmla="*/ 490409 w 985755"/>
                <a:gd name="connsiteY2" fmla="*/ 73789 h 352210"/>
                <a:gd name="connsiteX3" fmla="*/ 491516 w 985755"/>
                <a:gd name="connsiteY3" fmla="*/ 73363 h 352210"/>
                <a:gd name="connsiteX4" fmla="*/ 492860 w 985755"/>
                <a:gd name="connsiteY4" fmla="*/ 73329 h 352210"/>
                <a:gd name="connsiteX5" fmla="*/ 494222 w 985755"/>
                <a:gd name="connsiteY5" fmla="*/ 73363 h 352210"/>
                <a:gd name="connsiteX6" fmla="*/ 495312 w 985755"/>
                <a:gd name="connsiteY6" fmla="*/ 73789 h 352210"/>
                <a:gd name="connsiteX7" fmla="*/ 496792 w 985755"/>
                <a:gd name="connsiteY7" fmla="*/ 74435 h 352210"/>
                <a:gd name="connsiteX8" fmla="*/ 496963 w 985755"/>
                <a:gd name="connsiteY8" fmla="*/ 74504 h 352210"/>
                <a:gd name="connsiteX9" fmla="*/ 885549 w 985755"/>
                <a:gd name="connsiteY9" fmla="*/ 352211 h 352210"/>
                <a:gd name="connsiteX10" fmla="*/ 978078 w 985755"/>
                <a:gd name="connsiteY10" fmla="*/ 352211 h 352210"/>
                <a:gd name="connsiteX11" fmla="*/ 985755 w 985755"/>
                <a:gd name="connsiteY11" fmla="*/ 352211 h 352210"/>
                <a:gd name="connsiteX12" fmla="*/ 492877 w 985755"/>
                <a:gd name="connsiteY12" fmla="*/ 0 h 352210"/>
                <a:gd name="connsiteX13" fmla="*/ 0 w 985755"/>
                <a:gd name="connsiteY13" fmla="*/ 352211 h 352210"/>
                <a:gd name="connsiteX14" fmla="*/ 100104 w 985755"/>
                <a:gd name="connsiteY14" fmla="*/ 352211 h 352210"/>
                <a:gd name="connsiteX15" fmla="*/ 488758 w 985755"/>
                <a:gd name="connsiteY15" fmla="*/ 74504 h 3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5755" h="352210">
                  <a:moveTo>
                    <a:pt x="488758" y="74504"/>
                  </a:moveTo>
                  <a:cubicBezTo>
                    <a:pt x="488809" y="74469"/>
                    <a:pt x="488877" y="74469"/>
                    <a:pt x="488946" y="74435"/>
                  </a:cubicBezTo>
                  <a:cubicBezTo>
                    <a:pt x="489388" y="74146"/>
                    <a:pt x="489882" y="73976"/>
                    <a:pt x="490409" y="73789"/>
                  </a:cubicBezTo>
                  <a:cubicBezTo>
                    <a:pt x="490784" y="73652"/>
                    <a:pt x="491124" y="73414"/>
                    <a:pt x="491516" y="73363"/>
                  </a:cubicBezTo>
                  <a:cubicBezTo>
                    <a:pt x="491958" y="73261"/>
                    <a:pt x="492418" y="73329"/>
                    <a:pt x="492860" y="73329"/>
                  </a:cubicBezTo>
                  <a:cubicBezTo>
                    <a:pt x="493303" y="73329"/>
                    <a:pt x="493780" y="73261"/>
                    <a:pt x="494222" y="73363"/>
                  </a:cubicBezTo>
                  <a:cubicBezTo>
                    <a:pt x="494614" y="73414"/>
                    <a:pt x="494920" y="73635"/>
                    <a:pt x="495312" y="73789"/>
                  </a:cubicBezTo>
                  <a:cubicBezTo>
                    <a:pt x="495805" y="73976"/>
                    <a:pt x="496350" y="74146"/>
                    <a:pt x="496792" y="74435"/>
                  </a:cubicBezTo>
                  <a:cubicBezTo>
                    <a:pt x="496843" y="74469"/>
                    <a:pt x="496912" y="74469"/>
                    <a:pt x="496963" y="74504"/>
                  </a:cubicBezTo>
                  <a:lnTo>
                    <a:pt x="885549" y="352211"/>
                  </a:lnTo>
                  <a:lnTo>
                    <a:pt x="978078" y="352211"/>
                  </a:lnTo>
                  <a:lnTo>
                    <a:pt x="985755" y="352211"/>
                  </a:lnTo>
                  <a:lnTo>
                    <a:pt x="492877" y="0"/>
                  </a:lnTo>
                  <a:lnTo>
                    <a:pt x="0" y="352211"/>
                  </a:lnTo>
                  <a:lnTo>
                    <a:pt x="100104" y="352211"/>
                  </a:lnTo>
                  <a:lnTo>
                    <a:pt x="488758" y="74504"/>
                  </a:lnTo>
                  <a:close/>
                </a:path>
              </a:pathLst>
            </a:custGeom>
            <a:solidFill>
              <a:srgbClr val="358ECE"/>
            </a:solidFill>
            <a:ln w="1702" cap="flat">
              <a:noFill/>
              <a:prstDash val="solid"/>
              <a:miter/>
            </a:ln>
          </p:spPr>
          <p:txBody>
            <a:bodyPr rtlCol="0" anchor="ctr"/>
            <a:lstStyle/>
            <a:p>
              <a:endParaRPr lang="en-US"/>
            </a:p>
          </p:txBody>
        </p:sp>
        <p:sp>
          <p:nvSpPr>
            <p:cNvPr id="34" name="Graphic 4">
              <a:extLst>
                <a:ext uri="{FF2B5EF4-FFF2-40B4-BE49-F238E27FC236}">
                  <a16:creationId xmlns:a16="http://schemas.microsoft.com/office/drawing/2014/main" id="{C1ABAAE5-034A-28AD-EB64-6FE03B18722C}"/>
                </a:ext>
              </a:extLst>
            </p:cNvPr>
            <p:cNvSpPr/>
            <p:nvPr userDrawn="1"/>
          </p:nvSpPr>
          <p:spPr>
            <a:xfrm>
              <a:off x="1054520" y="4618424"/>
              <a:ext cx="5646028" cy="1989164"/>
            </a:xfrm>
            <a:custGeom>
              <a:avLst/>
              <a:gdLst>
                <a:gd name="connsiteX0" fmla="*/ 0 w 735741"/>
                <a:gd name="connsiteY0" fmla="*/ 262848 h 262847"/>
                <a:gd name="connsiteX1" fmla="*/ 102776 w 735741"/>
                <a:gd name="connsiteY1" fmla="*/ 262848 h 262847"/>
                <a:gd name="connsiteX2" fmla="*/ 363786 w 735741"/>
                <a:gd name="connsiteY2" fmla="*/ 76325 h 262847"/>
                <a:gd name="connsiteX3" fmla="*/ 363990 w 735741"/>
                <a:gd name="connsiteY3" fmla="*/ 76257 h 262847"/>
                <a:gd name="connsiteX4" fmla="*/ 365437 w 735741"/>
                <a:gd name="connsiteY4" fmla="*/ 75627 h 262847"/>
                <a:gd name="connsiteX5" fmla="*/ 366560 w 735741"/>
                <a:gd name="connsiteY5" fmla="*/ 75184 h 262847"/>
                <a:gd name="connsiteX6" fmla="*/ 367888 w 735741"/>
                <a:gd name="connsiteY6" fmla="*/ 75150 h 262847"/>
                <a:gd name="connsiteX7" fmla="*/ 369250 w 735741"/>
                <a:gd name="connsiteY7" fmla="*/ 75184 h 262847"/>
                <a:gd name="connsiteX8" fmla="*/ 370339 w 735741"/>
                <a:gd name="connsiteY8" fmla="*/ 75610 h 262847"/>
                <a:gd name="connsiteX9" fmla="*/ 371837 w 735741"/>
                <a:gd name="connsiteY9" fmla="*/ 76257 h 262847"/>
                <a:gd name="connsiteX10" fmla="*/ 372007 w 735741"/>
                <a:gd name="connsiteY10" fmla="*/ 76325 h 262847"/>
                <a:gd name="connsiteX11" fmla="*/ 633016 w 735741"/>
                <a:gd name="connsiteY11" fmla="*/ 262848 h 262847"/>
                <a:gd name="connsiteX12" fmla="*/ 727776 w 735741"/>
                <a:gd name="connsiteY12" fmla="*/ 262848 h 262847"/>
                <a:gd name="connsiteX13" fmla="*/ 735742 w 735741"/>
                <a:gd name="connsiteY13" fmla="*/ 262848 h 262847"/>
                <a:gd name="connsiteX14" fmla="*/ 367905 w 735741"/>
                <a:gd name="connsiteY14" fmla="*/ 0 h 262847"/>
                <a:gd name="connsiteX15" fmla="*/ 0 w 735741"/>
                <a:gd name="connsiteY15" fmla="*/ 262848 h 2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41" h="262847">
                  <a:moveTo>
                    <a:pt x="0" y="262848"/>
                  </a:moveTo>
                  <a:lnTo>
                    <a:pt x="102776" y="262848"/>
                  </a:lnTo>
                  <a:lnTo>
                    <a:pt x="363786" y="76325"/>
                  </a:lnTo>
                  <a:cubicBezTo>
                    <a:pt x="363854" y="76308"/>
                    <a:pt x="363922" y="76308"/>
                    <a:pt x="363990" y="76257"/>
                  </a:cubicBezTo>
                  <a:cubicBezTo>
                    <a:pt x="364416" y="75950"/>
                    <a:pt x="364926" y="75814"/>
                    <a:pt x="365437" y="75627"/>
                  </a:cubicBezTo>
                  <a:cubicBezTo>
                    <a:pt x="365828" y="75474"/>
                    <a:pt x="366152" y="75235"/>
                    <a:pt x="366560" y="75184"/>
                  </a:cubicBezTo>
                  <a:cubicBezTo>
                    <a:pt x="366986" y="75082"/>
                    <a:pt x="367445" y="75150"/>
                    <a:pt x="367888" y="75150"/>
                  </a:cubicBezTo>
                  <a:cubicBezTo>
                    <a:pt x="368347" y="75150"/>
                    <a:pt x="368824" y="75082"/>
                    <a:pt x="369250" y="75184"/>
                  </a:cubicBezTo>
                  <a:cubicBezTo>
                    <a:pt x="369641" y="75235"/>
                    <a:pt x="369965" y="75457"/>
                    <a:pt x="370339" y="75610"/>
                  </a:cubicBezTo>
                  <a:cubicBezTo>
                    <a:pt x="370832" y="75814"/>
                    <a:pt x="371377" y="75950"/>
                    <a:pt x="371837" y="76257"/>
                  </a:cubicBezTo>
                  <a:cubicBezTo>
                    <a:pt x="371871" y="76308"/>
                    <a:pt x="371939" y="76308"/>
                    <a:pt x="372007" y="76325"/>
                  </a:cubicBezTo>
                  <a:lnTo>
                    <a:pt x="633016" y="262848"/>
                  </a:lnTo>
                  <a:lnTo>
                    <a:pt x="727776" y="262848"/>
                  </a:lnTo>
                  <a:lnTo>
                    <a:pt x="735742" y="262848"/>
                  </a:lnTo>
                  <a:lnTo>
                    <a:pt x="367905" y="0"/>
                  </a:lnTo>
                  <a:lnTo>
                    <a:pt x="0" y="262848"/>
                  </a:lnTo>
                  <a:close/>
                </a:path>
              </a:pathLst>
            </a:custGeom>
            <a:solidFill>
              <a:srgbClr val="358ECE"/>
            </a:solidFill>
            <a:ln w="1702" cap="flat">
              <a:noFill/>
              <a:prstDash val="solid"/>
              <a:miter/>
            </a:ln>
          </p:spPr>
          <p:txBody>
            <a:bodyPr rtlCol="0" anchor="ctr"/>
            <a:lstStyle/>
            <a:p>
              <a:endParaRPr lang="en-US"/>
            </a:p>
          </p:txBody>
        </p:sp>
        <p:sp>
          <p:nvSpPr>
            <p:cNvPr id="35" name="Graphic 4">
              <a:extLst>
                <a:ext uri="{FF2B5EF4-FFF2-40B4-BE49-F238E27FC236}">
                  <a16:creationId xmlns:a16="http://schemas.microsoft.com/office/drawing/2014/main" id="{B3B88137-42AC-E741-2F2D-2651BF121058}"/>
                </a:ext>
              </a:extLst>
            </p:cNvPr>
            <p:cNvSpPr/>
            <p:nvPr userDrawn="1"/>
          </p:nvSpPr>
          <p:spPr>
            <a:xfrm>
              <a:off x="-1" y="6607595"/>
              <a:ext cx="1843340" cy="1299355"/>
            </a:xfrm>
            <a:custGeom>
              <a:avLst/>
              <a:gdLst>
                <a:gd name="connsiteX0" fmla="*/ 137415 w 240208"/>
                <a:gd name="connsiteY0" fmla="*/ 0 h 171696"/>
                <a:gd name="connsiteX1" fmla="*/ 0 w 240208"/>
                <a:gd name="connsiteY1" fmla="*/ 98215 h 171696"/>
                <a:gd name="connsiteX2" fmla="*/ 0 w 240208"/>
                <a:gd name="connsiteY2" fmla="*/ 171697 h 171696"/>
                <a:gd name="connsiteX3" fmla="*/ 240209 w 240208"/>
                <a:gd name="connsiteY3" fmla="*/ 0 h 171696"/>
              </a:gdLst>
              <a:ahLst/>
              <a:cxnLst>
                <a:cxn ang="0">
                  <a:pos x="connsiteX0" y="connsiteY0"/>
                </a:cxn>
                <a:cxn ang="0">
                  <a:pos x="connsiteX1" y="connsiteY1"/>
                </a:cxn>
                <a:cxn ang="0">
                  <a:pos x="connsiteX2" y="connsiteY2"/>
                </a:cxn>
                <a:cxn ang="0">
                  <a:pos x="connsiteX3" y="connsiteY3"/>
                </a:cxn>
              </a:cxnLst>
              <a:rect l="l" t="t" r="r" b="b"/>
              <a:pathLst>
                <a:path w="240208" h="171696">
                  <a:moveTo>
                    <a:pt x="137415" y="0"/>
                  </a:moveTo>
                  <a:lnTo>
                    <a:pt x="0" y="98215"/>
                  </a:lnTo>
                  <a:lnTo>
                    <a:pt x="0" y="171697"/>
                  </a:lnTo>
                  <a:lnTo>
                    <a:pt x="240209" y="0"/>
                  </a:lnTo>
                  <a:close/>
                </a:path>
              </a:pathLst>
            </a:custGeom>
            <a:solidFill>
              <a:srgbClr val="E61152"/>
            </a:solidFill>
            <a:ln w="1702" cap="flat">
              <a:noFill/>
              <a:prstDash val="solid"/>
              <a:miter/>
            </a:ln>
          </p:spPr>
          <p:txBody>
            <a:bodyPr rtlCol="0" anchor="ctr"/>
            <a:lstStyle/>
            <a:p>
              <a:endParaRPr lang="en-US"/>
            </a:p>
          </p:txBody>
        </p:sp>
        <p:sp>
          <p:nvSpPr>
            <p:cNvPr id="36" name="Graphic 4">
              <a:extLst>
                <a:ext uri="{FF2B5EF4-FFF2-40B4-BE49-F238E27FC236}">
                  <a16:creationId xmlns:a16="http://schemas.microsoft.com/office/drawing/2014/main" id="{26A5D560-D4DE-9B05-9B1C-FA1D7A181D11}"/>
                </a:ext>
              </a:extLst>
            </p:cNvPr>
            <p:cNvSpPr/>
            <p:nvPr userDrawn="1"/>
          </p:nvSpPr>
          <p:spPr>
            <a:xfrm>
              <a:off x="-1" y="6607595"/>
              <a:ext cx="863540" cy="608774"/>
            </a:xfrm>
            <a:custGeom>
              <a:avLst/>
              <a:gdLst>
                <a:gd name="connsiteX0" fmla="*/ 12409 w 112529"/>
                <a:gd name="connsiteY0" fmla="*/ 0 h 80443"/>
                <a:gd name="connsiteX1" fmla="*/ 4085 w 112529"/>
                <a:gd name="connsiteY1" fmla="*/ 6026 h 80443"/>
                <a:gd name="connsiteX2" fmla="*/ 0 w 112529"/>
                <a:gd name="connsiteY2" fmla="*/ 8885 h 80443"/>
                <a:gd name="connsiteX3" fmla="*/ 0 w 112529"/>
                <a:gd name="connsiteY3" fmla="*/ 80444 h 80443"/>
                <a:gd name="connsiteX4" fmla="*/ 112530 w 112529"/>
                <a:gd name="connsiteY4" fmla="*/ 0 h 8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29" h="80443">
                  <a:moveTo>
                    <a:pt x="12409" y="0"/>
                  </a:moveTo>
                  <a:lnTo>
                    <a:pt x="4085" y="6026"/>
                  </a:lnTo>
                  <a:lnTo>
                    <a:pt x="0" y="8885"/>
                  </a:lnTo>
                  <a:lnTo>
                    <a:pt x="0" y="80444"/>
                  </a:lnTo>
                  <a:lnTo>
                    <a:pt x="112530" y="0"/>
                  </a:lnTo>
                  <a:close/>
                </a:path>
              </a:pathLst>
            </a:custGeom>
            <a:solidFill>
              <a:srgbClr val="E61152"/>
            </a:solidFill>
            <a:ln w="1702" cap="flat">
              <a:noFill/>
              <a:prstDash val="solid"/>
              <a:miter/>
            </a:ln>
          </p:spPr>
          <p:txBody>
            <a:bodyPr rtlCol="0" anchor="ctr"/>
            <a:lstStyle/>
            <a:p>
              <a:endParaRPr lang="en-US"/>
            </a:p>
          </p:txBody>
        </p:sp>
        <p:sp>
          <p:nvSpPr>
            <p:cNvPr id="37" name="Graphic 4">
              <a:extLst>
                <a:ext uri="{FF2B5EF4-FFF2-40B4-BE49-F238E27FC236}">
                  <a16:creationId xmlns:a16="http://schemas.microsoft.com/office/drawing/2014/main" id="{881BEE55-2D58-08AD-3202-C7DD1C692803}"/>
                </a:ext>
              </a:extLst>
            </p:cNvPr>
            <p:cNvSpPr/>
            <p:nvPr userDrawn="1"/>
          </p:nvSpPr>
          <p:spPr>
            <a:xfrm>
              <a:off x="-1" y="6607595"/>
              <a:ext cx="2844305" cy="2004746"/>
            </a:xfrm>
            <a:custGeom>
              <a:avLst/>
              <a:gdLst>
                <a:gd name="connsiteX0" fmla="*/ 367973 w 370645"/>
                <a:gd name="connsiteY0" fmla="*/ 0 h 264906"/>
                <a:gd name="connsiteX1" fmla="*/ 265094 w 370645"/>
                <a:gd name="connsiteY1" fmla="*/ 0 h 264906"/>
                <a:gd name="connsiteX2" fmla="*/ 0 w 370645"/>
                <a:gd name="connsiteY2" fmla="*/ 189467 h 264906"/>
                <a:gd name="connsiteX3" fmla="*/ 0 w 370645"/>
                <a:gd name="connsiteY3" fmla="*/ 264907 h 264906"/>
                <a:gd name="connsiteX4" fmla="*/ 370645 w 370645"/>
                <a:gd name="connsiteY4" fmla="*/ 0 h 26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645" h="264906">
                  <a:moveTo>
                    <a:pt x="367973" y="0"/>
                  </a:moveTo>
                  <a:lnTo>
                    <a:pt x="265094" y="0"/>
                  </a:lnTo>
                  <a:lnTo>
                    <a:pt x="0" y="189467"/>
                  </a:lnTo>
                  <a:lnTo>
                    <a:pt x="0" y="264907"/>
                  </a:lnTo>
                  <a:lnTo>
                    <a:pt x="370645" y="0"/>
                  </a:lnTo>
                  <a:close/>
                </a:path>
              </a:pathLst>
            </a:custGeom>
            <a:solidFill>
              <a:srgbClr val="E61152"/>
            </a:solidFill>
            <a:ln w="1702" cap="flat">
              <a:noFill/>
              <a:prstDash val="solid"/>
              <a:miter/>
            </a:ln>
          </p:spPr>
          <p:txBody>
            <a:bodyPr rtlCol="0" anchor="ctr"/>
            <a:lstStyle/>
            <a:p>
              <a:endParaRPr lang="en-US"/>
            </a:p>
          </p:txBody>
        </p:sp>
        <p:sp>
          <p:nvSpPr>
            <p:cNvPr id="38" name="Graphic 4">
              <a:extLst>
                <a:ext uri="{FF2B5EF4-FFF2-40B4-BE49-F238E27FC236}">
                  <a16:creationId xmlns:a16="http://schemas.microsoft.com/office/drawing/2014/main" id="{547EA6D4-C7E4-EFC1-A603-15E9B7C92844}"/>
                </a:ext>
              </a:extLst>
            </p:cNvPr>
            <p:cNvSpPr/>
            <p:nvPr userDrawn="1"/>
          </p:nvSpPr>
          <p:spPr>
            <a:xfrm>
              <a:off x="1843347" y="5187028"/>
              <a:ext cx="4068497" cy="1420560"/>
            </a:xfrm>
            <a:custGeom>
              <a:avLst/>
              <a:gdLst>
                <a:gd name="connsiteX0" fmla="*/ 269044 w 530171"/>
                <a:gd name="connsiteY0" fmla="*/ 1122 h 187712"/>
                <a:gd name="connsiteX1" fmla="*/ 267546 w 530171"/>
                <a:gd name="connsiteY1" fmla="*/ 475 h 187712"/>
                <a:gd name="connsiteX2" fmla="*/ 266456 w 530171"/>
                <a:gd name="connsiteY2" fmla="*/ 49 h 187712"/>
                <a:gd name="connsiteX3" fmla="*/ 265094 w 530171"/>
                <a:gd name="connsiteY3" fmla="*/ 15 h 187712"/>
                <a:gd name="connsiteX4" fmla="*/ 263767 w 530171"/>
                <a:gd name="connsiteY4" fmla="*/ 49 h 187712"/>
                <a:gd name="connsiteX5" fmla="*/ 262661 w 530171"/>
                <a:gd name="connsiteY5" fmla="*/ 492 h 187712"/>
                <a:gd name="connsiteX6" fmla="*/ 261197 w 530171"/>
                <a:gd name="connsiteY6" fmla="*/ 1122 h 187712"/>
                <a:gd name="connsiteX7" fmla="*/ 261009 w 530171"/>
                <a:gd name="connsiteY7" fmla="*/ 1190 h 187712"/>
                <a:gd name="connsiteX8" fmla="*/ 0 w 530171"/>
                <a:gd name="connsiteY8" fmla="*/ 187712 h 187712"/>
                <a:gd name="connsiteX9" fmla="*/ 2417 w 530171"/>
                <a:gd name="connsiteY9" fmla="*/ 187712 h 187712"/>
                <a:gd name="connsiteX10" fmla="*/ 24886 w 530171"/>
                <a:gd name="connsiteY10" fmla="*/ 187712 h 187712"/>
                <a:gd name="connsiteX11" fmla="*/ 265077 w 530171"/>
                <a:gd name="connsiteY11" fmla="*/ 16050 h 187712"/>
                <a:gd name="connsiteX12" fmla="*/ 505321 w 530171"/>
                <a:gd name="connsiteY12" fmla="*/ 187712 h 187712"/>
                <a:gd name="connsiteX13" fmla="*/ 530172 w 530171"/>
                <a:gd name="connsiteY13" fmla="*/ 187712 h 187712"/>
                <a:gd name="connsiteX14" fmla="*/ 269180 w 530171"/>
                <a:gd name="connsiteY14" fmla="*/ 1190 h 187712"/>
                <a:gd name="connsiteX15" fmla="*/ 269044 w 530171"/>
                <a:gd name="connsiteY15" fmla="*/ 1122 h 18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71" h="187712">
                  <a:moveTo>
                    <a:pt x="269044" y="1122"/>
                  </a:moveTo>
                  <a:cubicBezTo>
                    <a:pt x="268601" y="815"/>
                    <a:pt x="268039" y="679"/>
                    <a:pt x="267546" y="475"/>
                  </a:cubicBezTo>
                  <a:cubicBezTo>
                    <a:pt x="267171" y="322"/>
                    <a:pt x="266848" y="100"/>
                    <a:pt x="266456" y="49"/>
                  </a:cubicBezTo>
                  <a:cubicBezTo>
                    <a:pt x="266031" y="-36"/>
                    <a:pt x="265554" y="15"/>
                    <a:pt x="265094" y="15"/>
                  </a:cubicBezTo>
                  <a:cubicBezTo>
                    <a:pt x="264652" y="15"/>
                    <a:pt x="264193" y="-36"/>
                    <a:pt x="263767" y="49"/>
                  </a:cubicBezTo>
                  <a:cubicBezTo>
                    <a:pt x="263375" y="100"/>
                    <a:pt x="263035" y="339"/>
                    <a:pt x="262661" y="492"/>
                  </a:cubicBezTo>
                  <a:cubicBezTo>
                    <a:pt x="262150" y="679"/>
                    <a:pt x="261622" y="798"/>
                    <a:pt x="261197" y="1122"/>
                  </a:cubicBezTo>
                  <a:cubicBezTo>
                    <a:pt x="261129" y="1173"/>
                    <a:pt x="261061" y="1173"/>
                    <a:pt x="261009" y="1190"/>
                  </a:cubicBezTo>
                  <a:lnTo>
                    <a:pt x="0" y="187712"/>
                  </a:lnTo>
                  <a:lnTo>
                    <a:pt x="2417" y="187712"/>
                  </a:lnTo>
                  <a:lnTo>
                    <a:pt x="24886" y="187712"/>
                  </a:lnTo>
                  <a:lnTo>
                    <a:pt x="265077" y="16050"/>
                  </a:lnTo>
                  <a:lnTo>
                    <a:pt x="505321" y="187712"/>
                  </a:lnTo>
                  <a:lnTo>
                    <a:pt x="530172" y="187712"/>
                  </a:lnTo>
                  <a:lnTo>
                    <a:pt x="269180" y="1190"/>
                  </a:lnTo>
                  <a:cubicBezTo>
                    <a:pt x="269146" y="1173"/>
                    <a:pt x="269095" y="1173"/>
                    <a:pt x="269044" y="1122"/>
                  </a:cubicBezTo>
                </a:path>
              </a:pathLst>
            </a:custGeom>
            <a:solidFill>
              <a:srgbClr val="FFFFFF"/>
            </a:solidFill>
            <a:ln w="1702" cap="flat">
              <a:noFill/>
              <a:prstDash val="solid"/>
              <a:miter/>
            </a:ln>
          </p:spPr>
          <p:txBody>
            <a:bodyPr rtlCol="0" anchor="ctr"/>
            <a:lstStyle/>
            <a:p>
              <a:endParaRPr lang="en-US"/>
            </a:p>
          </p:txBody>
        </p:sp>
        <p:sp>
          <p:nvSpPr>
            <p:cNvPr id="39" name="Graphic 4">
              <a:extLst>
                <a:ext uri="{FF2B5EF4-FFF2-40B4-BE49-F238E27FC236}">
                  <a16:creationId xmlns:a16="http://schemas.microsoft.com/office/drawing/2014/main" id="{890175E8-B542-D8B0-882D-8A0DEA844824}"/>
                </a:ext>
              </a:extLst>
            </p:cNvPr>
            <p:cNvSpPr/>
            <p:nvPr userDrawn="1"/>
          </p:nvSpPr>
          <p:spPr>
            <a:xfrm>
              <a:off x="-1" y="6607595"/>
              <a:ext cx="2034314" cy="1433841"/>
            </a:xfrm>
            <a:custGeom>
              <a:avLst/>
              <a:gdLst>
                <a:gd name="connsiteX0" fmla="*/ 242626 w 265094"/>
                <a:gd name="connsiteY0" fmla="*/ 0 h 189467"/>
                <a:gd name="connsiteX1" fmla="*/ 240209 w 265094"/>
                <a:gd name="connsiteY1" fmla="*/ 0 h 189467"/>
                <a:gd name="connsiteX2" fmla="*/ 0 w 265094"/>
                <a:gd name="connsiteY2" fmla="*/ 171697 h 189467"/>
                <a:gd name="connsiteX3" fmla="*/ 0 w 265094"/>
                <a:gd name="connsiteY3" fmla="*/ 189467 h 189467"/>
                <a:gd name="connsiteX4" fmla="*/ 265094 w 265094"/>
                <a:gd name="connsiteY4" fmla="*/ 0 h 189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94" h="189467">
                  <a:moveTo>
                    <a:pt x="242626" y="0"/>
                  </a:moveTo>
                  <a:lnTo>
                    <a:pt x="240209" y="0"/>
                  </a:lnTo>
                  <a:lnTo>
                    <a:pt x="0" y="171697"/>
                  </a:lnTo>
                  <a:lnTo>
                    <a:pt x="0" y="189467"/>
                  </a:lnTo>
                  <a:lnTo>
                    <a:pt x="265094" y="0"/>
                  </a:lnTo>
                  <a:close/>
                </a:path>
              </a:pathLst>
            </a:custGeom>
            <a:solidFill>
              <a:srgbClr val="FFFFFF"/>
            </a:solidFill>
            <a:ln w="1702" cap="flat">
              <a:noFill/>
              <a:prstDash val="solid"/>
              <a:miter/>
            </a:ln>
          </p:spPr>
          <p:txBody>
            <a:bodyPr rtlCol="0" anchor="ctr"/>
            <a:lstStyle/>
            <a:p>
              <a:endParaRPr lang="en-US"/>
            </a:p>
          </p:txBody>
        </p:sp>
        <p:sp>
          <p:nvSpPr>
            <p:cNvPr id="40" name="Graphic 4">
              <a:extLst>
                <a:ext uri="{FF2B5EF4-FFF2-40B4-BE49-F238E27FC236}">
                  <a16:creationId xmlns:a16="http://schemas.microsoft.com/office/drawing/2014/main" id="{62C20666-F063-079D-91AD-92F6ABFB5F6D}"/>
                </a:ext>
              </a:extLst>
            </p:cNvPr>
            <p:cNvSpPr/>
            <p:nvPr userDrawn="1"/>
          </p:nvSpPr>
          <p:spPr>
            <a:xfrm>
              <a:off x="863808" y="4496712"/>
              <a:ext cx="6027322" cy="2110884"/>
            </a:xfrm>
            <a:custGeom>
              <a:avLst/>
              <a:gdLst>
                <a:gd name="connsiteX0" fmla="*/ 396689 w 785428"/>
                <a:gd name="connsiteY0" fmla="*/ 1139 h 278931"/>
                <a:gd name="connsiteX1" fmla="*/ 395191 w 785428"/>
                <a:gd name="connsiteY1" fmla="*/ 492 h 278931"/>
                <a:gd name="connsiteX2" fmla="*/ 394101 w 785428"/>
                <a:gd name="connsiteY2" fmla="*/ 49 h 278931"/>
                <a:gd name="connsiteX3" fmla="*/ 392739 w 785428"/>
                <a:gd name="connsiteY3" fmla="*/ 15 h 278931"/>
                <a:gd name="connsiteX4" fmla="*/ 391412 w 785428"/>
                <a:gd name="connsiteY4" fmla="*/ 49 h 278931"/>
                <a:gd name="connsiteX5" fmla="*/ 390306 w 785428"/>
                <a:gd name="connsiteY5" fmla="*/ 492 h 278931"/>
                <a:gd name="connsiteX6" fmla="*/ 388842 w 785428"/>
                <a:gd name="connsiteY6" fmla="*/ 1139 h 278931"/>
                <a:gd name="connsiteX7" fmla="*/ 388654 w 785428"/>
                <a:gd name="connsiteY7" fmla="*/ 1207 h 278931"/>
                <a:gd name="connsiteX8" fmla="*/ 0 w 785428"/>
                <a:gd name="connsiteY8" fmla="*/ 278931 h 278931"/>
                <a:gd name="connsiteX9" fmla="*/ 4715 w 785428"/>
                <a:gd name="connsiteY9" fmla="*/ 278931 h 278931"/>
                <a:gd name="connsiteX10" fmla="*/ 24886 w 785428"/>
                <a:gd name="connsiteY10" fmla="*/ 278931 h 278931"/>
                <a:gd name="connsiteX11" fmla="*/ 392757 w 785428"/>
                <a:gd name="connsiteY11" fmla="*/ 16101 h 278931"/>
                <a:gd name="connsiteX12" fmla="*/ 760594 w 785428"/>
                <a:gd name="connsiteY12" fmla="*/ 278931 h 278931"/>
                <a:gd name="connsiteX13" fmla="*/ 785428 w 785428"/>
                <a:gd name="connsiteY13" fmla="*/ 278931 h 278931"/>
                <a:gd name="connsiteX14" fmla="*/ 396842 w 785428"/>
                <a:gd name="connsiteY14" fmla="*/ 1224 h 278931"/>
                <a:gd name="connsiteX15" fmla="*/ 396689 w 785428"/>
                <a:gd name="connsiteY15" fmla="*/ 1139 h 27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5428" h="278931">
                  <a:moveTo>
                    <a:pt x="396689" y="1139"/>
                  </a:moveTo>
                  <a:cubicBezTo>
                    <a:pt x="396246" y="849"/>
                    <a:pt x="395684" y="679"/>
                    <a:pt x="395191" y="492"/>
                  </a:cubicBezTo>
                  <a:cubicBezTo>
                    <a:pt x="394817" y="339"/>
                    <a:pt x="394493" y="117"/>
                    <a:pt x="394101" y="49"/>
                  </a:cubicBezTo>
                  <a:cubicBezTo>
                    <a:pt x="393676" y="-36"/>
                    <a:pt x="393199" y="15"/>
                    <a:pt x="392739" y="15"/>
                  </a:cubicBezTo>
                  <a:cubicBezTo>
                    <a:pt x="392297" y="15"/>
                    <a:pt x="391838" y="-36"/>
                    <a:pt x="391412" y="49"/>
                  </a:cubicBezTo>
                  <a:cubicBezTo>
                    <a:pt x="391020" y="117"/>
                    <a:pt x="390680" y="356"/>
                    <a:pt x="390306" y="492"/>
                  </a:cubicBezTo>
                  <a:cubicBezTo>
                    <a:pt x="389795" y="679"/>
                    <a:pt x="389267" y="849"/>
                    <a:pt x="388842" y="1139"/>
                  </a:cubicBezTo>
                  <a:cubicBezTo>
                    <a:pt x="388774" y="1173"/>
                    <a:pt x="388706" y="1173"/>
                    <a:pt x="388654" y="1207"/>
                  </a:cubicBezTo>
                  <a:lnTo>
                    <a:pt x="0" y="278931"/>
                  </a:lnTo>
                  <a:lnTo>
                    <a:pt x="4715" y="278931"/>
                  </a:lnTo>
                  <a:lnTo>
                    <a:pt x="24886" y="278931"/>
                  </a:lnTo>
                  <a:lnTo>
                    <a:pt x="392757" y="16101"/>
                  </a:lnTo>
                  <a:lnTo>
                    <a:pt x="760594" y="278931"/>
                  </a:lnTo>
                  <a:lnTo>
                    <a:pt x="785428" y="278931"/>
                  </a:lnTo>
                  <a:lnTo>
                    <a:pt x="396842" y="1224"/>
                  </a:lnTo>
                  <a:cubicBezTo>
                    <a:pt x="396791" y="1190"/>
                    <a:pt x="396740" y="1190"/>
                    <a:pt x="396689" y="1139"/>
                  </a:cubicBezTo>
                </a:path>
              </a:pathLst>
            </a:custGeom>
            <a:solidFill>
              <a:srgbClr val="FFFFFF"/>
            </a:solidFill>
            <a:ln w="1702" cap="flat">
              <a:noFill/>
              <a:prstDash val="solid"/>
              <a:miter/>
            </a:ln>
          </p:spPr>
          <p:txBody>
            <a:bodyPr rtlCol="0" anchor="ctr"/>
            <a:lstStyle/>
            <a:p>
              <a:endParaRPr lang="en-US"/>
            </a:p>
          </p:txBody>
        </p:sp>
        <p:sp>
          <p:nvSpPr>
            <p:cNvPr id="41" name="Graphic 4">
              <a:extLst>
                <a:ext uri="{FF2B5EF4-FFF2-40B4-BE49-F238E27FC236}">
                  <a16:creationId xmlns:a16="http://schemas.microsoft.com/office/drawing/2014/main" id="{7EA1FBDC-6384-6E08-201B-986779995BDF}"/>
                </a:ext>
              </a:extLst>
            </p:cNvPr>
            <p:cNvSpPr/>
            <p:nvPr userDrawn="1"/>
          </p:nvSpPr>
          <p:spPr>
            <a:xfrm>
              <a:off x="-1" y="6607595"/>
              <a:ext cx="1054514" cy="743260"/>
            </a:xfrm>
            <a:custGeom>
              <a:avLst/>
              <a:gdLst>
                <a:gd name="connsiteX0" fmla="*/ 117245 w 137415"/>
                <a:gd name="connsiteY0" fmla="*/ 0 h 98214"/>
                <a:gd name="connsiteX1" fmla="*/ 112547 w 137415"/>
                <a:gd name="connsiteY1" fmla="*/ 0 h 98214"/>
                <a:gd name="connsiteX2" fmla="*/ 0 w 137415"/>
                <a:gd name="connsiteY2" fmla="*/ 80444 h 98214"/>
                <a:gd name="connsiteX3" fmla="*/ 0 w 137415"/>
                <a:gd name="connsiteY3" fmla="*/ 98215 h 98214"/>
                <a:gd name="connsiteX4" fmla="*/ 137415 w 137415"/>
                <a:gd name="connsiteY4" fmla="*/ 0 h 98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15" h="98214">
                  <a:moveTo>
                    <a:pt x="117245" y="0"/>
                  </a:moveTo>
                  <a:lnTo>
                    <a:pt x="112547" y="0"/>
                  </a:lnTo>
                  <a:lnTo>
                    <a:pt x="0" y="80444"/>
                  </a:lnTo>
                  <a:lnTo>
                    <a:pt x="0" y="98215"/>
                  </a:lnTo>
                  <a:lnTo>
                    <a:pt x="137415" y="0"/>
                  </a:lnTo>
                  <a:close/>
                </a:path>
              </a:pathLst>
            </a:custGeom>
            <a:solidFill>
              <a:srgbClr val="FFFFFF"/>
            </a:solidFill>
            <a:ln w="1702" cap="flat">
              <a:noFill/>
              <a:prstDash val="solid"/>
              <a:miter/>
            </a:ln>
          </p:spPr>
          <p:txBody>
            <a:bodyPr rtlCol="0" anchor="ctr"/>
            <a:lstStyle/>
            <a:p>
              <a:endParaRPr lang="en-US"/>
            </a:p>
          </p:txBody>
        </p:sp>
        <p:sp>
          <p:nvSpPr>
            <p:cNvPr id="42" name="Graphic 4">
              <a:extLst>
                <a:ext uri="{FF2B5EF4-FFF2-40B4-BE49-F238E27FC236}">
                  <a16:creationId xmlns:a16="http://schemas.microsoft.com/office/drawing/2014/main" id="{199A0289-5DB6-0339-642F-FA1066374B4E}"/>
                </a:ext>
              </a:extLst>
            </p:cNvPr>
            <p:cNvSpPr/>
            <p:nvPr userDrawn="1"/>
          </p:nvSpPr>
          <p:spPr>
            <a:xfrm>
              <a:off x="2844181" y="5892631"/>
              <a:ext cx="2066705" cy="715093"/>
            </a:xfrm>
            <a:custGeom>
              <a:avLst/>
              <a:gdLst>
                <a:gd name="connsiteX0" fmla="*/ 138777 w 269315"/>
                <a:gd name="connsiteY0" fmla="*/ 1197 h 94492"/>
                <a:gd name="connsiteX1" fmla="*/ 138607 w 269315"/>
                <a:gd name="connsiteY1" fmla="*/ 1129 h 94492"/>
                <a:gd name="connsiteX2" fmla="*/ 137126 w 269315"/>
                <a:gd name="connsiteY2" fmla="*/ 482 h 94492"/>
                <a:gd name="connsiteX3" fmla="*/ 136037 w 269315"/>
                <a:gd name="connsiteY3" fmla="*/ 56 h 94492"/>
                <a:gd name="connsiteX4" fmla="*/ 134658 w 269315"/>
                <a:gd name="connsiteY4" fmla="*/ 22 h 94492"/>
                <a:gd name="connsiteX5" fmla="*/ 133330 w 269315"/>
                <a:gd name="connsiteY5" fmla="*/ 56 h 94492"/>
                <a:gd name="connsiteX6" fmla="*/ 132224 w 269315"/>
                <a:gd name="connsiteY6" fmla="*/ 482 h 94492"/>
                <a:gd name="connsiteX7" fmla="*/ 130760 w 269315"/>
                <a:gd name="connsiteY7" fmla="*/ 1129 h 94492"/>
                <a:gd name="connsiteX8" fmla="*/ 130573 w 269315"/>
                <a:gd name="connsiteY8" fmla="*/ 1197 h 94492"/>
                <a:gd name="connsiteX9" fmla="*/ 0 w 269315"/>
                <a:gd name="connsiteY9" fmla="*/ 94492 h 94492"/>
                <a:gd name="connsiteX10" fmla="*/ 24885 w 269315"/>
                <a:gd name="connsiteY10" fmla="*/ 94492 h 94492"/>
                <a:gd name="connsiteX11" fmla="*/ 134658 w 269315"/>
                <a:gd name="connsiteY11" fmla="*/ 16057 h 94492"/>
                <a:gd name="connsiteX12" fmla="*/ 244464 w 269315"/>
                <a:gd name="connsiteY12" fmla="*/ 94492 h 94492"/>
                <a:gd name="connsiteX13" fmla="*/ 269316 w 269315"/>
                <a:gd name="connsiteY13" fmla="*/ 94492 h 94492"/>
                <a:gd name="connsiteX14" fmla="*/ 138777 w 269315"/>
                <a:gd name="connsiteY14" fmla="*/ 1197 h 9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315" h="94492">
                  <a:moveTo>
                    <a:pt x="138777" y="1197"/>
                  </a:moveTo>
                  <a:cubicBezTo>
                    <a:pt x="138726" y="1163"/>
                    <a:pt x="138675" y="1163"/>
                    <a:pt x="138607" y="1129"/>
                  </a:cubicBezTo>
                  <a:cubicBezTo>
                    <a:pt x="138164" y="822"/>
                    <a:pt x="137619" y="669"/>
                    <a:pt x="137126" y="482"/>
                  </a:cubicBezTo>
                  <a:cubicBezTo>
                    <a:pt x="136735" y="329"/>
                    <a:pt x="136428" y="107"/>
                    <a:pt x="136037" y="56"/>
                  </a:cubicBezTo>
                  <a:cubicBezTo>
                    <a:pt x="135594" y="-46"/>
                    <a:pt x="135117" y="22"/>
                    <a:pt x="134658" y="22"/>
                  </a:cubicBezTo>
                  <a:cubicBezTo>
                    <a:pt x="134232" y="22"/>
                    <a:pt x="133773" y="-46"/>
                    <a:pt x="133330" y="56"/>
                  </a:cubicBezTo>
                  <a:cubicBezTo>
                    <a:pt x="132939" y="107"/>
                    <a:pt x="132598" y="329"/>
                    <a:pt x="132224" y="482"/>
                  </a:cubicBezTo>
                  <a:cubicBezTo>
                    <a:pt x="131713" y="669"/>
                    <a:pt x="131203" y="805"/>
                    <a:pt x="130760" y="1129"/>
                  </a:cubicBezTo>
                  <a:cubicBezTo>
                    <a:pt x="130692" y="1146"/>
                    <a:pt x="130624" y="1163"/>
                    <a:pt x="130573" y="1197"/>
                  </a:cubicBezTo>
                  <a:lnTo>
                    <a:pt x="0" y="94492"/>
                  </a:lnTo>
                  <a:lnTo>
                    <a:pt x="24885" y="94492"/>
                  </a:lnTo>
                  <a:lnTo>
                    <a:pt x="134658" y="16057"/>
                  </a:lnTo>
                  <a:lnTo>
                    <a:pt x="244464" y="94492"/>
                  </a:lnTo>
                  <a:lnTo>
                    <a:pt x="269316" y="94492"/>
                  </a:lnTo>
                  <a:lnTo>
                    <a:pt x="138777" y="1197"/>
                  </a:lnTo>
                  <a:close/>
                </a:path>
              </a:pathLst>
            </a:custGeom>
            <a:solidFill>
              <a:srgbClr val="FFFFFF"/>
            </a:solidFill>
            <a:ln w="1702" cap="flat">
              <a:noFill/>
              <a:prstDash val="solid"/>
              <a:miter/>
            </a:ln>
          </p:spPr>
          <p:txBody>
            <a:bodyPr rtlCol="0" anchor="ctr"/>
            <a:lstStyle/>
            <a:p>
              <a:endParaRPr lang="en-US"/>
            </a:p>
          </p:txBody>
        </p:sp>
        <p:sp>
          <p:nvSpPr>
            <p:cNvPr id="43" name="Graphic 4">
              <a:extLst>
                <a:ext uri="{FF2B5EF4-FFF2-40B4-BE49-F238E27FC236}">
                  <a16:creationId xmlns:a16="http://schemas.microsoft.com/office/drawing/2014/main" id="{122AE901-03CE-3D10-C4FB-CB6423F173BF}"/>
                </a:ext>
              </a:extLst>
            </p:cNvPr>
            <p:cNvSpPr/>
            <p:nvPr userDrawn="1"/>
          </p:nvSpPr>
          <p:spPr>
            <a:xfrm>
              <a:off x="3989999" y="1194897"/>
              <a:ext cx="3785575" cy="5335787"/>
            </a:xfrm>
            <a:custGeom>
              <a:avLst/>
              <a:gdLst>
                <a:gd name="connsiteX0" fmla="*/ 493303 w 493303"/>
                <a:gd name="connsiteY0" fmla="*/ 0 h 705068"/>
                <a:gd name="connsiteX1" fmla="*/ 0 w 493303"/>
                <a:gd name="connsiteY1" fmla="*/ 352534 h 705068"/>
                <a:gd name="connsiteX2" fmla="*/ 493303 w 493303"/>
                <a:gd name="connsiteY2" fmla="*/ 705068 h 705068"/>
              </a:gdLst>
              <a:ahLst/>
              <a:cxnLst>
                <a:cxn ang="0">
                  <a:pos x="connsiteX0" y="connsiteY0"/>
                </a:cxn>
                <a:cxn ang="0">
                  <a:pos x="connsiteX1" y="connsiteY1"/>
                </a:cxn>
                <a:cxn ang="0">
                  <a:pos x="connsiteX2" y="connsiteY2"/>
                </a:cxn>
              </a:cxnLst>
              <a:rect l="l" t="t" r="r" b="b"/>
              <a:pathLst>
                <a:path w="493303" h="705068">
                  <a:moveTo>
                    <a:pt x="493303" y="0"/>
                  </a:moveTo>
                  <a:lnTo>
                    <a:pt x="0" y="352534"/>
                  </a:lnTo>
                  <a:lnTo>
                    <a:pt x="493303" y="705068"/>
                  </a:lnTo>
                  <a:close/>
                </a:path>
              </a:pathLst>
            </a:custGeom>
            <a:solidFill>
              <a:srgbClr val="EC662C"/>
            </a:solidFill>
            <a:ln w="1702" cap="flat">
              <a:noFill/>
              <a:prstDash val="solid"/>
              <a:miter/>
            </a:ln>
          </p:spPr>
          <p:txBody>
            <a:bodyPr rtlCol="0" anchor="ctr"/>
            <a:lstStyle/>
            <a:p>
              <a:endParaRPr lang="en-US"/>
            </a:p>
          </p:txBody>
        </p:sp>
      </p:grpSp>
      <p:sp>
        <p:nvSpPr>
          <p:cNvPr id="51" name="Text Placeholder 3">
            <a:extLst>
              <a:ext uri="{FF2B5EF4-FFF2-40B4-BE49-F238E27FC236}">
                <a16:creationId xmlns:a16="http://schemas.microsoft.com/office/drawing/2014/main" id="{5CA2AD7C-DEAE-2AC3-2E9A-EB814DD22E71}"/>
              </a:ext>
            </a:extLst>
          </p:cNvPr>
          <p:cNvSpPr>
            <a:spLocks noGrp="1"/>
          </p:cNvSpPr>
          <p:nvPr>
            <p:ph type="body" sz="quarter" idx="18" hasCustomPrompt="1"/>
          </p:nvPr>
        </p:nvSpPr>
        <p:spPr>
          <a:xfrm>
            <a:off x="581487" y="700377"/>
            <a:ext cx="3198350" cy="1724860"/>
          </a:xfrm>
          <a:prstGeom prst="rect">
            <a:avLst/>
          </a:prstGeom>
          <a:effectLst>
            <a:glow rad="127000">
              <a:srgbClr val="414141"/>
            </a:glow>
          </a:effectLst>
        </p:spPr>
        <p:txBody>
          <a:bodyPr>
            <a:noAutofit/>
          </a:bodyPr>
          <a:lstStyle>
            <a:lvl1pPr marL="0" indent="0" algn="l">
              <a:lnSpc>
                <a:spcPts val="3060"/>
              </a:lnSpc>
              <a:spcBef>
                <a:spcPts val="0"/>
              </a:spcBef>
              <a:buNone/>
              <a:defRPr sz="2800" b="1">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52" name="Text Placeholder 3">
            <a:extLst>
              <a:ext uri="{FF2B5EF4-FFF2-40B4-BE49-F238E27FC236}">
                <a16:creationId xmlns:a16="http://schemas.microsoft.com/office/drawing/2014/main" id="{8232ABFA-1151-B1A4-AB45-684DB06C0852}"/>
              </a:ext>
            </a:extLst>
          </p:cNvPr>
          <p:cNvSpPr>
            <a:spLocks noGrp="1"/>
          </p:cNvSpPr>
          <p:nvPr>
            <p:ph type="body" sz="quarter" idx="19" hasCustomPrompt="1"/>
          </p:nvPr>
        </p:nvSpPr>
        <p:spPr>
          <a:xfrm>
            <a:off x="5462358" y="5165949"/>
            <a:ext cx="4568533" cy="2154993"/>
          </a:xfrm>
          <a:prstGeom prst="rect">
            <a:avLst/>
          </a:prstGeom>
          <a:effectLst>
            <a:glow rad="127000">
              <a:srgbClr val="414141"/>
            </a:glow>
          </a:effectLst>
        </p:spPr>
        <p:txBody>
          <a:bodyPr>
            <a:noAutofit/>
          </a:bodyPr>
          <a:lstStyle>
            <a:lvl1pPr marL="0" indent="0" algn="l">
              <a:buNone/>
              <a:defRPr sz="12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2" name="Slide Number Placeholder 5">
            <a:extLst>
              <a:ext uri="{FF2B5EF4-FFF2-40B4-BE49-F238E27FC236}">
                <a16:creationId xmlns:a16="http://schemas.microsoft.com/office/drawing/2014/main" id="{0BDA0A77-D011-271E-E0EC-81AD22BB1D4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6063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2C37BC33-51E1-C778-FE67-C59F2BF5B524}"/>
              </a:ext>
            </a:extLst>
          </p:cNvPr>
          <p:cNvGrpSpPr/>
          <p:nvPr userDrawn="1"/>
        </p:nvGrpSpPr>
        <p:grpSpPr>
          <a:xfrm>
            <a:off x="0" y="1192107"/>
            <a:ext cx="7559683" cy="9499706"/>
            <a:chOff x="-1" y="1194897"/>
            <a:chExt cx="7775582" cy="9741671"/>
          </a:xfrm>
        </p:grpSpPr>
        <p:sp>
          <p:nvSpPr>
            <p:cNvPr id="29" name="Freeform 28">
              <a:extLst>
                <a:ext uri="{FF2B5EF4-FFF2-40B4-BE49-F238E27FC236}">
                  <a16:creationId xmlns:a16="http://schemas.microsoft.com/office/drawing/2014/main" id="{CE9BBAB0-38E9-4DAB-53B2-454B876CE565}"/>
                </a:ext>
              </a:extLst>
            </p:cNvPr>
            <p:cNvSpPr/>
            <p:nvPr userDrawn="1"/>
          </p:nvSpPr>
          <p:spPr>
            <a:xfrm>
              <a:off x="-1" y="6607595"/>
              <a:ext cx="7775582" cy="4328973"/>
            </a:xfrm>
            <a:custGeom>
              <a:avLst/>
              <a:gdLst>
                <a:gd name="connsiteX0" fmla="*/ 3035279 w 7775582"/>
                <a:gd name="connsiteY0" fmla="*/ 0 h 4328973"/>
                <a:gd name="connsiteX1" fmla="*/ 4028206 w 7775582"/>
                <a:gd name="connsiteY1" fmla="*/ 0 h 4328973"/>
                <a:gd name="connsiteX2" fmla="*/ 4700200 w 7775582"/>
                <a:gd name="connsiteY2" fmla="*/ 0 h 4328973"/>
                <a:gd name="connsiteX3" fmla="*/ 4720183 w 7775582"/>
                <a:gd name="connsiteY3" fmla="*/ 0 h 4328973"/>
                <a:gd name="connsiteX4" fmla="*/ 4911019 w 7775582"/>
                <a:gd name="connsiteY4" fmla="*/ 0 h 4328973"/>
                <a:gd name="connsiteX5" fmla="*/ 5349995 w 7775582"/>
                <a:gd name="connsiteY5" fmla="*/ 0 h 4328973"/>
                <a:gd name="connsiteX6" fmla="*/ 5365860 w 7775582"/>
                <a:gd name="connsiteY6" fmla="*/ 0 h 4328973"/>
                <a:gd name="connsiteX7" fmla="*/ 5517365 w 7775582"/>
                <a:gd name="connsiteY7" fmla="*/ 0 h 4328973"/>
                <a:gd name="connsiteX8" fmla="*/ 5721271 w 7775582"/>
                <a:gd name="connsiteY8" fmla="*/ 0 h 4328973"/>
                <a:gd name="connsiteX9" fmla="*/ 5911984 w 7775582"/>
                <a:gd name="connsiteY9" fmla="*/ 0 h 4328973"/>
                <a:gd name="connsiteX10" fmla="*/ 6160628 w 7775582"/>
                <a:gd name="connsiteY10" fmla="*/ 0 h 4328973"/>
                <a:gd name="connsiteX11" fmla="*/ 6312036 w 7775582"/>
                <a:gd name="connsiteY11" fmla="*/ 0 h 4328973"/>
                <a:gd name="connsiteX12" fmla="*/ 6700419 w 7775582"/>
                <a:gd name="connsiteY12" fmla="*/ 0 h 4328973"/>
                <a:gd name="connsiteX13" fmla="*/ 6891001 w 7775582"/>
                <a:gd name="connsiteY13" fmla="*/ 0 h 4328973"/>
                <a:gd name="connsiteX14" fmla="*/ 6937979 w 7775582"/>
                <a:gd name="connsiteY14" fmla="*/ 0 h 4328973"/>
                <a:gd name="connsiteX15" fmla="*/ 7089283 w 7775582"/>
                <a:gd name="connsiteY15" fmla="*/ 0 h 4328973"/>
                <a:gd name="connsiteX16" fmla="*/ 7755462 w 7775582"/>
                <a:gd name="connsiteY16" fmla="*/ 0 h 4328973"/>
                <a:gd name="connsiteX17" fmla="*/ 7775582 w 7775582"/>
                <a:gd name="connsiteY17" fmla="*/ 0 h 4328973"/>
                <a:gd name="connsiteX18" fmla="*/ 4696875 w 7775582"/>
                <a:gd name="connsiteY18" fmla="*/ 2733461 h 4328973"/>
                <a:gd name="connsiteX19" fmla="*/ 2899412 w 7775582"/>
                <a:gd name="connsiteY19" fmla="*/ 4328973 h 4328973"/>
                <a:gd name="connsiteX20" fmla="*/ 1618484 w 7775582"/>
                <a:gd name="connsiteY20" fmla="*/ 4328973 h 4328973"/>
                <a:gd name="connsiteX21" fmla="*/ 1618484 w 7775582"/>
                <a:gd name="connsiteY21" fmla="*/ 4325427 h 4328973"/>
                <a:gd name="connsiteX22" fmla="*/ 1613452 w 7775582"/>
                <a:gd name="connsiteY22" fmla="*/ 4328973 h 4328973"/>
                <a:gd name="connsiteX23" fmla="*/ 0 w 7775582"/>
                <a:gd name="connsiteY23" fmla="*/ 4328973 h 4328973"/>
                <a:gd name="connsiteX24" fmla="*/ 0 w 7775582"/>
                <a:gd name="connsiteY24" fmla="*/ 2139369 h 432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75582" h="4328973">
                  <a:moveTo>
                    <a:pt x="3035279" y="0"/>
                  </a:moveTo>
                  <a:lnTo>
                    <a:pt x="4028206" y="0"/>
                  </a:lnTo>
                  <a:lnTo>
                    <a:pt x="4700200" y="0"/>
                  </a:lnTo>
                  <a:lnTo>
                    <a:pt x="4720183" y="0"/>
                  </a:lnTo>
                  <a:lnTo>
                    <a:pt x="4911019" y="0"/>
                  </a:lnTo>
                  <a:lnTo>
                    <a:pt x="5349995" y="0"/>
                  </a:lnTo>
                  <a:lnTo>
                    <a:pt x="5365860" y="0"/>
                  </a:lnTo>
                  <a:lnTo>
                    <a:pt x="5517365" y="0"/>
                  </a:lnTo>
                  <a:lnTo>
                    <a:pt x="5721271" y="0"/>
                  </a:lnTo>
                  <a:lnTo>
                    <a:pt x="5911984" y="0"/>
                  </a:lnTo>
                  <a:lnTo>
                    <a:pt x="6160628" y="0"/>
                  </a:lnTo>
                  <a:lnTo>
                    <a:pt x="6312036" y="0"/>
                  </a:lnTo>
                  <a:lnTo>
                    <a:pt x="6700419" y="0"/>
                  </a:lnTo>
                  <a:lnTo>
                    <a:pt x="6891001" y="0"/>
                  </a:lnTo>
                  <a:lnTo>
                    <a:pt x="6937979" y="0"/>
                  </a:lnTo>
                  <a:lnTo>
                    <a:pt x="7089283" y="0"/>
                  </a:lnTo>
                  <a:lnTo>
                    <a:pt x="7755462" y="0"/>
                  </a:lnTo>
                  <a:lnTo>
                    <a:pt x="7775582" y="0"/>
                  </a:lnTo>
                  <a:lnTo>
                    <a:pt x="4696875" y="2733461"/>
                  </a:lnTo>
                  <a:lnTo>
                    <a:pt x="2899412" y="4328973"/>
                  </a:lnTo>
                  <a:lnTo>
                    <a:pt x="1618484" y="4328973"/>
                  </a:lnTo>
                  <a:lnTo>
                    <a:pt x="1618484" y="4325427"/>
                  </a:lnTo>
                  <a:lnTo>
                    <a:pt x="1613452" y="4328973"/>
                  </a:lnTo>
                  <a:lnTo>
                    <a:pt x="0" y="4328973"/>
                  </a:lnTo>
                  <a:lnTo>
                    <a:pt x="0" y="2139369"/>
                  </a:lnTo>
                  <a:close/>
                </a:path>
              </a:pathLst>
            </a:custGeom>
            <a:solidFill>
              <a:srgbClr val="E61152"/>
            </a:solidFill>
            <a:ln w="1702" cap="flat">
              <a:noFill/>
              <a:prstDash val="solid"/>
              <a:miter/>
            </a:ln>
          </p:spPr>
          <p:txBody>
            <a:bodyPr rtlCol="0" anchor="ctr"/>
            <a:lstStyle/>
            <a:p>
              <a:endParaRPr lang="en-US"/>
            </a:p>
          </p:txBody>
        </p:sp>
        <p:sp>
          <p:nvSpPr>
            <p:cNvPr id="31" name="Graphic 4">
              <a:extLst>
                <a:ext uri="{FF2B5EF4-FFF2-40B4-BE49-F238E27FC236}">
                  <a16:creationId xmlns:a16="http://schemas.microsoft.com/office/drawing/2014/main" id="{49B33116-2475-FDBD-FA29-6D6FDAC6BAB1}"/>
                </a:ext>
              </a:extLst>
            </p:cNvPr>
            <p:cNvSpPr/>
            <p:nvPr userDrawn="1"/>
          </p:nvSpPr>
          <p:spPr>
            <a:xfrm>
              <a:off x="3035278" y="6014010"/>
              <a:ext cx="1684897" cy="593577"/>
            </a:xfrm>
            <a:custGeom>
              <a:avLst/>
              <a:gdLst>
                <a:gd name="connsiteX0" fmla="*/ 0 w 219561"/>
                <a:gd name="connsiteY0" fmla="*/ 78436 h 78435"/>
                <a:gd name="connsiteX1" fmla="*/ 91610 w 219561"/>
                <a:gd name="connsiteY1" fmla="*/ 78436 h 78435"/>
                <a:gd name="connsiteX2" fmla="*/ 216974 w 219561"/>
                <a:gd name="connsiteY2" fmla="*/ 78436 h 78435"/>
                <a:gd name="connsiteX3" fmla="*/ 219562 w 219561"/>
                <a:gd name="connsiteY3" fmla="*/ 78436 h 78435"/>
                <a:gd name="connsiteX4" fmla="*/ 109772 w 219561"/>
                <a:gd name="connsiteY4" fmla="*/ 0 h 7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61" h="78435">
                  <a:moveTo>
                    <a:pt x="0" y="78436"/>
                  </a:moveTo>
                  <a:lnTo>
                    <a:pt x="91610" y="78436"/>
                  </a:lnTo>
                  <a:lnTo>
                    <a:pt x="216974" y="78436"/>
                  </a:lnTo>
                  <a:lnTo>
                    <a:pt x="219562" y="78436"/>
                  </a:lnTo>
                  <a:lnTo>
                    <a:pt x="109772" y="0"/>
                  </a:lnTo>
                  <a:close/>
                </a:path>
              </a:pathLst>
            </a:custGeom>
            <a:solidFill>
              <a:srgbClr val="358ECE"/>
            </a:solidFill>
            <a:ln w="1702" cap="flat">
              <a:noFill/>
              <a:prstDash val="solid"/>
              <a:miter/>
            </a:ln>
          </p:spPr>
          <p:txBody>
            <a:bodyPr rtlCol="0" anchor="ctr"/>
            <a:lstStyle/>
            <a:p>
              <a:endParaRPr lang="en-US"/>
            </a:p>
          </p:txBody>
        </p:sp>
        <p:sp>
          <p:nvSpPr>
            <p:cNvPr id="32" name="Graphic 4">
              <a:extLst>
                <a:ext uri="{FF2B5EF4-FFF2-40B4-BE49-F238E27FC236}">
                  <a16:creationId xmlns:a16="http://schemas.microsoft.com/office/drawing/2014/main" id="{8D7D456B-DC50-F8E4-8605-F362B95649B0}"/>
                </a:ext>
              </a:extLst>
            </p:cNvPr>
            <p:cNvSpPr/>
            <p:nvPr userDrawn="1"/>
          </p:nvSpPr>
          <p:spPr>
            <a:xfrm>
              <a:off x="2034320" y="5308233"/>
              <a:ext cx="3686819" cy="1299355"/>
            </a:xfrm>
            <a:custGeom>
              <a:avLst/>
              <a:gdLst>
                <a:gd name="connsiteX0" fmla="*/ 0 w 480434"/>
                <a:gd name="connsiteY0" fmla="*/ 171697 h 171696"/>
                <a:gd name="connsiteX1" fmla="*/ 102861 w 480434"/>
                <a:gd name="connsiteY1" fmla="*/ 171697 h 171696"/>
                <a:gd name="connsiteX2" fmla="*/ 105551 w 480434"/>
                <a:gd name="connsiteY2" fmla="*/ 171697 h 171696"/>
                <a:gd name="connsiteX3" fmla="*/ 236107 w 480434"/>
                <a:gd name="connsiteY3" fmla="*/ 78401 h 171696"/>
                <a:gd name="connsiteX4" fmla="*/ 236294 w 480434"/>
                <a:gd name="connsiteY4" fmla="*/ 78350 h 171696"/>
                <a:gd name="connsiteX5" fmla="*/ 237758 w 480434"/>
                <a:gd name="connsiteY5" fmla="*/ 77687 h 171696"/>
                <a:gd name="connsiteX6" fmla="*/ 238881 w 480434"/>
                <a:gd name="connsiteY6" fmla="*/ 77261 h 171696"/>
                <a:gd name="connsiteX7" fmla="*/ 240209 w 480434"/>
                <a:gd name="connsiteY7" fmla="*/ 77227 h 171696"/>
                <a:gd name="connsiteX8" fmla="*/ 241571 w 480434"/>
                <a:gd name="connsiteY8" fmla="*/ 77261 h 171696"/>
                <a:gd name="connsiteX9" fmla="*/ 242660 w 480434"/>
                <a:gd name="connsiteY9" fmla="*/ 77687 h 171696"/>
                <a:gd name="connsiteX10" fmla="*/ 244141 w 480434"/>
                <a:gd name="connsiteY10" fmla="*/ 78350 h 171696"/>
                <a:gd name="connsiteX11" fmla="*/ 244311 w 480434"/>
                <a:gd name="connsiteY11" fmla="*/ 78401 h 171696"/>
                <a:gd name="connsiteX12" fmla="*/ 374884 w 480434"/>
                <a:gd name="connsiteY12" fmla="*/ 171697 h 171696"/>
                <a:gd name="connsiteX13" fmla="*/ 472758 w 480434"/>
                <a:gd name="connsiteY13" fmla="*/ 171697 h 171696"/>
                <a:gd name="connsiteX14" fmla="*/ 480435 w 480434"/>
                <a:gd name="connsiteY14" fmla="*/ 171697 h 171696"/>
                <a:gd name="connsiteX15" fmla="*/ 240209 w 480434"/>
                <a:gd name="connsiteY15" fmla="*/ 0 h 171696"/>
                <a:gd name="connsiteX16" fmla="*/ 0 w 480434"/>
                <a:gd name="connsiteY16" fmla="*/ 171697 h 17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0434" h="171696">
                  <a:moveTo>
                    <a:pt x="0" y="171697"/>
                  </a:moveTo>
                  <a:lnTo>
                    <a:pt x="102861" y="171697"/>
                  </a:lnTo>
                  <a:lnTo>
                    <a:pt x="105551" y="171697"/>
                  </a:lnTo>
                  <a:lnTo>
                    <a:pt x="236107" y="78401"/>
                  </a:lnTo>
                  <a:cubicBezTo>
                    <a:pt x="236175" y="78384"/>
                    <a:pt x="236243" y="78367"/>
                    <a:pt x="236294" y="78350"/>
                  </a:cubicBezTo>
                  <a:cubicBezTo>
                    <a:pt x="236737" y="78027"/>
                    <a:pt x="237247" y="77874"/>
                    <a:pt x="237758" y="77687"/>
                  </a:cubicBezTo>
                  <a:cubicBezTo>
                    <a:pt x="238149" y="77550"/>
                    <a:pt x="238472" y="77329"/>
                    <a:pt x="238881" y="77261"/>
                  </a:cubicBezTo>
                  <a:cubicBezTo>
                    <a:pt x="239307" y="77142"/>
                    <a:pt x="239766" y="77227"/>
                    <a:pt x="240209" y="77227"/>
                  </a:cubicBezTo>
                  <a:cubicBezTo>
                    <a:pt x="240668" y="77227"/>
                    <a:pt x="241128" y="77159"/>
                    <a:pt x="241571" y="77261"/>
                  </a:cubicBezTo>
                  <a:cubicBezTo>
                    <a:pt x="241962" y="77329"/>
                    <a:pt x="242269" y="77550"/>
                    <a:pt x="242660" y="77687"/>
                  </a:cubicBezTo>
                  <a:cubicBezTo>
                    <a:pt x="243153" y="77874"/>
                    <a:pt x="243698" y="78027"/>
                    <a:pt x="244141" y="78350"/>
                  </a:cubicBezTo>
                  <a:cubicBezTo>
                    <a:pt x="244192" y="78384"/>
                    <a:pt x="244243" y="78384"/>
                    <a:pt x="244311" y="78401"/>
                  </a:cubicBezTo>
                  <a:lnTo>
                    <a:pt x="374884" y="171697"/>
                  </a:lnTo>
                  <a:lnTo>
                    <a:pt x="472758" y="171697"/>
                  </a:lnTo>
                  <a:lnTo>
                    <a:pt x="480435" y="171697"/>
                  </a:lnTo>
                  <a:lnTo>
                    <a:pt x="240209" y="0"/>
                  </a:lnTo>
                  <a:lnTo>
                    <a:pt x="0" y="171697"/>
                  </a:lnTo>
                  <a:close/>
                </a:path>
              </a:pathLst>
            </a:custGeom>
            <a:solidFill>
              <a:srgbClr val="358ECE"/>
            </a:solidFill>
            <a:ln w="1702" cap="flat">
              <a:noFill/>
              <a:prstDash val="solid"/>
              <a:miter/>
            </a:ln>
          </p:spPr>
          <p:txBody>
            <a:bodyPr rtlCol="0" anchor="ctr"/>
            <a:lstStyle/>
            <a:p>
              <a:endParaRPr lang="en-US"/>
            </a:p>
          </p:txBody>
        </p:sp>
        <p:sp>
          <p:nvSpPr>
            <p:cNvPr id="33" name="Graphic 4">
              <a:extLst>
                <a:ext uri="{FF2B5EF4-FFF2-40B4-BE49-F238E27FC236}">
                  <a16:creationId xmlns:a16="http://schemas.microsoft.com/office/drawing/2014/main" id="{07AE9694-C448-5852-BA21-0BC09C1675D4}"/>
                </a:ext>
              </a:extLst>
            </p:cNvPr>
            <p:cNvSpPr/>
            <p:nvPr userDrawn="1"/>
          </p:nvSpPr>
          <p:spPr>
            <a:xfrm>
              <a:off x="95616" y="3942146"/>
              <a:ext cx="7564619" cy="2665442"/>
            </a:xfrm>
            <a:custGeom>
              <a:avLst/>
              <a:gdLst>
                <a:gd name="connsiteX0" fmla="*/ 488758 w 985755"/>
                <a:gd name="connsiteY0" fmla="*/ 74504 h 352210"/>
                <a:gd name="connsiteX1" fmla="*/ 488946 w 985755"/>
                <a:gd name="connsiteY1" fmla="*/ 74435 h 352210"/>
                <a:gd name="connsiteX2" fmla="*/ 490409 w 985755"/>
                <a:gd name="connsiteY2" fmla="*/ 73789 h 352210"/>
                <a:gd name="connsiteX3" fmla="*/ 491516 w 985755"/>
                <a:gd name="connsiteY3" fmla="*/ 73363 h 352210"/>
                <a:gd name="connsiteX4" fmla="*/ 492860 w 985755"/>
                <a:gd name="connsiteY4" fmla="*/ 73329 h 352210"/>
                <a:gd name="connsiteX5" fmla="*/ 494222 w 985755"/>
                <a:gd name="connsiteY5" fmla="*/ 73363 h 352210"/>
                <a:gd name="connsiteX6" fmla="*/ 495312 w 985755"/>
                <a:gd name="connsiteY6" fmla="*/ 73789 h 352210"/>
                <a:gd name="connsiteX7" fmla="*/ 496792 w 985755"/>
                <a:gd name="connsiteY7" fmla="*/ 74435 h 352210"/>
                <a:gd name="connsiteX8" fmla="*/ 496963 w 985755"/>
                <a:gd name="connsiteY8" fmla="*/ 74504 h 352210"/>
                <a:gd name="connsiteX9" fmla="*/ 885549 w 985755"/>
                <a:gd name="connsiteY9" fmla="*/ 352211 h 352210"/>
                <a:gd name="connsiteX10" fmla="*/ 978078 w 985755"/>
                <a:gd name="connsiteY10" fmla="*/ 352211 h 352210"/>
                <a:gd name="connsiteX11" fmla="*/ 985755 w 985755"/>
                <a:gd name="connsiteY11" fmla="*/ 352211 h 352210"/>
                <a:gd name="connsiteX12" fmla="*/ 492877 w 985755"/>
                <a:gd name="connsiteY12" fmla="*/ 0 h 352210"/>
                <a:gd name="connsiteX13" fmla="*/ 0 w 985755"/>
                <a:gd name="connsiteY13" fmla="*/ 352211 h 352210"/>
                <a:gd name="connsiteX14" fmla="*/ 100104 w 985755"/>
                <a:gd name="connsiteY14" fmla="*/ 352211 h 352210"/>
                <a:gd name="connsiteX15" fmla="*/ 488758 w 985755"/>
                <a:gd name="connsiteY15" fmla="*/ 74504 h 35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5755" h="352210">
                  <a:moveTo>
                    <a:pt x="488758" y="74504"/>
                  </a:moveTo>
                  <a:cubicBezTo>
                    <a:pt x="488809" y="74469"/>
                    <a:pt x="488877" y="74469"/>
                    <a:pt x="488946" y="74435"/>
                  </a:cubicBezTo>
                  <a:cubicBezTo>
                    <a:pt x="489388" y="74146"/>
                    <a:pt x="489882" y="73976"/>
                    <a:pt x="490409" y="73789"/>
                  </a:cubicBezTo>
                  <a:cubicBezTo>
                    <a:pt x="490784" y="73652"/>
                    <a:pt x="491124" y="73414"/>
                    <a:pt x="491516" y="73363"/>
                  </a:cubicBezTo>
                  <a:cubicBezTo>
                    <a:pt x="491958" y="73261"/>
                    <a:pt x="492418" y="73329"/>
                    <a:pt x="492860" y="73329"/>
                  </a:cubicBezTo>
                  <a:cubicBezTo>
                    <a:pt x="493303" y="73329"/>
                    <a:pt x="493780" y="73261"/>
                    <a:pt x="494222" y="73363"/>
                  </a:cubicBezTo>
                  <a:cubicBezTo>
                    <a:pt x="494614" y="73414"/>
                    <a:pt x="494920" y="73635"/>
                    <a:pt x="495312" y="73789"/>
                  </a:cubicBezTo>
                  <a:cubicBezTo>
                    <a:pt x="495805" y="73976"/>
                    <a:pt x="496350" y="74146"/>
                    <a:pt x="496792" y="74435"/>
                  </a:cubicBezTo>
                  <a:cubicBezTo>
                    <a:pt x="496843" y="74469"/>
                    <a:pt x="496912" y="74469"/>
                    <a:pt x="496963" y="74504"/>
                  </a:cubicBezTo>
                  <a:lnTo>
                    <a:pt x="885549" y="352211"/>
                  </a:lnTo>
                  <a:lnTo>
                    <a:pt x="978078" y="352211"/>
                  </a:lnTo>
                  <a:lnTo>
                    <a:pt x="985755" y="352211"/>
                  </a:lnTo>
                  <a:lnTo>
                    <a:pt x="492877" y="0"/>
                  </a:lnTo>
                  <a:lnTo>
                    <a:pt x="0" y="352211"/>
                  </a:lnTo>
                  <a:lnTo>
                    <a:pt x="100104" y="352211"/>
                  </a:lnTo>
                  <a:lnTo>
                    <a:pt x="488758" y="74504"/>
                  </a:lnTo>
                  <a:close/>
                </a:path>
              </a:pathLst>
            </a:custGeom>
            <a:solidFill>
              <a:srgbClr val="358ECE"/>
            </a:solidFill>
            <a:ln w="1702" cap="flat">
              <a:noFill/>
              <a:prstDash val="solid"/>
              <a:miter/>
            </a:ln>
          </p:spPr>
          <p:txBody>
            <a:bodyPr rtlCol="0" anchor="ctr"/>
            <a:lstStyle/>
            <a:p>
              <a:endParaRPr lang="en-US"/>
            </a:p>
          </p:txBody>
        </p:sp>
        <p:sp>
          <p:nvSpPr>
            <p:cNvPr id="34" name="Graphic 4">
              <a:extLst>
                <a:ext uri="{FF2B5EF4-FFF2-40B4-BE49-F238E27FC236}">
                  <a16:creationId xmlns:a16="http://schemas.microsoft.com/office/drawing/2014/main" id="{C1ABAAE5-034A-28AD-EB64-6FE03B18722C}"/>
                </a:ext>
              </a:extLst>
            </p:cNvPr>
            <p:cNvSpPr/>
            <p:nvPr userDrawn="1"/>
          </p:nvSpPr>
          <p:spPr>
            <a:xfrm>
              <a:off x="1054520" y="4618424"/>
              <a:ext cx="5646028" cy="1989164"/>
            </a:xfrm>
            <a:custGeom>
              <a:avLst/>
              <a:gdLst>
                <a:gd name="connsiteX0" fmla="*/ 0 w 735741"/>
                <a:gd name="connsiteY0" fmla="*/ 262848 h 262847"/>
                <a:gd name="connsiteX1" fmla="*/ 102776 w 735741"/>
                <a:gd name="connsiteY1" fmla="*/ 262848 h 262847"/>
                <a:gd name="connsiteX2" fmla="*/ 363786 w 735741"/>
                <a:gd name="connsiteY2" fmla="*/ 76325 h 262847"/>
                <a:gd name="connsiteX3" fmla="*/ 363990 w 735741"/>
                <a:gd name="connsiteY3" fmla="*/ 76257 h 262847"/>
                <a:gd name="connsiteX4" fmla="*/ 365437 w 735741"/>
                <a:gd name="connsiteY4" fmla="*/ 75627 h 262847"/>
                <a:gd name="connsiteX5" fmla="*/ 366560 w 735741"/>
                <a:gd name="connsiteY5" fmla="*/ 75184 h 262847"/>
                <a:gd name="connsiteX6" fmla="*/ 367888 w 735741"/>
                <a:gd name="connsiteY6" fmla="*/ 75150 h 262847"/>
                <a:gd name="connsiteX7" fmla="*/ 369250 w 735741"/>
                <a:gd name="connsiteY7" fmla="*/ 75184 h 262847"/>
                <a:gd name="connsiteX8" fmla="*/ 370339 w 735741"/>
                <a:gd name="connsiteY8" fmla="*/ 75610 h 262847"/>
                <a:gd name="connsiteX9" fmla="*/ 371837 w 735741"/>
                <a:gd name="connsiteY9" fmla="*/ 76257 h 262847"/>
                <a:gd name="connsiteX10" fmla="*/ 372007 w 735741"/>
                <a:gd name="connsiteY10" fmla="*/ 76325 h 262847"/>
                <a:gd name="connsiteX11" fmla="*/ 633016 w 735741"/>
                <a:gd name="connsiteY11" fmla="*/ 262848 h 262847"/>
                <a:gd name="connsiteX12" fmla="*/ 727776 w 735741"/>
                <a:gd name="connsiteY12" fmla="*/ 262848 h 262847"/>
                <a:gd name="connsiteX13" fmla="*/ 735742 w 735741"/>
                <a:gd name="connsiteY13" fmla="*/ 262848 h 262847"/>
                <a:gd name="connsiteX14" fmla="*/ 367905 w 735741"/>
                <a:gd name="connsiteY14" fmla="*/ 0 h 262847"/>
                <a:gd name="connsiteX15" fmla="*/ 0 w 735741"/>
                <a:gd name="connsiteY15" fmla="*/ 262848 h 2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41" h="262847">
                  <a:moveTo>
                    <a:pt x="0" y="262848"/>
                  </a:moveTo>
                  <a:lnTo>
                    <a:pt x="102776" y="262848"/>
                  </a:lnTo>
                  <a:lnTo>
                    <a:pt x="363786" y="76325"/>
                  </a:lnTo>
                  <a:cubicBezTo>
                    <a:pt x="363854" y="76308"/>
                    <a:pt x="363922" y="76308"/>
                    <a:pt x="363990" y="76257"/>
                  </a:cubicBezTo>
                  <a:cubicBezTo>
                    <a:pt x="364416" y="75950"/>
                    <a:pt x="364926" y="75814"/>
                    <a:pt x="365437" y="75627"/>
                  </a:cubicBezTo>
                  <a:cubicBezTo>
                    <a:pt x="365828" y="75474"/>
                    <a:pt x="366152" y="75235"/>
                    <a:pt x="366560" y="75184"/>
                  </a:cubicBezTo>
                  <a:cubicBezTo>
                    <a:pt x="366986" y="75082"/>
                    <a:pt x="367445" y="75150"/>
                    <a:pt x="367888" y="75150"/>
                  </a:cubicBezTo>
                  <a:cubicBezTo>
                    <a:pt x="368347" y="75150"/>
                    <a:pt x="368824" y="75082"/>
                    <a:pt x="369250" y="75184"/>
                  </a:cubicBezTo>
                  <a:cubicBezTo>
                    <a:pt x="369641" y="75235"/>
                    <a:pt x="369965" y="75457"/>
                    <a:pt x="370339" y="75610"/>
                  </a:cubicBezTo>
                  <a:cubicBezTo>
                    <a:pt x="370832" y="75814"/>
                    <a:pt x="371377" y="75950"/>
                    <a:pt x="371837" y="76257"/>
                  </a:cubicBezTo>
                  <a:cubicBezTo>
                    <a:pt x="371871" y="76308"/>
                    <a:pt x="371939" y="76308"/>
                    <a:pt x="372007" y="76325"/>
                  </a:cubicBezTo>
                  <a:lnTo>
                    <a:pt x="633016" y="262848"/>
                  </a:lnTo>
                  <a:lnTo>
                    <a:pt x="727776" y="262848"/>
                  </a:lnTo>
                  <a:lnTo>
                    <a:pt x="735742" y="262848"/>
                  </a:lnTo>
                  <a:lnTo>
                    <a:pt x="367905" y="0"/>
                  </a:lnTo>
                  <a:lnTo>
                    <a:pt x="0" y="262848"/>
                  </a:lnTo>
                  <a:close/>
                </a:path>
              </a:pathLst>
            </a:custGeom>
            <a:solidFill>
              <a:srgbClr val="358ECE"/>
            </a:solidFill>
            <a:ln w="1702" cap="flat">
              <a:noFill/>
              <a:prstDash val="solid"/>
              <a:miter/>
            </a:ln>
          </p:spPr>
          <p:txBody>
            <a:bodyPr rtlCol="0" anchor="ctr"/>
            <a:lstStyle/>
            <a:p>
              <a:endParaRPr lang="en-US"/>
            </a:p>
          </p:txBody>
        </p:sp>
        <p:sp>
          <p:nvSpPr>
            <p:cNvPr id="35" name="Graphic 4">
              <a:extLst>
                <a:ext uri="{FF2B5EF4-FFF2-40B4-BE49-F238E27FC236}">
                  <a16:creationId xmlns:a16="http://schemas.microsoft.com/office/drawing/2014/main" id="{B3B88137-42AC-E741-2F2D-2651BF121058}"/>
                </a:ext>
              </a:extLst>
            </p:cNvPr>
            <p:cNvSpPr/>
            <p:nvPr userDrawn="1"/>
          </p:nvSpPr>
          <p:spPr>
            <a:xfrm>
              <a:off x="-1" y="6607595"/>
              <a:ext cx="1843340" cy="1299355"/>
            </a:xfrm>
            <a:custGeom>
              <a:avLst/>
              <a:gdLst>
                <a:gd name="connsiteX0" fmla="*/ 137415 w 240208"/>
                <a:gd name="connsiteY0" fmla="*/ 0 h 171696"/>
                <a:gd name="connsiteX1" fmla="*/ 0 w 240208"/>
                <a:gd name="connsiteY1" fmla="*/ 98215 h 171696"/>
                <a:gd name="connsiteX2" fmla="*/ 0 w 240208"/>
                <a:gd name="connsiteY2" fmla="*/ 171697 h 171696"/>
                <a:gd name="connsiteX3" fmla="*/ 240209 w 240208"/>
                <a:gd name="connsiteY3" fmla="*/ 0 h 171696"/>
              </a:gdLst>
              <a:ahLst/>
              <a:cxnLst>
                <a:cxn ang="0">
                  <a:pos x="connsiteX0" y="connsiteY0"/>
                </a:cxn>
                <a:cxn ang="0">
                  <a:pos x="connsiteX1" y="connsiteY1"/>
                </a:cxn>
                <a:cxn ang="0">
                  <a:pos x="connsiteX2" y="connsiteY2"/>
                </a:cxn>
                <a:cxn ang="0">
                  <a:pos x="connsiteX3" y="connsiteY3"/>
                </a:cxn>
              </a:cxnLst>
              <a:rect l="l" t="t" r="r" b="b"/>
              <a:pathLst>
                <a:path w="240208" h="171696">
                  <a:moveTo>
                    <a:pt x="137415" y="0"/>
                  </a:moveTo>
                  <a:lnTo>
                    <a:pt x="0" y="98215"/>
                  </a:lnTo>
                  <a:lnTo>
                    <a:pt x="0" y="171697"/>
                  </a:lnTo>
                  <a:lnTo>
                    <a:pt x="240209" y="0"/>
                  </a:lnTo>
                  <a:close/>
                </a:path>
              </a:pathLst>
            </a:custGeom>
            <a:solidFill>
              <a:srgbClr val="E61152"/>
            </a:solidFill>
            <a:ln w="1702" cap="flat">
              <a:noFill/>
              <a:prstDash val="solid"/>
              <a:miter/>
            </a:ln>
          </p:spPr>
          <p:txBody>
            <a:bodyPr rtlCol="0" anchor="ctr"/>
            <a:lstStyle/>
            <a:p>
              <a:endParaRPr lang="en-US"/>
            </a:p>
          </p:txBody>
        </p:sp>
        <p:sp>
          <p:nvSpPr>
            <p:cNvPr id="36" name="Graphic 4">
              <a:extLst>
                <a:ext uri="{FF2B5EF4-FFF2-40B4-BE49-F238E27FC236}">
                  <a16:creationId xmlns:a16="http://schemas.microsoft.com/office/drawing/2014/main" id="{26A5D560-D4DE-9B05-9B1C-FA1D7A181D11}"/>
                </a:ext>
              </a:extLst>
            </p:cNvPr>
            <p:cNvSpPr/>
            <p:nvPr userDrawn="1"/>
          </p:nvSpPr>
          <p:spPr>
            <a:xfrm>
              <a:off x="-1" y="6607595"/>
              <a:ext cx="863540" cy="608774"/>
            </a:xfrm>
            <a:custGeom>
              <a:avLst/>
              <a:gdLst>
                <a:gd name="connsiteX0" fmla="*/ 12409 w 112529"/>
                <a:gd name="connsiteY0" fmla="*/ 0 h 80443"/>
                <a:gd name="connsiteX1" fmla="*/ 4085 w 112529"/>
                <a:gd name="connsiteY1" fmla="*/ 6026 h 80443"/>
                <a:gd name="connsiteX2" fmla="*/ 0 w 112529"/>
                <a:gd name="connsiteY2" fmla="*/ 8885 h 80443"/>
                <a:gd name="connsiteX3" fmla="*/ 0 w 112529"/>
                <a:gd name="connsiteY3" fmla="*/ 80444 h 80443"/>
                <a:gd name="connsiteX4" fmla="*/ 112530 w 112529"/>
                <a:gd name="connsiteY4" fmla="*/ 0 h 8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29" h="80443">
                  <a:moveTo>
                    <a:pt x="12409" y="0"/>
                  </a:moveTo>
                  <a:lnTo>
                    <a:pt x="4085" y="6026"/>
                  </a:lnTo>
                  <a:lnTo>
                    <a:pt x="0" y="8885"/>
                  </a:lnTo>
                  <a:lnTo>
                    <a:pt x="0" y="80444"/>
                  </a:lnTo>
                  <a:lnTo>
                    <a:pt x="112530" y="0"/>
                  </a:lnTo>
                  <a:close/>
                </a:path>
              </a:pathLst>
            </a:custGeom>
            <a:solidFill>
              <a:srgbClr val="E61152"/>
            </a:solidFill>
            <a:ln w="1702" cap="flat">
              <a:noFill/>
              <a:prstDash val="solid"/>
              <a:miter/>
            </a:ln>
          </p:spPr>
          <p:txBody>
            <a:bodyPr rtlCol="0" anchor="ctr"/>
            <a:lstStyle/>
            <a:p>
              <a:endParaRPr lang="en-US"/>
            </a:p>
          </p:txBody>
        </p:sp>
        <p:sp>
          <p:nvSpPr>
            <p:cNvPr id="37" name="Graphic 4">
              <a:extLst>
                <a:ext uri="{FF2B5EF4-FFF2-40B4-BE49-F238E27FC236}">
                  <a16:creationId xmlns:a16="http://schemas.microsoft.com/office/drawing/2014/main" id="{881BEE55-2D58-08AD-3202-C7DD1C692803}"/>
                </a:ext>
              </a:extLst>
            </p:cNvPr>
            <p:cNvSpPr/>
            <p:nvPr userDrawn="1"/>
          </p:nvSpPr>
          <p:spPr>
            <a:xfrm>
              <a:off x="-1" y="6607595"/>
              <a:ext cx="2844305" cy="2004746"/>
            </a:xfrm>
            <a:custGeom>
              <a:avLst/>
              <a:gdLst>
                <a:gd name="connsiteX0" fmla="*/ 367973 w 370645"/>
                <a:gd name="connsiteY0" fmla="*/ 0 h 264906"/>
                <a:gd name="connsiteX1" fmla="*/ 265094 w 370645"/>
                <a:gd name="connsiteY1" fmla="*/ 0 h 264906"/>
                <a:gd name="connsiteX2" fmla="*/ 0 w 370645"/>
                <a:gd name="connsiteY2" fmla="*/ 189467 h 264906"/>
                <a:gd name="connsiteX3" fmla="*/ 0 w 370645"/>
                <a:gd name="connsiteY3" fmla="*/ 264907 h 264906"/>
                <a:gd name="connsiteX4" fmla="*/ 370645 w 370645"/>
                <a:gd name="connsiteY4" fmla="*/ 0 h 26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645" h="264906">
                  <a:moveTo>
                    <a:pt x="367973" y="0"/>
                  </a:moveTo>
                  <a:lnTo>
                    <a:pt x="265094" y="0"/>
                  </a:lnTo>
                  <a:lnTo>
                    <a:pt x="0" y="189467"/>
                  </a:lnTo>
                  <a:lnTo>
                    <a:pt x="0" y="264907"/>
                  </a:lnTo>
                  <a:lnTo>
                    <a:pt x="370645" y="0"/>
                  </a:lnTo>
                  <a:close/>
                </a:path>
              </a:pathLst>
            </a:custGeom>
            <a:solidFill>
              <a:srgbClr val="E61152"/>
            </a:solidFill>
            <a:ln w="1702" cap="flat">
              <a:noFill/>
              <a:prstDash val="solid"/>
              <a:miter/>
            </a:ln>
          </p:spPr>
          <p:txBody>
            <a:bodyPr rtlCol="0" anchor="ctr"/>
            <a:lstStyle/>
            <a:p>
              <a:endParaRPr lang="en-US"/>
            </a:p>
          </p:txBody>
        </p:sp>
        <p:sp>
          <p:nvSpPr>
            <p:cNvPr id="38" name="Graphic 4">
              <a:extLst>
                <a:ext uri="{FF2B5EF4-FFF2-40B4-BE49-F238E27FC236}">
                  <a16:creationId xmlns:a16="http://schemas.microsoft.com/office/drawing/2014/main" id="{547EA6D4-C7E4-EFC1-A603-15E9B7C92844}"/>
                </a:ext>
              </a:extLst>
            </p:cNvPr>
            <p:cNvSpPr/>
            <p:nvPr userDrawn="1"/>
          </p:nvSpPr>
          <p:spPr>
            <a:xfrm>
              <a:off x="1843347" y="5187028"/>
              <a:ext cx="4068497" cy="1420560"/>
            </a:xfrm>
            <a:custGeom>
              <a:avLst/>
              <a:gdLst>
                <a:gd name="connsiteX0" fmla="*/ 269044 w 530171"/>
                <a:gd name="connsiteY0" fmla="*/ 1122 h 187712"/>
                <a:gd name="connsiteX1" fmla="*/ 267546 w 530171"/>
                <a:gd name="connsiteY1" fmla="*/ 475 h 187712"/>
                <a:gd name="connsiteX2" fmla="*/ 266456 w 530171"/>
                <a:gd name="connsiteY2" fmla="*/ 49 h 187712"/>
                <a:gd name="connsiteX3" fmla="*/ 265094 w 530171"/>
                <a:gd name="connsiteY3" fmla="*/ 15 h 187712"/>
                <a:gd name="connsiteX4" fmla="*/ 263767 w 530171"/>
                <a:gd name="connsiteY4" fmla="*/ 49 h 187712"/>
                <a:gd name="connsiteX5" fmla="*/ 262661 w 530171"/>
                <a:gd name="connsiteY5" fmla="*/ 492 h 187712"/>
                <a:gd name="connsiteX6" fmla="*/ 261197 w 530171"/>
                <a:gd name="connsiteY6" fmla="*/ 1122 h 187712"/>
                <a:gd name="connsiteX7" fmla="*/ 261009 w 530171"/>
                <a:gd name="connsiteY7" fmla="*/ 1190 h 187712"/>
                <a:gd name="connsiteX8" fmla="*/ 0 w 530171"/>
                <a:gd name="connsiteY8" fmla="*/ 187712 h 187712"/>
                <a:gd name="connsiteX9" fmla="*/ 2417 w 530171"/>
                <a:gd name="connsiteY9" fmla="*/ 187712 h 187712"/>
                <a:gd name="connsiteX10" fmla="*/ 24886 w 530171"/>
                <a:gd name="connsiteY10" fmla="*/ 187712 h 187712"/>
                <a:gd name="connsiteX11" fmla="*/ 265077 w 530171"/>
                <a:gd name="connsiteY11" fmla="*/ 16050 h 187712"/>
                <a:gd name="connsiteX12" fmla="*/ 505321 w 530171"/>
                <a:gd name="connsiteY12" fmla="*/ 187712 h 187712"/>
                <a:gd name="connsiteX13" fmla="*/ 530172 w 530171"/>
                <a:gd name="connsiteY13" fmla="*/ 187712 h 187712"/>
                <a:gd name="connsiteX14" fmla="*/ 269180 w 530171"/>
                <a:gd name="connsiteY14" fmla="*/ 1190 h 187712"/>
                <a:gd name="connsiteX15" fmla="*/ 269044 w 530171"/>
                <a:gd name="connsiteY15" fmla="*/ 1122 h 18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171" h="187712">
                  <a:moveTo>
                    <a:pt x="269044" y="1122"/>
                  </a:moveTo>
                  <a:cubicBezTo>
                    <a:pt x="268601" y="815"/>
                    <a:pt x="268039" y="679"/>
                    <a:pt x="267546" y="475"/>
                  </a:cubicBezTo>
                  <a:cubicBezTo>
                    <a:pt x="267171" y="322"/>
                    <a:pt x="266848" y="100"/>
                    <a:pt x="266456" y="49"/>
                  </a:cubicBezTo>
                  <a:cubicBezTo>
                    <a:pt x="266031" y="-36"/>
                    <a:pt x="265554" y="15"/>
                    <a:pt x="265094" y="15"/>
                  </a:cubicBezTo>
                  <a:cubicBezTo>
                    <a:pt x="264652" y="15"/>
                    <a:pt x="264193" y="-36"/>
                    <a:pt x="263767" y="49"/>
                  </a:cubicBezTo>
                  <a:cubicBezTo>
                    <a:pt x="263375" y="100"/>
                    <a:pt x="263035" y="339"/>
                    <a:pt x="262661" y="492"/>
                  </a:cubicBezTo>
                  <a:cubicBezTo>
                    <a:pt x="262150" y="679"/>
                    <a:pt x="261622" y="798"/>
                    <a:pt x="261197" y="1122"/>
                  </a:cubicBezTo>
                  <a:cubicBezTo>
                    <a:pt x="261129" y="1173"/>
                    <a:pt x="261061" y="1173"/>
                    <a:pt x="261009" y="1190"/>
                  </a:cubicBezTo>
                  <a:lnTo>
                    <a:pt x="0" y="187712"/>
                  </a:lnTo>
                  <a:lnTo>
                    <a:pt x="2417" y="187712"/>
                  </a:lnTo>
                  <a:lnTo>
                    <a:pt x="24886" y="187712"/>
                  </a:lnTo>
                  <a:lnTo>
                    <a:pt x="265077" y="16050"/>
                  </a:lnTo>
                  <a:lnTo>
                    <a:pt x="505321" y="187712"/>
                  </a:lnTo>
                  <a:lnTo>
                    <a:pt x="530172" y="187712"/>
                  </a:lnTo>
                  <a:lnTo>
                    <a:pt x="269180" y="1190"/>
                  </a:lnTo>
                  <a:cubicBezTo>
                    <a:pt x="269146" y="1173"/>
                    <a:pt x="269095" y="1173"/>
                    <a:pt x="269044" y="1122"/>
                  </a:cubicBezTo>
                </a:path>
              </a:pathLst>
            </a:custGeom>
            <a:solidFill>
              <a:srgbClr val="FFFFFF"/>
            </a:solidFill>
            <a:ln w="1702" cap="flat">
              <a:noFill/>
              <a:prstDash val="solid"/>
              <a:miter/>
            </a:ln>
          </p:spPr>
          <p:txBody>
            <a:bodyPr rtlCol="0" anchor="ctr"/>
            <a:lstStyle/>
            <a:p>
              <a:endParaRPr lang="en-US"/>
            </a:p>
          </p:txBody>
        </p:sp>
        <p:sp>
          <p:nvSpPr>
            <p:cNvPr id="39" name="Graphic 4">
              <a:extLst>
                <a:ext uri="{FF2B5EF4-FFF2-40B4-BE49-F238E27FC236}">
                  <a16:creationId xmlns:a16="http://schemas.microsoft.com/office/drawing/2014/main" id="{890175E8-B542-D8B0-882D-8A0DEA844824}"/>
                </a:ext>
              </a:extLst>
            </p:cNvPr>
            <p:cNvSpPr/>
            <p:nvPr userDrawn="1"/>
          </p:nvSpPr>
          <p:spPr>
            <a:xfrm>
              <a:off x="-1" y="6607595"/>
              <a:ext cx="2034314" cy="1433841"/>
            </a:xfrm>
            <a:custGeom>
              <a:avLst/>
              <a:gdLst>
                <a:gd name="connsiteX0" fmla="*/ 242626 w 265094"/>
                <a:gd name="connsiteY0" fmla="*/ 0 h 189467"/>
                <a:gd name="connsiteX1" fmla="*/ 240209 w 265094"/>
                <a:gd name="connsiteY1" fmla="*/ 0 h 189467"/>
                <a:gd name="connsiteX2" fmla="*/ 0 w 265094"/>
                <a:gd name="connsiteY2" fmla="*/ 171697 h 189467"/>
                <a:gd name="connsiteX3" fmla="*/ 0 w 265094"/>
                <a:gd name="connsiteY3" fmla="*/ 189467 h 189467"/>
                <a:gd name="connsiteX4" fmla="*/ 265094 w 265094"/>
                <a:gd name="connsiteY4" fmla="*/ 0 h 189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94" h="189467">
                  <a:moveTo>
                    <a:pt x="242626" y="0"/>
                  </a:moveTo>
                  <a:lnTo>
                    <a:pt x="240209" y="0"/>
                  </a:lnTo>
                  <a:lnTo>
                    <a:pt x="0" y="171697"/>
                  </a:lnTo>
                  <a:lnTo>
                    <a:pt x="0" y="189467"/>
                  </a:lnTo>
                  <a:lnTo>
                    <a:pt x="265094" y="0"/>
                  </a:lnTo>
                  <a:close/>
                </a:path>
              </a:pathLst>
            </a:custGeom>
            <a:solidFill>
              <a:srgbClr val="FFFFFF"/>
            </a:solidFill>
            <a:ln w="1702" cap="flat">
              <a:noFill/>
              <a:prstDash val="solid"/>
              <a:miter/>
            </a:ln>
          </p:spPr>
          <p:txBody>
            <a:bodyPr rtlCol="0" anchor="ctr"/>
            <a:lstStyle/>
            <a:p>
              <a:endParaRPr lang="en-US"/>
            </a:p>
          </p:txBody>
        </p:sp>
        <p:sp>
          <p:nvSpPr>
            <p:cNvPr id="40" name="Graphic 4">
              <a:extLst>
                <a:ext uri="{FF2B5EF4-FFF2-40B4-BE49-F238E27FC236}">
                  <a16:creationId xmlns:a16="http://schemas.microsoft.com/office/drawing/2014/main" id="{62C20666-F063-079D-91AD-92F6ABFB5F6D}"/>
                </a:ext>
              </a:extLst>
            </p:cNvPr>
            <p:cNvSpPr/>
            <p:nvPr userDrawn="1"/>
          </p:nvSpPr>
          <p:spPr>
            <a:xfrm>
              <a:off x="863808" y="4496712"/>
              <a:ext cx="6027322" cy="2110884"/>
            </a:xfrm>
            <a:custGeom>
              <a:avLst/>
              <a:gdLst>
                <a:gd name="connsiteX0" fmla="*/ 396689 w 785428"/>
                <a:gd name="connsiteY0" fmla="*/ 1139 h 278931"/>
                <a:gd name="connsiteX1" fmla="*/ 395191 w 785428"/>
                <a:gd name="connsiteY1" fmla="*/ 492 h 278931"/>
                <a:gd name="connsiteX2" fmla="*/ 394101 w 785428"/>
                <a:gd name="connsiteY2" fmla="*/ 49 h 278931"/>
                <a:gd name="connsiteX3" fmla="*/ 392739 w 785428"/>
                <a:gd name="connsiteY3" fmla="*/ 15 h 278931"/>
                <a:gd name="connsiteX4" fmla="*/ 391412 w 785428"/>
                <a:gd name="connsiteY4" fmla="*/ 49 h 278931"/>
                <a:gd name="connsiteX5" fmla="*/ 390306 w 785428"/>
                <a:gd name="connsiteY5" fmla="*/ 492 h 278931"/>
                <a:gd name="connsiteX6" fmla="*/ 388842 w 785428"/>
                <a:gd name="connsiteY6" fmla="*/ 1139 h 278931"/>
                <a:gd name="connsiteX7" fmla="*/ 388654 w 785428"/>
                <a:gd name="connsiteY7" fmla="*/ 1207 h 278931"/>
                <a:gd name="connsiteX8" fmla="*/ 0 w 785428"/>
                <a:gd name="connsiteY8" fmla="*/ 278931 h 278931"/>
                <a:gd name="connsiteX9" fmla="*/ 4715 w 785428"/>
                <a:gd name="connsiteY9" fmla="*/ 278931 h 278931"/>
                <a:gd name="connsiteX10" fmla="*/ 24886 w 785428"/>
                <a:gd name="connsiteY10" fmla="*/ 278931 h 278931"/>
                <a:gd name="connsiteX11" fmla="*/ 392757 w 785428"/>
                <a:gd name="connsiteY11" fmla="*/ 16101 h 278931"/>
                <a:gd name="connsiteX12" fmla="*/ 760594 w 785428"/>
                <a:gd name="connsiteY12" fmla="*/ 278931 h 278931"/>
                <a:gd name="connsiteX13" fmla="*/ 785428 w 785428"/>
                <a:gd name="connsiteY13" fmla="*/ 278931 h 278931"/>
                <a:gd name="connsiteX14" fmla="*/ 396842 w 785428"/>
                <a:gd name="connsiteY14" fmla="*/ 1224 h 278931"/>
                <a:gd name="connsiteX15" fmla="*/ 396689 w 785428"/>
                <a:gd name="connsiteY15" fmla="*/ 1139 h 27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5428" h="278931">
                  <a:moveTo>
                    <a:pt x="396689" y="1139"/>
                  </a:moveTo>
                  <a:cubicBezTo>
                    <a:pt x="396246" y="849"/>
                    <a:pt x="395684" y="679"/>
                    <a:pt x="395191" y="492"/>
                  </a:cubicBezTo>
                  <a:cubicBezTo>
                    <a:pt x="394817" y="339"/>
                    <a:pt x="394493" y="117"/>
                    <a:pt x="394101" y="49"/>
                  </a:cubicBezTo>
                  <a:cubicBezTo>
                    <a:pt x="393676" y="-36"/>
                    <a:pt x="393199" y="15"/>
                    <a:pt x="392739" y="15"/>
                  </a:cubicBezTo>
                  <a:cubicBezTo>
                    <a:pt x="392297" y="15"/>
                    <a:pt x="391838" y="-36"/>
                    <a:pt x="391412" y="49"/>
                  </a:cubicBezTo>
                  <a:cubicBezTo>
                    <a:pt x="391020" y="117"/>
                    <a:pt x="390680" y="356"/>
                    <a:pt x="390306" y="492"/>
                  </a:cubicBezTo>
                  <a:cubicBezTo>
                    <a:pt x="389795" y="679"/>
                    <a:pt x="389267" y="849"/>
                    <a:pt x="388842" y="1139"/>
                  </a:cubicBezTo>
                  <a:cubicBezTo>
                    <a:pt x="388774" y="1173"/>
                    <a:pt x="388706" y="1173"/>
                    <a:pt x="388654" y="1207"/>
                  </a:cubicBezTo>
                  <a:lnTo>
                    <a:pt x="0" y="278931"/>
                  </a:lnTo>
                  <a:lnTo>
                    <a:pt x="4715" y="278931"/>
                  </a:lnTo>
                  <a:lnTo>
                    <a:pt x="24886" y="278931"/>
                  </a:lnTo>
                  <a:lnTo>
                    <a:pt x="392757" y="16101"/>
                  </a:lnTo>
                  <a:lnTo>
                    <a:pt x="760594" y="278931"/>
                  </a:lnTo>
                  <a:lnTo>
                    <a:pt x="785428" y="278931"/>
                  </a:lnTo>
                  <a:lnTo>
                    <a:pt x="396842" y="1224"/>
                  </a:lnTo>
                  <a:cubicBezTo>
                    <a:pt x="396791" y="1190"/>
                    <a:pt x="396740" y="1190"/>
                    <a:pt x="396689" y="1139"/>
                  </a:cubicBezTo>
                </a:path>
              </a:pathLst>
            </a:custGeom>
            <a:solidFill>
              <a:srgbClr val="FFFFFF"/>
            </a:solidFill>
            <a:ln w="1702" cap="flat">
              <a:noFill/>
              <a:prstDash val="solid"/>
              <a:miter/>
            </a:ln>
          </p:spPr>
          <p:txBody>
            <a:bodyPr rtlCol="0" anchor="ctr"/>
            <a:lstStyle/>
            <a:p>
              <a:endParaRPr lang="en-US"/>
            </a:p>
          </p:txBody>
        </p:sp>
        <p:sp>
          <p:nvSpPr>
            <p:cNvPr id="41" name="Graphic 4">
              <a:extLst>
                <a:ext uri="{FF2B5EF4-FFF2-40B4-BE49-F238E27FC236}">
                  <a16:creationId xmlns:a16="http://schemas.microsoft.com/office/drawing/2014/main" id="{7EA1FBDC-6384-6E08-201B-986779995BDF}"/>
                </a:ext>
              </a:extLst>
            </p:cNvPr>
            <p:cNvSpPr/>
            <p:nvPr userDrawn="1"/>
          </p:nvSpPr>
          <p:spPr>
            <a:xfrm>
              <a:off x="-1" y="6607595"/>
              <a:ext cx="1054514" cy="743260"/>
            </a:xfrm>
            <a:custGeom>
              <a:avLst/>
              <a:gdLst>
                <a:gd name="connsiteX0" fmla="*/ 117245 w 137415"/>
                <a:gd name="connsiteY0" fmla="*/ 0 h 98214"/>
                <a:gd name="connsiteX1" fmla="*/ 112547 w 137415"/>
                <a:gd name="connsiteY1" fmla="*/ 0 h 98214"/>
                <a:gd name="connsiteX2" fmla="*/ 0 w 137415"/>
                <a:gd name="connsiteY2" fmla="*/ 80444 h 98214"/>
                <a:gd name="connsiteX3" fmla="*/ 0 w 137415"/>
                <a:gd name="connsiteY3" fmla="*/ 98215 h 98214"/>
                <a:gd name="connsiteX4" fmla="*/ 137415 w 137415"/>
                <a:gd name="connsiteY4" fmla="*/ 0 h 98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15" h="98214">
                  <a:moveTo>
                    <a:pt x="117245" y="0"/>
                  </a:moveTo>
                  <a:lnTo>
                    <a:pt x="112547" y="0"/>
                  </a:lnTo>
                  <a:lnTo>
                    <a:pt x="0" y="80444"/>
                  </a:lnTo>
                  <a:lnTo>
                    <a:pt x="0" y="98215"/>
                  </a:lnTo>
                  <a:lnTo>
                    <a:pt x="137415" y="0"/>
                  </a:lnTo>
                  <a:close/>
                </a:path>
              </a:pathLst>
            </a:custGeom>
            <a:solidFill>
              <a:srgbClr val="FFFFFF"/>
            </a:solidFill>
            <a:ln w="1702" cap="flat">
              <a:noFill/>
              <a:prstDash val="solid"/>
              <a:miter/>
            </a:ln>
          </p:spPr>
          <p:txBody>
            <a:bodyPr rtlCol="0" anchor="ctr"/>
            <a:lstStyle/>
            <a:p>
              <a:endParaRPr lang="en-US"/>
            </a:p>
          </p:txBody>
        </p:sp>
        <p:sp>
          <p:nvSpPr>
            <p:cNvPr id="42" name="Graphic 4">
              <a:extLst>
                <a:ext uri="{FF2B5EF4-FFF2-40B4-BE49-F238E27FC236}">
                  <a16:creationId xmlns:a16="http://schemas.microsoft.com/office/drawing/2014/main" id="{199A0289-5DB6-0339-642F-FA1066374B4E}"/>
                </a:ext>
              </a:extLst>
            </p:cNvPr>
            <p:cNvSpPr/>
            <p:nvPr userDrawn="1"/>
          </p:nvSpPr>
          <p:spPr>
            <a:xfrm>
              <a:off x="2844181" y="5892631"/>
              <a:ext cx="2066705" cy="715093"/>
            </a:xfrm>
            <a:custGeom>
              <a:avLst/>
              <a:gdLst>
                <a:gd name="connsiteX0" fmla="*/ 138777 w 269315"/>
                <a:gd name="connsiteY0" fmla="*/ 1197 h 94492"/>
                <a:gd name="connsiteX1" fmla="*/ 138607 w 269315"/>
                <a:gd name="connsiteY1" fmla="*/ 1129 h 94492"/>
                <a:gd name="connsiteX2" fmla="*/ 137126 w 269315"/>
                <a:gd name="connsiteY2" fmla="*/ 482 h 94492"/>
                <a:gd name="connsiteX3" fmla="*/ 136037 w 269315"/>
                <a:gd name="connsiteY3" fmla="*/ 56 h 94492"/>
                <a:gd name="connsiteX4" fmla="*/ 134658 w 269315"/>
                <a:gd name="connsiteY4" fmla="*/ 22 h 94492"/>
                <a:gd name="connsiteX5" fmla="*/ 133330 w 269315"/>
                <a:gd name="connsiteY5" fmla="*/ 56 h 94492"/>
                <a:gd name="connsiteX6" fmla="*/ 132224 w 269315"/>
                <a:gd name="connsiteY6" fmla="*/ 482 h 94492"/>
                <a:gd name="connsiteX7" fmla="*/ 130760 w 269315"/>
                <a:gd name="connsiteY7" fmla="*/ 1129 h 94492"/>
                <a:gd name="connsiteX8" fmla="*/ 130573 w 269315"/>
                <a:gd name="connsiteY8" fmla="*/ 1197 h 94492"/>
                <a:gd name="connsiteX9" fmla="*/ 0 w 269315"/>
                <a:gd name="connsiteY9" fmla="*/ 94492 h 94492"/>
                <a:gd name="connsiteX10" fmla="*/ 24885 w 269315"/>
                <a:gd name="connsiteY10" fmla="*/ 94492 h 94492"/>
                <a:gd name="connsiteX11" fmla="*/ 134658 w 269315"/>
                <a:gd name="connsiteY11" fmla="*/ 16057 h 94492"/>
                <a:gd name="connsiteX12" fmla="*/ 244464 w 269315"/>
                <a:gd name="connsiteY12" fmla="*/ 94492 h 94492"/>
                <a:gd name="connsiteX13" fmla="*/ 269316 w 269315"/>
                <a:gd name="connsiteY13" fmla="*/ 94492 h 94492"/>
                <a:gd name="connsiteX14" fmla="*/ 138777 w 269315"/>
                <a:gd name="connsiteY14" fmla="*/ 1197 h 9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315" h="94492">
                  <a:moveTo>
                    <a:pt x="138777" y="1197"/>
                  </a:moveTo>
                  <a:cubicBezTo>
                    <a:pt x="138726" y="1163"/>
                    <a:pt x="138675" y="1163"/>
                    <a:pt x="138607" y="1129"/>
                  </a:cubicBezTo>
                  <a:cubicBezTo>
                    <a:pt x="138164" y="822"/>
                    <a:pt x="137619" y="669"/>
                    <a:pt x="137126" y="482"/>
                  </a:cubicBezTo>
                  <a:cubicBezTo>
                    <a:pt x="136735" y="329"/>
                    <a:pt x="136428" y="107"/>
                    <a:pt x="136037" y="56"/>
                  </a:cubicBezTo>
                  <a:cubicBezTo>
                    <a:pt x="135594" y="-46"/>
                    <a:pt x="135117" y="22"/>
                    <a:pt x="134658" y="22"/>
                  </a:cubicBezTo>
                  <a:cubicBezTo>
                    <a:pt x="134232" y="22"/>
                    <a:pt x="133773" y="-46"/>
                    <a:pt x="133330" y="56"/>
                  </a:cubicBezTo>
                  <a:cubicBezTo>
                    <a:pt x="132939" y="107"/>
                    <a:pt x="132598" y="329"/>
                    <a:pt x="132224" y="482"/>
                  </a:cubicBezTo>
                  <a:cubicBezTo>
                    <a:pt x="131713" y="669"/>
                    <a:pt x="131203" y="805"/>
                    <a:pt x="130760" y="1129"/>
                  </a:cubicBezTo>
                  <a:cubicBezTo>
                    <a:pt x="130692" y="1146"/>
                    <a:pt x="130624" y="1163"/>
                    <a:pt x="130573" y="1197"/>
                  </a:cubicBezTo>
                  <a:lnTo>
                    <a:pt x="0" y="94492"/>
                  </a:lnTo>
                  <a:lnTo>
                    <a:pt x="24885" y="94492"/>
                  </a:lnTo>
                  <a:lnTo>
                    <a:pt x="134658" y="16057"/>
                  </a:lnTo>
                  <a:lnTo>
                    <a:pt x="244464" y="94492"/>
                  </a:lnTo>
                  <a:lnTo>
                    <a:pt x="269316" y="94492"/>
                  </a:lnTo>
                  <a:lnTo>
                    <a:pt x="138777" y="1197"/>
                  </a:lnTo>
                  <a:close/>
                </a:path>
              </a:pathLst>
            </a:custGeom>
            <a:solidFill>
              <a:srgbClr val="FFFFFF"/>
            </a:solidFill>
            <a:ln w="1702" cap="flat">
              <a:noFill/>
              <a:prstDash val="solid"/>
              <a:miter/>
            </a:ln>
          </p:spPr>
          <p:txBody>
            <a:bodyPr rtlCol="0" anchor="ctr"/>
            <a:lstStyle/>
            <a:p>
              <a:endParaRPr lang="en-US"/>
            </a:p>
          </p:txBody>
        </p:sp>
        <p:sp>
          <p:nvSpPr>
            <p:cNvPr id="43" name="Graphic 4">
              <a:extLst>
                <a:ext uri="{FF2B5EF4-FFF2-40B4-BE49-F238E27FC236}">
                  <a16:creationId xmlns:a16="http://schemas.microsoft.com/office/drawing/2014/main" id="{122AE901-03CE-3D10-C4FB-CB6423F173BF}"/>
                </a:ext>
              </a:extLst>
            </p:cNvPr>
            <p:cNvSpPr/>
            <p:nvPr userDrawn="1"/>
          </p:nvSpPr>
          <p:spPr>
            <a:xfrm>
              <a:off x="3989999" y="1194897"/>
              <a:ext cx="3785575" cy="5335787"/>
            </a:xfrm>
            <a:custGeom>
              <a:avLst/>
              <a:gdLst>
                <a:gd name="connsiteX0" fmla="*/ 493303 w 493303"/>
                <a:gd name="connsiteY0" fmla="*/ 0 h 705068"/>
                <a:gd name="connsiteX1" fmla="*/ 0 w 493303"/>
                <a:gd name="connsiteY1" fmla="*/ 352534 h 705068"/>
                <a:gd name="connsiteX2" fmla="*/ 493303 w 493303"/>
                <a:gd name="connsiteY2" fmla="*/ 705068 h 705068"/>
              </a:gdLst>
              <a:ahLst/>
              <a:cxnLst>
                <a:cxn ang="0">
                  <a:pos x="connsiteX0" y="connsiteY0"/>
                </a:cxn>
                <a:cxn ang="0">
                  <a:pos x="connsiteX1" y="connsiteY1"/>
                </a:cxn>
                <a:cxn ang="0">
                  <a:pos x="connsiteX2" y="connsiteY2"/>
                </a:cxn>
              </a:cxnLst>
              <a:rect l="l" t="t" r="r" b="b"/>
              <a:pathLst>
                <a:path w="493303" h="705068">
                  <a:moveTo>
                    <a:pt x="493303" y="0"/>
                  </a:moveTo>
                  <a:lnTo>
                    <a:pt x="0" y="352534"/>
                  </a:lnTo>
                  <a:lnTo>
                    <a:pt x="493303" y="705068"/>
                  </a:lnTo>
                  <a:close/>
                </a:path>
              </a:pathLst>
            </a:custGeom>
            <a:solidFill>
              <a:srgbClr val="EC662C"/>
            </a:solidFill>
            <a:ln w="1702" cap="flat">
              <a:noFill/>
              <a:prstDash val="solid"/>
              <a:miter/>
            </a:ln>
          </p:spPr>
          <p:txBody>
            <a:bodyPr rtlCol="0" anchor="ctr"/>
            <a:lstStyle/>
            <a:p>
              <a:endParaRPr lang="en-US"/>
            </a:p>
          </p:txBody>
        </p:sp>
      </p:grpSp>
      <p:sp>
        <p:nvSpPr>
          <p:cNvPr id="45" name="Picture Placeholder 31">
            <a:extLst>
              <a:ext uri="{FF2B5EF4-FFF2-40B4-BE49-F238E27FC236}">
                <a16:creationId xmlns:a16="http://schemas.microsoft.com/office/drawing/2014/main" id="{94587976-10A1-DFC7-783D-1BB1965D4D9E}"/>
              </a:ext>
            </a:extLst>
          </p:cNvPr>
          <p:cNvSpPr>
            <a:spLocks noGrp="1"/>
          </p:cNvSpPr>
          <p:nvPr userDrawn="1">
            <p:ph type="pic" sz="quarter" idx="17"/>
          </p:nvPr>
        </p:nvSpPr>
        <p:spPr>
          <a:xfrm>
            <a:off x="1" y="0"/>
            <a:ext cx="7559676" cy="6354362"/>
          </a:xfrm>
          <a:custGeom>
            <a:avLst/>
            <a:gdLst>
              <a:gd name="connsiteX0" fmla="*/ 0 w 7775575"/>
              <a:gd name="connsiteY0" fmla="*/ 0 h 6535838"/>
              <a:gd name="connsiteX1" fmla="*/ 7775575 w 7775575"/>
              <a:gd name="connsiteY1" fmla="*/ 0 h 6535838"/>
              <a:gd name="connsiteX2" fmla="*/ 7775575 w 7775575"/>
              <a:gd name="connsiteY2" fmla="*/ 1095706 h 6535838"/>
              <a:gd name="connsiteX3" fmla="*/ 0 w 7775575"/>
              <a:gd name="connsiteY3" fmla="*/ 6535838 h 6535838"/>
            </a:gdLst>
            <a:ahLst/>
            <a:cxnLst>
              <a:cxn ang="0">
                <a:pos x="connsiteX0" y="connsiteY0"/>
              </a:cxn>
              <a:cxn ang="0">
                <a:pos x="connsiteX1" y="connsiteY1"/>
              </a:cxn>
              <a:cxn ang="0">
                <a:pos x="connsiteX2" y="connsiteY2"/>
              </a:cxn>
              <a:cxn ang="0">
                <a:pos x="connsiteX3" y="connsiteY3"/>
              </a:cxn>
            </a:cxnLst>
            <a:rect l="l" t="t" r="r" b="b"/>
            <a:pathLst>
              <a:path w="7775575" h="6535838">
                <a:moveTo>
                  <a:pt x="0" y="0"/>
                </a:moveTo>
                <a:lnTo>
                  <a:pt x="7775575" y="0"/>
                </a:lnTo>
                <a:lnTo>
                  <a:pt x="7775575" y="1095706"/>
                </a:lnTo>
                <a:lnTo>
                  <a:pt x="0" y="6535838"/>
                </a:lnTo>
                <a:close/>
              </a:path>
            </a:pathLst>
          </a:custGeom>
        </p:spPr>
        <p:txBody>
          <a:bodyPr wrap="square">
            <a:noAutofit/>
          </a:bodyPr>
          <a:lstStyle/>
          <a:p>
            <a:endParaRPr lang="en-US"/>
          </a:p>
        </p:txBody>
      </p:sp>
      <p:sp>
        <p:nvSpPr>
          <p:cNvPr id="51" name="Text Placeholder 3">
            <a:extLst>
              <a:ext uri="{FF2B5EF4-FFF2-40B4-BE49-F238E27FC236}">
                <a16:creationId xmlns:a16="http://schemas.microsoft.com/office/drawing/2014/main" id="{5CA2AD7C-DEAE-2AC3-2E9A-EB814DD22E71}"/>
              </a:ext>
            </a:extLst>
          </p:cNvPr>
          <p:cNvSpPr>
            <a:spLocks noGrp="1"/>
          </p:cNvSpPr>
          <p:nvPr>
            <p:ph type="body" sz="quarter" idx="18" hasCustomPrompt="1"/>
          </p:nvPr>
        </p:nvSpPr>
        <p:spPr>
          <a:xfrm>
            <a:off x="1792157" y="7459391"/>
            <a:ext cx="2982373" cy="2432754"/>
          </a:xfrm>
          <a:prstGeom prst="rect">
            <a:avLst/>
          </a:prstGeom>
          <a:effectLst>
            <a:glow rad="127000">
              <a:srgbClr val="414141"/>
            </a:glow>
          </a:effectLst>
        </p:spPr>
        <p:txBody>
          <a:bodyPr>
            <a:noAutofit/>
          </a:bodyPr>
          <a:lstStyle>
            <a:lvl1pPr marL="0" indent="0" algn="l">
              <a:lnSpc>
                <a:spcPts val="3060"/>
              </a:lnSpc>
              <a:spcBef>
                <a:spcPts val="0"/>
              </a:spcBef>
              <a:buNone/>
              <a:defRPr sz="2800" b="1">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52" name="Text Placeholder 3">
            <a:extLst>
              <a:ext uri="{FF2B5EF4-FFF2-40B4-BE49-F238E27FC236}">
                <a16:creationId xmlns:a16="http://schemas.microsoft.com/office/drawing/2014/main" id="{8232ABFA-1151-B1A4-AB45-684DB06C0852}"/>
              </a:ext>
            </a:extLst>
          </p:cNvPr>
          <p:cNvSpPr>
            <a:spLocks noGrp="1"/>
          </p:cNvSpPr>
          <p:nvPr>
            <p:ph type="body" sz="quarter" idx="19" hasCustomPrompt="1"/>
          </p:nvPr>
        </p:nvSpPr>
        <p:spPr>
          <a:xfrm>
            <a:off x="5265172" y="2758046"/>
            <a:ext cx="4568533" cy="2513490"/>
          </a:xfrm>
          <a:prstGeom prst="rect">
            <a:avLst/>
          </a:prstGeom>
          <a:effectLst>
            <a:glow rad="127000">
              <a:srgbClr val="414141"/>
            </a:glow>
          </a:effectLst>
        </p:spPr>
        <p:txBody>
          <a:bodyPr>
            <a:noAutofit/>
          </a:bodyPr>
          <a:lstStyle>
            <a:lvl1pPr marL="0" indent="0" algn="l">
              <a:buNone/>
              <a:defRPr sz="12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3" name="Slide Number Placeholder 5">
            <a:extLst>
              <a:ext uri="{FF2B5EF4-FFF2-40B4-BE49-F238E27FC236}">
                <a16:creationId xmlns:a16="http://schemas.microsoft.com/office/drawing/2014/main" id="{64EB51D7-6C7E-38A3-9250-AD3DECE4D752}"/>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91261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E37C3C-9BEB-E34E-D003-8DEA4ABCD821}"/>
              </a:ext>
            </a:extLst>
          </p:cNvPr>
          <p:cNvSpPr txBox="1"/>
          <p:nvPr userDrawn="1"/>
        </p:nvSpPr>
        <p:spPr>
          <a:xfrm rot="16200000">
            <a:off x="5589012" y="8401747"/>
            <a:ext cx="3309497" cy="200055"/>
          </a:xfrm>
          <a:prstGeom prst="rect">
            <a:avLst/>
          </a:prstGeom>
          <a:noFill/>
        </p:spPr>
        <p:txBody>
          <a:bodyPr wrap="square" rtlCol="0">
            <a:spAutoFit/>
          </a:bodyPr>
          <a:lstStyle/>
          <a:p>
            <a:r>
              <a:rPr lang="en-US" sz="700" b="0" spc="200" baseline="0" dirty="0" err="1">
                <a:solidFill>
                  <a:srgbClr val="000000"/>
                </a:solidFill>
              </a:rPr>
              <a:t>www.inclusiveeducators.eu</a:t>
            </a:r>
            <a:endParaRPr lang="en-US" sz="700" b="0" spc="200" baseline="0" dirty="0">
              <a:solidFill>
                <a:srgbClr val="000000"/>
              </a:solidFill>
            </a:endParaRPr>
          </a:p>
        </p:txBody>
      </p:sp>
      <p:sp>
        <p:nvSpPr>
          <p:cNvPr id="8" name="Slide Number Placeholder 5">
            <a:extLst>
              <a:ext uri="{FF2B5EF4-FFF2-40B4-BE49-F238E27FC236}">
                <a16:creationId xmlns:a16="http://schemas.microsoft.com/office/drawing/2014/main" id="{C8E1D3AA-8476-A229-B490-A9623C26A98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cxnSp>
        <p:nvCxnSpPr>
          <p:cNvPr id="9" name="Straight Connector 8">
            <a:extLst>
              <a:ext uri="{FF2B5EF4-FFF2-40B4-BE49-F238E27FC236}">
                <a16:creationId xmlns:a16="http://schemas.microsoft.com/office/drawing/2014/main" id="{8044808B-6709-BF44-E2A5-CBD787F7E12A}"/>
              </a:ext>
            </a:extLst>
          </p:cNvPr>
          <p:cNvCxnSpPr/>
          <p:nvPr userDrawn="1"/>
        </p:nvCxnSpPr>
        <p:spPr>
          <a:xfrm>
            <a:off x="7097037" y="10192911"/>
            <a:ext cx="265889" cy="0"/>
          </a:xfrm>
          <a:prstGeom prst="line">
            <a:avLst/>
          </a:prstGeom>
          <a:ln w="12700">
            <a:solidFill>
              <a:srgbClr val="F2BD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4477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74" r:id="rId5"/>
    <p:sldLayoutId id="2147483672" r:id="rId6"/>
    <p:sldLayoutId id="2147483665" r:id="rId7"/>
    <p:sldLayoutId id="2147483673" r:id="rId8"/>
    <p:sldLayoutId id="2147483671" r:id="rId9"/>
    <p:sldLayoutId id="2147483666" r:id="rId10"/>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hyperlink" Target="https://www.youtube.com/watch?v=12XKqbMngKc" TargetMode="Externa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hyperlink" Target="https://www.youtube.com/watch?v=DN4cG4Gu_ZY" TargetMode="External"/><Relationship Id="rId5" Type="http://schemas.openxmlformats.org/officeDocument/2006/relationships/hyperlink" Target="http://www.youtube.com/watch?v=rmV6EfDvSdk" TargetMode="External"/><Relationship Id="rId4" Type="http://schemas.openxmlformats.org/officeDocument/2006/relationships/image" Target="../media/image11.png"/><Relationship Id="rId9" Type="http://schemas.openxmlformats.org/officeDocument/2006/relationships/hyperlink" Target="https://answergarden.ch/"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hyperlink" Target="https://www.youtube.com/watch?v=2mvR6w8B89U" TargetMode="Externa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www.activelylearn.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lj154A6QJk8&amp;t=207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KUX8HSfnJA0" TargetMode="External"/><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hyperlink" Target="https://app.edu.buncee.com/" TargetMode="External"/><Relationship Id="rId5" Type="http://schemas.openxmlformats.org/officeDocument/2006/relationships/hyperlink" Target="http://www.youtube.com/watch?v=rmV6EfDvSdk" TargetMode="External"/><Relationship Id="rId4" Type="http://schemas.openxmlformats.org/officeDocument/2006/relationships/image" Target="../media/image17.png"/><Relationship Id="rId9" Type="http://schemas.openxmlformats.org/officeDocument/2006/relationships/hyperlink" Target="https://www.youtube.com/watch?v=GfO0DaeysmI"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L-HRt8oNdJA"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www.canva.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J2f2fkqa9S4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NCq6Wv9N91M" TargetMode="Externa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hyperlink" Target="https://info.flipgrid.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aLzX13jw7bw"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asFtyfvf1ZI"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hyperlink" Target="https://www.flippity.net/"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OOd3pwHhbt8"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WKe2Z9J1-fY" TargetMode="Externa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genial.ly/"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gwLZhEAxyE0"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ZYZWoJIhf3A" TargetMode="Externa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www.gimkit.com/me"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PUsezJB4Sn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XaBrwzPQbhM"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s://translate.google.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7V7r1DLl30w"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RiB7Jb0U2ps" TargetMode="Externa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jamboard.google.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S9m4HCjOkcA"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V4FQ-j91waA" TargetMode="Externa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s://kahoot.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lUc-DwxbsvU"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GlYZNklQK34&amp;t=5s" TargetMode="External"/><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hyperlink" Target="https://www.youtube.com/watch?v=Qpb5Oecbuhs" TargetMode="External"/><Relationship Id="rId5" Type="http://schemas.openxmlformats.org/officeDocument/2006/relationships/image" Target="../media/image44.png"/><Relationship Id="rId4" Type="http://schemas.openxmlformats.org/officeDocument/2006/relationships/hyperlink" Target="http://www.youtube.com/watch?v=rmV6EfDvSdk" TargetMode="External"/><Relationship Id="rId9" Type="http://schemas.openxmlformats.org/officeDocument/2006/relationships/hyperlink" Target="https://www.mote.com/signup"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anTtMRaQLsM" TargetMode="Externa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www.nearpod.com/" TargetMode="External"/><Relationship Id="rId4" Type="http://schemas.openxmlformats.org/officeDocument/2006/relationships/hyperlink" Target="http://www.youtube.com/watch?v=rmV6EfDvSdk" TargetMode="External"/><Relationship Id="rId9" Type="http://schemas.openxmlformats.org/officeDocument/2006/relationships/hyperlink" Target="https://www.youtube.com/watch?v=BDfmsnq9Qg0"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dC69Sr-OQik" TargetMode="External"/><Relationship Id="rId3" Type="http://schemas.openxmlformats.org/officeDocument/2006/relationships/image" Target="../media/image50.png"/><Relationship Id="rId7" Type="http://schemas.openxmlformats.org/officeDocument/2006/relationships/hyperlink" Target="http://padlet.com/" TargetMode="Externa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51.png"/><Relationship Id="rId4" Type="http://schemas.openxmlformats.org/officeDocument/2006/relationships/image" Target="../media/image9.png"/><Relationship Id="rId9" Type="http://schemas.openxmlformats.org/officeDocument/2006/relationships/hyperlink" Target="https://www.youtube.com/watch?v=X17CCgi-_mo"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Jo6ITr9yt4Y" TargetMode="External"/><Relationship Id="rId3" Type="http://schemas.openxmlformats.org/officeDocument/2006/relationships/image" Target="../media/image53.png"/><Relationship Id="rId7" Type="http://schemas.openxmlformats.org/officeDocument/2006/relationships/hyperlink" Target="https://quizlet.com/" TargetMode="External"/><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hyperlink" Target="https://www.youtube.com/watch?v=c0VkeDUeeh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hyperlink" Target="https://www.youtube.com/watch?v=X17CCgi-_mo" TargetMode="External"/><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hyperlink" Target="https://www.youtube.com/watch?v=eU8LDo5ibos" TargetMode="External"/><Relationship Id="rId5" Type="http://schemas.openxmlformats.org/officeDocument/2006/relationships/hyperlink" Target="http://www.youtube.com/watch?v=rmV6EfDvSdk" TargetMode="External"/><Relationship Id="rId4" Type="http://schemas.openxmlformats.org/officeDocument/2006/relationships/image" Target="../media/image9.png"/><Relationship Id="rId9" Type="http://schemas.openxmlformats.org/officeDocument/2006/relationships/hyperlink" Target="https://rewordify.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ZOd1eVK_4Gk" TargetMode="External"/><Relationship Id="rId3" Type="http://schemas.openxmlformats.org/officeDocument/2006/relationships/image" Target="../media/image59.png"/><Relationship Id="rId7" Type="http://schemas.openxmlformats.org/officeDocument/2006/relationships/hyperlink" Target="https://www.sutori.com/en/" TargetMode="External"/><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hyperlink" Target="https://www.youtube.com/watch?v=V7xMX2Y0vT8"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s_ys5bH9ArU" TargetMode="External"/><Relationship Id="rId3" Type="http://schemas.openxmlformats.org/officeDocument/2006/relationships/image" Target="../media/image62.png"/><Relationship Id="rId7" Type="http://schemas.openxmlformats.org/officeDocument/2006/relationships/hyperlink" Target="https://www.thinglink.com/" TargetMode="External"/><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63.png"/><Relationship Id="rId4" Type="http://schemas.openxmlformats.org/officeDocument/2006/relationships/image" Target="../media/image9.png"/><Relationship Id="rId9" Type="http://schemas.openxmlformats.org/officeDocument/2006/relationships/hyperlink" Target="https://www.youtube.com/watch?v=J9McqVt2F9w&amp;t=185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VRlT3XCtUGo" TargetMode="External"/><Relationship Id="rId3" Type="http://schemas.openxmlformats.org/officeDocument/2006/relationships/image" Target="../media/image65.png"/><Relationship Id="rId7" Type="http://schemas.openxmlformats.org/officeDocument/2006/relationships/hyperlink" Target="https://wakelet.com/" TargetMode="External"/><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66.png"/><Relationship Id="rId4" Type="http://schemas.openxmlformats.org/officeDocument/2006/relationships/image" Target="../media/image9.png"/><Relationship Id="rId9" Type="http://schemas.openxmlformats.org/officeDocument/2006/relationships/hyperlink" Target="https://www.youtube.com/watch?v=H2wBSp7acL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zaBx3rErTcg" TargetMode="External"/><Relationship Id="rId3" Type="http://schemas.openxmlformats.org/officeDocument/2006/relationships/image" Target="../media/image68.png"/><Relationship Id="rId7" Type="http://schemas.openxmlformats.org/officeDocument/2006/relationships/hyperlink" Target="https://www.eu.whiteboard.chat/" TargetMode="External"/><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hyperlink" Target="http://www.youtube.com/watch?v=rmV6EfDvSdk" TargetMode="External"/><Relationship Id="rId5" Type="http://schemas.openxmlformats.org/officeDocument/2006/relationships/image" Target="../media/image69.png"/><Relationship Id="rId4" Type="http://schemas.openxmlformats.org/officeDocument/2006/relationships/image" Target="../media/image9.png"/><Relationship Id="rId9" Type="http://schemas.openxmlformats.org/officeDocument/2006/relationships/hyperlink" Target="https://www.youtube.com/watch?v=fPPXx-Hbui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2.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s://www3.weforum.org/docs/WEF_Catalysing_Education_4.0_2022.pdf"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9783506-2CF6-6ECF-B914-A4280A1A92CB}"/>
              </a:ext>
            </a:extLst>
          </p:cNvPr>
          <p:cNvPicPr>
            <a:picLocks noGrp="1" noChangeAspect="1"/>
          </p:cNvPicPr>
          <p:nvPr>
            <p:ph type="pic" sz="quarter" idx="17"/>
          </p:nvPr>
        </p:nvPicPr>
        <p:blipFill>
          <a:blip r:embed="rId2"/>
          <a:srcRect t="21592" b="21592"/>
          <a:stretch>
            <a:fillRect/>
          </a:stretch>
        </p:blipFill>
        <p:spPr>
          <a:xfrm>
            <a:off x="-13525" y="2951553"/>
            <a:ext cx="7573200" cy="6455056"/>
          </a:xfrm>
        </p:spPr>
      </p:pic>
      <p:sp>
        <p:nvSpPr>
          <p:cNvPr id="5" name="Text Placeholder 4">
            <a:extLst>
              <a:ext uri="{FF2B5EF4-FFF2-40B4-BE49-F238E27FC236}">
                <a16:creationId xmlns:a16="http://schemas.microsoft.com/office/drawing/2014/main" id="{A3DB29FC-170A-E5DB-06ED-986C90C483F0}"/>
              </a:ext>
            </a:extLst>
          </p:cNvPr>
          <p:cNvSpPr>
            <a:spLocks noGrp="1"/>
          </p:cNvSpPr>
          <p:nvPr>
            <p:ph type="body" sz="quarter" idx="18"/>
          </p:nvPr>
        </p:nvSpPr>
        <p:spPr>
          <a:xfrm>
            <a:off x="470565" y="2976953"/>
            <a:ext cx="2830899" cy="2582597"/>
          </a:xfrm>
        </p:spPr>
        <p:txBody>
          <a:bodyPr/>
          <a:lstStyle/>
          <a:p>
            <a:pPr>
              <a:lnSpc>
                <a:spcPts val="3840"/>
              </a:lnSpc>
            </a:pPr>
            <a:r>
              <a:rPr lang="en-US" dirty="0"/>
              <a:t>Education 4.0 – digital </a:t>
            </a:r>
            <a:r>
              <a:rPr lang="en-US" dirty="0" err="1"/>
              <a:t>verktygslåda</a:t>
            </a:r>
            <a:endParaRPr lang="en-US" dirty="0"/>
          </a:p>
          <a:p>
            <a:pPr>
              <a:lnSpc>
                <a:spcPts val="3840"/>
              </a:lnSpc>
            </a:pPr>
            <a:endParaRPr lang="en-US" dirty="0"/>
          </a:p>
        </p:txBody>
      </p:sp>
      <p:sp>
        <p:nvSpPr>
          <p:cNvPr id="6" name="Text Placeholder 5">
            <a:extLst>
              <a:ext uri="{FF2B5EF4-FFF2-40B4-BE49-F238E27FC236}">
                <a16:creationId xmlns:a16="http://schemas.microsoft.com/office/drawing/2014/main" id="{2C91E6E2-4BA6-1F9E-44B6-85495AAAB572}"/>
              </a:ext>
            </a:extLst>
          </p:cNvPr>
          <p:cNvSpPr>
            <a:spLocks noGrp="1"/>
          </p:cNvSpPr>
          <p:nvPr>
            <p:ph type="body" sz="quarter" idx="19"/>
          </p:nvPr>
        </p:nvSpPr>
        <p:spPr>
          <a:xfrm>
            <a:off x="455723" y="4694663"/>
            <a:ext cx="3432245" cy="1377014"/>
          </a:xfrm>
        </p:spPr>
        <p:txBody>
          <a:bodyPr/>
          <a:lstStyle/>
          <a:p>
            <a:pPr>
              <a:lnSpc>
                <a:spcPts val="1940"/>
              </a:lnSpc>
            </a:pPr>
            <a:r>
              <a:rPr lang="en-US" sz="1800" dirty="0" err="1"/>
              <a:t>Innehåller</a:t>
            </a:r>
            <a:r>
              <a:rPr lang="en-US" sz="1800" dirty="0"/>
              <a:t> </a:t>
            </a:r>
            <a:r>
              <a:rPr lang="en-US" sz="1800" b="1" dirty="0"/>
              <a:t>20 </a:t>
            </a:r>
            <a:r>
              <a:rPr lang="en-US" sz="1800" b="1" dirty="0" err="1"/>
              <a:t>digitala</a:t>
            </a:r>
            <a:r>
              <a:rPr lang="en-US" sz="1800" b="1" dirty="0"/>
              <a:t> </a:t>
            </a:r>
            <a:r>
              <a:rPr lang="en-US" sz="1800" b="1" dirty="0" err="1"/>
              <a:t>verktyg</a:t>
            </a:r>
            <a:r>
              <a:rPr lang="en-US" sz="1800" b="1" dirty="0"/>
              <a:t> </a:t>
            </a:r>
            <a:r>
              <a:rPr lang="en-US" sz="1800" dirty="0" err="1"/>
              <a:t>som</a:t>
            </a:r>
            <a:r>
              <a:rPr lang="en-US" sz="1800" dirty="0"/>
              <a:t> </a:t>
            </a:r>
            <a:r>
              <a:rPr lang="en-US" sz="1800" dirty="0" err="1"/>
              <a:t>stöd</a:t>
            </a:r>
            <a:r>
              <a:rPr lang="en-US" sz="1800" dirty="0"/>
              <a:t> för </a:t>
            </a:r>
            <a:r>
              <a:rPr lang="en-US" sz="1800" dirty="0" err="1"/>
              <a:t>differentierad</a:t>
            </a:r>
            <a:r>
              <a:rPr lang="en-US" sz="1800" dirty="0"/>
              <a:t>, </a:t>
            </a:r>
            <a:r>
              <a:rPr lang="en-US" sz="1800" dirty="0" err="1"/>
              <a:t>inkluderande</a:t>
            </a:r>
            <a:r>
              <a:rPr lang="en-US" sz="1800" dirty="0"/>
              <a:t> </a:t>
            </a:r>
            <a:r>
              <a:rPr lang="en-US" sz="1800" dirty="0" err="1"/>
              <a:t>och</a:t>
            </a:r>
            <a:r>
              <a:rPr lang="en-US" sz="1800" dirty="0"/>
              <a:t> </a:t>
            </a:r>
            <a:r>
              <a:rPr lang="en-US" sz="1800" dirty="0" err="1"/>
              <a:t>kreativ</a:t>
            </a:r>
            <a:r>
              <a:rPr lang="en-US" sz="1800" dirty="0"/>
              <a:t> </a:t>
            </a:r>
            <a:r>
              <a:rPr lang="en-US" sz="1800" dirty="0" err="1"/>
              <a:t>pedagogik</a:t>
            </a:r>
            <a:endParaRPr lang="en-US" sz="1800" dirty="0"/>
          </a:p>
        </p:txBody>
      </p:sp>
      <p:sp>
        <p:nvSpPr>
          <p:cNvPr id="7" name="Text Placeholder 6">
            <a:extLst>
              <a:ext uri="{FF2B5EF4-FFF2-40B4-BE49-F238E27FC236}">
                <a16:creationId xmlns:a16="http://schemas.microsoft.com/office/drawing/2014/main" id="{6F59C8A4-9494-29B7-77A1-0D79C4687256}"/>
              </a:ext>
            </a:extLst>
          </p:cNvPr>
          <p:cNvSpPr>
            <a:spLocks noGrp="1"/>
          </p:cNvSpPr>
          <p:nvPr>
            <p:ph type="body" sz="quarter" idx="22"/>
          </p:nvPr>
        </p:nvSpPr>
        <p:spPr/>
        <p:txBody>
          <a:bodyPr/>
          <a:lstStyle/>
          <a:p>
            <a:pPr lvl="0"/>
            <a:r>
              <a:rPr lang="en-US" b="1" dirty="0"/>
              <a:t>November 2022</a:t>
            </a:r>
          </a:p>
          <a:p>
            <a:pPr lvl="0"/>
            <a:r>
              <a:rPr lang="en-US" dirty="0"/>
              <a:t>Education 4.0 – digital </a:t>
            </a:r>
            <a:r>
              <a:rPr lang="en-US" dirty="0" err="1"/>
              <a:t>verktygslåda</a:t>
            </a:r>
            <a:endParaRPr lang="en-US" dirty="0"/>
          </a:p>
          <a:p>
            <a:endParaRPr lang="en-US" dirty="0"/>
          </a:p>
        </p:txBody>
      </p:sp>
      <p:sp>
        <p:nvSpPr>
          <p:cNvPr id="8" name="Text Placeholder 7">
            <a:extLst>
              <a:ext uri="{FF2B5EF4-FFF2-40B4-BE49-F238E27FC236}">
                <a16:creationId xmlns:a16="http://schemas.microsoft.com/office/drawing/2014/main" id="{F069DFF5-79AA-CB91-EEC0-DEBE70818A1B}"/>
              </a:ext>
            </a:extLst>
          </p:cNvPr>
          <p:cNvSpPr>
            <a:spLocks noGrp="1"/>
          </p:cNvSpPr>
          <p:nvPr>
            <p:ph type="body" sz="quarter" idx="23"/>
          </p:nvPr>
        </p:nvSpPr>
        <p:spPr/>
        <p:txBody>
          <a:bodyPr/>
          <a:lstStyle/>
          <a:p>
            <a:r>
              <a:rPr lang="en-US" dirty="0"/>
              <a:t>Av</a:t>
            </a:r>
          </a:p>
          <a:p>
            <a:r>
              <a:rPr lang="en-US" dirty="0"/>
              <a:t>[</a:t>
            </a:r>
            <a:r>
              <a:rPr lang="en-US" dirty="0" err="1"/>
              <a:t>samarbetspartens</a:t>
            </a:r>
            <a:r>
              <a:rPr lang="en-US" dirty="0"/>
              <a:t> </a:t>
            </a:r>
            <a:r>
              <a:rPr lang="en-US" dirty="0" err="1"/>
              <a:t>namn</a:t>
            </a:r>
            <a:r>
              <a:rPr lang="en-US" dirty="0"/>
              <a:t>]</a:t>
            </a:r>
          </a:p>
        </p:txBody>
      </p:sp>
      <p:sp>
        <p:nvSpPr>
          <p:cNvPr id="11" name="Text Placeholder 25">
            <a:extLst>
              <a:ext uri="{FF2B5EF4-FFF2-40B4-BE49-F238E27FC236}">
                <a16:creationId xmlns:a16="http://schemas.microsoft.com/office/drawing/2014/main" id="{DFC5ED05-6AA5-F044-98F6-116A97CC7BEA}"/>
              </a:ext>
            </a:extLst>
          </p:cNvPr>
          <p:cNvSpPr txBox="1">
            <a:spLocks/>
          </p:cNvSpPr>
          <p:nvPr/>
        </p:nvSpPr>
        <p:spPr>
          <a:xfrm>
            <a:off x="3644900" y="9175776"/>
            <a:ext cx="3914775" cy="461665"/>
          </a:xfrm>
          <a:prstGeom prst="rect">
            <a:avLst/>
          </a:prstGeom>
          <a:solidFill>
            <a:srgbClr val="EC662C"/>
          </a:solidFill>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dirty="0">
                <a:solidFill>
                  <a:schemeClr val="bg1"/>
                </a:solidFill>
              </a:rPr>
              <a:t>  </a:t>
            </a:r>
            <a:r>
              <a:rPr lang="en-US" dirty="0" err="1">
                <a:solidFill>
                  <a:schemeClr val="bg1"/>
                </a:solidFill>
              </a:rPr>
              <a:t>www.</a:t>
            </a:r>
            <a:r>
              <a:rPr lang="en-US" b="1" dirty="0" err="1">
                <a:solidFill>
                  <a:schemeClr val="bg1"/>
                </a:solidFill>
              </a:rPr>
              <a:t>inclusiveeducators</a:t>
            </a:r>
            <a:r>
              <a:rPr lang="en-US" dirty="0" err="1">
                <a:solidFill>
                  <a:schemeClr val="bg1"/>
                </a:solidFill>
              </a:rPr>
              <a:t>.eu</a:t>
            </a:r>
            <a:endParaRPr lang="en-US" dirty="0">
              <a:solidFill>
                <a:schemeClr val="bg1"/>
              </a:solidFill>
            </a:endParaRPr>
          </a:p>
        </p:txBody>
      </p:sp>
    </p:spTree>
    <p:extLst>
      <p:ext uri="{BB962C8B-B14F-4D97-AF65-F5344CB8AC3E}">
        <p14:creationId xmlns:p14="http://schemas.microsoft.com/office/powerpoint/2010/main" val="613229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42A6CE-3919-1AFC-3041-0C7E98D05BCC}"/>
              </a:ext>
            </a:extLst>
          </p:cNvPr>
          <p:cNvSpPr>
            <a:spLocks noGrp="1"/>
          </p:cNvSpPr>
          <p:nvPr>
            <p:ph type="body" sz="quarter" idx="13"/>
          </p:nvPr>
        </p:nvSpPr>
        <p:spPr/>
        <p:txBody>
          <a:bodyPr/>
          <a:lstStyle/>
          <a:p>
            <a:r>
              <a:rPr lang="en-US" dirty="0"/>
              <a:t>ÖVERSIKT AV VERKTYGET</a:t>
            </a:r>
          </a:p>
          <a:p>
            <a:endParaRPr lang="en-US" dirty="0"/>
          </a:p>
        </p:txBody>
      </p:sp>
      <p:sp>
        <p:nvSpPr>
          <p:cNvPr id="6" name="Text Placeholder 5">
            <a:extLst>
              <a:ext uri="{FF2B5EF4-FFF2-40B4-BE49-F238E27FC236}">
                <a16:creationId xmlns:a16="http://schemas.microsoft.com/office/drawing/2014/main" id="{7613D8AF-746D-BA00-0DB7-DE233D236F38}"/>
              </a:ext>
            </a:extLst>
          </p:cNvPr>
          <p:cNvSpPr>
            <a:spLocks noGrp="1"/>
          </p:cNvSpPr>
          <p:nvPr>
            <p:ph type="body" sz="quarter" idx="14"/>
          </p:nvPr>
        </p:nvSpPr>
        <p:spPr/>
        <p:txBody>
          <a:bodyPr/>
          <a:lstStyle/>
          <a:p>
            <a:pPr algn="l"/>
            <a:r>
              <a:rPr lang="sv-SE" dirty="0"/>
              <a:t>Lär känna verktyget fort, ta reda på vad det kan användas till och få en känsla för om det är rätt verktyg för dig.</a:t>
            </a:r>
          </a:p>
          <a:p>
            <a:pPr algn="l"/>
            <a:endParaRPr lang="sv-SE" dirty="0"/>
          </a:p>
        </p:txBody>
      </p:sp>
      <p:sp>
        <p:nvSpPr>
          <p:cNvPr id="7" name="Text Placeholder 6">
            <a:extLst>
              <a:ext uri="{FF2B5EF4-FFF2-40B4-BE49-F238E27FC236}">
                <a16:creationId xmlns:a16="http://schemas.microsoft.com/office/drawing/2014/main" id="{ACE7516B-D53D-88FE-2784-8F94C0DCC924}"/>
              </a:ext>
            </a:extLst>
          </p:cNvPr>
          <p:cNvSpPr>
            <a:spLocks noGrp="1"/>
          </p:cNvSpPr>
          <p:nvPr>
            <p:ph type="body" sz="quarter" idx="21"/>
          </p:nvPr>
        </p:nvSpPr>
        <p:spPr>
          <a:xfrm>
            <a:off x="395499" y="4341760"/>
            <a:ext cx="2353402" cy="5825572"/>
          </a:xfrm>
        </p:spPr>
        <p:txBody>
          <a:bodyPr/>
          <a:lstStyle/>
          <a:p>
            <a:pPr algn="l">
              <a:lnSpc>
                <a:spcPts val="1720"/>
              </a:lnSpc>
            </a:pPr>
            <a:r>
              <a:rPr lang="sv-SE" sz="1600" dirty="0"/>
              <a:t>Vår verktygslåda har 20 digitala verktyg som stödjer differentierad, inkluderande och kreativ pedagogik.</a:t>
            </a:r>
          </a:p>
          <a:p>
            <a:pPr algn="l">
              <a:lnSpc>
                <a:spcPts val="1720"/>
              </a:lnSpc>
            </a:pPr>
            <a:endParaRPr lang="sv-SE" sz="1600" dirty="0"/>
          </a:p>
          <a:p>
            <a:pPr algn="l">
              <a:lnSpc>
                <a:spcPts val="1720"/>
              </a:lnSpc>
            </a:pPr>
            <a:r>
              <a:rPr lang="sv-SE" sz="1600" dirty="0"/>
              <a:t>Verktygen presenteras i alfabetisk ordning. Som alla verktyg kan de användas på olika sätt och stödja differentiering, inkludering och kreativitet i olika grad.</a:t>
            </a:r>
          </a:p>
          <a:p>
            <a:pPr algn="l">
              <a:lnSpc>
                <a:spcPts val="1720"/>
              </a:lnSpc>
            </a:pPr>
            <a:endParaRPr lang="sv-SE" sz="1600" dirty="0"/>
          </a:p>
        </p:txBody>
      </p:sp>
      <p:sp>
        <p:nvSpPr>
          <p:cNvPr id="8" name="Text Placeholder 7">
            <a:extLst>
              <a:ext uri="{FF2B5EF4-FFF2-40B4-BE49-F238E27FC236}">
                <a16:creationId xmlns:a16="http://schemas.microsoft.com/office/drawing/2014/main" id="{10DD1B88-BDD3-DD70-EC99-4D2F2F70CD95}"/>
              </a:ext>
            </a:extLst>
          </p:cNvPr>
          <p:cNvSpPr>
            <a:spLocks noGrp="1"/>
          </p:cNvSpPr>
          <p:nvPr>
            <p:ph type="body" sz="quarter" idx="22"/>
          </p:nvPr>
        </p:nvSpPr>
        <p:spPr>
          <a:xfrm>
            <a:off x="4007364" y="2833843"/>
            <a:ext cx="3199925" cy="327216"/>
          </a:xfrm>
        </p:spPr>
        <p:txBody>
          <a:bodyPr/>
          <a:lstStyle/>
          <a:p>
            <a:r>
              <a:rPr lang="en-GB" dirty="0"/>
              <a:t>MÖJLIGHETER TILL DIFFERENTIERING, INKLUDERING OCH KREATIVITET</a:t>
            </a:r>
          </a:p>
          <a:p>
            <a:endParaRPr lang="en-US" dirty="0"/>
          </a:p>
        </p:txBody>
      </p:sp>
      <p:sp>
        <p:nvSpPr>
          <p:cNvPr id="9" name="Text Placeholder 8">
            <a:extLst>
              <a:ext uri="{FF2B5EF4-FFF2-40B4-BE49-F238E27FC236}">
                <a16:creationId xmlns:a16="http://schemas.microsoft.com/office/drawing/2014/main" id="{DC2DF7C5-AB56-9F32-730C-36411C298B4A}"/>
              </a:ext>
            </a:extLst>
          </p:cNvPr>
          <p:cNvSpPr>
            <a:spLocks noGrp="1"/>
          </p:cNvSpPr>
          <p:nvPr>
            <p:ph type="body" sz="quarter" idx="23"/>
          </p:nvPr>
        </p:nvSpPr>
        <p:spPr/>
        <p:txBody>
          <a:bodyPr/>
          <a:lstStyle/>
          <a:p>
            <a:pPr algn="l"/>
            <a:r>
              <a:rPr lang="sv-SE" dirty="0"/>
              <a:t>Att ge en översikt av varje verktygs möjligheter till differentiering, inkludering och kreativitet är viktigt, och vi har samlat återkoppling och inblickar från utbildare som delar med sig av hur effektiva och användbara dessa verktyg är. De fungerar som en guide – du kommer att skapa dina egna uppfattningar när du använder verktygen.</a:t>
            </a:r>
          </a:p>
        </p:txBody>
      </p:sp>
      <p:sp>
        <p:nvSpPr>
          <p:cNvPr id="12" name="Text Placeholder 11">
            <a:extLst>
              <a:ext uri="{FF2B5EF4-FFF2-40B4-BE49-F238E27FC236}">
                <a16:creationId xmlns:a16="http://schemas.microsoft.com/office/drawing/2014/main" id="{7E33B243-B810-308F-253E-8A5DCAF3FD95}"/>
              </a:ext>
            </a:extLst>
          </p:cNvPr>
          <p:cNvSpPr>
            <a:spLocks noGrp="1"/>
          </p:cNvSpPr>
          <p:nvPr>
            <p:ph type="body" sz="quarter" idx="26"/>
          </p:nvPr>
        </p:nvSpPr>
        <p:spPr>
          <a:xfrm>
            <a:off x="3989186" y="4986551"/>
            <a:ext cx="3199925" cy="327216"/>
          </a:xfrm>
        </p:spPr>
        <p:txBody>
          <a:bodyPr/>
          <a:lstStyle/>
          <a:p>
            <a:r>
              <a:rPr lang="en-US" dirty="0"/>
              <a:t>VAD DU KAN TÄNKA PÅ OCH LÄRA DIG AV ANDRA</a:t>
            </a:r>
          </a:p>
          <a:p>
            <a:endParaRPr lang="en-US" dirty="0"/>
          </a:p>
        </p:txBody>
      </p:sp>
      <p:sp>
        <p:nvSpPr>
          <p:cNvPr id="13" name="Text Placeholder 12">
            <a:extLst>
              <a:ext uri="{FF2B5EF4-FFF2-40B4-BE49-F238E27FC236}">
                <a16:creationId xmlns:a16="http://schemas.microsoft.com/office/drawing/2014/main" id="{9FDE99EF-8BB7-4B30-F5D0-F5D835698971}"/>
              </a:ext>
            </a:extLst>
          </p:cNvPr>
          <p:cNvSpPr>
            <a:spLocks noGrp="1"/>
          </p:cNvSpPr>
          <p:nvPr>
            <p:ph type="body" sz="quarter" idx="27"/>
          </p:nvPr>
        </p:nvSpPr>
        <p:spPr/>
        <p:txBody>
          <a:bodyPr/>
          <a:lstStyle/>
          <a:p>
            <a:pPr algn="l"/>
            <a:r>
              <a:rPr lang="sv-SE" dirty="0"/>
              <a:t>Vi har tagit med några saker som du kan vilja tänka på innan du bestämmer dig för ett digitalt verktyg. Ibland är bästa sättet att lära sig att se ett praktiskt exempel. Så det är vad vi har samlat, en del av de bästa resurserna på nätet som hjälper dig att få en bra uppfattning av hur andra utbildare använder verktyget.</a:t>
            </a:r>
          </a:p>
          <a:p>
            <a:pPr algn="l"/>
            <a:endParaRPr lang="sv-SE" dirty="0"/>
          </a:p>
          <a:p>
            <a:pPr algn="l"/>
            <a:endParaRPr lang="sv-SE" dirty="0"/>
          </a:p>
        </p:txBody>
      </p:sp>
      <p:sp>
        <p:nvSpPr>
          <p:cNvPr id="14" name="Text Placeholder 13">
            <a:extLst>
              <a:ext uri="{FF2B5EF4-FFF2-40B4-BE49-F238E27FC236}">
                <a16:creationId xmlns:a16="http://schemas.microsoft.com/office/drawing/2014/main" id="{A77BA0D9-1B01-C3CE-A5AD-CDE2F7C5B920}"/>
              </a:ext>
            </a:extLst>
          </p:cNvPr>
          <p:cNvSpPr>
            <a:spLocks noGrp="1"/>
          </p:cNvSpPr>
          <p:nvPr>
            <p:ph type="body" sz="quarter" idx="30"/>
          </p:nvPr>
        </p:nvSpPr>
        <p:spPr/>
        <p:txBody>
          <a:bodyPr/>
          <a:lstStyle/>
          <a:p>
            <a:r>
              <a:rPr lang="en-US" dirty="0"/>
              <a:t>ATT KOMMA IGÅNG</a:t>
            </a:r>
          </a:p>
          <a:p>
            <a:endParaRPr lang="en-US" dirty="0"/>
          </a:p>
        </p:txBody>
      </p:sp>
      <p:sp>
        <p:nvSpPr>
          <p:cNvPr id="15" name="Text Placeholder 14">
            <a:extLst>
              <a:ext uri="{FF2B5EF4-FFF2-40B4-BE49-F238E27FC236}">
                <a16:creationId xmlns:a16="http://schemas.microsoft.com/office/drawing/2014/main" id="{DD2A9290-7080-FA99-D820-D74F5860A263}"/>
              </a:ext>
            </a:extLst>
          </p:cNvPr>
          <p:cNvSpPr>
            <a:spLocks noGrp="1"/>
          </p:cNvSpPr>
          <p:nvPr>
            <p:ph type="body" sz="quarter" idx="31"/>
          </p:nvPr>
        </p:nvSpPr>
        <p:spPr/>
        <p:txBody>
          <a:bodyPr/>
          <a:lstStyle/>
          <a:p>
            <a:pPr algn="l"/>
            <a:r>
              <a:rPr lang="sv-SE" dirty="0"/>
              <a:t>Registrera dig på nätet och kom igång med det verktyg du tycker passar dina behov bäst! Vi föreslår att du tar dig tiden att utforska vart och ett av verktygen och deras fördelar under kursen eller i ett eller två arbetspass. Kom tillbaka till den här uppsättningen verktyg så ofta du behöver. Dela med dig av dina framsteg till kolleger som stöd och för att stärka er professionellt.</a:t>
            </a:r>
          </a:p>
          <a:p>
            <a:pPr algn="l"/>
            <a:endParaRPr lang="sv-SE" dirty="0"/>
          </a:p>
          <a:p>
            <a:pPr algn="l"/>
            <a:endParaRPr lang="sv-SE" dirty="0"/>
          </a:p>
          <a:p>
            <a:pPr algn="l"/>
            <a:endParaRPr lang="sv-SE" dirty="0"/>
          </a:p>
          <a:p>
            <a:pPr algn="l"/>
            <a:endParaRPr lang="sv-SE" dirty="0"/>
          </a:p>
          <a:p>
            <a:pPr algn="l"/>
            <a:endParaRPr lang="sv-SE" dirty="0"/>
          </a:p>
        </p:txBody>
      </p:sp>
      <p:sp>
        <p:nvSpPr>
          <p:cNvPr id="16" name="Text Placeholder 15">
            <a:extLst>
              <a:ext uri="{FF2B5EF4-FFF2-40B4-BE49-F238E27FC236}">
                <a16:creationId xmlns:a16="http://schemas.microsoft.com/office/drawing/2014/main" id="{D90C712A-2B8D-AC35-487E-4418041988BF}"/>
              </a:ext>
            </a:extLst>
          </p:cNvPr>
          <p:cNvSpPr>
            <a:spLocks noGrp="1"/>
          </p:cNvSpPr>
          <p:nvPr>
            <p:ph type="body" sz="quarter" idx="36"/>
          </p:nvPr>
        </p:nvSpPr>
        <p:spPr>
          <a:xfrm>
            <a:off x="388956" y="2011074"/>
            <a:ext cx="2709844" cy="2090069"/>
          </a:xfrm>
        </p:spPr>
        <p:txBody>
          <a:bodyPr/>
          <a:lstStyle/>
          <a:p>
            <a:r>
              <a:rPr lang="en-US" sz="3000" b="0" dirty="0" err="1">
                <a:solidFill>
                  <a:srgbClr val="000000"/>
                </a:solidFill>
              </a:rPr>
              <a:t>Hur</a:t>
            </a:r>
            <a:r>
              <a:rPr lang="en-US" sz="3000" b="0" dirty="0">
                <a:solidFill>
                  <a:srgbClr val="000000"/>
                </a:solidFill>
              </a:rPr>
              <a:t> man </a:t>
            </a:r>
            <a:r>
              <a:rPr lang="en-US" sz="3000" b="0" dirty="0" err="1">
                <a:solidFill>
                  <a:srgbClr val="000000"/>
                </a:solidFill>
              </a:rPr>
              <a:t>använder</a:t>
            </a:r>
            <a:r>
              <a:rPr lang="en-US" sz="3000" b="0" dirty="0">
                <a:solidFill>
                  <a:srgbClr val="000000"/>
                </a:solidFill>
              </a:rPr>
              <a:t> </a:t>
            </a:r>
            <a:r>
              <a:rPr lang="en-US" sz="3000" b="0" dirty="0" err="1">
                <a:solidFill>
                  <a:srgbClr val="000000"/>
                </a:solidFill>
              </a:rPr>
              <a:t>vår</a:t>
            </a:r>
            <a:r>
              <a:rPr lang="en-US" sz="3000" b="0" dirty="0">
                <a:solidFill>
                  <a:srgbClr val="000000"/>
                </a:solidFill>
              </a:rPr>
              <a:t> </a:t>
            </a:r>
            <a:r>
              <a:rPr lang="en-US" sz="3000" dirty="0">
                <a:solidFill>
                  <a:srgbClr val="EC662C"/>
                </a:solidFill>
              </a:rPr>
              <a:t>INACT INCLUSIVE EDUCATORS  VERKTYGSLÅDA</a:t>
            </a:r>
          </a:p>
          <a:p>
            <a:endParaRPr lang="en-US" dirty="0"/>
          </a:p>
        </p:txBody>
      </p:sp>
      <p:sp>
        <p:nvSpPr>
          <p:cNvPr id="10" name="Text Placeholder 9">
            <a:extLst>
              <a:ext uri="{FF2B5EF4-FFF2-40B4-BE49-F238E27FC236}">
                <a16:creationId xmlns:a16="http://schemas.microsoft.com/office/drawing/2014/main" id="{59C848C6-4471-42E5-C50A-81E94D5AECC0}"/>
              </a:ext>
            </a:extLst>
          </p:cNvPr>
          <p:cNvSpPr>
            <a:spLocks noGrp="1"/>
          </p:cNvSpPr>
          <p:nvPr>
            <p:ph type="body" sz="quarter" idx="24"/>
          </p:nvPr>
        </p:nvSpPr>
        <p:spPr/>
        <p:txBody>
          <a:bodyPr/>
          <a:lstStyle/>
          <a:p>
            <a:r>
              <a:rPr lang="en-US" dirty="0"/>
              <a:t>01</a:t>
            </a:r>
          </a:p>
        </p:txBody>
      </p:sp>
      <p:sp>
        <p:nvSpPr>
          <p:cNvPr id="11" name="Text Placeholder 10">
            <a:extLst>
              <a:ext uri="{FF2B5EF4-FFF2-40B4-BE49-F238E27FC236}">
                <a16:creationId xmlns:a16="http://schemas.microsoft.com/office/drawing/2014/main" id="{6AD51E60-381F-D076-8B99-794513E8F5FC}"/>
              </a:ext>
            </a:extLst>
          </p:cNvPr>
          <p:cNvSpPr>
            <a:spLocks noGrp="1"/>
          </p:cNvSpPr>
          <p:nvPr>
            <p:ph type="body" sz="quarter" idx="25"/>
          </p:nvPr>
        </p:nvSpPr>
        <p:spPr/>
        <p:txBody>
          <a:bodyPr/>
          <a:lstStyle/>
          <a:p>
            <a:r>
              <a:rPr lang="en-US" dirty="0"/>
              <a:t>STEG</a:t>
            </a:r>
          </a:p>
        </p:txBody>
      </p:sp>
      <p:sp>
        <p:nvSpPr>
          <p:cNvPr id="17" name="Text Placeholder 16">
            <a:extLst>
              <a:ext uri="{FF2B5EF4-FFF2-40B4-BE49-F238E27FC236}">
                <a16:creationId xmlns:a16="http://schemas.microsoft.com/office/drawing/2014/main" id="{02A695DC-C30E-D7CD-8D55-99AB00D76BFC}"/>
              </a:ext>
            </a:extLst>
          </p:cNvPr>
          <p:cNvSpPr>
            <a:spLocks noGrp="1"/>
          </p:cNvSpPr>
          <p:nvPr>
            <p:ph type="body" sz="quarter" idx="39"/>
          </p:nvPr>
        </p:nvSpPr>
        <p:spPr/>
        <p:txBody>
          <a:bodyPr/>
          <a:lstStyle/>
          <a:p>
            <a:r>
              <a:rPr lang="en-US" dirty="0"/>
              <a:t>03</a:t>
            </a:r>
          </a:p>
        </p:txBody>
      </p:sp>
      <p:sp>
        <p:nvSpPr>
          <p:cNvPr id="18" name="Text Placeholder 17">
            <a:extLst>
              <a:ext uri="{FF2B5EF4-FFF2-40B4-BE49-F238E27FC236}">
                <a16:creationId xmlns:a16="http://schemas.microsoft.com/office/drawing/2014/main" id="{87793F79-1417-FB0B-67EE-39773CEF8F11}"/>
              </a:ext>
            </a:extLst>
          </p:cNvPr>
          <p:cNvSpPr>
            <a:spLocks noGrp="1"/>
          </p:cNvSpPr>
          <p:nvPr>
            <p:ph type="body" sz="quarter" idx="40"/>
          </p:nvPr>
        </p:nvSpPr>
        <p:spPr/>
        <p:txBody>
          <a:bodyPr/>
          <a:lstStyle/>
          <a:p>
            <a:r>
              <a:rPr lang="en-US" dirty="0"/>
              <a:t>STEG</a:t>
            </a:r>
          </a:p>
        </p:txBody>
      </p:sp>
      <p:sp>
        <p:nvSpPr>
          <p:cNvPr id="19" name="Text Placeholder 18">
            <a:extLst>
              <a:ext uri="{FF2B5EF4-FFF2-40B4-BE49-F238E27FC236}">
                <a16:creationId xmlns:a16="http://schemas.microsoft.com/office/drawing/2014/main" id="{E9F23B68-91F5-FF91-C5FF-93267ECBE1AC}"/>
              </a:ext>
            </a:extLst>
          </p:cNvPr>
          <p:cNvSpPr>
            <a:spLocks noGrp="1"/>
          </p:cNvSpPr>
          <p:nvPr>
            <p:ph type="body" sz="quarter" idx="43"/>
          </p:nvPr>
        </p:nvSpPr>
        <p:spPr/>
        <p:txBody>
          <a:bodyPr/>
          <a:lstStyle/>
          <a:p>
            <a:r>
              <a:rPr lang="en-US" dirty="0"/>
              <a:t>04</a:t>
            </a:r>
          </a:p>
        </p:txBody>
      </p:sp>
      <p:sp>
        <p:nvSpPr>
          <p:cNvPr id="20" name="Text Placeholder 19">
            <a:extLst>
              <a:ext uri="{FF2B5EF4-FFF2-40B4-BE49-F238E27FC236}">
                <a16:creationId xmlns:a16="http://schemas.microsoft.com/office/drawing/2014/main" id="{95BC53FF-DF30-6829-9888-1AF2DEB5E1ED}"/>
              </a:ext>
            </a:extLst>
          </p:cNvPr>
          <p:cNvSpPr>
            <a:spLocks noGrp="1"/>
          </p:cNvSpPr>
          <p:nvPr>
            <p:ph type="body" sz="quarter" idx="44"/>
          </p:nvPr>
        </p:nvSpPr>
        <p:spPr/>
        <p:txBody>
          <a:bodyPr/>
          <a:lstStyle/>
          <a:p>
            <a:r>
              <a:rPr lang="en-US" dirty="0"/>
              <a:t>STEP</a:t>
            </a:r>
          </a:p>
        </p:txBody>
      </p:sp>
      <p:sp>
        <p:nvSpPr>
          <p:cNvPr id="21" name="Text Placeholder 20">
            <a:extLst>
              <a:ext uri="{FF2B5EF4-FFF2-40B4-BE49-F238E27FC236}">
                <a16:creationId xmlns:a16="http://schemas.microsoft.com/office/drawing/2014/main" id="{290E5BC0-6BFE-C720-1B1D-49F5332C7433}"/>
              </a:ext>
            </a:extLst>
          </p:cNvPr>
          <p:cNvSpPr>
            <a:spLocks noGrp="1"/>
          </p:cNvSpPr>
          <p:nvPr>
            <p:ph type="body" sz="quarter" idx="45"/>
          </p:nvPr>
        </p:nvSpPr>
        <p:spPr/>
        <p:txBody>
          <a:bodyPr/>
          <a:lstStyle/>
          <a:p>
            <a:r>
              <a:rPr lang="en-US" dirty="0"/>
              <a:t>02</a:t>
            </a:r>
          </a:p>
        </p:txBody>
      </p:sp>
      <p:sp>
        <p:nvSpPr>
          <p:cNvPr id="22" name="Text Placeholder 21">
            <a:extLst>
              <a:ext uri="{FF2B5EF4-FFF2-40B4-BE49-F238E27FC236}">
                <a16:creationId xmlns:a16="http://schemas.microsoft.com/office/drawing/2014/main" id="{B30B8850-F86E-87F9-B8B9-E40DBC92660B}"/>
              </a:ext>
            </a:extLst>
          </p:cNvPr>
          <p:cNvSpPr>
            <a:spLocks noGrp="1"/>
          </p:cNvSpPr>
          <p:nvPr>
            <p:ph type="body" sz="quarter" idx="46"/>
          </p:nvPr>
        </p:nvSpPr>
        <p:spPr/>
        <p:txBody>
          <a:bodyPr/>
          <a:lstStyle/>
          <a:p>
            <a:r>
              <a:rPr lang="en-US" dirty="0"/>
              <a:t>STEG</a:t>
            </a:r>
          </a:p>
        </p:txBody>
      </p:sp>
      <p:sp>
        <p:nvSpPr>
          <p:cNvPr id="23" name="Slide Number Placeholder 5">
            <a:extLst>
              <a:ext uri="{FF2B5EF4-FFF2-40B4-BE49-F238E27FC236}">
                <a16:creationId xmlns:a16="http://schemas.microsoft.com/office/drawing/2014/main" id="{199B28B2-22BF-41B5-D378-0C05823097A8}"/>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solidFill>
                  <a:schemeClr val="bg1"/>
                </a:solidFill>
              </a:rPr>
              <a:pPr/>
              <a:t>10</a:t>
            </a:fld>
            <a:endParaRPr lang="fr-CA" dirty="0">
              <a:solidFill>
                <a:schemeClr val="bg1"/>
              </a:solidFill>
            </a:endParaRPr>
          </a:p>
        </p:txBody>
      </p:sp>
      <p:sp>
        <p:nvSpPr>
          <p:cNvPr id="25" name="Freeform 24">
            <a:extLst>
              <a:ext uri="{FF2B5EF4-FFF2-40B4-BE49-F238E27FC236}">
                <a16:creationId xmlns:a16="http://schemas.microsoft.com/office/drawing/2014/main" id="{766D23BE-559C-594D-597A-2DA4EE95840D}"/>
              </a:ext>
            </a:extLst>
          </p:cNvPr>
          <p:cNvSpPr/>
          <p:nvPr/>
        </p:nvSpPr>
        <p:spPr>
          <a:xfrm>
            <a:off x="-12700" y="-12701"/>
            <a:ext cx="2527300" cy="1877693"/>
          </a:xfrm>
          <a:custGeom>
            <a:avLst/>
            <a:gdLst>
              <a:gd name="connsiteX0" fmla="*/ 0 w 2260600"/>
              <a:gd name="connsiteY0" fmla="*/ 1841500 h 1841500"/>
              <a:gd name="connsiteX1" fmla="*/ 0 w 2260600"/>
              <a:gd name="connsiteY1" fmla="*/ 1765300 h 1841500"/>
              <a:gd name="connsiteX2" fmla="*/ 1701800 w 2260600"/>
              <a:gd name="connsiteY2" fmla="*/ 1066800 h 1841500"/>
              <a:gd name="connsiteX3" fmla="*/ 2260600 w 2260600"/>
              <a:gd name="connsiteY3" fmla="*/ 0 h 1841500"/>
              <a:gd name="connsiteX4" fmla="*/ 12700 w 2260600"/>
              <a:gd name="connsiteY4" fmla="*/ 0 h 1841500"/>
              <a:gd name="connsiteX5" fmla="*/ 0 w 2260600"/>
              <a:gd name="connsiteY5" fmla="*/ 184150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00" h="1841500">
                <a:moveTo>
                  <a:pt x="0" y="1841500"/>
                </a:moveTo>
                <a:lnTo>
                  <a:pt x="0" y="1765300"/>
                </a:lnTo>
                <a:lnTo>
                  <a:pt x="1701800" y="1066800"/>
                </a:lnTo>
                <a:lnTo>
                  <a:pt x="2260600" y="0"/>
                </a:lnTo>
                <a:lnTo>
                  <a:pt x="12700" y="0"/>
                </a:lnTo>
                <a:cubicBezTo>
                  <a:pt x="8467" y="613833"/>
                  <a:pt x="4233" y="1227667"/>
                  <a:pt x="0" y="1841500"/>
                </a:cubicBez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aphic 2">
            <a:extLst>
              <a:ext uri="{FF2B5EF4-FFF2-40B4-BE49-F238E27FC236}">
                <a16:creationId xmlns:a16="http://schemas.microsoft.com/office/drawing/2014/main" id="{C1DD4AA3-2487-9F1E-DEAD-17977F20EA10}"/>
              </a:ext>
            </a:extLst>
          </p:cNvPr>
          <p:cNvGrpSpPr/>
          <p:nvPr/>
        </p:nvGrpSpPr>
        <p:grpSpPr>
          <a:xfrm rot="10800000" flipH="1">
            <a:off x="-911061" y="-15565"/>
            <a:ext cx="1822121" cy="633844"/>
            <a:chOff x="4497892" y="6688880"/>
            <a:chExt cx="1587779" cy="552326"/>
          </a:xfrm>
          <a:solidFill>
            <a:srgbClr val="FFFFFF"/>
          </a:solidFill>
        </p:grpSpPr>
        <p:sp>
          <p:nvSpPr>
            <p:cNvPr id="27" name="Graphic 2">
              <a:extLst>
                <a:ext uri="{FF2B5EF4-FFF2-40B4-BE49-F238E27FC236}">
                  <a16:creationId xmlns:a16="http://schemas.microsoft.com/office/drawing/2014/main" id="{36FBDE90-7C5A-672E-AF8C-7D91AFC82C10}"/>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28" name="Graphic 2">
              <a:extLst>
                <a:ext uri="{FF2B5EF4-FFF2-40B4-BE49-F238E27FC236}">
                  <a16:creationId xmlns:a16="http://schemas.microsoft.com/office/drawing/2014/main" id="{68540707-067D-2052-7405-C23CB29467DA}"/>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29" name="Graphic 2">
              <a:extLst>
                <a:ext uri="{FF2B5EF4-FFF2-40B4-BE49-F238E27FC236}">
                  <a16:creationId xmlns:a16="http://schemas.microsoft.com/office/drawing/2014/main" id="{14EDEDF6-1B77-12C0-E54C-B1E063AFBA2D}"/>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0" name="TextBox 29">
            <a:extLst>
              <a:ext uri="{FF2B5EF4-FFF2-40B4-BE49-F238E27FC236}">
                <a16:creationId xmlns:a16="http://schemas.microsoft.com/office/drawing/2014/main" id="{4122AB39-CE5E-DFE4-EE57-3860C35DB601}"/>
              </a:ext>
            </a:extLst>
          </p:cNvPr>
          <p:cNvSpPr txBox="1"/>
          <p:nvPr/>
        </p:nvSpPr>
        <p:spPr>
          <a:xfrm>
            <a:off x="473075" y="248994"/>
            <a:ext cx="1759752" cy="1092607"/>
          </a:xfrm>
          <a:prstGeom prst="rect">
            <a:avLst/>
          </a:prstGeom>
          <a:noFill/>
        </p:spPr>
        <p:txBody>
          <a:bodyPr wrap="square">
            <a:spAutoFit/>
          </a:bodyPr>
          <a:lstStyle/>
          <a:p>
            <a:r>
              <a:rPr lang="en-GB" sz="6500" dirty="0">
                <a:solidFill>
                  <a:schemeClr val="bg1"/>
                </a:solidFill>
              </a:rPr>
              <a:t>03	</a:t>
            </a:r>
            <a:endParaRPr lang="en-US" sz="6500" dirty="0">
              <a:solidFill>
                <a:schemeClr val="bg1"/>
              </a:solidFill>
            </a:endParaRPr>
          </a:p>
        </p:txBody>
      </p:sp>
    </p:spTree>
    <p:extLst>
      <p:ext uri="{BB962C8B-B14F-4D97-AF65-F5344CB8AC3E}">
        <p14:creationId xmlns:p14="http://schemas.microsoft.com/office/powerpoint/2010/main" val="219807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0F1235-66CC-4F44-54E4-F722B2A39DC8}"/>
              </a:ext>
            </a:extLst>
          </p:cNvPr>
          <p:cNvSpPr>
            <a:spLocks noGrp="1"/>
          </p:cNvSpPr>
          <p:nvPr>
            <p:ph type="body" sz="quarter" idx="18"/>
          </p:nvPr>
        </p:nvSpPr>
        <p:spPr>
          <a:xfrm>
            <a:off x="482203" y="607867"/>
            <a:ext cx="2203656" cy="1631043"/>
          </a:xfrm>
        </p:spPr>
        <p:txBody>
          <a:bodyPr/>
          <a:lstStyle/>
          <a:p>
            <a:r>
              <a:rPr lang="en-US" dirty="0"/>
              <a:t>INACTS DIGITALA VERKTYG</a:t>
            </a:r>
          </a:p>
        </p:txBody>
      </p:sp>
      <p:sp>
        <p:nvSpPr>
          <p:cNvPr id="7" name="Text Placeholder 6">
            <a:extLst>
              <a:ext uri="{FF2B5EF4-FFF2-40B4-BE49-F238E27FC236}">
                <a16:creationId xmlns:a16="http://schemas.microsoft.com/office/drawing/2014/main" id="{F55DCEE3-1865-F9A3-020B-226204C0AF6E}"/>
              </a:ext>
            </a:extLst>
          </p:cNvPr>
          <p:cNvSpPr>
            <a:spLocks noGrp="1"/>
          </p:cNvSpPr>
          <p:nvPr>
            <p:ph type="body" sz="quarter" idx="19"/>
          </p:nvPr>
        </p:nvSpPr>
        <p:spPr/>
        <p:txBody>
          <a:bodyPr/>
          <a:lstStyle/>
          <a:p>
            <a:r>
              <a:rPr lang="en-US" dirty="0"/>
              <a:t>04</a:t>
            </a:r>
          </a:p>
        </p:txBody>
      </p:sp>
      <p:sp>
        <p:nvSpPr>
          <p:cNvPr id="8" name="TextBox 7">
            <a:extLst>
              <a:ext uri="{FF2B5EF4-FFF2-40B4-BE49-F238E27FC236}">
                <a16:creationId xmlns:a16="http://schemas.microsoft.com/office/drawing/2014/main" id="{4C19BDBB-3AE7-5CF2-9B70-F28014D3F9FC}"/>
              </a:ext>
            </a:extLst>
          </p:cNvPr>
          <p:cNvSpPr txBox="1"/>
          <p:nvPr/>
        </p:nvSpPr>
        <p:spPr>
          <a:xfrm>
            <a:off x="482203" y="6848980"/>
            <a:ext cx="4993480" cy="3016210"/>
          </a:xfrm>
          <a:prstGeom prst="rect">
            <a:avLst/>
          </a:prstGeom>
          <a:noFill/>
        </p:spPr>
        <p:txBody>
          <a:bodyPr wrap="square">
            <a:spAutoFit/>
          </a:bodyPr>
          <a:lstStyle/>
          <a:p>
            <a:pPr marL="26988" lvl="1" algn="just">
              <a:spcBef>
                <a:spcPts val="413"/>
              </a:spcBef>
              <a:buClr>
                <a:srgbClr val="E61152"/>
              </a:buClr>
              <a:tabLst>
                <a:tab pos="479425" algn="l"/>
              </a:tabLst>
            </a:pPr>
            <a:r>
              <a:rPr lang="en-US" sz="1600" b="1" dirty="0">
                <a:solidFill>
                  <a:srgbClr val="E61152"/>
                </a:solidFill>
                <a:ea typeface="+mn-lt"/>
                <a:cs typeface="+mn-lt"/>
              </a:rPr>
              <a:t>01	</a:t>
            </a:r>
            <a:r>
              <a:rPr lang="en-US" sz="1600" dirty="0">
                <a:ea typeface="+mn-lt"/>
                <a:cs typeface="+mn-lt"/>
              </a:rPr>
              <a:t>Answer Garden</a:t>
            </a:r>
          </a:p>
          <a:p>
            <a:pPr marL="26988" lvl="1" algn="just">
              <a:spcBef>
                <a:spcPts val="413"/>
              </a:spcBef>
              <a:buClr>
                <a:srgbClr val="E61152"/>
              </a:buClr>
              <a:tabLst>
                <a:tab pos="479425" algn="l"/>
              </a:tabLst>
            </a:pPr>
            <a:r>
              <a:rPr lang="en-US" sz="1600" b="1" dirty="0">
                <a:solidFill>
                  <a:srgbClr val="E61152"/>
                </a:solidFill>
                <a:ea typeface="+mn-lt"/>
                <a:cs typeface="+mn-lt"/>
              </a:rPr>
              <a:t>02	</a:t>
            </a:r>
            <a:r>
              <a:rPr lang="en-US" sz="1600" dirty="0">
                <a:ea typeface="+mn-lt"/>
                <a:cs typeface="+mn-lt"/>
              </a:rPr>
              <a:t>Actively Learn           </a:t>
            </a:r>
          </a:p>
          <a:p>
            <a:pPr marL="26988" lvl="1" algn="just">
              <a:spcBef>
                <a:spcPts val="413"/>
              </a:spcBef>
              <a:buClr>
                <a:srgbClr val="E61152"/>
              </a:buClr>
              <a:tabLst>
                <a:tab pos="479425" algn="l"/>
              </a:tabLst>
            </a:pPr>
            <a:r>
              <a:rPr lang="en-US" sz="1600" b="1" dirty="0">
                <a:solidFill>
                  <a:srgbClr val="E61152"/>
                </a:solidFill>
                <a:ea typeface="+mn-lt"/>
                <a:cs typeface="+mn-lt"/>
              </a:rPr>
              <a:t>03	</a:t>
            </a:r>
            <a:r>
              <a:rPr lang="en-US" sz="1600" dirty="0" err="1">
                <a:ea typeface="+mn-lt"/>
                <a:cs typeface="+mn-lt"/>
              </a:rPr>
              <a:t>Buncee</a:t>
            </a:r>
            <a:r>
              <a:rPr lang="en-US" sz="1600" dirty="0">
                <a:ea typeface="+mn-lt"/>
                <a:cs typeface="+mn-lt"/>
              </a:rPr>
              <a:t>                                   </a:t>
            </a:r>
          </a:p>
          <a:p>
            <a:pPr marL="26988" lvl="1" algn="just">
              <a:spcBef>
                <a:spcPts val="413"/>
              </a:spcBef>
              <a:buClr>
                <a:srgbClr val="E61152"/>
              </a:buClr>
              <a:tabLst>
                <a:tab pos="479425" algn="l"/>
              </a:tabLst>
            </a:pPr>
            <a:r>
              <a:rPr lang="en-US" sz="1600" b="1" dirty="0">
                <a:solidFill>
                  <a:srgbClr val="E61152"/>
                </a:solidFill>
                <a:ea typeface="+mn-lt"/>
                <a:cs typeface="+mn-lt"/>
              </a:rPr>
              <a:t>04	</a:t>
            </a:r>
            <a:r>
              <a:rPr lang="en-US" sz="1600" dirty="0">
                <a:ea typeface="+mn-lt"/>
                <a:cs typeface="+mn-lt"/>
              </a:rPr>
              <a:t>Canva </a:t>
            </a:r>
          </a:p>
          <a:p>
            <a:pPr marL="26988" lvl="1" algn="just">
              <a:spcBef>
                <a:spcPts val="413"/>
              </a:spcBef>
              <a:buClr>
                <a:srgbClr val="E61152"/>
              </a:buClr>
              <a:tabLst>
                <a:tab pos="479425" algn="l"/>
              </a:tabLst>
            </a:pPr>
            <a:r>
              <a:rPr lang="en-US" sz="1600" b="1" dirty="0">
                <a:solidFill>
                  <a:srgbClr val="E61152"/>
                </a:solidFill>
                <a:ea typeface="+mn-lt"/>
                <a:cs typeface="+mn-lt"/>
              </a:rPr>
              <a:t>05	</a:t>
            </a:r>
            <a:r>
              <a:rPr lang="en-US" sz="1600" dirty="0">
                <a:ea typeface="+mn-lt"/>
                <a:cs typeface="+mn-lt"/>
              </a:rPr>
              <a:t>Flipgrid                                                                </a:t>
            </a:r>
          </a:p>
          <a:p>
            <a:pPr marL="26988" lvl="1" algn="just">
              <a:spcBef>
                <a:spcPts val="413"/>
              </a:spcBef>
              <a:buClr>
                <a:srgbClr val="E61152"/>
              </a:buClr>
              <a:tabLst>
                <a:tab pos="479425" algn="l"/>
              </a:tabLst>
            </a:pPr>
            <a:r>
              <a:rPr lang="en-US" sz="1600" b="1" dirty="0">
                <a:solidFill>
                  <a:srgbClr val="E61152"/>
                </a:solidFill>
                <a:ea typeface="+mn-lt"/>
                <a:cs typeface="+mn-lt"/>
              </a:rPr>
              <a:t>06	</a:t>
            </a:r>
            <a:r>
              <a:rPr lang="en-US" sz="1600" dirty="0" err="1">
                <a:ea typeface="+mn-lt"/>
                <a:cs typeface="+mn-lt"/>
              </a:rPr>
              <a:t>Flippity</a:t>
            </a:r>
            <a:r>
              <a:rPr lang="en-US" sz="1600" dirty="0">
                <a:ea typeface="+mn-lt"/>
                <a:cs typeface="+mn-lt"/>
              </a:rPr>
              <a:t>                                                               </a:t>
            </a:r>
          </a:p>
          <a:p>
            <a:pPr marL="26988" lvl="1" algn="just">
              <a:spcBef>
                <a:spcPts val="413"/>
              </a:spcBef>
              <a:buClr>
                <a:srgbClr val="E61152"/>
              </a:buClr>
              <a:tabLst>
                <a:tab pos="479425" algn="l"/>
              </a:tabLst>
            </a:pPr>
            <a:r>
              <a:rPr lang="en-US" sz="1600" b="1" dirty="0">
                <a:solidFill>
                  <a:srgbClr val="E61152"/>
                </a:solidFill>
                <a:ea typeface="+mn-lt"/>
                <a:cs typeface="+mn-lt"/>
              </a:rPr>
              <a:t>07	</a:t>
            </a:r>
            <a:r>
              <a:rPr lang="en-US" sz="1600" dirty="0">
                <a:ea typeface="+mn-lt"/>
                <a:cs typeface="+mn-lt"/>
              </a:rPr>
              <a:t>Genially                                                                </a:t>
            </a:r>
          </a:p>
          <a:p>
            <a:pPr marL="26988" lvl="1" algn="just">
              <a:spcBef>
                <a:spcPts val="413"/>
              </a:spcBef>
              <a:buClr>
                <a:srgbClr val="E61152"/>
              </a:buClr>
              <a:tabLst>
                <a:tab pos="479425" algn="l"/>
              </a:tabLst>
            </a:pPr>
            <a:r>
              <a:rPr lang="en-US" sz="1600" b="1" dirty="0">
                <a:solidFill>
                  <a:srgbClr val="E61152"/>
                </a:solidFill>
                <a:ea typeface="+mn-lt"/>
                <a:cs typeface="+mn-lt"/>
              </a:rPr>
              <a:t>08	</a:t>
            </a:r>
            <a:r>
              <a:rPr lang="en-US" sz="1600" dirty="0" err="1">
                <a:ea typeface="+mn-lt"/>
                <a:cs typeface="+mn-lt"/>
              </a:rPr>
              <a:t>Gimkit</a:t>
            </a:r>
            <a:r>
              <a:rPr lang="en-US" sz="1600" dirty="0">
                <a:ea typeface="+mn-lt"/>
                <a:cs typeface="+mn-lt"/>
              </a:rPr>
              <a:t>                                                                   </a:t>
            </a:r>
          </a:p>
          <a:p>
            <a:pPr marL="26988" lvl="1">
              <a:spcBef>
                <a:spcPts val="413"/>
              </a:spcBef>
              <a:buClr>
                <a:srgbClr val="E61152"/>
              </a:buClr>
              <a:tabLst>
                <a:tab pos="479425" algn="l"/>
              </a:tabLst>
            </a:pPr>
            <a:r>
              <a:rPr lang="en-US" sz="1600" b="1" dirty="0">
                <a:solidFill>
                  <a:srgbClr val="E61152"/>
                </a:solidFill>
                <a:ea typeface="+mn-lt"/>
                <a:cs typeface="+mn-lt"/>
              </a:rPr>
              <a:t>09	</a:t>
            </a:r>
            <a:r>
              <a:rPr lang="en-US" sz="1600" dirty="0">
                <a:ea typeface="+mn-lt"/>
                <a:cs typeface="+mn-lt"/>
              </a:rPr>
              <a:t>Google Translate                                                </a:t>
            </a:r>
          </a:p>
          <a:p>
            <a:pPr marL="26988" lvl="1">
              <a:spcBef>
                <a:spcPts val="413"/>
              </a:spcBef>
              <a:buClr>
                <a:srgbClr val="E61152"/>
              </a:buClr>
              <a:tabLst>
                <a:tab pos="479425" algn="l"/>
              </a:tabLst>
            </a:pPr>
            <a:r>
              <a:rPr lang="en-US" sz="1600" b="1" dirty="0">
                <a:solidFill>
                  <a:srgbClr val="E61152"/>
                </a:solidFill>
                <a:ea typeface="+mn-lt"/>
                <a:cs typeface="+mn-lt"/>
              </a:rPr>
              <a:t>10	</a:t>
            </a:r>
            <a:r>
              <a:rPr lang="en-US" sz="1600" dirty="0" err="1">
                <a:ea typeface="+mn-lt"/>
                <a:cs typeface="+mn-lt"/>
              </a:rPr>
              <a:t>Jamboard</a:t>
            </a:r>
            <a:r>
              <a:rPr lang="en-US" sz="1600" dirty="0">
                <a:ea typeface="+mn-lt"/>
                <a:cs typeface="+mn-lt"/>
              </a:rPr>
              <a:t>                                                            </a:t>
            </a:r>
          </a:p>
        </p:txBody>
      </p:sp>
      <p:sp>
        <p:nvSpPr>
          <p:cNvPr id="9" name="TextBox 8">
            <a:extLst>
              <a:ext uri="{FF2B5EF4-FFF2-40B4-BE49-F238E27FC236}">
                <a16:creationId xmlns:a16="http://schemas.microsoft.com/office/drawing/2014/main" id="{49BB4C97-B248-9F76-21B1-EE0CB4D488E6}"/>
              </a:ext>
            </a:extLst>
          </p:cNvPr>
          <p:cNvSpPr txBox="1"/>
          <p:nvPr/>
        </p:nvSpPr>
        <p:spPr>
          <a:xfrm>
            <a:off x="3233529" y="6848980"/>
            <a:ext cx="4738893" cy="3016210"/>
          </a:xfrm>
          <a:prstGeom prst="rect">
            <a:avLst/>
          </a:prstGeom>
          <a:noFill/>
        </p:spPr>
        <p:txBody>
          <a:bodyPr wrap="square">
            <a:spAutoFit/>
          </a:bodyPr>
          <a:lstStyle/>
          <a:p>
            <a:pPr marL="12700" lvl="1">
              <a:spcBef>
                <a:spcPts val="413"/>
              </a:spcBef>
              <a:tabLst>
                <a:tab pos="479425" algn="l"/>
              </a:tabLst>
            </a:pPr>
            <a:r>
              <a:rPr lang="en-US" sz="1600" b="1" dirty="0">
                <a:solidFill>
                  <a:srgbClr val="E61152"/>
                </a:solidFill>
                <a:ea typeface="+mn-lt"/>
                <a:cs typeface="+mn-lt"/>
              </a:rPr>
              <a:t>11	</a:t>
            </a:r>
            <a:r>
              <a:rPr lang="en-US" sz="1600" dirty="0">
                <a:ea typeface="+mn-lt"/>
                <a:cs typeface="+mn-lt"/>
              </a:rPr>
              <a:t>Kahoot                                                                 </a:t>
            </a:r>
          </a:p>
          <a:p>
            <a:pPr marL="12700" lvl="1">
              <a:spcBef>
                <a:spcPts val="413"/>
              </a:spcBef>
              <a:tabLst>
                <a:tab pos="479425" algn="l"/>
              </a:tabLst>
            </a:pPr>
            <a:r>
              <a:rPr lang="en-US" sz="1600" b="1" dirty="0">
                <a:solidFill>
                  <a:srgbClr val="E61152"/>
                </a:solidFill>
                <a:ea typeface="+mn-lt"/>
                <a:cs typeface="+mn-lt"/>
              </a:rPr>
              <a:t>12	</a:t>
            </a:r>
            <a:r>
              <a:rPr lang="en-US" sz="1600" dirty="0">
                <a:ea typeface="+mn-lt"/>
                <a:cs typeface="+mn-lt"/>
              </a:rPr>
              <a:t>Mote</a:t>
            </a:r>
          </a:p>
          <a:p>
            <a:pPr marL="12700" lvl="1">
              <a:spcBef>
                <a:spcPts val="413"/>
              </a:spcBef>
              <a:tabLst>
                <a:tab pos="479425" algn="l"/>
              </a:tabLst>
            </a:pPr>
            <a:r>
              <a:rPr lang="en-US" sz="1600" b="1" dirty="0">
                <a:solidFill>
                  <a:srgbClr val="E61152"/>
                </a:solidFill>
                <a:ea typeface="+mn-lt"/>
                <a:cs typeface="+mn-lt"/>
              </a:rPr>
              <a:t>13	</a:t>
            </a:r>
            <a:r>
              <a:rPr lang="en-US" sz="1600" dirty="0">
                <a:ea typeface="+mn-lt"/>
                <a:cs typeface="+mn-lt"/>
              </a:rPr>
              <a:t>Nearpod</a:t>
            </a:r>
          </a:p>
          <a:p>
            <a:pPr marL="12700" lvl="1">
              <a:spcBef>
                <a:spcPts val="413"/>
              </a:spcBef>
              <a:tabLst>
                <a:tab pos="479425" algn="l"/>
              </a:tabLst>
            </a:pPr>
            <a:r>
              <a:rPr lang="en-US" sz="1600" b="1" dirty="0">
                <a:solidFill>
                  <a:srgbClr val="E61152"/>
                </a:solidFill>
                <a:ea typeface="+mn-lt"/>
                <a:cs typeface="+mn-lt"/>
              </a:rPr>
              <a:t>14	</a:t>
            </a:r>
            <a:r>
              <a:rPr lang="en-US" sz="1600" dirty="0">
                <a:ea typeface="+mn-lt"/>
                <a:cs typeface="+mn-lt"/>
              </a:rPr>
              <a:t>Padlet</a:t>
            </a:r>
          </a:p>
          <a:p>
            <a:pPr marL="12700" lvl="1">
              <a:spcBef>
                <a:spcPts val="413"/>
              </a:spcBef>
              <a:tabLst>
                <a:tab pos="479425" algn="l"/>
              </a:tabLst>
            </a:pPr>
            <a:r>
              <a:rPr lang="en-US" sz="1600" b="1" dirty="0">
                <a:solidFill>
                  <a:srgbClr val="E61152"/>
                </a:solidFill>
                <a:ea typeface="+mn-lt"/>
                <a:cs typeface="+mn-lt"/>
              </a:rPr>
              <a:t>15	</a:t>
            </a:r>
            <a:r>
              <a:rPr lang="en-IE" sz="1600" dirty="0">
                <a:cs typeface="Calibri"/>
              </a:rPr>
              <a:t>Quizlet</a:t>
            </a:r>
            <a:endParaRPr lang="en-IE" sz="1600" dirty="0">
              <a:ea typeface="+mn-lt"/>
              <a:cs typeface="+mn-lt"/>
            </a:endParaRPr>
          </a:p>
          <a:p>
            <a:pPr marL="12700" lvl="1">
              <a:spcBef>
                <a:spcPts val="413"/>
              </a:spcBef>
              <a:tabLst>
                <a:tab pos="479425" algn="l"/>
              </a:tabLst>
            </a:pPr>
            <a:r>
              <a:rPr lang="en-US" sz="1600" b="1" dirty="0">
                <a:solidFill>
                  <a:srgbClr val="E61152"/>
                </a:solidFill>
                <a:ea typeface="+mn-lt"/>
                <a:cs typeface="+mn-lt"/>
              </a:rPr>
              <a:t>16	</a:t>
            </a:r>
            <a:r>
              <a:rPr lang="en-IE" sz="1600" dirty="0" err="1">
                <a:ea typeface="+mn-lt"/>
                <a:cs typeface="+mn-lt"/>
              </a:rPr>
              <a:t>Rewordify</a:t>
            </a:r>
            <a:endParaRPr lang="en-US" sz="1600" dirty="0">
              <a:ea typeface="+mn-lt"/>
              <a:cs typeface="+mn-lt"/>
            </a:endParaRPr>
          </a:p>
          <a:p>
            <a:pPr marL="12700" lvl="1">
              <a:spcBef>
                <a:spcPts val="413"/>
              </a:spcBef>
              <a:tabLst>
                <a:tab pos="479425" algn="l"/>
              </a:tabLst>
            </a:pPr>
            <a:r>
              <a:rPr lang="en-US" sz="1600" b="1" dirty="0">
                <a:solidFill>
                  <a:srgbClr val="E61152"/>
                </a:solidFill>
                <a:ea typeface="+mn-lt"/>
                <a:cs typeface="+mn-lt"/>
              </a:rPr>
              <a:t>17	</a:t>
            </a:r>
            <a:r>
              <a:rPr lang="en-US" sz="1600" dirty="0" err="1">
                <a:ea typeface="+mn-lt"/>
                <a:cs typeface="+mn-lt"/>
              </a:rPr>
              <a:t>Sutori</a:t>
            </a:r>
            <a:endParaRPr lang="en-US" sz="1600" dirty="0">
              <a:ea typeface="+mn-lt"/>
              <a:cs typeface="+mn-lt"/>
            </a:endParaRPr>
          </a:p>
          <a:p>
            <a:pPr marL="12700" lvl="1">
              <a:spcBef>
                <a:spcPts val="413"/>
              </a:spcBef>
              <a:tabLst>
                <a:tab pos="479425" algn="l"/>
              </a:tabLst>
            </a:pPr>
            <a:r>
              <a:rPr lang="en-US" sz="1600" b="1" dirty="0">
                <a:solidFill>
                  <a:srgbClr val="E61152"/>
                </a:solidFill>
                <a:ea typeface="+mn-lt"/>
                <a:cs typeface="+mn-lt"/>
              </a:rPr>
              <a:t>18	</a:t>
            </a:r>
            <a:r>
              <a:rPr lang="en-US" sz="1600" dirty="0" err="1">
                <a:ea typeface="+mn-lt"/>
                <a:cs typeface="+mn-lt"/>
              </a:rPr>
              <a:t>Thinglink</a:t>
            </a:r>
            <a:endParaRPr lang="en-US" sz="1600" dirty="0">
              <a:ea typeface="+mn-lt"/>
              <a:cs typeface="+mn-lt"/>
            </a:endParaRPr>
          </a:p>
          <a:p>
            <a:pPr marL="12700" lvl="1">
              <a:spcBef>
                <a:spcPts val="413"/>
              </a:spcBef>
              <a:tabLst>
                <a:tab pos="479425" algn="l"/>
              </a:tabLst>
            </a:pPr>
            <a:r>
              <a:rPr lang="en-US" sz="1600" b="1" dirty="0">
                <a:solidFill>
                  <a:srgbClr val="E61152"/>
                </a:solidFill>
                <a:ea typeface="+mn-lt"/>
                <a:cs typeface="+mn-lt"/>
              </a:rPr>
              <a:t>19	</a:t>
            </a:r>
            <a:r>
              <a:rPr lang="en-US" sz="1600" dirty="0" err="1">
                <a:ea typeface="+mn-lt"/>
                <a:cs typeface="+mn-lt"/>
              </a:rPr>
              <a:t>Wakelet</a:t>
            </a:r>
            <a:endParaRPr lang="en-US" sz="1600" dirty="0">
              <a:ea typeface="+mn-lt"/>
              <a:cs typeface="+mn-lt"/>
            </a:endParaRPr>
          </a:p>
          <a:p>
            <a:pPr marL="12700" lvl="1">
              <a:spcBef>
                <a:spcPts val="413"/>
              </a:spcBef>
              <a:tabLst>
                <a:tab pos="479425" algn="l"/>
              </a:tabLst>
            </a:pPr>
            <a:r>
              <a:rPr lang="en-US" sz="1600" b="1" dirty="0">
                <a:solidFill>
                  <a:srgbClr val="E61152"/>
                </a:solidFill>
                <a:ea typeface="+mn-lt"/>
                <a:cs typeface="+mn-lt"/>
              </a:rPr>
              <a:t>20	</a:t>
            </a:r>
            <a:r>
              <a:rPr lang="en-US" sz="1600" dirty="0">
                <a:ea typeface="+mn-lt"/>
                <a:cs typeface="+mn-lt"/>
              </a:rPr>
              <a:t>Whiteboard Chat </a:t>
            </a:r>
            <a:endParaRPr lang="en-US" sz="1600" dirty="0"/>
          </a:p>
        </p:txBody>
      </p:sp>
      <p:sp>
        <p:nvSpPr>
          <p:cNvPr id="2" name="Slide Number Placeholder 5">
            <a:extLst>
              <a:ext uri="{FF2B5EF4-FFF2-40B4-BE49-F238E27FC236}">
                <a16:creationId xmlns:a16="http://schemas.microsoft.com/office/drawing/2014/main" id="{A564293F-4953-996D-2B91-E1F4B2E5C858}"/>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Tree>
    <p:extLst>
      <p:ext uri="{BB962C8B-B14F-4D97-AF65-F5344CB8AC3E}">
        <p14:creationId xmlns:p14="http://schemas.microsoft.com/office/powerpoint/2010/main" val="393290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6836578" cy="1092607"/>
          </a:xfrm>
          <a:prstGeom prst="rect">
            <a:avLst/>
          </a:prstGeom>
          <a:noFill/>
        </p:spPr>
        <p:txBody>
          <a:bodyPr wrap="square">
            <a:spAutoFit/>
          </a:bodyPr>
          <a:lstStyle/>
          <a:p>
            <a:r>
              <a:rPr lang="en-GB" sz="5400" dirty="0">
                <a:solidFill>
                  <a:schemeClr val="bg1"/>
                </a:solidFill>
              </a:rPr>
              <a:t>01</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Skapa </a:t>
            </a:r>
            <a:r>
              <a:rPr lang="sv-SE" sz="1200" dirty="0" err="1"/>
              <a:t>quiz</a:t>
            </a:r>
            <a:r>
              <a:rPr lang="sv-SE" sz="1200" dirty="0"/>
              <a:t> för klassrummet på ett enkelt sätt som lätt kan anpassas för olika nivåer.</a:t>
            </a:r>
          </a:p>
          <a:p>
            <a:pPr marL="171450" indent="-171450" algn="l">
              <a:buClr>
                <a:srgbClr val="358ECE"/>
              </a:buClr>
              <a:buFont typeface="Arial" panose="020B0604020202020204" pitchFamily="34" charset="0"/>
              <a:buChar char="•"/>
            </a:pPr>
            <a:r>
              <a:rPr lang="sv-SE" sz="1200" dirty="0"/>
              <a:t>Det kan också användas för kollaborativ kreativ brainstorming.</a:t>
            </a:r>
          </a:p>
          <a:p>
            <a:pPr marL="171450" indent="-171450" algn="l">
              <a:buClr>
                <a:srgbClr val="358ECE"/>
              </a:buClr>
              <a:buFont typeface="Arial" panose="020B0604020202020204" pitchFamily="34" charset="0"/>
              <a:buChar char="•"/>
            </a:pPr>
            <a:r>
              <a:rPr lang="sv-SE" sz="1200" dirty="0"/>
              <a:t>Inget konto krävs för användning.</a:t>
            </a:r>
          </a:p>
          <a:p>
            <a:pPr marL="171450" indent="-171450" algn="l">
              <a:buClr>
                <a:srgbClr val="358ECE"/>
              </a:buClr>
              <a:buFont typeface="Arial" panose="020B0604020202020204" pitchFamily="34" charset="0"/>
              <a:buChar char="•"/>
            </a:pPr>
            <a:r>
              <a:rPr lang="sv-SE" sz="1200" dirty="0"/>
              <a:t>Mycket enkelt användargränssnitt.</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Answer Garden</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a:p>
            <a:pPr algn="r"/>
            <a:endParaRPr lang="en-US" sz="1800" b="1" dirty="0">
              <a:solidFill>
                <a:schemeClr val="bg1"/>
              </a:solidFill>
            </a:endParaRP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Den studerande kan fritt svara på diskussionsinlägg och svara på sitt eget sätt. De kan anonymiseras av läraren.</a:t>
            </a:r>
          </a:p>
          <a:p>
            <a:pPr marL="171450" indent="-171450" algn="l">
              <a:buClr>
                <a:srgbClr val="358ECE"/>
              </a:buClr>
              <a:buFont typeface="Arial" panose="020B0604020202020204" pitchFamily="34" charset="0"/>
              <a:buChar char="•"/>
            </a:pPr>
            <a:r>
              <a:rPr lang="sv-SE" sz="1200" dirty="0"/>
              <a:t>Det kan också användas för kollaborativ kreativ brainstorming.</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a:p>
            <a:endParaRPr lang="en-US" sz="1800" b="1" dirty="0">
              <a:solidFill>
                <a:schemeClr val="bg1"/>
              </a:solidFill>
            </a:endParaRP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Andra verktyg kan vara bättre anpassade för djupgående svar och bedömning.</a:t>
            </a:r>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a:p>
            <a:pPr algn="r"/>
            <a:endParaRPr lang="en-US" sz="1800" b="1" dirty="0">
              <a:solidFill>
                <a:schemeClr val="bg1"/>
              </a:solidFill>
            </a:endParaRP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99" name="Picture 98">
            <a:extLst>
              <a:ext uri="{FF2B5EF4-FFF2-40B4-BE49-F238E27FC236}">
                <a16:creationId xmlns:a16="http://schemas.microsoft.com/office/drawing/2014/main" id="{F9591A23-D028-BB49-D7F8-8FBC758D32C0}"/>
              </a:ext>
            </a:extLst>
          </p:cNvPr>
          <p:cNvPicPr>
            <a:picLocks noChangeAspect="1"/>
          </p:cNvPicPr>
          <p:nvPr/>
        </p:nvPicPr>
        <p:blipFill>
          <a:blip r:embed="rId3"/>
          <a:stretch>
            <a:fillRect/>
          </a:stretch>
        </p:blipFill>
        <p:spPr>
          <a:xfrm>
            <a:off x="580704" y="7761624"/>
            <a:ext cx="1897059" cy="1263254"/>
          </a:xfrm>
          <a:prstGeom prst="rect">
            <a:avLst/>
          </a:prstGeom>
        </p:spPr>
      </p:pic>
      <p:pic>
        <p:nvPicPr>
          <p:cNvPr id="100" name="Picture 99">
            <a:extLst>
              <a:ext uri="{FF2B5EF4-FFF2-40B4-BE49-F238E27FC236}">
                <a16:creationId xmlns:a16="http://schemas.microsoft.com/office/drawing/2014/main" id="{32E86473-AC5D-4164-CBAD-74BF0498F58E}"/>
              </a:ext>
            </a:extLst>
          </p:cNvPr>
          <p:cNvPicPr>
            <a:picLocks noChangeAspect="1"/>
          </p:cNvPicPr>
          <p:nvPr/>
        </p:nvPicPr>
        <p:blipFill>
          <a:blip r:embed="rId4"/>
          <a:stretch>
            <a:fillRect/>
          </a:stretch>
        </p:blipFill>
        <p:spPr>
          <a:xfrm>
            <a:off x="2964827" y="8821342"/>
            <a:ext cx="1897058" cy="1201648"/>
          </a:xfrm>
          <a:prstGeom prst="rect">
            <a:avLst/>
          </a:prstGeom>
        </p:spPr>
      </p:pic>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sp>
        <p:nvSpPr>
          <p:cNvPr id="104" name="Freeform 103">
            <a:hlinkClick r:id="rId5"/>
            <a:extLst>
              <a:ext uri="{FF2B5EF4-FFF2-40B4-BE49-F238E27FC236}">
                <a16:creationId xmlns:a16="http://schemas.microsoft.com/office/drawing/2014/main" id="{DCEC83F3-488A-422F-6699-068A0787C288}"/>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05" name="Graphic 5">
            <a:extLst>
              <a:ext uri="{FF2B5EF4-FFF2-40B4-BE49-F238E27FC236}">
                <a16:creationId xmlns:a16="http://schemas.microsoft.com/office/drawing/2014/main" id="{F928CD45-AB32-A3FA-9BFA-13D1815258E6}"/>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06" name="Freeform 105">
            <a:hlinkClick r:id="rId5"/>
            <a:extLst>
              <a:ext uri="{FF2B5EF4-FFF2-40B4-BE49-F238E27FC236}">
                <a16:creationId xmlns:a16="http://schemas.microsoft.com/office/drawing/2014/main" id="{5775A5BC-44B7-954D-8AB8-CFE46E144071}"/>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07" name="Graphic 5">
            <a:extLst>
              <a:ext uri="{FF2B5EF4-FFF2-40B4-BE49-F238E27FC236}">
                <a16:creationId xmlns:a16="http://schemas.microsoft.com/office/drawing/2014/main" id="{380E9363-1D3B-E3A4-6175-C90B692B1035}"/>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8"/>
            <a:srcRect/>
            <a:stretch>
              <a:fillRect l="-1159" t="-478" r="-14851"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5"/>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 </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Answer Garden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IE" sz="1100" b="1" dirty="0">
                <a:solidFill>
                  <a:srgbClr val="358ECE"/>
                </a:solidFill>
              </a:rPr>
              <a:t>Answer Garden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160754" cy="310341"/>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Lättanvända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quiz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på</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nätet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0506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6836578" cy="1092607"/>
          </a:xfrm>
          <a:prstGeom prst="rect">
            <a:avLst/>
          </a:prstGeom>
          <a:noFill/>
        </p:spPr>
        <p:txBody>
          <a:bodyPr wrap="square">
            <a:spAutoFit/>
          </a:bodyPr>
          <a:lstStyle/>
          <a:p>
            <a:r>
              <a:rPr lang="en-GB" sz="5400" dirty="0">
                <a:solidFill>
                  <a:schemeClr val="bg1"/>
                </a:solidFill>
              </a:rPr>
              <a:t>02</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Webbsidor kan göras om till interaktiva övningar. Det betyder att komplicerat innehåll kan göras mycket lättare att förstå.</a:t>
            </a:r>
          </a:p>
          <a:p>
            <a:pPr marL="171450" indent="-171450" algn="l">
              <a:buClr>
                <a:srgbClr val="EC662C"/>
              </a:buClr>
              <a:buFont typeface="Arial" panose="020B0604020202020204" pitchFamily="34" charset="0"/>
              <a:buChar char="•"/>
            </a:pPr>
            <a:r>
              <a:rPr lang="sv-SE" sz="1200" dirty="0"/>
              <a:t>Långt mer än en vanlig e-läsare kan det här verktyget hjälpa de studerande att får sammanhang i texter och med varandra, samtidigt som det ger lärarna värdefull kunskap om hur de studerande tänker.</a:t>
            </a:r>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Actively learn</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Innehållet är helt öppet för de studerande att använda. Varje ord kan kommenteras eller definieras. </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Många av de bästa funktionerna kräver en betald prenumeration. </a:t>
            </a:r>
          </a:p>
          <a:p>
            <a:pPr marL="171450" indent="-171450" algn="l">
              <a:buClr>
                <a:srgbClr val="EC662C"/>
              </a:buClr>
              <a:buFont typeface="Arial" panose="020B0604020202020204" pitchFamily="34" charset="0"/>
              <a:buChar char="•"/>
            </a:pPr>
            <a:r>
              <a:rPr lang="sv-SE" sz="1200" dirty="0"/>
              <a:t>Skrivandet är begränsat till kommentarer.</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3"/>
            <a:srcRect/>
            <a:stretch>
              <a:fillRect l="-1159" t="-478" r="-14851"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a:t>
            </a: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EC662C"/>
                </a:solidFill>
              </a:rPr>
              <a:t>Actively Learn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IE" sz="1100" b="1" dirty="0">
                <a:solidFill>
                  <a:srgbClr val="EC662C"/>
                </a:solidFill>
              </a:rPr>
              <a:t>Actively Learn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pic>
        <p:nvPicPr>
          <p:cNvPr id="8" name="Picture 7">
            <a:extLst>
              <a:ext uri="{FF2B5EF4-FFF2-40B4-BE49-F238E27FC236}">
                <a16:creationId xmlns:a16="http://schemas.microsoft.com/office/drawing/2014/main" id="{42FC6839-3A48-6846-66C8-8780EA3C6EF4}"/>
              </a:ext>
            </a:extLst>
          </p:cNvPr>
          <p:cNvPicPr>
            <a:picLocks noChangeAspect="1"/>
          </p:cNvPicPr>
          <p:nvPr/>
        </p:nvPicPr>
        <p:blipFill>
          <a:blip r:embed="rId6"/>
          <a:stretch>
            <a:fillRect/>
          </a:stretch>
        </p:blipFill>
        <p:spPr>
          <a:xfrm>
            <a:off x="574036" y="7756975"/>
            <a:ext cx="1898952" cy="1263254"/>
          </a:xfrm>
          <a:prstGeom prst="rect">
            <a:avLst/>
          </a:prstGeom>
        </p:spPr>
      </p:pic>
      <p:sp>
        <p:nvSpPr>
          <p:cNvPr id="9" name="Freeform 8">
            <a:hlinkClick r:id="rId4"/>
            <a:extLst>
              <a:ext uri="{FF2B5EF4-FFF2-40B4-BE49-F238E27FC236}">
                <a16:creationId xmlns:a16="http://schemas.microsoft.com/office/drawing/2014/main" id="{FAE5278C-2C6E-C5DD-D35F-800BDE025E82}"/>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0" name="Graphic 5">
            <a:extLst>
              <a:ext uri="{FF2B5EF4-FFF2-40B4-BE49-F238E27FC236}">
                <a16:creationId xmlns:a16="http://schemas.microsoft.com/office/drawing/2014/main" id="{0A73AC1F-6DD5-580F-AE0D-95F4198CDFFE}"/>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11" name="Picture 10">
            <a:extLst>
              <a:ext uri="{FF2B5EF4-FFF2-40B4-BE49-F238E27FC236}">
                <a16:creationId xmlns:a16="http://schemas.microsoft.com/office/drawing/2014/main" id="{EC8EAD14-A868-BDC8-82C2-910939599839}"/>
              </a:ext>
            </a:extLst>
          </p:cNvPr>
          <p:cNvPicPr>
            <a:picLocks noChangeAspect="1"/>
          </p:cNvPicPr>
          <p:nvPr/>
        </p:nvPicPr>
        <p:blipFill>
          <a:blip r:embed="rId8"/>
          <a:stretch>
            <a:fillRect/>
          </a:stretch>
        </p:blipFill>
        <p:spPr>
          <a:xfrm>
            <a:off x="2965556" y="8821342"/>
            <a:ext cx="1897058" cy="1245421"/>
          </a:xfrm>
          <a:prstGeom prst="rect">
            <a:avLst/>
          </a:prstGeom>
        </p:spPr>
      </p:pic>
      <p:sp>
        <p:nvSpPr>
          <p:cNvPr id="14" name="Freeform 13">
            <a:hlinkClick r:id="rId4"/>
            <a:extLst>
              <a:ext uri="{FF2B5EF4-FFF2-40B4-BE49-F238E27FC236}">
                <a16:creationId xmlns:a16="http://schemas.microsoft.com/office/drawing/2014/main" id="{F7E04744-D97D-1C33-76E4-70D88AAD1B36}"/>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5" name="Graphic 5">
            <a:extLst>
              <a:ext uri="{FF2B5EF4-FFF2-40B4-BE49-F238E27FC236}">
                <a16:creationId xmlns:a16="http://schemas.microsoft.com/office/drawing/2014/main" id="{C0222F8B-F6CB-5AB9-596B-9A9BAEB4BF3D}"/>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3160754" cy="310341"/>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Webbsidor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blir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interaktiva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övningar</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750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74D391-D133-565D-1E09-3EAB14407ECB}"/>
              </a:ext>
            </a:extLst>
          </p:cNvPr>
          <p:cNvPicPr>
            <a:picLocks noChangeAspect="1"/>
          </p:cNvPicPr>
          <p:nvPr/>
        </p:nvPicPr>
        <p:blipFill>
          <a:blip r:embed="rId2"/>
          <a:stretch>
            <a:fillRect/>
          </a:stretch>
        </p:blipFill>
        <p:spPr>
          <a:xfrm>
            <a:off x="2988386" y="8796814"/>
            <a:ext cx="1880328" cy="1221990"/>
          </a:xfrm>
          <a:prstGeom prst="rect">
            <a:avLst/>
          </a:prstGeom>
        </p:spPr>
      </p:pic>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14</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03</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Undervisningen kan individualiseras. Förutom undervisning uppmuntrar det också till att de studerande gör sig hörda och till att skapa en gemenskap i utbildningen.</a:t>
            </a:r>
          </a:p>
          <a:p>
            <a:pPr marL="171450" indent="-171450" algn="l">
              <a:buClr>
                <a:srgbClr val="358ECE"/>
              </a:buClr>
              <a:buFont typeface="Arial" panose="020B0604020202020204" pitchFamily="34" charset="0"/>
              <a:buChar char="•"/>
            </a:pPr>
            <a:r>
              <a:rPr lang="sv-SE" sz="1200" dirty="0"/>
              <a:t>Med rätt ledning kan det stora utbudet av designfunktioner skapa dynamiska presentationer för alla studerande.</a:t>
            </a:r>
          </a:p>
          <a:p>
            <a:pPr marL="171450" indent="-171450" algn="l">
              <a:buClr>
                <a:srgbClr val="358ECE"/>
              </a:buClr>
              <a:buFont typeface="Arial" panose="020B0604020202020204" pitchFamily="34" charset="0"/>
              <a:buChar char="•"/>
            </a:pPr>
            <a:r>
              <a:rPr lang="sv-SE" sz="1200" dirty="0"/>
              <a:t>Från video till handritade bilder går det att lägga till innehåll i nästan vilket format som helst.</a:t>
            </a:r>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Buncee</a:t>
            </a:r>
            <a:endParaRPr lang="en-US" sz="2800" b="0" dirty="0">
              <a:solidFill>
                <a:schemeClr val="bg1"/>
              </a:solidFill>
            </a:endParaRP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Ger de studerande förmågan att representera sitt lärande. Studerande kan skapa mallar och bilder med video, ljud och länkar.</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Tavlorna kan bli fullskrivna snabbt, och de bästa funktionerna är förenade med en kostnad.</a:t>
            </a:r>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4"/>
            <a:srcRect/>
            <a:stretch>
              <a:fillRect l="-1000" t="-478" r="-15000"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5"/>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K</a:t>
            </a: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358ECE"/>
                </a:solidFill>
              </a:rPr>
              <a:t>Buncee</a:t>
            </a:r>
            <a:r>
              <a:rPr lang="en-GB" sz="1100" b="1" dirty="0">
                <a:solidFill>
                  <a:srgbClr val="358ECE"/>
                </a:solidFill>
              </a:rPr>
              <a:t>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358ECE"/>
                </a:solidFill>
              </a:rPr>
              <a:t>Buncee</a:t>
            </a:r>
            <a:r>
              <a:rPr lang="en-GB" sz="1100" b="1" dirty="0">
                <a:solidFill>
                  <a:srgbClr val="358ECE"/>
                </a:solidFill>
              </a:rPr>
              <a:t>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729034"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Verktyg</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för presentation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åskådliggörande</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begrepp</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F660047E-E5B0-4FDF-340E-0CAB07EA1602}"/>
              </a:ext>
            </a:extLst>
          </p:cNvPr>
          <p:cNvPicPr>
            <a:picLocks noChangeAspect="1"/>
          </p:cNvPicPr>
          <p:nvPr/>
        </p:nvPicPr>
        <p:blipFill>
          <a:blip r:embed="rId7"/>
          <a:stretch>
            <a:fillRect/>
          </a:stretch>
        </p:blipFill>
        <p:spPr>
          <a:xfrm>
            <a:off x="579958" y="7766734"/>
            <a:ext cx="1906064" cy="1232156"/>
          </a:xfrm>
          <a:prstGeom prst="rect">
            <a:avLst/>
          </a:prstGeom>
        </p:spPr>
      </p:pic>
      <p:sp>
        <p:nvSpPr>
          <p:cNvPr id="14" name="Freeform 13">
            <a:hlinkClick r:id="rId5"/>
            <a:extLst>
              <a:ext uri="{FF2B5EF4-FFF2-40B4-BE49-F238E27FC236}">
                <a16:creationId xmlns:a16="http://schemas.microsoft.com/office/drawing/2014/main" id="{20AD22A6-0468-1826-6C7F-ABC8E54A8C61}"/>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5" name="Graphic 5">
            <a:extLst>
              <a:ext uri="{FF2B5EF4-FFF2-40B4-BE49-F238E27FC236}">
                <a16:creationId xmlns:a16="http://schemas.microsoft.com/office/drawing/2014/main" id="{7632443D-17A9-B56D-3857-A0B699829A2C}"/>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6" name="Freeform 15">
            <a:hlinkClick r:id="rId5"/>
            <a:extLst>
              <a:ext uri="{FF2B5EF4-FFF2-40B4-BE49-F238E27FC236}">
                <a16:creationId xmlns:a16="http://schemas.microsoft.com/office/drawing/2014/main" id="{DE875483-0126-5C2F-58EC-AD7C663421EF}"/>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80C9AA6B-168F-0B63-7659-C8AA1666A4ED}"/>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97249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15</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04</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Ger liv åt idéerna för alla studerande. Studerande kan samarbeta för att skapa ett brett urval av innehåll.</a:t>
            </a:r>
          </a:p>
          <a:p>
            <a:pPr marL="171450" indent="-171450" algn="l">
              <a:buClr>
                <a:srgbClr val="EC662C"/>
              </a:buClr>
              <a:buFont typeface="Arial" panose="020B0604020202020204" pitchFamily="34" charset="0"/>
              <a:buChar char="•"/>
            </a:pPr>
            <a:r>
              <a:rPr lang="sv-SE" sz="1200" dirty="0"/>
              <a:t>Många gratismallar och bra instruktioner kan hjälpa alla att skapa vackra bilder och infografik.</a:t>
            </a:r>
          </a:p>
          <a:p>
            <a:pPr marL="171450" indent="-171450" algn="l">
              <a:buClr>
                <a:srgbClr val="EC662C"/>
              </a:buClr>
              <a:buFont typeface="Arial" panose="020B0604020202020204" pitchFamily="34" charset="0"/>
              <a:buChar char="•"/>
            </a:pPr>
            <a:r>
              <a:rPr lang="sv-SE" sz="1200" dirty="0"/>
              <a:t>Det här är ett flexibelt, tillgängligt sätt att skapa vackra ritningar i ditt klassrum.</a:t>
            </a:r>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Canva</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Det stora urvalet av resurser och mallar låter varje studerande uttrycka sina tankar fullt ut.</a:t>
            </a:r>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Det kan vara lätt att blanda ihop ”layout” och ”design” och att bli av med arbete under tiden, och mer erfarna designer kan känna sig begränsade av denna stöttande inställning.</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3"/>
            <a:srcRect/>
            <a:stretch>
              <a:fillRect l="-1159" t="-478" r="-14851"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EC662C"/>
                </a:solidFill>
              </a:rPr>
              <a:t>Canva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EC662C"/>
                </a:solidFill>
              </a:rPr>
              <a:t>Canva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979435"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Gör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möjligt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bearbeta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foton</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videofilmer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lätt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20" name="Picture 19">
            <a:extLst>
              <a:ext uri="{FF2B5EF4-FFF2-40B4-BE49-F238E27FC236}">
                <a16:creationId xmlns:a16="http://schemas.microsoft.com/office/drawing/2014/main" id="{E3550BDF-F4AD-D190-AFE5-8174DD10D863}"/>
              </a:ext>
            </a:extLst>
          </p:cNvPr>
          <p:cNvPicPr>
            <a:picLocks noChangeAspect="1"/>
          </p:cNvPicPr>
          <p:nvPr/>
        </p:nvPicPr>
        <p:blipFill>
          <a:blip r:embed="rId6"/>
          <a:stretch>
            <a:fillRect/>
          </a:stretch>
        </p:blipFill>
        <p:spPr>
          <a:xfrm>
            <a:off x="585751" y="7779289"/>
            <a:ext cx="1894410" cy="1254751"/>
          </a:xfrm>
          <a:prstGeom prst="rect">
            <a:avLst/>
          </a:prstGeom>
        </p:spPr>
      </p:pic>
      <p:pic>
        <p:nvPicPr>
          <p:cNvPr id="21" name="Picture 20">
            <a:extLst>
              <a:ext uri="{FF2B5EF4-FFF2-40B4-BE49-F238E27FC236}">
                <a16:creationId xmlns:a16="http://schemas.microsoft.com/office/drawing/2014/main" id="{56502844-F44D-DDF7-ADC7-B5DF929B2C42}"/>
              </a:ext>
            </a:extLst>
          </p:cNvPr>
          <p:cNvPicPr>
            <a:picLocks noChangeAspect="1"/>
          </p:cNvPicPr>
          <p:nvPr/>
        </p:nvPicPr>
        <p:blipFill>
          <a:blip r:embed="rId7"/>
          <a:stretch>
            <a:fillRect/>
          </a:stretch>
        </p:blipFill>
        <p:spPr>
          <a:xfrm>
            <a:off x="2986051" y="8785357"/>
            <a:ext cx="1894410" cy="1232884"/>
          </a:xfrm>
          <a:prstGeom prst="rect">
            <a:avLst/>
          </a:prstGeom>
        </p:spPr>
      </p:pic>
      <p:sp>
        <p:nvSpPr>
          <p:cNvPr id="22" name="Freeform 21">
            <a:hlinkClick r:id="rId4"/>
            <a:extLst>
              <a:ext uri="{FF2B5EF4-FFF2-40B4-BE49-F238E27FC236}">
                <a16:creationId xmlns:a16="http://schemas.microsoft.com/office/drawing/2014/main" id="{C8894D78-7E60-7C19-EA57-49E205F1BC0E}"/>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3" name="Graphic 5">
            <a:extLst>
              <a:ext uri="{FF2B5EF4-FFF2-40B4-BE49-F238E27FC236}">
                <a16:creationId xmlns:a16="http://schemas.microsoft.com/office/drawing/2014/main" id="{A1EEC411-EE46-E963-DEC7-71AD2B281BF9}"/>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4" name="Freeform 23">
            <a:hlinkClick r:id="rId4"/>
            <a:extLst>
              <a:ext uri="{FF2B5EF4-FFF2-40B4-BE49-F238E27FC236}">
                <a16:creationId xmlns:a16="http://schemas.microsoft.com/office/drawing/2014/main" id="{3088D350-4235-9734-D4CA-D9704C766A71}"/>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6" name="Graphic 5">
            <a:extLst>
              <a:ext uri="{FF2B5EF4-FFF2-40B4-BE49-F238E27FC236}">
                <a16:creationId xmlns:a16="http://schemas.microsoft.com/office/drawing/2014/main" id="{49039680-E901-4B0E-5210-4EE180186310}"/>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752974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16</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05</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Deltagande för studerande på alla nivåer genom videoklipp som läraren kan visa för klassen.</a:t>
            </a:r>
          </a:p>
          <a:p>
            <a:pPr marL="171450" indent="-171450" algn="l">
              <a:buClr>
                <a:srgbClr val="358ECE"/>
              </a:buClr>
              <a:buFont typeface="Arial" panose="020B0604020202020204" pitchFamily="34" charset="0"/>
              <a:buChar char="•"/>
            </a:pPr>
            <a:r>
              <a:rPr lang="sv-SE" sz="1200" dirty="0"/>
              <a:t>Videosvar som kan anpassas tvingar de studerande att planera sina svar och att yttra sig med eftertanke.</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Flip(grid) </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 studerande har själva kreativ kontroll över videoinnehållet och detta visas för klassen.</a:t>
            </a:r>
          </a:p>
          <a:p>
            <a:pPr marL="171450" indent="-171450" algn="l">
              <a:buClr>
                <a:srgbClr val="358ECE"/>
              </a:buClr>
              <a:buFont typeface="Arial" panose="020B0604020202020204" pitchFamily="34" charset="0"/>
              <a:buChar char="•"/>
            </a:pPr>
            <a:r>
              <a:rPr lang="sv-SE" sz="1200" dirty="0"/>
              <a:t>Det här tillgängliga verktyget ger samband, ett stort antal sätt att uttrycka sig och kreativitet att tillämpa på nästan vilket ämne som helst.</a:t>
            </a:r>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Funktionerna som påminner om sociala medier och som gör </a:t>
            </a:r>
            <a:r>
              <a:rPr lang="sv-SE" sz="1200" dirty="0" err="1"/>
              <a:t>Flip</a:t>
            </a:r>
            <a:r>
              <a:rPr lang="sv-SE" sz="1200" dirty="0"/>
              <a:t> roligt kan också dra de studerandes uppmärksamhet från syftet med uppgiften.</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3"/>
            <a:srcRect/>
            <a:stretch>
              <a:fillRect l="-1000" t="-478" r="-15000"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Flip(grid)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358ECE"/>
                </a:solidFill>
              </a:rPr>
              <a:t>Flip(grid)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729034"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Tillåter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frågor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genom</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video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röstinspelning</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8" name="Picture 17">
            <a:extLst>
              <a:ext uri="{FF2B5EF4-FFF2-40B4-BE49-F238E27FC236}">
                <a16:creationId xmlns:a16="http://schemas.microsoft.com/office/drawing/2014/main" id="{80B0422D-8CF3-C767-E7F1-5DDBF1614BC8}"/>
              </a:ext>
            </a:extLst>
          </p:cNvPr>
          <p:cNvPicPr>
            <a:picLocks noChangeAspect="1"/>
          </p:cNvPicPr>
          <p:nvPr/>
        </p:nvPicPr>
        <p:blipFill>
          <a:blip r:embed="rId6"/>
          <a:stretch>
            <a:fillRect/>
          </a:stretch>
        </p:blipFill>
        <p:spPr>
          <a:xfrm>
            <a:off x="592721" y="7756974"/>
            <a:ext cx="1867576" cy="1249140"/>
          </a:xfrm>
          <a:prstGeom prst="rect">
            <a:avLst/>
          </a:prstGeom>
        </p:spPr>
      </p:pic>
      <p:pic>
        <p:nvPicPr>
          <p:cNvPr id="19" name="Picture 18">
            <a:extLst>
              <a:ext uri="{FF2B5EF4-FFF2-40B4-BE49-F238E27FC236}">
                <a16:creationId xmlns:a16="http://schemas.microsoft.com/office/drawing/2014/main" id="{BD706026-FFA9-E968-52A5-4C73EE64B26C}"/>
              </a:ext>
            </a:extLst>
          </p:cNvPr>
          <p:cNvPicPr>
            <a:picLocks noChangeAspect="1"/>
          </p:cNvPicPr>
          <p:nvPr/>
        </p:nvPicPr>
        <p:blipFill>
          <a:blip r:embed="rId7"/>
          <a:stretch>
            <a:fillRect/>
          </a:stretch>
        </p:blipFill>
        <p:spPr>
          <a:xfrm>
            <a:off x="2990723" y="8809613"/>
            <a:ext cx="1887680" cy="1256044"/>
          </a:xfrm>
          <a:prstGeom prst="rect">
            <a:avLst/>
          </a:prstGeom>
        </p:spPr>
      </p:pic>
      <p:sp>
        <p:nvSpPr>
          <p:cNvPr id="20" name="Freeform 19">
            <a:hlinkClick r:id="rId4"/>
            <a:extLst>
              <a:ext uri="{FF2B5EF4-FFF2-40B4-BE49-F238E27FC236}">
                <a16:creationId xmlns:a16="http://schemas.microsoft.com/office/drawing/2014/main" id="{1865E922-7CA5-C4DD-CE93-F0A27653177C}"/>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1" name="Graphic 5">
            <a:extLst>
              <a:ext uri="{FF2B5EF4-FFF2-40B4-BE49-F238E27FC236}">
                <a16:creationId xmlns:a16="http://schemas.microsoft.com/office/drawing/2014/main" id="{FC6C165D-B1BF-F288-E091-D890CB1FE49C}"/>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2" name="Freeform 21">
            <a:hlinkClick r:id="rId4"/>
            <a:extLst>
              <a:ext uri="{FF2B5EF4-FFF2-40B4-BE49-F238E27FC236}">
                <a16:creationId xmlns:a16="http://schemas.microsoft.com/office/drawing/2014/main" id="{F7423885-D808-3C83-8649-FAB99E7E5D3F}"/>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3" name="Graphic 5">
            <a:extLst>
              <a:ext uri="{FF2B5EF4-FFF2-40B4-BE49-F238E27FC236}">
                <a16:creationId xmlns:a16="http://schemas.microsoft.com/office/drawing/2014/main" id="{FF11296E-7F0C-4C74-4C3B-7C70D5A27285}"/>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943550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06</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err="1"/>
              <a:t>Flippity</a:t>
            </a:r>
            <a:r>
              <a:rPr lang="sv-SE" sz="1200" dirty="0"/>
              <a:t> förvandlar lätt vilket Google-arbetsblad som helst till memoreringskort, namnskyltar, stavningstest, </a:t>
            </a:r>
            <a:r>
              <a:rPr lang="sv-SE" sz="1200" dirty="0" err="1"/>
              <a:t>memoryspel</a:t>
            </a:r>
            <a:r>
              <a:rPr lang="sv-SE" sz="1200" dirty="0"/>
              <a:t>, ordsökningsspel eller annat.</a:t>
            </a:r>
          </a:p>
          <a:p>
            <a:pPr marL="171450" indent="-171450" algn="l">
              <a:buClr>
                <a:srgbClr val="EC662C"/>
              </a:buClr>
              <a:buFont typeface="Arial" panose="020B0604020202020204" pitchFamily="34" charset="0"/>
              <a:buChar char="•"/>
            </a:pPr>
            <a:r>
              <a:rPr lang="sv-SE" sz="1200" dirty="0"/>
              <a:t>Mycket tillgängligt och lätt att komma igång med resurserna som kan inriktas på olika nivåer. Inget konto krävs och allt finns på ett ställe.</a:t>
            </a:r>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Flippity</a:t>
            </a:r>
            <a:endParaRPr lang="en-US" sz="2800" b="0" dirty="0">
              <a:solidFill>
                <a:schemeClr val="bg1"/>
              </a:solidFill>
            </a:endParaRP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Utbudet av resurser här betyder att en studerande kan engageras i mycket inlärning snabbt och inspireras av det.</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Lärarna kan önska sig att det som skapas eller publiceras av arbetsmaterial inte begränsas i åtkomst eller att det skapade innehållet inte syns för studerande utanför domänen. Det kan kräva en arbetsinsats från läraren.</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3"/>
            <a:srcRect/>
            <a:stretch>
              <a:fillRect l="-1159" t="-478" r="-14851"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EC662C"/>
                </a:solidFill>
              </a:rPr>
              <a:t>Flippity</a:t>
            </a:r>
            <a:r>
              <a:rPr lang="en-GB" sz="1100" b="1" dirty="0">
                <a:solidFill>
                  <a:srgbClr val="EC662C"/>
                </a:solidFill>
              </a:rPr>
              <a: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EC662C"/>
                </a:solidFill>
              </a:rPr>
              <a:t>Flippity</a:t>
            </a:r>
            <a:r>
              <a:rPr lang="en-GB" sz="1100" b="1" dirty="0">
                <a:solidFill>
                  <a:srgbClr val="EC662C"/>
                </a:solidFill>
              </a:rPr>
              <a: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979435"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Skapar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quiz,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memoreringskort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presentationer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annat.</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BFE0C2C1-824E-47A8-1CC2-50BB3D918CBF}"/>
              </a:ext>
            </a:extLst>
          </p:cNvPr>
          <p:cNvPicPr>
            <a:picLocks noChangeAspect="1"/>
          </p:cNvPicPr>
          <p:nvPr/>
        </p:nvPicPr>
        <p:blipFill>
          <a:blip r:embed="rId6"/>
          <a:stretch>
            <a:fillRect/>
          </a:stretch>
        </p:blipFill>
        <p:spPr>
          <a:xfrm>
            <a:off x="2978291" y="8791731"/>
            <a:ext cx="1890423" cy="1225201"/>
          </a:xfrm>
          <a:prstGeom prst="rect">
            <a:avLst/>
          </a:prstGeom>
        </p:spPr>
      </p:pic>
      <p:pic>
        <p:nvPicPr>
          <p:cNvPr id="11" name="Picture 10">
            <a:extLst>
              <a:ext uri="{FF2B5EF4-FFF2-40B4-BE49-F238E27FC236}">
                <a16:creationId xmlns:a16="http://schemas.microsoft.com/office/drawing/2014/main" id="{2B88FB31-EE41-8F40-8D3E-B06484D38A17}"/>
              </a:ext>
            </a:extLst>
          </p:cNvPr>
          <p:cNvPicPr>
            <a:picLocks noChangeAspect="1"/>
          </p:cNvPicPr>
          <p:nvPr/>
        </p:nvPicPr>
        <p:blipFill>
          <a:blip r:embed="rId7"/>
          <a:stretch>
            <a:fillRect/>
          </a:stretch>
        </p:blipFill>
        <p:spPr>
          <a:xfrm>
            <a:off x="580704" y="7779793"/>
            <a:ext cx="1919124" cy="1227130"/>
          </a:xfrm>
          <a:prstGeom prst="rect">
            <a:avLst/>
          </a:prstGeom>
        </p:spPr>
      </p:pic>
      <p:sp>
        <p:nvSpPr>
          <p:cNvPr id="14" name="Freeform 13">
            <a:hlinkClick r:id="rId4"/>
            <a:extLst>
              <a:ext uri="{FF2B5EF4-FFF2-40B4-BE49-F238E27FC236}">
                <a16:creationId xmlns:a16="http://schemas.microsoft.com/office/drawing/2014/main" id="{27CA8BF8-87F0-1DDE-7870-F7C2602655B0}"/>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5" name="Graphic 5">
            <a:extLst>
              <a:ext uri="{FF2B5EF4-FFF2-40B4-BE49-F238E27FC236}">
                <a16:creationId xmlns:a16="http://schemas.microsoft.com/office/drawing/2014/main" id="{975F9FAE-F8C9-23CA-A0C9-C4345C95780F}"/>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8" name="Freeform 17">
            <a:hlinkClick r:id="rId4"/>
            <a:extLst>
              <a:ext uri="{FF2B5EF4-FFF2-40B4-BE49-F238E27FC236}">
                <a16:creationId xmlns:a16="http://schemas.microsoft.com/office/drawing/2014/main" id="{7BDB2B7E-7A54-3E59-3B7F-D6050A374929}"/>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9" name="Graphic 5">
            <a:extLst>
              <a:ext uri="{FF2B5EF4-FFF2-40B4-BE49-F238E27FC236}">
                <a16:creationId xmlns:a16="http://schemas.microsoft.com/office/drawing/2014/main" id="{0D775297-7FF5-FF42-6602-65B03B8699D3}"/>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99978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07</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 studerande kan samarbeta om multifunktionella presentationer som kan skräddarsys för en nivå.</a:t>
            </a:r>
          </a:p>
          <a:p>
            <a:pPr marL="171450" indent="-171450" algn="l">
              <a:buClr>
                <a:srgbClr val="358ECE"/>
              </a:buClr>
              <a:buFont typeface="Arial" panose="020B0604020202020204" pitchFamily="34" charset="0"/>
              <a:buChar char="•"/>
            </a:pPr>
            <a:r>
              <a:rPr lang="sv-SE" sz="1200" dirty="0"/>
              <a:t>Webbplatsen stöder i stort sett alla typer av medier och mallarna är varierade och dynamiska.</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Genially</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Funktionerna låter de studerande levandegöra och organisera sitt tänkande fritt.</a:t>
            </a:r>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Det händer mycket på den här webbplatsen och den hade kunnat vara mer intuitiv. Den kan vara ett problem i förhållande till skolors internethastighet.</a:t>
            </a:r>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3"/>
            <a:srcRect/>
            <a:stretch>
              <a:fillRect l="-1000" t="-478" r="-15000"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Genially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358ECE"/>
                </a:solidFill>
              </a:rPr>
              <a:t>Genially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729034"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Använder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bilder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för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skapa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interaktiva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digitala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mulitmediavisningar</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A650BDD0-5150-DB4D-7A5F-6FE2BAB6CC05}"/>
              </a:ext>
            </a:extLst>
          </p:cNvPr>
          <p:cNvPicPr>
            <a:picLocks noChangeAspect="1"/>
          </p:cNvPicPr>
          <p:nvPr/>
        </p:nvPicPr>
        <p:blipFill rotWithShape="1">
          <a:blip r:embed="rId6"/>
          <a:srcRect l="2038" t="7328" r="2839"/>
          <a:stretch/>
        </p:blipFill>
        <p:spPr>
          <a:xfrm>
            <a:off x="2974670" y="8797276"/>
            <a:ext cx="1897058" cy="1224215"/>
          </a:xfrm>
          <a:prstGeom prst="rect">
            <a:avLst/>
          </a:prstGeom>
        </p:spPr>
      </p:pic>
      <p:pic>
        <p:nvPicPr>
          <p:cNvPr id="11" name="Picture 10">
            <a:extLst>
              <a:ext uri="{FF2B5EF4-FFF2-40B4-BE49-F238E27FC236}">
                <a16:creationId xmlns:a16="http://schemas.microsoft.com/office/drawing/2014/main" id="{6CBAA4B2-1B48-BA9B-2E34-CFEFB756389B}"/>
              </a:ext>
            </a:extLst>
          </p:cNvPr>
          <p:cNvPicPr>
            <a:picLocks noChangeAspect="1"/>
          </p:cNvPicPr>
          <p:nvPr/>
        </p:nvPicPr>
        <p:blipFill rotWithShape="1">
          <a:blip r:embed="rId7"/>
          <a:srcRect b="1196"/>
          <a:stretch/>
        </p:blipFill>
        <p:spPr>
          <a:xfrm>
            <a:off x="580704" y="7779793"/>
            <a:ext cx="1904302" cy="1235035"/>
          </a:xfrm>
          <a:prstGeom prst="rect">
            <a:avLst/>
          </a:prstGeom>
        </p:spPr>
      </p:pic>
      <p:sp>
        <p:nvSpPr>
          <p:cNvPr id="14" name="Freeform 13">
            <a:hlinkClick r:id="rId4"/>
            <a:extLst>
              <a:ext uri="{FF2B5EF4-FFF2-40B4-BE49-F238E27FC236}">
                <a16:creationId xmlns:a16="http://schemas.microsoft.com/office/drawing/2014/main" id="{50467E00-9155-B0F8-0C84-74EC9F8DF7A4}"/>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5" name="Graphic 5">
            <a:extLst>
              <a:ext uri="{FF2B5EF4-FFF2-40B4-BE49-F238E27FC236}">
                <a16:creationId xmlns:a16="http://schemas.microsoft.com/office/drawing/2014/main" id="{9AA87E8E-4FAD-E479-3A17-8BBED57F0F0A}"/>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6" name="Freeform 15">
            <a:hlinkClick r:id="rId4"/>
            <a:extLst>
              <a:ext uri="{FF2B5EF4-FFF2-40B4-BE49-F238E27FC236}">
                <a16:creationId xmlns:a16="http://schemas.microsoft.com/office/drawing/2014/main" id="{331962B2-9C9A-4B91-2155-4814B4A9F290}"/>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1588D576-EF47-EFB8-8CD7-7F07EEA0A9E3}"/>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890500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08</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Lärandet förvandlas till spel på olika sätt med visuella tävlingar som alla har tillgång till.</a:t>
            </a:r>
          </a:p>
          <a:p>
            <a:pPr marL="171450" indent="-171450" algn="l">
              <a:buClr>
                <a:srgbClr val="EC662C"/>
              </a:buClr>
              <a:buFont typeface="Arial" panose="020B0604020202020204" pitchFamily="34" charset="0"/>
              <a:buChar char="•"/>
            </a:pPr>
            <a:r>
              <a:rPr lang="sv-SE" sz="1200" dirty="0"/>
              <a:t>Minimal organisation. Erbjuder de studerande mer handlingsmöjligheter än som tävlande.</a:t>
            </a:r>
          </a:p>
          <a:p>
            <a:pPr marL="171450" indent="-171450" algn="l">
              <a:buClr>
                <a:srgbClr val="EC662C"/>
              </a:buClr>
              <a:buFont typeface="Arial" panose="020B0604020202020204" pitchFamily="34" charset="0"/>
              <a:buChar char="•"/>
            </a:pPr>
            <a:r>
              <a:rPr lang="sv-SE" sz="1200" dirty="0"/>
              <a:t>Det här verktyget unika hantering av spel kan öka engagemanget eller erbjuda något nytt till klasser som har tröttnat på andra verktyg..</a:t>
            </a:r>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Gimkit</a:t>
            </a:r>
            <a:endParaRPr lang="en-US" sz="2800" b="0" dirty="0">
              <a:solidFill>
                <a:schemeClr val="bg1"/>
              </a:solidFill>
            </a:endParaRP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Studerande inspireras av variationen på de sätt som de aktivt kan lära sig.</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Bildbiblioteket har tvetydigt innehåll. De studerande kan fokusera på spelande på bekostnad av innehåll.</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3"/>
            <a:srcRect/>
            <a:stretch>
              <a:fillRect l="-1950" t="-649" r="-34670" b="6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EC662C"/>
                </a:solidFill>
              </a:rPr>
              <a:t>Gimkit</a:t>
            </a:r>
            <a:r>
              <a:rPr lang="en-GB" sz="1100" b="1" dirty="0">
                <a:solidFill>
                  <a:srgbClr val="EC662C"/>
                </a:solidFill>
              </a:rPr>
              <a: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EC662C"/>
                </a:solidFill>
              </a:rPr>
              <a:t>Gimkit</a:t>
            </a:r>
            <a:r>
              <a:rPr lang="en-GB" sz="1100" b="1" dirty="0">
                <a:solidFill>
                  <a:srgbClr val="EC662C"/>
                </a:solidFill>
              </a:rPr>
              <a: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979435" cy="746358"/>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Använder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bilder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för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skapa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interaktiva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digitala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mulitmediavisningar</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23" name="Picture 22">
            <a:extLst>
              <a:ext uri="{FF2B5EF4-FFF2-40B4-BE49-F238E27FC236}">
                <a16:creationId xmlns:a16="http://schemas.microsoft.com/office/drawing/2014/main" id="{1D6079BC-C499-3EBC-BA68-8190E03CABC4}"/>
              </a:ext>
            </a:extLst>
          </p:cNvPr>
          <p:cNvPicPr>
            <a:picLocks noChangeAspect="1"/>
          </p:cNvPicPr>
          <p:nvPr/>
        </p:nvPicPr>
        <p:blipFill>
          <a:blip r:embed="rId6"/>
          <a:stretch>
            <a:fillRect/>
          </a:stretch>
        </p:blipFill>
        <p:spPr>
          <a:xfrm>
            <a:off x="581108" y="7764510"/>
            <a:ext cx="1899234" cy="1248861"/>
          </a:xfrm>
          <a:prstGeom prst="rect">
            <a:avLst/>
          </a:prstGeom>
        </p:spPr>
      </p:pic>
      <p:pic>
        <p:nvPicPr>
          <p:cNvPr id="24" name="Picture 23">
            <a:extLst>
              <a:ext uri="{FF2B5EF4-FFF2-40B4-BE49-F238E27FC236}">
                <a16:creationId xmlns:a16="http://schemas.microsoft.com/office/drawing/2014/main" id="{50022344-B39E-3D4D-6894-74FE17F20D18}"/>
              </a:ext>
            </a:extLst>
          </p:cNvPr>
          <p:cNvPicPr>
            <a:picLocks noChangeAspect="1"/>
          </p:cNvPicPr>
          <p:nvPr/>
        </p:nvPicPr>
        <p:blipFill rotWithShape="1">
          <a:blip r:embed="rId7"/>
          <a:srcRect t="10920"/>
          <a:stretch/>
        </p:blipFill>
        <p:spPr>
          <a:xfrm flipH="1">
            <a:off x="2985819" y="8803230"/>
            <a:ext cx="1881243" cy="1209223"/>
          </a:xfrm>
          <a:prstGeom prst="rect">
            <a:avLst/>
          </a:prstGeom>
        </p:spPr>
      </p:pic>
      <p:sp>
        <p:nvSpPr>
          <p:cNvPr id="26" name="Freeform 25">
            <a:hlinkClick r:id="rId4"/>
            <a:extLst>
              <a:ext uri="{FF2B5EF4-FFF2-40B4-BE49-F238E27FC236}">
                <a16:creationId xmlns:a16="http://schemas.microsoft.com/office/drawing/2014/main" id="{079B252A-7888-12C1-B15F-8293FE6B3F87}"/>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EBC9EBAF-1D97-1115-A2B7-5B17D7A457E2}"/>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8" name="Freeform 27">
            <a:hlinkClick r:id="rId4"/>
            <a:extLst>
              <a:ext uri="{FF2B5EF4-FFF2-40B4-BE49-F238E27FC236}">
                <a16:creationId xmlns:a16="http://schemas.microsoft.com/office/drawing/2014/main" id="{56F96D86-E17D-27B4-DE36-65A71C4F8D08}"/>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9" name="Graphic 5">
            <a:extLst>
              <a:ext uri="{FF2B5EF4-FFF2-40B4-BE49-F238E27FC236}">
                <a16:creationId xmlns:a16="http://schemas.microsoft.com/office/drawing/2014/main" id="{FFFE6814-8B6A-5861-AA85-BDBEC8751FE9}"/>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59315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8804FA-9A76-DC42-723B-F0B0701E3401}"/>
              </a:ext>
            </a:extLst>
          </p:cNvPr>
          <p:cNvSpPr>
            <a:spLocks noGrp="1"/>
          </p:cNvSpPr>
          <p:nvPr>
            <p:ph type="body" sz="quarter" idx="33"/>
          </p:nvPr>
        </p:nvSpPr>
        <p:spPr>
          <a:xfrm>
            <a:off x="470649" y="925440"/>
            <a:ext cx="2894343" cy="1195968"/>
          </a:xfrm>
        </p:spPr>
        <p:txBody>
          <a:bodyPr/>
          <a:lstStyle/>
          <a:p>
            <a:r>
              <a:rPr lang="en-US" b="0" dirty="0" err="1"/>
              <a:t>Välkommen</a:t>
            </a:r>
            <a:r>
              <a:rPr lang="en-US" b="0" dirty="0"/>
              <a:t> till </a:t>
            </a:r>
            <a:r>
              <a:rPr lang="en-US" b="0" dirty="0" err="1"/>
              <a:t>vår</a:t>
            </a:r>
            <a:r>
              <a:rPr lang="en-US" b="0" dirty="0"/>
              <a:t> </a:t>
            </a:r>
            <a:r>
              <a:rPr lang="en-US" dirty="0"/>
              <a:t>INACT-</a:t>
            </a:r>
            <a:r>
              <a:rPr lang="en-US" dirty="0" err="1"/>
              <a:t>verktygslåda</a:t>
            </a:r>
            <a:endParaRPr lang="en-US" dirty="0"/>
          </a:p>
          <a:p>
            <a:endParaRPr lang="en-US" dirty="0"/>
          </a:p>
        </p:txBody>
      </p:sp>
      <p:sp>
        <p:nvSpPr>
          <p:cNvPr id="11" name="Text Placeholder 10">
            <a:extLst>
              <a:ext uri="{FF2B5EF4-FFF2-40B4-BE49-F238E27FC236}">
                <a16:creationId xmlns:a16="http://schemas.microsoft.com/office/drawing/2014/main" id="{22DD9ABD-FB53-7060-5BD7-078D4025E963}"/>
              </a:ext>
            </a:extLst>
          </p:cNvPr>
          <p:cNvSpPr>
            <a:spLocks noGrp="1"/>
          </p:cNvSpPr>
          <p:nvPr>
            <p:ph type="body" sz="quarter" idx="34"/>
          </p:nvPr>
        </p:nvSpPr>
        <p:spPr>
          <a:xfrm>
            <a:off x="470649" y="2311322"/>
            <a:ext cx="2582543" cy="3034584"/>
          </a:xfrm>
        </p:spPr>
        <p:txBody>
          <a:bodyPr/>
          <a:lstStyle/>
          <a:p>
            <a:pPr algn="l">
              <a:lnSpc>
                <a:spcPts val="1720"/>
              </a:lnSpc>
            </a:pPr>
            <a:r>
              <a:rPr lang="sv-SE" sz="1600" dirty="0"/>
              <a:t>Den här digitala verktygslådan, </a:t>
            </a:r>
            <a:r>
              <a:rPr lang="sv-SE" sz="1600" dirty="0" err="1"/>
              <a:t>Education</a:t>
            </a:r>
            <a:r>
              <a:rPr lang="sv-SE" sz="1600" dirty="0"/>
              <a:t> 4.0, ger utbildare möjlighet att omvärdera er användning av teknik i ljuset av nya pedagogiska angreppssätt, och att bli mer kompetent vad gäller val och användning av digitala verktyg för att främja inkludering av inlärarna och effektivt lärande.</a:t>
            </a:r>
          </a:p>
          <a:p>
            <a:pPr algn="l">
              <a:lnSpc>
                <a:spcPts val="1720"/>
              </a:lnSpc>
            </a:pPr>
            <a:endParaRPr lang="sv-SE" sz="1600" dirty="0"/>
          </a:p>
          <a:p>
            <a:pPr algn="l">
              <a:lnSpc>
                <a:spcPts val="1720"/>
              </a:lnSpc>
            </a:pPr>
            <a:r>
              <a:rPr lang="sv-SE" sz="1600" dirty="0"/>
              <a:t>Den här verktygslådan är utformad för att användas i yrkesutbildningar men går lätt att anpassa till andra utbildningsområden.</a:t>
            </a:r>
          </a:p>
          <a:p>
            <a:pPr algn="l">
              <a:lnSpc>
                <a:spcPts val="1720"/>
              </a:lnSpc>
            </a:pPr>
            <a:endParaRPr lang="sv-SE" sz="1600" dirty="0"/>
          </a:p>
        </p:txBody>
      </p:sp>
      <p:sp>
        <p:nvSpPr>
          <p:cNvPr id="8" name="Text Placeholder 7">
            <a:extLst>
              <a:ext uri="{FF2B5EF4-FFF2-40B4-BE49-F238E27FC236}">
                <a16:creationId xmlns:a16="http://schemas.microsoft.com/office/drawing/2014/main" id="{0E710021-AC48-959D-5013-43C653DACDCD}"/>
              </a:ext>
            </a:extLst>
          </p:cNvPr>
          <p:cNvSpPr>
            <a:spLocks noGrp="1"/>
          </p:cNvSpPr>
          <p:nvPr>
            <p:ph type="body" sz="quarter" idx="13"/>
          </p:nvPr>
        </p:nvSpPr>
        <p:spPr>
          <a:xfrm>
            <a:off x="4008421" y="5875867"/>
            <a:ext cx="3018911" cy="2187072"/>
          </a:xfrm>
        </p:spPr>
        <p:txBody>
          <a:bodyPr/>
          <a:lstStyle/>
          <a:p>
            <a:r>
              <a:rPr lang="sv-SE" sz="1800" dirty="0"/>
              <a:t>UNESCO definierar inkluderande utbildning som en process för att stärka utbildningssystemets kapacitet att nå alla inlärare. </a:t>
            </a:r>
          </a:p>
          <a:p>
            <a:endParaRPr lang="sv-SE" sz="1800" dirty="0"/>
          </a:p>
          <a:p>
            <a:r>
              <a:rPr lang="sv-SE" sz="1800" dirty="0"/>
              <a:t>Som övergripande princip bör den vägleda all utbildningspolitik och praktik och utgå från att utbildning är en grundläggande mänsklig rättighet och grunden till ett rättvisare och jämlikare samhälle. </a:t>
            </a:r>
          </a:p>
          <a:p>
            <a:endParaRPr lang="sv-SE" dirty="0"/>
          </a:p>
        </p:txBody>
      </p:sp>
      <p:sp>
        <p:nvSpPr>
          <p:cNvPr id="9" name="Text Placeholder 8">
            <a:extLst>
              <a:ext uri="{FF2B5EF4-FFF2-40B4-BE49-F238E27FC236}">
                <a16:creationId xmlns:a16="http://schemas.microsoft.com/office/drawing/2014/main" id="{0FE24912-0779-5195-D4AC-527F272C3B84}"/>
              </a:ext>
            </a:extLst>
          </p:cNvPr>
          <p:cNvSpPr>
            <a:spLocks noGrp="1"/>
          </p:cNvSpPr>
          <p:nvPr>
            <p:ph type="body" sz="quarter" idx="14"/>
          </p:nvPr>
        </p:nvSpPr>
        <p:spPr>
          <a:xfrm>
            <a:off x="4227876" y="9536138"/>
            <a:ext cx="2360445" cy="518575"/>
          </a:xfrm>
        </p:spPr>
        <p:txBody>
          <a:bodyPr/>
          <a:lstStyle/>
          <a:p>
            <a:r>
              <a:rPr lang="en-US" dirty="0" err="1"/>
              <a:t>Källa</a:t>
            </a:r>
            <a:r>
              <a:rPr lang="en-US" dirty="0"/>
              <a:t>: UNESCO 2009</a:t>
            </a:r>
          </a:p>
          <a:p>
            <a:endParaRPr lang="en-US" dirty="0"/>
          </a:p>
        </p:txBody>
      </p:sp>
      <p:grpSp>
        <p:nvGrpSpPr>
          <p:cNvPr id="14" name="Group 13">
            <a:extLst>
              <a:ext uri="{FF2B5EF4-FFF2-40B4-BE49-F238E27FC236}">
                <a16:creationId xmlns:a16="http://schemas.microsoft.com/office/drawing/2014/main" id="{B8005D09-1171-ACB4-9B6C-478AAE228049}"/>
              </a:ext>
            </a:extLst>
          </p:cNvPr>
          <p:cNvGrpSpPr/>
          <p:nvPr/>
        </p:nvGrpSpPr>
        <p:grpSpPr>
          <a:xfrm>
            <a:off x="2309279" y="6979777"/>
            <a:ext cx="1487826" cy="1083162"/>
            <a:chOff x="3400450" y="986392"/>
            <a:chExt cx="1487826" cy="1083162"/>
          </a:xfrm>
        </p:grpSpPr>
        <p:sp>
          <p:nvSpPr>
            <p:cNvPr id="15" name="Freeform 14">
              <a:extLst>
                <a:ext uri="{FF2B5EF4-FFF2-40B4-BE49-F238E27FC236}">
                  <a16:creationId xmlns:a16="http://schemas.microsoft.com/office/drawing/2014/main" id="{469CF5A5-86D0-6D0E-E54B-AE678946D57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358ECE"/>
            </a:solid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17C41A2-1E89-3243-7988-A25631BAB82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20" name="Picture Placeholder 19">
            <a:extLst>
              <a:ext uri="{FF2B5EF4-FFF2-40B4-BE49-F238E27FC236}">
                <a16:creationId xmlns:a16="http://schemas.microsoft.com/office/drawing/2014/main" id="{E5BC3226-67E6-6A49-5E87-16551252DB2B}"/>
              </a:ext>
            </a:extLst>
          </p:cNvPr>
          <p:cNvPicPr>
            <a:picLocks noGrp="1" noChangeAspect="1"/>
          </p:cNvPicPr>
          <p:nvPr>
            <p:ph type="pic" sz="quarter" idx="10"/>
          </p:nvPr>
        </p:nvPicPr>
        <p:blipFill>
          <a:blip r:embed="rId2"/>
          <a:srcRect l="22862" r="22862"/>
          <a:stretch>
            <a:fillRect/>
          </a:stretch>
        </p:blipFill>
        <p:spPr>
          <a:xfrm flipH="1">
            <a:off x="3521411" y="0"/>
            <a:ext cx="4038263" cy="5018567"/>
          </a:xfrm>
        </p:spPr>
      </p:pic>
    </p:spTree>
    <p:extLst>
      <p:ext uri="{BB962C8B-B14F-4D97-AF65-F5344CB8AC3E}">
        <p14:creationId xmlns:p14="http://schemas.microsoft.com/office/powerpoint/2010/main" val="1482098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09</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Ett mycket praktiskt verktyg för grundläggande översättning och förbättrad kommunikation.</a:t>
            </a:r>
          </a:p>
          <a:p>
            <a:pPr marL="171450" indent="-171450" algn="l">
              <a:buClr>
                <a:srgbClr val="358ECE"/>
              </a:buClr>
              <a:buFont typeface="Arial" panose="020B0604020202020204" pitchFamily="34" charset="0"/>
              <a:buChar char="•"/>
            </a:pPr>
            <a:r>
              <a:rPr lang="sv-SE" sz="1200" dirty="0" err="1"/>
              <a:t>Appen</a:t>
            </a:r>
            <a:r>
              <a:rPr lang="sv-SE" sz="1200" dirty="0"/>
              <a:t> är tillgänglig genom ett antal typer av enheter och säkerställer att de studerande kan engagera sig i lärande genom omedelbar skriftlig och muntlig översättning.</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Google Translate </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Språket blir ett uttrycksmedel i stället för att vara ett hinder.</a:t>
            </a:r>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Trots ansträngningar att göra det korrekt är översättningarna ibland bara begripliga, och någon gång felaktiga.</a:t>
            </a:r>
          </a:p>
          <a:p>
            <a:pPr algn="l">
              <a:buClr>
                <a:srgbClr val="358ECE"/>
              </a:buCl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3"/>
            <a:srcRect/>
            <a:stretch>
              <a:fillRect l="-1000" t="-478" r="-15000" b="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Google Translate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358ECE"/>
                </a:solidFill>
              </a:rPr>
              <a:t>Google Translate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2734689"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Översätter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genast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fraser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till 100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språk</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8" name="Picture 17">
            <a:extLst>
              <a:ext uri="{FF2B5EF4-FFF2-40B4-BE49-F238E27FC236}">
                <a16:creationId xmlns:a16="http://schemas.microsoft.com/office/drawing/2014/main" id="{AE8BC741-9763-7C3F-D195-C58D875BE9D7}"/>
              </a:ext>
            </a:extLst>
          </p:cNvPr>
          <p:cNvPicPr>
            <a:picLocks noChangeAspect="1"/>
          </p:cNvPicPr>
          <p:nvPr/>
        </p:nvPicPr>
        <p:blipFill>
          <a:blip r:embed="rId6"/>
          <a:stretch>
            <a:fillRect/>
          </a:stretch>
        </p:blipFill>
        <p:spPr>
          <a:xfrm>
            <a:off x="580704" y="7772664"/>
            <a:ext cx="1894107" cy="1225450"/>
          </a:xfrm>
          <a:prstGeom prst="rect">
            <a:avLst/>
          </a:prstGeom>
        </p:spPr>
      </p:pic>
      <p:pic>
        <p:nvPicPr>
          <p:cNvPr id="19" name="Picture 18">
            <a:extLst>
              <a:ext uri="{FF2B5EF4-FFF2-40B4-BE49-F238E27FC236}">
                <a16:creationId xmlns:a16="http://schemas.microsoft.com/office/drawing/2014/main" id="{483564B0-04A8-4ABB-31C2-DCD12A6716E3}"/>
              </a:ext>
            </a:extLst>
          </p:cNvPr>
          <p:cNvPicPr>
            <a:picLocks noChangeAspect="1"/>
          </p:cNvPicPr>
          <p:nvPr/>
        </p:nvPicPr>
        <p:blipFill>
          <a:blip r:embed="rId7"/>
          <a:stretch>
            <a:fillRect/>
          </a:stretch>
        </p:blipFill>
        <p:spPr>
          <a:xfrm>
            <a:off x="2969266" y="8809023"/>
            <a:ext cx="1897058" cy="1236798"/>
          </a:xfrm>
          <a:prstGeom prst="rect">
            <a:avLst/>
          </a:prstGeom>
        </p:spPr>
      </p:pic>
      <p:sp>
        <p:nvSpPr>
          <p:cNvPr id="23" name="Freeform 22">
            <a:hlinkClick r:id="rId4"/>
            <a:extLst>
              <a:ext uri="{FF2B5EF4-FFF2-40B4-BE49-F238E27FC236}">
                <a16:creationId xmlns:a16="http://schemas.microsoft.com/office/drawing/2014/main" id="{B583CF6F-F942-0F59-0D88-500CC551AD7B}"/>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4" name="Graphic 5">
            <a:extLst>
              <a:ext uri="{FF2B5EF4-FFF2-40B4-BE49-F238E27FC236}">
                <a16:creationId xmlns:a16="http://schemas.microsoft.com/office/drawing/2014/main" id="{17C30628-8465-3F24-8795-1DE4675092EB}"/>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6" name="Freeform 25">
            <a:hlinkClick r:id="rId4"/>
            <a:extLst>
              <a:ext uri="{FF2B5EF4-FFF2-40B4-BE49-F238E27FC236}">
                <a16:creationId xmlns:a16="http://schemas.microsoft.com/office/drawing/2014/main" id="{23EFB5C6-0AF6-9711-AB8A-F20E9B279F7F}"/>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DCBCFCCF-C764-88D5-AD80-78406A6E9218}"/>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73636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21</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10</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En enkel </a:t>
            </a:r>
            <a:r>
              <a:rPr lang="sv-SE" sz="1200" dirty="0" err="1"/>
              <a:t>whiteboard</a:t>
            </a:r>
            <a:r>
              <a:rPr lang="sv-SE" sz="1200" dirty="0"/>
              <a:t> kan lätt användas av alla studerande i samarbete.</a:t>
            </a:r>
          </a:p>
          <a:p>
            <a:pPr marL="171450" indent="-171450" algn="l">
              <a:buClr>
                <a:srgbClr val="EC662C"/>
              </a:buClr>
              <a:buFont typeface="Arial" panose="020B0604020202020204" pitchFamily="34" charset="0"/>
              <a:buChar char="•"/>
            </a:pPr>
            <a:r>
              <a:rPr lang="sv-SE" sz="1200" dirty="0"/>
              <a:t>De studerande kan dra filer från Google Drive och samarbeta med varandra medan de använder Google </a:t>
            </a:r>
            <a:r>
              <a:rPr lang="sv-SE" sz="1200" dirty="0" err="1"/>
              <a:t>Meet</a:t>
            </a:r>
            <a:r>
              <a:rPr lang="sv-SE" sz="1200" dirty="0"/>
              <a:t>.</a:t>
            </a:r>
          </a:p>
          <a:p>
            <a:pPr algn="l">
              <a:buClr>
                <a:srgbClr val="EC662C"/>
              </a:buClr>
            </a:pPr>
            <a:r>
              <a:rPr lang="sv-SE" sz="1200" dirty="0"/>
              <a:t> </a:t>
            </a:r>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Jamboard</a:t>
            </a:r>
            <a:endParaRPr lang="en-US" sz="2800" b="0" dirty="0">
              <a:solidFill>
                <a:schemeClr val="bg1"/>
              </a:solidFill>
            </a:endParaRP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Att klottra ner idéer är en intuitiv och kreativ process i sig själv.</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Kan inte lägga till medieinnehåll som musik och video.</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3"/>
            <a:srcRect/>
            <a:stretch>
              <a:fillRect l="-608" r="-313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EC662C"/>
                </a:solidFill>
              </a:rPr>
              <a:t>Jamboard</a:t>
            </a:r>
            <a:r>
              <a:rPr lang="en-GB" sz="1100" b="1" dirty="0">
                <a:solidFill>
                  <a:srgbClr val="EC662C"/>
                </a:solidFill>
              </a:rPr>
              <a: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EC662C"/>
                </a:solidFill>
              </a:rPr>
              <a:t>Jamboard</a:t>
            </a:r>
            <a:r>
              <a:rPr lang="en-GB" sz="1100" b="1" dirty="0">
                <a:solidFill>
                  <a:srgbClr val="EC662C"/>
                </a:solidFill>
              </a:rPr>
              <a: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979435"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Gör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möjligt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samarbeta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visuellt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realtid</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00CF2D65-F5CC-63BB-2335-C82760F63904}"/>
              </a:ext>
            </a:extLst>
          </p:cNvPr>
          <p:cNvPicPr>
            <a:picLocks noChangeAspect="1"/>
          </p:cNvPicPr>
          <p:nvPr/>
        </p:nvPicPr>
        <p:blipFill>
          <a:blip r:embed="rId6"/>
          <a:stretch>
            <a:fillRect/>
          </a:stretch>
        </p:blipFill>
        <p:spPr>
          <a:xfrm>
            <a:off x="588658" y="7756975"/>
            <a:ext cx="1886153" cy="1244782"/>
          </a:xfrm>
          <a:prstGeom prst="rect">
            <a:avLst/>
          </a:prstGeom>
        </p:spPr>
      </p:pic>
      <p:pic>
        <p:nvPicPr>
          <p:cNvPr id="18" name="Picture 17">
            <a:extLst>
              <a:ext uri="{FF2B5EF4-FFF2-40B4-BE49-F238E27FC236}">
                <a16:creationId xmlns:a16="http://schemas.microsoft.com/office/drawing/2014/main" id="{0C827D35-031E-56AA-3CBE-5CE0A43D1C61}"/>
              </a:ext>
            </a:extLst>
          </p:cNvPr>
          <p:cNvPicPr>
            <a:picLocks noChangeAspect="1"/>
          </p:cNvPicPr>
          <p:nvPr/>
        </p:nvPicPr>
        <p:blipFill>
          <a:blip r:embed="rId7"/>
          <a:stretch>
            <a:fillRect/>
          </a:stretch>
        </p:blipFill>
        <p:spPr>
          <a:xfrm>
            <a:off x="2988136" y="8846197"/>
            <a:ext cx="1887697" cy="1188501"/>
          </a:xfrm>
          <a:prstGeom prst="rect">
            <a:avLst/>
          </a:prstGeom>
        </p:spPr>
      </p:pic>
      <p:sp>
        <p:nvSpPr>
          <p:cNvPr id="19" name="Freeform 18">
            <a:hlinkClick r:id="rId4"/>
            <a:extLst>
              <a:ext uri="{FF2B5EF4-FFF2-40B4-BE49-F238E27FC236}">
                <a16:creationId xmlns:a16="http://schemas.microsoft.com/office/drawing/2014/main" id="{B658A08A-6A3F-D6D3-4E59-E8E0644228FB}"/>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0" name="Graphic 5">
            <a:extLst>
              <a:ext uri="{FF2B5EF4-FFF2-40B4-BE49-F238E27FC236}">
                <a16:creationId xmlns:a16="http://schemas.microsoft.com/office/drawing/2014/main" id="{6D8FBAF6-EE02-DE5D-D9A0-C5681EAEDAC2}"/>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1" name="Freeform 20">
            <a:hlinkClick r:id="rId4"/>
            <a:extLst>
              <a:ext uri="{FF2B5EF4-FFF2-40B4-BE49-F238E27FC236}">
                <a16:creationId xmlns:a16="http://schemas.microsoft.com/office/drawing/2014/main" id="{8FDEC213-2CD5-6937-F983-DC75FAA12DAC}"/>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2" name="Graphic 5">
            <a:extLst>
              <a:ext uri="{FF2B5EF4-FFF2-40B4-BE49-F238E27FC236}">
                <a16:creationId xmlns:a16="http://schemas.microsoft.com/office/drawing/2014/main" id="{BB07E420-0044-75B2-217C-A08CEC133670}"/>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049173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11</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Kan användas på plats eller på distans för lättåtkomlig </a:t>
            </a:r>
            <a:r>
              <a:rPr lang="sv-SE" sz="1200" dirty="0" err="1"/>
              <a:t>quizbaserad</a:t>
            </a:r>
            <a:r>
              <a:rPr lang="sv-SE" sz="1200" dirty="0"/>
              <a:t> inlärning som presenteras på ett enkelt och spännande sätt.</a:t>
            </a:r>
          </a:p>
          <a:p>
            <a:pPr marL="171450" indent="-171450" algn="l">
              <a:buClr>
                <a:srgbClr val="358ECE"/>
              </a:buClr>
              <a:buFont typeface="Arial" panose="020B0604020202020204" pitchFamily="34" charset="0"/>
              <a:buChar char="•"/>
            </a:pPr>
            <a:r>
              <a:rPr lang="sv-SE" sz="1200" dirty="0"/>
              <a:t>Snabb och spänningsskapande musik och omedelbara resultat gör deltagandet levande och håller inlärarna engagerade.</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Kahoot! </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Den lätta användningen gör det enkelt för de studerande att uttrycka sig, att skapa ett kreativt arbetssätt.</a:t>
            </a:r>
          </a:p>
          <a:p>
            <a:pPr marL="171450" indent="-171450" algn="l">
              <a:buClr>
                <a:srgbClr val="358ECE"/>
              </a:buClr>
              <a:buFont typeface="Arial" panose="020B0604020202020204" pitchFamily="34" charset="0"/>
              <a:buChar char="•"/>
            </a:pPr>
            <a:r>
              <a:rPr lang="sv-SE" sz="1200" dirty="0"/>
              <a:t>Många studerande kommer att älska utmaningen i att skapa sina egna </a:t>
            </a:r>
            <a:r>
              <a:rPr lang="sv-SE" sz="1200" dirty="0" err="1"/>
              <a:t>Kahoots</a:t>
            </a:r>
            <a:r>
              <a:rPr lang="sv-SE" sz="1200" dirty="0"/>
              <a:t>.</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Det passar inte alla studerande. Vissa studerande presterar bättre om de arbetar i sin egen takt utan tidsgräns och den stress som följer med att tävla mot sina klasskamrater.</a:t>
            </a:r>
          </a:p>
          <a:p>
            <a:pPr marL="171450" indent="-171450" algn="l">
              <a:buClr>
                <a:srgbClr val="358ECE"/>
              </a:buClr>
              <a:buFont typeface="Arial" panose="020B0604020202020204" pitchFamily="34" charset="0"/>
              <a:buChar char="•"/>
            </a:pPr>
            <a:endParaRPr lang="sv-SE" sz="1200" dirty="0"/>
          </a:p>
          <a:p>
            <a:pPr algn="l">
              <a:buClr>
                <a:srgbClr val="358ECE"/>
              </a:buCl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3"/>
            <a:srcRect/>
            <a:stretch>
              <a:fillRect l="-1429" r="-329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Kahoot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358ECE"/>
                </a:solidFill>
              </a:rPr>
              <a:t>Kahoot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160754"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Användarskapade</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flervalsfrågor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via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webbläsare</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8A51AB51-E219-69F3-DEC4-AC6B24F657C5}"/>
              </a:ext>
            </a:extLst>
          </p:cNvPr>
          <p:cNvPicPr>
            <a:picLocks noChangeAspect="1"/>
          </p:cNvPicPr>
          <p:nvPr/>
        </p:nvPicPr>
        <p:blipFill>
          <a:blip r:embed="rId6"/>
          <a:stretch>
            <a:fillRect/>
          </a:stretch>
        </p:blipFill>
        <p:spPr>
          <a:xfrm>
            <a:off x="580704" y="7783021"/>
            <a:ext cx="1905318" cy="1241982"/>
          </a:xfrm>
          <a:prstGeom prst="rect">
            <a:avLst/>
          </a:prstGeom>
        </p:spPr>
      </p:pic>
      <p:pic>
        <p:nvPicPr>
          <p:cNvPr id="16" name="Picture 15">
            <a:extLst>
              <a:ext uri="{FF2B5EF4-FFF2-40B4-BE49-F238E27FC236}">
                <a16:creationId xmlns:a16="http://schemas.microsoft.com/office/drawing/2014/main" id="{56F5DB9D-16E8-B42F-1271-3D88059C4D44}"/>
              </a:ext>
            </a:extLst>
          </p:cNvPr>
          <p:cNvPicPr>
            <a:picLocks noChangeAspect="1"/>
          </p:cNvPicPr>
          <p:nvPr/>
        </p:nvPicPr>
        <p:blipFill>
          <a:blip r:embed="rId7"/>
          <a:stretch>
            <a:fillRect/>
          </a:stretch>
        </p:blipFill>
        <p:spPr>
          <a:xfrm>
            <a:off x="2979023" y="8773288"/>
            <a:ext cx="1908022" cy="1245429"/>
          </a:xfrm>
          <a:prstGeom prst="rect">
            <a:avLst/>
          </a:prstGeom>
        </p:spPr>
      </p:pic>
      <p:sp>
        <p:nvSpPr>
          <p:cNvPr id="17" name="Freeform 16">
            <a:hlinkClick r:id="rId4"/>
            <a:extLst>
              <a:ext uri="{FF2B5EF4-FFF2-40B4-BE49-F238E27FC236}">
                <a16:creationId xmlns:a16="http://schemas.microsoft.com/office/drawing/2014/main" id="{48EF4E24-9B53-2E6F-F7E4-6294FF0F1334}"/>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0" name="Graphic 5">
            <a:extLst>
              <a:ext uri="{FF2B5EF4-FFF2-40B4-BE49-F238E27FC236}">
                <a16:creationId xmlns:a16="http://schemas.microsoft.com/office/drawing/2014/main" id="{7642642B-A838-8131-DDC9-1805D41CEAAC}"/>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1" name="Freeform 20">
            <a:hlinkClick r:id="rId4"/>
            <a:extLst>
              <a:ext uri="{FF2B5EF4-FFF2-40B4-BE49-F238E27FC236}">
                <a16:creationId xmlns:a16="http://schemas.microsoft.com/office/drawing/2014/main" id="{41673F5D-646B-53F6-298B-D48FBB3E7E77}"/>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2" name="Graphic 5">
            <a:extLst>
              <a:ext uri="{FF2B5EF4-FFF2-40B4-BE49-F238E27FC236}">
                <a16:creationId xmlns:a16="http://schemas.microsoft.com/office/drawing/2014/main" id="{0DCDC9A6-4D12-9C12-E3E0-DDCEC7ED5ED7}"/>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842192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23</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12</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Gör det möjligt att lägga till talade kommentarer till digitala dokument och webbsidor, och hjälper de studerande att arbeta med innehållet på ett antal olika språk.</a:t>
            </a:r>
          </a:p>
          <a:p>
            <a:pPr marL="171450" indent="-171450" algn="l">
              <a:buClr>
                <a:srgbClr val="EC662C"/>
              </a:buClr>
              <a:buFont typeface="Arial" panose="020B0604020202020204" pitchFamily="34" charset="0"/>
              <a:buChar char="•"/>
            </a:pPr>
            <a:r>
              <a:rPr lang="sv-SE" sz="1200" dirty="0"/>
              <a:t>Verktyget är flexibelt, lätt att använda och integreras sömlöst med Google.</a:t>
            </a:r>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Mote</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Texttunga dokument kan öppnas för kreativt samarbete mellan de studerande.</a:t>
            </a:r>
          </a:p>
          <a:p>
            <a:pPr marL="171450" indent="-171450" algn="l">
              <a:buClr>
                <a:srgbClr val="EC662C"/>
              </a:buClr>
              <a:buFont typeface="Arial" panose="020B0604020202020204" pitchFamily="34" charset="0"/>
              <a:buChar char="•"/>
            </a:pPr>
            <a:endParaRPr lang="sv-SE" sz="1200" dirty="0"/>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Expansionen fungerar bara tillsammans med Google.</a:t>
            </a:r>
          </a:p>
          <a:p>
            <a:pPr marL="171450" indent="-171450" algn="l">
              <a:buClr>
                <a:srgbClr val="EC662C"/>
              </a:buClr>
              <a:buFont typeface="Arial" panose="020B0604020202020204" pitchFamily="34" charset="0"/>
              <a:buChar char="•"/>
            </a:pPr>
            <a:endParaRPr lang="sv-SE" sz="1200" dirty="0"/>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3"/>
            <a:srcRect/>
            <a:stretch>
              <a:fillRect l="-608" r="-313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EC662C"/>
                </a:solidFill>
              </a:rPr>
              <a:t>Mote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EC662C"/>
                </a:solidFill>
              </a:rPr>
              <a:t>Mote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979435" cy="746358"/>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Lägg</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enkelt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till </a:t>
            </a:r>
            <a:r>
              <a:rPr lang="en-IE" sz="16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kommentarer</a:t>
            </a:r>
            <a:r>
              <a:rPr lang="en-IE" sz="1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en-IE" sz="1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ljudformat</a:t>
            </a:r>
            <a:r>
              <a:rPr lang="en-IE" sz="1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på</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projekt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blanketter</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23" name="Picture 22">
            <a:extLst>
              <a:ext uri="{FF2B5EF4-FFF2-40B4-BE49-F238E27FC236}">
                <a16:creationId xmlns:a16="http://schemas.microsoft.com/office/drawing/2014/main" id="{B72DCC05-20B1-9916-B805-E42D31635150}"/>
              </a:ext>
            </a:extLst>
          </p:cNvPr>
          <p:cNvPicPr>
            <a:picLocks noChangeAspect="1"/>
          </p:cNvPicPr>
          <p:nvPr/>
        </p:nvPicPr>
        <p:blipFill rotWithShape="1">
          <a:blip r:embed="rId5"/>
          <a:srcRect l="3368" t="5701"/>
          <a:stretch/>
        </p:blipFill>
        <p:spPr>
          <a:xfrm>
            <a:off x="2994315" y="8846197"/>
            <a:ext cx="1861440" cy="1166256"/>
          </a:xfrm>
          <a:prstGeom prst="rect">
            <a:avLst/>
          </a:prstGeom>
        </p:spPr>
      </p:pic>
      <p:sp>
        <p:nvSpPr>
          <p:cNvPr id="28" name="Freeform 27">
            <a:hlinkClick r:id="rId4"/>
            <a:extLst>
              <a:ext uri="{FF2B5EF4-FFF2-40B4-BE49-F238E27FC236}">
                <a16:creationId xmlns:a16="http://schemas.microsoft.com/office/drawing/2014/main" id="{A20530F1-B797-16BA-3EDD-930C52352B08}"/>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9" name="Graphic 5">
            <a:extLst>
              <a:ext uri="{FF2B5EF4-FFF2-40B4-BE49-F238E27FC236}">
                <a16:creationId xmlns:a16="http://schemas.microsoft.com/office/drawing/2014/main" id="{03BD0648-C491-AB54-291E-DC53E26AA25F}"/>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30" name="Rectangle 29">
            <a:extLst>
              <a:ext uri="{FF2B5EF4-FFF2-40B4-BE49-F238E27FC236}">
                <a16:creationId xmlns:a16="http://schemas.microsoft.com/office/drawing/2014/main" id="{1EF6D2A1-162D-6BA3-A0F0-0F1B6A4D60FC}"/>
              </a:ext>
            </a:extLst>
          </p:cNvPr>
          <p:cNvSpPr/>
          <p:nvPr/>
        </p:nvSpPr>
        <p:spPr>
          <a:xfrm>
            <a:off x="580704" y="7775438"/>
            <a:ext cx="1900285" cy="1233139"/>
          </a:xfrm>
          <a:prstGeom prst="rect">
            <a:avLst/>
          </a:prstGeom>
          <a:blipFill>
            <a:blip r:embed="rId7"/>
            <a:stretch>
              <a:fillRect l="-608" r="-3130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hlinkClick r:id="rId4"/>
            <a:extLst>
              <a:ext uri="{FF2B5EF4-FFF2-40B4-BE49-F238E27FC236}">
                <a16:creationId xmlns:a16="http://schemas.microsoft.com/office/drawing/2014/main" id="{2ADE66E0-1209-87CB-8D7D-B9D7B3FC8627}"/>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6" name="Graphic 5">
            <a:extLst>
              <a:ext uri="{FF2B5EF4-FFF2-40B4-BE49-F238E27FC236}">
                <a16:creationId xmlns:a16="http://schemas.microsoft.com/office/drawing/2014/main" id="{D3F694BD-81A3-0A02-CE3B-961399AF92C4}"/>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8" name="Graphic 5">
            <a:extLst>
              <a:ext uri="{FF2B5EF4-FFF2-40B4-BE49-F238E27FC236}">
                <a16:creationId xmlns:a16="http://schemas.microsoft.com/office/drawing/2014/main" id="{52CA3B16-F8D7-4D4D-8F1D-FDD88F3E6421}"/>
              </a:ext>
            </a:extLst>
          </p:cNvPr>
          <p:cNvSpPr txBox="1"/>
          <p:nvPr/>
        </p:nvSpPr>
        <p:spPr>
          <a:xfrm rot="720709">
            <a:off x="4626357" y="130302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rPr>
              <a:t>K</a:t>
            </a: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1232232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24</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13</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Bildbaserat lärande som kan användas av läraren på plats eller på distans. Detta ger möjlighet till ett antal olika sätt att arbeta. </a:t>
            </a:r>
          </a:p>
          <a:p>
            <a:pPr marL="171450" indent="-171450" algn="l">
              <a:buClr>
                <a:srgbClr val="358ECE"/>
              </a:buClr>
              <a:buFont typeface="Arial" panose="020B0604020202020204" pitchFamily="34" charset="0"/>
              <a:buChar char="•"/>
            </a:pPr>
            <a:r>
              <a:rPr lang="sv-SE" sz="1200" dirty="0"/>
              <a:t>De studerande kan delta aktivt under lektionerna. Lärarna får värdefull återkoppling. </a:t>
            </a:r>
          </a:p>
          <a:p>
            <a:pPr marL="171450" indent="-171450" algn="l">
              <a:buClr>
                <a:srgbClr val="358ECE"/>
              </a:buClr>
              <a:buFont typeface="Arial" panose="020B0604020202020204" pitchFamily="34" charset="0"/>
              <a:buChar char="•"/>
            </a:pPr>
            <a:r>
              <a:rPr lang="sv-SE" sz="1200" dirty="0"/>
              <a:t>Använd </a:t>
            </a:r>
            <a:r>
              <a:rPr lang="sv-SE" sz="1200" dirty="0" err="1"/>
              <a:t>Nearpods</a:t>
            </a:r>
            <a:r>
              <a:rPr lang="sv-SE" sz="1200" dirty="0"/>
              <a:t> VR-lektioner för att ta de studerande på en virtuell exkursion till en nationalpark eller ett annat land.</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Nearpod</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Den studerande kan arbeta interaktivt och både ge och få återkoppling.</a:t>
            </a:r>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Lägg märke till att många lektioner är gratis, men vissa kräver att man köper dem.</a:t>
            </a:r>
          </a:p>
          <a:p>
            <a:pPr marL="171450" indent="-171450" algn="l">
              <a:buClr>
                <a:srgbClr val="358ECE"/>
              </a:buClr>
              <a:buFont typeface="Arial" panose="020B0604020202020204" pitchFamily="34" charset="0"/>
              <a:buChar char="•"/>
            </a:pPr>
            <a:r>
              <a:rPr lang="sv-SE" sz="1200" dirty="0"/>
              <a:t>Innehållsfiltren hade kunnat vara bättre.</a:t>
            </a:r>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3"/>
            <a:srcRect/>
            <a:stretch>
              <a:fillRect l="-1429" r="-329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4"/>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5">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Nearpod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358ECE"/>
                </a:solidFill>
              </a:rPr>
              <a:t>Nearpod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2982455" cy="746358"/>
          </a:xfrm>
          <a:prstGeom prst="rect">
            <a:avLst/>
          </a:prstGeom>
          <a:noFill/>
        </p:spPr>
        <p:txBody>
          <a:bodyPr wrap="square">
            <a:spAutoFit/>
          </a:bodyPr>
          <a:lstStyle/>
          <a:p>
            <a:pPr>
              <a:lnSpc>
                <a:spcPts val="1720"/>
              </a:lnSpc>
            </a:pPr>
            <a:r>
              <a:rPr lang="sv-S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Interaktiva bildbaserade lektioner och översikt över de studerandes inlärning.</a:t>
            </a:r>
            <a:endParaRPr lang="sv-S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8" name="Picture 17">
            <a:extLst>
              <a:ext uri="{FF2B5EF4-FFF2-40B4-BE49-F238E27FC236}">
                <a16:creationId xmlns:a16="http://schemas.microsoft.com/office/drawing/2014/main" id="{A52E9B23-6EAC-A6EB-B0A6-7757824E6E0E}"/>
              </a:ext>
            </a:extLst>
          </p:cNvPr>
          <p:cNvPicPr>
            <a:picLocks noChangeAspect="1"/>
          </p:cNvPicPr>
          <p:nvPr/>
        </p:nvPicPr>
        <p:blipFill>
          <a:blip r:embed="rId6"/>
          <a:stretch>
            <a:fillRect/>
          </a:stretch>
        </p:blipFill>
        <p:spPr>
          <a:xfrm>
            <a:off x="587428" y="7773458"/>
            <a:ext cx="1878932" cy="1216007"/>
          </a:xfrm>
          <a:prstGeom prst="rect">
            <a:avLst/>
          </a:prstGeom>
        </p:spPr>
      </p:pic>
      <p:pic>
        <p:nvPicPr>
          <p:cNvPr id="19" name="Picture 18">
            <a:extLst>
              <a:ext uri="{FF2B5EF4-FFF2-40B4-BE49-F238E27FC236}">
                <a16:creationId xmlns:a16="http://schemas.microsoft.com/office/drawing/2014/main" id="{86BF0F94-A642-6A51-712E-A9EFD626814B}"/>
              </a:ext>
            </a:extLst>
          </p:cNvPr>
          <p:cNvPicPr>
            <a:picLocks noChangeAspect="1"/>
          </p:cNvPicPr>
          <p:nvPr/>
        </p:nvPicPr>
        <p:blipFill>
          <a:blip r:embed="rId7"/>
          <a:stretch>
            <a:fillRect/>
          </a:stretch>
        </p:blipFill>
        <p:spPr>
          <a:xfrm>
            <a:off x="2976806" y="8794377"/>
            <a:ext cx="1897058" cy="1239326"/>
          </a:xfrm>
          <a:prstGeom prst="rect">
            <a:avLst/>
          </a:prstGeom>
        </p:spPr>
      </p:pic>
      <p:sp>
        <p:nvSpPr>
          <p:cNvPr id="23" name="Freeform 22">
            <a:hlinkClick r:id="rId4"/>
            <a:extLst>
              <a:ext uri="{FF2B5EF4-FFF2-40B4-BE49-F238E27FC236}">
                <a16:creationId xmlns:a16="http://schemas.microsoft.com/office/drawing/2014/main" id="{C0813C3B-3D84-2008-12E8-E937A62F5C0A}"/>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4" name="Graphic 5">
            <a:extLst>
              <a:ext uri="{FF2B5EF4-FFF2-40B4-BE49-F238E27FC236}">
                <a16:creationId xmlns:a16="http://schemas.microsoft.com/office/drawing/2014/main" id="{FEC54E08-977A-7B12-608F-5C63D0D7F620}"/>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6" name="Freeform 25">
            <a:hlinkClick r:id="rId4"/>
            <a:extLst>
              <a:ext uri="{FF2B5EF4-FFF2-40B4-BE49-F238E27FC236}">
                <a16:creationId xmlns:a16="http://schemas.microsoft.com/office/drawing/2014/main" id="{411A0BD5-01E1-D3FA-19F9-8AE0556F12D4}"/>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7A811F51-DDCC-5DFF-1F58-0B61799A5B5B}"/>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11815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4710F8-0D4C-3265-02DB-2CEDD81E9DA9}"/>
              </a:ext>
            </a:extLst>
          </p:cNvPr>
          <p:cNvPicPr>
            <a:picLocks noChangeAspect="1"/>
          </p:cNvPicPr>
          <p:nvPr/>
        </p:nvPicPr>
        <p:blipFill rotWithShape="1">
          <a:blip r:embed="rId2"/>
          <a:srcRect t="11242" r="3746"/>
          <a:stretch/>
        </p:blipFill>
        <p:spPr>
          <a:xfrm>
            <a:off x="2975680" y="8806069"/>
            <a:ext cx="1900154" cy="1228840"/>
          </a:xfrm>
          <a:prstGeom prst="rect">
            <a:avLst/>
          </a:prstGeom>
        </p:spPr>
      </p:pic>
      <p:pic>
        <p:nvPicPr>
          <p:cNvPr id="15" name="Picture 14">
            <a:extLst>
              <a:ext uri="{FF2B5EF4-FFF2-40B4-BE49-F238E27FC236}">
                <a16:creationId xmlns:a16="http://schemas.microsoft.com/office/drawing/2014/main" id="{0C5E1E63-1695-12EB-11C0-593900754462}"/>
              </a:ext>
            </a:extLst>
          </p:cNvPr>
          <p:cNvPicPr>
            <a:picLocks noChangeAspect="1"/>
          </p:cNvPicPr>
          <p:nvPr/>
        </p:nvPicPr>
        <p:blipFill>
          <a:blip r:embed="rId3"/>
          <a:stretch>
            <a:fillRect/>
          </a:stretch>
        </p:blipFill>
        <p:spPr>
          <a:xfrm>
            <a:off x="571568" y="7756974"/>
            <a:ext cx="1903243" cy="1242799"/>
          </a:xfrm>
          <a:prstGeom prst="rect">
            <a:avLst/>
          </a:prstGeom>
        </p:spPr>
      </p:pic>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14</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 studerande kan vara med i ett visuellt samarbete. Det låter alla skapa innehåll som de vill, oavsett om det är snabba meddelande, en blogg eller en meritportfölj.</a:t>
            </a:r>
          </a:p>
          <a:p>
            <a:pPr marL="171450" indent="-171450" algn="l">
              <a:buClr>
                <a:srgbClr val="EC662C"/>
              </a:buClr>
              <a:buFont typeface="Arial" panose="020B0604020202020204" pitchFamily="34" charset="0"/>
              <a:buChar char="•"/>
            </a:pPr>
            <a:r>
              <a:rPr lang="sv-SE" sz="1200" dirty="0"/>
              <a:t>Det är mycket lätt att använda, det flexibla gränssnittet är intuitivt och hjälp finns nära till hands.</a:t>
            </a:r>
          </a:p>
          <a:p>
            <a:pPr marL="171450" indent="-171450" algn="l">
              <a:buClr>
                <a:srgbClr val="EC662C"/>
              </a:buClr>
              <a:buFont typeface="Arial" panose="020B0604020202020204" pitchFamily="34" charset="0"/>
              <a:buChar char="•"/>
            </a:pPr>
            <a:r>
              <a:rPr lang="sv-SE" sz="1200" dirty="0"/>
              <a:t>De studerande har möjlighet att dela med sig av innehåll och kunskap på det sätt som passar dem bäst.</a:t>
            </a:r>
          </a:p>
          <a:p>
            <a:pPr marL="171450" indent="-171450" algn="l">
              <a:buClr>
                <a:srgbClr val="EC662C"/>
              </a:buClr>
              <a:buFont typeface="Arial" panose="020B0604020202020204" pitchFamily="34" charset="0"/>
              <a:buChar char="•"/>
            </a:pPr>
            <a:endParaRPr lang="sv-SE" sz="1200" dirty="0"/>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Padlet</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 studerande kan få en tilltalande design med tillräckligt många möjligheter att sätta sin personliga prägel, men utan att bli överväldigad av menyer med möjligheter till anpassning.</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Tillgänglighetsfunktioner är något bristfälliga och även om det går att infoga nästan alla slags medier är möjligheterna begränsade att nyansera hur </a:t>
            </a:r>
            <a:r>
              <a:rPr lang="sv-SE" sz="1200" dirty="0" err="1"/>
              <a:t>Padlet</a:t>
            </a:r>
            <a:r>
              <a:rPr lang="sv-SE" sz="1200" dirty="0"/>
              <a:t> ser ut.</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5"/>
            <a:srcRect/>
            <a:stretch>
              <a:fillRect l="-608" r="-313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6"/>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EC662C"/>
                </a:solidFill>
              </a:rPr>
              <a:t>Padlet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EC662C"/>
                </a:solidFill>
              </a:rPr>
              <a:t>Padlet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3205650"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Anslagstavla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digitaliserar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innehåll</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underlättar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samarbete</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19" name="Freeform 18">
            <a:hlinkClick r:id="rId6"/>
            <a:extLst>
              <a:ext uri="{FF2B5EF4-FFF2-40B4-BE49-F238E27FC236}">
                <a16:creationId xmlns:a16="http://schemas.microsoft.com/office/drawing/2014/main" id="{C3FBDFB1-E5B9-0510-5BDE-079336B866F1}"/>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0" name="Graphic 5">
            <a:extLst>
              <a:ext uri="{FF2B5EF4-FFF2-40B4-BE49-F238E27FC236}">
                <a16:creationId xmlns:a16="http://schemas.microsoft.com/office/drawing/2014/main" id="{C2B51AF0-81CD-92AE-6B47-47AFB4C1409A}"/>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1" name="Freeform 20">
            <a:hlinkClick r:id="rId6"/>
            <a:extLst>
              <a:ext uri="{FF2B5EF4-FFF2-40B4-BE49-F238E27FC236}">
                <a16:creationId xmlns:a16="http://schemas.microsoft.com/office/drawing/2014/main" id="{37F0487C-4048-737D-13D1-6485EEED6788}"/>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2" name="Graphic 5">
            <a:extLst>
              <a:ext uri="{FF2B5EF4-FFF2-40B4-BE49-F238E27FC236}">
                <a16:creationId xmlns:a16="http://schemas.microsoft.com/office/drawing/2014/main" id="{D53B4171-000E-62C0-804F-519498CD3A46}"/>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866782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C2A38A-53A0-4F1B-4CCB-06AD1E110E49}"/>
              </a:ext>
            </a:extLst>
          </p:cNvPr>
          <p:cNvPicPr>
            <a:picLocks noChangeAspect="1"/>
          </p:cNvPicPr>
          <p:nvPr/>
        </p:nvPicPr>
        <p:blipFill>
          <a:blip r:embed="rId2"/>
          <a:stretch>
            <a:fillRect/>
          </a:stretch>
        </p:blipFill>
        <p:spPr>
          <a:xfrm>
            <a:off x="2994633" y="8752789"/>
            <a:ext cx="1885827" cy="1275510"/>
          </a:xfrm>
          <a:prstGeom prst="rect">
            <a:avLst/>
          </a:prstGeom>
        </p:spPr>
      </p:pic>
      <p:pic>
        <p:nvPicPr>
          <p:cNvPr id="16" name="Picture 15">
            <a:extLst>
              <a:ext uri="{FF2B5EF4-FFF2-40B4-BE49-F238E27FC236}">
                <a16:creationId xmlns:a16="http://schemas.microsoft.com/office/drawing/2014/main" id="{1A48104B-F3E1-B500-E8EB-6B07D978B106}"/>
              </a:ext>
            </a:extLst>
          </p:cNvPr>
          <p:cNvPicPr>
            <a:picLocks noChangeAspect="1"/>
          </p:cNvPicPr>
          <p:nvPr/>
        </p:nvPicPr>
        <p:blipFill>
          <a:blip r:embed="rId3"/>
          <a:stretch>
            <a:fillRect/>
          </a:stretch>
        </p:blipFill>
        <p:spPr>
          <a:xfrm>
            <a:off x="575144" y="7771446"/>
            <a:ext cx="1910877" cy="1245292"/>
          </a:xfrm>
          <a:prstGeom prst="rect">
            <a:avLst/>
          </a:prstGeom>
        </p:spPr>
      </p:pic>
      <p:pic>
        <p:nvPicPr>
          <p:cNvPr id="103" name="Picture 102">
            <a:extLst>
              <a:ext uri="{FF2B5EF4-FFF2-40B4-BE49-F238E27FC236}">
                <a16:creationId xmlns:a16="http://schemas.microsoft.com/office/drawing/2014/main" id="{0C271AEA-9A1B-3F2C-5693-02F95B7C48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01" name="Picture 100">
            <a:extLst>
              <a:ext uri="{FF2B5EF4-FFF2-40B4-BE49-F238E27FC236}">
                <a16:creationId xmlns:a16="http://schemas.microsoft.com/office/drawing/2014/main" id="{B91FCD54-A8D9-42C4-E961-AB91FFFF0C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30180"/>
            <a:ext cx="2652873" cy="16862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15</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Används av många lärare och studerande för att skapa memoreringskort för instudering. Lärarna kan kontrollera prestationerna med hjälp av listan.  Olika grupper kan lära sig med olika listor. </a:t>
            </a:r>
          </a:p>
          <a:p>
            <a:pPr marL="171450" indent="-171450" algn="l">
              <a:buClr>
                <a:srgbClr val="358ECE"/>
              </a:buClr>
              <a:buFont typeface="Arial" panose="020B0604020202020204" pitchFamily="34" charset="0"/>
              <a:buChar char="•"/>
            </a:pPr>
            <a:r>
              <a:rPr lang="sv-SE" sz="1200" dirty="0"/>
              <a:t>Fungerar bra för individuella studiepass eller frågesportsliknande tävlingar.</a:t>
            </a:r>
          </a:p>
          <a:p>
            <a:pPr marL="171450" indent="-171450" algn="l">
              <a:buClr>
                <a:srgbClr val="358ECE"/>
              </a:buClr>
              <a:buFont typeface="Arial" panose="020B0604020202020204" pitchFamily="34" charset="0"/>
              <a:buChar char="•"/>
            </a:pPr>
            <a:r>
              <a:rPr lang="sv-SE" sz="1200" dirty="0"/>
              <a:t>Det här är ett kvalitetsverktyg för studier som hjälper de studerande att lära in och komma ihåg fakta.</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Quizlet</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Ett antal möjligheter till aktivitet, däribland spelbaserat lärande, betyder att de studerande stimuleras hela tiden.</a:t>
            </a:r>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err="1"/>
              <a:t>Användarskapat</a:t>
            </a:r>
            <a:r>
              <a:rPr lang="sv-SE" sz="1200" dirty="0"/>
              <a:t> innehåll är inte alltid pålitligt eller lämpligt. </a:t>
            </a:r>
          </a:p>
          <a:p>
            <a:pPr marL="171450" indent="-171450" algn="l">
              <a:buClr>
                <a:srgbClr val="358ECE"/>
              </a:buClr>
              <a:buFont typeface="Arial" panose="020B0604020202020204" pitchFamily="34" charset="0"/>
              <a:buChar char="•"/>
            </a:pPr>
            <a:r>
              <a:rPr lang="sv-SE" sz="1200" dirty="0"/>
              <a:t>Inte lika roligt eller spektakulärt som konkurrenterna.</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dpi="0" rotWithShape="1">
            <a:blip r:embed="rId5"/>
            <a:srcRect/>
            <a:stretch>
              <a:fillRect l="-1429" r="-329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6"/>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358ECE"/>
                </a:solidFill>
              </a:rPr>
              <a:t>Quizlet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358ECE"/>
                </a:solidFill>
              </a:rPr>
              <a:t>Quizlet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2982455" cy="746358"/>
          </a:xfrm>
          <a:prstGeom prst="rect">
            <a:avLst/>
          </a:prstGeom>
          <a:noFill/>
        </p:spPr>
        <p:txBody>
          <a:bodyPr wrap="square">
            <a:spAutoFit/>
          </a:bodyPr>
          <a:lstStyle/>
          <a:p>
            <a:pPr>
              <a:lnSpc>
                <a:spcPts val="1720"/>
              </a:lnSpc>
            </a:pP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 för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memoreringskort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hanterar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bilder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diagram,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språk</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ljud</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23" name="Freeform 22">
            <a:hlinkClick r:id="rId6"/>
            <a:extLst>
              <a:ext uri="{FF2B5EF4-FFF2-40B4-BE49-F238E27FC236}">
                <a16:creationId xmlns:a16="http://schemas.microsoft.com/office/drawing/2014/main" id="{C0813C3B-3D84-2008-12E8-E937A62F5C0A}"/>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4" name="Graphic 5">
            <a:extLst>
              <a:ext uri="{FF2B5EF4-FFF2-40B4-BE49-F238E27FC236}">
                <a16:creationId xmlns:a16="http://schemas.microsoft.com/office/drawing/2014/main" id="{FEC54E08-977A-7B12-608F-5C63D0D7F620}"/>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6" name="Freeform 25">
            <a:hlinkClick r:id="rId6"/>
            <a:extLst>
              <a:ext uri="{FF2B5EF4-FFF2-40B4-BE49-F238E27FC236}">
                <a16:creationId xmlns:a16="http://schemas.microsoft.com/office/drawing/2014/main" id="{411A0BD5-01E1-D3FA-19F9-8AE0556F12D4}"/>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7A811F51-DDCC-5DFF-1F58-0B61799A5B5B}"/>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4275611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8FC6DDD-22BA-BC85-9124-CB5397222D6E}"/>
              </a:ext>
            </a:extLst>
          </p:cNvPr>
          <p:cNvPicPr>
            <a:picLocks noChangeAspect="1"/>
          </p:cNvPicPr>
          <p:nvPr/>
        </p:nvPicPr>
        <p:blipFill>
          <a:blip r:embed="rId2"/>
          <a:stretch>
            <a:fillRect/>
          </a:stretch>
        </p:blipFill>
        <p:spPr>
          <a:xfrm>
            <a:off x="575145" y="7779794"/>
            <a:ext cx="1899666" cy="1218400"/>
          </a:xfrm>
          <a:prstGeom prst="rect">
            <a:avLst/>
          </a:prstGeom>
        </p:spPr>
      </p:pic>
      <p:pic>
        <p:nvPicPr>
          <p:cNvPr id="28" name="Picture 27">
            <a:extLst>
              <a:ext uri="{FF2B5EF4-FFF2-40B4-BE49-F238E27FC236}">
                <a16:creationId xmlns:a16="http://schemas.microsoft.com/office/drawing/2014/main" id="{CE719F9F-A56E-9651-F795-40B7F47DB786}"/>
              </a:ext>
            </a:extLst>
          </p:cNvPr>
          <p:cNvPicPr>
            <a:picLocks noChangeAspect="1"/>
          </p:cNvPicPr>
          <p:nvPr/>
        </p:nvPicPr>
        <p:blipFill>
          <a:blip r:embed="rId3"/>
          <a:stretch>
            <a:fillRect/>
          </a:stretch>
        </p:blipFill>
        <p:spPr>
          <a:xfrm>
            <a:off x="2978353" y="8774723"/>
            <a:ext cx="1926671" cy="1245565"/>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27</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16</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Förenklar på ett intelligent sätt svår engelska för snabbare förståelse. Lär på ett effektivt sätt ut ord, ger ett bättre ordförråd  och skapar stimulerande lektioner. </a:t>
            </a:r>
          </a:p>
          <a:p>
            <a:pPr marL="171450" indent="-171450" algn="l">
              <a:buClr>
                <a:srgbClr val="EC662C"/>
              </a:buClr>
              <a:buFont typeface="Arial" panose="020B0604020202020204" pitchFamily="34" charset="0"/>
              <a:buChar char="•"/>
            </a:pPr>
            <a:r>
              <a:rPr lang="sv-SE" sz="1200" dirty="0"/>
              <a:t>Anpassar snabbt och lätt text till olika nivåer av komplexitet med  hög nivå av individualisering.</a:t>
            </a:r>
          </a:p>
          <a:p>
            <a:pPr marL="171450" indent="-171450" algn="l">
              <a:buClr>
                <a:srgbClr val="EC662C"/>
              </a:buClr>
              <a:buFont typeface="Arial" panose="020B0604020202020204" pitchFamily="34" charset="0"/>
              <a:buChar char="•"/>
            </a:pPr>
            <a:r>
              <a:rPr lang="sv-SE" sz="1200" dirty="0"/>
              <a:t>Det här nyttiga verktyget för differentiering är tillräckligt användbart för att finnas i varje lärares verktygslåda.</a:t>
            </a:r>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Rewordify</a:t>
            </a:r>
            <a:endParaRPr lang="en-US" sz="2800" b="0" dirty="0">
              <a:solidFill>
                <a:schemeClr val="bg1"/>
              </a:solidFill>
            </a:endParaRP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 studerande har tillgång till innehållet och kan lätt arbeta med inlärningsmaterialet.</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73074" y="6023057"/>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03934" y="6556416"/>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Det gammaldags gränssnittet hade kunnat organisera informationen bättre.</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8379" y="6216860"/>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23051" y="5808368"/>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EC662C"/>
                </a:solidFill>
              </a:rPr>
              <a:t>Rewordify</a:t>
            </a:r>
            <a:r>
              <a:rPr lang="en-GB" sz="1100" b="1" dirty="0">
                <a:solidFill>
                  <a:srgbClr val="EC662C"/>
                </a:solidFill>
              </a:rPr>
              <a: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EC662C"/>
                </a:solidFill>
              </a:rPr>
              <a:t>Rewordify</a:t>
            </a:r>
            <a:r>
              <a:rPr lang="en-GB" sz="1100" b="1" dirty="0">
                <a:solidFill>
                  <a:srgbClr val="EC662C"/>
                </a:solidFill>
              </a:rPr>
              <a: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861949"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Ersätter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svår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formulering</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med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lättare</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språk</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8" name="Picture 7">
            <a:extLst>
              <a:ext uri="{FF2B5EF4-FFF2-40B4-BE49-F238E27FC236}">
                <a16:creationId xmlns:a16="http://schemas.microsoft.com/office/drawing/2014/main" id="{13F145C5-2E2D-133B-CC0C-919688E7CC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9" name="Picture 8">
            <a:extLst>
              <a:ext uri="{FF2B5EF4-FFF2-40B4-BE49-F238E27FC236}">
                <a16:creationId xmlns:a16="http://schemas.microsoft.com/office/drawing/2014/main" id="{4DDD2CF6-CC19-BC85-AF20-19676B07D5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10" name="Freeform 9">
            <a:hlinkClick r:id="rId5"/>
            <a:extLst>
              <a:ext uri="{FF2B5EF4-FFF2-40B4-BE49-F238E27FC236}">
                <a16:creationId xmlns:a16="http://schemas.microsoft.com/office/drawing/2014/main" id="{9602F00E-3FC6-35B7-18E0-78FE422A13B1}"/>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 name="Graphic 5">
            <a:extLst>
              <a:ext uri="{FF2B5EF4-FFF2-40B4-BE49-F238E27FC236}">
                <a16:creationId xmlns:a16="http://schemas.microsoft.com/office/drawing/2014/main" id="{D45DD2F0-CD1B-D45E-6602-66ED1A6FDB30}"/>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6">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4" name="Freeform 13">
            <a:hlinkClick r:id="rId5"/>
            <a:extLst>
              <a:ext uri="{FF2B5EF4-FFF2-40B4-BE49-F238E27FC236}">
                <a16:creationId xmlns:a16="http://schemas.microsoft.com/office/drawing/2014/main" id="{890F1DE8-58D9-9C14-F1BD-DF2DF19FA1EA}"/>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3" name="Graphic 5">
            <a:extLst>
              <a:ext uri="{FF2B5EF4-FFF2-40B4-BE49-F238E27FC236}">
                <a16:creationId xmlns:a16="http://schemas.microsoft.com/office/drawing/2014/main" id="{9731F77A-55D7-FB69-D4C2-F7D86BAB3D47}"/>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9" name="Rectangle 28">
            <a:extLst>
              <a:ext uri="{FF2B5EF4-FFF2-40B4-BE49-F238E27FC236}">
                <a16:creationId xmlns:a16="http://schemas.microsoft.com/office/drawing/2014/main" id="{395CD67C-BEAF-85B9-38A5-81C799003ECC}"/>
              </a:ext>
            </a:extLst>
          </p:cNvPr>
          <p:cNvSpPr/>
          <p:nvPr/>
        </p:nvSpPr>
        <p:spPr>
          <a:xfrm>
            <a:off x="5011743" y="253878"/>
            <a:ext cx="2539465" cy="1885674"/>
          </a:xfrm>
          <a:prstGeom prst="rect">
            <a:avLst/>
          </a:prstGeom>
          <a:blipFill>
            <a:blip r:embed="rId8"/>
            <a:srcRect/>
            <a:stretch>
              <a:fillRect l="746" t="18506" r="-746" b="82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hlinkClick r:id="rId5"/>
            <a:extLst>
              <a:ext uri="{FF2B5EF4-FFF2-40B4-BE49-F238E27FC236}">
                <a16:creationId xmlns:a16="http://schemas.microsoft.com/office/drawing/2014/main" id="{9F7D6354-489D-07A2-DD52-273B8E966853}"/>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1" name="Graphic 5">
            <a:extLst>
              <a:ext uri="{FF2B5EF4-FFF2-40B4-BE49-F238E27FC236}">
                <a16:creationId xmlns:a16="http://schemas.microsoft.com/office/drawing/2014/main" id="{0E69E383-EA4E-BA97-1374-42743D9AABD3}"/>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05356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FD3A351-E413-5EB6-12CA-92F5AFFE4B3A}"/>
              </a:ext>
            </a:extLst>
          </p:cNvPr>
          <p:cNvPicPr>
            <a:picLocks noChangeAspect="1"/>
          </p:cNvPicPr>
          <p:nvPr/>
        </p:nvPicPr>
        <p:blipFill>
          <a:blip r:embed="rId2"/>
          <a:stretch>
            <a:fillRect/>
          </a:stretch>
        </p:blipFill>
        <p:spPr>
          <a:xfrm>
            <a:off x="564249" y="7761623"/>
            <a:ext cx="1921773" cy="1236985"/>
          </a:xfrm>
          <a:prstGeom prst="rect">
            <a:avLst/>
          </a:prstGeom>
        </p:spPr>
      </p:pic>
      <p:pic>
        <p:nvPicPr>
          <p:cNvPr id="29" name="Picture 28">
            <a:extLst>
              <a:ext uri="{FF2B5EF4-FFF2-40B4-BE49-F238E27FC236}">
                <a16:creationId xmlns:a16="http://schemas.microsoft.com/office/drawing/2014/main" id="{316FB5BF-04CF-8FF9-CA09-F49B9A965AC5}"/>
              </a:ext>
            </a:extLst>
          </p:cNvPr>
          <p:cNvPicPr>
            <a:picLocks noChangeAspect="1"/>
          </p:cNvPicPr>
          <p:nvPr/>
        </p:nvPicPr>
        <p:blipFill>
          <a:blip r:embed="rId3"/>
          <a:stretch>
            <a:fillRect/>
          </a:stretch>
        </p:blipFill>
        <p:spPr>
          <a:xfrm>
            <a:off x="2991696" y="8759952"/>
            <a:ext cx="1869743" cy="1252502"/>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28</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17</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 studerande kan lätt lägga till text, medier och alla slags interaktivitet till en berättelse om vilket ämne som helst. </a:t>
            </a:r>
          </a:p>
          <a:p>
            <a:pPr marL="171450" indent="-171450" algn="l">
              <a:buClr>
                <a:srgbClr val="358ECE"/>
              </a:buClr>
              <a:buFont typeface="Arial" panose="020B0604020202020204" pitchFamily="34" charset="0"/>
              <a:buChar char="•"/>
            </a:pPr>
            <a:r>
              <a:rPr lang="sv-SE" sz="1200" dirty="0"/>
              <a:t>Skapar en mall så att de studerande har ett ramverk att skapa sina projekt och gemensamma presentationer från.</a:t>
            </a:r>
          </a:p>
          <a:p>
            <a:pPr marL="171450" indent="-171450" algn="l">
              <a:buClr>
                <a:srgbClr val="358ECE"/>
              </a:buClr>
              <a:buFont typeface="Arial" panose="020B0604020202020204" pitchFamily="34" charset="0"/>
              <a:buChar char="•"/>
            </a:pPr>
            <a:r>
              <a:rPr lang="sv-SE" sz="1200" dirty="0"/>
              <a:t>Den enkla visuella designen hjälper till att göra komplicerade idéer mer tillgängliga.</a:t>
            </a:r>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Sutori</a:t>
            </a:r>
            <a:r>
              <a:rPr lang="en-US" sz="2800" b="0" dirty="0">
                <a:solidFill>
                  <a:schemeClr val="bg1"/>
                </a:solidFill>
              </a:rPr>
              <a:t> </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Får de studerande delaktiga i innehållet genom </a:t>
            </a:r>
            <a:r>
              <a:rPr lang="sv-SE" sz="1200" dirty="0" err="1"/>
              <a:t>kommentarssystemet</a:t>
            </a:r>
            <a:r>
              <a:rPr lang="sv-SE" sz="1200" dirty="0"/>
              <a:t>. Skapa en berättelse, bjud in studerandegrupper eller hela gruppen för att få alla involverade. Studerande kan också skapa sina egna berättelser i samarbete för att enkelt arbeta i grupp.</a:t>
            </a:r>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Det kan finnas behov av att uppgradera till ett premiumkonto. </a:t>
            </a:r>
          </a:p>
          <a:p>
            <a:pPr marL="171450" indent="-171450" algn="l">
              <a:buClr>
                <a:srgbClr val="358ECE"/>
              </a:buClr>
              <a:buFont typeface="Arial" panose="020B0604020202020204" pitchFamily="34" charset="0"/>
              <a:buChar char="•"/>
            </a:pPr>
            <a:r>
              <a:rPr lang="sv-SE" sz="1200" dirty="0"/>
              <a:t>En del designknep är inte tillgängliga.</a:t>
            </a:r>
          </a:p>
          <a:p>
            <a:pPr marL="171450" indent="-171450" algn="l">
              <a:buClr>
                <a:srgbClr val="358ECE"/>
              </a:buClr>
              <a:buFont typeface="Arial" panose="020B0604020202020204" pitchFamily="34" charset="0"/>
              <a:buChar char="•"/>
            </a:pPr>
            <a:r>
              <a:rPr lang="sv-SE" sz="1200" dirty="0"/>
              <a:t>Inbyggda tidslinjer kan variera kraftigt vad gäller djup och kvalitet.</a:t>
            </a:r>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02951" y="240312"/>
            <a:ext cx="2539465" cy="1885674"/>
          </a:xfrm>
          <a:prstGeom prst="rect">
            <a:avLst/>
          </a:prstGeom>
          <a:blipFill dpi="0" rotWithShape="1">
            <a:blip r:embed="rId5"/>
            <a:srcRect/>
            <a:stretch>
              <a:fillRect l="-1429" r="-329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6"/>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358ECE"/>
                </a:solidFill>
              </a:rPr>
              <a:t>Sutori</a:t>
            </a:r>
            <a:r>
              <a:rPr lang="en-GB" sz="1100" b="1" dirty="0">
                <a:solidFill>
                  <a:srgbClr val="358ECE"/>
                </a:solidFill>
              </a:rPr>
              <a:t>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358ECE"/>
                </a:solidFill>
              </a:rPr>
              <a:t>Sutori</a:t>
            </a:r>
            <a:r>
              <a:rPr lang="en-GB" sz="1100" b="1" dirty="0">
                <a:solidFill>
                  <a:srgbClr val="358ECE"/>
                </a:solidFill>
              </a:rPr>
              <a:t>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160754" cy="746358"/>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Interaktivt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undervisningsverktyg</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låter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användarna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skapa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visuella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tidslinjer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7A6283F-1566-0F6B-AE0C-B26DC06155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9" name="Picture 8">
            <a:extLst>
              <a:ext uri="{FF2B5EF4-FFF2-40B4-BE49-F238E27FC236}">
                <a16:creationId xmlns:a16="http://schemas.microsoft.com/office/drawing/2014/main" id="{994471F1-C0F8-36E3-04DE-ECCD863533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30180"/>
            <a:ext cx="2652873" cy="1686264"/>
          </a:xfrm>
          <a:prstGeom prst="rect">
            <a:avLst/>
          </a:prstGeom>
        </p:spPr>
      </p:pic>
      <p:sp>
        <p:nvSpPr>
          <p:cNvPr id="10" name="Freeform 9">
            <a:hlinkClick r:id="rId6"/>
            <a:extLst>
              <a:ext uri="{FF2B5EF4-FFF2-40B4-BE49-F238E27FC236}">
                <a16:creationId xmlns:a16="http://schemas.microsoft.com/office/drawing/2014/main" id="{FC738D04-48B8-808D-DAA8-A695D9B0FDA6}"/>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 name="Graphic 5">
            <a:extLst>
              <a:ext uri="{FF2B5EF4-FFF2-40B4-BE49-F238E27FC236}">
                <a16:creationId xmlns:a16="http://schemas.microsoft.com/office/drawing/2014/main" id="{6EBD8807-F36A-7E1B-BAD1-967EFB872229}"/>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4" name="Freeform 13">
            <a:hlinkClick r:id="rId6"/>
            <a:extLst>
              <a:ext uri="{FF2B5EF4-FFF2-40B4-BE49-F238E27FC236}">
                <a16:creationId xmlns:a16="http://schemas.microsoft.com/office/drawing/2014/main" id="{8B0045E0-8A4F-E39A-D8AE-484230796D06}"/>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7" name="Graphic 5">
            <a:extLst>
              <a:ext uri="{FF2B5EF4-FFF2-40B4-BE49-F238E27FC236}">
                <a16:creationId xmlns:a16="http://schemas.microsoft.com/office/drawing/2014/main" id="{D988C1A6-F337-8A4F-B74B-6AB912120B84}"/>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4232767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C13A6F7-5FE9-A3BB-DA53-2212F9D3DC78}"/>
              </a:ext>
            </a:extLst>
          </p:cNvPr>
          <p:cNvPicPr>
            <a:picLocks noChangeAspect="1"/>
          </p:cNvPicPr>
          <p:nvPr/>
        </p:nvPicPr>
        <p:blipFill>
          <a:blip r:embed="rId2"/>
          <a:stretch>
            <a:fillRect/>
          </a:stretch>
        </p:blipFill>
        <p:spPr>
          <a:xfrm>
            <a:off x="575144" y="7756974"/>
            <a:ext cx="1910877" cy="1242422"/>
          </a:xfrm>
          <a:prstGeom prst="rect">
            <a:avLst/>
          </a:prstGeom>
        </p:spPr>
      </p:pic>
      <p:pic>
        <p:nvPicPr>
          <p:cNvPr id="44" name="Picture 43">
            <a:extLst>
              <a:ext uri="{FF2B5EF4-FFF2-40B4-BE49-F238E27FC236}">
                <a16:creationId xmlns:a16="http://schemas.microsoft.com/office/drawing/2014/main" id="{7CFE3340-F001-6613-17A6-B4E2B83D1A0B}"/>
              </a:ext>
            </a:extLst>
          </p:cNvPr>
          <p:cNvPicPr>
            <a:picLocks noChangeAspect="1"/>
          </p:cNvPicPr>
          <p:nvPr/>
        </p:nvPicPr>
        <p:blipFill>
          <a:blip r:embed="rId3"/>
          <a:stretch>
            <a:fillRect/>
          </a:stretch>
        </p:blipFill>
        <p:spPr>
          <a:xfrm>
            <a:off x="2980358" y="8771020"/>
            <a:ext cx="1888355" cy="1257159"/>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29</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18</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En gratis plattform via nätet som skapar interaktiva bilder och videofilmer med etiketter, höjdpunkter, visningar och mycket mer. </a:t>
            </a:r>
          </a:p>
          <a:p>
            <a:pPr marL="171450" indent="-171450" algn="l">
              <a:buClr>
                <a:srgbClr val="EC662C"/>
              </a:buClr>
              <a:buFont typeface="Arial" panose="020B0604020202020204" pitchFamily="34" charset="0"/>
              <a:buChar char="•"/>
            </a:pPr>
            <a:r>
              <a:rPr lang="sv-SE" sz="1200" dirty="0"/>
              <a:t>Låter de studerande söka på nätet efter stödinformation och medier som berör ett ämne.</a:t>
            </a:r>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Thinglink</a:t>
            </a:r>
            <a:endParaRPr lang="en-US" sz="2800" b="0" dirty="0">
              <a:solidFill>
                <a:schemeClr val="bg1"/>
              </a:solidFill>
            </a:endParaRP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32795" y="4206363"/>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72675" y="4739722"/>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De studerande kan skapa en 360 graders virtuell visning av skolan eller området i en utbildningsfilm.</a:t>
            </a:r>
          </a:p>
          <a:p>
            <a:pPr marL="171450" indent="-171450" algn="l">
              <a:buClr>
                <a:srgbClr val="EC662C"/>
              </a:buClr>
              <a:buFont typeface="Arial" panose="020B0604020202020204" pitchFamily="34" charset="0"/>
              <a:buChar char="•"/>
            </a:pPr>
            <a:r>
              <a:rPr lang="sv-SE" sz="1200" dirty="0"/>
              <a:t>Det här verktyget ger de studerande den kreativa förmågan att skapa sin egen kunskap om ett ämne genom att använda en grundläggande bild.</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60012" y="5824453"/>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490872" y="6357812"/>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Inte nödvändigtvis ett verktyg att starta med i undervisning – det är ett kreativt anteckningsverktyg som kräver arbete för att få en slutprodukt.</a:t>
            </a:r>
          </a:p>
          <a:p>
            <a:pPr marL="171450" indent="-171450" algn="l">
              <a:buClr>
                <a:srgbClr val="EC662C"/>
              </a:buClr>
              <a:buFont typeface="Arial" panose="020B0604020202020204" pitchFamily="34" charset="0"/>
              <a:buChar char="•"/>
            </a:pPr>
            <a:r>
              <a:rPr lang="sv-SE" sz="1200" dirty="0"/>
              <a:t>Sökfunktionen för taggar kräver exakt stavning för att ge de bästa sökträffarna, så det kan vara ett hinder för studerande med stavningssvårigheter.</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29137" y="4395794"/>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21441" y="6018256"/>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806604" y="4029159"/>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09989" y="5609764"/>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11743" y="240312"/>
            <a:ext cx="2539465" cy="1885674"/>
          </a:xfrm>
          <a:prstGeom prst="rect">
            <a:avLst/>
          </a:prstGeom>
          <a:blipFill>
            <a:blip r:embed="rId5"/>
            <a:srcRect/>
            <a:stretch>
              <a:fillRect l="-1159" r="-360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EC662C"/>
                </a:solidFill>
              </a:rPr>
              <a:t>Thinglink</a:t>
            </a:r>
            <a:r>
              <a:rPr lang="en-GB" sz="1100" b="1" dirty="0">
                <a:solidFill>
                  <a:srgbClr val="EC662C"/>
                </a:solidFill>
              </a:rPr>
              <a: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EC662C"/>
                </a:solidFill>
              </a:rPr>
              <a:t>Thinglink</a:t>
            </a:r>
            <a:r>
              <a:rPr lang="en-GB" sz="1100" b="1" dirty="0">
                <a:solidFill>
                  <a:srgbClr val="EC662C"/>
                </a:solidFill>
              </a:rPr>
              <a: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3205650" cy="746358"/>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Verktyg</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för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autentiska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inlärningssituationer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använder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interaktiva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medier</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30" name="Freeform 29">
            <a:hlinkClick r:id="rId6"/>
            <a:extLst>
              <a:ext uri="{FF2B5EF4-FFF2-40B4-BE49-F238E27FC236}">
                <a16:creationId xmlns:a16="http://schemas.microsoft.com/office/drawing/2014/main" id="{9F7D6354-489D-07A2-DD52-273B8E966853}"/>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1" name="Graphic 5">
            <a:extLst>
              <a:ext uri="{FF2B5EF4-FFF2-40B4-BE49-F238E27FC236}">
                <a16:creationId xmlns:a16="http://schemas.microsoft.com/office/drawing/2014/main" id="{0E69E383-EA4E-BA97-1374-42743D9AABD3}"/>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15" name="Picture 14">
            <a:extLst>
              <a:ext uri="{FF2B5EF4-FFF2-40B4-BE49-F238E27FC236}">
                <a16:creationId xmlns:a16="http://schemas.microsoft.com/office/drawing/2014/main" id="{D5948625-09E9-3FA2-0E4B-F252A52C4D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18" name="Picture 17">
            <a:extLst>
              <a:ext uri="{FF2B5EF4-FFF2-40B4-BE49-F238E27FC236}">
                <a16:creationId xmlns:a16="http://schemas.microsoft.com/office/drawing/2014/main" id="{BBAB5346-8394-FA8E-5AB6-587E61C0B7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19" name="Freeform 18">
            <a:hlinkClick r:id="rId6"/>
            <a:extLst>
              <a:ext uri="{FF2B5EF4-FFF2-40B4-BE49-F238E27FC236}">
                <a16:creationId xmlns:a16="http://schemas.microsoft.com/office/drawing/2014/main" id="{CCBD2DC7-34D0-1B97-EE68-3E756603BCB9}"/>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0" name="Graphic 5">
            <a:extLst>
              <a:ext uri="{FF2B5EF4-FFF2-40B4-BE49-F238E27FC236}">
                <a16:creationId xmlns:a16="http://schemas.microsoft.com/office/drawing/2014/main" id="{BBC88B32-4A62-7E0A-4141-84F26A52C497}"/>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21" name="Freeform 20">
            <a:hlinkClick r:id="rId6"/>
            <a:extLst>
              <a:ext uri="{FF2B5EF4-FFF2-40B4-BE49-F238E27FC236}">
                <a16:creationId xmlns:a16="http://schemas.microsoft.com/office/drawing/2014/main" id="{4FE68E4E-1AB9-21A6-6EAC-997563862B88}"/>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2" name="Graphic 5">
            <a:extLst>
              <a:ext uri="{FF2B5EF4-FFF2-40B4-BE49-F238E27FC236}">
                <a16:creationId xmlns:a16="http://schemas.microsoft.com/office/drawing/2014/main" id="{E518D36B-77CF-DB8A-82AF-3446312F61D0}"/>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116229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607894D-A1FD-E0E6-03E3-DCC25D76CEF3}"/>
              </a:ext>
            </a:extLst>
          </p:cNvPr>
          <p:cNvSpPr>
            <a:spLocks noGrp="1"/>
          </p:cNvSpPr>
          <p:nvPr>
            <p:ph type="body" sz="quarter" idx="12"/>
          </p:nvPr>
        </p:nvSpPr>
        <p:spPr>
          <a:xfrm>
            <a:off x="915869" y="2099154"/>
            <a:ext cx="3922605" cy="348400"/>
          </a:xfrm>
        </p:spPr>
        <p:txBody>
          <a:bodyPr/>
          <a:lstStyle/>
          <a:p>
            <a:pPr>
              <a:tabLst>
                <a:tab pos="3330575" algn="l"/>
              </a:tabLst>
            </a:pPr>
            <a:r>
              <a:rPr lang="en-US" dirty="0" err="1"/>
              <a:t>Vad</a:t>
            </a:r>
            <a:r>
              <a:rPr lang="en-US" dirty="0"/>
              <a:t> </a:t>
            </a:r>
            <a:r>
              <a:rPr lang="en-US" dirty="0" err="1"/>
              <a:t>är</a:t>
            </a:r>
            <a:r>
              <a:rPr lang="en-US" dirty="0"/>
              <a:t> Education 4.0? </a:t>
            </a:r>
            <a:r>
              <a:rPr lang="en-US" sz="800" dirty="0"/>
              <a:t>…………………………………......…….	</a:t>
            </a:r>
            <a:r>
              <a:rPr lang="en-US" dirty="0"/>
              <a:t>4</a:t>
            </a:r>
          </a:p>
        </p:txBody>
      </p:sp>
      <p:sp>
        <p:nvSpPr>
          <p:cNvPr id="11" name="Text Placeholder 10">
            <a:extLst>
              <a:ext uri="{FF2B5EF4-FFF2-40B4-BE49-F238E27FC236}">
                <a16:creationId xmlns:a16="http://schemas.microsoft.com/office/drawing/2014/main" id="{123C1944-0D00-B258-2BD7-9736712D178B}"/>
              </a:ext>
            </a:extLst>
          </p:cNvPr>
          <p:cNvSpPr>
            <a:spLocks noGrp="1"/>
          </p:cNvSpPr>
          <p:nvPr>
            <p:ph type="body" sz="quarter" idx="14"/>
          </p:nvPr>
        </p:nvSpPr>
        <p:spPr>
          <a:xfrm>
            <a:off x="915869" y="2574396"/>
            <a:ext cx="3922605" cy="348400"/>
          </a:xfrm>
        </p:spPr>
        <p:txBody>
          <a:bodyPr/>
          <a:lstStyle/>
          <a:p>
            <a:pPr>
              <a:tabLst>
                <a:tab pos="3330575" algn="l"/>
              </a:tabLst>
            </a:pPr>
            <a:r>
              <a:rPr lang="en-US" dirty="0" err="1"/>
              <a:t>Kärnbegrepp</a:t>
            </a:r>
            <a:r>
              <a:rPr lang="en-US" dirty="0"/>
              <a:t> </a:t>
            </a:r>
            <a:r>
              <a:rPr lang="en-US" dirty="0" err="1"/>
              <a:t>och</a:t>
            </a:r>
            <a:r>
              <a:rPr lang="en-US" dirty="0"/>
              <a:t> </a:t>
            </a:r>
            <a:r>
              <a:rPr lang="en-US" dirty="0" err="1"/>
              <a:t>verktygslådans</a:t>
            </a:r>
            <a:r>
              <a:rPr lang="en-US" dirty="0"/>
              <a:t> </a:t>
            </a:r>
          </a:p>
          <a:p>
            <a:pPr>
              <a:tabLst>
                <a:tab pos="3330575" algn="l"/>
              </a:tabLst>
            </a:pPr>
            <a:r>
              <a:rPr lang="en-US" dirty="0" err="1"/>
              <a:t>kategorier</a:t>
            </a:r>
            <a:r>
              <a:rPr lang="en-US" dirty="0"/>
              <a:t> </a:t>
            </a:r>
            <a:r>
              <a:rPr lang="en-US" sz="800" dirty="0"/>
              <a:t>…..</a:t>
            </a:r>
            <a:r>
              <a:rPr lang="en-US" sz="1600" dirty="0"/>
              <a:t>	7</a:t>
            </a:r>
            <a:endParaRPr lang="en-US" dirty="0"/>
          </a:p>
        </p:txBody>
      </p:sp>
      <p:sp>
        <p:nvSpPr>
          <p:cNvPr id="13" name="Text Placeholder 12">
            <a:extLst>
              <a:ext uri="{FF2B5EF4-FFF2-40B4-BE49-F238E27FC236}">
                <a16:creationId xmlns:a16="http://schemas.microsoft.com/office/drawing/2014/main" id="{11076153-9037-3EF8-C412-E8D4B33D0CF5}"/>
              </a:ext>
            </a:extLst>
          </p:cNvPr>
          <p:cNvSpPr>
            <a:spLocks noGrp="1"/>
          </p:cNvSpPr>
          <p:nvPr>
            <p:ph type="body" sz="quarter" idx="16"/>
          </p:nvPr>
        </p:nvSpPr>
        <p:spPr>
          <a:xfrm>
            <a:off x="915869" y="3090520"/>
            <a:ext cx="3922605" cy="348400"/>
          </a:xfrm>
        </p:spPr>
        <p:txBody>
          <a:bodyPr/>
          <a:lstStyle/>
          <a:p>
            <a:pPr>
              <a:tabLst>
                <a:tab pos="3330575" algn="l"/>
              </a:tabLst>
            </a:pPr>
            <a:r>
              <a:rPr lang="en-US" dirty="0" err="1"/>
              <a:t>Hur</a:t>
            </a:r>
            <a:r>
              <a:rPr lang="en-US" dirty="0"/>
              <a:t> man </a:t>
            </a:r>
            <a:r>
              <a:rPr lang="en-US" dirty="0" err="1"/>
              <a:t>använder</a:t>
            </a:r>
            <a:r>
              <a:rPr lang="en-US" dirty="0"/>
              <a:t> </a:t>
            </a:r>
            <a:r>
              <a:rPr lang="en-US" dirty="0" err="1"/>
              <a:t>verktygslådan</a:t>
            </a:r>
            <a:r>
              <a:rPr lang="en-US" dirty="0"/>
              <a:t> </a:t>
            </a:r>
            <a:r>
              <a:rPr lang="en-US" sz="800" dirty="0"/>
              <a:t>………………….</a:t>
            </a:r>
            <a:r>
              <a:rPr lang="en-US" sz="1600" dirty="0"/>
              <a:t>	9</a:t>
            </a:r>
            <a:r>
              <a:rPr lang="en-US" dirty="0"/>
              <a:t> </a:t>
            </a:r>
          </a:p>
        </p:txBody>
      </p:sp>
      <p:sp>
        <p:nvSpPr>
          <p:cNvPr id="15" name="Text Placeholder 14">
            <a:extLst>
              <a:ext uri="{FF2B5EF4-FFF2-40B4-BE49-F238E27FC236}">
                <a16:creationId xmlns:a16="http://schemas.microsoft.com/office/drawing/2014/main" id="{774A173B-F941-ACA2-16BD-CA5C5B3DD61F}"/>
              </a:ext>
            </a:extLst>
          </p:cNvPr>
          <p:cNvSpPr>
            <a:spLocks noGrp="1"/>
          </p:cNvSpPr>
          <p:nvPr>
            <p:ph type="body" sz="quarter" idx="18"/>
          </p:nvPr>
        </p:nvSpPr>
        <p:spPr>
          <a:xfrm>
            <a:off x="915869" y="3506180"/>
            <a:ext cx="5872290" cy="531447"/>
          </a:xfrm>
        </p:spPr>
        <p:txBody>
          <a:bodyPr/>
          <a:lstStyle/>
          <a:p>
            <a:pPr>
              <a:tabLst>
                <a:tab pos="3330575" algn="l"/>
              </a:tabLst>
            </a:pPr>
            <a:r>
              <a:rPr lang="en-US" dirty="0"/>
              <a:t>INACTS </a:t>
            </a:r>
            <a:r>
              <a:rPr lang="en-US" dirty="0" err="1"/>
              <a:t>digitala</a:t>
            </a:r>
            <a:r>
              <a:rPr lang="en-US" dirty="0"/>
              <a:t> </a:t>
            </a:r>
            <a:r>
              <a:rPr lang="en-US" dirty="0" err="1"/>
              <a:t>verktyg</a:t>
            </a:r>
            <a:r>
              <a:rPr lang="en-US" dirty="0"/>
              <a:t> </a:t>
            </a:r>
            <a:r>
              <a:rPr lang="en-US" sz="800" dirty="0"/>
              <a:t>………………………………………..… 	</a:t>
            </a:r>
            <a:r>
              <a:rPr lang="en-US" dirty="0"/>
              <a:t>11</a:t>
            </a:r>
          </a:p>
        </p:txBody>
      </p:sp>
      <p:sp>
        <p:nvSpPr>
          <p:cNvPr id="17" name="Text Placeholder 16">
            <a:extLst>
              <a:ext uri="{FF2B5EF4-FFF2-40B4-BE49-F238E27FC236}">
                <a16:creationId xmlns:a16="http://schemas.microsoft.com/office/drawing/2014/main" id="{5D6E4110-66E0-AF7A-9DA4-342062DF1616}"/>
              </a:ext>
            </a:extLst>
          </p:cNvPr>
          <p:cNvSpPr>
            <a:spLocks noGrp="1"/>
          </p:cNvSpPr>
          <p:nvPr>
            <p:ph type="body" sz="quarter" idx="20"/>
          </p:nvPr>
        </p:nvSpPr>
        <p:spPr>
          <a:xfrm>
            <a:off x="915869" y="4115750"/>
            <a:ext cx="3922605" cy="348400"/>
          </a:xfrm>
        </p:spPr>
        <p:txBody>
          <a:bodyPr/>
          <a:lstStyle/>
          <a:p>
            <a:pPr>
              <a:tabLst>
                <a:tab pos="3330575" algn="l"/>
              </a:tabLst>
            </a:pPr>
            <a:r>
              <a:rPr lang="en-US" dirty="0" err="1"/>
              <a:t>Medverkande</a:t>
            </a:r>
            <a:r>
              <a:rPr lang="en-US" dirty="0"/>
              <a:t> </a:t>
            </a:r>
            <a:r>
              <a:rPr lang="en-US" dirty="0" err="1"/>
              <a:t>i</a:t>
            </a:r>
            <a:r>
              <a:rPr lang="en-US" dirty="0"/>
              <a:t> </a:t>
            </a:r>
            <a:r>
              <a:rPr lang="en-US" dirty="0" err="1"/>
              <a:t>denna</a:t>
            </a:r>
            <a:r>
              <a:rPr lang="en-US" dirty="0"/>
              <a:t> </a:t>
            </a:r>
            <a:r>
              <a:rPr lang="en-US" dirty="0" err="1"/>
              <a:t>verktygslåda</a:t>
            </a:r>
            <a:r>
              <a:rPr lang="en-US" dirty="0"/>
              <a:t> </a:t>
            </a:r>
            <a:r>
              <a:rPr lang="en-US" sz="800" dirty="0"/>
              <a:t>…………….</a:t>
            </a:r>
            <a:r>
              <a:rPr lang="en-US" sz="1600" dirty="0"/>
              <a:t>	</a:t>
            </a:r>
            <a:r>
              <a:rPr lang="en-US" dirty="0"/>
              <a:t>32</a:t>
            </a:r>
          </a:p>
        </p:txBody>
      </p:sp>
      <p:sp>
        <p:nvSpPr>
          <p:cNvPr id="19" name="Text Placeholder 18">
            <a:extLst>
              <a:ext uri="{FF2B5EF4-FFF2-40B4-BE49-F238E27FC236}">
                <a16:creationId xmlns:a16="http://schemas.microsoft.com/office/drawing/2014/main" id="{C5DFE1E2-5254-FC99-FA80-49F35D0741F2}"/>
              </a:ext>
            </a:extLst>
          </p:cNvPr>
          <p:cNvSpPr>
            <a:spLocks noGrp="1"/>
          </p:cNvSpPr>
          <p:nvPr>
            <p:ph type="body" sz="quarter" idx="22"/>
          </p:nvPr>
        </p:nvSpPr>
        <p:spPr>
          <a:xfrm>
            <a:off x="915869" y="4612437"/>
            <a:ext cx="3922605" cy="348400"/>
          </a:xfrm>
        </p:spPr>
        <p:txBody>
          <a:bodyPr/>
          <a:lstStyle/>
          <a:p>
            <a:pPr>
              <a:tabLst>
                <a:tab pos="3330575" algn="l"/>
              </a:tabLst>
            </a:pPr>
            <a:r>
              <a:rPr lang="en-GB" dirty="0" err="1"/>
              <a:t>Nästa</a:t>
            </a:r>
            <a:r>
              <a:rPr lang="en-GB" dirty="0"/>
              <a:t> steg </a:t>
            </a:r>
            <a:r>
              <a:rPr lang="en-GB" dirty="0" err="1"/>
              <a:t>på</a:t>
            </a:r>
            <a:r>
              <a:rPr lang="en-GB" dirty="0"/>
              <a:t> din </a:t>
            </a:r>
            <a:r>
              <a:rPr lang="en-GB" dirty="0" err="1"/>
              <a:t>digitala</a:t>
            </a:r>
            <a:r>
              <a:rPr lang="en-GB" dirty="0"/>
              <a:t> </a:t>
            </a:r>
            <a:r>
              <a:rPr lang="en-GB" dirty="0" err="1"/>
              <a:t>resa</a:t>
            </a:r>
            <a:r>
              <a:rPr lang="en-GB" dirty="0"/>
              <a:t> </a:t>
            </a:r>
            <a:r>
              <a:rPr lang="en-US" sz="800" dirty="0"/>
              <a:t>………</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Open Sans" panose="020B0606030504020204" pitchFamily="34" charset="0"/>
                <a:cs typeface="Calibri" panose="020F0502020204030204" pitchFamily="34" charset="0"/>
              </a:rPr>
              <a:t>….</a:t>
            </a:r>
            <a:r>
              <a:rPr lang="en-US" sz="1600" dirty="0"/>
              <a:t>	33</a:t>
            </a:r>
            <a:endParaRPr lang="en-US" dirty="0"/>
          </a:p>
        </p:txBody>
      </p:sp>
      <p:sp>
        <p:nvSpPr>
          <p:cNvPr id="7" name="Text Placeholder 6">
            <a:extLst>
              <a:ext uri="{FF2B5EF4-FFF2-40B4-BE49-F238E27FC236}">
                <a16:creationId xmlns:a16="http://schemas.microsoft.com/office/drawing/2014/main" id="{6E33B77B-2489-5931-9016-0A6358654F92}"/>
              </a:ext>
            </a:extLst>
          </p:cNvPr>
          <p:cNvSpPr>
            <a:spLocks noGrp="1"/>
          </p:cNvSpPr>
          <p:nvPr>
            <p:ph type="body" sz="quarter" idx="10"/>
          </p:nvPr>
        </p:nvSpPr>
        <p:spPr/>
        <p:txBody>
          <a:bodyPr/>
          <a:lstStyle/>
          <a:p>
            <a:r>
              <a:rPr lang="en-US" dirty="0"/>
              <a:t>INNEHÅLL</a:t>
            </a:r>
          </a:p>
        </p:txBody>
      </p:sp>
      <p:sp>
        <p:nvSpPr>
          <p:cNvPr id="8" name="Text Placeholder 7">
            <a:extLst>
              <a:ext uri="{FF2B5EF4-FFF2-40B4-BE49-F238E27FC236}">
                <a16:creationId xmlns:a16="http://schemas.microsoft.com/office/drawing/2014/main" id="{46445D08-98BD-925B-1E69-C224C8B54E53}"/>
              </a:ext>
            </a:extLst>
          </p:cNvPr>
          <p:cNvSpPr>
            <a:spLocks noGrp="1"/>
          </p:cNvSpPr>
          <p:nvPr>
            <p:ph type="body" sz="quarter" idx="11"/>
          </p:nvPr>
        </p:nvSpPr>
        <p:spPr>
          <a:xfrm>
            <a:off x="331369" y="2085791"/>
            <a:ext cx="648000" cy="348400"/>
          </a:xfrm>
        </p:spPr>
        <p:txBody>
          <a:bodyPr/>
          <a:lstStyle/>
          <a:p>
            <a:r>
              <a:rPr lang="en-US" dirty="0"/>
              <a:t>01</a:t>
            </a:r>
          </a:p>
        </p:txBody>
      </p:sp>
      <p:sp>
        <p:nvSpPr>
          <p:cNvPr id="10" name="Text Placeholder 9">
            <a:extLst>
              <a:ext uri="{FF2B5EF4-FFF2-40B4-BE49-F238E27FC236}">
                <a16:creationId xmlns:a16="http://schemas.microsoft.com/office/drawing/2014/main" id="{5C3B26BB-0EAB-5F46-9658-2DADB5CAC094}"/>
              </a:ext>
            </a:extLst>
          </p:cNvPr>
          <p:cNvSpPr>
            <a:spLocks noGrp="1"/>
          </p:cNvSpPr>
          <p:nvPr>
            <p:ph type="body" sz="quarter" idx="13"/>
          </p:nvPr>
        </p:nvSpPr>
        <p:spPr>
          <a:xfrm>
            <a:off x="331369" y="2563054"/>
            <a:ext cx="648000" cy="348400"/>
          </a:xfrm>
        </p:spPr>
        <p:txBody>
          <a:bodyPr/>
          <a:lstStyle/>
          <a:p>
            <a:r>
              <a:rPr lang="en-US" dirty="0"/>
              <a:t>02</a:t>
            </a:r>
          </a:p>
        </p:txBody>
      </p:sp>
      <p:sp>
        <p:nvSpPr>
          <p:cNvPr id="12" name="Text Placeholder 11">
            <a:extLst>
              <a:ext uri="{FF2B5EF4-FFF2-40B4-BE49-F238E27FC236}">
                <a16:creationId xmlns:a16="http://schemas.microsoft.com/office/drawing/2014/main" id="{6AA2B645-19F4-08DD-0096-01C741A7EC97}"/>
              </a:ext>
            </a:extLst>
          </p:cNvPr>
          <p:cNvSpPr>
            <a:spLocks noGrp="1"/>
          </p:cNvSpPr>
          <p:nvPr>
            <p:ph type="body" sz="quarter" idx="15"/>
          </p:nvPr>
        </p:nvSpPr>
        <p:spPr>
          <a:xfrm>
            <a:off x="331369" y="3079178"/>
            <a:ext cx="648000" cy="348400"/>
          </a:xfrm>
        </p:spPr>
        <p:txBody>
          <a:bodyPr/>
          <a:lstStyle/>
          <a:p>
            <a:r>
              <a:rPr lang="en-US" dirty="0"/>
              <a:t>03</a:t>
            </a:r>
          </a:p>
        </p:txBody>
      </p:sp>
      <p:sp>
        <p:nvSpPr>
          <p:cNvPr id="14" name="Text Placeholder 13">
            <a:extLst>
              <a:ext uri="{FF2B5EF4-FFF2-40B4-BE49-F238E27FC236}">
                <a16:creationId xmlns:a16="http://schemas.microsoft.com/office/drawing/2014/main" id="{7B061E39-50FA-4C4A-2498-B93FDDA32129}"/>
              </a:ext>
            </a:extLst>
          </p:cNvPr>
          <p:cNvSpPr>
            <a:spLocks noGrp="1"/>
          </p:cNvSpPr>
          <p:nvPr>
            <p:ph type="body" sz="quarter" idx="17"/>
          </p:nvPr>
        </p:nvSpPr>
        <p:spPr>
          <a:xfrm>
            <a:off x="331369" y="3565143"/>
            <a:ext cx="648000" cy="348400"/>
          </a:xfrm>
        </p:spPr>
        <p:txBody>
          <a:bodyPr/>
          <a:lstStyle/>
          <a:p>
            <a:r>
              <a:rPr lang="en-US" dirty="0"/>
              <a:t>04</a:t>
            </a:r>
          </a:p>
        </p:txBody>
      </p:sp>
      <p:sp>
        <p:nvSpPr>
          <p:cNvPr id="16" name="Text Placeholder 15">
            <a:extLst>
              <a:ext uri="{FF2B5EF4-FFF2-40B4-BE49-F238E27FC236}">
                <a16:creationId xmlns:a16="http://schemas.microsoft.com/office/drawing/2014/main" id="{3044CA71-247A-F528-2B18-668F3D5EDC41}"/>
              </a:ext>
            </a:extLst>
          </p:cNvPr>
          <p:cNvSpPr>
            <a:spLocks noGrp="1"/>
          </p:cNvSpPr>
          <p:nvPr>
            <p:ph type="body" sz="quarter" idx="19"/>
          </p:nvPr>
        </p:nvSpPr>
        <p:spPr>
          <a:xfrm>
            <a:off x="331369" y="4069648"/>
            <a:ext cx="648000" cy="348400"/>
          </a:xfrm>
        </p:spPr>
        <p:txBody>
          <a:bodyPr/>
          <a:lstStyle/>
          <a:p>
            <a:r>
              <a:rPr lang="en-US" dirty="0"/>
              <a:t>05</a:t>
            </a:r>
          </a:p>
        </p:txBody>
      </p:sp>
      <p:sp>
        <p:nvSpPr>
          <p:cNvPr id="18" name="Text Placeholder 17">
            <a:extLst>
              <a:ext uri="{FF2B5EF4-FFF2-40B4-BE49-F238E27FC236}">
                <a16:creationId xmlns:a16="http://schemas.microsoft.com/office/drawing/2014/main" id="{E62B4144-6317-7F9C-6820-6C1E34E24A73}"/>
              </a:ext>
            </a:extLst>
          </p:cNvPr>
          <p:cNvSpPr>
            <a:spLocks noGrp="1"/>
          </p:cNvSpPr>
          <p:nvPr>
            <p:ph type="body" sz="quarter" idx="21"/>
          </p:nvPr>
        </p:nvSpPr>
        <p:spPr>
          <a:xfrm>
            <a:off x="331369" y="4601095"/>
            <a:ext cx="648000" cy="348400"/>
          </a:xfrm>
        </p:spPr>
        <p:txBody>
          <a:bodyPr/>
          <a:lstStyle/>
          <a:p>
            <a:r>
              <a:rPr lang="en-US" dirty="0"/>
              <a:t>06</a:t>
            </a:r>
          </a:p>
        </p:txBody>
      </p:sp>
      <p:sp>
        <p:nvSpPr>
          <p:cNvPr id="22" name="Slide Number Placeholder 5">
            <a:extLst>
              <a:ext uri="{FF2B5EF4-FFF2-40B4-BE49-F238E27FC236}">
                <a16:creationId xmlns:a16="http://schemas.microsoft.com/office/drawing/2014/main" id="{0500AAC5-7EBA-684C-13B0-206C0E4970E7}"/>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0000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3</a:t>
            </a:fld>
            <a:endParaRPr lang="fr-CA" dirty="0"/>
          </a:p>
        </p:txBody>
      </p:sp>
      <p:sp>
        <p:nvSpPr>
          <p:cNvPr id="26" name="Text Placeholder 25">
            <a:extLst>
              <a:ext uri="{FF2B5EF4-FFF2-40B4-BE49-F238E27FC236}">
                <a16:creationId xmlns:a16="http://schemas.microsoft.com/office/drawing/2014/main" id="{6CF69E93-1FEB-9DCD-CF1A-F7189B0666F5}"/>
              </a:ext>
            </a:extLst>
          </p:cNvPr>
          <p:cNvSpPr>
            <a:spLocks noGrp="1"/>
          </p:cNvSpPr>
          <p:nvPr>
            <p:ph type="body" sz="quarter" idx="24"/>
          </p:nvPr>
        </p:nvSpPr>
        <p:spPr>
          <a:xfrm rot="16861861">
            <a:off x="2103994" y="7944534"/>
            <a:ext cx="4444844" cy="461665"/>
          </a:xfrm>
        </p:spPr>
        <p:txBody>
          <a:bodyPr/>
          <a:lstStyle/>
          <a:p>
            <a:r>
              <a:rPr lang="en-US" dirty="0" err="1">
                <a:solidFill>
                  <a:schemeClr val="bg1"/>
                </a:solidFill>
              </a:rPr>
              <a:t>www.</a:t>
            </a:r>
            <a:r>
              <a:rPr lang="en-US" b="1" dirty="0" err="1">
                <a:solidFill>
                  <a:schemeClr val="bg1"/>
                </a:solidFill>
              </a:rPr>
              <a:t>inclusiveeducators</a:t>
            </a:r>
            <a:r>
              <a:rPr lang="en-US" dirty="0" err="1">
                <a:solidFill>
                  <a:schemeClr val="bg1"/>
                </a:solidFill>
              </a:rPr>
              <a:t>.eu</a:t>
            </a:r>
            <a:endParaRPr lang="en-US" dirty="0">
              <a:solidFill>
                <a:schemeClr val="bg1"/>
              </a:solidFill>
            </a:endParaRPr>
          </a:p>
        </p:txBody>
      </p:sp>
    </p:spTree>
    <p:extLst>
      <p:ext uri="{BB962C8B-B14F-4D97-AF65-F5344CB8AC3E}">
        <p14:creationId xmlns:p14="http://schemas.microsoft.com/office/powerpoint/2010/main" val="3523750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238F9E9-254A-A2D4-24B4-58D06BAEEBD7}"/>
              </a:ext>
            </a:extLst>
          </p:cNvPr>
          <p:cNvPicPr>
            <a:picLocks noChangeAspect="1"/>
          </p:cNvPicPr>
          <p:nvPr/>
        </p:nvPicPr>
        <p:blipFill>
          <a:blip r:embed="rId2"/>
          <a:stretch>
            <a:fillRect/>
          </a:stretch>
        </p:blipFill>
        <p:spPr>
          <a:xfrm>
            <a:off x="579379" y="7777072"/>
            <a:ext cx="1902865" cy="1223265"/>
          </a:xfrm>
          <a:prstGeom prst="rect">
            <a:avLst/>
          </a:prstGeom>
        </p:spPr>
      </p:pic>
      <p:pic>
        <p:nvPicPr>
          <p:cNvPr id="44" name="Picture 43">
            <a:extLst>
              <a:ext uri="{FF2B5EF4-FFF2-40B4-BE49-F238E27FC236}">
                <a16:creationId xmlns:a16="http://schemas.microsoft.com/office/drawing/2014/main" id="{5643EB30-6F23-6CFF-DE30-73A1924B0466}"/>
              </a:ext>
            </a:extLst>
          </p:cNvPr>
          <p:cNvPicPr>
            <a:picLocks noChangeAspect="1"/>
          </p:cNvPicPr>
          <p:nvPr/>
        </p:nvPicPr>
        <p:blipFill>
          <a:blip r:embed="rId3"/>
          <a:stretch>
            <a:fillRect/>
          </a:stretch>
        </p:blipFill>
        <p:spPr>
          <a:xfrm>
            <a:off x="2959679" y="8772294"/>
            <a:ext cx="1920782" cy="1270678"/>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30</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416148" cy="1092607"/>
          </a:xfrm>
          <a:prstGeom prst="rect">
            <a:avLst/>
          </a:prstGeom>
          <a:noFill/>
        </p:spPr>
        <p:txBody>
          <a:bodyPr wrap="square">
            <a:spAutoFit/>
          </a:bodyPr>
          <a:lstStyle/>
          <a:p>
            <a:r>
              <a:rPr lang="en-GB" sz="5400" dirty="0">
                <a:solidFill>
                  <a:schemeClr val="bg1"/>
                </a:solidFill>
              </a:rPr>
              <a:t>19</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Hantera och dela medier och innehåll enkelt. Många olika layouter ger möjlighet till kreativa presentationer.</a:t>
            </a:r>
          </a:p>
          <a:p>
            <a:pPr marL="171450" indent="-171450" algn="l">
              <a:buClr>
                <a:srgbClr val="358ECE"/>
              </a:buClr>
              <a:buFont typeface="Arial" panose="020B0604020202020204" pitchFamily="34" charset="0"/>
              <a:buChar char="•"/>
            </a:pPr>
            <a:r>
              <a:rPr lang="sv-SE" sz="1200" dirty="0"/>
              <a:t>Det är integrerat med en </a:t>
            </a:r>
            <a:r>
              <a:rPr lang="sv-SE" sz="1200" dirty="0" err="1"/>
              <a:t>Immersive</a:t>
            </a:r>
            <a:r>
              <a:rPr lang="sv-SE" sz="1200" dirty="0"/>
              <a:t> </a:t>
            </a:r>
            <a:r>
              <a:rPr lang="sv-SE" sz="1200" dirty="0" err="1"/>
              <a:t>Reader</a:t>
            </a:r>
            <a:r>
              <a:rPr lang="sv-SE" sz="1200" dirty="0"/>
              <a:t> så varje studerande kan komma åt text och annat inlärningsmaterial i sin egen takt för att få hjälp att nå de mål de vill. Studerande kan dela dessa med gruppen.</a:t>
            </a:r>
          </a:p>
          <a:p>
            <a:pPr marL="171450" indent="-171450" algn="l">
              <a:buClr>
                <a:srgbClr val="358ECE"/>
              </a:buClr>
              <a:buFont typeface="Arial" panose="020B0604020202020204" pitchFamily="34" charset="0"/>
              <a:buChar char="•"/>
            </a:pPr>
            <a:endParaRPr lang="sv-SE" sz="1200" dirty="0"/>
          </a:p>
          <a:p>
            <a:pPr marL="171450" indent="-171450" algn="l">
              <a:buClr>
                <a:srgbClr val="358ECE"/>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err="1">
                <a:solidFill>
                  <a:schemeClr val="bg1"/>
                </a:solidFill>
              </a:rPr>
              <a:t>Wakelet</a:t>
            </a:r>
            <a:r>
              <a:rPr lang="en-US" sz="2800" b="0" dirty="0">
                <a:solidFill>
                  <a:schemeClr val="bg1"/>
                </a:solidFill>
              </a:rPr>
              <a:t> </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14459" y="4418922"/>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54339" y="4952281"/>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Den här inkluderande plattformen ger de studerande möjlighet att visa sin kunskap och kreativitet i projekt och presentationer i en säker lärandemiljö. </a:t>
            </a:r>
          </a:p>
          <a:p>
            <a:pPr algn="l">
              <a:buClr>
                <a:srgbClr val="358ECE"/>
              </a:buClr>
            </a:pPr>
            <a:endParaRPr lang="sv-SE" sz="1200" dirty="0"/>
          </a:p>
          <a:p>
            <a:pPr marL="171450" indent="-171450" algn="l">
              <a:buClr>
                <a:srgbClr val="358ECE"/>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90872" y="6238255"/>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521732" y="6771614"/>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358ECE"/>
              </a:buClr>
              <a:buFont typeface="Arial" panose="020B0604020202020204" pitchFamily="34" charset="0"/>
              <a:buChar char="•"/>
            </a:pPr>
            <a:r>
              <a:rPr lang="sv-SE" sz="1200" dirty="0"/>
              <a:t>Saknar tvåvägskommunikation, taggning och funktioner för återkoppling.</a:t>
            </a:r>
          </a:p>
          <a:p>
            <a:pPr marL="171450" indent="-171450" algn="l">
              <a:buClr>
                <a:srgbClr val="358ECE"/>
              </a:buClr>
              <a:buFont typeface="Arial" panose="020B0604020202020204" pitchFamily="34" charset="0"/>
              <a:buChar char="•"/>
            </a:pPr>
            <a:r>
              <a:rPr lang="sv-SE" sz="1200" dirty="0"/>
              <a:t>Studerande kan dela olämpligt innehåll, så övervakning krävs.</a:t>
            </a:r>
          </a:p>
          <a:p>
            <a:pPr marL="171450" indent="-171450" algn="l">
              <a:buClr>
                <a:srgbClr val="358ECE"/>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10801" y="4608353"/>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9419" y="6432058"/>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788268" y="4241718"/>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358ECE"/>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358ECE"/>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358ECE"/>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40849" y="6023566"/>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358ECE"/>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358EC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02951" y="240312"/>
            <a:ext cx="2539465" cy="1885674"/>
          </a:xfrm>
          <a:prstGeom prst="rect">
            <a:avLst/>
          </a:prstGeom>
          <a:blipFill dpi="0" rotWithShape="1">
            <a:blip r:embed="rId5"/>
            <a:srcRect/>
            <a:stretch>
              <a:fillRect l="-1429" r="-329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hlinkClick r:id="rId6"/>
            <a:extLst>
              <a:ext uri="{FF2B5EF4-FFF2-40B4-BE49-F238E27FC236}">
                <a16:creationId xmlns:a16="http://schemas.microsoft.com/office/drawing/2014/main" id="{0887222C-75F2-DD3F-F937-268121A59B2E}"/>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1" name="Graphic 5">
            <a:extLst>
              <a:ext uri="{FF2B5EF4-FFF2-40B4-BE49-F238E27FC236}">
                <a16:creationId xmlns:a16="http://schemas.microsoft.com/office/drawing/2014/main" id="{032B72C3-B026-2B00-3D6D-94870DFB44D5}"/>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12" name="TextBox 111">
            <a:extLst>
              <a:ext uri="{FF2B5EF4-FFF2-40B4-BE49-F238E27FC236}">
                <a16:creationId xmlns:a16="http://schemas.microsoft.com/office/drawing/2014/main" id="{3B3ADA57-68FF-FD17-5617-4689ECA19479}"/>
              </a:ext>
            </a:extLst>
          </p:cNvPr>
          <p:cNvSpPr txBox="1"/>
          <p:nvPr/>
        </p:nvSpPr>
        <p:spPr>
          <a:xfrm>
            <a:off x="512368" y="7433995"/>
            <a:ext cx="2011461" cy="261610"/>
          </a:xfrm>
          <a:prstGeom prst="rect">
            <a:avLst/>
          </a:prstGeom>
          <a:noFill/>
        </p:spPr>
        <p:txBody>
          <a:bodyPr wrap="square">
            <a:spAutoFit/>
          </a:bodyPr>
          <a:lstStyle/>
          <a:p>
            <a:pPr algn="ctr"/>
            <a:r>
              <a:rPr lang="en-GB" sz="1100" b="1" dirty="0" err="1">
                <a:solidFill>
                  <a:srgbClr val="358ECE"/>
                </a:solidFill>
              </a:rPr>
              <a:t>Wakelet</a:t>
            </a:r>
            <a:r>
              <a:rPr lang="en-GB" sz="1100" b="1" dirty="0">
                <a:solidFill>
                  <a:srgbClr val="358ECE"/>
                </a:solidFill>
              </a:rPr>
              <a:t> </a:t>
            </a:r>
            <a:r>
              <a:rPr lang="en-GB" sz="1100" b="1" dirty="0" err="1">
                <a:solidFill>
                  <a:srgbClr val="358ECE"/>
                </a:solidFill>
              </a:rPr>
              <a:t>på</a:t>
            </a:r>
            <a:r>
              <a:rPr lang="en-GB" sz="1100" b="1" dirty="0">
                <a:solidFill>
                  <a:srgbClr val="358ECE"/>
                </a:solidFill>
              </a:rPr>
              <a:t> 5 </a:t>
            </a:r>
            <a:r>
              <a:rPr lang="en-GB" sz="1100" b="1" dirty="0" err="1">
                <a:solidFill>
                  <a:srgbClr val="358ECE"/>
                </a:solidFill>
              </a:rPr>
              <a:t>minuter</a:t>
            </a:r>
            <a:endParaRPr lang="en-IE" sz="1100" b="1" dirty="0">
              <a:solidFill>
                <a:srgbClr val="358ECE"/>
              </a:solidFill>
            </a:endParaRPr>
          </a:p>
        </p:txBody>
      </p:sp>
      <p:sp>
        <p:nvSpPr>
          <p:cNvPr id="113" name="TextBox 112">
            <a:extLst>
              <a:ext uri="{FF2B5EF4-FFF2-40B4-BE49-F238E27FC236}">
                <a16:creationId xmlns:a16="http://schemas.microsoft.com/office/drawing/2014/main" id="{E71436FA-385C-7C57-DA36-F7F11C5E2883}"/>
              </a:ext>
            </a:extLst>
          </p:cNvPr>
          <p:cNvSpPr txBox="1"/>
          <p:nvPr/>
        </p:nvSpPr>
        <p:spPr>
          <a:xfrm>
            <a:off x="2950877" y="8424194"/>
            <a:ext cx="1897058" cy="261610"/>
          </a:xfrm>
          <a:prstGeom prst="rect">
            <a:avLst/>
          </a:prstGeom>
          <a:noFill/>
        </p:spPr>
        <p:txBody>
          <a:bodyPr wrap="square">
            <a:spAutoFit/>
          </a:bodyPr>
          <a:lstStyle/>
          <a:p>
            <a:pPr algn="ctr"/>
            <a:r>
              <a:rPr lang="en-GB" sz="1100" b="1" dirty="0" err="1">
                <a:solidFill>
                  <a:srgbClr val="358ECE"/>
                </a:solidFill>
              </a:rPr>
              <a:t>Wakelet</a:t>
            </a:r>
            <a:r>
              <a:rPr lang="en-GB" sz="1100" b="1" dirty="0">
                <a:solidFill>
                  <a:srgbClr val="358ECE"/>
                </a:solidFill>
              </a:rPr>
              <a:t> </a:t>
            </a:r>
            <a:r>
              <a:rPr lang="en-IE" sz="1100" b="1" dirty="0" err="1">
                <a:solidFill>
                  <a:srgbClr val="358ECE"/>
                </a:solidFill>
              </a:rPr>
              <a:t>på</a:t>
            </a:r>
            <a:r>
              <a:rPr lang="en-IE" sz="1100" b="1" dirty="0">
                <a:solidFill>
                  <a:srgbClr val="358ECE"/>
                </a:solidFill>
              </a:rPr>
              <a:t> </a:t>
            </a:r>
            <a:r>
              <a:rPr lang="en-IE" sz="1100" b="1" dirty="0" err="1">
                <a:solidFill>
                  <a:srgbClr val="358ECE"/>
                </a:solidFill>
              </a:rPr>
              <a:t>djupet</a:t>
            </a:r>
            <a:endParaRPr lang="en-IE" sz="1100" b="1" dirty="0">
              <a:solidFill>
                <a:srgbClr val="358ECE"/>
              </a:solidFill>
            </a:endParaRPr>
          </a:p>
        </p:txBody>
      </p:sp>
      <p:sp>
        <p:nvSpPr>
          <p:cNvPr id="3" name="TextBox 2">
            <a:extLst>
              <a:ext uri="{FF2B5EF4-FFF2-40B4-BE49-F238E27FC236}">
                <a16:creationId xmlns:a16="http://schemas.microsoft.com/office/drawing/2014/main" id="{DEE65B8A-0009-841F-37F7-152639C5C7C2}"/>
              </a:ext>
            </a:extLst>
          </p:cNvPr>
          <p:cNvSpPr txBox="1"/>
          <p:nvPr/>
        </p:nvSpPr>
        <p:spPr>
          <a:xfrm>
            <a:off x="426374" y="1842459"/>
            <a:ext cx="3160754" cy="746358"/>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Digitalt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kureringsverktyg</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där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användarna</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organiserar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och</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delar</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resurser</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88B43FB-E7B3-6D85-7BAB-58B7C5DD1D7C}"/>
              </a:ext>
            </a:extLst>
          </p:cNvPr>
          <p:cNvGrpSpPr/>
          <p:nvPr/>
        </p:nvGrpSpPr>
        <p:grpSpPr>
          <a:xfrm>
            <a:off x="580704" y="1237605"/>
            <a:ext cx="600909" cy="437472"/>
            <a:chOff x="3400450" y="986392"/>
            <a:chExt cx="1487826" cy="1083162"/>
          </a:xfrm>
        </p:grpSpPr>
        <p:sp>
          <p:nvSpPr>
            <p:cNvPr id="7" name="Freeform 6">
              <a:extLst>
                <a:ext uri="{FF2B5EF4-FFF2-40B4-BE49-F238E27FC236}">
                  <a16:creationId xmlns:a16="http://schemas.microsoft.com/office/drawing/2014/main" id="{4590E6D2-3750-477B-7838-B436B3C0EA8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5BC7E2B-1995-2476-EBE4-F56210A2E3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23" name="Picture 22">
            <a:extLst>
              <a:ext uri="{FF2B5EF4-FFF2-40B4-BE49-F238E27FC236}">
                <a16:creationId xmlns:a16="http://schemas.microsoft.com/office/drawing/2014/main" id="{1E2B0493-7460-FB38-C490-29E5084E16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24" name="Picture 23">
            <a:extLst>
              <a:ext uri="{FF2B5EF4-FFF2-40B4-BE49-F238E27FC236}">
                <a16:creationId xmlns:a16="http://schemas.microsoft.com/office/drawing/2014/main" id="{8EF4F285-55AC-0C36-464D-104C255981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30180"/>
            <a:ext cx="2652873" cy="1686264"/>
          </a:xfrm>
          <a:prstGeom prst="rect">
            <a:avLst/>
          </a:prstGeom>
        </p:spPr>
      </p:pic>
      <p:sp>
        <p:nvSpPr>
          <p:cNvPr id="26" name="Freeform 25">
            <a:hlinkClick r:id="rId6"/>
            <a:extLst>
              <a:ext uri="{FF2B5EF4-FFF2-40B4-BE49-F238E27FC236}">
                <a16:creationId xmlns:a16="http://schemas.microsoft.com/office/drawing/2014/main" id="{C76CE251-B06A-5BC5-761A-C4C0539E3C64}"/>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7" name="Graphic 5">
            <a:extLst>
              <a:ext uri="{FF2B5EF4-FFF2-40B4-BE49-F238E27FC236}">
                <a16:creationId xmlns:a16="http://schemas.microsoft.com/office/drawing/2014/main" id="{D1FE890F-21C8-E890-2505-4EE85460356F}"/>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30" name="Freeform 29">
            <a:hlinkClick r:id="rId6"/>
            <a:extLst>
              <a:ext uri="{FF2B5EF4-FFF2-40B4-BE49-F238E27FC236}">
                <a16:creationId xmlns:a16="http://schemas.microsoft.com/office/drawing/2014/main" id="{C85F4CFE-75E3-89C1-CC0B-44C1573997A5}"/>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358ECE"/>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1" name="Graphic 5">
            <a:extLst>
              <a:ext uri="{FF2B5EF4-FFF2-40B4-BE49-F238E27FC236}">
                <a16:creationId xmlns:a16="http://schemas.microsoft.com/office/drawing/2014/main" id="{4FB5B633-47BF-E571-595F-5E09075CA156}"/>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a:t>
            </a: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3189059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104115E-0868-E5AD-64A7-7626FA135CA2}"/>
              </a:ext>
            </a:extLst>
          </p:cNvPr>
          <p:cNvPicPr>
            <a:picLocks noChangeAspect="1"/>
          </p:cNvPicPr>
          <p:nvPr/>
        </p:nvPicPr>
        <p:blipFill>
          <a:blip r:embed="rId2"/>
          <a:stretch>
            <a:fillRect/>
          </a:stretch>
        </p:blipFill>
        <p:spPr>
          <a:xfrm>
            <a:off x="559805" y="7756974"/>
            <a:ext cx="1915005" cy="1242836"/>
          </a:xfrm>
          <a:prstGeom prst="rect">
            <a:avLst/>
          </a:prstGeom>
        </p:spPr>
      </p:pic>
      <p:pic>
        <p:nvPicPr>
          <p:cNvPr id="28" name="Picture 27">
            <a:extLst>
              <a:ext uri="{FF2B5EF4-FFF2-40B4-BE49-F238E27FC236}">
                <a16:creationId xmlns:a16="http://schemas.microsoft.com/office/drawing/2014/main" id="{B1EECD0B-3673-2F8A-E383-F3FD430EED24}"/>
              </a:ext>
            </a:extLst>
          </p:cNvPr>
          <p:cNvPicPr>
            <a:picLocks noChangeAspect="1"/>
          </p:cNvPicPr>
          <p:nvPr/>
        </p:nvPicPr>
        <p:blipFill>
          <a:blip r:embed="rId3"/>
          <a:stretch>
            <a:fillRect/>
          </a:stretch>
        </p:blipFill>
        <p:spPr>
          <a:xfrm>
            <a:off x="2982615" y="8774142"/>
            <a:ext cx="1886099" cy="1261464"/>
          </a:xfrm>
          <a:prstGeom prst="rect">
            <a:avLst/>
          </a:prstGeom>
        </p:spPr>
      </p:pic>
      <p:sp>
        <p:nvSpPr>
          <p:cNvPr id="37" name="Freeform 36">
            <a:extLst>
              <a:ext uri="{FF2B5EF4-FFF2-40B4-BE49-F238E27FC236}">
                <a16:creationId xmlns:a16="http://schemas.microsoft.com/office/drawing/2014/main" id="{4F8C8083-7A93-BF73-E44B-015A7EA862D7}"/>
              </a:ext>
            </a:extLst>
          </p:cNvPr>
          <p:cNvSpPr/>
          <p:nvPr/>
        </p:nvSpPr>
        <p:spPr>
          <a:xfrm rot="5400000" flipH="1">
            <a:off x="2923881" y="-2975750"/>
            <a:ext cx="1718803" cy="7566566"/>
          </a:xfrm>
          <a:custGeom>
            <a:avLst/>
            <a:gdLst>
              <a:gd name="connsiteX0" fmla="*/ 1587338 w 1587338"/>
              <a:gd name="connsiteY0" fmla="*/ 7566565 h 7566566"/>
              <a:gd name="connsiteX1" fmla="*/ 1587338 w 1587338"/>
              <a:gd name="connsiteY1" fmla="*/ 0 h 7566566"/>
              <a:gd name="connsiteX2" fmla="*/ 0 w 1587338"/>
              <a:gd name="connsiteY2" fmla="*/ 12120 h 7566566"/>
              <a:gd name="connsiteX3" fmla="*/ 280422 w 1587338"/>
              <a:gd name="connsiteY3" fmla="*/ 7566566 h 7566566"/>
            </a:gdLst>
            <a:ahLst/>
            <a:cxnLst>
              <a:cxn ang="0">
                <a:pos x="connsiteX0" y="connsiteY0"/>
              </a:cxn>
              <a:cxn ang="0">
                <a:pos x="connsiteX1" y="connsiteY1"/>
              </a:cxn>
              <a:cxn ang="0">
                <a:pos x="connsiteX2" y="connsiteY2"/>
              </a:cxn>
              <a:cxn ang="0">
                <a:pos x="connsiteX3" y="connsiteY3"/>
              </a:cxn>
            </a:cxnLst>
            <a:rect l="l" t="t" r="r" b="b"/>
            <a:pathLst>
              <a:path w="1587338" h="7566566">
                <a:moveTo>
                  <a:pt x="1587338" y="7566565"/>
                </a:moveTo>
                <a:lnTo>
                  <a:pt x="1587338" y="0"/>
                </a:lnTo>
                <a:lnTo>
                  <a:pt x="0" y="12120"/>
                </a:lnTo>
                <a:lnTo>
                  <a:pt x="280422" y="7566566"/>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460053" y="2612168"/>
            <a:ext cx="4772257" cy="348130"/>
          </a:xfrm>
          <a:solidFill>
            <a:srgbClr val="E61152"/>
          </a:solidFill>
        </p:spPr>
        <p:txBody>
          <a:bodyPr numCol="1"/>
          <a:lstStyle/>
          <a:p>
            <a:r>
              <a:rPr lang="en-US" sz="1800" b="1" dirty="0">
                <a:solidFill>
                  <a:schemeClr val="bg1"/>
                </a:solidFill>
              </a:rPr>
              <a:t>STÖDJER DIFFERENTIERING OCH INKLUDERING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31</a:t>
            </a:fld>
            <a:endParaRPr lang="fr-CA" dirty="0"/>
          </a:p>
        </p:txBody>
      </p:sp>
      <p:sp>
        <p:nvSpPr>
          <p:cNvPr id="12" name="TextBox 11">
            <a:extLst>
              <a:ext uri="{FF2B5EF4-FFF2-40B4-BE49-F238E27FC236}">
                <a16:creationId xmlns:a16="http://schemas.microsoft.com/office/drawing/2014/main" id="{7642CAD5-494D-C4C3-B633-A2E925B82845}"/>
              </a:ext>
            </a:extLst>
          </p:cNvPr>
          <p:cNvSpPr txBox="1"/>
          <p:nvPr/>
        </p:nvSpPr>
        <p:spPr>
          <a:xfrm>
            <a:off x="395495" y="78979"/>
            <a:ext cx="1125470" cy="1092607"/>
          </a:xfrm>
          <a:prstGeom prst="rect">
            <a:avLst/>
          </a:prstGeom>
          <a:noFill/>
        </p:spPr>
        <p:txBody>
          <a:bodyPr wrap="square">
            <a:spAutoFit/>
          </a:bodyPr>
          <a:lstStyle/>
          <a:p>
            <a:r>
              <a:rPr lang="en-GB" sz="5400" dirty="0">
                <a:solidFill>
                  <a:schemeClr val="bg1"/>
                </a:solidFill>
              </a:rPr>
              <a:t>20</a:t>
            </a:r>
            <a:r>
              <a:rPr lang="en-GB" sz="6500" dirty="0">
                <a:solidFill>
                  <a:schemeClr val="bg1"/>
                </a:solidFill>
              </a:rPr>
              <a:t>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490913" y="3145527"/>
            <a:ext cx="6526988"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En verkligt imponerande uppsättning funktioner. Möjliggör hjälp och återkoppling i realtid. Imponerande och enastående mångsidighet gör detta till mer av en undervisningsplattform än en </a:t>
            </a:r>
            <a:r>
              <a:rPr lang="sv-SE" sz="1200" dirty="0" err="1"/>
              <a:t>whiteboard</a:t>
            </a:r>
            <a:endParaRPr lang="sv-SE" sz="1200" dirty="0"/>
          </a:p>
          <a:p>
            <a:pPr marL="171450" indent="-171450" algn="l">
              <a:buClr>
                <a:srgbClr val="EC662C"/>
              </a:buClr>
              <a:buFont typeface="Arial" panose="020B0604020202020204" pitchFamily="34" charset="0"/>
              <a:buChar char="•"/>
            </a:pPr>
            <a:r>
              <a:rPr lang="sv-SE" sz="1200" dirty="0"/>
              <a:t>Det är integrerat med en </a:t>
            </a:r>
            <a:r>
              <a:rPr lang="sv-SE" sz="1200" dirty="0" err="1"/>
              <a:t>Immersive</a:t>
            </a:r>
            <a:r>
              <a:rPr lang="sv-SE" sz="1200" dirty="0"/>
              <a:t> </a:t>
            </a:r>
            <a:r>
              <a:rPr lang="sv-SE" sz="1200" dirty="0" err="1"/>
              <a:t>Reader</a:t>
            </a:r>
            <a:r>
              <a:rPr lang="sv-SE" sz="1200" dirty="0"/>
              <a:t> så varje studerande kan komma åt text och annat inlärningsmaterial i sin egen takt för att få hjälp att nå de mål de vill.</a:t>
            </a:r>
          </a:p>
          <a:p>
            <a:pPr marL="171450" indent="-171450" algn="l">
              <a:buClr>
                <a:srgbClr val="EC662C"/>
              </a:buClr>
              <a:buFont typeface="Arial" panose="020B0604020202020204" pitchFamily="34" charset="0"/>
              <a:buChar char="•"/>
            </a:pPr>
            <a:endParaRPr lang="sv-SE" sz="1200" dirty="0"/>
          </a:p>
        </p:txBody>
      </p:sp>
      <p:sp>
        <p:nvSpPr>
          <p:cNvPr id="25" name="Text Placeholder 24">
            <a:extLst>
              <a:ext uri="{FF2B5EF4-FFF2-40B4-BE49-F238E27FC236}">
                <a16:creationId xmlns:a16="http://schemas.microsoft.com/office/drawing/2014/main" id="{506B37DA-64D5-E9FA-40D9-EF41DA269A4D}"/>
              </a:ext>
            </a:extLst>
          </p:cNvPr>
          <p:cNvSpPr>
            <a:spLocks noGrp="1"/>
          </p:cNvSpPr>
          <p:nvPr>
            <p:ph type="body" sz="quarter" idx="33"/>
          </p:nvPr>
        </p:nvSpPr>
        <p:spPr>
          <a:xfrm>
            <a:off x="1420467" y="530402"/>
            <a:ext cx="3390068" cy="633815"/>
          </a:xfrm>
        </p:spPr>
        <p:txBody>
          <a:bodyPr/>
          <a:lstStyle/>
          <a:p>
            <a:r>
              <a:rPr lang="en-US" sz="2800" b="0" dirty="0">
                <a:solidFill>
                  <a:schemeClr val="bg1"/>
                </a:solidFill>
              </a:rPr>
              <a:t>Whiteboard Chat </a:t>
            </a:r>
          </a:p>
        </p:txBody>
      </p:sp>
      <p:grpSp>
        <p:nvGrpSpPr>
          <p:cNvPr id="32" name="Graphic 2">
            <a:extLst>
              <a:ext uri="{FF2B5EF4-FFF2-40B4-BE49-F238E27FC236}">
                <a16:creationId xmlns:a16="http://schemas.microsoft.com/office/drawing/2014/main" id="{F1F7BDAB-5BC6-5299-F9D1-D5EFAC7466CF}"/>
              </a:ext>
            </a:extLst>
          </p:cNvPr>
          <p:cNvGrpSpPr/>
          <p:nvPr/>
        </p:nvGrpSpPr>
        <p:grpSpPr>
          <a:xfrm rot="10800000" flipH="1">
            <a:off x="-2135848" y="-93343"/>
            <a:ext cx="3136007" cy="1090893"/>
            <a:chOff x="4497892" y="6688880"/>
            <a:chExt cx="1587779" cy="552326"/>
          </a:xfrm>
          <a:solidFill>
            <a:srgbClr val="FFFFFF"/>
          </a:solidFill>
        </p:grpSpPr>
        <p:sp>
          <p:nvSpPr>
            <p:cNvPr id="33" name="Graphic 2">
              <a:extLst>
                <a:ext uri="{FF2B5EF4-FFF2-40B4-BE49-F238E27FC236}">
                  <a16:creationId xmlns:a16="http://schemas.microsoft.com/office/drawing/2014/main" id="{1E2816FB-7D70-1497-3C79-0CCA5E0487B3}"/>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7B88418B-FFD3-AB35-D2BE-A50B9E018B9E}"/>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5" name="Graphic 2">
              <a:extLst>
                <a:ext uri="{FF2B5EF4-FFF2-40B4-BE49-F238E27FC236}">
                  <a16:creationId xmlns:a16="http://schemas.microsoft.com/office/drawing/2014/main" id="{E3404074-382E-8124-A8FB-48C93E489C57}"/>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8" name="Text Placeholder 4">
            <a:extLst>
              <a:ext uri="{FF2B5EF4-FFF2-40B4-BE49-F238E27FC236}">
                <a16:creationId xmlns:a16="http://schemas.microsoft.com/office/drawing/2014/main" id="{29D32AE7-9FC5-CCEB-708A-D3DBEF89A7E1}"/>
              </a:ext>
            </a:extLst>
          </p:cNvPr>
          <p:cNvSpPr txBox="1">
            <a:spLocks/>
          </p:cNvSpPr>
          <p:nvPr/>
        </p:nvSpPr>
        <p:spPr>
          <a:xfrm>
            <a:off x="4532795" y="4206363"/>
            <a:ext cx="2597728"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STÖDJER KREATIVITET</a:t>
            </a:r>
          </a:p>
        </p:txBody>
      </p:sp>
      <p:sp>
        <p:nvSpPr>
          <p:cNvPr id="39" name="Text Placeholder 4">
            <a:extLst>
              <a:ext uri="{FF2B5EF4-FFF2-40B4-BE49-F238E27FC236}">
                <a16:creationId xmlns:a16="http://schemas.microsoft.com/office/drawing/2014/main" id="{6BCF5308-93EB-288A-4D16-4536109E5CA3}"/>
              </a:ext>
            </a:extLst>
          </p:cNvPr>
          <p:cNvSpPr txBox="1">
            <a:spLocks/>
          </p:cNvSpPr>
          <p:nvPr/>
        </p:nvSpPr>
        <p:spPr>
          <a:xfrm>
            <a:off x="572675" y="4739722"/>
            <a:ext cx="6526988" cy="1082426"/>
          </a:xfrm>
          <a:prstGeom prst="rect">
            <a:avLst/>
          </a:prstGeom>
          <a:ln>
            <a:noFill/>
          </a:ln>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Skapa spel genom att använda aktiva </a:t>
            </a:r>
            <a:r>
              <a:rPr lang="sv-SE" sz="1200" dirty="0" err="1"/>
              <a:t>widgets</a:t>
            </a:r>
            <a:r>
              <a:rPr lang="sv-SE" sz="1200" dirty="0"/>
              <a:t> för kollaborativt, effektivt lärande. Fastän det är ett blankt blad från början är det otroligt anpassningsbart tack vare uppladdade medier, </a:t>
            </a:r>
            <a:r>
              <a:rPr lang="sv-SE" sz="1200" dirty="0" err="1"/>
              <a:t>widgets</a:t>
            </a:r>
            <a:r>
              <a:rPr lang="sv-SE" sz="1200" dirty="0"/>
              <a:t>, prompter, föremål och grejer. </a:t>
            </a:r>
          </a:p>
          <a:p>
            <a:pPr marL="171450" indent="-171450" algn="l">
              <a:buClr>
                <a:srgbClr val="EC662C"/>
              </a:buClr>
              <a:buFont typeface="Arial" panose="020B0604020202020204" pitchFamily="34" charset="0"/>
              <a:buChar char="•"/>
            </a:pPr>
            <a:endParaRPr lang="sv-SE" sz="1200" dirty="0"/>
          </a:p>
        </p:txBody>
      </p:sp>
      <p:sp>
        <p:nvSpPr>
          <p:cNvPr id="40" name="Text Placeholder 4">
            <a:extLst>
              <a:ext uri="{FF2B5EF4-FFF2-40B4-BE49-F238E27FC236}">
                <a16:creationId xmlns:a16="http://schemas.microsoft.com/office/drawing/2014/main" id="{0FD588BF-6821-A3FA-2A78-32CE7027AF35}"/>
              </a:ext>
            </a:extLst>
          </p:cNvPr>
          <p:cNvSpPr txBox="1">
            <a:spLocks/>
          </p:cNvSpPr>
          <p:nvPr/>
        </p:nvSpPr>
        <p:spPr>
          <a:xfrm>
            <a:off x="460012" y="5824453"/>
            <a:ext cx="1563544"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800" b="1" dirty="0">
                <a:solidFill>
                  <a:schemeClr val="bg1"/>
                </a:solidFill>
              </a:rPr>
              <a:t>ATT TÄNKA PÅ</a:t>
            </a:r>
          </a:p>
        </p:txBody>
      </p:sp>
      <p:sp>
        <p:nvSpPr>
          <p:cNvPr id="41" name="Text Placeholder 4">
            <a:extLst>
              <a:ext uri="{FF2B5EF4-FFF2-40B4-BE49-F238E27FC236}">
                <a16:creationId xmlns:a16="http://schemas.microsoft.com/office/drawing/2014/main" id="{420F4D33-8A7A-C08D-278A-63E791EDCE46}"/>
              </a:ext>
            </a:extLst>
          </p:cNvPr>
          <p:cNvSpPr txBox="1">
            <a:spLocks/>
          </p:cNvSpPr>
          <p:nvPr/>
        </p:nvSpPr>
        <p:spPr>
          <a:xfrm>
            <a:off x="490872" y="6357812"/>
            <a:ext cx="6526988" cy="591252"/>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buClr>
                <a:srgbClr val="EC662C"/>
              </a:buClr>
              <a:buFont typeface="Arial" panose="020B0604020202020204" pitchFamily="34" charset="0"/>
              <a:buChar char="•"/>
            </a:pPr>
            <a:r>
              <a:rPr lang="sv-SE" sz="1200" dirty="0"/>
              <a:t>Inget lektionsbibliotek. </a:t>
            </a:r>
          </a:p>
          <a:p>
            <a:pPr marL="171450" indent="-171450" algn="l">
              <a:buClr>
                <a:srgbClr val="EC662C"/>
              </a:buClr>
              <a:buFont typeface="Arial" panose="020B0604020202020204" pitchFamily="34" charset="0"/>
              <a:buChar char="•"/>
            </a:pPr>
            <a:r>
              <a:rPr lang="sv-SE" sz="1200" dirty="0"/>
              <a:t>Många funktioner och till synes enkla uppgifter kan vara krångliga. Det kräver mycket arbete för att bli bekväm.</a:t>
            </a:r>
          </a:p>
          <a:p>
            <a:pPr marL="171450" indent="-171450" algn="l">
              <a:buClr>
                <a:srgbClr val="EC662C"/>
              </a:buClr>
              <a:buFont typeface="Arial" panose="020B0604020202020204" pitchFamily="34" charset="0"/>
              <a:buChar char="•"/>
            </a:pPr>
            <a:endParaRPr lang="sv-SE" sz="1200" dirty="0"/>
          </a:p>
        </p:txBody>
      </p:sp>
      <p:sp>
        <p:nvSpPr>
          <p:cNvPr id="42" name="Text Placeholder 4">
            <a:extLst>
              <a:ext uri="{FF2B5EF4-FFF2-40B4-BE49-F238E27FC236}">
                <a16:creationId xmlns:a16="http://schemas.microsoft.com/office/drawing/2014/main" id="{E5CB9612-02A5-D3F5-C11A-83EF4CE7CD71}"/>
              </a:ext>
            </a:extLst>
          </p:cNvPr>
          <p:cNvSpPr txBox="1">
            <a:spLocks/>
          </p:cNvSpPr>
          <p:nvPr/>
        </p:nvSpPr>
        <p:spPr>
          <a:xfrm>
            <a:off x="5063118" y="7654604"/>
            <a:ext cx="1976665" cy="348130"/>
          </a:xfrm>
          <a:prstGeom prst="rect">
            <a:avLst/>
          </a:prstGeom>
          <a:solidFill>
            <a:srgbClr val="E61152"/>
          </a:solidFill>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b="1" dirty="0">
                <a:solidFill>
                  <a:schemeClr val="bg1"/>
                </a:solidFill>
              </a:rPr>
              <a:t>ATT SÄTTA IGÅNG</a:t>
            </a:r>
          </a:p>
        </p:txBody>
      </p:sp>
      <p:sp>
        <p:nvSpPr>
          <p:cNvPr id="43" name="Text Placeholder 4">
            <a:extLst>
              <a:ext uri="{FF2B5EF4-FFF2-40B4-BE49-F238E27FC236}">
                <a16:creationId xmlns:a16="http://schemas.microsoft.com/office/drawing/2014/main" id="{E6BD66D6-3AA0-3BAE-4716-110572AE3D80}"/>
              </a:ext>
            </a:extLst>
          </p:cNvPr>
          <p:cNvSpPr txBox="1">
            <a:spLocks/>
          </p:cNvSpPr>
          <p:nvPr/>
        </p:nvSpPr>
        <p:spPr>
          <a:xfrm>
            <a:off x="5093978" y="8187963"/>
            <a:ext cx="1976665" cy="1665940"/>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ts val="1240"/>
              </a:lnSpc>
              <a:buClr>
                <a:srgbClr val="E61152"/>
              </a:buClr>
            </a:pPr>
            <a:r>
              <a:rPr lang="sv-SE" sz="1200" dirty="0"/>
              <a:t>Följ de här länkarna för att se goda exempel från andra utbildare. Kom ihåg att dela med dig av dina framsteg till kolleger som stöd och för att stärka er professionellt.</a:t>
            </a:r>
          </a:p>
          <a:p>
            <a:pPr marL="171450" indent="-171450" algn="r">
              <a:buClr>
                <a:srgbClr val="E61152"/>
              </a:buClr>
              <a:buFont typeface="Arial" panose="020B0604020202020204" pitchFamily="34" charset="0"/>
              <a:buChar char="•"/>
            </a:pPr>
            <a:endParaRPr lang="sv-SE" sz="1200" dirty="0"/>
          </a:p>
        </p:txBody>
      </p:sp>
      <p:cxnSp>
        <p:nvCxnSpPr>
          <p:cNvPr id="52" name="Straight Connector 51">
            <a:extLst>
              <a:ext uri="{FF2B5EF4-FFF2-40B4-BE49-F238E27FC236}">
                <a16:creationId xmlns:a16="http://schemas.microsoft.com/office/drawing/2014/main" id="{71FC61DC-630A-2E39-9BF0-6E40CF3180E1}"/>
              </a:ext>
            </a:extLst>
          </p:cNvPr>
          <p:cNvCxnSpPr>
            <a:cxnSpLocks/>
          </p:cNvCxnSpPr>
          <p:nvPr/>
        </p:nvCxnSpPr>
        <p:spPr>
          <a:xfrm>
            <a:off x="-13021" y="2787975"/>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CB53B57-1FD8-0C8E-E5A3-AA5A4825D54D}"/>
              </a:ext>
            </a:extLst>
          </p:cNvPr>
          <p:cNvCxnSpPr>
            <a:cxnSpLocks/>
          </p:cNvCxnSpPr>
          <p:nvPr/>
        </p:nvCxnSpPr>
        <p:spPr>
          <a:xfrm>
            <a:off x="7129137" y="4395794"/>
            <a:ext cx="468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332324-9C59-233D-927B-0C1038346193}"/>
              </a:ext>
            </a:extLst>
          </p:cNvPr>
          <p:cNvCxnSpPr>
            <a:cxnSpLocks/>
          </p:cNvCxnSpPr>
          <p:nvPr/>
        </p:nvCxnSpPr>
        <p:spPr>
          <a:xfrm>
            <a:off x="-21441" y="6018256"/>
            <a:ext cx="504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42CD8A-2105-2129-88A4-2B07D3C9F851}"/>
              </a:ext>
            </a:extLst>
          </p:cNvPr>
          <p:cNvCxnSpPr>
            <a:cxnSpLocks/>
          </p:cNvCxnSpPr>
          <p:nvPr/>
        </p:nvCxnSpPr>
        <p:spPr>
          <a:xfrm>
            <a:off x="7023278" y="7847239"/>
            <a:ext cx="540000" cy="0"/>
          </a:xfrm>
          <a:prstGeom prst="line">
            <a:avLst/>
          </a:prstGeom>
          <a:ln w="28575">
            <a:solidFill>
              <a:srgbClr val="E6115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1DD7BBA2-05B2-E874-9100-D3DE037C9FC9}"/>
              </a:ext>
            </a:extLst>
          </p:cNvPr>
          <p:cNvGrpSpPr>
            <a:grpSpLocks noChangeAspect="1"/>
          </p:cNvGrpSpPr>
          <p:nvPr/>
        </p:nvGrpSpPr>
        <p:grpSpPr>
          <a:xfrm>
            <a:off x="3806604" y="4029159"/>
            <a:ext cx="605780" cy="540000"/>
            <a:chOff x="4422991" y="1951890"/>
            <a:chExt cx="1086135" cy="968195"/>
          </a:xfrm>
        </p:grpSpPr>
        <p:sp>
          <p:nvSpPr>
            <p:cNvPr id="58" name="Freeform 57">
              <a:extLst>
                <a:ext uri="{FF2B5EF4-FFF2-40B4-BE49-F238E27FC236}">
                  <a16:creationId xmlns:a16="http://schemas.microsoft.com/office/drawing/2014/main" id="{160A8A01-DD2A-791B-C0E8-67252A9106C7}"/>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5C545489-60BF-6647-C636-EE21603B5869}"/>
                </a:ext>
              </a:extLst>
            </p:cNvPr>
            <p:cNvGrpSpPr/>
            <p:nvPr/>
          </p:nvGrpSpPr>
          <p:grpSpPr>
            <a:xfrm>
              <a:off x="4738409" y="2001259"/>
              <a:ext cx="466270" cy="416899"/>
              <a:chOff x="4738409" y="2001259"/>
              <a:chExt cx="466270" cy="416899"/>
            </a:xfrm>
            <a:solidFill>
              <a:srgbClr val="00BADE"/>
            </a:solidFill>
          </p:grpSpPr>
          <p:sp>
            <p:nvSpPr>
              <p:cNvPr id="60" name="Freeform 59">
                <a:extLst>
                  <a:ext uri="{FF2B5EF4-FFF2-40B4-BE49-F238E27FC236}">
                    <a16:creationId xmlns:a16="http://schemas.microsoft.com/office/drawing/2014/main" id="{77DB0916-EE2B-DD23-1FC3-DF26025FBA7E}"/>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EC662C"/>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47B2AA0-33AA-3D55-3492-EAE4153FC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EC662C"/>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B16140-4045-97AE-9F40-1E831787C455}"/>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EC662C"/>
              </a:solidFill>
              <a:ln w="27426"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0CA9BA5-9AF7-CECE-D586-424F88CDFE50}"/>
              </a:ext>
            </a:extLst>
          </p:cNvPr>
          <p:cNvGrpSpPr>
            <a:grpSpLocks noChangeAspect="1"/>
          </p:cNvGrpSpPr>
          <p:nvPr/>
        </p:nvGrpSpPr>
        <p:grpSpPr>
          <a:xfrm>
            <a:off x="5456653" y="2402484"/>
            <a:ext cx="533735" cy="540000"/>
            <a:chOff x="7190753" y="5365577"/>
            <a:chExt cx="745522" cy="754273"/>
          </a:xfrm>
        </p:grpSpPr>
        <p:grpSp>
          <p:nvGrpSpPr>
            <p:cNvPr id="64" name="Graphic 2">
              <a:extLst>
                <a:ext uri="{FF2B5EF4-FFF2-40B4-BE49-F238E27FC236}">
                  <a16:creationId xmlns:a16="http://schemas.microsoft.com/office/drawing/2014/main" id="{C04B5871-D3D9-2DA0-8F03-0D9933C3EFBB}"/>
                </a:ext>
              </a:extLst>
            </p:cNvPr>
            <p:cNvGrpSpPr/>
            <p:nvPr/>
          </p:nvGrpSpPr>
          <p:grpSpPr>
            <a:xfrm>
              <a:off x="7353351" y="5647412"/>
              <a:ext cx="420044" cy="75879"/>
              <a:chOff x="7353351" y="5647412"/>
              <a:chExt cx="420044" cy="75879"/>
            </a:xfrm>
            <a:solidFill>
              <a:srgbClr val="00BADE"/>
            </a:solidFill>
          </p:grpSpPr>
          <p:sp>
            <p:nvSpPr>
              <p:cNvPr id="75" name="Freeform 74">
                <a:extLst>
                  <a:ext uri="{FF2B5EF4-FFF2-40B4-BE49-F238E27FC236}">
                    <a16:creationId xmlns:a16="http://schemas.microsoft.com/office/drawing/2014/main" id="{AE84CAF3-59BD-7FCA-06C0-0650464C1608}"/>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2C11BEA7-ABA4-D548-A824-B5E1A4CF99E8}"/>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5" name="Graphic 2">
              <a:extLst>
                <a:ext uri="{FF2B5EF4-FFF2-40B4-BE49-F238E27FC236}">
                  <a16:creationId xmlns:a16="http://schemas.microsoft.com/office/drawing/2014/main" id="{1325768C-19E4-7A3C-9445-3CE8B9C5491D}"/>
                </a:ext>
              </a:extLst>
            </p:cNvPr>
            <p:cNvGrpSpPr/>
            <p:nvPr/>
          </p:nvGrpSpPr>
          <p:grpSpPr>
            <a:xfrm>
              <a:off x="7190753" y="5365577"/>
              <a:ext cx="745522" cy="754273"/>
              <a:chOff x="7190753" y="5365577"/>
              <a:chExt cx="745522" cy="754273"/>
            </a:xfrm>
            <a:solidFill>
              <a:srgbClr val="000000"/>
            </a:solidFill>
          </p:grpSpPr>
          <p:sp>
            <p:nvSpPr>
              <p:cNvPr id="66" name="Freeform 65">
                <a:extLst>
                  <a:ext uri="{FF2B5EF4-FFF2-40B4-BE49-F238E27FC236}">
                    <a16:creationId xmlns:a16="http://schemas.microsoft.com/office/drawing/2014/main" id="{377ED0A6-C390-37D9-F4A3-F60A60D0E29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266D76B5-28E2-483C-FC93-5DD5EDEEF52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37D35D0-AD53-256E-0DC5-70761BA70EAB}"/>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4F321335-52B0-EA46-371E-C146EE1A4D58}"/>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68E0AC1-E30E-BA01-1359-D7CB86D47FE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AB3EEECA-4E59-D8B7-B779-5C028F0E353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84BCCA12-3A84-665B-F348-90A9B637620E}"/>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AAA1A710-E06F-9D6C-ECB8-DB5D504D9A7B}"/>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3F4CD319-53E8-9BF4-7F27-462E686D33D2}"/>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78" name="Graphic 3">
            <a:extLst>
              <a:ext uri="{FF2B5EF4-FFF2-40B4-BE49-F238E27FC236}">
                <a16:creationId xmlns:a16="http://schemas.microsoft.com/office/drawing/2014/main" id="{F8B9BCD8-A5A6-7A30-F512-78259DD31C1C}"/>
              </a:ext>
            </a:extLst>
          </p:cNvPr>
          <p:cNvGrpSpPr>
            <a:grpSpLocks noChangeAspect="1"/>
          </p:cNvGrpSpPr>
          <p:nvPr/>
        </p:nvGrpSpPr>
        <p:grpSpPr>
          <a:xfrm>
            <a:off x="2109989" y="5609764"/>
            <a:ext cx="478537" cy="540000"/>
            <a:chOff x="4643578" y="432838"/>
            <a:chExt cx="1028134" cy="1160188"/>
          </a:xfrm>
        </p:grpSpPr>
        <p:sp>
          <p:nvSpPr>
            <p:cNvPr id="79" name="Freeform 78">
              <a:extLst>
                <a:ext uri="{FF2B5EF4-FFF2-40B4-BE49-F238E27FC236}">
                  <a16:creationId xmlns:a16="http://schemas.microsoft.com/office/drawing/2014/main" id="{F3BF6A93-ECCA-0E4C-0F64-FD53A3105D2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C662C"/>
            </a:solidFill>
            <a:ln w="27426" cap="flat">
              <a:noFill/>
              <a:prstDash val="solid"/>
              <a:miter/>
            </a:ln>
          </p:spPr>
          <p:txBody>
            <a:bodyPr rtlCol="0" anchor="ctr"/>
            <a:lstStyle/>
            <a:p>
              <a:endParaRPr lang="en-US"/>
            </a:p>
          </p:txBody>
        </p:sp>
        <p:grpSp>
          <p:nvGrpSpPr>
            <p:cNvPr id="80" name="Graphic 3">
              <a:extLst>
                <a:ext uri="{FF2B5EF4-FFF2-40B4-BE49-F238E27FC236}">
                  <a16:creationId xmlns:a16="http://schemas.microsoft.com/office/drawing/2014/main" id="{0355D621-BE64-385B-1D27-6E3189DA55AE}"/>
                </a:ext>
              </a:extLst>
            </p:cNvPr>
            <p:cNvGrpSpPr/>
            <p:nvPr/>
          </p:nvGrpSpPr>
          <p:grpSpPr>
            <a:xfrm>
              <a:off x="4643578" y="432838"/>
              <a:ext cx="1028134" cy="1160188"/>
              <a:chOff x="4643578" y="432838"/>
              <a:chExt cx="1028134" cy="1160188"/>
            </a:xfrm>
            <a:solidFill>
              <a:srgbClr val="000000"/>
            </a:solidFill>
          </p:grpSpPr>
          <p:sp>
            <p:nvSpPr>
              <p:cNvPr id="81" name="Freeform 80">
                <a:extLst>
                  <a:ext uri="{FF2B5EF4-FFF2-40B4-BE49-F238E27FC236}">
                    <a16:creationId xmlns:a16="http://schemas.microsoft.com/office/drawing/2014/main" id="{EEC2133A-E891-61F9-F7EE-554A296DF36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551BF4C7-46EB-3E41-0B13-CB9477FFBB0A}"/>
                  </a:ext>
                </a:extLst>
              </p:cNvPr>
              <p:cNvGrpSpPr/>
              <p:nvPr/>
            </p:nvGrpSpPr>
            <p:grpSpPr>
              <a:xfrm>
                <a:off x="4643578" y="432838"/>
                <a:ext cx="1028134" cy="1160188"/>
                <a:chOff x="4643578" y="432838"/>
                <a:chExt cx="1028134" cy="1160188"/>
              </a:xfrm>
              <a:solidFill>
                <a:srgbClr val="000000"/>
              </a:solidFill>
            </p:grpSpPr>
            <p:sp>
              <p:nvSpPr>
                <p:cNvPr id="83" name="Freeform 82">
                  <a:extLst>
                    <a:ext uri="{FF2B5EF4-FFF2-40B4-BE49-F238E27FC236}">
                      <a16:creationId xmlns:a16="http://schemas.microsoft.com/office/drawing/2014/main" id="{BFD0ABCA-E560-5D38-4FC6-0A36F923541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E22C708-0AF1-550C-C80F-7719D7648B4D}"/>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000000"/>
                </a:solidFill>
                <a:ln w="27426" cap="flat">
                  <a:noFill/>
                  <a:prstDash val="solid"/>
                  <a:miter/>
                </a:ln>
              </p:spPr>
              <p:txBody>
                <a:bodyPr rtlCol="0" anchor="ctr"/>
                <a:lstStyle/>
                <a:p>
                  <a:endParaRPr lang="en-US"/>
                </a:p>
              </p:txBody>
            </p:sp>
          </p:grpSp>
        </p:grpSp>
      </p:grpSp>
      <p:grpSp>
        <p:nvGrpSpPr>
          <p:cNvPr id="89" name="Group 88">
            <a:extLst>
              <a:ext uri="{FF2B5EF4-FFF2-40B4-BE49-F238E27FC236}">
                <a16:creationId xmlns:a16="http://schemas.microsoft.com/office/drawing/2014/main" id="{DC036BAA-5BB6-79AC-F4E6-574E0B0F0700}"/>
              </a:ext>
            </a:extLst>
          </p:cNvPr>
          <p:cNvGrpSpPr>
            <a:grpSpLocks noChangeAspect="1"/>
          </p:cNvGrpSpPr>
          <p:nvPr/>
        </p:nvGrpSpPr>
        <p:grpSpPr>
          <a:xfrm>
            <a:off x="4421631" y="7494751"/>
            <a:ext cx="540590" cy="540000"/>
            <a:chOff x="7257599" y="768348"/>
            <a:chExt cx="868457" cy="867509"/>
          </a:xfrm>
        </p:grpSpPr>
        <p:sp>
          <p:nvSpPr>
            <p:cNvPr id="90" name="Freeform 89">
              <a:extLst>
                <a:ext uri="{FF2B5EF4-FFF2-40B4-BE49-F238E27FC236}">
                  <a16:creationId xmlns:a16="http://schemas.microsoft.com/office/drawing/2014/main" id="{89C590A3-48A9-827C-C920-FC618E72CB4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C662C"/>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91" name="Graphic 2">
              <a:extLst>
                <a:ext uri="{FF2B5EF4-FFF2-40B4-BE49-F238E27FC236}">
                  <a16:creationId xmlns:a16="http://schemas.microsoft.com/office/drawing/2014/main" id="{94D4E803-A517-6D89-6E1D-8CDB08BA4959}"/>
                </a:ext>
              </a:extLst>
            </p:cNvPr>
            <p:cNvGrpSpPr/>
            <p:nvPr/>
          </p:nvGrpSpPr>
          <p:grpSpPr>
            <a:xfrm>
              <a:off x="7257599" y="768348"/>
              <a:ext cx="868457" cy="867509"/>
              <a:chOff x="7257599" y="768348"/>
              <a:chExt cx="868457" cy="867509"/>
            </a:xfrm>
            <a:solidFill>
              <a:srgbClr val="010101"/>
            </a:solidFill>
          </p:grpSpPr>
          <p:sp>
            <p:nvSpPr>
              <p:cNvPr id="92" name="Freeform 91">
                <a:extLst>
                  <a:ext uri="{FF2B5EF4-FFF2-40B4-BE49-F238E27FC236}">
                    <a16:creationId xmlns:a16="http://schemas.microsoft.com/office/drawing/2014/main" id="{D3FABB1E-A9F5-9E24-4F0D-B16C4F1E695A}"/>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EBF9DF84-0061-F377-5059-3C608CC835E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04D45B9F-8985-F397-FAEE-C7964B61F09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06A065B4-8960-F3AA-2086-1A34F6C06C8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AE6581F4-E3F3-B7BD-1532-3AB5BCBCE64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08" name="Picture 107">
            <a:extLst>
              <a:ext uri="{FF2B5EF4-FFF2-40B4-BE49-F238E27FC236}">
                <a16:creationId xmlns:a16="http://schemas.microsoft.com/office/drawing/2014/main" id="{35ECA66A-8665-4696-FDF7-D675A94FA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45"/>
          <a:stretch/>
        </p:blipFill>
        <p:spPr>
          <a:xfrm>
            <a:off x="4398612" y="17927"/>
            <a:ext cx="3160754" cy="2547829"/>
          </a:xfrm>
          <a:prstGeom prst="rect">
            <a:avLst/>
          </a:prstGeom>
        </p:spPr>
      </p:pic>
      <p:sp>
        <p:nvSpPr>
          <p:cNvPr id="109" name="Rectangle 108">
            <a:extLst>
              <a:ext uri="{FF2B5EF4-FFF2-40B4-BE49-F238E27FC236}">
                <a16:creationId xmlns:a16="http://schemas.microsoft.com/office/drawing/2014/main" id="{A2BAA916-A62F-7490-8108-AC9606640111}"/>
              </a:ext>
            </a:extLst>
          </p:cNvPr>
          <p:cNvSpPr/>
          <p:nvPr/>
        </p:nvSpPr>
        <p:spPr>
          <a:xfrm>
            <a:off x="5004309" y="240312"/>
            <a:ext cx="2539465" cy="1885674"/>
          </a:xfrm>
          <a:prstGeom prst="rect">
            <a:avLst/>
          </a:prstGeom>
          <a:blipFill>
            <a:blip r:embed="rId5"/>
            <a:srcRect/>
            <a:stretch>
              <a:fillRect l="-1159" r="-360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F83CAC-340D-EB53-83A1-985A1C436C64}"/>
              </a:ext>
            </a:extLst>
          </p:cNvPr>
          <p:cNvSpPr txBox="1"/>
          <p:nvPr/>
        </p:nvSpPr>
        <p:spPr>
          <a:xfrm>
            <a:off x="512368" y="7433995"/>
            <a:ext cx="2011461" cy="261610"/>
          </a:xfrm>
          <a:prstGeom prst="rect">
            <a:avLst/>
          </a:prstGeom>
          <a:noFill/>
        </p:spPr>
        <p:txBody>
          <a:bodyPr wrap="square">
            <a:spAutoFit/>
          </a:bodyPr>
          <a:lstStyle/>
          <a:p>
            <a:pPr algn="ctr"/>
            <a:r>
              <a:rPr lang="en-GB" sz="1100" b="1" dirty="0">
                <a:solidFill>
                  <a:srgbClr val="EC662C"/>
                </a:solidFill>
              </a:rPr>
              <a:t>Whiteboard Chat </a:t>
            </a:r>
            <a:r>
              <a:rPr lang="en-GB" sz="1100" b="1" dirty="0" err="1">
                <a:solidFill>
                  <a:srgbClr val="EC662C"/>
                </a:solidFill>
              </a:rPr>
              <a:t>på</a:t>
            </a:r>
            <a:r>
              <a:rPr lang="en-GB" sz="1100" b="1" dirty="0">
                <a:solidFill>
                  <a:srgbClr val="EC662C"/>
                </a:solidFill>
              </a:rPr>
              <a:t> 5 </a:t>
            </a:r>
            <a:r>
              <a:rPr lang="en-GB" sz="1100" b="1" dirty="0" err="1">
                <a:solidFill>
                  <a:srgbClr val="EC662C"/>
                </a:solidFill>
              </a:rPr>
              <a:t>minuter</a:t>
            </a:r>
            <a:endParaRPr lang="en-IE" sz="1100" b="1" dirty="0">
              <a:solidFill>
                <a:srgbClr val="EC662C"/>
              </a:solidFill>
            </a:endParaRPr>
          </a:p>
        </p:txBody>
      </p:sp>
      <p:sp>
        <p:nvSpPr>
          <p:cNvPr id="3" name="TextBox 2">
            <a:extLst>
              <a:ext uri="{FF2B5EF4-FFF2-40B4-BE49-F238E27FC236}">
                <a16:creationId xmlns:a16="http://schemas.microsoft.com/office/drawing/2014/main" id="{F84E3594-DCE3-72F3-1C2F-D154E1B452F7}"/>
              </a:ext>
            </a:extLst>
          </p:cNvPr>
          <p:cNvSpPr txBox="1"/>
          <p:nvPr/>
        </p:nvSpPr>
        <p:spPr>
          <a:xfrm>
            <a:off x="2950877" y="8424194"/>
            <a:ext cx="1897058" cy="261610"/>
          </a:xfrm>
          <a:prstGeom prst="rect">
            <a:avLst/>
          </a:prstGeom>
          <a:noFill/>
        </p:spPr>
        <p:txBody>
          <a:bodyPr wrap="square">
            <a:spAutoFit/>
          </a:bodyPr>
          <a:lstStyle/>
          <a:p>
            <a:pPr algn="ctr"/>
            <a:r>
              <a:rPr lang="en-GB" sz="1100" b="1" dirty="0">
                <a:solidFill>
                  <a:srgbClr val="EC662C"/>
                </a:solidFill>
              </a:rPr>
              <a:t>Whiteboard Chat </a:t>
            </a:r>
            <a:r>
              <a:rPr lang="en-IE" sz="1100" b="1" dirty="0" err="1">
                <a:solidFill>
                  <a:srgbClr val="EC662C"/>
                </a:solidFill>
              </a:rPr>
              <a:t>på</a:t>
            </a:r>
            <a:r>
              <a:rPr lang="en-IE" sz="1100" b="1" dirty="0">
                <a:solidFill>
                  <a:srgbClr val="EC662C"/>
                </a:solidFill>
              </a:rPr>
              <a:t> </a:t>
            </a:r>
            <a:r>
              <a:rPr lang="en-IE" sz="1100" b="1" dirty="0" err="1">
                <a:solidFill>
                  <a:srgbClr val="EC662C"/>
                </a:solidFill>
              </a:rPr>
              <a:t>djupet</a:t>
            </a:r>
            <a:endParaRPr lang="en-IE" sz="1100" b="1" dirty="0">
              <a:solidFill>
                <a:srgbClr val="EC662C"/>
              </a:solidFill>
            </a:endParaRPr>
          </a:p>
        </p:txBody>
      </p:sp>
      <p:sp>
        <p:nvSpPr>
          <p:cNvPr id="4" name="TextBox 3">
            <a:extLst>
              <a:ext uri="{FF2B5EF4-FFF2-40B4-BE49-F238E27FC236}">
                <a16:creationId xmlns:a16="http://schemas.microsoft.com/office/drawing/2014/main" id="{090A536B-0086-1CCA-AD4A-52DF2BA59C2E}"/>
              </a:ext>
            </a:extLst>
          </p:cNvPr>
          <p:cNvSpPr txBox="1"/>
          <p:nvPr/>
        </p:nvSpPr>
        <p:spPr>
          <a:xfrm>
            <a:off x="426374" y="1842459"/>
            <a:ext cx="2926426" cy="528350"/>
          </a:xfrm>
          <a:prstGeom prst="rect">
            <a:avLst/>
          </a:prstGeom>
          <a:noFill/>
        </p:spPr>
        <p:txBody>
          <a:bodyPr wrap="square">
            <a:spAutoFit/>
          </a:bodyPr>
          <a:lstStyle/>
          <a:p>
            <a:pPr>
              <a:lnSpc>
                <a:spcPts val="1720"/>
              </a:lnSpc>
            </a:pP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Virtuell</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whiteboard för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kollaborativt</a:t>
            </a:r>
            <a:r>
              <a:rPr lang="en-IE" sz="16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IE" sz="16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lärande</a:t>
            </a:r>
            <a:endParaRPr lang="en-IE"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6A3B8121-4404-80B3-5A45-AF6459B2B64A}"/>
              </a:ext>
            </a:extLst>
          </p:cNvPr>
          <p:cNvGrpSpPr/>
          <p:nvPr/>
        </p:nvGrpSpPr>
        <p:grpSpPr>
          <a:xfrm>
            <a:off x="580704" y="1237605"/>
            <a:ext cx="600909" cy="437472"/>
            <a:chOff x="3400450" y="986392"/>
            <a:chExt cx="1487826" cy="1083162"/>
          </a:xfrm>
        </p:grpSpPr>
        <p:sp>
          <p:nvSpPr>
            <p:cNvPr id="16" name="Freeform 15">
              <a:extLst>
                <a:ext uri="{FF2B5EF4-FFF2-40B4-BE49-F238E27FC236}">
                  <a16:creationId xmlns:a16="http://schemas.microsoft.com/office/drawing/2014/main" id="{57172509-C31A-1A29-5055-FD8333737B5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1152"/>
            </a:solidFill>
            <a:ln w="897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D766907A-0C55-472F-2A86-19015053640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30" name="Freeform 29">
            <a:hlinkClick r:id="rId6"/>
            <a:extLst>
              <a:ext uri="{FF2B5EF4-FFF2-40B4-BE49-F238E27FC236}">
                <a16:creationId xmlns:a16="http://schemas.microsoft.com/office/drawing/2014/main" id="{9F7D6354-489D-07A2-DD52-273B8E966853}"/>
              </a:ext>
            </a:extLst>
          </p:cNvPr>
          <p:cNvSpPr/>
          <p:nvPr/>
        </p:nvSpPr>
        <p:spPr>
          <a:xfrm rot="1020859">
            <a:off x="4600425" y="107820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61152"/>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31" name="Graphic 5">
            <a:extLst>
              <a:ext uri="{FF2B5EF4-FFF2-40B4-BE49-F238E27FC236}">
                <a16:creationId xmlns:a16="http://schemas.microsoft.com/office/drawing/2014/main" id="{0E69E383-EA4E-BA97-1374-42743D9AABD3}"/>
              </a:ext>
            </a:extLst>
          </p:cNvPr>
          <p:cNvSpPr txBox="1"/>
          <p:nvPr/>
        </p:nvSpPr>
        <p:spPr>
          <a:xfrm rot="720709">
            <a:off x="4621631" y="1273462"/>
            <a:ext cx="711222" cy="379848"/>
          </a:xfrm>
          <a:prstGeom prst="rect">
            <a:avLst/>
          </a:prstGeom>
          <a:noFill/>
        </p:spPr>
        <p:txBody>
          <a:bodyPr wrap="square" rtlCol="0">
            <a:spAutoFit/>
          </a:bodyPr>
          <a:lstStyle/>
          <a:p>
            <a:pPr algn="ctr">
              <a:lnSpc>
                <a:spcPts val="1120"/>
              </a:lnSpc>
            </a:pPr>
            <a:r>
              <a:rPr lang="en-US" sz="1200" spc="0" baseline="0" dirty="0">
                <a:solidFill>
                  <a:schemeClr val="bg1"/>
                </a:solidFill>
                <a:latin typeface="Calibri" panose="020F0502020204030204" pitchFamily="34" charset="0"/>
                <a:ea typeface="OpenSans"/>
                <a:cs typeface="Calibri" panose="020F0502020204030204" pitchFamily="34" charset="0"/>
                <a:sym typeface="OpenSans"/>
                <a:hlinkClick r:id="rId7">
                  <a:extLst>
                    <a:ext uri="{A12FA001-AC4F-418D-AE19-62706E023703}">
                      <ahyp:hlinkClr xmlns:ahyp="http://schemas.microsoft.com/office/drawing/2018/hyperlinkcolor" val="tx"/>
                    </a:ext>
                  </a:extLst>
                </a:hlinkClick>
                <a:rtl val="0"/>
              </a:rPr>
              <a:t>KLICKA HÄR</a:t>
            </a:r>
            <a:endParaRPr lang="en-US" sz="12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pic>
        <p:nvPicPr>
          <p:cNvPr id="8" name="Picture 7">
            <a:extLst>
              <a:ext uri="{FF2B5EF4-FFF2-40B4-BE49-F238E27FC236}">
                <a16:creationId xmlns:a16="http://schemas.microsoft.com/office/drawing/2014/main" id="{C7464D26-A3F5-756A-D0AA-EA1435FDB9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86919" y="8653828"/>
            <a:ext cx="2652873" cy="1686264"/>
          </a:xfrm>
          <a:prstGeom prst="rect">
            <a:avLst/>
          </a:prstGeom>
        </p:spPr>
      </p:pic>
      <p:pic>
        <p:nvPicPr>
          <p:cNvPr id="9" name="Picture 8">
            <a:extLst>
              <a:ext uri="{FF2B5EF4-FFF2-40B4-BE49-F238E27FC236}">
                <a16:creationId xmlns:a16="http://schemas.microsoft.com/office/drawing/2014/main" id="{8CEC39EA-70A9-ABFC-0413-B81F4FF765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5896" y="7625467"/>
            <a:ext cx="2652873" cy="1686264"/>
          </a:xfrm>
          <a:prstGeom prst="rect">
            <a:avLst/>
          </a:prstGeom>
        </p:spPr>
      </p:pic>
      <p:sp>
        <p:nvSpPr>
          <p:cNvPr id="10" name="Freeform 9">
            <a:hlinkClick r:id="rId6"/>
            <a:extLst>
              <a:ext uri="{FF2B5EF4-FFF2-40B4-BE49-F238E27FC236}">
                <a16:creationId xmlns:a16="http://schemas.microsoft.com/office/drawing/2014/main" id="{BA2BCBEA-DF5F-5FDF-0F68-99A8CFF11AB5}"/>
              </a:ext>
            </a:extLst>
          </p:cNvPr>
          <p:cNvSpPr/>
          <p:nvPr/>
        </p:nvSpPr>
        <p:spPr>
          <a:xfrm rot="1020859">
            <a:off x="4605504" y="9189532"/>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11" name="Graphic 5">
            <a:extLst>
              <a:ext uri="{FF2B5EF4-FFF2-40B4-BE49-F238E27FC236}">
                <a16:creationId xmlns:a16="http://schemas.microsoft.com/office/drawing/2014/main" id="{964AC82D-B7B9-7F09-5B7B-4470A3F5359F}"/>
              </a:ext>
            </a:extLst>
          </p:cNvPr>
          <p:cNvSpPr txBox="1"/>
          <p:nvPr/>
        </p:nvSpPr>
        <p:spPr>
          <a:xfrm rot="720709">
            <a:off x="4626710" y="9386490"/>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8">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
        <p:nvSpPr>
          <p:cNvPr id="14" name="Freeform 13">
            <a:hlinkClick r:id="rId6"/>
            <a:extLst>
              <a:ext uri="{FF2B5EF4-FFF2-40B4-BE49-F238E27FC236}">
                <a16:creationId xmlns:a16="http://schemas.microsoft.com/office/drawing/2014/main" id="{5CE3E3AA-CE34-F577-BA29-D672F0C709D6}"/>
              </a:ext>
            </a:extLst>
          </p:cNvPr>
          <p:cNvSpPr/>
          <p:nvPr/>
        </p:nvSpPr>
        <p:spPr>
          <a:xfrm>
            <a:off x="2197241" y="7761623"/>
            <a:ext cx="732197" cy="731812"/>
          </a:xfrm>
          <a:custGeom>
            <a:avLst/>
            <a:gdLst>
              <a:gd name="connsiteX0" fmla="*/ 14981 w 1159459"/>
              <a:gd name="connsiteY0" fmla="*/ 449088 h 1158850"/>
              <a:gd name="connsiteX1" fmla="*/ 449334 w 1159459"/>
              <a:gd name="connsiteY1" fmla="*/ 1143878 h 1158850"/>
              <a:gd name="connsiteX2" fmla="*/ 1144479 w 1159459"/>
              <a:gd name="connsiteY2" fmla="*/ 709746 h 1158850"/>
              <a:gd name="connsiteX3" fmla="*/ 710125 w 1159459"/>
              <a:gd name="connsiteY3" fmla="*/ 14957 h 1158850"/>
              <a:gd name="connsiteX4" fmla="*/ 579282 w 1159459"/>
              <a:gd name="connsiteY4" fmla="*/ 0 h 1158850"/>
              <a:gd name="connsiteX5" fmla="*/ 14981 w 1159459"/>
              <a:gd name="connsiteY5" fmla="*/ 449088 h 11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459" h="1158850">
                <a:moveTo>
                  <a:pt x="14981" y="449088"/>
                </a:moveTo>
                <a:cubicBezTo>
                  <a:pt x="-57028" y="760880"/>
                  <a:pt x="137510" y="1071906"/>
                  <a:pt x="449334" y="1143878"/>
                </a:cubicBezTo>
                <a:cubicBezTo>
                  <a:pt x="761286" y="1215849"/>
                  <a:pt x="1072470" y="1021410"/>
                  <a:pt x="1144479" y="709746"/>
                </a:cubicBezTo>
                <a:cubicBezTo>
                  <a:pt x="1216488" y="397954"/>
                  <a:pt x="1021949" y="86929"/>
                  <a:pt x="710125" y="14957"/>
                </a:cubicBezTo>
                <a:cubicBezTo>
                  <a:pt x="666255" y="4858"/>
                  <a:pt x="622385" y="0"/>
                  <a:pt x="579282" y="0"/>
                </a:cubicBezTo>
                <a:cubicBezTo>
                  <a:pt x="315421" y="0"/>
                  <a:pt x="76885" y="181144"/>
                  <a:pt x="14981" y="449088"/>
                </a:cubicBezTo>
              </a:path>
            </a:pathLst>
          </a:custGeom>
          <a:solidFill>
            <a:srgbClr val="EC662C"/>
          </a:solidFill>
          <a:ln w="12788" cap="flat">
            <a:noFill/>
            <a:prstDash val="solid"/>
            <a:miter/>
          </a:ln>
          <a:effectLst>
            <a:outerShdw blurRad="157906" dist="122733" sx="88729" sy="88729" algn="t" rotWithShape="0">
              <a:prstClr val="black">
                <a:alpha val="20129"/>
              </a:prstClr>
            </a:outerShdw>
          </a:effectLst>
        </p:spPr>
        <p:txBody>
          <a:bodyPr rtlCol="0" anchor="ctr"/>
          <a:lstStyle/>
          <a:p>
            <a:endParaRPr lang="en-US"/>
          </a:p>
        </p:txBody>
      </p:sp>
      <p:sp>
        <p:nvSpPr>
          <p:cNvPr id="23" name="Graphic 5">
            <a:extLst>
              <a:ext uri="{FF2B5EF4-FFF2-40B4-BE49-F238E27FC236}">
                <a16:creationId xmlns:a16="http://schemas.microsoft.com/office/drawing/2014/main" id="{7E9BF3EE-C0C6-DA11-5BB8-39D5C3DCFB6C}"/>
              </a:ext>
            </a:extLst>
          </p:cNvPr>
          <p:cNvSpPr txBox="1"/>
          <p:nvPr/>
        </p:nvSpPr>
        <p:spPr>
          <a:xfrm rot="-300150">
            <a:off x="2218447" y="7958581"/>
            <a:ext cx="711222" cy="376450"/>
          </a:xfrm>
          <a:prstGeom prst="rect">
            <a:avLst/>
          </a:prstGeom>
          <a:noFill/>
        </p:spPr>
        <p:txBody>
          <a:bodyPr wrap="square" rtlCol="0">
            <a:spAutoFit/>
          </a:bodyPr>
          <a:lstStyle/>
          <a:p>
            <a:pPr algn="ctr">
              <a:lnSpc>
                <a:spcPts val="1120"/>
              </a:lnSpc>
            </a:pPr>
            <a:r>
              <a:rPr lang="en-US" sz="1100" spc="0" baseline="0" dirty="0">
                <a:solidFill>
                  <a:schemeClr val="bg1"/>
                </a:solidFill>
                <a:latin typeface="Calibri" panose="020F0502020204030204" pitchFamily="34" charset="0"/>
                <a:ea typeface="OpenSans"/>
                <a:cs typeface="Calibri" panose="020F0502020204030204" pitchFamily="34" charset="0"/>
                <a:sym typeface="OpenSans"/>
                <a:hlinkClick r:id="rId9">
                  <a:extLst>
                    <a:ext uri="{A12FA001-AC4F-418D-AE19-62706E023703}">
                      <ahyp:hlinkClr xmlns:ahyp="http://schemas.microsoft.com/office/drawing/2018/hyperlinkcolor" val="tx"/>
                    </a:ext>
                  </a:extLst>
                </a:hlinkClick>
                <a:rtl val="0"/>
              </a:rPr>
              <a:t>KLICKA HÄR</a:t>
            </a:r>
            <a:endParaRPr lang="en-US" sz="1100" spc="0" baseline="0" dirty="0">
              <a:solidFill>
                <a:schemeClr val="bg1"/>
              </a:solidFill>
              <a:latin typeface="Calibri" panose="020F0502020204030204" pitchFamily="34" charset="0"/>
              <a:ea typeface="OpenSans"/>
              <a:cs typeface="Calibri" panose="020F0502020204030204" pitchFamily="34" charset="0"/>
              <a:sym typeface="OpenSans"/>
              <a:rtl val="0"/>
            </a:endParaRPr>
          </a:p>
        </p:txBody>
      </p:sp>
    </p:spTree>
    <p:extLst>
      <p:ext uri="{BB962C8B-B14F-4D97-AF65-F5344CB8AC3E}">
        <p14:creationId xmlns:p14="http://schemas.microsoft.com/office/powerpoint/2010/main" val="231549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0F1235-66CC-4F44-54E4-F722B2A39DC8}"/>
              </a:ext>
            </a:extLst>
          </p:cNvPr>
          <p:cNvSpPr>
            <a:spLocks noGrp="1"/>
          </p:cNvSpPr>
          <p:nvPr>
            <p:ph type="body" sz="quarter" idx="18"/>
          </p:nvPr>
        </p:nvSpPr>
        <p:spPr>
          <a:xfrm>
            <a:off x="482202" y="607867"/>
            <a:ext cx="2552827" cy="1631043"/>
          </a:xfrm>
        </p:spPr>
        <p:txBody>
          <a:bodyPr/>
          <a:lstStyle/>
          <a:p>
            <a:r>
              <a:rPr lang="en-US" dirty="0"/>
              <a:t>MEDVERKANDE I DENNA VERKTYGSLÅDA</a:t>
            </a:r>
          </a:p>
        </p:txBody>
      </p:sp>
      <p:sp>
        <p:nvSpPr>
          <p:cNvPr id="7" name="Text Placeholder 6">
            <a:extLst>
              <a:ext uri="{FF2B5EF4-FFF2-40B4-BE49-F238E27FC236}">
                <a16:creationId xmlns:a16="http://schemas.microsoft.com/office/drawing/2014/main" id="{F55DCEE3-1865-F9A3-020B-226204C0AF6E}"/>
              </a:ext>
            </a:extLst>
          </p:cNvPr>
          <p:cNvSpPr>
            <a:spLocks noGrp="1"/>
          </p:cNvSpPr>
          <p:nvPr>
            <p:ph type="body" sz="quarter" idx="19"/>
          </p:nvPr>
        </p:nvSpPr>
        <p:spPr/>
        <p:txBody>
          <a:bodyPr/>
          <a:lstStyle/>
          <a:p>
            <a:r>
              <a:rPr lang="en-US" dirty="0"/>
              <a:t>05</a:t>
            </a:r>
          </a:p>
        </p:txBody>
      </p:sp>
      <p:sp>
        <p:nvSpPr>
          <p:cNvPr id="8" name="TextBox 7">
            <a:extLst>
              <a:ext uri="{FF2B5EF4-FFF2-40B4-BE49-F238E27FC236}">
                <a16:creationId xmlns:a16="http://schemas.microsoft.com/office/drawing/2014/main" id="{4C19BDBB-3AE7-5CF2-9B70-F28014D3F9FC}"/>
              </a:ext>
            </a:extLst>
          </p:cNvPr>
          <p:cNvSpPr txBox="1"/>
          <p:nvPr/>
        </p:nvSpPr>
        <p:spPr>
          <a:xfrm>
            <a:off x="482203" y="6382039"/>
            <a:ext cx="4568533" cy="2318583"/>
          </a:xfrm>
          <a:prstGeom prst="rect">
            <a:avLst/>
          </a:prstGeom>
          <a:noFill/>
        </p:spPr>
        <p:txBody>
          <a:bodyPr wrap="square">
            <a:spAutoFit/>
          </a:bodyPr>
          <a:lstStyle/>
          <a:p>
            <a:pPr marL="369888" lvl="1" indent="-342900">
              <a:spcBef>
                <a:spcPts val="413"/>
              </a:spcBef>
              <a:buClr>
                <a:srgbClr val="E61152"/>
              </a:buClr>
              <a:buFont typeface="Arial" panose="020B0604020202020204" pitchFamily="34" charset="0"/>
              <a:buChar char="•"/>
              <a:tabLst>
                <a:tab pos="479425" algn="l"/>
              </a:tabLst>
            </a:pPr>
            <a:r>
              <a:rPr lang="en-IE" sz="1600" b="1" dirty="0" err="1">
                <a:ea typeface="+mn-lt"/>
                <a:cs typeface="+mn-lt"/>
              </a:rPr>
              <a:t>Folkuniversitetet</a:t>
            </a:r>
            <a:r>
              <a:rPr lang="en-IE" sz="1600" b="1" dirty="0">
                <a:ea typeface="+mn-lt"/>
                <a:cs typeface="+mn-lt"/>
              </a:rPr>
              <a:t> </a:t>
            </a:r>
            <a:r>
              <a:rPr lang="en-IE" sz="1600" b="1" dirty="0" err="1">
                <a:ea typeface="+mn-lt"/>
                <a:cs typeface="+mn-lt"/>
              </a:rPr>
              <a:t>Stiftelsen</a:t>
            </a:r>
            <a:r>
              <a:rPr lang="en-IE" sz="1600" b="1" dirty="0">
                <a:ea typeface="+mn-lt"/>
                <a:cs typeface="+mn-lt"/>
              </a:rPr>
              <a:t> Vid </a:t>
            </a:r>
            <a:r>
              <a:rPr lang="en-IE" sz="1600" b="1" dirty="0" err="1">
                <a:ea typeface="+mn-lt"/>
                <a:cs typeface="+mn-lt"/>
              </a:rPr>
              <a:t>Lunds</a:t>
            </a:r>
            <a:r>
              <a:rPr lang="en-IE" sz="1600" b="1" dirty="0">
                <a:ea typeface="+mn-lt"/>
                <a:cs typeface="+mn-lt"/>
              </a:rPr>
              <a:t> </a:t>
            </a:r>
            <a:r>
              <a:rPr lang="en-IE" sz="1600" b="1" dirty="0" err="1">
                <a:ea typeface="+mn-lt"/>
                <a:cs typeface="+mn-lt"/>
              </a:rPr>
              <a:t>Universitet</a:t>
            </a:r>
            <a:r>
              <a:rPr lang="en-IE" sz="1600" b="1" dirty="0">
                <a:ea typeface="+mn-lt"/>
                <a:cs typeface="+mn-lt"/>
              </a:rPr>
              <a:t>, Sverige</a:t>
            </a:r>
          </a:p>
          <a:p>
            <a:pPr marL="369888" lvl="1" indent="-342900">
              <a:spcBef>
                <a:spcPts val="413"/>
              </a:spcBef>
              <a:buClr>
                <a:srgbClr val="E61152"/>
              </a:buClr>
              <a:buFont typeface="Arial" panose="020B0604020202020204" pitchFamily="34" charset="0"/>
              <a:buChar char="•"/>
              <a:tabLst>
                <a:tab pos="479425" algn="l"/>
              </a:tabLst>
            </a:pPr>
            <a:r>
              <a:rPr lang="en-IE" sz="1600" b="1" i="0" u="none" strike="noStrike" baseline="0" dirty="0" err="1"/>
              <a:t>Akmi</a:t>
            </a:r>
            <a:r>
              <a:rPr lang="en-IE" sz="1600" b="1" i="0" u="none" strike="noStrike" baseline="0" dirty="0"/>
              <a:t> </a:t>
            </a:r>
            <a:r>
              <a:rPr lang="en-IE" sz="1600" b="1" i="0" u="none" strike="noStrike" baseline="0" dirty="0" err="1"/>
              <a:t>Anonimi</a:t>
            </a:r>
            <a:r>
              <a:rPr lang="en-IE" sz="1600" b="1" i="0" u="none" strike="noStrike" baseline="0" dirty="0"/>
              <a:t> </a:t>
            </a:r>
            <a:r>
              <a:rPr lang="en-IE" sz="1600" b="1" i="0" u="none" strike="noStrike" baseline="0" dirty="0" err="1"/>
              <a:t>Ekpaideftiki</a:t>
            </a:r>
            <a:r>
              <a:rPr lang="en-IE" sz="1600" b="1" i="0" u="none" strike="noStrike" baseline="0" dirty="0"/>
              <a:t> </a:t>
            </a:r>
            <a:r>
              <a:rPr lang="en-IE" sz="1600" b="1" i="0" u="none" strike="noStrike" baseline="0" dirty="0" err="1"/>
              <a:t>Etairia</a:t>
            </a:r>
            <a:r>
              <a:rPr lang="en-IE" sz="1600" b="1" i="0" u="none" strike="noStrike" baseline="0" dirty="0"/>
              <a:t>, </a:t>
            </a:r>
            <a:r>
              <a:rPr lang="en-IE" sz="1600" b="1" i="0" u="none" strike="noStrike" baseline="0" dirty="0" err="1"/>
              <a:t>Grekland</a:t>
            </a:r>
            <a:endParaRPr lang="en-IE" sz="1600" b="1" i="0" u="none" strike="noStrike" baseline="0" dirty="0"/>
          </a:p>
          <a:p>
            <a:pPr marL="369888" lvl="1" indent="-342900">
              <a:spcBef>
                <a:spcPts val="413"/>
              </a:spcBef>
              <a:buClr>
                <a:srgbClr val="E61152"/>
              </a:buClr>
              <a:buFont typeface="Arial" panose="020B0604020202020204" pitchFamily="34" charset="0"/>
              <a:buChar char="•"/>
              <a:tabLst>
                <a:tab pos="479425" algn="l"/>
              </a:tabLst>
            </a:pPr>
            <a:r>
              <a:rPr lang="en-IE" sz="1600" b="1" i="0" u="none" strike="noStrike" baseline="0" dirty="0"/>
              <a:t>Open Education Community Foundation, </a:t>
            </a:r>
            <a:r>
              <a:rPr lang="en-IE" sz="1600" b="1" i="0" u="none" strike="noStrike" baseline="0" dirty="0" err="1"/>
              <a:t>Belgien</a:t>
            </a:r>
            <a:endParaRPr lang="en-IE" sz="1600" b="1" i="0" u="none" strike="noStrike" baseline="0" dirty="0"/>
          </a:p>
          <a:p>
            <a:pPr marL="369888" lvl="1" indent="-342900">
              <a:spcBef>
                <a:spcPts val="413"/>
              </a:spcBef>
              <a:buClr>
                <a:srgbClr val="E61152"/>
              </a:buClr>
              <a:buFont typeface="Arial" panose="020B0604020202020204" pitchFamily="34" charset="0"/>
              <a:buChar char="•"/>
              <a:tabLst>
                <a:tab pos="479425" algn="l"/>
              </a:tabLst>
            </a:pPr>
            <a:r>
              <a:rPr lang="en-IE" sz="1600" b="1" dirty="0"/>
              <a:t>Momentum Marketing Services Limited, </a:t>
            </a:r>
            <a:r>
              <a:rPr lang="en-IE" sz="1600" b="1" dirty="0" err="1"/>
              <a:t>Irland</a:t>
            </a:r>
            <a:endParaRPr lang="en-IE" sz="1600" b="1" dirty="0"/>
          </a:p>
          <a:p>
            <a:pPr marL="369888" lvl="1" indent="-342900">
              <a:spcBef>
                <a:spcPts val="413"/>
              </a:spcBef>
              <a:buClr>
                <a:srgbClr val="E61152"/>
              </a:buClr>
              <a:buFont typeface="Arial" panose="020B0604020202020204" pitchFamily="34" charset="0"/>
              <a:buChar char="•"/>
              <a:tabLst>
                <a:tab pos="479425" algn="l"/>
              </a:tabLst>
            </a:pPr>
            <a:r>
              <a:rPr lang="en-IE" sz="1600" b="1" dirty="0"/>
              <a:t>European E-learning Institute, </a:t>
            </a:r>
            <a:r>
              <a:rPr lang="en-IE" sz="1600" b="1" dirty="0" err="1"/>
              <a:t>Danmark</a:t>
            </a:r>
            <a:endParaRPr lang="en-IE" sz="1600" b="1" dirty="0"/>
          </a:p>
          <a:p>
            <a:pPr marL="369888" lvl="1" indent="-342900">
              <a:spcBef>
                <a:spcPts val="413"/>
              </a:spcBef>
              <a:buClr>
                <a:srgbClr val="E61152"/>
              </a:buClr>
              <a:buFont typeface="Arial" panose="020B0604020202020204" pitchFamily="34" charset="0"/>
              <a:buChar char="•"/>
              <a:tabLst>
                <a:tab pos="479425" algn="l"/>
              </a:tabLst>
            </a:pPr>
            <a:r>
              <a:rPr lang="en-IE" sz="1600" b="1" dirty="0"/>
              <a:t>Tallinn University, </a:t>
            </a:r>
            <a:r>
              <a:rPr lang="en-IE" sz="1600" b="1" dirty="0" err="1"/>
              <a:t>Estland</a:t>
            </a:r>
            <a:endParaRPr lang="en-IE" sz="1600" b="1" dirty="0">
              <a:ea typeface="+mn-lt"/>
              <a:cs typeface="+mn-lt"/>
            </a:endParaRPr>
          </a:p>
        </p:txBody>
      </p:sp>
      <p:sp>
        <p:nvSpPr>
          <p:cNvPr id="2" name="Slide Number Placeholder 5">
            <a:extLst>
              <a:ext uri="{FF2B5EF4-FFF2-40B4-BE49-F238E27FC236}">
                <a16:creationId xmlns:a16="http://schemas.microsoft.com/office/drawing/2014/main" id="{A564293F-4953-996D-2B91-E1F4B2E5C858}"/>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32</a:t>
            </a:fld>
            <a:endParaRPr lang="fr-CA" dirty="0"/>
          </a:p>
        </p:txBody>
      </p:sp>
      <p:pic>
        <p:nvPicPr>
          <p:cNvPr id="4" name="Picture 3">
            <a:extLst>
              <a:ext uri="{FF2B5EF4-FFF2-40B4-BE49-F238E27FC236}">
                <a16:creationId xmlns:a16="http://schemas.microsoft.com/office/drawing/2014/main" id="{18EEA666-B005-3A71-E16E-9E1A82534C96}"/>
              </a:ext>
            </a:extLst>
          </p:cNvPr>
          <p:cNvPicPr>
            <a:picLocks noChangeAspect="1"/>
          </p:cNvPicPr>
          <p:nvPr/>
        </p:nvPicPr>
        <p:blipFill>
          <a:blip r:embed="rId2"/>
          <a:stretch>
            <a:fillRect/>
          </a:stretch>
        </p:blipFill>
        <p:spPr>
          <a:xfrm>
            <a:off x="482202" y="9219225"/>
            <a:ext cx="4514850" cy="923925"/>
          </a:xfrm>
          <a:prstGeom prst="rect">
            <a:avLst/>
          </a:prstGeom>
        </p:spPr>
      </p:pic>
    </p:spTree>
    <p:extLst>
      <p:ext uri="{BB962C8B-B14F-4D97-AF65-F5344CB8AC3E}">
        <p14:creationId xmlns:p14="http://schemas.microsoft.com/office/powerpoint/2010/main" val="1882554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0F1235-66CC-4F44-54E4-F722B2A39DC8}"/>
              </a:ext>
            </a:extLst>
          </p:cNvPr>
          <p:cNvSpPr>
            <a:spLocks noGrp="1"/>
          </p:cNvSpPr>
          <p:nvPr>
            <p:ph type="body" sz="quarter" idx="18"/>
          </p:nvPr>
        </p:nvSpPr>
        <p:spPr>
          <a:xfrm>
            <a:off x="1792157" y="7941171"/>
            <a:ext cx="3376743" cy="2432754"/>
          </a:xfrm>
        </p:spPr>
        <p:txBody>
          <a:bodyPr/>
          <a:lstStyle/>
          <a:p>
            <a:r>
              <a:rPr lang="en-US" dirty="0"/>
              <a:t>NÄSTA STEG PÅ DIN DIGITALA RESA</a:t>
            </a:r>
          </a:p>
        </p:txBody>
      </p:sp>
      <p:sp>
        <p:nvSpPr>
          <p:cNvPr id="7" name="Text Placeholder 6">
            <a:extLst>
              <a:ext uri="{FF2B5EF4-FFF2-40B4-BE49-F238E27FC236}">
                <a16:creationId xmlns:a16="http://schemas.microsoft.com/office/drawing/2014/main" id="{F55DCEE3-1865-F9A3-020B-226204C0AF6E}"/>
              </a:ext>
            </a:extLst>
          </p:cNvPr>
          <p:cNvSpPr>
            <a:spLocks noGrp="1"/>
          </p:cNvSpPr>
          <p:nvPr>
            <p:ph type="body" sz="quarter" idx="19"/>
          </p:nvPr>
        </p:nvSpPr>
        <p:spPr/>
        <p:txBody>
          <a:bodyPr/>
          <a:lstStyle/>
          <a:p>
            <a:r>
              <a:rPr lang="en-US" dirty="0"/>
              <a:t>06</a:t>
            </a:r>
          </a:p>
        </p:txBody>
      </p:sp>
      <p:sp>
        <p:nvSpPr>
          <p:cNvPr id="2" name="Slide Number Placeholder 5">
            <a:extLst>
              <a:ext uri="{FF2B5EF4-FFF2-40B4-BE49-F238E27FC236}">
                <a16:creationId xmlns:a16="http://schemas.microsoft.com/office/drawing/2014/main" id="{191D056A-E186-735F-CE4E-0A537BEEA29E}"/>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33</a:t>
            </a:fld>
            <a:endParaRPr lang="fr-CA" dirty="0"/>
          </a:p>
        </p:txBody>
      </p:sp>
      <p:pic>
        <p:nvPicPr>
          <p:cNvPr id="41" name="Picture Placeholder 40">
            <a:extLst>
              <a:ext uri="{FF2B5EF4-FFF2-40B4-BE49-F238E27FC236}">
                <a16:creationId xmlns:a16="http://schemas.microsoft.com/office/drawing/2014/main" id="{8DCD49C9-C19C-1D06-4961-C254B865873A}"/>
              </a:ext>
            </a:extLst>
          </p:cNvPr>
          <p:cNvPicPr>
            <a:picLocks noGrp="1" noChangeAspect="1"/>
          </p:cNvPicPr>
          <p:nvPr>
            <p:ph type="pic" sz="quarter" idx="17"/>
          </p:nvPr>
        </p:nvPicPr>
        <p:blipFill rotWithShape="1">
          <a:blip r:embed="rId2"/>
          <a:srcRect l="135" t="32600" r="-135" b="12104"/>
          <a:stretch/>
        </p:blipFill>
        <p:spPr>
          <a:xfrm>
            <a:off x="1" y="0"/>
            <a:ext cx="7559676" cy="6354362"/>
          </a:xfrm>
        </p:spPr>
      </p:pic>
      <p:sp>
        <p:nvSpPr>
          <p:cNvPr id="3" name="Text Placeholder 7">
            <a:extLst>
              <a:ext uri="{FF2B5EF4-FFF2-40B4-BE49-F238E27FC236}">
                <a16:creationId xmlns:a16="http://schemas.microsoft.com/office/drawing/2014/main" id="{445C7507-EA93-F3BE-8515-56248395BFF5}"/>
              </a:ext>
            </a:extLst>
          </p:cNvPr>
          <p:cNvSpPr txBox="1">
            <a:spLocks/>
          </p:cNvSpPr>
          <p:nvPr/>
        </p:nvSpPr>
        <p:spPr>
          <a:xfrm>
            <a:off x="0" y="414653"/>
            <a:ext cx="2708443" cy="218707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sv-SE" sz="1800" dirty="0"/>
              <a:t>Vår digitala verktygslåda </a:t>
            </a:r>
            <a:r>
              <a:rPr lang="sv-SE" sz="1800" dirty="0" err="1"/>
              <a:t>Education</a:t>
            </a:r>
            <a:r>
              <a:rPr lang="sv-SE" sz="1800" dirty="0"/>
              <a:t> 4.0 har redan gett dig en bra start.</a:t>
            </a:r>
          </a:p>
          <a:p>
            <a:r>
              <a:rPr lang="sv-SE" sz="1800" dirty="0"/>
              <a:t>Inget enskilt verktyg eller metod är perfekt för alla studerande, så anpassa dem efter dina behov.</a:t>
            </a:r>
          </a:p>
          <a:p>
            <a:r>
              <a:rPr lang="sv-SE" sz="1800" dirty="0"/>
              <a:t>Börja i liten skapa med kanske två eller tre verktyg till att börja med.</a:t>
            </a:r>
          </a:p>
          <a:p>
            <a:r>
              <a:rPr lang="sv-SE" sz="1800" dirty="0"/>
              <a:t>Dela dina erfarenheter med kolleger och få återkoppling från dina studerande, så kommer din kunskap och dina färdigheter att växa efter hand.</a:t>
            </a:r>
          </a:p>
          <a:p>
            <a:endParaRPr lang="sv-SE" sz="1800" dirty="0">
              <a:solidFill>
                <a:schemeClr val="bg1"/>
              </a:solidFill>
            </a:endParaRPr>
          </a:p>
          <a:p>
            <a:endParaRPr lang="sv-SE" dirty="0">
              <a:solidFill>
                <a:schemeClr val="bg1"/>
              </a:solidFill>
            </a:endParaRPr>
          </a:p>
        </p:txBody>
      </p:sp>
    </p:spTree>
    <p:extLst>
      <p:ext uri="{BB962C8B-B14F-4D97-AF65-F5344CB8AC3E}">
        <p14:creationId xmlns:p14="http://schemas.microsoft.com/office/powerpoint/2010/main" val="3507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C91DFF7-6D06-7C85-3421-F92030341F4E}"/>
              </a:ext>
            </a:extLst>
          </p:cNvPr>
          <p:cNvPicPr>
            <a:picLocks noGrp="1" noChangeAspect="1"/>
          </p:cNvPicPr>
          <p:nvPr>
            <p:ph type="pic" sz="quarter" idx="20"/>
          </p:nvPr>
        </p:nvPicPr>
        <p:blipFill rotWithShape="1">
          <a:blip r:embed="rId2"/>
          <a:srcRect l="1199" t="-10802" r="-53283" b="-22122"/>
          <a:stretch/>
        </p:blipFill>
        <p:spPr>
          <a:xfrm>
            <a:off x="48126" y="3577389"/>
            <a:ext cx="6104912" cy="7114424"/>
          </a:xfrm>
          <a:solidFill>
            <a:srgbClr val="0B0A05"/>
          </a:solidFill>
        </p:spPr>
      </p:pic>
      <p:sp>
        <p:nvSpPr>
          <p:cNvPr id="8" name="Text Placeholder 25">
            <a:extLst>
              <a:ext uri="{FF2B5EF4-FFF2-40B4-BE49-F238E27FC236}">
                <a16:creationId xmlns:a16="http://schemas.microsoft.com/office/drawing/2014/main" id="{A1185B76-1B32-9789-D475-0E9C5A1C2196}"/>
              </a:ext>
            </a:extLst>
          </p:cNvPr>
          <p:cNvSpPr txBox="1">
            <a:spLocks/>
          </p:cNvSpPr>
          <p:nvPr/>
        </p:nvSpPr>
        <p:spPr>
          <a:xfrm rot="1800000">
            <a:off x="303095" y="4620585"/>
            <a:ext cx="4296489" cy="461665"/>
          </a:xfrm>
          <a:prstGeom prst="rect">
            <a:avLst/>
          </a:prstGeom>
          <a:solidFill>
            <a:srgbClr val="EC662C"/>
          </a:solidFill>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US">
                <a:solidFill>
                  <a:schemeClr val="bg1"/>
                </a:solidFill>
              </a:rPr>
              <a:t>www.</a:t>
            </a:r>
            <a:r>
              <a:rPr lang="en-US" b="1">
                <a:solidFill>
                  <a:schemeClr val="bg1"/>
                </a:solidFill>
              </a:rPr>
              <a:t>inclusiveeducators</a:t>
            </a:r>
            <a:r>
              <a:rPr lang="en-US">
                <a:solidFill>
                  <a:schemeClr val="bg1"/>
                </a:solidFill>
              </a:rPr>
              <a:t>.eu</a:t>
            </a:r>
            <a:endParaRPr lang="en-US" dirty="0">
              <a:solidFill>
                <a:schemeClr val="bg1"/>
              </a:solidFill>
            </a:endParaRPr>
          </a:p>
        </p:txBody>
      </p:sp>
      <p:grpSp>
        <p:nvGrpSpPr>
          <p:cNvPr id="9" name="Group 8">
            <a:extLst>
              <a:ext uri="{FF2B5EF4-FFF2-40B4-BE49-F238E27FC236}">
                <a16:creationId xmlns:a16="http://schemas.microsoft.com/office/drawing/2014/main" id="{735C9327-DF34-0860-DD28-7304CEF249A4}"/>
              </a:ext>
            </a:extLst>
          </p:cNvPr>
          <p:cNvGrpSpPr/>
          <p:nvPr/>
        </p:nvGrpSpPr>
        <p:grpSpPr>
          <a:xfrm>
            <a:off x="6157191" y="9172136"/>
            <a:ext cx="879415" cy="206262"/>
            <a:chOff x="3244859" y="9797084"/>
            <a:chExt cx="1936438" cy="454180"/>
          </a:xfrm>
          <a:solidFill>
            <a:schemeClr val="bg1"/>
          </a:solidFill>
        </p:grpSpPr>
        <p:sp>
          <p:nvSpPr>
            <p:cNvPr id="10" name="Freeform 5">
              <a:extLst>
                <a:ext uri="{FF2B5EF4-FFF2-40B4-BE49-F238E27FC236}">
                  <a16:creationId xmlns:a16="http://schemas.microsoft.com/office/drawing/2014/main" id="{5D13CC5C-25C2-824C-E5B3-F27F126D399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sp>
          <p:nvSpPr>
            <p:cNvPr id="11" name="Freeform 9">
              <a:extLst>
                <a:ext uri="{FF2B5EF4-FFF2-40B4-BE49-F238E27FC236}">
                  <a16:creationId xmlns:a16="http://schemas.microsoft.com/office/drawing/2014/main" id="{4471CAB4-DB7C-00A2-1221-76EFB56C411D}"/>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sp>
          <p:nvSpPr>
            <p:cNvPr id="12" name="Freeform 13">
              <a:extLst>
                <a:ext uri="{FF2B5EF4-FFF2-40B4-BE49-F238E27FC236}">
                  <a16:creationId xmlns:a16="http://schemas.microsoft.com/office/drawing/2014/main" id="{D7048239-8D07-F066-7C5B-E72B568BBBA3}"/>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grpSp>
      <p:sp>
        <p:nvSpPr>
          <p:cNvPr id="13" name="Text Placeholder 32">
            <a:extLst>
              <a:ext uri="{FF2B5EF4-FFF2-40B4-BE49-F238E27FC236}">
                <a16:creationId xmlns:a16="http://schemas.microsoft.com/office/drawing/2014/main" id="{1D43C443-055D-5865-6D3C-6A33A2A0E49E}"/>
              </a:ext>
            </a:extLst>
          </p:cNvPr>
          <p:cNvSpPr txBox="1">
            <a:spLocks/>
          </p:cNvSpPr>
          <p:nvPr/>
        </p:nvSpPr>
        <p:spPr>
          <a:xfrm>
            <a:off x="5685629" y="8497094"/>
            <a:ext cx="1616556" cy="1344488"/>
          </a:xfrm>
          <a:prstGeom prst="rect">
            <a:avLst/>
          </a:prstGeom>
        </p:spPr>
        <p:txBody>
          <a:bodyPr anchor="t">
            <a:noAutofit/>
          </a:bodyPr>
          <a:lstStyle>
            <a:lvl1pPr marL="0" indent="0" algn="ctr" defTabSz="755934" rtl="0" eaLnBrk="1" latinLnBrk="0" hangingPunct="1">
              <a:lnSpc>
                <a:spcPct val="100000"/>
              </a:lnSpc>
              <a:spcBef>
                <a:spcPts val="0"/>
              </a:spcBef>
              <a:buFont typeface="Arial" panose="020B0604020202020204" pitchFamily="34" charset="0"/>
              <a:buNone/>
              <a:defRPr sz="2000" b="1" i="0" kern="1200">
                <a:solidFill>
                  <a:schemeClr val="bg1"/>
                </a:solidFill>
                <a:latin typeface="Poppins" pitchFamily="2" charset="77"/>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err="1"/>
              <a:t>Följ</a:t>
            </a:r>
            <a:r>
              <a:rPr lang="en-GB" dirty="0"/>
              <a:t> </a:t>
            </a:r>
            <a:r>
              <a:rPr lang="en-GB" dirty="0" err="1"/>
              <a:t>oss</a:t>
            </a:r>
            <a:r>
              <a:rPr lang="en-GB" dirty="0"/>
              <a:t>:</a:t>
            </a:r>
            <a:endParaRPr lang="en-US" dirty="0"/>
          </a:p>
        </p:txBody>
      </p:sp>
      <p:sp>
        <p:nvSpPr>
          <p:cNvPr id="16" name="Rectangle 15">
            <a:extLst>
              <a:ext uri="{FF2B5EF4-FFF2-40B4-BE49-F238E27FC236}">
                <a16:creationId xmlns:a16="http://schemas.microsoft.com/office/drawing/2014/main" id="{94CDFA7C-E448-2ED2-C416-BCD02597F754}"/>
              </a:ext>
            </a:extLst>
          </p:cNvPr>
          <p:cNvSpPr/>
          <p:nvPr/>
        </p:nvSpPr>
        <p:spPr>
          <a:xfrm>
            <a:off x="5871411" y="9795965"/>
            <a:ext cx="1688264" cy="56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7D78AED-3734-1865-B18D-66D874603942}"/>
              </a:ext>
            </a:extLst>
          </p:cNvPr>
          <p:cNvPicPr/>
          <p:nvPr/>
        </p:nvPicPr>
        <p:blipFill rotWithShape="1">
          <a:blip r:embed="rId3" cstate="print">
            <a:extLst>
              <a:ext uri="{28A0092B-C50C-407E-A947-70E740481C1C}">
                <a14:useLocalDpi xmlns:a14="http://schemas.microsoft.com/office/drawing/2010/main"/>
              </a:ext>
            </a:extLst>
          </a:blip>
          <a:srcRect r="44449"/>
          <a:stretch/>
        </p:blipFill>
        <p:spPr bwMode="auto">
          <a:xfrm>
            <a:off x="6005107" y="991116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5125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CA9C17A-8ABB-17C3-0050-D8B4DDD1E231}"/>
              </a:ext>
            </a:extLst>
          </p:cNvPr>
          <p:cNvPicPr>
            <a:picLocks noGrp="1" noChangeAspect="1"/>
          </p:cNvPicPr>
          <p:nvPr>
            <p:ph type="pic" sz="quarter" idx="17"/>
          </p:nvPr>
        </p:nvPicPr>
        <p:blipFill rotWithShape="1">
          <a:blip r:embed="rId2"/>
          <a:srcRect l="22465" t="12698" b="35164"/>
          <a:stretch/>
        </p:blipFill>
        <p:spPr>
          <a:xfrm>
            <a:off x="1" y="0"/>
            <a:ext cx="7559676" cy="6354362"/>
          </a:xfrm>
        </p:spPr>
      </p:pic>
      <p:sp>
        <p:nvSpPr>
          <p:cNvPr id="6" name="Text Placeholder 5">
            <a:extLst>
              <a:ext uri="{FF2B5EF4-FFF2-40B4-BE49-F238E27FC236}">
                <a16:creationId xmlns:a16="http://schemas.microsoft.com/office/drawing/2014/main" id="{B1B2965C-EB86-1488-00AA-F927BF0A3CE8}"/>
              </a:ext>
            </a:extLst>
          </p:cNvPr>
          <p:cNvSpPr>
            <a:spLocks noGrp="1"/>
          </p:cNvSpPr>
          <p:nvPr>
            <p:ph type="body" sz="quarter" idx="18"/>
          </p:nvPr>
        </p:nvSpPr>
        <p:spPr>
          <a:xfrm>
            <a:off x="1792157" y="7585363"/>
            <a:ext cx="2716047" cy="2306781"/>
          </a:xfrm>
        </p:spPr>
        <p:txBody>
          <a:bodyPr/>
          <a:lstStyle/>
          <a:p>
            <a:r>
              <a:rPr lang="en-US" dirty="0"/>
              <a:t>VAD ÄR EDUCATION 4.0? </a:t>
            </a:r>
          </a:p>
          <a:p>
            <a:endParaRPr lang="en-US" dirty="0"/>
          </a:p>
        </p:txBody>
      </p:sp>
      <p:sp>
        <p:nvSpPr>
          <p:cNvPr id="7" name="Text Placeholder 6">
            <a:extLst>
              <a:ext uri="{FF2B5EF4-FFF2-40B4-BE49-F238E27FC236}">
                <a16:creationId xmlns:a16="http://schemas.microsoft.com/office/drawing/2014/main" id="{200B8C3F-6CE0-4A14-508B-E9F1822C6CFA}"/>
              </a:ext>
            </a:extLst>
          </p:cNvPr>
          <p:cNvSpPr>
            <a:spLocks noGrp="1"/>
          </p:cNvSpPr>
          <p:nvPr>
            <p:ph type="body" sz="quarter" idx="19"/>
          </p:nvPr>
        </p:nvSpPr>
        <p:spPr/>
        <p:txBody>
          <a:bodyPr/>
          <a:lstStyle/>
          <a:p>
            <a:r>
              <a:rPr lang="en-US" dirty="0"/>
              <a:t>01</a:t>
            </a:r>
          </a:p>
        </p:txBody>
      </p:sp>
      <p:pic>
        <p:nvPicPr>
          <p:cNvPr id="4" name="Picture Placeholder 2">
            <a:extLst>
              <a:ext uri="{FF2B5EF4-FFF2-40B4-BE49-F238E27FC236}">
                <a16:creationId xmlns:a16="http://schemas.microsoft.com/office/drawing/2014/main" id="{84E5BA4D-62E6-50AA-9BF7-6D9993A57B06}"/>
              </a:ext>
            </a:extLst>
          </p:cNvPr>
          <p:cNvPicPr>
            <a:picLocks noChangeAspect="1"/>
          </p:cNvPicPr>
          <p:nvPr/>
        </p:nvPicPr>
        <p:blipFill rotWithShape="1">
          <a:blip r:embed="rId2"/>
          <a:srcRect l="13784" t="17124" r="-13784" b="15627"/>
          <a:stretch/>
        </p:blipFill>
        <p:spPr>
          <a:xfrm>
            <a:off x="-29843" y="42530"/>
            <a:ext cx="7559676" cy="6354362"/>
          </a:xfrm>
          <a:custGeom>
            <a:avLst/>
            <a:gdLst>
              <a:gd name="connsiteX0" fmla="*/ 0 w 7775575"/>
              <a:gd name="connsiteY0" fmla="*/ 0 h 6535838"/>
              <a:gd name="connsiteX1" fmla="*/ 7775575 w 7775575"/>
              <a:gd name="connsiteY1" fmla="*/ 0 h 6535838"/>
              <a:gd name="connsiteX2" fmla="*/ 7775575 w 7775575"/>
              <a:gd name="connsiteY2" fmla="*/ 1095706 h 6535838"/>
              <a:gd name="connsiteX3" fmla="*/ 0 w 7775575"/>
              <a:gd name="connsiteY3" fmla="*/ 6535838 h 6535838"/>
            </a:gdLst>
            <a:ahLst/>
            <a:cxnLst>
              <a:cxn ang="0">
                <a:pos x="connsiteX0" y="connsiteY0"/>
              </a:cxn>
              <a:cxn ang="0">
                <a:pos x="connsiteX1" y="connsiteY1"/>
              </a:cxn>
              <a:cxn ang="0">
                <a:pos x="connsiteX2" y="connsiteY2"/>
              </a:cxn>
              <a:cxn ang="0">
                <a:pos x="connsiteX3" y="connsiteY3"/>
              </a:cxn>
            </a:cxnLst>
            <a:rect l="l" t="t" r="r" b="b"/>
            <a:pathLst>
              <a:path w="7775575" h="6535838">
                <a:moveTo>
                  <a:pt x="0" y="0"/>
                </a:moveTo>
                <a:lnTo>
                  <a:pt x="7775575" y="0"/>
                </a:lnTo>
                <a:lnTo>
                  <a:pt x="7775575" y="1095706"/>
                </a:lnTo>
                <a:lnTo>
                  <a:pt x="0" y="6535838"/>
                </a:lnTo>
                <a:close/>
              </a:path>
            </a:pathLst>
          </a:custGeom>
        </p:spPr>
      </p:pic>
      <p:sp>
        <p:nvSpPr>
          <p:cNvPr id="2" name="Slide Number Placeholder 5">
            <a:extLst>
              <a:ext uri="{FF2B5EF4-FFF2-40B4-BE49-F238E27FC236}">
                <a16:creationId xmlns:a16="http://schemas.microsoft.com/office/drawing/2014/main" id="{C5CCCA73-FF87-2B65-FF83-EAE6B3FDD90F}"/>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Tree>
    <p:extLst>
      <p:ext uri="{BB962C8B-B14F-4D97-AF65-F5344CB8AC3E}">
        <p14:creationId xmlns:p14="http://schemas.microsoft.com/office/powerpoint/2010/main" val="31309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E3CA3AC-45BF-0B6F-FB1F-FC94FDF7B06E}"/>
              </a:ext>
            </a:extLst>
          </p:cNvPr>
          <p:cNvSpPr/>
          <p:nvPr/>
        </p:nvSpPr>
        <p:spPr>
          <a:xfrm rot="16200000">
            <a:off x="2347088" y="-1212313"/>
            <a:ext cx="2852803" cy="7572377"/>
          </a:xfrm>
          <a:custGeom>
            <a:avLst/>
            <a:gdLst>
              <a:gd name="connsiteX0" fmla="*/ 0 w 3885767"/>
              <a:gd name="connsiteY0" fmla="*/ 0 h 10691813"/>
              <a:gd name="connsiteX1" fmla="*/ 3885767 w 3885767"/>
              <a:gd name="connsiteY1" fmla="*/ 0 h 10691813"/>
              <a:gd name="connsiteX2" fmla="*/ 3885767 w 3885767"/>
              <a:gd name="connsiteY2" fmla="*/ 10691813 h 10691813"/>
              <a:gd name="connsiteX3" fmla="*/ 0 w 3885767"/>
              <a:gd name="connsiteY3" fmla="*/ 10691813 h 10691813"/>
              <a:gd name="connsiteX4" fmla="*/ 0 w 3885767"/>
              <a:gd name="connsiteY4" fmla="*/ 0 h 10691813"/>
              <a:gd name="connsiteX0" fmla="*/ 0 w 3885767"/>
              <a:gd name="connsiteY0" fmla="*/ 0 h 10691813"/>
              <a:gd name="connsiteX1" fmla="*/ 3885767 w 3885767"/>
              <a:gd name="connsiteY1" fmla="*/ 0 h 10691813"/>
              <a:gd name="connsiteX2" fmla="*/ 2854635 w 3885767"/>
              <a:gd name="connsiteY2" fmla="*/ 10691813 h 10691813"/>
              <a:gd name="connsiteX3" fmla="*/ 0 w 3885767"/>
              <a:gd name="connsiteY3" fmla="*/ 10691813 h 10691813"/>
              <a:gd name="connsiteX4" fmla="*/ 0 w 3885767"/>
              <a:gd name="connsiteY4" fmla="*/ 0 h 10691813"/>
              <a:gd name="connsiteX0" fmla="*/ 0 w 4817649"/>
              <a:gd name="connsiteY0" fmla="*/ 0 h 10691813"/>
              <a:gd name="connsiteX1" fmla="*/ 4817649 w 4817649"/>
              <a:gd name="connsiteY1" fmla="*/ 0 h 10691813"/>
              <a:gd name="connsiteX2" fmla="*/ 3786517 w 4817649"/>
              <a:gd name="connsiteY2" fmla="*/ 10691813 h 10691813"/>
              <a:gd name="connsiteX3" fmla="*/ 931882 w 4817649"/>
              <a:gd name="connsiteY3" fmla="*/ 10691813 h 10691813"/>
              <a:gd name="connsiteX4" fmla="*/ 0 w 4817649"/>
              <a:gd name="connsiteY4" fmla="*/ 0 h 10691813"/>
              <a:gd name="connsiteX0" fmla="*/ 0 w 4118738"/>
              <a:gd name="connsiteY0" fmla="*/ 25317 h 10691813"/>
              <a:gd name="connsiteX1" fmla="*/ 4118738 w 4118738"/>
              <a:gd name="connsiteY1" fmla="*/ 0 h 10691813"/>
              <a:gd name="connsiteX2" fmla="*/ 3087606 w 4118738"/>
              <a:gd name="connsiteY2" fmla="*/ 10691813 h 10691813"/>
              <a:gd name="connsiteX3" fmla="*/ 232971 w 4118738"/>
              <a:gd name="connsiteY3" fmla="*/ 10691813 h 10691813"/>
              <a:gd name="connsiteX4" fmla="*/ 0 w 4118738"/>
              <a:gd name="connsiteY4" fmla="*/ 25317 h 10691813"/>
              <a:gd name="connsiteX0" fmla="*/ 0 w 4118738"/>
              <a:gd name="connsiteY0" fmla="*/ 25317 h 10691814"/>
              <a:gd name="connsiteX1" fmla="*/ 4118738 w 4118738"/>
              <a:gd name="connsiteY1" fmla="*/ 0 h 10691814"/>
              <a:gd name="connsiteX2" fmla="*/ 3087606 w 4118738"/>
              <a:gd name="connsiteY2" fmla="*/ 10691813 h 10691814"/>
              <a:gd name="connsiteX3" fmla="*/ 491828 w 4118738"/>
              <a:gd name="connsiteY3" fmla="*/ 10691814 h 10691814"/>
              <a:gd name="connsiteX4" fmla="*/ 0 w 4118738"/>
              <a:gd name="connsiteY4" fmla="*/ 25317 h 1069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738" h="10691814">
                <a:moveTo>
                  <a:pt x="0" y="25317"/>
                </a:moveTo>
                <a:lnTo>
                  <a:pt x="4118738" y="0"/>
                </a:lnTo>
                <a:lnTo>
                  <a:pt x="3087606" y="10691813"/>
                </a:lnTo>
                <a:lnTo>
                  <a:pt x="491828" y="10691814"/>
                </a:lnTo>
                <a:lnTo>
                  <a:pt x="0" y="25317"/>
                </a:lnTo>
                <a:close/>
              </a:path>
            </a:pathLst>
          </a:custGeom>
          <a:solidFill>
            <a:srgbClr val="E61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F4501FC5-0892-17D8-A949-44BDA7A8FEB4}"/>
              </a:ext>
            </a:extLst>
          </p:cNvPr>
          <p:cNvSpPr/>
          <p:nvPr/>
        </p:nvSpPr>
        <p:spPr>
          <a:xfrm>
            <a:off x="-12700" y="-12701"/>
            <a:ext cx="2527300" cy="1877693"/>
          </a:xfrm>
          <a:custGeom>
            <a:avLst/>
            <a:gdLst>
              <a:gd name="connsiteX0" fmla="*/ 0 w 2260600"/>
              <a:gd name="connsiteY0" fmla="*/ 1841500 h 1841500"/>
              <a:gd name="connsiteX1" fmla="*/ 0 w 2260600"/>
              <a:gd name="connsiteY1" fmla="*/ 1765300 h 1841500"/>
              <a:gd name="connsiteX2" fmla="*/ 1701800 w 2260600"/>
              <a:gd name="connsiteY2" fmla="*/ 1066800 h 1841500"/>
              <a:gd name="connsiteX3" fmla="*/ 2260600 w 2260600"/>
              <a:gd name="connsiteY3" fmla="*/ 0 h 1841500"/>
              <a:gd name="connsiteX4" fmla="*/ 12700 w 2260600"/>
              <a:gd name="connsiteY4" fmla="*/ 0 h 1841500"/>
              <a:gd name="connsiteX5" fmla="*/ 0 w 2260600"/>
              <a:gd name="connsiteY5" fmla="*/ 184150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00" h="1841500">
                <a:moveTo>
                  <a:pt x="0" y="1841500"/>
                </a:moveTo>
                <a:lnTo>
                  <a:pt x="0" y="1765300"/>
                </a:lnTo>
                <a:lnTo>
                  <a:pt x="1701800" y="1066800"/>
                </a:lnTo>
                <a:lnTo>
                  <a:pt x="2260600" y="0"/>
                </a:lnTo>
                <a:lnTo>
                  <a:pt x="12700" y="0"/>
                </a:lnTo>
                <a:cubicBezTo>
                  <a:pt x="8467" y="613833"/>
                  <a:pt x="4233" y="1227667"/>
                  <a:pt x="0" y="1841500"/>
                </a:cubicBez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ABAA99F3-2A8F-DEF2-6766-5FA0C778B20F}"/>
              </a:ext>
            </a:extLst>
          </p:cNvPr>
          <p:cNvSpPr>
            <a:spLocks noGrp="1"/>
          </p:cNvSpPr>
          <p:nvPr>
            <p:ph type="body" sz="quarter" idx="32"/>
          </p:nvPr>
        </p:nvSpPr>
        <p:spPr>
          <a:xfrm>
            <a:off x="615148" y="4636444"/>
            <a:ext cx="6526988" cy="1637356"/>
          </a:xfrm>
        </p:spPr>
        <p:txBody>
          <a:bodyPr/>
          <a:lstStyle/>
          <a:p>
            <a:r>
              <a:rPr lang="sv-SE" dirty="0"/>
              <a:t>Under de senaste tio åren har den digitala tekniken revolutionerat alla delar av våra liv, särskilt hur vi lever och arbetar. Och även om stora ansträngningar har gjorts för att revolutionera hur vi undervisar och lär oss finns det mycket mer att göra. Covid-19-pandemin sporrade till snabba tekniska förändringar. </a:t>
            </a:r>
          </a:p>
          <a:p>
            <a:endParaRPr lang="sv-SE" dirty="0"/>
          </a:p>
          <a:p>
            <a:r>
              <a:rPr lang="sv-SE" dirty="0"/>
              <a:t>Blandad undervisning och blandat lärande, inklusive användning av teknik både i och utanför klassrummet, blev en del av livet för oss. Den här förändringen har möjliggjort många spännande möjligheter och utmaningar för utbildare. Samtidigt har den förvärrat de redan existerande orättvisorna i utbildning.</a:t>
            </a:r>
          </a:p>
          <a:p>
            <a:endParaRPr lang="sv-SE" dirty="0"/>
          </a:p>
          <a:p>
            <a:r>
              <a:rPr lang="sv-SE" dirty="0"/>
              <a:t>Vår utmaning som utbildare är att gripa de möjligheter som tekniken ger oss och att använda dem så att orättvisorna för inlärarna minskar och möjligheterna ökar. </a:t>
            </a:r>
          </a:p>
        </p:txBody>
      </p:sp>
      <p:sp>
        <p:nvSpPr>
          <p:cNvPr id="28" name="Text Placeholder 27">
            <a:extLst>
              <a:ext uri="{FF2B5EF4-FFF2-40B4-BE49-F238E27FC236}">
                <a16:creationId xmlns:a16="http://schemas.microsoft.com/office/drawing/2014/main" id="{45243697-CF98-E2E8-8D62-16832AD6D508}"/>
              </a:ext>
            </a:extLst>
          </p:cNvPr>
          <p:cNvSpPr>
            <a:spLocks noGrp="1"/>
          </p:cNvSpPr>
          <p:nvPr>
            <p:ph type="body" sz="quarter" idx="33"/>
          </p:nvPr>
        </p:nvSpPr>
        <p:spPr>
          <a:xfrm>
            <a:off x="3779836" y="411033"/>
            <a:ext cx="3306763" cy="1349764"/>
          </a:xfrm>
        </p:spPr>
        <p:txBody>
          <a:bodyPr/>
          <a:lstStyle/>
          <a:p>
            <a:pPr algn="r">
              <a:lnSpc>
                <a:spcPts val="3100"/>
              </a:lnSpc>
              <a:spcBef>
                <a:spcPts val="0"/>
              </a:spcBef>
            </a:pPr>
            <a:r>
              <a:rPr lang="en-US" dirty="0"/>
              <a:t>VAD ÄR EDUCATION 4.0? </a:t>
            </a:r>
          </a:p>
          <a:p>
            <a:pPr>
              <a:lnSpc>
                <a:spcPts val="3100"/>
              </a:lnSpc>
              <a:spcBef>
                <a:spcPts val="0"/>
              </a:spcBef>
            </a:pPr>
            <a:endParaRPr lang="en-US" dirty="0"/>
          </a:p>
        </p:txBody>
      </p:sp>
      <p:sp>
        <p:nvSpPr>
          <p:cNvPr id="19" name="Text Placeholder 18">
            <a:extLst>
              <a:ext uri="{FF2B5EF4-FFF2-40B4-BE49-F238E27FC236}">
                <a16:creationId xmlns:a16="http://schemas.microsoft.com/office/drawing/2014/main" id="{70A69A83-4F11-4CA9-472E-A0237AF2B8B1}"/>
              </a:ext>
            </a:extLst>
          </p:cNvPr>
          <p:cNvSpPr>
            <a:spLocks noGrp="1"/>
          </p:cNvSpPr>
          <p:nvPr>
            <p:ph type="body" sz="quarter" idx="34"/>
          </p:nvPr>
        </p:nvSpPr>
        <p:spPr>
          <a:xfrm>
            <a:off x="2514600" y="2050341"/>
            <a:ext cx="4572001" cy="1064757"/>
          </a:xfrm>
        </p:spPr>
        <p:txBody>
          <a:bodyPr/>
          <a:lstStyle/>
          <a:p>
            <a:pPr>
              <a:lnSpc>
                <a:spcPts val="1520"/>
              </a:lnSpc>
            </a:pPr>
            <a:r>
              <a:rPr lang="sv-SE" sz="1400" dirty="0" err="1">
                <a:solidFill>
                  <a:schemeClr val="bg1"/>
                </a:solidFill>
              </a:rPr>
              <a:t>Education</a:t>
            </a:r>
            <a:r>
              <a:rPr lang="sv-SE" sz="1400" dirty="0">
                <a:solidFill>
                  <a:schemeClr val="bg1"/>
                </a:solidFill>
              </a:rPr>
              <a:t> 4.0 är ett sätt att se annorlunda på utbildning på ett inkluderande sätt. Det fokuserar på att utveckla och främja ett brett urval av färdigheter för att förbereda inlärarna för den fjärde industriella revolutionen. Det viktigaste är att det påverkar teknisk och pedagogisk innovation så att inlärarna sätts i centrum för lärandet. </a:t>
            </a:r>
          </a:p>
          <a:p>
            <a:pPr>
              <a:lnSpc>
                <a:spcPts val="1520"/>
              </a:lnSpc>
            </a:pPr>
            <a:endParaRPr lang="sv-SE" sz="1400" dirty="0">
              <a:solidFill>
                <a:schemeClr val="bg1"/>
              </a:solidFill>
            </a:endParaRPr>
          </a:p>
        </p:txBody>
      </p:sp>
      <p:grpSp>
        <p:nvGrpSpPr>
          <p:cNvPr id="31" name="Graphic 2">
            <a:extLst>
              <a:ext uri="{FF2B5EF4-FFF2-40B4-BE49-F238E27FC236}">
                <a16:creationId xmlns:a16="http://schemas.microsoft.com/office/drawing/2014/main" id="{D336B169-2BB4-634F-2856-5D2E7C5FE581}"/>
              </a:ext>
            </a:extLst>
          </p:cNvPr>
          <p:cNvGrpSpPr/>
          <p:nvPr userDrawn="1"/>
        </p:nvGrpSpPr>
        <p:grpSpPr>
          <a:xfrm rot="10800000" flipH="1">
            <a:off x="-911061" y="-15565"/>
            <a:ext cx="1822121" cy="633844"/>
            <a:chOff x="4497892" y="6688880"/>
            <a:chExt cx="1587779" cy="552326"/>
          </a:xfrm>
          <a:solidFill>
            <a:srgbClr val="FFFFFF"/>
          </a:solidFill>
        </p:grpSpPr>
        <p:sp>
          <p:nvSpPr>
            <p:cNvPr id="32" name="Graphic 2">
              <a:extLst>
                <a:ext uri="{FF2B5EF4-FFF2-40B4-BE49-F238E27FC236}">
                  <a16:creationId xmlns:a16="http://schemas.microsoft.com/office/drawing/2014/main" id="{4647E908-DF0C-3257-FBD1-3791CA9EC9F4}"/>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33" name="Graphic 2">
              <a:extLst>
                <a:ext uri="{FF2B5EF4-FFF2-40B4-BE49-F238E27FC236}">
                  <a16:creationId xmlns:a16="http://schemas.microsoft.com/office/drawing/2014/main" id="{7E4C93D1-98EB-FE83-4FAE-F1197C141AC4}"/>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34" name="Graphic 2">
              <a:extLst>
                <a:ext uri="{FF2B5EF4-FFF2-40B4-BE49-F238E27FC236}">
                  <a16:creationId xmlns:a16="http://schemas.microsoft.com/office/drawing/2014/main" id="{639171CB-6762-2309-41A5-06715AE016BD}"/>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36" name="TextBox 35">
            <a:extLst>
              <a:ext uri="{FF2B5EF4-FFF2-40B4-BE49-F238E27FC236}">
                <a16:creationId xmlns:a16="http://schemas.microsoft.com/office/drawing/2014/main" id="{D7C31B14-ED23-ECC1-3569-38403840047D}"/>
              </a:ext>
            </a:extLst>
          </p:cNvPr>
          <p:cNvSpPr txBox="1"/>
          <p:nvPr/>
        </p:nvSpPr>
        <p:spPr>
          <a:xfrm>
            <a:off x="473075" y="248994"/>
            <a:ext cx="1759752" cy="1092607"/>
          </a:xfrm>
          <a:prstGeom prst="rect">
            <a:avLst/>
          </a:prstGeom>
          <a:noFill/>
        </p:spPr>
        <p:txBody>
          <a:bodyPr wrap="square">
            <a:spAutoFit/>
          </a:bodyPr>
          <a:lstStyle/>
          <a:p>
            <a:r>
              <a:rPr lang="en-GB" sz="6500" dirty="0">
                <a:solidFill>
                  <a:schemeClr val="bg1"/>
                </a:solidFill>
              </a:rPr>
              <a:t>01	</a:t>
            </a:r>
            <a:endParaRPr lang="en-US" sz="6500" dirty="0">
              <a:solidFill>
                <a:schemeClr val="bg1"/>
              </a:solidFill>
            </a:endParaRPr>
          </a:p>
        </p:txBody>
      </p:sp>
      <p:sp>
        <p:nvSpPr>
          <p:cNvPr id="39" name="TextBox 38">
            <a:extLst>
              <a:ext uri="{FF2B5EF4-FFF2-40B4-BE49-F238E27FC236}">
                <a16:creationId xmlns:a16="http://schemas.microsoft.com/office/drawing/2014/main" id="{DEC4F9BA-D486-F96C-59B6-6D0F3DB760F9}"/>
              </a:ext>
            </a:extLst>
          </p:cNvPr>
          <p:cNvSpPr txBox="1"/>
          <p:nvPr/>
        </p:nvSpPr>
        <p:spPr>
          <a:xfrm>
            <a:off x="587149" y="2023903"/>
            <a:ext cx="1927451" cy="923330"/>
          </a:xfrm>
          <a:prstGeom prst="rect">
            <a:avLst/>
          </a:prstGeom>
          <a:noFill/>
        </p:spPr>
        <p:txBody>
          <a:bodyPr wrap="square">
            <a:spAutoFit/>
          </a:bodyPr>
          <a:lstStyle/>
          <a:p>
            <a:r>
              <a:rPr lang="sv-SE" dirty="0">
                <a:solidFill>
                  <a:schemeClr val="bg1"/>
                </a:solidFill>
              </a:rPr>
              <a:t>Varför är det relevant för </a:t>
            </a:r>
            <a:r>
              <a:rPr lang="en-US" dirty="0" err="1">
                <a:solidFill>
                  <a:schemeClr val="bg1"/>
                </a:solidFill>
              </a:rPr>
              <a:t>yrkesutbildning</a:t>
            </a:r>
            <a:r>
              <a:rPr lang="en-US" dirty="0">
                <a:solidFill>
                  <a:schemeClr val="bg1"/>
                </a:solidFill>
              </a:rPr>
              <a:t>?</a:t>
            </a:r>
          </a:p>
        </p:txBody>
      </p:sp>
      <p:sp>
        <p:nvSpPr>
          <p:cNvPr id="8" name="Slide Number Placeholder 5">
            <a:extLst>
              <a:ext uri="{FF2B5EF4-FFF2-40B4-BE49-F238E27FC236}">
                <a16:creationId xmlns:a16="http://schemas.microsoft.com/office/drawing/2014/main" id="{F9B02956-1C13-AA94-488F-8B4A9461ECA1}"/>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5</a:t>
            </a:fld>
            <a:endParaRPr lang="fr-CA" dirty="0"/>
          </a:p>
        </p:txBody>
      </p:sp>
      <p:sp>
        <p:nvSpPr>
          <p:cNvPr id="9" name="Text Placeholder 16">
            <a:extLst>
              <a:ext uri="{FF2B5EF4-FFF2-40B4-BE49-F238E27FC236}">
                <a16:creationId xmlns:a16="http://schemas.microsoft.com/office/drawing/2014/main" id="{5FADB139-8B66-B9AA-4142-B6D06D3775A4}"/>
              </a:ext>
            </a:extLst>
          </p:cNvPr>
          <p:cNvSpPr txBox="1">
            <a:spLocks/>
          </p:cNvSpPr>
          <p:nvPr/>
        </p:nvSpPr>
        <p:spPr>
          <a:xfrm>
            <a:off x="587149" y="7442200"/>
            <a:ext cx="6526988" cy="1797586"/>
          </a:xfrm>
          <a:prstGeom prst="rect">
            <a:avLst/>
          </a:prstGeom>
        </p:spPr>
        <p:txBody>
          <a:bodyPr numCol="2"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sv-SE" dirty="0"/>
              <a:t>Den digitala förändringen är en viktig trend i tekniken som kommer att förändra arbetsmarknaden i framtiden. Yrkesutbildade kommer att behöva nya färdigheter för nya arbeten under sitt arbetsliv. Lärare och utbildare kommer att behöva integrera inlärare med olika bakgrund och behov. </a:t>
            </a:r>
          </a:p>
          <a:p>
            <a:endParaRPr lang="sv-SE" dirty="0"/>
          </a:p>
          <a:p>
            <a:r>
              <a:rPr lang="sv-SE" dirty="0"/>
              <a:t>INACT </a:t>
            </a:r>
            <a:r>
              <a:rPr lang="sv-SE" dirty="0" err="1"/>
              <a:t>Inclusive</a:t>
            </a:r>
            <a:r>
              <a:rPr lang="sv-SE" dirty="0"/>
              <a:t> </a:t>
            </a:r>
            <a:r>
              <a:rPr lang="sv-SE" dirty="0" err="1"/>
              <a:t>Educators</a:t>
            </a:r>
            <a:r>
              <a:rPr lang="sv-SE" dirty="0"/>
              <a:t> har förståelse för att personer med yrkesutbildning kommer att behöva färdigheter för att fortsätta vara relevanta när saker förändras. Lärare och utbildare kommer att behöva säkerställa att inlärarna behärskar kritiskt tänkande, kommunikation och inlärningsförmåga för att ha framgång i ett samhälle i förändring och i en oförutsägbar ekonomi.</a:t>
            </a:r>
          </a:p>
          <a:p>
            <a:endParaRPr lang="sv-SE" dirty="0"/>
          </a:p>
          <a:p>
            <a:r>
              <a:rPr lang="sv-SE" dirty="0"/>
              <a:t>Mycket av den här introduktionen till </a:t>
            </a:r>
            <a:r>
              <a:rPr lang="sv-SE" dirty="0" err="1"/>
              <a:t>Education</a:t>
            </a:r>
            <a:r>
              <a:rPr lang="sv-SE" dirty="0"/>
              <a:t> 4.0 kommer från World </a:t>
            </a:r>
            <a:r>
              <a:rPr lang="sv-SE" dirty="0" err="1"/>
              <a:t>Economic</a:t>
            </a:r>
            <a:r>
              <a:rPr lang="sv-SE" dirty="0"/>
              <a:t> Forum, </a:t>
            </a:r>
            <a:r>
              <a:rPr lang="sv-SE" dirty="0" err="1">
                <a:hlinkClick r:id="rId2">
                  <a:extLst>
                    <a:ext uri="{A12FA001-AC4F-418D-AE19-62706E023703}">
                      <ahyp:hlinkClr xmlns:ahyp="http://schemas.microsoft.com/office/drawing/2018/hyperlinkcolor" val="tx"/>
                    </a:ext>
                  </a:extLst>
                </a:hlinkClick>
              </a:rPr>
              <a:t>Catalysing</a:t>
            </a:r>
            <a:r>
              <a:rPr lang="sv-SE" dirty="0">
                <a:hlinkClick r:id="rId2">
                  <a:extLst>
                    <a:ext uri="{A12FA001-AC4F-418D-AE19-62706E023703}">
                      <ahyp:hlinkClr xmlns:ahyp="http://schemas.microsoft.com/office/drawing/2018/hyperlinkcolor" val="tx"/>
                    </a:ext>
                  </a:extLst>
                </a:hlinkClick>
              </a:rPr>
              <a:t> </a:t>
            </a:r>
            <a:r>
              <a:rPr lang="sv-SE" dirty="0" err="1">
                <a:hlinkClick r:id="rId2">
                  <a:extLst>
                    <a:ext uri="{A12FA001-AC4F-418D-AE19-62706E023703}">
                      <ahyp:hlinkClr xmlns:ahyp="http://schemas.microsoft.com/office/drawing/2018/hyperlinkcolor" val="tx"/>
                    </a:ext>
                  </a:extLst>
                </a:hlinkClick>
              </a:rPr>
              <a:t>Education</a:t>
            </a:r>
            <a:r>
              <a:rPr lang="sv-SE" dirty="0">
                <a:hlinkClick r:id="rId2">
                  <a:extLst>
                    <a:ext uri="{A12FA001-AC4F-418D-AE19-62706E023703}">
                      <ahyp:hlinkClr xmlns:ahyp="http://schemas.microsoft.com/office/drawing/2018/hyperlinkcolor" val="tx"/>
                    </a:ext>
                  </a:extLst>
                </a:hlinkClick>
              </a:rPr>
              <a:t> 4.0 </a:t>
            </a:r>
            <a:r>
              <a:rPr lang="sv-SE" dirty="0" err="1">
                <a:hlinkClick r:id="rId2">
                  <a:extLst>
                    <a:ext uri="{A12FA001-AC4F-418D-AE19-62706E023703}">
                      <ahyp:hlinkClr xmlns:ahyp="http://schemas.microsoft.com/office/drawing/2018/hyperlinkcolor" val="tx"/>
                    </a:ext>
                  </a:extLst>
                </a:hlinkClick>
              </a:rPr>
              <a:t>Investing</a:t>
            </a:r>
            <a:r>
              <a:rPr lang="sv-SE" dirty="0">
                <a:hlinkClick r:id="rId2">
                  <a:extLst>
                    <a:ext uri="{A12FA001-AC4F-418D-AE19-62706E023703}">
                      <ahyp:hlinkClr xmlns:ahyp="http://schemas.microsoft.com/office/drawing/2018/hyperlinkcolor" val="tx"/>
                    </a:ext>
                  </a:extLst>
                </a:hlinkClick>
              </a:rPr>
              <a:t> in the </a:t>
            </a:r>
            <a:r>
              <a:rPr lang="sv-SE" dirty="0" err="1">
                <a:hlinkClick r:id="rId2">
                  <a:extLst>
                    <a:ext uri="{A12FA001-AC4F-418D-AE19-62706E023703}">
                      <ahyp:hlinkClr xmlns:ahyp="http://schemas.microsoft.com/office/drawing/2018/hyperlinkcolor" val="tx"/>
                    </a:ext>
                  </a:extLst>
                </a:hlinkClick>
              </a:rPr>
              <a:t>Future</a:t>
            </a:r>
            <a:r>
              <a:rPr lang="sv-SE" dirty="0">
                <a:hlinkClick r:id="rId2">
                  <a:extLst>
                    <a:ext uri="{A12FA001-AC4F-418D-AE19-62706E023703}">
                      <ahyp:hlinkClr xmlns:ahyp="http://schemas.microsoft.com/office/drawing/2018/hyperlinkcolor" val="tx"/>
                    </a:ext>
                  </a:extLst>
                </a:hlinkClick>
              </a:rPr>
              <a:t> </a:t>
            </a:r>
            <a:r>
              <a:rPr lang="sv-SE" dirty="0" err="1">
                <a:hlinkClick r:id="rId2">
                  <a:extLst>
                    <a:ext uri="{A12FA001-AC4F-418D-AE19-62706E023703}">
                      <ahyp:hlinkClr xmlns:ahyp="http://schemas.microsoft.com/office/drawing/2018/hyperlinkcolor" val="tx"/>
                    </a:ext>
                  </a:extLst>
                </a:hlinkClick>
              </a:rPr>
              <a:t>of</a:t>
            </a:r>
            <a:r>
              <a:rPr lang="sv-SE" dirty="0">
                <a:hlinkClick r:id="rId2">
                  <a:extLst>
                    <a:ext uri="{A12FA001-AC4F-418D-AE19-62706E023703}">
                      <ahyp:hlinkClr xmlns:ahyp="http://schemas.microsoft.com/office/drawing/2018/hyperlinkcolor" val="tx"/>
                    </a:ext>
                  </a:extLst>
                </a:hlinkClick>
              </a:rPr>
              <a:t> Learning for a Human-</a:t>
            </a:r>
            <a:r>
              <a:rPr lang="sv-SE" dirty="0" err="1">
                <a:hlinkClick r:id="rId2">
                  <a:extLst>
                    <a:ext uri="{A12FA001-AC4F-418D-AE19-62706E023703}">
                      <ahyp:hlinkClr xmlns:ahyp="http://schemas.microsoft.com/office/drawing/2018/hyperlinkcolor" val="tx"/>
                    </a:ext>
                  </a:extLst>
                </a:hlinkClick>
              </a:rPr>
              <a:t>Centric</a:t>
            </a:r>
            <a:r>
              <a:rPr lang="sv-SE" dirty="0">
                <a:hlinkClick r:id="rId2">
                  <a:extLst>
                    <a:ext uri="{A12FA001-AC4F-418D-AE19-62706E023703}">
                      <ahyp:hlinkClr xmlns:ahyp="http://schemas.microsoft.com/office/drawing/2018/hyperlinkcolor" val="tx"/>
                    </a:ext>
                  </a:extLst>
                </a:hlinkClick>
              </a:rPr>
              <a:t> </a:t>
            </a:r>
            <a:r>
              <a:rPr lang="sv-SE" dirty="0" err="1">
                <a:hlinkClick r:id="rId2">
                  <a:extLst>
                    <a:ext uri="{A12FA001-AC4F-418D-AE19-62706E023703}">
                      <ahyp:hlinkClr xmlns:ahyp="http://schemas.microsoft.com/office/drawing/2018/hyperlinkcolor" val="tx"/>
                    </a:ext>
                  </a:extLst>
                </a:hlinkClick>
              </a:rPr>
              <a:t>Recover</a:t>
            </a:r>
            <a:r>
              <a:rPr lang="sv-SE" dirty="0">
                <a:hlinkClick r:id="rId2">
                  <a:extLst>
                    <a:ext uri="{A12FA001-AC4F-418D-AE19-62706E023703}">
                      <ahyp:hlinkClr xmlns:ahyp="http://schemas.microsoft.com/office/drawing/2018/hyperlinkcolor" val="tx"/>
                    </a:ext>
                  </a:extLst>
                </a:hlinkClick>
              </a:rPr>
              <a:t> </a:t>
            </a:r>
            <a:r>
              <a:rPr lang="sv-SE" dirty="0" err="1">
                <a:hlinkClick r:id="rId2">
                  <a:extLst>
                    <a:ext uri="{A12FA001-AC4F-418D-AE19-62706E023703}">
                      <ahyp:hlinkClr xmlns:ahyp="http://schemas.microsoft.com/office/drawing/2018/hyperlinkcolor" val="tx"/>
                    </a:ext>
                  </a:extLst>
                </a:hlinkClick>
              </a:rPr>
              <a:t>Insight</a:t>
            </a:r>
            <a:r>
              <a:rPr lang="sv-SE" dirty="0">
                <a:hlinkClick r:id="rId2">
                  <a:extLst>
                    <a:ext uri="{A12FA001-AC4F-418D-AE19-62706E023703}">
                      <ahyp:hlinkClr xmlns:ahyp="http://schemas.microsoft.com/office/drawing/2018/hyperlinkcolor" val="tx"/>
                    </a:ext>
                  </a:extLst>
                </a:hlinkClick>
              </a:rPr>
              <a:t> </a:t>
            </a:r>
            <a:r>
              <a:rPr lang="sv-SE" dirty="0" err="1">
                <a:hlinkClick r:id="rId2">
                  <a:extLst>
                    <a:ext uri="{A12FA001-AC4F-418D-AE19-62706E023703}">
                      <ahyp:hlinkClr xmlns:ahyp="http://schemas.microsoft.com/office/drawing/2018/hyperlinkcolor" val="tx"/>
                    </a:ext>
                  </a:extLst>
                </a:hlinkClick>
              </a:rPr>
              <a:t>Report</a:t>
            </a:r>
            <a:r>
              <a:rPr lang="sv-SE" dirty="0">
                <a:hlinkClick r:id="rId2">
                  <a:extLst>
                    <a:ext uri="{A12FA001-AC4F-418D-AE19-62706E023703}">
                      <ahyp:hlinkClr xmlns:ahyp="http://schemas.microsoft.com/office/drawing/2018/hyperlinkcolor" val="tx"/>
                    </a:ext>
                  </a:extLst>
                </a:hlinkClick>
              </a:rPr>
              <a:t> May 2022</a:t>
            </a:r>
            <a:r>
              <a:rPr lang="sv-SE" dirty="0"/>
              <a:t>. </a:t>
            </a:r>
          </a:p>
          <a:p>
            <a:endParaRPr lang="sv-SE" dirty="0"/>
          </a:p>
          <a:p>
            <a:endParaRPr lang="sv-SE" dirty="0"/>
          </a:p>
        </p:txBody>
      </p:sp>
      <p:sp>
        <p:nvSpPr>
          <p:cNvPr id="11" name="Text Placeholder 4">
            <a:extLst>
              <a:ext uri="{FF2B5EF4-FFF2-40B4-BE49-F238E27FC236}">
                <a16:creationId xmlns:a16="http://schemas.microsoft.com/office/drawing/2014/main" id="{C124499B-2A1C-97D8-CEE3-DF38CAC8F1A1}"/>
              </a:ext>
            </a:extLst>
          </p:cNvPr>
          <p:cNvSpPr txBox="1">
            <a:spLocks/>
          </p:cNvSpPr>
          <p:nvPr/>
        </p:nvSpPr>
        <p:spPr>
          <a:xfrm>
            <a:off x="473075" y="6713052"/>
            <a:ext cx="5027071" cy="348130"/>
          </a:xfrm>
          <a:prstGeom prst="rect">
            <a:avLst/>
          </a:prstGeom>
          <a:solidFill>
            <a:srgbClr val="358ECE"/>
          </a:solidFill>
        </p:spPr>
        <p:txBody>
          <a:bodyPr numCol="1" spcCol="288000" anchor="ctr">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400" b="1" dirty="0">
                <a:solidFill>
                  <a:schemeClr val="bg1"/>
                </a:solidFill>
              </a:rPr>
              <a:t>VARFÖR FOKUSERA PÅ EDUCATION 4.0 FÖR YRKESUTBILDNING? </a:t>
            </a:r>
          </a:p>
        </p:txBody>
      </p:sp>
      <p:cxnSp>
        <p:nvCxnSpPr>
          <p:cNvPr id="12" name="Straight Connector 11">
            <a:extLst>
              <a:ext uri="{FF2B5EF4-FFF2-40B4-BE49-F238E27FC236}">
                <a16:creationId xmlns:a16="http://schemas.microsoft.com/office/drawing/2014/main" id="{431C4633-DD2E-6939-AEB8-29D3F16B3203}"/>
              </a:ext>
            </a:extLst>
          </p:cNvPr>
          <p:cNvCxnSpPr>
            <a:cxnSpLocks/>
          </p:cNvCxnSpPr>
          <p:nvPr/>
        </p:nvCxnSpPr>
        <p:spPr>
          <a:xfrm>
            <a:off x="-30859" y="6935409"/>
            <a:ext cx="504000" cy="0"/>
          </a:xfrm>
          <a:prstGeom prst="line">
            <a:avLst/>
          </a:prstGeom>
          <a:ln w="28575">
            <a:solidFill>
              <a:srgbClr val="358E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20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B05741-7669-6E52-51B9-0FB2D29BB3BD}"/>
              </a:ext>
            </a:extLst>
          </p:cNvPr>
          <p:cNvSpPr/>
          <p:nvPr/>
        </p:nvSpPr>
        <p:spPr>
          <a:xfrm>
            <a:off x="0" y="0"/>
            <a:ext cx="7596654" cy="2244436"/>
          </a:xfrm>
          <a:prstGeom prst="rect">
            <a:avLst/>
          </a:prstGeom>
          <a:blipFill>
            <a:blip r:embed="rId2"/>
            <a:srcRect/>
            <a:stretch>
              <a:fillRect t="-17188" b="-936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2">
            <a:extLst>
              <a:ext uri="{FF2B5EF4-FFF2-40B4-BE49-F238E27FC236}">
                <a16:creationId xmlns:a16="http://schemas.microsoft.com/office/drawing/2014/main" id="{1E3CA3AC-45BF-0B6F-FB1F-FC94FDF7B06E}"/>
              </a:ext>
            </a:extLst>
          </p:cNvPr>
          <p:cNvSpPr/>
          <p:nvPr/>
        </p:nvSpPr>
        <p:spPr>
          <a:xfrm rot="16200000">
            <a:off x="2327164" y="-1085964"/>
            <a:ext cx="2906476" cy="7596652"/>
          </a:xfrm>
          <a:custGeom>
            <a:avLst/>
            <a:gdLst>
              <a:gd name="connsiteX0" fmla="*/ 0 w 3885767"/>
              <a:gd name="connsiteY0" fmla="*/ 0 h 10691813"/>
              <a:gd name="connsiteX1" fmla="*/ 3885767 w 3885767"/>
              <a:gd name="connsiteY1" fmla="*/ 0 h 10691813"/>
              <a:gd name="connsiteX2" fmla="*/ 3885767 w 3885767"/>
              <a:gd name="connsiteY2" fmla="*/ 10691813 h 10691813"/>
              <a:gd name="connsiteX3" fmla="*/ 0 w 3885767"/>
              <a:gd name="connsiteY3" fmla="*/ 10691813 h 10691813"/>
              <a:gd name="connsiteX4" fmla="*/ 0 w 3885767"/>
              <a:gd name="connsiteY4" fmla="*/ 0 h 10691813"/>
              <a:gd name="connsiteX0" fmla="*/ 0 w 3885767"/>
              <a:gd name="connsiteY0" fmla="*/ 0 h 10691813"/>
              <a:gd name="connsiteX1" fmla="*/ 3885767 w 3885767"/>
              <a:gd name="connsiteY1" fmla="*/ 0 h 10691813"/>
              <a:gd name="connsiteX2" fmla="*/ 2854635 w 3885767"/>
              <a:gd name="connsiteY2" fmla="*/ 10691813 h 10691813"/>
              <a:gd name="connsiteX3" fmla="*/ 0 w 3885767"/>
              <a:gd name="connsiteY3" fmla="*/ 10691813 h 10691813"/>
              <a:gd name="connsiteX4" fmla="*/ 0 w 3885767"/>
              <a:gd name="connsiteY4" fmla="*/ 0 h 10691813"/>
              <a:gd name="connsiteX0" fmla="*/ 0 w 4817649"/>
              <a:gd name="connsiteY0" fmla="*/ 0 h 10691813"/>
              <a:gd name="connsiteX1" fmla="*/ 4817649 w 4817649"/>
              <a:gd name="connsiteY1" fmla="*/ 0 h 10691813"/>
              <a:gd name="connsiteX2" fmla="*/ 3786517 w 4817649"/>
              <a:gd name="connsiteY2" fmla="*/ 10691813 h 10691813"/>
              <a:gd name="connsiteX3" fmla="*/ 931882 w 4817649"/>
              <a:gd name="connsiteY3" fmla="*/ 10691813 h 10691813"/>
              <a:gd name="connsiteX4" fmla="*/ 0 w 4817649"/>
              <a:gd name="connsiteY4" fmla="*/ 0 h 10691813"/>
              <a:gd name="connsiteX0" fmla="*/ 0 w 4118738"/>
              <a:gd name="connsiteY0" fmla="*/ 25317 h 10691813"/>
              <a:gd name="connsiteX1" fmla="*/ 4118738 w 4118738"/>
              <a:gd name="connsiteY1" fmla="*/ 0 h 10691813"/>
              <a:gd name="connsiteX2" fmla="*/ 3087606 w 4118738"/>
              <a:gd name="connsiteY2" fmla="*/ 10691813 h 10691813"/>
              <a:gd name="connsiteX3" fmla="*/ 232971 w 4118738"/>
              <a:gd name="connsiteY3" fmla="*/ 10691813 h 10691813"/>
              <a:gd name="connsiteX4" fmla="*/ 0 w 4118738"/>
              <a:gd name="connsiteY4" fmla="*/ 25317 h 10691813"/>
              <a:gd name="connsiteX0" fmla="*/ 0 w 4118738"/>
              <a:gd name="connsiteY0" fmla="*/ 25317 h 10691814"/>
              <a:gd name="connsiteX1" fmla="*/ 4118738 w 4118738"/>
              <a:gd name="connsiteY1" fmla="*/ 0 h 10691814"/>
              <a:gd name="connsiteX2" fmla="*/ 3087606 w 4118738"/>
              <a:gd name="connsiteY2" fmla="*/ 10691813 h 10691814"/>
              <a:gd name="connsiteX3" fmla="*/ 491828 w 4118738"/>
              <a:gd name="connsiteY3" fmla="*/ 10691814 h 10691814"/>
              <a:gd name="connsiteX4" fmla="*/ 0 w 4118738"/>
              <a:gd name="connsiteY4" fmla="*/ 25317 h 1069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738" h="10691814">
                <a:moveTo>
                  <a:pt x="0" y="25317"/>
                </a:moveTo>
                <a:lnTo>
                  <a:pt x="4118738" y="0"/>
                </a:lnTo>
                <a:lnTo>
                  <a:pt x="3087606" y="10691813"/>
                </a:lnTo>
                <a:lnTo>
                  <a:pt x="491828" y="10691814"/>
                </a:lnTo>
                <a:lnTo>
                  <a:pt x="0" y="25317"/>
                </a:lnTo>
                <a:close/>
              </a:path>
            </a:pathLst>
          </a:custGeom>
          <a:solidFill>
            <a:srgbClr val="E61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2201F45-C0CC-78F7-B611-B3A7B75B11CC}"/>
              </a:ext>
            </a:extLst>
          </p:cNvPr>
          <p:cNvSpPr/>
          <p:nvPr/>
        </p:nvSpPr>
        <p:spPr>
          <a:xfrm rot="10800000">
            <a:off x="4313582" y="801189"/>
            <a:ext cx="3282992" cy="1064756"/>
          </a:xfrm>
          <a:custGeom>
            <a:avLst/>
            <a:gdLst>
              <a:gd name="connsiteX0" fmla="*/ 0 w 2260600"/>
              <a:gd name="connsiteY0" fmla="*/ 1841500 h 1841500"/>
              <a:gd name="connsiteX1" fmla="*/ 0 w 2260600"/>
              <a:gd name="connsiteY1" fmla="*/ 1765300 h 1841500"/>
              <a:gd name="connsiteX2" fmla="*/ 1701800 w 2260600"/>
              <a:gd name="connsiteY2" fmla="*/ 1066800 h 1841500"/>
              <a:gd name="connsiteX3" fmla="*/ 2260600 w 2260600"/>
              <a:gd name="connsiteY3" fmla="*/ 0 h 1841500"/>
              <a:gd name="connsiteX4" fmla="*/ 12700 w 2260600"/>
              <a:gd name="connsiteY4" fmla="*/ 0 h 1841500"/>
              <a:gd name="connsiteX5" fmla="*/ 0 w 2260600"/>
              <a:gd name="connsiteY5" fmla="*/ 184150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00" h="1841500">
                <a:moveTo>
                  <a:pt x="0" y="1841500"/>
                </a:moveTo>
                <a:lnTo>
                  <a:pt x="0" y="1765300"/>
                </a:lnTo>
                <a:lnTo>
                  <a:pt x="1701800" y="1066800"/>
                </a:lnTo>
                <a:lnTo>
                  <a:pt x="2260600" y="0"/>
                </a:lnTo>
                <a:lnTo>
                  <a:pt x="12700" y="0"/>
                </a:lnTo>
                <a:cubicBezTo>
                  <a:pt x="8467" y="613833"/>
                  <a:pt x="4233" y="1227667"/>
                  <a:pt x="0" y="1841500"/>
                </a:cubicBez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ABAA99F3-2A8F-DEF2-6766-5FA0C778B20F}"/>
              </a:ext>
            </a:extLst>
          </p:cNvPr>
          <p:cNvSpPr>
            <a:spLocks noGrp="1"/>
          </p:cNvSpPr>
          <p:nvPr>
            <p:ph type="body" sz="quarter" idx="32"/>
          </p:nvPr>
        </p:nvSpPr>
        <p:spPr>
          <a:xfrm>
            <a:off x="608884" y="4767226"/>
            <a:ext cx="6341746" cy="4467254"/>
          </a:xfrm>
        </p:spPr>
        <p:txBody>
          <a:bodyPr numCol="2"/>
          <a:lstStyle/>
          <a:p>
            <a:pPr algn="l">
              <a:tabLst>
                <a:tab pos="347663" algn="l"/>
              </a:tabLst>
            </a:pPr>
            <a:r>
              <a:rPr lang="sv-SE" sz="1800" b="1" dirty="0">
                <a:solidFill>
                  <a:srgbClr val="EC662C"/>
                </a:solidFill>
              </a:rPr>
              <a:t>01</a:t>
            </a:r>
            <a:r>
              <a:rPr lang="sv-SE" sz="1400" b="1" dirty="0">
                <a:solidFill>
                  <a:srgbClr val="E61152"/>
                </a:solidFill>
              </a:rPr>
              <a:t>	GLOBALT MEDBORGARSKAP: </a:t>
            </a:r>
          </a:p>
          <a:p>
            <a:pPr marL="368300" algn="l">
              <a:tabLst>
                <a:tab pos="347663" algn="l"/>
              </a:tabLst>
            </a:pPr>
            <a:r>
              <a:rPr lang="sv-SE" dirty="0"/>
              <a:t>Ta med innehåll som fokuserar på att skapa medvetenhet om världen i stort, hållbarhet och att spela en aktiv roll i det globala samhället.</a:t>
            </a:r>
            <a:br>
              <a:rPr lang="sv-SE" dirty="0"/>
            </a:br>
            <a:endParaRPr lang="sv-SE" sz="800" b="1" dirty="0">
              <a:solidFill>
                <a:srgbClr val="E61152"/>
              </a:solidFill>
            </a:endParaRPr>
          </a:p>
          <a:p>
            <a:pPr algn="l">
              <a:tabLst>
                <a:tab pos="347663" algn="l"/>
              </a:tabLst>
            </a:pPr>
            <a:r>
              <a:rPr lang="sv-SE" sz="1800" b="1" dirty="0">
                <a:solidFill>
                  <a:srgbClr val="EC662C"/>
                </a:solidFill>
              </a:rPr>
              <a:t>02</a:t>
            </a:r>
            <a:r>
              <a:rPr lang="sv-SE" sz="1800" b="1" dirty="0">
                <a:solidFill>
                  <a:srgbClr val="E61152"/>
                </a:solidFill>
              </a:rPr>
              <a:t>	</a:t>
            </a:r>
            <a:r>
              <a:rPr lang="sv-SE" sz="1400" b="1" dirty="0">
                <a:solidFill>
                  <a:srgbClr val="E61152"/>
                </a:solidFill>
              </a:rPr>
              <a:t>INNOVATION OCH KREATIVITET:</a:t>
            </a:r>
          </a:p>
          <a:p>
            <a:pPr marL="368300" algn="l">
              <a:tabLst>
                <a:tab pos="347663" algn="l"/>
              </a:tabLst>
            </a:pPr>
            <a:r>
              <a:rPr lang="sv-SE" dirty="0"/>
              <a:t>Ta med innehåll som främjar färdigheter som behövs för innovation, som komplex problemlösning, analytiskt tänkande, kreativitet och systemanalys.</a:t>
            </a:r>
            <a:br>
              <a:rPr lang="sv-SE" dirty="0"/>
            </a:br>
            <a:endParaRPr lang="sv-SE" sz="800" dirty="0"/>
          </a:p>
          <a:p>
            <a:pPr algn="l">
              <a:tabLst>
                <a:tab pos="347663" algn="l"/>
              </a:tabLst>
            </a:pPr>
            <a:r>
              <a:rPr lang="sv-SE" sz="1800" b="1" dirty="0">
                <a:solidFill>
                  <a:srgbClr val="EC662C"/>
                </a:solidFill>
              </a:rPr>
              <a:t>03</a:t>
            </a:r>
            <a:r>
              <a:rPr lang="sv-SE" sz="1800" b="1" dirty="0">
                <a:solidFill>
                  <a:srgbClr val="E61152"/>
                </a:solidFill>
              </a:rPr>
              <a:t>	</a:t>
            </a:r>
            <a:r>
              <a:rPr lang="sv-SE" sz="1400" b="1" dirty="0">
                <a:solidFill>
                  <a:srgbClr val="E61152"/>
                </a:solidFill>
              </a:rPr>
              <a:t>TEKNISKA FÄRDIGHETER</a:t>
            </a:r>
            <a:r>
              <a:rPr lang="sv-SE" b="1" dirty="0">
                <a:solidFill>
                  <a:srgbClr val="E61152"/>
                </a:solidFill>
              </a:rPr>
              <a:t>: </a:t>
            </a:r>
          </a:p>
          <a:p>
            <a:pPr marL="358775" algn="l">
              <a:tabLst>
                <a:tab pos="347663" algn="l"/>
              </a:tabLst>
            </a:pPr>
            <a:r>
              <a:rPr lang="sv-SE" dirty="0"/>
              <a:t>Ta med innehåll som bygger på att utveckla digitala färdigheter, som programmering, digitalt ansvarstagande och teknikanvändning.</a:t>
            </a:r>
            <a:br>
              <a:rPr lang="sv-SE" dirty="0"/>
            </a:br>
            <a:endParaRPr lang="sv-SE" sz="800" b="1" dirty="0"/>
          </a:p>
          <a:p>
            <a:pPr algn="l">
              <a:tabLst>
                <a:tab pos="347663" algn="l"/>
              </a:tabLst>
            </a:pPr>
            <a:r>
              <a:rPr lang="sv-SE" sz="1800" b="1" dirty="0">
                <a:solidFill>
                  <a:srgbClr val="EC662C"/>
                </a:solidFill>
              </a:rPr>
              <a:t>04</a:t>
            </a:r>
            <a:r>
              <a:rPr lang="sv-SE" sz="1800" b="1" dirty="0">
                <a:solidFill>
                  <a:srgbClr val="E61152"/>
                </a:solidFill>
              </a:rPr>
              <a:t>	</a:t>
            </a:r>
            <a:r>
              <a:rPr lang="sv-SE" sz="1400" b="1" dirty="0">
                <a:solidFill>
                  <a:srgbClr val="E61152"/>
                </a:solidFill>
              </a:rPr>
              <a:t>INTERPERSONELLA FÄRDIGHETER: </a:t>
            </a:r>
          </a:p>
          <a:p>
            <a:pPr marL="358775" algn="l">
              <a:tabLst>
                <a:tab pos="347663" algn="l"/>
              </a:tabLst>
            </a:pPr>
            <a:r>
              <a:rPr lang="sv-SE" dirty="0"/>
              <a:t>Ta med innehåll som fokuserar på interpersonell emotionell intelligens, som empati,, samarbete, förhandling, ledarskap och social medvetenhet.</a:t>
            </a:r>
            <a:br>
              <a:rPr lang="sv-SE" dirty="0"/>
            </a:br>
            <a:endParaRPr lang="sv-SE" dirty="0"/>
          </a:p>
          <a:p>
            <a:pPr marL="358775" algn="l">
              <a:tabLst>
                <a:tab pos="347663" algn="l"/>
              </a:tabLst>
            </a:pPr>
            <a:endParaRPr lang="sv-SE" dirty="0"/>
          </a:p>
          <a:p>
            <a:pPr marL="358775" algn="l">
              <a:tabLst>
                <a:tab pos="347663" algn="l"/>
              </a:tabLst>
            </a:pPr>
            <a:endParaRPr lang="sv-SE" dirty="0"/>
          </a:p>
          <a:p>
            <a:pPr marL="358775" algn="l">
              <a:tabLst>
                <a:tab pos="347663" algn="l"/>
              </a:tabLst>
            </a:pPr>
            <a:endParaRPr lang="sv-SE" dirty="0"/>
          </a:p>
          <a:p>
            <a:pPr marL="358775" algn="l">
              <a:tabLst>
                <a:tab pos="347663" algn="l"/>
              </a:tabLst>
            </a:pPr>
            <a:endParaRPr lang="sv-SE" dirty="0"/>
          </a:p>
          <a:p>
            <a:pPr marL="358775" algn="l">
              <a:tabLst>
                <a:tab pos="347663" algn="l"/>
              </a:tabLst>
            </a:pPr>
            <a:endParaRPr lang="sv-SE" dirty="0"/>
          </a:p>
          <a:p>
            <a:pPr marL="358775" algn="l">
              <a:tabLst>
                <a:tab pos="347663" algn="l"/>
              </a:tabLst>
            </a:pPr>
            <a:endParaRPr lang="sv-SE" dirty="0"/>
          </a:p>
          <a:p>
            <a:pPr marL="358775" algn="l">
              <a:tabLst>
                <a:tab pos="347663" algn="l"/>
              </a:tabLst>
            </a:pPr>
            <a:endParaRPr lang="sv-SE" dirty="0"/>
          </a:p>
          <a:p>
            <a:pPr marL="358775" algn="l">
              <a:tabLst>
                <a:tab pos="347663" algn="l"/>
              </a:tabLst>
            </a:pPr>
            <a:endParaRPr lang="sv-SE" dirty="0"/>
          </a:p>
          <a:p>
            <a:pPr algn="l">
              <a:tabLst>
                <a:tab pos="347663" algn="l"/>
              </a:tabLst>
            </a:pPr>
            <a:r>
              <a:rPr lang="sv-SE" sz="1800" b="1" dirty="0">
                <a:solidFill>
                  <a:srgbClr val="EC662C"/>
                </a:solidFill>
              </a:rPr>
              <a:t>05</a:t>
            </a:r>
            <a:r>
              <a:rPr lang="sv-SE" sz="1800" b="1" dirty="0">
                <a:solidFill>
                  <a:srgbClr val="E61152"/>
                </a:solidFill>
              </a:rPr>
              <a:t>	</a:t>
            </a:r>
            <a:r>
              <a:rPr lang="sv-SE" sz="1400" b="1" dirty="0">
                <a:solidFill>
                  <a:srgbClr val="E61152"/>
                </a:solidFill>
              </a:rPr>
              <a:t>PERSONANPASSAD OCH SJÄLVSTYRD INLÄRNING</a:t>
            </a:r>
            <a:r>
              <a:rPr lang="sv-SE" dirty="0"/>
              <a:t>: </a:t>
            </a:r>
          </a:p>
          <a:p>
            <a:pPr marL="358775" algn="l">
              <a:tabLst>
                <a:tab pos="347663" algn="l"/>
              </a:tabLst>
            </a:pPr>
            <a:r>
              <a:rPr lang="sv-SE" dirty="0"/>
              <a:t>Styr bort från ett system där inlärning är standardiserad till ett som bygger på de olika individuella behoven hos varje inlärare, och som är flexibelt nog för att varje inlärare ska kunna gå fram i sin egen takt.</a:t>
            </a:r>
            <a:br>
              <a:rPr lang="sv-SE" dirty="0"/>
            </a:br>
            <a:endParaRPr lang="sv-SE" sz="800" dirty="0"/>
          </a:p>
          <a:p>
            <a:pPr algn="l">
              <a:tabLst>
                <a:tab pos="347663" algn="l"/>
              </a:tabLst>
            </a:pPr>
            <a:r>
              <a:rPr lang="sv-SE" sz="1800" b="1" dirty="0">
                <a:solidFill>
                  <a:srgbClr val="EC662C"/>
                </a:solidFill>
              </a:rPr>
              <a:t>06</a:t>
            </a:r>
            <a:r>
              <a:rPr lang="sv-SE" sz="1800" b="1" dirty="0">
                <a:solidFill>
                  <a:srgbClr val="E61152"/>
                </a:solidFill>
              </a:rPr>
              <a:t>	</a:t>
            </a:r>
            <a:r>
              <a:rPr lang="sv-SE" sz="1400" b="1" dirty="0">
                <a:solidFill>
                  <a:srgbClr val="E61152"/>
                </a:solidFill>
              </a:rPr>
              <a:t>TILLGÄNGLIGT OCH INKLUDERANDE LÄRANDE</a:t>
            </a:r>
            <a:r>
              <a:rPr lang="sv-SE" dirty="0"/>
              <a:t>: </a:t>
            </a:r>
          </a:p>
          <a:p>
            <a:pPr marL="358775" algn="l">
              <a:tabLst>
                <a:tab pos="347663" algn="l"/>
              </a:tabLst>
            </a:pPr>
            <a:r>
              <a:rPr lang="sv-SE" dirty="0"/>
              <a:t>Styr bort från ett system där inlärning förbehålls de som har tillgång till en skolbyggnad till ett där alla har tillgång till lärande och därför är inkluderande.</a:t>
            </a:r>
            <a:br>
              <a:rPr lang="sv-SE" dirty="0"/>
            </a:br>
            <a:endParaRPr lang="sv-SE" sz="800" dirty="0"/>
          </a:p>
          <a:p>
            <a:pPr algn="l">
              <a:tabLst>
                <a:tab pos="347663" algn="l"/>
              </a:tabLst>
            </a:pPr>
            <a:r>
              <a:rPr lang="sv-SE" sz="1800" b="1" dirty="0">
                <a:solidFill>
                  <a:srgbClr val="EC662C"/>
                </a:solidFill>
              </a:rPr>
              <a:t>07</a:t>
            </a:r>
            <a:r>
              <a:rPr lang="sv-SE" sz="1800" b="1" dirty="0">
                <a:solidFill>
                  <a:srgbClr val="E61152"/>
                </a:solidFill>
              </a:rPr>
              <a:t>	</a:t>
            </a:r>
            <a:r>
              <a:rPr lang="sv-SE" sz="1400" b="1" dirty="0">
                <a:solidFill>
                  <a:srgbClr val="E61152"/>
                </a:solidFill>
              </a:rPr>
              <a:t>PROBLEMBASERAT OCH KOLLABORATIVT LÄRANDE:</a:t>
            </a:r>
            <a:r>
              <a:rPr lang="sv-SE" dirty="0"/>
              <a:t> </a:t>
            </a:r>
          </a:p>
          <a:p>
            <a:pPr marL="358775" algn="l">
              <a:tabLst>
                <a:tab pos="347663" algn="l"/>
              </a:tabLst>
            </a:pPr>
            <a:r>
              <a:rPr lang="sv-SE" dirty="0"/>
              <a:t>Styr bort från processbaserat till projekt- och problembaserat innehåll, som kräver kamratsamarbete och mer påminner om framtida arbete.</a:t>
            </a:r>
          </a:p>
          <a:p>
            <a:pPr algn="l">
              <a:tabLst>
                <a:tab pos="347663" algn="l"/>
              </a:tabLst>
            </a:pPr>
            <a:br>
              <a:rPr lang="sv-SE" sz="800" dirty="0"/>
            </a:br>
            <a:r>
              <a:rPr lang="sv-SE" sz="1800" b="1" dirty="0">
                <a:solidFill>
                  <a:srgbClr val="EC662C"/>
                </a:solidFill>
              </a:rPr>
              <a:t>08</a:t>
            </a:r>
            <a:r>
              <a:rPr lang="sv-SE" sz="1800" b="1" dirty="0">
                <a:solidFill>
                  <a:srgbClr val="E61152"/>
                </a:solidFill>
              </a:rPr>
              <a:t>	</a:t>
            </a:r>
            <a:r>
              <a:rPr lang="sv-SE" sz="1400" b="1" dirty="0">
                <a:solidFill>
                  <a:srgbClr val="E61152"/>
                </a:solidFill>
              </a:rPr>
              <a:t>LIVSLÅNGT OCH INLÄRARSTYRT LÄRANDE: </a:t>
            </a:r>
          </a:p>
          <a:p>
            <a:pPr marL="358775" algn="l">
              <a:tabLst>
                <a:tab pos="347663" algn="l"/>
              </a:tabLst>
            </a:pPr>
            <a:r>
              <a:rPr lang="sv-SE" dirty="0"/>
              <a:t>Styr bort från ett system där inlärning och färdighetsträning minskar under livet till ett där alla fortlöpande blir bättre på sina befintliga färdigheter och skaffar sig nya utifrån sina individuella behov.</a:t>
            </a:r>
            <a:br>
              <a:rPr lang="sv-SE" dirty="0"/>
            </a:br>
            <a:br>
              <a:rPr lang="sv-SE" dirty="0"/>
            </a:br>
            <a:endParaRPr lang="sv-SE" dirty="0"/>
          </a:p>
          <a:p>
            <a:pPr algn="l">
              <a:tabLst>
                <a:tab pos="347663" algn="l"/>
              </a:tabLst>
            </a:pPr>
            <a:endParaRPr lang="sv-SE" dirty="0"/>
          </a:p>
        </p:txBody>
      </p:sp>
      <p:sp>
        <p:nvSpPr>
          <p:cNvPr id="28" name="Text Placeholder 27">
            <a:extLst>
              <a:ext uri="{FF2B5EF4-FFF2-40B4-BE49-F238E27FC236}">
                <a16:creationId xmlns:a16="http://schemas.microsoft.com/office/drawing/2014/main" id="{45243697-CF98-E2E8-8D62-16832AD6D508}"/>
              </a:ext>
            </a:extLst>
          </p:cNvPr>
          <p:cNvSpPr>
            <a:spLocks noGrp="1"/>
          </p:cNvSpPr>
          <p:nvPr>
            <p:ph type="body" sz="quarter" idx="33"/>
          </p:nvPr>
        </p:nvSpPr>
        <p:spPr>
          <a:xfrm>
            <a:off x="593982" y="1306444"/>
            <a:ext cx="6499451" cy="926419"/>
          </a:xfrm>
        </p:spPr>
        <p:txBody>
          <a:bodyPr/>
          <a:lstStyle/>
          <a:p>
            <a:pPr algn="r"/>
            <a:r>
              <a:rPr lang="en-US" dirty="0">
                <a:solidFill>
                  <a:schemeClr val="bg1"/>
                </a:solidFill>
              </a:rPr>
              <a:t>SPOTLIGHT</a:t>
            </a:r>
          </a:p>
          <a:p>
            <a:endParaRPr lang="en-US" dirty="0"/>
          </a:p>
        </p:txBody>
      </p:sp>
      <p:sp>
        <p:nvSpPr>
          <p:cNvPr id="19" name="Text Placeholder 18">
            <a:extLst>
              <a:ext uri="{FF2B5EF4-FFF2-40B4-BE49-F238E27FC236}">
                <a16:creationId xmlns:a16="http://schemas.microsoft.com/office/drawing/2014/main" id="{70A69A83-4F11-4CA9-472E-A0237AF2B8B1}"/>
              </a:ext>
            </a:extLst>
          </p:cNvPr>
          <p:cNvSpPr>
            <a:spLocks noGrp="1"/>
          </p:cNvSpPr>
          <p:nvPr>
            <p:ph type="body" sz="quarter" idx="34"/>
          </p:nvPr>
        </p:nvSpPr>
        <p:spPr>
          <a:xfrm>
            <a:off x="2607017" y="2170785"/>
            <a:ext cx="4500998" cy="1064757"/>
          </a:xfrm>
        </p:spPr>
        <p:txBody>
          <a:bodyPr/>
          <a:lstStyle/>
          <a:p>
            <a:pPr>
              <a:lnSpc>
                <a:spcPts val="1520"/>
              </a:lnSpc>
            </a:pPr>
            <a:r>
              <a:rPr lang="sv-SE" sz="1400" dirty="0">
                <a:solidFill>
                  <a:schemeClr val="bg1"/>
                </a:solidFill>
              </a:rPr>
              <a:t>World </a:t>
            </a:r>
            <a:r>
              <a:rPr lang="sv-SE" sz="1400" dirty="0" err="1">
                <a:solidFill>
                  <a:schemeClr val="bg1"/>
                </a:solidFill>
              </a:rPr>
              <a:t>Economic</a:t>
            </a:r>
            <a:r>
              <a:rPr lang="sv-SE" sz="1400" dirty="0">
                <a:solidFill>
                  <a:schemeClr val="bg1"/>
                </a:solidFill>
              </a:rPr>
              <a:t> Forums ramverk </a:t>
            </a:r>
            <a:r>
              <a:rPr lang="sv-SE" sz="1400" dirty="0" err="1">
                <a:solidFill>
                  <a:schemeClr val="bg1"/>
                </a:solidFill>
              </a:rPr>
              <a:t>Education</a:t>
            </a:r>
            <a:r>
              <a:rPr lang="sv-SE" sz="1400" dirty="0">
                <a:solidFill>
                  <a:schemeClr val="bg1"/>
                </a:solidFill>
              </a:rPr>
              <a:t> 4.0 lanserades officiellt i januari 2020 och innehåller åtta förändringar i inlärningssammanhang och förmedlingsstrategier i utbildningssystem för att förbereda nästa generations talanger bättre  för framtidens arbeten och samhällen.  Det är ett användbart och värdefullt ramverk att tänka på när vi utforskar </a:t>
            </a:r>
            <a:r>
              <a:rPr lang="sv-SE" sz="1400" dirty="0" err="1">
                <a:solidFill>
                  <a:schemeClr val="bg1"/>
                </a:solidFill>
              </a:rPr>
              <a:t>Education</a:t>
            </a:r>
            <a:r>
              <a:rPr lang="sv-SE" sz="1400" dirty="0">
                <a:solidFill>
                  <a:schemeClr val="bg1"/>
                </a:solidFill>
              </a:rPr>
              <a:t> 4.0 i förhållande till yrkesutbildning.</a:t>
            </a:r>
          </a:p>
        </p:txBody>
      </p:sp>
      <p:sp>
        <p:nvSpPr>
          <p:cNvPr id="39" name="TextBox 38">
            <a:extLst>
              <a:ext uri="{FF2B5EF4-FFF2-40B4-BE49-F238E27FC236}">
                <a16:creationId xmlns:a16="http://schemas.microsoft.com/office/drawing/2014/main" id="{DEC4F9BA-D486-F96C-59B6-6D0F3DB760F9}"/>
              </a:ext>
            </a:extLst>
          </p:cNvPr>
          <p:cNvSpPr txBox="1"/>
          <p:nvPr/>
        </p:nvSpPr>
        <p:spPr>
          <a:xfrm>
            <a:off x="608562" y="2144347"/>
            <a:ext cx="1998455" cy="923330"/>
          </a:xfrm>
          <a:prstGeom prst="rect">
            <a:avLst/>
          </a:prstGeom>
          <a:noFill/>
        </p:spPr>
        <p:txBody>
          <a:bodyPr wrap="square">
            <a:spAutoFit/>
          </a:bodyPr>
          <a:lstStyle/>
          <a:p>
            <a:r>
              <a:rPr lang="en-US" dirty="0">
                <a:solidFill>
                  <a:schemeClr val="bg1"/>
                </a:solidFill>
              </a:rPr>
              <a:t>World Economic Forums </a:t>
            </a:r>
            <a:r>
              <a:rPr lang="en-US" dirty="0" err="1">
                <a:solidFill>
                  <a:schemeClr val="bg1"/>
                </a:solidFill>
              </a:rPr>
              <a:t>ramverk</a:t>
            </a:r>
            <a:r>
              <a:rPr lang="en-US" dirty="0">
                <a:solidFill>
                  <a:schemeClr val="bg1"/>
                </a:solidFill>
              </a:rPr>
              <a:t> Education 4.0</a:t>
            </a:r>
          </a:p>
        </p:txBody>
      </p:sp>
      <p:sp>
        <p:nvSpPr>
          <p:cNvPr id="5" name="Slide Number Placeholder 5">
            <a:extLst>
              <a:ext uri="{FF2B5EF4-FFF2-40B4-BE49-F238E27FC236}">
                <a16:creationId xmlns:a16="http://schemas.microsoft.com/office/drawing/2014/main" id="{F90E500E-1859-C37B-2182-3DFC7821D765}"/>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6</a:t>
            </a:fld>
            <a:endParaRPr lang="fr-CA" dirty="0"/>
          </a:p>
        </p:txBody>
      </p:sp>
      <p:grpSp>
        <p:nvGrpSpPr>
          <p:cNvPr id="8" name="Graphic 2">
            <a:extLst>
              <a:ext uri="{FF2B5EF4-FFF2-40B4-BE49-F238E27FC236}">
                <a16:creationId xmlns:a16="http://schemas.microsoft.com/office/drawing/2014/main" id="{96FA898F-59A8-843B-B8B9-601E31B776C0}"/>
              </a:ext>
            </a:extLst>
          </p:cNvPr>
          <p:cNvGrpSpPr/>
          <p:nvPr/>
        </p:nvGrpSpPr>
        <p:grpSpPr>
          <a:xfrm rot="8695405">
            <a:off x="-2575036" y="12176"/>
            <a:ext cx="5756272" cy="2002374"/>
            <a:chOff x="4341691" y="6150422"/>
            <a:chExt cx="1587779" cy="552324"/>
          </a:xfrm>
          <a:solidFill>
            <a:srgbClr val="FFFFFF"/>
          </a:solidFill>
        </p:grpSpPr>
        <p:sp>
          <p:nvSpPr>
            <p:cNvPr id="9" name="Graphic 2">
              <a:extLst>
                <a:ext uri="{FF2B5EF4-FFF2-40B4-BE49-F238E27FC236}">
                  <a16:creationId xmlns:a16="http://schemas.microsoft.com/office/drawing/2014/main" id="{C1E47F39-FEE0-5F08-55BF-2BAF0D1960DF}"/>
                </a:ext>
              </a:extLst>
            </p:cNvPr>
            <p:cNvSpPr/>
            <p:nvPr/>
          </p:nvSpPr>
          <p:spPr>
            <a:xfrm>
              <a:off x="4599786" y="6331015"/>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10" name="Graphic 2">
              <a:extLst>
                <a:ext uri="{FF2B5EF4-FFF2-40B4-BE49-F238E27FC236}">
                  <a16:creationId xmlns:a16="http://schemas.microsoft.com/office/drawing/2014/main" id="{DC62B9D1-89C7-DF1D-9133-8711BEADB851}"/>
                </a:ext>
              </a:extLst>
            </p:cNvPr>
            <p:cNvSpPr/>
            <p:nvPr/>
          </p:nvSpPr>
          <p:spPr>
            <a:xfrm>
              <a:off x="4341691" y="6150422"/>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11" name="Graphic 2">
              <a:extLst>
                <a:ext uri="{FF2B5EF4-FFF2-40B4-BE49-F238E27FC236}">
                  <a16:creationId xmlns:a16="http://schemas.microsoft.com/office/drawing/2014/main" id="{F20A17A1-8401-6FE3-311D-1BB776F3DD73}"/>
                </a:ext>
              </a:extLst>
            </p:cNvPr>
            <p:cNvSpPr/>
            <p:nvPr/>
          </p:nvSpPr>
          <p:spPr>
            <a:xfrm>
              <a:off x="4863473" y="6515629"/>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24" name="Freeform 23">
            <a:extLst>
              <a:ext uri="{FF2B5EF4-FFF2-40B4-BE49-F238E27FC236}">
                <a16:creationId xmlns:a16="http://schemas.microsoft.com/office/drawing/2014/main" id="{CEDAF57E-315F-39B8-48F0-12C17A977B37}"/>
              </a:ext>
            </a:extLst>
          </p:cNvPr>
          <p:cNvSpPr/>
          <p:nvPr/>
        </p:nvSpPr>
        <p:spPr>
          <a:xfrm rot="21397519">
            <a:off x="-18569" y="3932967"/>
            <a:ext cx="5968992" cy="762996"/>
          </a:xfrm>
          <a:custGeom>
            <a:avLst/>
            <a:gdLst>
              <a:gd name="connsiteX0" fmla="*/ 5968992 w 5968992"/>
              <a:gd name="connsiteY0" fmla="*/ 0 h 762996"/>
              <a:gd name="connsiteX1" fmla="*/ 5033839 w 5968992"/>
              <a:gd name="connsiteY1" fmla="*/ 762996 h 762996"/>
              <a:gd name="connsiteX2" fmla="*/ 0 w 5968992"/>
              <a:gd name="connsiteY2" fmla="*/ 607663 h 762996"/>
              <a:gd name="connsiteX3" fmla="*/ 35832 w 5968992"/>
              <a:gd name="connsiteY3" fmla="*/ 0 h 762996"/>
            </a:gdLst>
            <a:ahLst/>
            <a:cxnLst>
              <a:cxn ang="0">
                <a:pos x="connsiteX0" y="connsiteY0"/>
              </a:cxn>
              <a:cxn ang="0">
                <a:pos x="connsiteX1" y="connsiteY1"/>
              </a:cxn>
              <a:cxn ang="0">
                <a:pos x="connsiteX2" y="connsiteY2"/>
              </a:cxn>
              <a:cxn ang="0">
                <a:pos x="connsiteX3" y="connsiteY3"/>
              </a:cxn>
            </a:cxnLst>
            <a:rect l="l" t="t" r="r" b="b"/>
            <a:pathLst>
              <a:path w="5968992" h="762996">
                <a:moveTo>
                  <a:pt x="5968992" y="0"/>
                </a:moveTo>
                <a:lnTo>
                  <a:pt x="5033839" y="762996"/>
                </a:lnTo>
                <a:lnTo>
                  <a:pt x="0" y="607663"/>
                </a:lnTo>
                <a:lnTo>
                  <a:pt x="35832" y="0"/>
                </a:lnTo>
                <a:close/>
              </a:path>
            </a:pathLst>
          </a:custGeom>
          <a:solidFill>
            <a:srgbClr val="EC66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 Placeholder 16">
            <a:extLst>
              <a:ext uri="{FF2B5EF4-FFF2-40B4-BE49-F238E27FC236}">
                <a16:creationId xmlns:a16="http://schemas.microsoft.com/office/drawing/2014/main" id="{BC0BD202-77E5-96C1-3384-32B9A27097A4}"/>
              </a:ext>
            </a:extLst>
          </p:cNvPr>
          <p:cNvSpPr txBox="1">
            <a:spLocks/>
          </p:cNvSpPr>
          <p:nvPr/>
        </p:nvSpPr>
        <p:spPr>
          <a:xfrm>
            <a:off x="608482" y="4165061"/>
            <a:ext cx="5854700" cy="537638"/>
          </a:xfrm>
          <a:prstGeom prst="rect">
            <a:avLst/>
          </a:prstGeom>
        </p:spPr>
        <p:txBody>
          <a:bodyPr numCol="1"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tabLst>
                <a:tab pos="347663" algn="l"/>
              </a:tabLst>
            </a:pPr>
            <a:r>
              <a:rPr lang="en-US" sz="1600" dirty="0">
                <a:solidFill>
                  <a:schemeClr val="bg1"/>
                </a:solidFill>
              </a:rPr>
              <a:t>DE </a:t>
            </a:r>
            <a:r>
              <a:rPr lang="en-US" sz="1600" b="1" dirty="0">
                <a:solidFill>
                  <a:schemeClr val="bg1"/>
                </a:solidFill>
              </a:rPr>
              <a:t>ÅTTA </a:t>
            </a:r>
            <a:r>
              <a:rPr lang="en-US" sz="1600" dirty="0">
                <a:solidFill>
                  <a:schemeClr val="bg1"/>
                </a:solidFill>
              </a:rPr>
              <a:t>FÖRÄNDRINGSOMRÅDENA ÄR: </a:t>
            </a:r>
          </a:p>
        </p:txBody>
      </p:sp>
    </p:spTree>
    <p:extLst>
      <p:ext uri="{BB962C8B-B14F-4D97-AF65-F5344CB8AC3E}">
        <p14:creationId xmlns:p14="http://schemas.microsoft.com/office/powerpoint/2010/main" val="2894426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3DDBF9-51A9-9E45-08C4-AF138CD94F06}"/>
              </a:ext>
            </a:extLst>
          </p:cNvPr>
          <p:cNvPicPr>
            <a:picLocks noGrp="1" noChangeAspect="1"/>
          </p:cNvPicPr>
          <p:nvPr>
            <p:ph type="pic" sz="quarter" idx="17"/>
          </p:nvPr>
        </p:nvPicPr>
        <p:blipFill rotWithShape="1">
          <a:blip r:embed="rId2"/>
          <a:srcRect l="28630" t="22508" r="13132" b="4059"/>
          <a:stretch/>
        </p:blipFill>
        <p:spPr>
          <a:xfrm>
            <a:off x="1" y="0"/>
            <a:ext cx="7559676" cy="6354362"/>
          </a:xfrm>
        </p:spPr>
      </p:pic>
      <p:sp>
        <p:nvSpPr>
          <p:cNvPr id="6" name="Text Placeholder 5">
            <a:extLst>
              <a:ext uri="{FF2B5EF4-FFF2-40B4-BE49-F238E27FC236}">
                <a16:creationId xmlns:a16="http://schemas.microsoft.com/office/drawing/2014/main" id="{B1B2965C-EB86-1488-00AA-F927BF0A3CE8}"/>
              </a:ext>
            </a:extLst>
          </p:cNvPr>
          <p:cNvSpPr>
            <a:spLocks noGrp="1"/>
          </p:cNvSpPr>
          <p:nvPr>
            <p:ph type="body" sz="quarter" idx="18"/>
          </p:nvPr>
        </p:nvSpPr>
        <p:spPr>
          <a:xfrm>
            <a:off x="1792157" y="7459391"/>
            <a:ext cx="3241855" cy="2432754"/>
          </a:xfrm>
        </p:spPr>
        <p:txBody>
          <a:bodyPr/>
          <a:lstStyle/>
          <a:p>
            <a:r>
              <a:rPr lang="en-US" dirty="0"/>
              <a:t>KÄRNBEGREPP OCH VERKTYGSLÅDANS KATEGORIER</a:t>
            </a:r>
          </a:p>
        </p:txBody>
      </p:sp>
      <p:sp>
        <p:nvSpPr>
          <p:cNvPr id="7" name="Text Placeholder 6">
            <a:extLst>
              <a:ext uri="{FF2B5EF4-FFF2-40B4-BE49-F238E27FC236}">
                <a16:creationId xmlns:a16="http://schemas.microsoft.com/office/drawing/2014/main" id="{200B8C3F-6CE0-4A14-508B-E9F1822C6CFA}"/>
              </a:ext>
            </a:extLst>
          </p:cNvPr>
          <p:cNvSpPr>
            <a:spLocks noGrp="1"/>
          </p:cNvSpPr>
          <p:nvPr>
            <p:ph type="body" sz="quarter" idx="19"/>
          </p:nvPr>
        </p:nvSpPr>
        <p:spPr/>
        <p:txBody>
          <a:bodyPr/>
          <a:lstStyle/>
          <a:p>
            <a:r>
              <a:rPr lang="en-US" dirty="0"/>
              <a:t>02</a:t>
            </a:r>
          </a:p>
        </p:txBody>
      </p:sp>
      <p:sp>
        <p:nvSpPr>
          <p:cNvPr id="2" name="Slide Number Placeholder 5">
            <a:extLst>
              <a:ext uri="{FF2B5EF4-FFF2-40B4-BE49-F238E27FC236}">
                <a16:creationId xmlns:a16="http://schemas.microsoft.com/office/drawing/2014/main" id="{8180193B-3175-47A0-024C-07D2BFE50CF3}"/>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Tree>
    <p:extLst>
      <p:ext uri="{BB962C8B-B14F-4D97-AF65-F5344CB8AC3E}">
        <p14:creationId xmlns:p14="http://schemas.microsoft.com/office/powerpoint/2010/main" val="1122465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E3CA3AC-45BF-0B6F-FB1F-FC94FDF7B06E}"/>
              </a:ext>
            </a:extLst>
          </p:cNvPr>
          <p:cNvSpPr/>
          <p:nvPr/>
        </p:nvSpPr>
        <p:spPr>
          <a:xfrm rot="5400000" flipH="1">
            <a:off x="2143854" y="-1751873"/>
            <a:ext cx="3246568" cy="7572377"/>
          </a:xfrm>
          <a:custGeom>
            <a:avLst/>
            <a:gdLst>
              <a:gd name="connsiteX0" fmla="*/ 0 w 3885767"/>
              <a:gd name="connsiteY0" fmla="*/ 0 h 10691813"/>
              <a:gd name="connsiteX1" fmla="*/ 3885767 w 3885767"/>
              <a:gd name="connsiteY1" fmla="*/ 0 h 10691813"/>
              <a:gd name="connsiteX2" fmla="*/ 3885767 w 3885767"/>
              <a:gd name="connsiteY2" fmla="*/ 10691813 h 10691813"/>
              <a:gd name="connsiteX3" fmla="*/ 0 w 3885767"/>
              <a:gd name="connsiteY3" fmla="*/ 10691813 h 10691813"/>
              <a:gd name="connsiteX4" fmla="*/ 0 w 3885767"/>
              <a:gd name="connsiteY4" fmla="*/ 0 h 10691813"/>
              <a:gd name="connsiteX0" fmla="*/ 0 w 3885767"/>
              <a:gd name="connsiteY0" fmla="*/ 0 h 10691813"/>
              <a:gd name="connsiteX1" fmla="*/ 3885767 w 3885767"/>
              <a:gd name="connsiteY1" fmla="*/ 0 h 10691813"/>
              <a:gd name="connsiteX2" fmla="*/ 2854635 w 3885767"/>
              <a:gd name="connsiteY2" fmla="*/ 10691813 h 10691813"/>
              <a:gd name="connsiteX3" fmla="*/ 0 w 3885767"/>
              <a:gd name="connsiteY3" fmla="*/ 10691813 h 10691813"/>
              <a:gd name="connsiteX4" fmla="*/ 0 w 3885767"/>
              <a:gd name="connsiteY4" fmla="*/ 0 h 10691813"/>
              <a:gd name="connsiteX0" fmla="*/ 0 w 4817649"/>
              <a:gd name="connsiteY0" fmla="*/ 0 h 10691813"/>
              <a:gd name="connsiteX1" fmla="*/ 4817649 w 4817649"/>
              <a:gd name="connsiteY1" fmla="*/ 0 h 10691813"/>
              <a:gd name="connsiteX2" fmla="*/ 3786517 w 4817649"/>
              <a:gd name="connsiteY2" fmla="*/ 10691813 h 10691813"/>
              <a:gd name="connsiteX3" fmla="*/ 931882 w 4817649"/>
              <a:gd name="connsiteY3" fmla="*/ 10691813 h 10691813"/>
              <a:gd name="connsiteX4" fmla="*/ 0 w 4817649"/>
              <a:gd name="connsiteY4" fmla="*/ 0 h 10691813"/>
              <a:gd name="connsiteX0" fmla="*/ 0 w 4118738"/>
              <a:gd name="connsiteY0" fmla="*/ 25317 h 10691813"/>
              <a:gd name="connsiteX1" fmla="*/ 4118738 w 4118738"/>
              <a:gd name="connsiteY1" fmla="*/ 0 h 10691813"/>
              <a:gd name="connsiteX2" fmla="*/ 3087606 w 4118738"/>
              <a:gd name="connsiteY2" fmla="*/ 10691813 h 10691813"/>
              <a:gd name="connsiteX3" fmla="*/ 232971 w 4118738"/>
              <a:gd name="connsiteY3" fmla="*/ 10691813 h 10691813"/>
              <a:gd name="connsiteX4" fmla="*/ 0 w 4118738"/>
              <a:gd name="connsiteY4" fmla="*/ 25317 h 10691813"/>
              <a:gd name="connsiteX0" fmla="*/ 0 w 4118738"/>
              <a:gd name="connsiteY0" fmla="*/ 25317 h 10691814"/>
              <a:gd name="connsiteX1" fmla="*/ 4118738 w 4118738"/>
              <a:gd name="connsiteY1" fmla="*/ 0 h 10691814"/>
              <a:gd name="connsiteX2" fmla="*/ 3087606 w 4118738"/>
              <a:gd name="connsiteY2" fmla="*/ 10691813 h 10691814"/>
              <a:gd name="connsiteX3" fmla="*/ 491828 w 4118738"/>
              <a:gd name="connsiteY3" fmla="*/ 10691814 h 10691814"/>
              <a:gd name="connsiteX4" fmla="*/ 0 w 4118738"/>
              <a:gd name="connsiteY4" fmla="*/ 25317 h 1069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738" h="10691814">
                <a:moveTo>
                  <a:pt x="0" y="25317"/>
                </a:moveTo>
                <a:lnTo>
                  <a:pt x="4118738" y="0"/>
                </a:lnTo>
                <a:lnTo>
                  <a:pt x="3087606" y="10691813"/>
                </a:lnTo>
                <a:lnTo>
                  <a:pt x="491828" y="10691814"/>
                </a:lnTo>
                <a:lnTo>
                  <a:pt x="0" y="25317"/>
                </a:lnTo>
                <a:close/>
              </a:path>
            </a:pathLst>
          </a:custGeom>
          <a:solidFill>
            <a:srgbClr val="E61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45243697-CF98-E2E8-8D62-16832AD6D508}"/>
              </a:ext>
            </a:extLst>
          </p:cNvPr>
          <p:cNvSpPr>
            <a:spLocks noGrp="1"/>
          </p:cNvSpPr>
          <p:nvPr>
            <p:ph type="body" sz="quarter" idx="33"/>
          </p:nvPr>
        </p:nvSpPr>
        <p:spPr>
          <a:xfrm>
            <a:off x="717766" y="1556904"/>
            <a:ext cx="3062072" cy="1877693"/>
          </a:xfrm>
        </p:spPr>
        <p:txBody>
          <a:bodyPr/>
          <a:lstStyle/>
          <a:p>
            <a:pPr>
              <a:lnSpc>
                <a:spcPts val="3100"/>
              </a:lnSpc>
              <a:spcBef>
                <a:spcPts val="0"/>
              </a:spcBef>
            </a:pPr>
            <a:r>
              <a:rPr lang="en-US" sz="2400" dirty="0">
                <a:solidFill>
                  <a:schemeClr val="bg1"/>
                </a:solidFill>
              </a:rPr>
              <a:t>INACTS </a:t>
            </a:r>
          </a:p>
          <a:p>
            <a:pPr>
              <a:lnSpc>
                <a:spcPts val="3100"/>
              </a:lnSpc>
              <a:spcBef>
                <a:spcPts val="0"/>
              </a:spcBef>
            </a:pPr>
            <a:r>
              <a:rPr lang="en-US" sz="2400" dirty="0">
                <a:solidFill>
                  <a:schemeClr val="bg1"/>
                </a:solidFill>
              </a:rPr>
              <a:t>KÄRNBEGREPP OCH VERKTYGSLÅDANS KATEGORIER</a:t>
            </a:r>
          </a:p>
        </p:txBody>
      </p:sp>
      <p:sp>
        <p:nvSpPr>
          <p:cNvPr id="19" name="Text Placeholder 18">
            <a:extLst>
              <a:ext uri="{FF2B5EF4-FFF2-40B4-BE49-F238E27FC236}">
                <a16:creationId xmlns:a16="http://schemas.microsoft.com/office/drawing/2014/main" id="{70A69A83-4F11-4CA9-472E-A0237AF2B8B1}"/>
              </a:ext>
            </a:extLst>
          </p:cNvPr>
          <p:cNvSpPr>
            <a:spLocks noGrp="1"/>
          </p:cNvSpPr>
          <p:nvPr>
            <p:ph type="body" sz="quarter" idx="34"/>
          </p:nvPr>
        </p:nvSpPr>
        <p:spPr>
          <a:xfrm>
            <a:off x="3251418" y="1556903"/>
            <a:ext cx="3835184" cy="1449810"/>
          </a:xfrm>
        </p:spPr>
        <p:txBody>
          <a:bodyPr/>
          <a:lstStyle/>
          <a:p>
            <a:pPr>
              <a:lnSpc>
                <a:spcPts val="1520"/>
              </a:lnSpc>
            </a:pPr>
            <a:r>
              <a:rPr lang="sv-SE" sz="1400" dirty="0">
                <a:solidFill>
                  <a:schemeClr val="bg1"/>
                </a:solidFill>
              </a:rPr>
              <a:t>Huvudmålet med projektet INACT </a:t>
            </a:r>
            <a:r>
              <a:rPr lang="sv-SE" sz="1400" dirty="0" err="1">
                <a:solidFill>
                  <a:schemeClr val="bg1"/>
                </a:solidFill>
              </a:rPr>
              <a:t>Inclusive</a:t>
            </a:r>
            <a:r>
              <a:rPr lang="sv-SE" sz="1400" dirty="0">
                <a:solidFill>
                  <a:schemeClr val="bg1"/>
                </a:solidFill>
              </a:rPr>
              <a:t> </a:t>
            </a:r>
            <a:r>
              <a:rPr lang="sv-SE" sz="1400" dirty="0" err="1">
                <a:solidFill>
                  <a:schemeClr val="bg1"/>
                </a:solidFill>
              </a:rPr>
              <a:t>Educators</a:t>
            </a:r>
            <a:r>
              <a:rPr lang="sv-SE" sz="1400" dirty="0">
                <a:solidFill>
                  <a:schemeClr val="bg1"/>
                </a:solidFill>
              </a:rPr>
              <a:t> är att ge utbildare kunskap, färdigheter och självförtroende att engagera sig i pedagogisk innovation. Vårt mål är att hjälpa dem att skapa inkluderande, innovativa och verkligt engagerande inlärningsupplevelser för alla inlärare. Vi har satt samman tjugo digitala verktyg för att stödja utbildare i dessa uppgifter.</a:t>
            </a:r>
          </a:p>
          <a:p>
            <a:pPr>
              <a:lnSpc>
                <a:spcPts val="1520"/>
              </a:lnSpc>
            </a:pPr>
            <a:endParaRPr lang="sv-SE" sz="1400" dirty="0">
              <a:solidFill>
                <a:schemeClr val="bg1"/>
              </a:solidFill>
            </a:endParaRPr>
          </a:p>
        </p:txBody>
      </p:sp>
      <p:sp>
        <p:nvSpPr>
          <p:cNvPr id="5" name="Text Placeholder 4">
            <a:extLst>
              <a:ext uri="{FF2B5EF4-FFF2-40B4-BE49-F238E27FC236}">
                <a16:creationId xmlns:a16="http://schemas.microsoft.com/office/drawing/2014/main" id="{C2B65567-D7A9-2610-9CB2-EC99D0304C39}"/>
              </a:ext>
            </a:extLst>
          </p:cNvPr>
          <p:cNvSpPr>
            <a:spLocks noGrp="1"/>
          </p:cNvSpPr>
          <p:nvPr>
            <p:ph type="body" sz="quarter" idx="32"/>
          </p:nvPr>
        </p:nvSpPr>
        <p:spPr>
          <a:xfrm>
            <a:off x="503934" y="3853836"/>
            <a:ext cx="4607081" cy="372425"/>
          </a:xfrm>
          <a:solidFill>
            <a:srgbClr val="358ECE"/>
          </a:solidFill>
        </p:spPr>
        <p:txBody>
          <a:bodyPr numCol="1" anchor="ctr"/>
          <a:lstStyle/>
          <a:p>
            <a:r>
              <a:rPr lang="en-US" sz="1400" b="1" dirty="0">
                <a:solidFill>
                  <a:schemeClr val="bg1"/>
                </a:solidFill>
              </a:rPr>
              <a:t>VERKTYG SOM STÖD FÖR DIFFERENTIERAD UNDERVISNING</a:t>
            </a:r>
          </a:p>
        </p:txBody>
      </p:sp>
      <p:sp>
        <p:nvSpPr>
          <p:cNvPr id="6" name="Slide Number Placeholder 5">
            <a:extLst>
              <a:ext uri="{FF2B5EF4-FFF2-40B4-BE49-F238E27FC236}">
                <a16:creationId xmlns:a16="http://schemas.microsoft.com/office/drawing/2014/main" id="{27931DDB-F423-CA0A-4FBC-817D52095746}"/>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7" name="Freeform 6">
            <a:extLst>
              <a:ext uri="{FF2B5EF4-FFF2-40B4-BE49-F238E27FC236}">
                <a16:creationId xmlns:a16="http://schemas.microsoft.com/office/drawing/2014/main" id="{4FD1F4E8-CB7F-626E-0DE4-FF665F3DDF62}"/>
              </a:ext>
            </a:extLst>
          </p:cNvPr>
          <p:cNvSpPr/>
          <p:nvPr/>
        </p:nvSpPr>
        <p:spPr>
          <a:xfrm>
            <a:off x="-12700" y="-12701"/>
            <a:ext cx="2527300" cy="1877693"/>
          </a:xfrm>
          <a:custGeom>
            <a:avLst/>
            <a:gdLst>
              <a:gd name="connsiteX0" fmla="*/ 0 w 2260600"/>
              <a:gd name="connsiteY0" fmla="*/ 1841500 h 1841500"/>
              <a:gd name="connsiteX1" fmla="*/ 0 w 2260600"/>
              <a:gd name="connsiteY1" fmla="*/ 1765300 h 1841500"/>
              <a:gd name="connsiteX2" fmla="*/ 1701800 w 2260600"/>
              <a:gd name="connsiteY2" fmla="*/ 1066800 h 1841500"/>
              <a:gd name="connsiteX3" fmla="*/ 2260600 w 2260600"/>
              <a:gd name="connsiteY3" fmla="*/ 0 h 1841500"/>
              <a:gd name="connsiteX4" fmla="*/ 12700 w 2260600"/>
              <a:gd name="connsiteY4" fmla="*/ 0 h 1841500"/>
              <a:gd name="connsiteX5" fmla="*/ 0 w 2260600"/>
              <a:gd name="connsiteY5" fmla="*/ 184150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00" h="1841500">
                <a:moveTo>
                  <a:pt x="0" y="1841500"/>
                </a:moveTo>
                <a:lnTo>
                  <a:pt x="0" y="1765300"/>
                </a:lnTo>
                <a:lnTo>
                  <a:pt x="1701800" y="1066800"/>
                </a:lnTo>
                <a:lnTo>
                  <a:pt x="2260600" y="0"/>
                </a:lnTo>
                <a:lnTo>
                  <a:pt x="12700" y="0"/>
                </a:lnTo>
                <a:cubicBezTo>
                  <a:pt x="8467" y="613833"/>
                  <a:pt x="4233" y="1227667"/>
                  <a:pt x="0" y="1841500"/>
                </a:cubicBezTo>
                <a:close/>
              </a:path>
            </a:pathLst>
          </a:custGeom>
          <a:solidFill>
            <a:srgbClr val="358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aphic 2">
            <a:extLst>
              <a:ext uri="{FF2B5EF4-FFF2-40B4-BE49-F238E27FC236}">
                <a16:creationId xmlns:a16="http://schemas.microsoft.com/office/drawing/2014/main" id="{33892828-D5E2-6945-DA6C-0B0258397EE1}"/>
              </a:ext>
            </a:extLst>
          </p:cNvPr>
          <p:cNvGrpSpPr/>
          <p:nvPr/>
        </p:nvGrpSpPr>
        <p:grpSpPr>
          <a:xfrm rot="10800000" flipH="1">
            <a:off x="-911061" y="-15565"/>
            <a:ext cx="1822121" cy="633844"/>
            <a:chOff x="4497892" y="6688880"/>
            <a:chExt cx="1587779" cy="552326"/>
          </a:xfrm>
          <a:solidFill>
            <a:srgbClr val="FFFFFF"/>
          </a:solidFill>
        </p:grpSpPr>
        <p:sp>
          <p:nvSpPr>
            <p:cNvPr id="9" name="Graphic 2">
              <a:extLst>
                <a:ext uri="{FF2B5EF4-FFF2-40B4-BE49-F238E27FC236}">
                  <a16:creationId xmlns:a16="http://schemas.microsoft.com/office/drawing/2014/main" id="{9093B3D0-E445-FAFB-581C-14967B6ED169}"/>
                </a:ext>
              </a:extLst>
            </p:cNvPr>
            <p:cNvSpPr/>
            <p:nvPr/>
          </p:nvSpPr>
          <p:spPr>
            <a:xfrm>
              <a:off x="4755987" y="6869474"/>
              <a:ext cx="1071829" cy="371732"/>
            </a:xfrm>
            <a:custGeom>
              <a:avLst/>
              <a:gdLst>
                <a:gd name="connsiteX0" fmla="*/ 543881 w 1071829"/>
                <a:gd name="connsiteY0" fmla="*/ 2221 h 371732"/>
                <a:gd name="connsiteX1" fmla="*/ 540858 w 1071829"/>
                <a:gd name="connsiteY1" fmla="*/ 949 h 371732"/>
                <a:gd name="connsiteX2" fmla="*/ 538674 w 1071829"/>
                <a:gd name="connsiteY2" fmla="*/ 109 h 371732"/>
                <a:gd name="connsiteX3" fmla="*/ 535891 w 1071829"/>
                <a:gd name="connsiteY3" fmla="*/ 37 h 371732"/>
                <a:gd name="connsiteX4" fmla="*/ 533179 w 1071829"/>
                <a:gd name="connsiteY4" fmla="*/ 109 h 371732"/>
                <a:gd name="connsiteX5" fmla="*/ 530948 w 1071829"/>
                <a:gd name="connsiteY5" fmla="*/ 997 h 371732"/>
                <a:gd name="connsiteX6" fmla="*/ 527996 w 1071829"/>
                <a:gd name="connsiteY6" fmla="*/ 2245 h 371732"/>
                <a:gd name="connsiteX7" fmla="*/ 527636 w 1071829"/>
                <a:gd name="connsiteY7" fmla="*/ 2388 h 371732"/>
                <a:gd name="connsiteX8" fmla="*/ 0 w 1071829"/>
                <a:gd name="connsiteY8" fmla="*/ 371732 h 371732"/>
                <a:gd name="connsiteX9" fmla="*/ 4895 w 1071829"/>
                <a:gd name="connsiteY9" fmla="*/ 371732 h 371732"/>
                <a:gd name="connsiteX10" fmla="*/ 50342 w 1071829"/>
                <a:gd name="connsiteY10" fmla="*/ 371732 h 371732"/>
                <a:gd name="connsiteX11" fmla="*/ 535891 w 1071829"/>
                <a:gd name="connsiteY11" fmla="*/ 31807 h 371732"/>
                <a:gd name="connsiteX12" fmla="*/ 1021559 w 1071829"/>
                <a:gd name="connsiteY12" fmla="*/ 371732 h 371732"/>
                <a:gd name="connsiteX13" fmla="*/ 1071829 w 1071829"/>
                <a:gd name="connsiteY13" fmla="*/ 371732 h 371732"/>
                <a:gd name="connsiteX14" fmla="*/ 544217 w 1071829"/>
                <a:gd name="connsiteY14" fmla="*/ 2388 h 371732"/>
                <a:gd name="connsiteX15" fmla="*/ 543881 w 1071829"/>
                <a:gd name="connsiteY15" fmla="*/ 2221 h 37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829" h="371732">
                  <a:moveTo>
                    <a:pt x="543881" y="2221"/>
                  </a:moveTo>
                  <a:cubicBezTo>
                    <a:pt x="542969" y="1597"/>
                    <a:pt x="541866" y="1357"/>
                    <a:pt x="540858" y="949"/>
                  </a:cubicBezTo>
                  <a:cubicBezTo>
                    <a:pt x="540138" y="661"/>
                    <a:pt x="539442" y="229"/>
                    <a:pt x="538674" y="109"/>
                  </a:cubicBezTo>
                  <a:cubicBezTo>
                    <a:pt x="537786" y="-83"/>
                    <a:pt x="536850" y="37"/>
                    <a:pt x="535891" y="37"/>
                  </a:cubicBezTo>
                  <a:cubicBezTo>
                    <a:pt x="534979" y="37"/>
                    <a:pt x="534067" y="-83"/>
                    <a:pt x="533179" y="109"/>
                  </a:cubicBezTo>
                  <a:cubicBezTo>
                    <a:pt x="532411" y="229"/>
                    <a:pt x="531692" y="685"/>
                    <a:pt x="530948" y="997"/>
                  </a:cubicBezTo>
                  <a:cubicBezTo>
                    <a:pt x="529892" y="1357"/>
                    <a:pt x="528860" y="1621"/>
                    <a:pt x="527996" y="2245"/>
                  </a:cubicBezTo>
                  <a:cubicBezTo>
                    <a:pt x="527852" y="2365"/>
                    <a:pt x="527732" y="2365"/>
                    <a:pt x="527636" y="2388"/>
                  </a:cubicBezTo>
                  <a:lnTo>
                    <a:pt x="0" y="371732"/>
                  </a:lnTo>
                  <a:lnTo>
                    <a:pt x="4895" y="371732"/>
                  </a:lnTo>
                  <a:lnTo>
                    <a:pt x="50342" y="371732"/>
                  </a:lnTo>
                  <a:lnTo>
                    <a:pt x="535891" y="31807"/>
                  </a:lnTo>
                  <a:lnTo>
                    <a:pt x="1021559" y="371732"/>
                  </a:lnTo>
                  <a:lnTo>
                    <a:pt x="1071829" y="371732"/>
                  </a:lnTo>
                  <a:lnTo>
                    <a:pt x="544217" y="2388"/>
                  </a:lnTo>
                  <a:cubicBezTo>
                    <a:pt x="544097" y="2341"/>
                    <a:pt x="543953" y="2341"/>
                    <a:pt x="543881" y="2221"/>
                  </a:cubicBezTo>
                </a:path>
              </a:pathLst>
            </a:custGeom>
            <a:solidFill>
              <a:srgbClr val="FFFFFF"/>
            </a:solidFill>
            <a:ln w="2400" cap="flat">
              <a:noFill/>
              <a:prstDash val="solid"/>
              <a:miter/>
            </a:ln>
          </p:spPr>
          <p:txBody>
            <a:bodyPr rtlCol="0" anchor="ctr"/>
            <a:lstStyle/>
            <a:p>
              <a:endParaRPr lang="en-US" sz="1800"/>
            </a:p>
          </p:txBody>
        </p:sp>
        <p:sp>
          <p:nvSpPr>
            <p:cNvPr id="10" name="Graphic 2">
              <a:extLst>
                <a:ext uri="{FF2B5EF4-FFF2-40B4-BE49-F238E27FC236}">
                  <a16:creationId xmlns:a16="http://schemas.microsoft.com/office/drawing/2014/main" id="{A2C7D9FB-17A8-EF21-3ED5-692212403590}"/>
                </a:ext>
              </a:extLst>
            </p:cNvPr>
            <p:cNvSpPr/>
            <p:nvPr/>
          </p:nvSpPr>
          <p:spPr>
            <a:xfrm>
              <a:off x="4497892" y="6688880"/>
              <a:ext cx="1587779" cy="552300"/>
            </a:xfrm>
            <a:custGeom>
              <a:avLst/>
              <a:gdLst>
                <a:gd name="connsiteX0" fmla="*/ 801976 w 1587779"/>
                <a:gd name="connsiteY0" fmla="*/ 2269 h 552300"/>
                <a:gd name="connsiteX1" fmla="*/ 798953 w 1587779"/>
                <a:gd name="connsiteY1" fmla="*/ 997 h 552300"/>
                <a:gd name="connsiteX2" fmla="*/ 796769 w 1587779"/>
                <a:gd name="connsiteY2" fmla="*/ 109 h 552300"/>
                <a:gd name="connsiteX3" fmla="*/ 793986 w 1587779"/>
                <a:gd name="connsiteY3" fmla="*/ 37 h 552300"/>
                <a:gd name="connsiteX4" fmla="*/ 791274 w 1587779"/>
                <a:gd name="connsiteY4" fmla="*/ 109 h 552300"/>
                <a:gd name="connsiteX5" fmla="*/ 789043 w 1587779"/>
                <a:gd name="connsiteY5" fmla="*/ 997 h 552300"/>
                <a:gd name="connsiteX6" fmla="*/ 786091 w 1587779"/>
                <a:gd name="connsiteY6" fmla="*/ 2269 h 552300"/>
                <a:gd name="connsiteX7" fmla="*/ 785731 w 1587779"/>
                <a:gd name="connsiteY7" fmla="*/ 2412 h 552300"/>
                <a:gd name="connsiteX8" fmla="*/ 0 w 1587779"/>
                <a:gd name="connsiteY8" fmla="*/ 552301 h 552300"/>
                <a:gd name="connsiteX9" fmla="*/ 9526 w 1587779"/>
                <a:gd name="connsiteY9" fmla="*/ 552301 h 552300"/>
                <a:gd name="connsiteX10" fmla="*/ 50294 w 1587779"/>
                <a:gd name="connsiteY10" fmla="*/ 552301 h 552300"/>
                <a:gd name="connsiteX11" fmla="*/ 793962 w 1587779"/>
                <a:gd name="connsiteY11" fmla="*/ 31879 h 552300"/>
                <a:gd name="connsiteX12" fmla="*/ 1537557 w 1587779"/>
                <a:gd name="connsiteY12" fmla="*/ 552301 h 552300"/>
                <a:gd name="connsiteX13" fmla="*/ 1587780 w 1587779"/>
                <a:gd name="connsiteY13" fmla="*/ 552301 h 552300"/>
                <a:gd name="connsiteX14" fmla="*/ 802288 w 1587779"/>
                <a:gd name="connsiteY14" fmla="*/ 2412 h 552300"/>
                <a:gd name="connsiteX15" fmla="*/ 801976 w 1587779"/>
                <a:gd name="connsiteY15" fmla="*/ 2269 h 5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779" h="552300">
                  <a:moveTo>
                    <a:pt x="801976" y="2269"/>
                  </a:moveTo>
                  <a:cubicBezTo>
                    <a:pt x="801064" y="1693"/>
                    <a:pt x="799961" y="1357"/>
                    <a:pt x="798953" y="997"/>
                  </a:cubicBezTo>
                  <a:cubicBezTo>
                    <a:pt x="798233" y="709"/>
                    <a:pt x="797537" y="277"/>
                    <a:pt x="796769" y="109"/>
                  </a:cubicBezTo>
                  <a:cubicBezTo>
                    <a:pt x="795881" y="-83"/>
                    <a:pt x="794945" y="37"/>
                    <a:pt x="793986" y="37"/>
                  </a:cubicBezTo>
                  <a:cubicBezTo>
                    <a:pt x="793074" y="37"/>
                    <a:pt x="792162" y="-83"/>
                    <a:pt x="791274" y="109"/>
                  </a:cubicBezTo>
                  <a:cubicBezTo>
                    <a:pt x="790506" y="253"/>
                    <a:pt x="789787" y="733"/>
                    <a:pt x="789043" y="997"/>
                  </a:cubicBezTo>
                  <a:cubicBezTo>
                    <a:pt x="787987" y="1357"/>
                    <a:pt x="786955" y="1693"/>
                    <a:pt x="786091" y="2269"/>
                  </a:cubicBezTo>
                  <a:cubicBezTo>
                    <a:pt x="785947" y="2341"/>
                    <a:pt x="785827" y="2341"/>
                    <a:pt x="785731" y="2412"/>
                  </a:cubicBezTo>
                  <a:lnTo>
                    <a:pt x="0" y="552301"/>
                  </a:lnTo>
                  <a:lnTo>
                    <a:pt x="9526" y="552301"/>
                  </a:lnTo>
                  <a:lnTo>
                    <a:pt x="50294" y="552301"/>
                  </a:lnTo>
                  <a:lnTo>
                    <a:pt x="793962" y="31879"/>
                  </a:lnTo>
                  <a:lnTo>
                    <a:pt x="1537557" y="552301"/>
                  </a:lnTo>
                  <a:lnTo>
                    <a:pt x="1587780" y="552301"/>
                  </a:lnTo>
                  <a:lnTo>
                    <a:pt x="802288" y="2412"/>
                  </a:lnTo>
                  <a:cubicBezTo>
                    <a:pt x="802192" y="2341"/>
                    <a:pt x="802048" y="2341"/>
                    <a:pt x="801976" y="2269"/>
                  </a:cubicBezTo>
                </a:path>
              </a:pathLst>
            </a:custGeom>
            <a:solidFill>
              <a:srgbClr val="FFFFFF"/>
            </a:solidFill>
            <a:ln w="2400" cap="flat">
              <a:noFill/>
              <a:prstDash val="solid"/>
              <a:miter/>
            </a:ln>
          </p:spPr>
          <p:txBody>
            <a:bodyPr rtlCol="0" anchor="ctr"/>
            <a:lstStyle/>
            <a:p>
              <a:endParaRPr lang="en-US" sz="1800"/>
            </a:p>
          </p:txBody>
        </p:sp>
        <p:sp>
          <p:nvSpPr>
            <p:cNvPr id="11" name="Graphic 2">
              <a:extLst>
                <a:ext uri="{FF2B5EF4-FFF2-40B4-BE49-F238E27FC236}">
                  <a16:creationId xmlns:a16="http://schemas.microsoft.com/office/drawing/2014/main" id="{CFB75EF8-DDA5-9F4E-8DA6-4C14B6E49D82}"/>
                </a:ext>
              </a:extLst>
            </p:cNvPr>
            <p:cNvSpPr/>
            <p:nvPr/>
          </p:nvSpPr>
          <p:spPr>
            <a:xfrm>
              <a:off x="5019674" y="7054087"/>
              <a:ext cx="544457" cy="187118"/>
            </a:xfrm>
            <a:custGeom>
              <a:avLst/>
              <a:gdLst>
                <a:gd name="connsiteX0" fmla="*/ 280531 w 544457"/>
                <a:gd name="connsiteY0" fmla="*/ 2375 h 187118"/>
                <a:gd name="connsiteX1" fmla="*/ 280195 w 544457"/>
                <a:gd name="connsiteY1" fmla="*/ 2230 h 187118"/>
                <a:gd name="connsiteX2" fmla="*/ 277196 w 544457"/>
                <a:gd name="connsiteY2" fmla="*/ 959 h 187118"/>
                <a:gd name="connsiteX3" fmla="*/ 275012 w 544457"/>
                <a:gd name="connsiteY3" fmla="*/ 119 h 187118"/>
                <a:gd name="connsiteX4" fmla="*/ 272205 w 544457"/>
                <a:gd name="connsiteY4" fmla="*/ 47 h 187118"/>
                <a:gd name="connsiteX5" fmla="*/ 269493 w 544457"/>
                <a:gd name="connsiteY5" fmla="*/ 119 h 187118"/>
                <a:gd name="connsiteX6" fmla="*/ 267261 w 544457"/>
                <a:gd name="connsiteY6" fmla="*/ 959 h 187118"/>
                <a:gd name="connsiteX7" fmla="*/ 264310 w 544457"/>
                <a:gd name="connsiteY7" fmla="*/ 2230 h 187118"/>
                <a:gd name="connsiteX8" fmla="*/ 263950 w 544457"/>
                <a:gd name="connsiteY8" fmla="*/ 2375 h 187118"/>
                <a:gd name="connsiteX9" fmla="*/ 0 w 544457"/>
                <a:gd name="connsiteY9" fmla="*/ 187118 h 187118"/>
                <a:gd name="connsiteX10" fmla="*/ 50295 w 544457"/>
                <a:gd name="connsiteY10" fmla="*/ 187118 h 187118"/>
                <a:gd name="connsiteX11" fmla="*/ 272205 w 544457"/>
                <a:gd name="connsiteY11" fmla="*/ 31793 h 187118"/>
                <a:gd name="connsiteX12" fmla="*/ 494187 w 544457"/>
                <a:gd name="connsiteY12" fmla="*/ 187118 h 187118"/>
                <a:gd name="connsiteX13" fmla="*/ 544457 w 544457"/>
                <a:gd name="connsiteY13" fmla="*/ 187118 h 187118"/>
                <a:gd name="connsiteX14" fmla="*/ 280531 w 544457"/>
                <a:gd name="connsiteY14" fmla="*/ 2375 h 18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457" h="187118">
                  <a:moveTo>
                    <a:pt x="280531" y="2375"/>
                  </a:moveTo>
                  <a:cubicBezTo>
                    <a:pt x="280411" y="2303"/>
                    <a:pt x="280315" y="2303"/>
                    <a:pt x="280195" y="2230"/>
                  </a:cubicBezTo>
                  <a:cubicBezTo>
                    <a:pt x="279283" y="1607"/>
                    <a:pt x="278228" y="1319"/>
                    <a:pt x="277196" y="959"/>
                  </a:cubicBezTo>
                  <a:cubicBezTo>
                    <a:pt x="276428" y="671"/>
                    <a:pt x="275780" y="239"/>
                    <a:pt x="275012" y="119"/>
                  </a:cubicBezTo>
                  <a:cubicBezTo>
                    <a:pt x="274100" y="-97"/>
                    <a:pt x="273141" y="47"/>
                    <a:pt x="272205" y="47"/>
                  </a:cubicBezTo>
                  <a:cubicBezTo>
                    <a:pt x="271341" y="47"/>
                    <a:pt x="270405" y="-97"/>
                    <a:pt x="269493" y="119"/>
                  </a:cubicBezTo>
                  <a:cubicBezTo>
                    <a:pt x="268725" y="239"/>
                    <a:pt x="268005" y="671"/>
                    <a:pt x="267261" y="959"/>
                  </a:cubicBezTo>
                  <a:cubicBezTo>
                    <a:pt x="266206" y="1319"/>
                    <a:pt x="265222" y="1607"/>
                    <a:pt x="264310" y="2230"/>
                  </a:cubicBezTo>
                  <a:cubicBezTo>
                    <a:pt x="264166" y="2279"/>
                    <a:pt x="264046" y="2303"/>
                    <a:pt x="263950" y="2375"/>
                  </a:cubicBezTo>
                  <a:lnTo>
                    <a:pt x="0" y="187118"/>
                  </a:lnTo>
                  <a:lnTo>
                    <a:pt x="50295" y="187118"/>
                  </a:lnTo>
                  <a:lnTo>
                    <a:pt x="272205" y="31793"/>
                  </a:lnTo>
                  <a:lnTo>
                    <a:pt x="494187" y="187118"/>
                  </a:lnTo>
                  <a:lnTo>
                    <a:pt x="544457" y="187118"/>
                  </a:lnTo>
                  <a:lnTo>
                    <a:pt x="280531" y="2375"/>
                  </a:lnTo>
                  <a:close/>
                </a:path>
              </a:pathLst>
            </a:custGeom>
            <a:solidFill>
              <a:srgbClr val="FFFFFF"/>
            </a:solidFill>
            <a:ln w="2400" cap="flat">
              <a:noFill/>
              <a:prstDash val="solid"/>
              <a:miter/>
            </a:ln>
          </p:spPr>
          <p:txBody>
            <a:bodyPr rtlCol="0" anchor="ctr"/>
            <a:lstStyle/>
            <a:p>
              <a:endParaRPr lang="en-US" sz="1800"/>
            </a:p>
          </p:txBody>
        </p:sp>
      </p:grpSp>
      <p:sp>
        <p:nvSpPr>
          <p:cNvPr id="12" name="TextBox 11">
            <a:extLst>
              <a:ext uri="{FF2B5EF4-FFF2-40B4-BE49-F238E27FC236}">
                <a16:creationId xmlns:a16="http://schemas.microsoft.com/office/drawing/2014/main" id="{7642CAD5-494D-C4C3-B633-A2E925B82845}"/>
              </a:ext>
            </a:extLst>
          </p:cNvPr>
          <p:cNvSpPr txBox="1"/>
          <p:nvPr/>
        </p:nvSpPr>
        <p:spPr>
          <a:xfrm>
            <a:off x="473075" y="248994"/>
            <a:ext cx="1759752" cy="1092607"/>
          </a:xfrm>
          <a:prstGeom prst="rect">
            <a:avLst/>
          </a:prstGeom>
          <a:noFill/>
        </p:spPr>
        <p:txBody>
          <a:bodyPr wrap="square">
            <a:spAutoFit/>
          </a:bodyPr>
          <a:lstStyle/>
          <a:p>
            <a:r>
              <a:rPr lang="en-GB" sz="6500" dirty="0">
                <a:solidFill>
                  <a:schemeClr val="bg1"/>
                </a:solidFill>
              </a:rPr>
              <a:t>02	</a:t>
            </a:r>
            <a:endParaRPr lang="en-US" sz="6500" dirty="0">
              <a:solidFill>
                <a:schemeClr val="bg1"/>
              </a:solidFill>
            </a:endParaRPr>
          </a:p>
        </p:txBody>
      </p:sp>
      <p:sp>
        <p:nvSpPr>
          <p:cNvPr id="13" name="Text Placeholder 4">
            <a:extLst>
              <a:ext uri="{FF2B5EF4-FFF2-40B4-BE49-F238E27FC236}">
                <a16:creationId xmlns:a16="http://schemas.microsoft.com/office/drawing/2014/main" id="{C4D7DC80-5C7A-E000-B8C2-C6F39B834330}"/>
              </a:ext>
            </a:extLst>
          </p:cNvPr>
          <p:cNvSpPr txBox="1">
            <a:spLocks/>
          </p:cNvSpPr>
          <p:nvPr/>
        </p:nvSpPr>
        <p:spPr>
          <a:xfrm>
            <a:off x="503934" y="4226262"/>
            <a:ext cx="6526988" cy="1665940"/>
          </a:xfrm>
          <a:prstGeom prst="rect">
            <a:avLst/>
          </a:prstGeom>
        </p:spPr>
        <p:txBody>
          <a:bodyPr numCol="2"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sv-SE" b="1" dirty="0"/>
              <a:t>Som lärare och utbildare använder vi differentiering varje dag. </a:t>
            </a:r>
            <a:r>
              <a:rPr lang="sv-SE" dirty="0"/>
              <a:t>Vi engageras som utbildare för att aktivt planera för inlärarnas olikheter så att alla inlärare kan göra det bästa av sina förmågor. Vi måste dela på vår tid, våra resurser och ansträngningar för att effektivt undervisa inlärare med olika bakgrunder, förmågor, färdighetsnivåer och intressen. Digitala verktyg kan främja differentiering och inkludering. </a:t>
            </a:r>
          </a:p>
          <a:p>
            <a:endParaRPr lang="sv-SE" dirty="0"/>
          </a:p>
          <a:p>
            <a:endParaRPr lang="sv-SE" dirty="0"/>
          </a:p>
          <a:p>
            <a:endParaRPr lang="sv-SE" dirty="0"/>
          </a:p>
          <a:p>
            <a:r>
              <a:rPr lang="sv-SE" b="1" dirty="0">
                <a:solidFill>
                  <a:srgbClr val="E61152"/>
                </a:solidFill>
              </a:rPr>
              <a:t>Ett digital verktyg kan låta en inlärare:</a:t>
            </a:r>
          </a:p>
          <a:p>
            <a:endParaRPr lang="sv-SE" b="1" dirty="0">
              <a:solidFill>
                <a:srgbClr val="E61152"/>
              </a:solidFill>
            </a:endParaRPr>
          </a:p>
          <a:p>
            <a:pPr marL="171450" indent="-171450">
              <a:buClr>
                <a:srgbClr val="E61152"/>
              </a:buClr>
              <a:buFont typeface="Arial" panose="020B0604020202020204" pitchFamily="34" charset="0"/>
              <a:buChar char="•"/>
            </a:pPr>
            <a:r>
              <a:rPr lang="sv-SE" dirty="0"/>
              <a:t>Arbeta i sin egen tak.</a:t>
            </a:r>
          </a:p>
          <a:p>
            <a:pPr marL="171450" indent="-171450">
              <a:buClr>
                <a:srgbClr val="E61152"/>
              </a:buClr>
              <a:buFont typeface="Arial" panose="020B0604020202020204" pitchFamily="34" charset="0"/>
              <a:buChar char="•"/>
            </a:pPr>
            <a:r>
              <a:rPr lang="sv-SE" dirty="0"/>
              <a:t>Sätta upp sina egna mål.</a:t>
            </a:r>
          </a:p>
          <a:p>
            <a:pPr marL="171450" indent="-171450">
              <a:buClr>
                <a:srgbClr val="E61152"/>
              </a:buClr>
              <a:buFont typeface="Arial" panose="020B0604020202020204" pitchFamily="34" charset="0"/>
              <a:buChar char="•"/>
            </a:pPr>
            <a:r>
              <a:rPr lang="sv-SE" dirty="0"/>
              <a:t>Få individuellt anpassad återkoppling.</a:t>
            </a:r>
          </a:p>
          <a:p>
            <a:pPr marL="171450" indent="-171450">
              <a:buClr>
                <a:srgbClr val="E61152"/>
              </a:buClr>
              <a:buFont typeface="Arial" panose="020B0604020202020204" pitchFamily="34" charset="0"/>
              <a:buChar char="•"/>
            </a:pPr>
            <a:r>
              <a:rPr lang="sv-SE" dirty="0"/>
              <a:t>Använda en inlärningsstil som passar: visuell, auditiv eller rörelsebaserad (observera att rörelsebaserad syftar på praktisk inlärning)</a:t>
            </a:r>
          </a:p>
          <a:p>
            <a:pPr marL="171450" indent="-171450">
              <a:buClr>
                <a:srgbClr val="E61152"/>
              </a:buClr>
              <a:buFont typeface="Arial" panose="020B0604020202020204" pitchFamily="34" charset="0"/>
              <a:buChar char="•"/>
            </a:pPr>
            <a:r>
              <a:rPr lang="sv-SE" dirty="0"/>
              <a:t>Arbeta självständigt.	</a:t>
            </a:r>
          </a:p>
          <a:p>
            <a:endParaRPr lang="sv-SE" dirty="0"/>
          </a:p>
          <a:p>
            <a:endParaRPr lang="sv-SE" dirty="0"/>
          </a:p>
        </p:txBody>
      </p:sp>
      <p:sp>
        <p:nvSpPr>
          <p:cNvPr id="14" name="Text Placeholder 4">
            <a:extLst>
              <a:ext uri="{FF2B5EF4-FFF2-40B4-BE49-F238E27FC236}">
                <a16:creationId xmlns:a16="http://schemas.microsoft.com/office/drawing/2014/main" id="{03165CCF-A4B0-C9F3-540F-89A893B6AE0C}"/>
              </a:ext>
            </a:extLst>
          </p:cNvPr>
          <p:cNvSpPr txBox="1">
            <a:spLocks/>
          </p:cNvSpPr>
          <p:nvPr/>
        </p:nvSpPr>
        <p:spPr>
          <a:xfrm>
            <a:off x="503934" y="5929819"/>
            <a:ext cx="3750432" cy="372419"/>
          </a:xfrm>
          <a:prstGeom prst="rect">
            <a:avLst/>
          </a:prstGeom>
          <a:solidFill>
            <a:srgbClr val="358ECE"/>
          </a:solidFill>
        </p:spPr>
        <p:txBody>
          <a:bodyPr numCol="1" spcCol="288000" anchor="ctr">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400" b="1" dirty="0">
                <a:solidFill>
                  <a:schemeClr val="bg1"/>
                </a:solidFill>
              </a:rPr>
              <a:t>VERKTYG SOM STÖD FÖR DIGITAL INKLUDERING</a:t>
            </a:r>
          </a:p>
        </p:txBody>
      </p:sp>
      <p:sp>
        <p:nvSpPr>
          <p:cNvPr id="15" name="Text Placeholder 4">
            <a:extLst>
              <a:ext uri="{FF2B5EF4-FFF2-40B4-BE49-F238E27FC236}">
                <a16:creationId xmlns:a16="http://schemas.microsoft.com/office/drawing/2014/main" id="{4E06D3D8-742F-FB67-EC69-EA569077C3A9}"/>
              </a:ext>
            </a:extLst>
          </p:cNvPr>
          <p:cNvSpPr txBox="1">
            <a:spLocks/>
          </p:cNvSpPr>
          <p:nvPr/>
        </p:nvSpPr>
        <p:spPr>
          <a:xfrm>
            <a:off x="503934" y="6302245"/>
            <a:ext cx="6526988" cy="1107140"/>
          </a:xfrm>
          <a:prstGeom prst="rect">
            <a:avLst/>
          </a:prstGeom>
        </p:spPr>
        <p:txBody>
          <a:bodyPr numCol="2"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sv-SE" sz="1100" b="1" i="0" dirty="0">
                <a:solidFill>
                  <a:srgbClr val="111111"/>
                </a:solidFill>
                <a:effectLst/>
                <a:latin typeface="+mn-lt"/>
                <a:cs typeface="Poppins"/>
              </a:rPr>
              <a:t>Att möta allt mer olika inlärningsbehov betyder att vi måste tillhandahålla inkluderande, tillgängliga lärandemiljöer</a:t>
            </a:r>
            <a:r>
              <a:rPr lang="sv-SE" sz="1100" i="0" dirty="0">
                <a:solidFill>
                  <a:srgbClr val="111111"/>
                </a:solidFill>
                <a:effectLst/>
                <a:latin typeface="+mn-lt"/>
                <a:cs typeface="Poppins"/>
              </a:rPr>
              <a:t>. När den digitala delen av yrkesutbildning växer måste vi säkerställa att denna utbildning gör att inlärarna känner sig säkra, självständiga och respekterade så att de kan nå ni fulla potential. De digitala verktyg vi har med kan hjälpa till att skapa en känsla av gemenskap och ge möjlighet till aktivt deltagande. </a:t>
            </a:r>
            <a:r>
              <a:rPr lang="sv-SE" sz="1100" dirty="0">
                <a:effectLst/>
                <a:latin typeface="+mn-lt"/>
                <a:ea typeface="Calibri" panose="020F0502020204030204" pitchFamily="34" charset="0"/>
                <a:cs typeface="Times New Roman" panose="02020603050405020304" pitchFamily="18" charset="0"/>
              </a:rPr>
              <a:t>Digitala verktyg kan låta inlärarna arbeta gemensamt under ledning av utbildaren och låter varje inlärare arbeta utifrån sin förmåga.</a:t>
            </a:r>
            <a:endParaRPr lang="sv-SE" dirty="0"/>
          </a:p>
        </p:txBody>
      </p:sp>
      <p:sp>
        <p:nvSpPr>
          <p:cNvPr id="16" name="Text Placeholder 4">
            <a:extLst>
              <a:ext uri="{FF2B5EF4-FFF2-40B4-BE49-F238E27FC236}">
                <a16:creationId xmlns:a16="http://schemas.microsoft.com/office/drawing/2014/main" id="{1D55769C-ABF9-3B8A-AB33-A05BF7F63307}"/>
              </a:ext>
            </a:extLst>
          </p:cNvPr>
          <p:cNvSpPr txBox="1">
            <a:spLocks/>
          </p:cNvSpPr>
          <p:nvPr/>
        </p:nvSpPr>
        <p:spPr>
          <a:xfrm>
            <a:off x="503933" y="7610093"/>
            <a:ext cx="3086289" cy="359573"/>
          </a:xfrm>
          <a:prstGeom prst="rect">
            <a:avLst/>
          </a:prstGeom>
          <a:solidFill>
            <a:srgbClr val="358ECE"/>
          </a:solidFill>
        </p:spPr>
        <p:txBody>
          <a:bodyPr numCol="1" spcCol="288000" anchor="ctr">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400" b="1" dirty="0">
                <a:solidFill>
                  <a:schemeClr val="bg1"/>
                </a:solidFill>
              </a:rPr>
              <a:t>VERKTYG SOM STÖD FÖR KREATIVITET</a:t>
            </a:r>
          </a:p>
        </p:txBody>
      </p:sp>
      <p:sp>
        <p:nvSpPr>
          <p:cNvPr id="18" name="Text Placeholder 4">
            <a:extLst>
              <a:ext uri="{FF2B5EF4-FFF2-40B4-BE49-F238E27FC236}">
                <a16:creationId xmlns:a16="http://schemas.microsoft.com/office/drawing/2014/main" id="{AA88193B-F4BD-A78D-B9CE-FDBF13EF23FC}"/>
              </a:ext>
            </a:extLst>
          </p:cNvPr>
          <p:cNvSpPr txBox="1">
            <a:spLocks/>
          </p:cNvSpPr>
          <p:nvPr/>
        </p:nvSpPr>
        <p:spPr>
          <a:xfrm>
            <a:off x="503934" y="7982519"/>
            <a:ext cx="6526988" cy="1107140"/>
          </a:xfrm>
          <a:prstGeom prst="rect">
            <a:avLst/>
          </a:prstGeom>
        </p:spPr>
        <p:txBody>
          <a:bodyPr numCol="2" spcCol="28800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55934" rtl="0" eaLnBrk="1" latinLnBrk="0" hangingPunct="1">
              <a:lnSpc>
                <a:spcPct val="90000"/>
              </a:lnSpc>
              <a:spcBef>
                <a:spcPts val="413"/>
              </a:spcBef>
              <a:buFont typeface="Arial" panose="020B0604020202020204" pitchFamily="34" charset="0"/>
              <a:buNone/>
              <a:defRPr sz="3199"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sv-SE" sz="1100" b="1" i="0" dirty="0">
                <a:solidFill>
                  <a:srgbClr val="111111"/>
                </a:solidFill>
                <a:effectLst/>
                <a:latin typeface="+mn-lt"/>
                <a:cs typeface="Poppins"/>
              </a:rPr>
              <a:t>Kreativitet är förmågan att se nya möjligheter, att åstadkomma unika idéer, att anpassa sig flexibelt till förändrade omständigheter och att tillämpa sin fantasi för att lösa komplexa problem. </a:t>
            </a:r>
            <a:r>
              <a:rPr lang="sv-SE" sz="1100" i="0" dirty="0">
                <a:solidFill>
                  <a:srgbClr val="111111"/>
                </a:solidFill>
                <a:effectLst/>
                <a:latin typeface="+mn-lt"/>
                <a:cs typeface="Poppins"/>
              </a:rPr>
              <a:t>Kreativitet blir allt viktigare och erkänns som en viktig färdighet i 2000-talets arbetsliv. Digitala verktyg kan uppmuntra till kreativitet och innovation. </a:t>
            </a:r>
          </a:p>
          <a:p>
            <a:endParaRPr lang="sv-SE" dirty="0">
              <a:solidFill>
                <a:srgbClr val="111111"/>
              </a:solidFill>
              <a:latin typeface="+mn-lt"/>
              <a:cs typeface="Poppins"/>
            </a:endParaRPr>
          </a:p>
          <a:p>
            <a:endParaRPr lang="sv-SE" dirty="0">
              <a:solidFill>
                <a:srgbClr val="111111"/>
              </a:solidFill>
              <a:latin typeface="+mn-lt"/>
              <a:cs typeface="Poppins"/>
            </a:endParaRPr>
          </a:p>
          <a:p>
            <a:r>
              <a:rPr lang="sv-SE" sz="1100" b="1" i="0" dirty="0">
                <a:solidFill>
                  <a:srgbClr val="E61152"/>
                </a:solidFill>
                <a:effectLst/>
                <a:latin typeface="+mn-lt"/>
                <a:cs typeface="Poppins"/>
              </a:rPr>
              <a:t>Ett digitalt verktyg kan låta en inlärare:</a:t>
            </a:r>
          </a:p>
          <a:p>
            <a:endParaRPr lang="sv-SE" sz="1100" i="0" dirty="0">
              <a:solidFill>
                <a:srgbClr val="111111"/>
              </a:solidFill>
              <a:effectLst/>
              <a:latin typeface="+mn-lt"/>
              <a:cs typeface="Poppins"/>
            </a:endParaRPr>
          </a:p>
          <a:p>
            <a:pPr marL="171450" indent="-171450" algn="l">
              <a:buClr>
                <a:srgbClr val="E61152"/>
              </a:buClr>
              <a:buFont typeface="Arial" panose="020B0604020202020204" pitchFamily="34" charset="0"/>
              <a:buChar char="•"/>
            </a:pPr>
            <a:r>
              <a:rPr lang="sv-SE" sz="1100" i="0" dirty="0">
                <a:solidFill>
                  <a:srgbClr val="111111"/>
                </a:solidFill>
                <a:effectLst/>
                <a:latin typeface="+mn-lt"/>
                <a:cs typeface="Poppins"/>
              </a:rPr>
              <a:t>Skapa sina egna diagram och figurer för inlärning.</a:t>
            </a:r>
          </a:p>
          <a:p>
            <a:pPr marL="171450" indent="-171450" algn="l">
              <a:buClr>
                <a:srgbClr val="E61152"/>
              </a:buClr>
              <a:buFont typeface="Arial" panose="020B0604020202020204" pitchFamily="34" charset="0"/>
              <a:buChar char="•"/>
            </a:pPr>
            <a:r>
              <a:rPr lang="sv-SE" sz="1100" i="0" dirty="0">
                <a:solidFill>
                  <a:srgbClr val="111111"/>
                </a:solidFill>
                <a:effectLst/>
                <a:latin typeface="+mn-lt"/>
                <a:cs typeface="Poppins"/>
              </a:rPr>
              <a:t>Skapa </a:t>
            </a:r>
            <a:r>
              <a:rPr lang="sv-SE" dirty="0">
                <a:solidFill>
                  <a:srgbClr val="111111"/>
                </a:solidFill>
                <a:latin typeface="+mn-lt"/>
                <a:cs typeface="Poppins"/>
              </a:rPr>
              <a:t>innehåll i ljud- och bildform</a:t>
            </a:r>
            <a:r>
              <a:rPr lang="sv-SE" sz="1100" i="0" dirty="0">
                <a:solidFill>
                  <a:srgbClr val="111111"/>
                </a:solidFill>
                <a:effectLst/>
                <a:latin typeface="+mn-lt"/>
                <a:cs typeface="Poppins"/>
              </a:rPr>
              <a:t>.</a:t>
            </a:r>
          </a:p>
          <a:p>
            <a:pPr marL="171450" indent="-171450" algn="l">
              <a:buClr>
                <a:srgbClr val="E61152"/>
              </a:buClr>
              <a:buFont typeface="Arial" panose="020B0604020202020204" pitchFamily="34" charset="0"/>
              <a:buChar char="•"/>
            </a:pPr>
            <a:r>
              <a:rPr lang="sv-SE" sz="1100" i="0" dirty="0">
                <a:solidFill>
                  <a:srgbClr val="111111"/>
                </a:solidFill>
                <a:effectLst/>
                <a:latin typeface="+mn-lt"/>
                <a:cs typeface="Poppins"/>
              </a:rPr>
              <a:t>Inspireras av idéer för att ta sig vidare i nya riktningar med sitt lärande.</a:t>
            </a:r>
          </a:p>
          <a:p>
            <a:endParaRPr lang="sv-SE" dirty="0"/>
          </a:p>
        </p:txBody>
      </p:sp>
      <p:sp>
        <p:nvSpPr>
          <p:cNvPr id="21" name="TextBox 20">
            <a:extLst>
              <a:ext uri="{FF2B5EF4-FFF2-40B4-BE49-F238E27FC236}">
                <a16:creationId xmlns:a16="http://schemas.microsoft.com/office/drawing/2014/main" id="{EE2DD17C-8D0A-8D27-EDBB-388F5C77FAB5}"/>
              </a:ext>
            </a:extLst>
          </p:cNvPr>
          <p:cNvSpPr txBox="1"/>
          <p:nvPr/>
        </p:nvSpPr>
        <p:spPr>
          <a:xfrm>
            <a:off x="503934" y="9690100"/>
            <a:ext cx="6366766" cy="461665"/>
          </a:xfrm>
          <a:prstGeom prst="rect">
            <a:avLst/>
          </a:prstGeom>
          <a:noFill/>
        </p:spPr>
        <p:txBody>
          <a:bodyPr wrap="square">
            <a:spAutoFit/>
          </a:bodyPr>
          <a:lstStyle/>
          <a:p>
            <a:r>
              <a:rPr lang="sv-SE" sz="1200" i="1" dirty="0">
                <a:solidFill>
                  <a:srgbClr val="E61152"/>
                </a:solidFill>
                <a:effectLst/>
                <a:latin typeface="+mn-lt"/>
                <a:ea typeface="Calibri" panose="020F0502020204030204" pitchFamily="34" charset="0"/>
                <a:cs typeface="Times New Roman" panose="02020603050405020304" pitchFamily="18" charset="0"/>
              </a:rPr>
              <a:t>Under en utbildares ledning kan en inlärare möta nya möjligheter till inlärning genom digitala verktyg som uppmuntrar till innovation.</a:t>
            </a:r>
          </a:p>
        </p:txBody>
      </p:sp>
      <p:cxnSp>
        <p:nvCxnSpPr>
          <p:cNvPr id="31" name="Straight Connector 30">
            <a:extLst>
              <a:ext uri="{FF2B5EF4-FFF2-40B4-BE49-F238E27FC236}">
                <a16:creationId xmlns:a16="http://schemas.microsoft.com/office/drawing/2014/main" id="{758B6E35-BD52-8094-D1B1-2C9636241083}"/>
              </a:ext>
            </a:extLst>
          </p:cNvPr>
          <p:cNvCxnSpPr>
            <a:cxnSpLocks/>
          </p:cNvCxnSpPr>
          <p:nvPr/>
        </p:nvCxnSpPr>
        <p:spPr>
          <a:xfrm>
            <a:off x="0" y="4052736"/>
            <a:ext cx="504000" cy="0"/>
          </a:xfrm>
          <a:prstGeom prst="line">
            <a:avLst/>
          </a:prstGeom>
          <a:ln w="28575">
            <a:solidFill>
              <a:srgbClr val="358E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72E8A8-EF6B-B90C-AA73-0DA0A0C632A7}"/>
              </a:ext>
            </a:extLst>
          </p:cNvPr>
          <p:cNvCxnSpPr>
            <a:cxnSpLocks/>
          </p:cNvCxnSpPr>
          <p:nvPr/>
        </p:nvCxnSpPr>
        <p:spPr>
          <a:xfrm>
            <a:off x="0" y="6152177"/>
            <a:ext cx="504000" cy="0"/>
          </a:xfrm>
          <a:prstGeom prst="line">
            <a:avLst/>
          </a:prstGeom>
          <a:ln w="28575">
            <a:solidFill>
              <a:srgbClr val="358E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702680-A236-CF8B-A7D4-1D3BC180A437}"/>
              </a:ext>
            </a:extLst>
          </p:cNvPr>
          <p:cNvCxnSpPr>
            <a:cxnSpLocks/>
          </p:cNvCxnSpPr>
          <p:nvPr/>
        </p:nvCxnSpPr>
        <p:spPr>
          <a:xfrm>
            <a:off x="-11168" y="7805917"/>
            <a:ext cx="504000" cy="0"/>
          </a:xfrm>
          <a:prstGeom prst="line">
            <a:avLst/>
          </a:prstGeom>
          <a:ln w="28575">
            <a:solidFill>
              <a:srgbClr val="358E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8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0F1235-66CC-4F44-54E4-F722B2A39DC8}"/>
              </a:ext>
            </a:extLst>
          </p:cNvPr>
          <p:cNvSpPr>
            <a:spLocks noGrp="1"/>
          </p:cNvSpPr>
          <p:nvPr>
            <p:ph type="body" sz="quarter" idx="18"/>
          </p:nvPr>
        </p:nvSpPr>
        <p:spPr>
          <a:xfrm>
            <a:off x="1792157" y="7459391"/>
            <a:ext cx="2786193" cy="2432754"/>
          </a:xfrm>
        </p:spPr>
        <p:txBody>
          <a:bodyPr/>
          <a:lstStyle/>
          <a:p>
            <a:r>
              <a:rPr lang="en-US" dirty="0"/>
              <a:t>HUR MAN ANVÄNDER VERKTYGSLÅDAN</a:t>
            </a:r>
          </a:p>
        </p:txBody>
      </p:sp>
      <p:sp>
        <p:nvSpPr>
          <p:cNvPr id="7" name="Text Placeholder 6">
            <a:extLst>
              <a:ext uri="{FF2B5EF4-FFF2-40B4-BE49-F238E27FC236}">
                <a16:creationId xmlns:a16="http://schemas.microsoft.com/office/drawing/2014/main" id="{F55DCEE3-1865-F9A3-020B-226204C0AF6E}"/>
              </a:ext>
            </a:extLst>
          </p:cNvPr>
          <p:cNvSpPr>
            <a:spLocks noGrp="1"/>
          </p:cNvSpPr>
          <p:nvPr>
            <p:ph type="body" sz="quarter" idx="19"/>
          </p:nvPr>
        </p:nvSpPr>
        <p:spPr/>
        <p:txBody>
          <a:bodyPr/>
          <a:lstStyle/>
          <a:p>
            <a:r>
              <a:rPr lang="en-US" dirty="0"/>
              <a:t>03</a:t>
            </a:r>
          </a:p>
        </p:txBody>
      </p:sp>
      <p:pic>
        <p:nvPicPr>
          <p:cNvPr id="21" name="Picture Placeholder 20">
            <a:extLst>
              <a:ext uri="{FF2B5EF4-FFF2-40B4-BE49-F238E27FC236}">
                <a16:creationId xmlns:a16="http://schemas.microsoft.com/office/drawing/2014/main" id="{5A8936D2-E809-B8C9-D2E6-D8E7EA95762B}"/>
              </a:ext>
            </a:extLst>
          </p:cNvPr>
          <p:cNvPicPr>
            <a:picLocks noGrp="1" noChangeAspect="1"/>
          </p:cNvPicPr>
          <p:nvPr>
            <p:ph type="pic" sz="quarter" idx="17"/>
          </p:nvPr>
        </p:nvPicPr>
        <p:blipFill>
          <a:blip r:embed="rId2"/>
          <a:srcRect l="11005" r="11005"/>
          <a:stretch>
            <a:fillRect/>
          </a:stretch>
        </p:blipFill>
        <p:spPr/>
      </p:pic>
      <p:sp>
        <p:nvSpPr>
          <p:cNvPr id="2" name="Slide Number Placeholder 5">
            <a:extLst>
              <a:ext uri="{FF2B5EF4-FFF2-40B4-BE49-F238E27FC236}">
                <a16:creationId xmlns:a16="http://schemas.microsoft.com/office/drawing/2014/main" id="{191D056A-E186-735F-CE4E-0A537BEEA29E}"/>
              </a:ext>
            </a:extLst>
          </p:cNvPr>
          <p:cNvSpPr txBox="1">
            <a:spLocks/>
          </p:cNvSpPr>
          <p:nvPr/>
        </p:nvSpPr>
        <p:spPr>
          <a:xfrm>
            <a:off x="7030922" y="10219096"/>
            <a:ext cx="372588" cy="3635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000000"/>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Tree>
    <p:extLst>
      <p:ext uri="{BB962C8B-B14F-4D97-AF65-F5344CB8AC3E}">
        <p14:creationId xmlns:p14="http://schemas.microsoft.com/office/powerpoint/2010/main" val="39360062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1706</TotalTime>
  <Words>5067</Words>
  <Application>Microsoft Office PowerPoint</Application>
  <PresentationFormat>Anpassad</PresentationFormat>
  <Paragraphs>564</Paragraphs>
  <Slides>34</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34</vt:i4>
      </vt:variant>
    </vt:vector>
  </HeadingPairs>
  <TitlesOfParts>
    <vt:vector size="40" baseType="lpstr">
      <vt:lpstr>Arial</vt:lpstr>
      <vt:lpstr>Avenir Black</vt:lpstr>
      <vt:lpstr>Calibri</vt:lpstr>
      <vt:lpstr>Montserrat</vt:lpstr>
      <vt:lpstr>Poppins</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Jesper Olsson</cp:lastModifiedBy>
  <cp:revision>88</cp:revision>
  <dcterms:created xsi:type="dcterms:W3CDTF">2022-11-09T10:58:28Z</dcterms:created>
  <dcterms:modified xsi:type="dcterms:W3CDTF">2022-12-21T16:45:13Z</dcterms:modified>
</cp:coreProperties>
</file>