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8" r:id="rId3"/>
    <p:sldId id="259" r:id="rId4"/>
    <p:sldId id="269" r:id="rId5"/>
    <p:sldId id="261" r:id="rId6"/>
    <p:sldId id="263" r:id="rId7"/>
    <p:sldId id="267" r:id="rId8"/>
    <p:sldId id="264" r:id="rId9"/>
    <p:sldId id="266" r:id="rId10"/>
    <p:sldId id="265"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4" r:id="rId33"/>
    <p:sldId id="292" r:id="rId34"/>
    <p:sldId id="293" r:id="rId35"/>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0A05"/>
    <a:srgbClr val="EC662C"/>
    <a:srgbClr val="ECECEC"/>
    <a:srgbClr val="358ECE"/>
    <a:srgbClr val="57C4E3"/>
    <a:srgbClr val="E61152"/>
    <a:srgbClr val="000000"/>
    <a:srgbClr val="F2BD1E"/>
    <a:srgbClr val="62B559"/>
    <a:srgbClr val="6768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17" autoAdjust="0"/>
    <p:restoredTop sz="95574"/>
  </p:normalViewPr>
  <p:slideViewPr>
    <p:cSldViewPr snapToGrid="0">
      <p:cViewPr>
        <p:scale>
          <a:sx n="100" d="100"/>
          <a:sy n="100" d="100"/>
        </p:scale>
        <p:origin x="56" y="-5680"/>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1426D90-183D-1A0F-CCA1-B8E7DDBF8B7B}"/>
              </a:ext>
            </a:extLst>
          </p:cNvPr>
          <p:cNvSpPr/>
          <p:nvPr userDrawn="1"/>
        </p:nvSpPr>
        <p:spPr>
          <a:xfrm rot="10800000">
            <a:off x="-13526" y="1095947"/>
            <a:ext cx="5135514" cy="7237596"/>
          </a:xfrm>
          <a:custGeom>
            <a:avLst/>
            <a:gdLst>
              <a:gd name="connsiteX0" fmla="*/ 4707995 w 4707995"/>
              <a:gd name="connsiteY0" fmla="*/ 6635083 h 6635083"/>
              <a:gd name="connsiteX1" fmla="*/ 4707342 w 4707995"/>
              <a:gd name="connsiteY1" fmla="*/ 6635083 h 6635083"/>
              <a:gd name="connsiteX2" fmla="*/ 0 w 4707995"/>
              <a:gd name="connsiteY2" fmla="*/ 3340154 h 6635083"/>
              <a:gd name="connsiteX3" fmla="*/ 4707995 w 4707995"/>
              <a:gd name="connsiteY3" fmla="*/ 0 h 6635083"/>
            </a:gdLst>
            <a:ahLst/>
            <a:cxnLst>
              <a:cxn ang="0">
                <a:pos x="connsiteX0" y="connsiteY0"/>
              </a:cxn>
              <a:cxn ang="0">
                <a:pos x="connsiteX1" y="connsiteY1"/>
              </a:cxn>
              <a:cxn ang="0">
                <a:pos x="connsiteX2" y="connsiteY2"/>
              </a:cxn>
              <a:cxn ang="0">
                <a:pos x="connsiteX3" y="connsiteY3"/>
              </a:cxn>
            </a:cxnLst>
            <a:rect l="l" t="t" r="r" b="b"/>
            <a:pathLst>
              <a:path w="4707995" h="6635083">
                <a:moveTo>
                  <a:pt x="4707995" y="6635083"/>
                </a:moveTo>
                <a:lnTo>
                  <a:pt x="4707342" y="6635083"/>
                </a:lnTo>
                <a:lnTo>
                  <a:pt x="0" y="3340154"/>
                </a:lnTo>
                <a:lnTo>
                  <a:pt x="4707995" y="0"/>
                </a:lnTo>
                <a:close/>
              </a:path>
            </a:pathLst>
          </a:custGeom>
          <a:solidFill>
            <a:srgbClr val="E61152"/>
          </a:solidFill>
          <a:ln w="1702" cap="flat">
            <a:noFill/>
            <a:prstDash val="solid"/>
            <a:miter/>
          </a:ln>
        </p:spPr>
        <p:txBody>
          <a:bodyPr rtlCol="0" anchor="ctr"/>
          <a:lstStyle/>
          <a:p>
            <a:endParaRPr lang="en-US" sz="1615"/>
          </a:p>
        </p:txBody>
      </p:sp>
      <p:sp>
        <p:nvSpPr>
          <p:cNvPr id="72" name="Picture Placeholder 78">
            <a:extLst>
              <a:ext uri="{FF2B5EF4-FFF2-40B4-BE49-F238E27FC236}">
                <a16:creationId xmlns:a16="http://schemas.microsoft.com/office/drawing/2014/main" id="{109477A4-439F-8D54-7D83-70B03A203338}"/>
              </a:ext>
            </a:extLst>
          </p:cNvPr>
          <p:cNvSpPr>
            <a:spLocks noGrp="1"/>
          </p:cNvSpPr>
          <p:nvPr>
            <p:ph type="pic" sz="quarter" idx="17"/>
          </p:nvPr>
        </p:nvSpPr>
        <p:spPr>
          <a:xfrm>
            <a:off x="-13525" y="2976953"/>
            <a:ext cx="7573200" cy="6455056"/>
          </a:xfrm>
          <a:custGeom>
            <a:avLst/>
            <a:gdLst>
              <a:gd name="connsiteX0" fmla="*/ 7815409 w 7815409"/>
              <a:gd name="connsiteY0" fmla="*/ 5904392 h 6661504"/>
              <a:gd name="connsiteX1" fmla="*/ 7815409 w 7815409"/>
              <a:gd name="connsiteY1" fmla="*/ 6613505 h 6661504"/>
              <a:gd name="connsiteX2" fmla="*/ 7751059 w 7815409"/>
              <a:gd name="connsiteY2" fmla="*/ 6661504 h 6661504"/>
              <a:gd name="connsiteX3" fmla="*/ 6800517 w 7815409"/>
              <a:gd name="connsiteY3" fmla="*/ 6661504 h 6661504"/>
              <a:gd name="connsiteX4" fmla="*/ 7815409 w 7815409"/>
              <a:gd name="connsiteY4" fmla="*/ 5047156 h 6661504"/>
              <a:gd name="connsiteX5" fmla="*/ 7815409 w 7815409"/>
              <a:gd name="connsiteY5" fmla="*/ 5737156 h 6661504"/>
              <a:gd name="connsiteX6" fmla="*/ 6575880 w 7815409"/>
              <a:gd name="connsiteY6" fmla="*/ 6661504 h 6661504"/>
              <a:gd name="connsiteX7" fmla="*/ 5651170 w 7815409"/>
              <a:gd name="connsiteY7" fmla="*/ 6661504 h 6661504"/>
              <a:gd name="connsiteX8" fmla="*/ 7815409 w 7815409"/>
              <a:gd name="connsiteY8" fmla="*/ 0 h 6661504"/>
              <a:gd name="connsiteX9" fmla="*/ 7815409 w 7815409"/>
              <a:gd name="connsiteY9" fmla="*/ 4880013 h 6661504"/>
              <a:gd name="connsiteX10" fmla="*/ 5452094 w 7815409"/>
              <a:gd name="connsiteY10" fmla="*/ 6642337 h 6661504"/>
              <a:gd name="connsiteX11" fmla="*/ 5451061 w 7815409"/>
              <a:gd name="connsiteY11" fmla="*/ 6643556 h 6661504"/>
              <a:gd name="connsiteX12" fmla="*/ 5441011 w 7815409"/>
              <a:gd name="connsiteY12" fmla="*/ 6655002 h 6661504"/>
              <a:gd name="connsiteX13" fmla="*/ 5435434 w 7815409"/>
              <a:gd name="connsiteY13" fmla="*/ 6661504 h 6661504"/>
              <a:gd name="connsiteX14" fmla="*/ 0 w 7815409"/>
              <a:gd name="connsiteY14" fmla="*/ 6661504 h 6661504"/>
              <a:gd name="connsiteX15" fmla="*/ 0 w 7815409"/>
              <a:gd name="connsiteY15" fmla="*/ 5544752 h 666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815409" h="6661504">
                <a:moveTo>
                  <a:pt x="7815409" y="5904392"/>
                </a:moveTo>
                <a:lnTo>
                  <a:pt x="7815409" y="6613505"/>
                </a:lnTo>
                <a:lnTo>
                  <a:pt x="7751059" y="6661504"/>
                </a:lnTo>
                <a:lnTo>
                  <a:pt x="6800517" y="6661504"/>
                </a:lnTo>
                <a:close/>
                <a:moveTo>
                  <a:pt x="7815409" y="5047156"/>
                </a:moveTo>
                <a:lnTo>
                  <a:pt x="7815409" y="5737156"/>
                </a:lnTo>
                <a:lnTo>
                  <a:pt x="6575880" y="6661504"/>
                </a:lnTo>
                <a:lnTo>
                  <a:pt x="5651170" y="6661504"/>
                </a:lnTo>
                <a:close/>
                <a:moveTo>
                  <a:pt x="7815409" y="0"/>
                </a:moveTo>
                <a:lnTo>
                  <a:pt x="7815409" y="4880013"/>
                </a:lnTo>
                <a:lnTo>
                  <a:pt x="5452094" y="6642337"/>
                </a:lnTo>
                <a:cubicBezTo>
                  <a:pt x="5451670" y="6642692"/>
                  <a:pt x="5451477" y="6643332"/>
                  <a:pt x="5451061" y="6643556"/>
                </a:cubicBezTo>
                <a:cubicBezTo>
                  <a:pt x="5447197" y="6646749"/>
                  <a:pt x="5444150" y="6651076"/>
                  <a:pt x="5441011" y="6655002"/>
                </a:cubicBezTo>
                <a:lnTo>
                  <a:pt x="5435434" y="6661504"/>
                </a:lnTo>
                <a:lnTo>
                  <a:pt x="0" y="6661504"/>
                </a:lnTo>
                <a:lnTo>
                  <a:pt x="0" y="5544752"/>
                </a:lnTo>
                <a:close/>
              </a:path>
            </a:pathLst>
          </a:custGeom>
        </p:spPr>
        <p:txBody>
          <a:bodyPr wrap="square">
            <a:noAutofit/>
          </a:bodyPr>
          <a:lstStyle/>
          <a:p>
            <a:endParaRPr lang="en-US"/>
          </a:p>
        </p:txBody>
      </p:sp>
      <p:sp>
        <p:nvSpPr>
          <p:cNvPr id="73" name="Freeform 72">
            <a:extLst>
              <a:ext uri="{FF2B5EF4-FFF2-40B4-BE49-F238E27FC236}">
                <a16:creationId xmlns:a16="http://schemas.microsoft.com/office/drawing/2014/main" id="{EE72AD2C-68BF-FFC3-43DE-A71F53B86763}"/>
              </a:ext>
            </a:extLst>
          </p:cNvPr>
          <p:cNvSpPr/>
          <p:nvPr userDrawn="1"/>
        </p:nvSpPr>
        <p:spPr>
          <a:xfrm rot="2592329">
            <a:off x="4739173" y="1851511"/>
            <a:ext cx="1816182" cy="3609776"/>
          </a:xfrm>
          <a:custGeom>
            <a:avLst/>
            <a:gdLst>
              <a:gd name="connsiteX0" fmla="*/ 1858731 w 1874268"/>
              <a:gd name="connsiteY0" fmla="*/ 0 h 3725225"/>
              <a:gd name="connsiteX1" fmla="*/ 1874268 w 1874268"/>
              <a:gd name="connsiteY1" fmla="*/ 26789 h 3725225"/>
              <a:gd name="connsiteX2" fmla="*/ 1125834 w 1874268"/>
              <a:gd name="connsiteY2" fmla="*/ 3725225 h 3725225"/>
              <a:gd name="connsiteX3" fmla="*/ 1125833 w 1874268"/>
              <a:gd name="connsiteY3" fmla="*/ 3725225 h 3725225"/>
              <a:gd name="connsiteX4" fmla="*/ 1268219 w 1874268"/>
              <a:gd name="connsiteY4" fmla="*/ 3021613 h 3725225"/>
              <a:gd name="connsiteX5" fmla="*/ 0 w 1874268"/>
              <a:gd name="connsiteY5" fmla="*/ 3204709 h 3725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74268" h="3725225">
                <a:moveTo>
                  <a:pt x="1858731" y="0"/>
                </a:moveTo>
                <a:lnTo>
                  <a:pt x="1874268" y="26789"/>
                </a:lnTo>
                <a:lnTo>
                  <a:pt x="1125834" y="3725225"/>
                </a:lnTo>
                <a:lnTo>
                  <a:pt x="1125833" y="3725225"/>
                </a:lnTo>
                <a:lnTo>
                  <a:pt x="1268219" y="3021613"/>
                </a:lnTo>
                <a:lnTo>
                  <a:pt x="0" y="3204709"/>
                </a:lnTo>
                <a:close/>
              </a:path>
            </a:pathLst>
          </a:custGeom>
          <a:solidFill>
            <a:srgbClr val="358EC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15"/>
          </a:p>
        </p:txBody>
      </p:sp>
      <p:pic>
        <p:nvPicPr>
          <p:cNvPr id="74" name="Picture 73" descr="Logo&#10;&#10;Description automatically generated">
            <a:extLst>
              <a:ext uri="{FF2B5EF4-FFF2-40B4-BE49-F238E27FC236}">
                <a16:creationId xmlns:a16="http://schemas.microsoft.com/office/drawing/2014/main" id="{E56D6DA2-C94B-55EB-AE8F-CB1B8EC2DE9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280986" y="295117"/>
            <a:ext cx="3795137" cy="2681836"/>
          </a:xfrm>
          <a:prstGeom prst="rect">
            <a:avLst/>
          </a:prstGeom>
        </p:spPr>
      </p:pic>
      <p:pic>
        <p:nvPicPr>
          <p:cNvPr id="78" name="Picture 77">
            <a:extLst>
              <a:ext uri="{FF2B5EF4-FFF2-40B4-BE49-F238E27FC236}">
                <a16:creationId xmlns:a16="http://schemas.microsoft.com/office/drawing/2014/main" id="{9D18F2DC-B37E-6D56-FB54-FB1E273B06D2}"/>
              </a:ext>
            </a:extLst>
          </p:cNvPr>
          <p:cNvPicPr/>
          <p:nvPr userDrawn="1"/>
        </p:nvPicPr>
        <p:blipFill rotWithShape="1">
          <a:blip r:embed="rId3" cstate="print">
            <a:extLst>
              <a:ext uri="{28A0092B-C50C-407E-A947-70E740481C1C}">
                <a14:useLocalDpi xmlns:a14="http://schemas.microsoft.com/office/drawing/2010/main"/>
              </a:ext>
            </a:extLst>
          </a:blip>
          <a:srcRect r="44449"/>
          <a:stretch/>
        </p:blipFill>
        <p:spPr bwMode="auto">
          <a:xfrm>
            <a:off x="5956981" y="9924700"/>
            <a:ext cx="1280061" cy="293943"/>
          </a:xfrm>
          <a:prstGeom prst="rect">
            <a:avLst/>
          </a:prstGeom>
          <a:ln>
            <a:noFill/>
          </a:ln>
          <a:extLst>
            <a:ext uri="{53640926-AAD7-44D8-BBD7-CCE9431645EC}">
              <a14:shadowObscured xmlns:a14="http://schemas.microsoft.com/office/drawing/2010/main"/>
            </a:ext>
          </a:extLst>
        </p:spPr>
      </p:pic>
      <p:sp>
        <p:nvSpPr>
          <p:cNvPr id="80" name="Freeform 79">
            <a:extLst>
              <a:ext uri="{FF2B5EF4-FFF2-40B4-BE49-F238E27FC236}">
                <a16:creationId xmlns:a16="http://schemas.microsoft.com/office/drawing/2014/main" id="{0DDB9D40-76DE-61D7-8663-F7EB08411AA1}"/>
              </a:ext>
            </a:extLst>
          </p:cNvPr>
          <p:cNvSpPr/>
          <p:nvPr/>
        </p:nvSpPr>
        <p:spPr>
          <a:xfrm>
            <a:off x="499679" y="9841687"/>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C662C"/>
            </a:solid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8E5F29E5-C8C9-CC4D-8BB8-2E9EEEE635B2}"/>
              </a:ext>
            </a:extLst>
          </p:cNvPr>
          <p:cNvSpPr/>
          <p:nvPr/>
        </p:nvSpPr>
        <p:spPr>
          <a:xfrm>
            <a:off x="2619290" y="9829337"/>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C662C"/>
            </a:solidFill>
            <a:prstDash val="solid"/>
            <a:miter/>
          </a:ln>
        </p:spPr>
        <p:txBody>
          <a:bodyPr rtlCol="0" anchor="ctr"/>
          <a:lstStyle/>
          <a:p>
            <a:endParaRPr lang="en-US"/>
          </a:p>
        </p:txBody>
      </p:sp>
      <p:sp>
        <p:nvSpPr>
          <p:cNvPr id="82" name="Text Placeholder 23">
            <a:extLst>
              <a:ext uri="{FF2B5EF4-FFF2-40B4-BE49-F238E27FC236}">
                <a16:creationId xmlns:a16="http://schemas.microsoft.com/office/drawing/2014/main" id="{F8344B20-0ECE-261F-728C-EB8B82284970}"/>
              </a:ext>
            </a:extLst>
          </p:cNvPr>
          <p:cNvSpPr>
            <a:spLocks noGrp="1"/>
          </p:cNvSpPr>
          <p:nvPr userDrawn="1">
            <p:ph type="body" sz="quarter" idx="22" hasCustomPrompt="1"/>
          </p:nvPr>
        </p:nvSpPr>
        <p:spPr>
          <a:xfrm>
            <a:off x="544009" y="9880950"/>
            <a:ext cx="1779692" cy="419205"/>
          </a:xfrm>
          <a:prstGeom prst="rect">
            <a:avLst/>
          </a:prstGeom>
        </p:spPr>
        <p:txBody>
          <a:bodyPr>
            <a:noAutofit/>
          </a:bodyPr>
          <a:lstStyle>
            <a:lvl1pPr marL="0" indent="0" algn="l">
              <a:spcBef>
                <a:spcPts val="0"/>
              </a:spcBef>
              <a:buNone/>
              <a:defRPr sz="1000" b="0" i="0">
                <a:solidFill>
                  <a:srgbClr val="000000"/>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83" name="Text Placeholder 23">
            <a:extLst>
              <a:ext uri="{FF2B5EF4-FFF2-40B4-BE49-F238E27FC236}">
                <a16:creationId xmlns:a16="http://schemas.microsoft.com/office/drawing/2014/main" id="{29BB5CF5-1560-F4B8-D272-914F97BA6AA1}"/>
              </a:ext>
            </a:extLst>
          </p:cNvPr>
          <p:cNvSpPr>
            <a:spLocks noGrp="1"/>
          </p:cNvSpPr>
          <p:nvPr userDrawn="1">
            <p:ph type="body" sz="quarter" idx="23" hasCustomPrompt="1"/>
          </p:nvPr>
        </p:nvSpPr>
        <p:spPr>
          <a:xfrm>
            <a:off x="2743276" y="9862070"/>
            <a:ext cx="1779692" cy="419205"/>
          </a:xfrm>
          <a:prstGeom prst="rect">
            <a:avLst/>
          </a:prstGeom>
        </p:spPr>
        <p:txBody>
          <a:bodyPr>
            <a:noAutofit/>
          </a:bodyPr>
          <a:lstStyle>
            <a:lvl1pPr marL="0" indent="0" algn="l">
              <a:spcBef>
                <a:spcPts val="0"/>
              </a:spcBef>
              <a:buNone/>
              <a:defRPr sz="1000" b="0" i="0">
                <a:solidFill>
                  <a:srgbClr val="000000"/>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95" name="Text Placeholder 32">
            <a:extLst>
              <a:ext uri="{FF2B5EF4-FFF2-40B4-BE49-F238E27FC236}">
                <a16:creationId xmlns:a16="http://schemas.microsoft.com/office/drawing/2014/main" id="{EA04B2F0-42EE-1EC2-4D48-3F4B45F4154D}"/>
              </a:ext>
            </a:extLst>
          </p:cNvPr>
          <p:cNvSpPr>
            <a:spLocks noGrp="1"/>
          </p:cNvSpPr>
          <p:nvPr userDrawn="1">
            <p:ph type="body" sz="quarter" idx="18" hasCustomPrompt="1"/>
          </p:nvPr>
        </p:nvSpPr>
        <p:spPr>
          <a:xfrm>
            <a:off x="470566" y="3628967"/>
            <a:ext cx="2780196" cy="1930583"/>
          </a:xfrm>
          <a:prstGeom prst="rect">
            <a:avLst/>
          </a:prstGeom>
        </p:spPr>
        <p:txBody>
          <a:bodyPr anchor="t">
            <a:noAutofit/>
          </a:bodyPr>
          <a:lstStyle>
            <a:lvl1pPr marL="0" indent="0" algn="l">
              <a:lnSpc>
                <a:spcPts val="3940"/>
              </a:lnSpc>
              <a:spcBef>
                <a:spcPts val="0"/>
              </a:spcBef>
              <a:buNone/>
              <a:defRPr sz="3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a:t>
            </a:r>
            <a:endParaRPr lang="en-US" dirty="0"/>
          </a:p>
        </p:txBody>
      </p:sp>
      <p:sp>
        <p:nvSpPr>
          <p:cNvPr id="96" name="Text Placeholder 32">
            <a:extLst>
              <a:ext uri="{FF2B5EF4-FFF2-40B4-BE49-F238E27FC236}">
                <a16:creationId xmlns:a16="http://schemas.microsoft.com/office/drawing/2014/main" id="{7EA30439-6A10-C8E8-9A27-14A704E95E46}"/>
              </a:ext>
            </a:extLst>
          </p:cNvPr>
          <p:cNvSpPr>
            <a:spLocks noGrp="1"/>
          </p:cNvSpPr>
          <p:nvPr userDrawn="1">
            <p:ph type="body" sz="quarter" idx="19" hasCustomPrompt="1"/>
          </p:nvPr>
        </p:nvSpPr>
        <p:spPr>
          <a:xfrm>
            <a:off x="455723" y="4727433"/>
            <a:ext cx="2795039" cy="1344244"/>
          </a:xfrm>
          <a:prstGeom prst="rect">
            <a:avLst/>
          </a:prstGeom>
        </p:spPr>
        <p:txBody>
          <a:bodyPr anchor="t">
            <a:noAutofit/>
          </a:bodyPr>
          <a:lstStyle>
            <a:lvl1pPr marL="0" indent="0" algn="l">
              <a:lnSpc>
                <a:spcPts val="234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 -Heading</a:t>
            </a:r>
          </a:p>
        </p:txBody>
      </p:sp>
      <p:grpSp>
        <p:nvGrpSpPr>
          <p:cNvPr id="97" name="Graphic 2">
            <a:extLst>
              <a:ext uri="{FF2B5EF4-FFF2-40B4-BE49-F238E27FC236}">
                <a16:creationId xmlns:a16="http://schemas.microsoft.com/office/drawing/2014/main" id="{3CF86C07-B889-F8E6-B7D1-DD89939F9ED7}"/>
              </a:ext>
            </a:extLst>
          </p:cNvPr>
          <p:cNvGrpSpPr/>
          <p:nvPr userDrawn="1"/>
        </p:nvGrpSpPr>
        <p:grpSpPr>
          <a:xfrm rot="20700000">
            <a:off x="-3072045" y="6395974"/>
            <a:ext cx="5756272" cy="2002374"/>
            <a:chOff x="4341691" y="6150422"/>
            <a:chExt cx="1587779" cy="552324"/>
          </a:xfrm>
          <a:solidFill>
            <a:srgbClr val="FFFFFF"/>
          </a:solidFill>
        </p:grpSpPr>
        <p:sp>
          <p:nvSpPr>
            <p:cNvPr id="98" name="Graphic 2">
              <a:extLst>
                <a:ext uri="{FF2B5EF4-FFF2-40B4-BE49-F238E27FC236}">
                  <a16:creationId xmlns:a16="http://schemas.microsoft.com/office/drawing/2014/main" id="{8BA2FCC1-8635-7FC8-5575-E0EE8EE86FB8}"/>
                </a:ext>
              </a:extLst>
            </p:cNvPr>
            <p:cNvSpPr/>
            <p:nvPr/>
          </p:nvSpPr>
          <p:spPr>
            <a:xfrm>
              <a:off x="4599786" y="6331015"/>
              <a:ext cx="1071829" cy="371732"/>
            </a:xfrm>
            <a:custGeom>
              <a:avLst/>
              <a:gdLst>
                <a:gd name="connsiteX0" fmla="*/ 543881 w 1071829"/>
                <a:gd name="connsiteY0" fmla="*/ 2221 h 371732"/>
                <a:gd name="connsiteX1" fmla="*/ 540858 w 1071829"/>
                <a:gd name="connsiteY1" fmla="*/ 949 h 371732"/>
                <a:gd name="connsiteX2" fmla="*/ 538674 w 1071829"/>
                <a:gd name="connsiteY2" fmla="*/ 109 h 371732"/>
                <a:gd name="connsiteX3" fmla="*/ 535891 w 1071829"/>
                <a:gd name="connsiteY3" fmla="*/ 37 h 371732"/>
                <a:gd name="connsiteX4" fmla="*/ 533179 w 1071829"/>
                <a:gd name="connsiteY4" fmla="*/ 109 h 371732"/>
                <a:gd name="connsiteX5" fmla="*/ 530948 w 1071829"/>
                <a:gd name="connsiteY5" fmla="*/ 997 h 371732"/>
                <a:gd name="connsiteX6" fmla="*/ 527996 w 1071829"/>
                <a:gd name="connsiteY6" fmla="*/ 2245 h 371732"/>
                <a:gd name="connsiteX7" fmla="*/ 527636 w 1071829"/>
                <a:gd name="connsiteY7" fmla="*/ 2388 h 371732"/>
                <a:gd name="connsiteX8" fmla="*/ 0 w 1071829"/>
                <a:gd name="connsiteY8" fmla="*/ 371732 h 371732"/>
                <a:gd name="connsiteX9" fmla="*/ 4895 w 1071829"/>
                <a:gd name="connsiteY9" fmla="*/ 371732 h 371732"/>
                <a:gd name="connsiteX10" fmla="*/ 50342 w 1071829"/>
                <a:gd name="connsiteY10" fmla="*/ 371732 h 371732"/>
                <a:gd name="connsiteX11" fmla="*/ 535891 w 1071829"/>
                <a:gd name="connsiteY11" fmla="*/ 31807 h 371732"/>
                <a:gd name="connsiteX12" fmla="*/ 1021559 w 1071829"/>
                <a:gd name="connsiteY12" fmla="*/ 371732 h 371732"/>
                <a:gd name="connsiteX13" fmla="*/ 1071829 w 1071829"/>
                <a:gd name="connsiteY13" fmla="*/ 371732 h 371732"/>
                <a:gd name="connsiteX14" fmla="*/ 544217 w 1071829"/>
                <a:gd name="connsiteY14" fmla="*/ 2388 h 371732"/>
                <a:gd name="connsiteX15" fmla="*/ 543881 w 1071829"/>
                <a:gd name="connsiteY15" fmla="*/ 2221 h 37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1829" h="371732">
                  <a:moveTo>
                    <a:pt x="543881" y="2221"/>
                  </a:moveTo>
                  <a:cubicBezTo>
                    <a:pt x="542969" y="1597"/>
                    <a:pt x="541866" y="1357"/>
                    <a:pt x="540858" y="949"/>
                  </a:cubicBezTo>
                  <a:cubicBezTo>
                    <a:pt x="540138" y="661"/>
                    <a:pt x="539442" y="229"/>
                    <a:pt x="538674" y="109"/>
                  </a:cubicBezTo>
                  <a:cubicBezTo>
                    <a:pt x="537786" y="-83"/>
                    <a:pt x="536850" y="37"/>
                    <a:pt x="535891" y="37"/>
                  </a:cubicBezTo>
                  <a:cubicBezTo>
                    <a:pt x="534979" y="37"/>
                    <a:pt x="534067" y="-83"/>
                    <a:pt x="533179" y="109"/>
                  </a:cubicBezTo>
                  <a:cubicBezTo>
                    <a:pt x="532411" y="229"/>
                    <a:pt x="531692" y="685"/>
                    <a:pt x="530948" y="997"/>
                  </a:cubicBezTo>
                  <a:cubicBezTo>
                    <a:pt x="529892" y="1357"/>
                    <a:pt x="528860" y="1621"/>
                    <a:pt x="527996" y="2245"/>
                  </a:cubicBezTo>
                  <a:cubicBezTo>
                    <a:pt x="527852" y="2365"/>
                    <a:pt x="527732" y="2365"/>
                    <a:pt x="527636" y="2388"/>
                  </a:cubicBezTo>
                  <a:lnTo>
                    <a:pt x="0" y="371732"/>
                  </a:lnTo>
                  <a:lnTo>
                    <a:pt x="4895" y="371732"/>
                  </a:lnTo>
                  <a:lnTo>
                    <a:pt x="50342" y="371732"/>
                  </a:lnTo>
                  <a:lnTo>
                    <a:pt x="535891" y="31807"/>
                  </a:lnTo>
                  <a:lnTo>
                    <a:pt x="1021559" y="371732"/>
                  </a:lnTo>
                  <a:lnTo>
                    <a:pt x="1071829" y="371732"/>
                  </a:lnTo>
                  <a:lnTo>
                    <a:pt x="544217" y="2388"/>
                  </a:lnTo>
                  <a:cubicBezTo>
                    <a:pt x="544097" y="2341"/>
                    <a:pt x="543953" y="2341"/>
                    <a:pt x="543881" y="2221"/>
                  </a:cubicBezTo>
                </a:path>
              </a:pathLst>
            </a:custGeom>
            <a:solidFill>
              <a:srgbClr val="FFFFFF"/>
            </a:solidFill>
            <a:ln w="2400" cap="flat">
              <a:noFill/>
              <a:prstDash val="solid"/>
              <a:miter/>
            </a:ln>
          </p:spPr>
          <p:txBody>
            <a:bodyPr rtlCol="0" anchor="ctr"/>
            <a:lstStyle/>
            <a:p>
              <a:endParaRPr lang="en-US" sz="1800"/>
            </a:p>
          </p:txBody>
        </p:sp>
        <p:sp>
          <p:nvSpPr>
            <p:cNvPr id="99" name="Graphic 2">
              <a:extLst>
                <a:ext uri="{FF2B5EF4-FFF2-40B4-BE49-F238E27FC236}">
                  <a16:creationId xmlns:a16="http://schemas.microsoft.com/office/drawing/2014/main" id="{6DC87F4E-12C7-C63E-594B-BDC5C01966C8}"/>
                </a:ext>
              </a:extLst>
            </p:cNvPr>
            <p:cNvSpPr/>
            <p:nvPr/>
          </p:nvSpPr>
          <p:spPr>
            <a:xfrm>
              <a:off x="4341691" y="6150422"/>
              <a:ext cx="1587779" cy="552300"/>
            </a:xfrm>
            <a:custGeom>
              <a:avLst/>
              <a:gdLst>
                <a:gd name="connsiteX0" fmla="*/ 801976 w 1587779"/>
                <a:gd name="connsiteY0" fmla="*/ 2269 h 552300"/>
                <a:gd name="connsiteX1" fmla="*/ 798953 w 1587779"/>
                <a:gd name="connsiteY1" fmla="*/ 997 h 552300"/>
                <a:gd name="connsiteX2" fmla="*/ 796769 w 1587779"/>
                <a:gd name="connsiteY2" fmla="*/ 109 h 552300"/>
                <a:gd name="connsiteX3" fmla="*/ 793986 w 1587779"/>
                <a:gd name="connsiteY3" fmla="*/ 37 h 552300"/>
                <a:gd name="connsiteX4" fmla="*/ 791274 w 1587779"/>
                <a:gd name="connsiteY4" fmla="*/ 109 h 552300"/>
                <a:gd name="connsiteX5" fmla="*/ 789043 w 1587779"/>
                <a:gd name="connsiteY5" fmla="*/ 997 h 552300"/>
                <a:gd name="connsiteX6" fmla="*/ 786091 w 1587779"/>
                <a:gd name="connsiteY6" fmla="*/ 2269 h 552300"/>
                <a:gd name="connsiteX7" fmla="*/ 785731 w 1587779"/>
                <a:gd name="connsiteY7" fmla="*/ 2412 h 552300"/>
                <a:gd name="connsiteX8" fmla="*/ 0 w 1587779"/>
                <a:gd name="connsiteY8" fmla="*/ 552301 h 552300"/>
                <a:gd name="connsiteX9" fmla="*/ 9526 w 1587779"/>
                <a:gd name="connsiteY9" fmla="*/ 552301 h 552300"/>
                <a:gd name="connsiteX10" fmla="*/ 50294 w 1587779"/>
                <a:gd name="connsiteY10" fmla="*/ 552301 h 552300"/>
                <a:gd name="connsiteX11" fmla="*/ 793962 w 1587779"/>
                <a:gd name="connsiteY11" fmla="*/ 31879 h 552300"/>
                <a:gd name="connsiteX12" fmla="*/ 1537557 w 1587779"/>
                <a:gd name="connsiteY12" fmla="*/ 552301 h 552300"/>
                <a:gd name="connsiteX13" fmla="*/ 1587780 w 1587779"/>
                <a:gd name="connsiteY13" fmla="*/ 552301 h 552300"/>
                <a:gd name="connsiteX14" fmla="*/ 802288 w 1587779"/>
                <a:gd name="connsiteY14" fmla="*/ 2412 h 552300"/>
                <a:gd name="connsiteX15" fmla="*/ 801976 w 1587779"/>
                <a:gd name="connsiteY15" fmla="*/ 2269 h 55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87779" h="552300">
                  <a:moveTo>
                    <a:pt x="801976" y="2269"/>
                  </a:moveTo>
                  <a:cubicBezTo>
                    <a:pt x="801064" y="1693"/>
                    <a:pt x="799961" y="1357"/>
                    <a:pt x="798953" y="997"/>
                  </a:cubicBezTo>
                  <a:cubicBezTo>
                    <a:pt x="798233" y="709"/>
                    <a:pt x="797537" y="277"/>
                    <a:pt x="796769" y="109"/>
                  </a:cubicBezTo>
                  <a:cubicBezTo>
                    <a:pt x="795881" y="-83"/>
                    <a:pt x="794945" y="37"/>
                    <a:pt x="793986" y="37"/>
                  </a:cubicBezTo>
                  <a:cubicBezTo>
                    <a:pt x="793074" y="37"/>
                    <a:pt x="792162" y="-83"/>
                    <a:pt x="791274" y="109"/>
                  </a:cubicBezTo>
                  <a:cubicBezTo>
                    <a:pt x="790506" y="253"/>
                    <a:pt x="789787" y="733"/>
                    <a:pt x="789043" y="997"/>
                  </a:cubicBezTo>
                  <a:cubicBezTo>
                    <a:pt x="787987" y="1357"/>
                    <a:pt x="786955" y="1693"/>
                    <a:pt x="786091" y="2269"/>
                  </a:cubicBezTo>
                  <a:cubicBezTo>
                    <a:pt x="785947" y="2341"/>
                    <a:pt x="785827" y="2341"/>
                    <a:pt x="785731" y="2412"/>
                  </a:cubicBezTo>
                  <a:lnTo>
                    <a:pt x="0" y="552301"/>
                  </a:lnTo>
                  <a:lnTo>
                    <a:pt x="9526" y="552301"/>
                  </a:lnTo>
                  <a:lnTo>
                    <a:pt x="50294" y="552301"/>
                  </a:lnTo>
                  <a:lnTo>
                    <a:pt x="793962" y="31879"/>
                  </a:lnTo>
                  <a:lnTo>
                    <a:pt x="1537557" y="552301"/>
                  </a:lnTo>
                  <a:lnTo>
                    <a:pt x="1587780" y="552301"/>
                  </a:lnTo>
                  <a:lnTo>
                    <a:pt x="802288" y="2412"/>
                  </a:lnTo>
                  <a:cubicBezTo>
                    <a:pt x="802192" y="2341"/>
                    <a:pt x="802048" y="2341"/>
                    <a:pt x="801976" y="2269"/>
                  </a:cubicBezTo>
                </a:path>
              </a:pathLst>
            </a:custGeom>
            <a:solidFill>
              <a:srgbClr val="FFFFFF"/>
            </a:solidFill>
            <a:ln w="2400" cap="flat">
              <a:noFill/>
              <a:prstDash val="solid"/>
              <a:miter/>
            </a:ln>
          </p:spPr>
          <p:txBody>
            <a:bodyPr rtlCol="0" anchor="ctr"/>
            <a:lstStyle/>
            <a:p>
              <a:endParaRPr lang="en-US" sz="1800"/>
            </a:p>
          </p:txBody>
        </p:sp>
        <p:sp>
          <p:nvSpPr>
            <p:cNvPr id="100" name="Graphic 2">
              <a:extLst>
                <a:ext uri="{FF2B5EF4-FFF2-40B4-BE49-F238E27FC236}">
                  <a16:creationId xmlns:a16="http://schemas.microsoft.com/office/drawing/2014/main" id="{8600A412-642C-07D4-3B14-B320A5993FB8}"/>
                </a:ext>
              </a:extLst>
            </p:cNvPr>
            <p:cNvSpPr/>
            <p:nvPr/>
          </p:nvSpPr>
          <p:spPr>
            <a:xfrm>
              <a:off x="4863473" y="6515629"/>
              <a:ext cx="544457" cy="187118"/>
            </a:xfrm>
            <a:custGeom>
              <a:avLst/>
              <a:gdLst>
                <a:gd name="connsiteX0" fmla="*/ 280531 w 544457"/>
                <a:gd name="connsiteY0" fmla="*/ 2375 h 187118"/>
                <a:gd name="connsiteX1" fmla="*/ 280195 w 544457"/>
                <a:gd name="connsiteY1" fmla="*/ 2230 h 187118"/>
                <a:gd name="connsiteX2" fmla="*/ 277196 w 544457"/>
                <a:gd name="connsiteY2" fmla="*/ 959 h 187118"/>
                <a:gd name="connsiteX3" fmla="*/ 275012 w 544457"/>
                <a:gd name="connsiteY3" fmla="*/ 119 h 187118"/>
                <a:gd name="connsiteX4" fmla="*/ 272205 w 544457"/>
                <a:gd name="connsiteY4" fmla="*/ 47 h 187118"/>
                <a:gd name="connsiteX5" fmla="*/ 269493 w 544457"/>
                <a:gd name="connsiteY5" fmla="*/ 119 h 187118"/>
                <a:gd name="connsiteX6" fmla="*/ 267261 w 544457"/>
                <a:gd name="connsiteY6" fmla="*/ 959 h 187118"/>
                <a:gd name="connsiteX7" fmla="*/ 264310 w 544457"/>
                <a:gd name="connsiteY7" fmla="*/ 2230 h 187118"/>
                <a:gd name="connsiteX8" fmla="*/ 263950 w 544457"/>
                <a:gd name="connsiteY8" fmla="*/ 2375 h 187118"/>
                <a:gd name="connsiteX9" fmla="*/ 0 w 544457"/>
                <a:gd name="connsiteY9" fmla="*/ 187118 h 187118"/>
                <a:gd name="connsiteX10" fmla="*/ 50295 w 544457"/>
                <a:gd name="connsiteY10" fmla="*/ 187118 h 187118"/>
                <a:gd name="connsiteX11" fmla="*/ 272205 w 544457"/>
                <a:gd name="connsiteY11" fmla="*/ 31793 h 187118"/>
                <a:gd name="connsiteX12" fmla="*/ 494187 w 544457"/>
                <a:gd name="connsiteY12" fmla="*/ 187118 h 187118"/>
                <a:gd name="connsiteX13" fmla="*/ 544457 w 544457"/>
                <a:gd name="connsiteY13" fmla="*/ 187118 h 187118"/>
                <a:gd name="connsiteX14" fmla="*/ 280531 w 544457"/>
                <a:gd name="connsiteY14" fmla="*/ 2375 h 1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57" h="187118">
                  <a:moveTo>
                    <a:pt x="280531" y="2375"/>
                  </a:moveTo>
                  <a:cubicBezTo>
                    <a:pt x="280411" y="2303"/>
                    <a:pt x="280315" y="2303"/>
                    <a:pt x="280195" y="2230"/>
                  </a:cubicBezTo>
                  <a:cubicBezTo>
                    <a:pt x="279283" y="1607"/>
                    <a:pt x="278228" y="1319"/>
                    <a:pt x="277196" y="959"/>
                  </a:cubicBezTo>
                  <a:cubicBezTo>
                    <a:pt x="276428" y="671"/>
                    <a:pt x="275780" y="239"/>
                    <a:pt x="275012" y="119"/>
                  </a:cubicBezTo>
                  <a:cubicBezTo>
                    <a:pt x="274100" y="-97"/>
                    <a:pt x="273141" y="47"/>
                    <a:pt x="272205" y="47"/>
                  </a:cubicBezTo>
                  <a:cubicBezTo>
                    <a:pt x="271341" y="47"/>
                    <a:pt x="270405" y="-97"/>
                    <a:pt x="269493" y="119"/>
                  </a:cubicBezTo>
                  <a:cubicBezTo>
                    <a:pt x="268725" y="239"/>
                    <a:pt x="268005" y="671"/>
                    <a:pt x="267261" y="959"/>
                  </a:cubicBezTo>
                  <a:cubicBezTo>
                    <a:pt x="266206" y="1319"/>
                    <a:pt x="265222" y="1607"/>
                    <a:pt x="264310" y="2230"/>
                  </a:cubicBezTo>
                  <a:cubicBezTo>
                    <a:pt x="264166" y="2279"/>
                    <a:pt x="264046" y="2303"/>
                    <a:pt x="263950" y="2375"/>
                  </a:cubicBezTo>
                  <a:lnTo>
                    <a:pt x="0" y="187118"/>
                  </a:lnTo>
                  <a:lnTo>
                    <a:pt x="50295" y="187118"/>
                  </a:lnTo>
                  <a:lnTo>
                    <a:pt x="272205" y="31793"/>
                  </a:lnTo>
                  <a:lnTo>
                    <a:pt x="494187" y="187118"/>
                  </a:lnTo>
                  <a:lnTo>
                    <a:pt x="544457" y="187118"/>
                  </a:lnTo>
                  <a:lnTo>
                    <a:pt x="280531" y="2375"/>
                  </a:lnTo>
                  <a:close/>
                </a:path>
              </a:pathLst>
            </a:custGeom>
            <a:solidFill>
              <a:srgbClr val="FFFFFF"/>
            </a:solidFill>
            <a:ln w="2400" cap="flat">
              <a:noFill/>
              <a:prstDash val="solid"/>
              <a:miter/>
            </a:ln>
          </p:spPr>
          <p:txBody>
            <a:bodyPr rtlCol="0" anchor="ctr"/>
            <a:lstStyle/>
            <a:p>
              <a:endParaRPr lang="en-US" sz="1800"/>
            </a:p>
          </p:txBody>
        </p:sp>
      </p:grpSp>
      <p:sp>
        <p:nvSpPr>
          <p:cNvPr id="101" name="Rectangle 100">
            <a:extLst>
              <a:ext uri="{FF2B5EF4-FFF2-40B4-BE49-F238E27FC236}">
                <a16:creationId xmlns:a16="http://schemas.microsoft.com/office/drawing/2014/main" id="{90A3A0FE-F6DE-6C87-1E7A-9D1A207ECC64}"/>
              </a:ext>
            </a:extLst>
          </p:cNvPr>
          <p:cNvSpPr/>
          <p:nvPr userDrawn="1"/>
        </p:nvSpPr>
        <p:spPr>
          <a:xfrm>
            <a:off x="-2887115" y="-612310"/>
            <a:ext cx="2895320" cy="1146837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82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B062F423-5423-9ACD-0F3F-8240156134B1}"/>
              </a:ext>
            </a:extLst>
          </p:cNvPr>
          <p:cNvSpPr/>
          <p:nvPr userDrawn="1"/>
        </p:nvSpPr>
        <p:spPr>
          <a:xfrm rot="5400000">
            <a:off x="5962424" y="6360877"/>
            <a:ext cx="1713185" cy="1465756"/>
          </a:xfrm>
          <a:custGeom>
            <a:avLst/>
            <a:gdLst>
              <a:gd name="connsiteX0" fmla="*/ 565658 w 1131312"/>
              <a:gd name="connsiteY0" fmla="*/ 1138375 h 1138375"/>
              <a:gd name="connsiteX1" fmla="*/ 0 w 1131312"/>
              <a:gd name="connsiteY1" fmla="*/ 0 h 1138375"/>
              <a:gd name="connsiteX2" fmla="*/ 1131312 w 1131312"/>
              <a:gd name="connsiteY2" fmla="*/ 0 h 1138375"/>
            </a:gdLst>
            <a:ahLst/>
            <a:cxnLst>
              <a:cxn ang="0">
                <a:pos x="connsiteX0" y="connsiteY0"/>
              </a:cxn>
              <a:cxn ang="0">
                <a:pos x="connsiteX1" y="connsiteY1"/>
              </a:cxn>
              <a:cxn ang="0">
                <a:pos x="connsiteX2" y="connsiteY2"/>
              </a:cxn>
            </a:cxnLst>
            <a:rect l="l" t="t" r="r" b="b"/>
            <a:pathLst>
              <a:path w="1131312" h="1138375">
                <a:moveTo>
                  <a:pt x="565658" y="1138375"/>
                </a:moveTo>
                <a:lnTo>
                  <a:pt x="0" y="0"/>
                </a:lnTo>
                <a:lnTo>
                  <a:pt x="1131312" y="0"/>
                </a:lnTo>
                <a:close/>
              </a:path>
            </a:pathLst>
          </a:custGeom>
          <a:solidFill>
            <a:srgbClr val="358ECE"/>
          </a:solidFill>
          <a:ln w="7034" cap="flat">
            <a:noFill/>
            <a:prstDash val="solid"/>
            <a:miter/>
          </a:ln>
        </p:spPr>
        <p:txBody>
          <a:bodyPr rtlCol="0" anchor="ctr"/>
          <a:lstStyle/>
          <a:p>
            <a:endParaRPr lang="en-US" sz="1800"/>
          </a:p>
        </p:txBody>
      </p:sp>
      <p:sp>
        <p:nvSpPr>
          <p:cNvPr id="3" name="Freeform 2">
            <a:extLst>
              <a:ext uri="{FF2B5EF4-FFF2-40B4-BE49-F238E27FC236}">
                <a16:creationId xmlns:a16="http://schemas.microsoft.com/office/drawing/2014/main" id="{7492D092-FDD0-BE55-657A-51C439AF8047}"/>
              </a:ext>
            </a:extLst>
          </p:cNvPr>
          <p:cNvSpPr/>
          <p:nvPr userDrawn="1"/>
        </p:nvSpPr>
        <p:spPr>
          <a:xfrm rot="5400000">
            <a:off x="1980807" y="5101953"/>
            <a:ext cx="3598059" cy="7581664"/>
          </a:xfrm>
          <a:custGeom>
            <a:avLst/>
            <a:gdLst>
              <a:gd name="connsiteX0" fmla="*/ 0 w 2963270"/>
              <a:gd name="connsiteY0" fmla="*/ 1460715 h 7759021"/>
              <a:gd name="connsiteX1" fmla="*/ 671513 w 2963270"/>
              <a:gd name="connsiteY1" fmla="*/ 0 h 7759021"/>
              <a:gd name="connsiteX2" fmla="*/ 2963270 w 2963270"/>
              <a:gd name="connsiteY2" fmla="*/ 0 h 7759021"/>
              <a:gd name="connsiteX3" fmla="*/ 2963270 w 2963270"/>
              <a:gd name="connsiteY3" fmla="*/ 7759021 h 7759021"/>
            </a:gdLst>
            <a:ahLst/>
            <a:cxnLst>
              <a:cxn ang="0">
                <a:pos x="connsiteX0" y="connsiteY0"/>
              </a:cxn>
              <a:cxn ang="0">
                <a:pos x="connsiteX1" y="connsiteY1"/>
              </a:cxn>
              <a:cxn ang="0">
                <a:pos x="connsiteX2" y="connsiteY2"/>
              </a:cxn>
              <a:cxn ang="0">
                <a:pos x="connsiteX3" y="connsiteY3"/>
              </a:cxn>
            </a:cxnLst>
            <a:rect l="l" t="t" r="r" b="b"/>
            <a:pathLst>
              <a:path w="2963270" h="7759021">
                <a:moveTo>
                  <a:pt x="0" y="1460715"/>
                </a:moveTo>
                <a:lnTo>
                  <a:pt x="671513" y="0"/>
                </a:lnTo>
                <a:lnTo>
                  <a:pt x="2963270" y="0"/>
                </a:lnTo>
                <a:lnTo>
                  <a:pt x="2963270" y="7759021"/>
                </a:lnTo>
                <a:close/>
              </a:path>
            </a:pathLst>
          </a:custGeom>
          <a:solidFill>
            <a:srgbClr val="E61152"/>
          </a:solidFill>
          <a:ln w="7034" cap="flat">
            <a:noFill/>
            <a:prstDash val="solid"/>
            <a:miter/>
          </a:ln>
        </p:spPr>
        <p:txBody>
          <a:bodyPr wrap="square" rtlCol="0" anchor="ctr">
            <a:noAutofit/>
          </a:bodyPr>
          <a:lstStyle/>
          <a:p>
            <a:endParaRPr lang="en-US" sz="1800"/>
          </a:p>
        </p:txBody>
      </p:sp>
      <p:sp>
        <p:nvSpPr>
          <p:cNvPr id="4" name="Picture Placeholder 101">
            <a:extLst>
              <a:ext uri="{FF2B5EF4-FFF2-40B4-BE49-F238E27FC236}">
                <a16:creationId xmlns:a16="http://schemas.microsoft.com/office/drawing/2014/main" id="{2B3ED75D-3156-68D6-98AD-829C19032E5D}"/>
              </a:ext>
            </a:extLst>
          </p:cNvPr>
          <p:cNvSpPr>
            <a:spLocks noGrp="1"/>
          </p:cNvSpPr>
          <p:nvPr>
            <p:ph type="pic" sz="quarter" idx="20"/>
          </p:nvPr>
        </p:nvSpPr>
        <p:spPr>
          <a:xfrm>
            <a:off x="0" y="3577389"/>
            <a:ext cx="6104912" cy="7114424"/>
          </a:xfrm>
          <a:custGeom>
            <a:avLst/>
            <a:gdLst>
              <a:gd name="connsiteX0" fmla="*/ 0 w 6300201"/>
              <a:gd name="connsiteY0" fmla="*/ 0 h 5859260"/>
              <a:gd name="connsiteX1" fmla="*/ 6300201 w 6300201"/>
              <a:gd name="connsiteY1" fmla="*/ 2896302 h 5859260"/>
              <a:gd name="connsiteX2" fmla="*/ 0 w 6300201"/>
              <a:gd name="connsiteY2" fmla="*/ 5859260 h 5859260"/>
            </a:gdLst>
            <a:ahLst/>
            <a:cxnLst>
              <a:cxn ang="0">
                <a:pos x="connsiteX0" y="connsiteY0"/>
              </a:cxn>
              <a:cxn ang="0">
                <a:pos x="connsiteX1" y="connsiteY1"/>
              </a:cxn>
              <a:cxn ang="0">
                <a:pos x="connsiteX2" y="connsiteY2"/>
              </a:cxn>
            </a:cxnLst>
            <a:rect l="l" t="t" r="r" b="b"/>
            <a:pathLst>
              <a:path w="6300201" h="5859260">
                <a:moveTo>
                  <a:pt x="0" y="0"/>
                </a:moveTo>
                <a:lnTo>
                  <a:pt x="6300201" y="2896302"/>
                </a:lnTo>
                <a:lnTo>
                  <a:pt x="0" y="5859260"/>
                </a:lnTo>
                <a:close/>
              </a:path>
            </a:pathLst>
          </a:custGeom>
        </p:spPr>
        <p:txBody>
          <a:bodyPr wrap="square">
            <a:noAutofit/>
          </a:bodyPr>
          <a:lstStyle/>
          <a:p>
            <a:endParaRPr lang="en-US"/>
          </a:p>
        </p:txBody>
      </p:sp>
      <p:grpSp>
        <p:nvGrpSpPr>
          <p:cNvPr id="5" name="Graphic 2">
            <a:extLst>
              <a:ext uri="{FF2B5EF4-FFF2-40B4-BE49-F238E27FC236}">
                <a16:creationId xmlns:a16="http://schemas.microsoft.com/office/drawing/2014/main" id="{DEBA5029-BD08-7DA8-D752-5012EBB816D5}"/>
              </a:ext>
            </a:extLst>
          </p:cNvPr>
          <p:cNvGrpSpPr/>
          <p:nvPr userDrawn="1"/>
        </p:nvGrpSpPr>
        <p:grpSpPr>
          <a:xfrm rot="205265">
            <a:off x="-110403" y="9556220"/>
            <a:ext cx="4426232" cy="1539707"/>
            <a:chOff x="4341691" y="6150422"/>
            <a:chExt cx="1587779" cy="552324"/>
          </a:xfrm>
          <a:solidFill>
            <a:srgbClr val="FFFFFF"/>
          </a:solidFill>
        </p:grpSpPr>
        <p:sp>
          <p:nvSpPr>
            <p:cNvPr id="6" name="Graphic 2">
              <a:extLst>
                <a:ext uri="{FF2B5EF4-FFF2-40B4-BE49-F238E27FC236}">
                  <a16:creationId xmlns:a16="http://schemas.microsoft.com/office/drawing/2014/main" id="{0B504B2F-3B56-1450-46E1-01AADF3226F2}"/>
                </a:ext>
              </a:extLst>
            </p:cNvPr>
            <p:cNvSpPr/>
            <p:nvPr/>
          </p:nvSpPr>
          <p:spPr>
            <a:xfrm>
              <a:off x="4599786" y="6331015"/>
              <a:ext cx="1071829" cy="371732"/>
            </a:xfrm>
            <a:custGeom>
              <a:avLst/>
              <a:gdLst>
                <a:gd name="connsiteX0" fmla="*/ 543881 w 1071829"/>
                <a:gd name="connsiteY0" fmla="*/ 2221 h 371732"/>
                <a:gd name="connsiteX1" fmla="*/ 540858 w 1071829"/>
                <a:gd name="connsiteY1" fmla="*/ 949 h 371732"/>
                <a:gd name="connsiteX2" fmla="*/ 538674 w 1071829"/>
                <a:gd name="connsiteY2" fmla="*/ 109 h 371732"/>
                <a:gd name="connsiteX3" fmla="*/ 535891 w 1071829"/>
                <a:gd name="connsiteY3" fmla="*/ 37 h 371732"/>
                <a:gd name="connsiteX4" fmla="*/ 533179 w 1071829"/>
                <a:gd name="connsiteY4" fmla="*/ 109 h 371732"/>
                <a:gd name="connsiteX5" fmla="*/ 530948 w 1071829"/>
                <a:gd name="connsiteY5" fmla="*/ 997 h 371732"/>
                <a:gd name="connsiteX6" fmla="*/ 527996 w 1071829"/>
                <a:gd name="connsiteY6" fmla="*/ 2245 h 371732"/>
                <a:gd name="connsiteX7" fmla="*/ 527636 w 1071829"/>
                <a:gd name="connsiteY7" fmla="*/ 2388 h 371732"/>
                <a:gd name="connsiteX8" fmla="*/ 0 w 1071829"/>
                <a:gd name="connsiteY8" fmla="*/ 371732 h 371732"/>
                <a:gd name="connsiteX9" fmla="*/ 4895 w 1071829"/>
                <a:gd name="connsiteY9" fmla="*/ 371732 h 371732"/>
                <a:gd name="connsiteX10" fmla="*/ 50342 w 1071829"/>
                <a:gd name="connsiteY10" fmla="*/ 371732 h 371732"/>
                <a:gd name="connsiteX11" fmla="*/ 535891 w 1071829"/>
                <a:gd name="connsiteY11" fmla="*/ 31807 h 371732"/>
                <a:gd name="connsiteX12" fmla="*/ 1021559 w 1071829"/>
                <a:gd name="connsiteY12" fmla="*/ 371732 h 371732"/>
                <a:gd name="connsiteX13" fmla="*/ 1071829 w 1071829"/>
                <a:gd name="connsiteY13" fmla="*/ 371732 h 371732"/>
                <a:gd name="connsiteX14" fmla="*/ 544217 w 1071829"/>
                <a:gd name="connsiteY14" fmla="*/ 2388 h 371732"/>
                <a:gd name="connsiteX15" fmla="*/ 543881 w 1071829"/>
                <a:gd name="connsiteY15" fmla="*/ 2221 h 37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1829" h="371732">
                  <a:moveTo>
                    <a:pt x="543881" y="2221"/>
                  </a:moveTo>
                  <a:cubicBezTo>
                    <a:pt x="542969" y="1597"/>
                    <a:pt x="541866" y="1357"/>
                    <a:pt x="540858" y="949"/>
                  </a:cubicBezTo>
                  <a:cubicBezTo>
                    <a:pt x="540138" y="661"/>
                    <a:pt x="539442" y="229"/>
                    <a:pt x="538674" y="109"/>
                  </a:cubicBezTo>
                  <a:cubicBezTo>
                    <a:pt x="537786" y="-83"/>
                    <a:pt x="536850" y="37"/>
                    <a:pt x="535891" y="37"/>
                  </a:cubicBezTo>
                  <a:cubicBezTo>
                    <a:pt x="534979" y="37"/>
                    <a:pt x="534067" y="-83"/>
                    <a:pt x="533179" y="109"/>
                  </a:cubicBezTo>
                  <a:cubicBezTo>
                    <a:pt x="532411" y="229"/>
                    <a:pt x="531692" y="685"/>
                    <a:pt x="530948" y="997"/>
                  </a:cubicBezTo>
                  <a:cubicBezTo>
                    <a:pt x="529892" y="1357"/>
                    <a:pt x="528860" y="1621"/>
                    <a:pt x="527996" y="2245"/>
                  </a:cubicBezTo>
                  <a:cubicBezTo>
                    <a:pt x="527852" y="2365"/>
                    <a:pt x="527732" y="2365"/>
                    <a:pt x="527636" y="2388"/>
                  </a:cubicBezTo>
                  <a:lnTo>
                    <a:pt x="0" y="371732"/>
                  </a:lnTo>
                  <a:lnTo>
                    <a:pt x="4895" y="371732"/>
                  </a:lnTo>
                  <a:lnTo>
                    <a:pt x="50342" y="371732"/>
                  </a:lnTo>
                  <a:lnTo>
                    <a:pt x="535891" y="31807"/>
                  </a:lnTo>
                  <a:lnTo>
                    <a:pt x="1021559" y="371732"/>
                  </a:lnTo>
                  <a:lnTo>
                    <a:pt x="1071829" y="371732"/>
                  </a:lnTo>
                  <a:lnTo>
                    <a:pt x="544217" y="2388"/>
                  </a:lnTo>
                  <a:cubicBezTo>
                    <a:pt x="544097" y="2341"/>
                    <a:pt x="543953" y="2341"/>
                    <a:pt x="543881" y="2221"/>
                  </a:cubicBezTo>
                </a:path>
              </a:pathLst>
            </a:custGeom>
            <a:solidFill>
              <a:srgbClr val="FFFFFF"/>
            </a:solidFill>
            <a:ln w="2400" cap="flat">
              <a:noFill/>
              <a:prstDash val="solid"/>
              <a:miter/>
            </a:ln>
          </p:spPr>
          <p:txBody>
            <a:bodyPr rtlCol="0" anchor="ctr"/>
            <a:lstStyle/>
            <a:p>
              <a:endParaRPr lang="en-US" sz="1800"/>
            </a:p>
          </p:txBody>
        </p:sp>
        <p:sp>
          <p:nvSpPr>
            <p:cNvPr id="7" name="Graphic 2">
              <a:extLst>
                <a:ext uri="{FF2B5EF4-FFF2-40B4-BE49-F238E27FC236}">
                  <a16:creationId xmlns:a16="http://schemas.microsoft.com/office/drawing/2014/main" id="{1C2372D6-2C67-E76A-4E5B-C36A84592F14}"/>
                </a:ext>
              </a:extLst>
            </p:cNvPr>
            <p:cNvSpPr/>
            <p:nvPr/>
          </p:nvSpPr>
          <p:spPr>
            <a:xfrm>
              <a:off x="4341691" y="6150422"/>
              <a:ext cx="1587779" cy="552300"/>
            </a:xfrm>
            <a:custGeom>
              <a:avLst/>
              <a:gdLst>
                <a:gd name="connsiteX0" fmla="*/ 801976 w 1587779"/>
                <a:gd name="connsiteY0" fmla="*/ 2269 h 552300"/>
                <a:gd name="connsiteX1" fmla="*/ 798953 w 1587779"/>
                <a:gd name="connsiteY1" fmla="*/ 997 h 552300"/>
                <a:gd name="connsiteX2" fmla="*/ 796769 w 1587779"/>
                <a:gd name="connsiteY2" fmla="*/ 109 h 552300"/>
                <a:gd name="connsiteX3" fmla="*/ 793986 w 1587779"/>
                <a:gd name="connsiteY3" fmla="*/ 37 h 552300"/>
                <a:gd name="connsiteX4" fmla="*/ 791274 w 1587779"/>
                <a:gd name="connsiteY4" fmla="*/ 109 h 552300"/>
                <a:gd name="connsiteX5" fmla="*/ 789043 w 1587779"/>
                <a:gd name="connsiteY5" fmla="*/ 997 h 552300"/>
                <a:gd name="connsiteX6" fmla="*/ 786091 w 1587779"/>
                <a:gd name="connsiteY6" fmla="*/ 2269 h 552300"/>
                <a:gd name="connsiteX7" fmla="*/ 785731 w 1587779"/>
                <a:gd name="connsiteY7" fmla="*/ 2412 h 552300"/>
                <a:gd name="connsiteX8" fmla="*/ 0 w 1587779"/>
                <a:gd name="connsiteY8" fmla="*/ 552301 h 552300"/>
                <a:gd name="connsiteX9" fmla="*/ 9526 w 1587779"/>
                <a:gd name="connsiteY9" fmla="*/ 552301 h 552300"/>
                <a:gd name="connsiteX10" fmla="*/ 50294 w 1587779"/>
                <a:gd name="connsiteY10" fmla="*/ 552301 h 552300"/>
                <a:gd name="connsiteX11" fmla="*/ 793962 w 1587779"/>
                <a:gd name="connsiteY11" fmla="*/ 31879 h 552300"/>
                <a:gd name="connsiteX12" fmla="*/ 1537557 w 1587779"/>
                <a:gd name="connsiteY12" fmla="*/ 552301 h 552300"/>
                <a:gd name="connsiteX13" fmla="*/ 1587780 w 1587779"/>
                <a:gd name="connsiteY13" fmla="*/ 552301 h 552300"/>
                <a:gd name="connsiteX14" fmla="*/ 802288 w 1587779"/>
                <a:gd name="connsiteY14" fmla="*/ 2412 h 552300"/>
                <a:gd name="connsiteX15" fmla="*/ 801976 w 1587779"/>
                <a:gd name="connsiteY15" fmla="*/ 2269 h 55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87779" h="552300">
                  <a:moveTo>
                    <a:pt x="801976" y="2269"/>
                  </a:moveTo>
                  <a:cubicBezTo>
                    <a:pt x="801064" y="1693"/>
                    <a:pt x="799961" y="1357"/>
                    <a:pt x="798953" y="997"/>
                  </a:cubicBezTo>
                  <a:cubicBezTo>
                    <a:pt x="798233" y="709"/>
                    <a:pt x="797537" y="277"/>
                    <a:pt x="796769" y="109"/>
                  </a:cubicBezTo>
                  <a:cubicBezTo>
                    <a:pt x="795881" y="-83"/>
                    <a:pt x="794945" y="37"/>
                    <a:pt x="793986" y="37"/>
                  </a:cubicBezTo>
                  <a:cubicBezTo>
                    <a:pt x="793074" y="37"/>
                    <a:pt x="792162" y="-83"/>
                    <a:pt x="791274" y="109"/>
                  </a:cubicBezTo>
                  <a:cubicBezTo>
                    <a:pt x="790506" y="253"/>
                    <a:pt x="789787" y="733"/>
                    <a:pt x="789043" y="997"/>
                  </a:cubicBezTo>
                  <a:cubicBezTo>
                    <a:pt x="787987" y="1357"/>
                    <a:pt x="786955" y="1693"/>
                    <a:pt x="786091" y="2269"/>
                  </a:cubicBezTo>
                  <a:cubicBezTo>
                    <a:pt x="785947" y="2341"/>
                    <a:pt x="785827" y="2341"/>
                    <a:pt x="785731" y="2412"/>
                  </a:cubicBezTo>
                  <a:lnTo>
                    <a:pt x="0" y="552301"/>
                  </a:lnTo>
                  <a:lnTo>
                    <a:pt x="9526" y="552301"/>
                  </a:lnTo>
                  <a:lnTo>
                    <a:pt x="50294" y="552301"/>
                  </a:lnTo>
                  <a:lnTo>
                    <a:pt x="793962" y="31879"/>
                  </a:lnTo>
                  <a:lnTo>
                    <a:pt x="1537557" y="552301"/>
                  </a:lnTo>
                  <a:lnTo>
                    <a:pt x="1587780" y="552301"/>
                  </a:lnTo>
                  <a:lnTo>
                    <a:pt x="802288" y="2412"/>
                  </a:lnTo>
                  <a:cubicBezTo>
                    <a:pt x="802192" y="2341"/>
                    <a:pt x="802048" y="2341"/>
                    <a:pt x="801976" y="2269"/>
                  </a:cubicBezTo>
                </a:path>
              </a:pathLst>
            </a:custGeom>
            <a:solidFill>
              <a:srgbClr val="FFFFFF"/>
            </a:solidFill>
            <a:ln w="2400" cap="flat">
              <a:noFill/>
              <a:prstDash val="solid"/>
              <a:miter/>
            </a:ln>
          </p:spPr>
          <p:txBody>
            <a:bodyPr rtlCol="0" anchor="ctr"/>
            <a:lstStyle/>
            <a:p>
              <a:endParaRPr lang="en-US" sz="1800"/>
            </a:p>
          </p:txBody>
        </p:sp>
        <p:sp>
          <p:nvSpPr>
            <p:cNvPr id="8" name="Graphic 2">
              <a:extLst>
                <a:ext uri="{FF2B5EF4-FFF2-40B4-BE49-F238E27FC236}">
                  <a16:creationId xmlns:a16="http://schemas.microsoft.com/office/drawing/2014/main" id="{49C49250-6278-8F97-4E02-D6282F5D9F9E}"/>
                </a:ext>
              </a:extLst>
            </p:cNvPr>
            <p:cNvSpPr/>
            <p:nvPr/>
          </p:nvSpPr>
          <p:spPr>
            <a:xfrm>
              <a:off x="4863473" y="6515629"/>
              <a:ext cx="544457" cy="187118"/>
            </a:xfrm>
            <a:custGeom>
              <a:avLst/>
              <a:gdLst>
                <a:gd name="connsiteX0" fmla="*/ 280531 w 544457"/>
                <a:gd name="connsiteY0" fmla="*/ 2375 h 187118"/>
                <a:gd name="connsiteX1" fmla="*/ 280195 w 544457"/>
                <a:gd name="connsiteY1" fmla="*/ 2230 h 187118"/>
                <a:gd name="connsiteX2" fmla="*/ 277196 w 544457"/>
                <a:gd name="connsiteY2" fmla="*/ 959 h 187118"/>
                <a:gd name="connsiteX3" fmla="*/ 275012 w 544457"/>
                <a:gd name="connsiteY3" fmla="*/ 119 h 187118"/>
                <a:gd name="connsiteX4" fmla="*/ 272205 w 544457"/>
                <a:gd name="connsiteY4" fmla="*/ 47 h 187118"/>
                <a:gd name="connsiteX5" fmla="*/ 269493 w 544457"/>
                <a:gd name="connsiteY5" fmla="*/ 119 h 187118"/>
                <a:gd name="connsiteX6" fmla="*/ 267261 w 544457"/>
                <a:gd name="connsiteY6" fmla="*/ 959 h 187118"/>
                <a:gd name="connsiteX7" fmla="*/ 264310 w 544457"/>
                <a:gd name="connsiteY7" fmla="*/ 2230 h 187118"/>
                <a:gd name="connsiteX8" fmla="*/ 263950 w 544457"/>
                <a:gd name="connsiteY8" fmla="*/ 2375 h 187118"/>
                <a:gd name="connsiteX9" fmla="*/ 0 w 544457"/>
                <a:gd name="connsiteY9" fmla="*/ 187118 h 187118"/>
                <a:gd name="connsiteX10" fmla="*/ 50295 w 544457"/>
                <a:gd name="connsiteY10" fmla="*/ 187118 h 187118"/>
                <a:gd name="connsiteX11" fmla="*/ 272205 w 544457"/>
                <a:gd name="connsiteY11" fmla="*/ 31793 h 187118"/>
                <a:gd name="connsiteX12" fmla="*/ 494187 w 544457"/>
                <a:gd name="connsiteY12" fmla="*/ 187118 h 187118"/>
                <a:gd name="connsiteX13" fmla="*/ 544457 w 544457"/>
                <a:gd name="connsiteY13" fmla="*/ 187118 h 187118"/>
                <a:gd name="connsiteX14" fmla="*/ 280531 w 544457"/>
                <a:gd name="connsiteY14" fmla="*/ 2375 h 1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57" h="187118">
                  <a:moveTo>
                    <a:pt x="280531" y="2375"/>
                  </a:moveTo>
                  <a:cubicBezTo>
                    <a:pt x="280411" y="2303"/>
                    <a:pt x="280315" y="2303"/>
                    <a:pt x="280195" y="2230"/>
                  </a:cubicBezTo>
                  <a:cubicBezTo>
                    <a:pt x="279283" y="1607"/>
                    <a:pt x="278228" y="1319"/>
                    <a:pt x="277196" y="959"/>
                  </a:cubicBezTo>
                  <a:cubicBezTo>
                    <a:pt x="276428" y="671"/>
                    <a:pt x="275780" y="239"/>
                    <a:pt x="275012" y="119"/>
                  </a:cubicBezTo>
                  <a:cubicBezTo>
                    <a:pt x="274100" y="-97"/>
                    <a:pt x="273141" y="47"/>
                    <a:pt x="272205" y="47"/>
                  </a:cubicBezTo>
                  <a:cubicBezTo>
                    <a:pt x="271341" y="47"/>
                    <a:pt x="270405" y="-97"/>
                    <a:pt x="269493" y="119"/>
                  </a:cubicBezTo>
                  <a:cubicBezTo>
                    <a:pt x="268725" y="239"/>
                    <a:pt x="268005" y="671"/>
                    <a:pt x="267261" y="959"/>
                  </a:cubicBezTo>
                  <a:cubicBezTo>
                    <a:pt x="266206" y="1319"/>
                    <a:pt x="265222" y="1607"/>
                    <a:pt x="264310" y="2230"/>
                  </a:cubicBezTo>
                  <a:cubicBezTo>
                    <a:pt x="264166" y="2279"/>
                    <a:pt x="264046" y="2303"/>
                    <a:pt x="263950" y="2375"/>
                  </a:cubicBezTo>
                  <a:lnTo>
                    <a:pt x="0" y="187118"/>
                  </a:lnTo>
                  <a:lnTo>
                    <a:pt x="50295" y="187118"/>
                  </a:lnTo>
                  <a:lnTo>
                    <a:pt x="272205" y="31793"/>
                  </a:lnTo>
                  <a:lnTo>
                    <a:pt x="494187" y="187118"/>
                  </a:lnTo>
                  <a:lnTo>
                    <a:pt x="544457" y="187118"/>
                  </a:lnTo>
                  <a:lnTo>
                    <a:pt x="280531" y="2375"/>
                  </a:lnTo>
                  <a:close/>
                </a:path>
              </a:pathLst>
            </a:custGeom>
            <a:solidFill>
              <a:srgbClr val="FFFFFF"/>
            </a:solidFill>
            <a:ln w="2400" cap="flat">
              <a:noFill/>
              <a:prstDash val="solid"/>
              <a:miter/>
            </a:ln>
          </p:spPr>
          <p:txBody>
            <a:bodyPr rtlCol="0" anchor="ctr"/>
            <a:lstStyle/>
            <a:p>
              <a:endParaRPr lang="en-US" sz="1800"/>
            </a:p>
          </p:txBody>
        </p:sp>
      </p:grpSp>
      <p:sp>
        <p:nvSpPr>
          <p:cNvPr id="9" name="Rectangle 8">
            <a:extLst>
              <a:ext uri="{FF2B5EF4-FFF2-40B4-BE49-F238E27FC236}">
                <a16:creationId xmlns:a16="http://schemas.microsoft.com/office/drawing/2014/main" id="{2D2108E7-433C-7288-3F02-6D5128B1027D}"/>
              </a:ext>
            </a:extLst>
          </p:cNvPr>
          <p:cNvSpPr/>
          <p:nvPr userDrawn="1"/>
        </p:nvSpPr>
        <p:spPr>
          <a:xfrm>
            <a:off x="-1130613" y="10691812"/>
            <a:ext cx="11967411" cy="178795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A6B7167-81EF-EBFC-0E02-6B6BEBBD9E98}"/>
              </a:ext>
            </a:extLst>
          </p:cNvPr>
          <p:cNvSpPr/>
          <p:nvPr userDrawn="1"/>
        </p:nvSpPr>
        <p:spPr>
          <a:xfrm>
            <a:off x="7570669" y="5345906"/>
            <a:ext cx="3418529" cy="728626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Logo&#10;&#10;Description automatically generated">
            <a:extLst>
              <a:ext uri="{FF2B5EF4-FFF2-40B4-BE49-F238E27FC236}">
                <a16:creationId xmlns:a16="http://schemas.microsoft.com/office/drawing/2014/main" id="{8F0F938B-242F-AEF3-AF35-9944F457AB3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61197" y="360746"/>
            <a:ext cx="3795137" cy="2681836"/>
          </a:xfrm>
          <a:prstGeom prst="rect">
            <a:avLst/>
          </a:prstGeom>
        </p:spPr>
      </p:pic>
    </p:spTree>
    <p:extLst>
      <p:ext uri="{BB962C8B-B14F-4D97-AF65-F5344CB8AC3E}">
        <p14:creationId xmlns:p14="http://schemas.microsoft.com/office/powerpoint/2010/main" val="1049401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FE1E688-67A8-CA0C-0E74-D450CD1C25FE}"/>
              </a:ext>
            </a:extLst>
          </p:cNvPr>
          <p:cNvSpPr/>
          <p:nvPr userDrawn="1"/>
        </p:nvSpPr>
        <p:spPr>
          <a:xfrm>
            <a:off x="0" y="0"/>
            <a:ext cx="3885767" cy="10691813"/>
          </a:xfrm>
          <a:custGeom>
            <a:avLst/>
            <a:gdLst>
              <a:gd name="connsiteX0" fmla="*/ 0 w 3885767"/>
              <a:gd name="connsiteY0" fmla="*/ 0 h 10691813"/>
              <a:gd name="connsiteX1" fmla="*/ 3885767 w 3885767"/>
              <a:gd name="connsiteY1" fmla="*/ 0 h 10691813"/>
              <a:gd name="connsiteX2" fmla="*/ 3885767 w 3885767"/>
              <a:gd name="connsiteY2" fmla="*/ 10691813 h 10691813"/>
              <a:gd name="connsiteX3" fmla="*/ 0 w 3885767"/>
              <a:gd name="connsiteY3" fmla="*/ 10691813 h 10691813"/>
              <a:gd name="connsiteX4" fmla="*/ 0 w 3885767"/>
              <a:gd name="connsiteY4" fmla="*/ 0 h 10691813"/>
              <a:gd name="connsiteX0" fmla="*/ 0 w 3885767"/>
              <a:gd name="connsiteY0" fmla="*/ 0 h 10691813"/>
              <a:gd name="connsiteX1" fmla="*/ 3885767 w 3885767"/>
              <a:gd name="connsiteY1" fmla="*/ 0 h 10691813"/>
              <a:gd name="connsiteX2" fmla="*/ 2854635 w 3885767"/>
              <a:gd name="connsiteY2" fmla="*/ 10691813 h 10691813"/>
              <a:gd name="connsiteX3" fmla="*/ 0 w 3885767"/>
              <a:gd name="connsiteY3" fmla="*/ 10691813 h 10691813"/>
              <a:gd name="connsiteX4" fmla="*/ 0 w 3885767"/>
              <a:gd name="connsiteY4" fmla="*/ 0 h 106918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5767" h="10691813">
                <a:moveTo>
                  <a:pt x="0" y="0"/>
                </a:moveTo>
                <a:lnTo>
                  <a:pt x="3885767" y="0"/>
                </a:lnTo>
                <a:lnTo>
                  <a:pt x="2854635" y="10691813"/>
                </a:lnTo>
                <a:lnTo>
                  <a:pt x="0" y="10691813"/>
                </a:lnTo>
                <a:lnTo>
                  <a:pt x="0" y="0"/>
                </a:lnTo>
                <a:close/>
              </a:path>
            </a:pathLst>
          </a:custGeom>
          <a:solidFill>
            <a:srgbClr val="E611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icture Placeholder 25">
            <a:extLst>
              <a:ext uri="{FF2B5EF4-FFF2-40B4-BE49-F238E27FC236}">
                <a16:creationId xmlns:a16="http://schemas.microsoft.com/office/drawing/2014/main" id="{24C01F24-BB4B-4D4C-0117-957211130CBD}"/>
              </a:ext>
            </a:extLst>
          </p:cNvPr>
          <p:cNvSpPr>
            <a:spLocks noGrp="1"/>
          </p:cNvSpPr>
          <p:nvPr>
            <p:ph type="pic" sz="quarter" idx="10"/>
          </p:nvPr>
        </p:nvSpPr>
        <p:spPr>
          <a:xfrm flipH="1">
            <a:off x="3521412" y="0"/>
            <a:ext cx="4038263" cy="4961105"/>
          </a:xfrm>
          <a:custGeom>
            <a:avLst/>
            <a:gdLst>
              <a:gd name="connsiteX0" fmla="*/ 3792664 w 4183461"/>
              <a:gd name="connsiteY0" fmla="*/ 0 h 4961105"/>
              <a:gd name="connsiteX1" fmla="*/ 0 w 4183461"/>
              <a:gd name="connsiteY1" fmla="*/ 1 h 4961105"/>
              <a:gd name="connsiteX2" fmla="*/ 0 w 4183461"/>
              <a:gd name="connsiteY2" fmla="*/ 4961105 h 4961105"/>
              <a:gd name="connsiteX3" fmla="*/ 4183461 w 4183461"/>
              <a:gd name="connsiteY3" fmla="*/ 3975858 h 4961105"/>
            </a:gdLst>
            <a:ahLst/>
            <a:cxnLst>
              <a:cxn ang="0">
                <a:pos x="connsiteX0" y="connsiteY0"/>
              </a:cxn>
              <a:cxn ang="0">
                <a:pos x="connsiteX1" y="connsiteY1"/>
              </a:cxn>
              <a:cxn ang="0">
                <a:pos x="connsiteX2" y="connsiteY2"/>
              </a:cxn>
              <a:cxn ang="0">
                <a:pos x="connsiteX3" y="connsiteY3"/>
              </a:cxn>
            </a:cxnLst>
            <a:rect l="l" t="t" r="r" b="b"/>
            <a:pathLst>
              <a:path w="4183461" h="4961105">
                <a:moveTo>
                  <a:pt x="3792664" y="0"/>
                </a:moveTo>
                <a:lnTo>
                  <a:pt x="0" y="1"/>
                </a:lnTo>
                <a:lnTo>
                  <a:pt x="0" y="4961105"/>
                </a:lnTo>
                <a:lnTo>
                  <a:pt x="4183461" y="3975858"/>
                </a:lnTo>
                <a:close/>
              </a:path>
            </a:pathLst>
          </a:custGeom>
          <a:solidFill>
            <a:schemeClr val="bg1">
              <a:lumMod val="95000"/>
            </a:schemeClr>
          </a:solidFill>
          <a:ln>
            <a:noFill/>
          </a:ln>
        </p:spPr>
        <p:txBody>
          <a:bodyPr wrap="square">
            <a:noAutofit/>
          </a:bodyPr>
          <a:lstStyle/>
          <a:p>
            <a:endParaRPr lang="en-US"/>
          </a:p>
        </p:txBody>
      </p:sp>
      <p:sp>
        <p:nvSpPr>
          <p:cNvPr id="30" name="Freeform 29">
            <a:extLst>
              <a:ext uri="{FF2B5EF4-FFF2-40B4-BE49-F238E27FC236}">
                <a16:creationId xmlns:a16="http://schemas.microsoft.com/office/drawing/2014/main" id="{B093D5CA-583E-AA85-52BD-E93E528F0F5C}"/>
              </a:ext>
            </a:extLst>
          </p:cNvPr>
          <p:cNvSpPr/>
          <p:nvPr userDrawn="1"/>
        </p:nvSpPr>
        <p:spPr>
          <a:xfrm>
            <a:off x="2840477" y="3988340"/>
            <a:ext cx="1245140" cy="6673175"/>
          </a:xfrm>
          <a:custGeom>
            <a:avLst/>
            <a:gdLst>
              <a:gd name="connsiteX0" fmla="*/ 1712068 w 1712068"/>
              <a:gd name="connsiteY0" fmla="*/ 252920 h 6673175"/>
              <a:gd name="connsiteX1" fmla="*/ 661481 w 1712068"/>
              <a:gd name="connsiteY1" fmla="*/ 0 h 6673175"/>
              <a:gd name="connsiteX2" fmla="*/ 0 w 1712068"/>
              <a:gd name="connsiteY2" fmla="*/ 6673175 h 6673175"/>
              <a:gd name="connsiteX3" fmla="*/ 1712068 w 1712068"/>
              <a:gd name="connsiteY3" fmla="*/ 252920 h 6673175"/>
              <a:gd name="connsiteX0" fmla="*/ 1245140 w 1245140"/>
              <a:gd name="connsiteY0" fmla="*/ 155644 h 6673175"/>
              <a:gd name="connsiteX1" fmla="*/ 661481 w 1245140"/>
              <a:gd name="connsiteY1" fmla="*/ 0 h 6673175"/>
              <a:gd name="connsiteX2" fmla="*/ 0 w 1245140"/>
              <a:gd name="connsiteY2" fmla="*/ 6673175 h 6673175"/>
              <a:gd name="connsiteX3" fmla="*/ 1245140 w 1245140"/>
              <a:gd name="connsiteY3" fmla="*/ 155644 h 6673175"/>
            </a:gdLst>
            <a:ahLst/>
            <a:cxnLst>
              <a:cxn ang="0">
                <a:pos x="connsiteX0" y="connsiteY0"/>
              </a:cxn>
              <a:cxn ang="0">
                <a:pos x="connsiteX1" y="connsiteY1"/>
              </a:cxn>
              <a:cxn ang="0">
                <a:pos x="connsiteX2" y="connsiteY2"/>
              </a:cxn>
              <a:cxn ang="0">
                <a:pos x="connsiteX3" y="connsiteY3"/>
              </a:cxn>
            </a:cxnLst>
            <a:rect l="l" t="t" r="r" b="b"/>
            <a:pathLst>
              <a:path w="1245140" h="6673175">
                <a:moveTo>
                  <a:pt x="1245140" y="155644"/>
                </a:moveTo>
                <a:lnTo>
                  <a:pt x="661481" y="0"/>
                </a:lnTo>
                <a:lnTo>
                  <a:pt x="0" y="6673175"/>
                </a:lnTo>
                <a:lnTo>
                  <a:pt x="1245140" y="155644"/>
                </a:lnTo>
                <a:close/>
              </a:path>
            </a:pathLst>
          </a:custGeom>
          <a:solidFill>
            <a:srgbClr val="EC6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32">
            <a:extLst>
              <a:ext uri="{FF2B5EF4-FFF2-40B4-BE49-F238E27FC236}">
                <a16:creationId xmlns:a16="http://schemas.microsoft.com/office/drawing/2014/main" id="{0F280692-5D75-7190-1D29-834B1CB325C8}"/>
              </a:ext>
            </a:extLst>
          </p:cNvPr>
          <p:cNvSpPr>
            <a:spLocks noGrp="1"/>
          </p:cNvSpPr>
          <p:nvPr>
            <p:ph type="body" sz="quarter" idx="33" hasCustomPrompt="1"/>
          </p:nvPr>
        </p:nvSpPr>
        <p:spPr>
          <a:xfrm>
            <a:off x="470649" y="925440"/>
            <a:ext cx="3050763" cy="1064757"/>
          </a:xfrm>
          <a:prstGeom prst="rect">
            <a:avLst/>
          </a:prstGeom>
        </p:spPr>
        <p:txBody>
          <a:bodyPr>
            <a:noAutofit/>
          </a:bodyPr>
          <a:lstStyle>
            <a:lvl1pPr marL="0" indent="0" algn="l">
              <a:buNone/>
              <a:defRPr sz="30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32" name="Text Placeholder 32">
            <a:extLst>
              <a:ext uri="{FF2B5EF4-FFF2-40B4-BE49-F238E27FC236}">
                <a16:creationId xmlns:a16="http://schemas.microsoft.com/office/drawing/2014/main" id="{FC51B9E1-49F3-558E-9B36-220A8C905E5E}"/>
              </a:ext>
            </a:extLst>
          </p:cNvPr>
          <p:cNvSpPr>
            <a:spLocks noGrp="1"/>
          </p:cNvSpPr>
          <p:nvPr>
            <p:ph type="body" sz="quarter" idx="34" hasCustomPrompt="1"/>
          </p:nvPr>
        </p:nvSpPr>
        <p:spPr>
          <a:xfrm>
            <a:off x="495222" y="2183306"/>
            <a:ext cx="2895321" cy="1611924"/>
          </a:xfrm>
          <a:prstGeom prst="rect">
            <a:avLst/>
          </a:prstGeom>
        </p:spPr>
        <p:txBody>
          <a:bodyPr numCol="1" spcCol="288000" anchor="t">
            <a:noAutofit/>
          </a:bodyPr>
          <a:lstStyle>
            <a:lvl1pPr marL="0" indent="0" algn="just">
              <a:lnSpc>
                <a:spcPct val="100000"/>
              </a:lnSpc>
              <a:spcBef>
                <a:spcPts val="0"/>
              </a:spcBef>
              <a:buNone/>
              <a:defRPr sz="18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34" name="Text Placeholder 32">
            <a:extLst>
              <a:ext uri="{FF2B5EF4-FFF2-40B4-BE49-F238E27FC236}">
                <a16:creationId xmlns:a16="http://schemas.microsoft.com/office/drawing/2014/main" id="{DE0C6074-A6E7-3AC0-ABA7-E290F9BBBBAB}"/>
              </a:ext>
            </a:extLst>
          </p:cNvPr>
          <p:cNvSpPr>
            <a:spLocks noGrp="1"/>
          </p:cNvSpPr>
          <p:nvPr>
            <p:ph type="body" sz="quarter" idx="13" hasCustomPrompt="1"/>
          </p:nvPr>
        </p:nvSpPr>
        <p:spPr>
          <a:xfrm>
            <a:off x="4117604" y="6615742"/>
            <a:ext cx="2360445" cy="1130882"/>
          </a:xfrm>
          <a:prstGeom prst="rect">
            <a:avLst/>
          </a:prstGeom>
        </p:spPr>
        <p:txBody>
          <a:bodyPr>
            <a:noAutofit/>
          </a:bodyPr>
          <a:lstStyle>
            <a:lvl1pPr marL="0" indent="0" algn="ctr">
              <a:lnSpc>
                <a:spcPts val="2020"/>
              </a:lnSpc>
              <a:spcBef>
                <a:spcPts val="0"/>
              </a:spcBef>
              <a:buNone/>
              <a:defRPr sz="1938" b="0"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 HERE</a:t>
            </a:r>
          </a:p>
          <a:p>
            <a:pPr lvl="0"/>
            <a:endParaRPr lang="en-US" dirty="0"/>
          </a:p>
        </p:txBody>
      </p:sp>
      <p:sp>
        <p:nvSpPr>
          <p:cNvPr id="35" name="Text Placeholder 32">
            <a:extLst>
              <a:ext uri="{FF2B5EF4-FFF2-40B4-BE49-F238E27FC236}">
                <a16:creationId xmlns:a16="http://schemas.microsoft.com/office/drawing/2014/main" id="{1B197EE6-156F-1E8B-6325-DB50B9EACC1C}"/>
              </a:ext>
            </a:extLst>
          </p:cNvPr>
          <p:cNvSpPr>
            <a:spLocks noGrp="1"/>
          </p:cNvSpPr>
          <p:nvPr>
            <p:ph type="body" sz="quarter" idx="14" hasCustomPrompt="1"/>
          </p:nvPr>
        </p:nvSpPr>
        <p:spPr>
          <a:xfrm>
            <a:off x="4117602" y="8488303"/>
            <a:ext cx="2360445" cy="518575"/>
          </a:xfrm>
          <a:prstGeom prst="rect">
            <a:avLst/>
          </a:prstGeom>
        </p:spPr>
        <p:txBody>
          <a:bodyPr>
            <a:noAutofit/>
          </a:bodyPr>
          <a:lstStyle>
            <a:lvl1pPr marL="0" indent="0" algn="ctr">
              <a:lnSpc>
                <a:spcPts val="2020"/>
              </a:lnSpc>
              <a:spcBef>
                <a:spcPts val="0"/>
              </a:spcBef>
              <a:buNone/>
              <a:defRPr sz="1224" b="0"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a:t>
            </a:r>
          </a:p>
          <a:p>
            <a:pPr lvl="0"/>
            <a:endParaRPr lang="en-US" dirty="0"/>
          </a:p>
        </p:txBody>
      </p:sp>
      <p:grpSp>
        <p:nvGrpSpPr>
          <p:cNvPr id="38" name="Graphic 2">
            <a:extLst>
              <a:ext uri="{FF2B5EF4-FFF2-40B4-BE49-F238E27FC236}">
                <a16:creationId xmlns:a16="http://schemas.microsoft.com/office/drawing/2014/main" id="{8281723B-1155-1917-E862-F3827442CF73}"/>
              </a:ext>
            </a:extLst>
          </p:cNvPr>
          <p:cNvGrpSpPr/>
          <p:nvPr userDrawn="1"/>
        </p:nvGrpSpPr>
        <p:grpSpPr>
          <a:xfrm rot="20700000">
            <a:off x="-1113333" y="8977709"/>
            <a:ext cx="5756272" cy="2002374"/>
            <a:chOff x="4341691" y="6150422"/>
            <a:chExt cx="1587779" cy="552324"/>
          </a:xfrm>
          <a:solidFill>
            <a:srgbClr val="FFFFFF"/>
          </a:solidFill>
        </p:grpSpPr>
        <p:sp>
          <p:nvSpPr>
            <p:cNvPr id="39" name="Graphic 2">
              <a:extLst>
                <a:ext uri="{FF2B5EF4-FFF2-40B4-BE49-F238E27FC236}">
                  <a16:creationId xmlns:a16="http://schemas.microsoft.com/office/drawing/2014/main" id="{743F97E3-4C0A-AF0C-36C5-07A4D458EA69}"/>
                </a:ext>
              </a:extLst>
            </p:cNvPr>
            <p:cNvSpPr/>
            <p:nvPr/>
          </p:nvSpPr>
          <p:spPr>
            <a:xfrm>
              <a:off x="4599786" y="6331015"/>
              <a:ext cx="1071829" cy="371732"/>
            </a:xfrm>
            <a:custGeom>
              <a:avLst/>
              <a:gdLst>
                <a:gd name="connsiteX0" fmla="*/ 543881 w 1071829"/>
                <a:gd name="connsiteY0" fmla="*/ 2221 h 371732"/>
                <a:gd name="connsiteX1" fmla="*/ 540858 w 1071829"/>
                <a:gd name="connsiteY1" fmla="*/ 949 h 371732"/>
                <a:gd name="connsiteX2" fmla="*/ 538674 w 1071829"/>
                <a:gd name="connsiteY2" fmla="*/ 109 h 371732"/>
                <a:gd name="connsiteX3" fmla="*/ 535891 w 1071829"/>
                <a:gd name="connsiteY3" fmla="*/ 37 h 371732"/>
                <a:gd name="connsiteX4" fmla="*/ 533179 w 1071829"/>
                <a:gd name="connsiteY4" fmla="*/ 109 h 371732"/>
                <a:gd name="connsiteX5" fmla="*/ 530948 w 1071829"/>
                <a:gd name="connsiteY5" fmla="*/ 997 h 371732"/>
                <a:gd name="connsiteX6" fmla="*/ 527996 w 1071829"/>
                <a:gd name="connsiteY6" fmla="*/ 2245 h 371732"/>
                <a:gd name="connsiteX7" fmla="*/ 527636 w 1071829"/>
                <a:gd name="connsiteY7" fmla="*/ 2388 h 371732"/>
                <a:gd name="connsiteX8" fmla="*/ 0 w 1071829"/>
                <a:gd name="connsiteY8" fmla="*/ 371732 h 371732"/>
                <a:gd name="connsiteX9" fmla="*/ 4895 w 1071829"/>
                <a:gd name="connsiteY9" fmla="*/ 371732 h 371732"/>
                <a:gd name="connsiteX10" fmla="*/ 50342 w 1071829"/>
                <a:gd name="connsiteY10" fmla="*/ 371732 h 371732"/>
                <a:gd name="connsiteX11" fmla="*/ 535891 w 1071829"/>
                <a:gd name="connsiteY11" fmla="*/ 31807 h 371732"/>
                <a:gd name="connsiteX12" fmla="*/ 1021559 w 1071829"/>
                <a:gd name="connsiteY12" fmla="*/ 371732 h 371732"/>
                <a:gd name="connsiteX13" fmla="*/ 1071829 w 1071829"/>
                <a:gd name="connsiteY13" fmla="*/ 371732 h 371732"/>
                <a:gd name="connsiteX14" fmla="*/ 544217 w 1071829"/>
                <a:gd name="connsiteY14" fmla="*/ 2388 h 371732"/>
                <a:gd name="connsiteX15" fmla="*/ 543881 w 1071829"/>
                <a:gd name="connsiteY15" fmla="*/ 2221 h 37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1829" h="371732">
                  <a:moveTo>
                    <a:pt x="543881" y="2221"/>
                  </a:moveTo>
                  <a:cubicBezTo>
                    <a:pt x="542969" y="1597"/>
                    <a:pt x="541866" y="1357"/>
                    <a:pt x="540858" y="949"/>
                  </a:cubicBezTo>
                  <a:cubicBezTo>
                    <a:pt x="540138" y="661"/>
                    <a:pt x="539442" y="229"/>
                    <a:pt x="538674" y="109"/>
                  </a:cubicBezTo>
                  <a:cubicBezTo>
                    <a:pt x="537786" y="-83"/>
                    <a:pt x="536850" y="37"/>
                    <a:pt x="535891" y="37"/>
                  </a:cubicBezTo>
                  <a:cubicBezTo>
                    <a:pt x="534979" y="37"/>
                    <a:pt x="534067" y="-83"/>
                    <a:pt x="533179" y="109"/>
                  </a:cubicBezTo>
                  <a:cubicBezTo>
                    <a:pt x="532411" y="229"/>
                    <a:pt x="531692" y="685"/>
                    <a:pt x="530948" y="997"/>
                  </a:cubicBezTo>
                  <a:cubicBezTo>
                    <a:pt x="529892" y="1357"/>
                    <a:pt x="528860" y="1621"/>
                    <a:pt x="527996" y="2245"/>
                  </a:cubicBezTo>
                  <a:cubicBezTo>
                    <a:pt x="527852" y="2365"/>
                    <a:pt x="527732" y="2365"/>
                    <a:pt x="527636" y="2388"/>
                  </a:cubicBezTo>
                  <a:lnTo>
                    <a:pt x="0" y="371732"/>
                  </a:lnTo>
                  <a:lnTo>
                    <a:pt x="4895" y="371732"/>
                  </a:lnTo>
                  <a:lnTo>
                    <a:pt x="50342" y="371732"/>
                  </a:lnTo>
                  <a:lnTo>
                    <a:pt x="535891" y="31807"/>
                  </a:lnTo>
                  <a:lnTo>
                    <a:pt x="1021559" y="371732"/>
                  </a:lnTo>
                  <a:lnTo>
                    <a:pt x="1071829" y="371732"/>
                  </a:lnTo>
                  <a:lnTo>
                    <a:pt x="544217" y="2388"/>
                  </a:lnTo>
                  <a:cubicBezTo>
                    <a:pt x="544097" y="2341"/>
                    <a:pt x="543953" y="2341"/>
                    <a:pt x="543881" y="2221"/>
                  </a:cubicBezTo>
                </a:path>
              </a:pathLst>
            </a:custGeom>
            <a:solidFill>
              <a:srgbClr val="FFFFFF"/>
            </a:solidFill>
            <a:ln w="2400" cap="flat">
              <a:noFill/>
              <a:prstDash val="solid"/>
              <a:miter/>
            </a:ln>
          </p:spPr>
          <p:txBody>
            <a:bodyPr rtlCol="0" anchor="ctr"/>
            <a:lstStyle/>
            <a:p>
              <a:endParaRPr lang="en-US" sz="1800"/>
            </a:p>
          </p:txBody>
        </p:sp>
        <p:sp>
          <p:nvSpPr>
            <p:cNvPr id="40" name="Graphic 2">
              <a:extLst>
                <a:ext uri="{FF2B5EF4-FFF2-40B4-BE49-F238E27FC236}">
                  <a16:creationId xmlns:a16="http://schemas.microsoft.com/office/drawing/2014/main" id="{95841A28-2683-B3DA-E342-1612F1AC7ACF}"/>
                </a:ext>
              </a:extLst>
            </p:cNvPr>
            <p:cNvSpPr/>
            <p:nvPr/>
          </p:nvSpPr>
          <p:spPr>
            <a:xfrm>
              <a:off x="4341691" y="6150422"/>
              <a:ext cx="1587779" cy="552300"/>
            </a:xfrm>
            <a:custGeom>
              <a:avLst/>
              <a:gdLst>
                <a:gd name="connsiteX0" fmla="*/ 801976 w 1587779"/>
                <a:gd name="connsiteY0" fmla="*/ 2269 h 552300"/>
                <a:gd name="connsiteX1" fmla="*/ 798953 w 1587779"/>
                <a:gd name="connsiteY1" fmla="*/ 997 h 552300"/>
                <a:gd name="connsiteX2" fmla="*/ 796769 w 1587779"/>
                <a:gd name="connsiteY2" fmla="*/ 109 h 552300"/>
                <a:gd name="connsiteX3" fmla="*/ 793986 w 1587779"/>
                <a:gd name="connsiteY3" fmla="*/ 37 h 552300"/>
                <a:gd name="connsiteX4" fmla="*/ 791274 w 1587779"/>
                <a:gd name="connsiteY4" fmla="*/ 109 h 552300"/>
                <a:gd name="connsiteX5" fmla="*/ 789043 w 1587779"/>
                <a:gd name="connsiteY5" fmla="*/ 997 h 552300"/>
                <a:gd name="connsiteX6" fmla="*/ 786091 w 1587779"/>
                <a:gd name="connsiteY6" fmla="*/ 2269 h 552300"/>
                <a:gd name="connsiteX7" fmla="*/ 785731 w 1587779"/>
                <a:gd name="connsiteY7" fmla="*/ 2412 h 552300"/>
                <a:gd name="connsiteX8" fmla="*/ 0 w 1587779"/>
                <a:gd name="connsiteY8" fmla="*/ 552301 h 552300"/>
                <a:gd name="connsiteX9" fmla="*/ 9526 w 1587779"/>
                <a:gd name="connsiteY9" fmla="*/ 552301 h 552300"/>
                <a:gd name="connsiteX10" fmla="*/ 50294 w 1587779"/>
                <a:gd name="connsiteY10" fmla="*/ 552301 h 552300"/>
                <a:gd name="connsiteX11" fmla="*/ 793962 w 1587779"/>
                <a:gd name="connsiteY11" fmla="*/ 31879 h 552300"/>
                <a:gd name="connsiteX12" fmla="*/ 1537557 w 1587779"/>
                <a:gd name="connsiteY12" fmla="*/ 552301 h 552300"/>
                <a:gd name="connsiteX13" fmla="*/ 1587780 w 1587779"/>
                <a:gd name="connsiteY13" fmla="*/ 552301 h 552300"/>
                <a:gd name="connsiteX14" fmla="*/ 802288 w 1587779"/>
                <a:gd name="connsiteY14" fmla="*/ 2412 h 552300"/>
                <a:gd name="connsiteX15" fmla="*/ 801976 w 1587779"/>
                <a:gd name="connsiteY15" fmla="*/ 2269 h 55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87779" h="552300">
                  <a:moveTo>
                    <a:pt x="801976" y="2269"/>
                  </a:moveTo>
                  <a:cubicBezTo>
                    <a:pt x="801064" y="1693"/>
                    <a:pt x="799961" y="1357"/>
                    <a:pt x="798953" y="997"/>
                  </a:cubicBezTo>
                  <a:cubicBezTo>
                    <a:pt x="798233" y="709"/>
                    <a:pt x="797537" y="277"/>
                    <a:pt x="796769" y="109"/>
                  </a:cubicBezTo>
                  <a:cubicBezTo>
                    <a:pt x="795881" y="-83"/>
                    <a:pt x="794945" y="37"/>
                    <a:pt x="793986" y="37"/>
                  </a:cubicBezTo>
                  <a:cubicBezTo>
                    <a:pt x="793074" y="37"/>
                    <a:pt x="792162" y="-83"/>
                    <a:pt x="791274" y="109"/>
                  </a:cubicBezTo>
                  <a:cubicBezTo>
                    <a:pt x="790506" y="253"/>
                    <a:pt x="789787" y="733"/>
                    <a:pt x="789043" y="997"/>
                  </a:cubicBezTo>
                  <a:cubicBezTo>
                    <a:pt x="787987" y="1357"/>
                    <a:pt x="786955" y="1693"/>
                    <a:pt x="786091" y="2269"/>
                  </a:cubicBezTo>
                  <a:cubicBezTo>
                    <a:pt x="785947" y="2341"/>
                    <a:pt x="785827" y="2341"/>
                    <a:pt x="785731" y="2412"/>
                  </a:cubicBezTo>
                  <a:lnTo>
                    <a:pt x="0" y="552301"/>
                  </a:lnTo>
                  <a:lnTo>
                    <a:pt x="9526" y="552301"/>
                  </a:lnTo>
                  <a:lnTo>
                    <a:pt x="50294" y="552301"/>
                  </a:lnTo>
                  <a:lnTo>
                    <a:pt x="793962" y="31879"/>
                  </a:lnTo>
                  <a:lnTo>
                    <a:pt x="1537557" y="552301"/>
                  </a:lnTo>
                  <a:lnTo>
                    <a:pt x="1587780" y="552301"/>
                  </a:lnTo>
                  <a:lnTo>
                    <a:pt x="802288" y="2412"/>
                  </a:lnTo>
                  <a:cubicBezTo>
                    <a:pt x="802192" y="2341"/>
                    <a:pt x="802048" y="2341"/>
                    <a:pt x="801976" y="2269"/>
                  </a:cubicBezTo>
                </a:path>
              </a:pathLst>
            </a:custGeom>
            <a:solidFill>
              <a:srgbClr val="FFFFFF"/>
            </a:solidFill>
            <a:ln w="2400" cap="flat">
              <a:noFill/>
              <a:prstDash val="solid"/>
              <a:miter/>
            </a:ln>
          </p:spPr>
          <p:txBody>
            <a:bodyPr rtlCol="0" anchor="ctr"/>
            <a:lstStyle/>
            <a:p>
              <a:endParaRPr lang="en-US" sz="1800"/>
            </a:p>
          </p:txBody>
        </p:sp>
        <p:sp>
          <p:nvSpPr>
            <p:cNvPr id="41" name="Graphic 2">
              <a:extLst>
                <a:ext uri="{FF2B5EF4-FFF2-40B4-BE49-F238E27FC236}">
                  <a16:creationId xmlns:a16="http://schemas.microsoft.com/office/drawing/2014/main" id="{6C362B20-E01C-EA4F-324E-5C088E1B2FD8}"/>
                </a:ext>
              </a:extLst>
            </p:cNvPr>
            <p:cNvSpPr/>
            <p:nvPr/>
          </p:nvSpPr>
          <p:spPr>
            <a:xfrm>
              <a:off x="4863473" y="6515629"/>
              <a:ext cx="544457" cy="187118"/>
            </a:xfrm>
            <a:custGeom>
              <a:avLst/>
              <a:gdLst>
                <a:gd name="connsiteX0" fmla="*/ 280531 w 544457"/>
                <a:gd name="connsiteY0" fmla="*/ 2375 h 187118"/>
                <a:gd name="connsiteX1" fmla="*/ 280195 w 544457"/>
                <a:gd name="connsiteY1" fmla="*/ 2230 h 187118"/>
                <a:gd name="connsiteX2" fmla="*/ 277196 w 544457"/>
                <a:gd name="connsiteY2" fmla="*/ 959 h 187118"/>
                <a:gd name="connsiteX3" fmla="*/ 275012 w 544457"/>
                <a:gd name="connsiteY3" fmla="*/ 119 h 187118"/>
                <a:gd name="connsiteX4" fmla="*/ 272205 w 544457"/>
                <a:gd name="connsiteY4" fmla="*/ 47 h 187118"/>
                <a:gd name="connsiteX5" fmla="*/ 269493 w 544457"/>
                <a:gd name="connsiteY5" fmla="*/ 119 h 187118"/>
                <a:gd name="connsiteX6" fmla="*/ 267261 w 544457"/>
                <a:gd name="connsiteY6" fmla="*/ 959 h 187118"/>
                <a:gd name="connsiteX7" fmla="*/ 264310 w 544457"/>
                <a:gd name="connsiteY7" fmla="*/ 2230 h 187118"/>
                <a:gd name="connsiteX8" fmla="*/ 263950 w 544457"/>
                <a:gd name="connsiteY8" fmla="*/ 2375 h 187118"/>
                <a:gd name="connsiteX9" fmla="*/ 0 w 544457"/>
                <a:gd name="connsiteY9" fmla="*/ 187118 h 187118"/>
                <a:gd name="connsiteX10" fmla="*/ 50295 w 544457"/>
                <a:gd name="connsiteY10" fmla="*/ 187118 h 187118"/>
                <a:gd name="connsiteX11" fmla="*/ 272205 w 544457"/>
                <a:gd name="connsiteY11" fmla="*/ 31793 h 187118"/>
                <a:gd name="connsiteX12" fmla="*/ 494187 w 544457"/>
                <a:gd name="connsiteY12" fmla="*/ 187118 h 187118"/>
                <a:gd name="connsiteX13" fmla="*/ 544457 w 544457"/>
                <a:gd name="connsiteY13" fmla="*/ 187118 h 187118"/>
                <a:gd name="connsiteX14" fmla="*/ 280531 w 544457"/>
                <a:gd name="connsiteY14" fmla="*/ 2375 h 1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57" h="187118">
                  <a:moveTo>
                    <a:pt x="280531" y="2375"/>
                  </a:moveTo>
                  <a:cubicBezTo>
                    <a:pt x="280411" y="2303"/>
                    <a:pt x="280315" y="2303"/>
                    <a:pt x="280195" y="2230"/>
                  </a:cubicBezTo>
                  <a:cubicBezTo>
                    <a:pt x="279283" y="1607"/>
                    <a:pt x="278228" y="1319"/>
                    <a:pt x="277196" y="959"/>
                  </a:cubicBezTo>
                  <a:cubicBezTo>
                    <a:pt x="276428" y="671"/>
                    <a:pt x="275780" y="239"/>
                    <a:pt x="275012" y="119"/>
                  </a:cubicBezTo>
                  <a:cubicBezTo>
                    <a:pt x="274100" y="-97"/>
                    <a:pt x="273141" y="47"/>
                    <a:pt x="272205" y="47"/>
                  </a:cubicBezTo>
                  <a:cubicBezTo>
                    <a:pt x="271341" y="47"/>
                    <a:pt x="270405" y="-97"/>
                    <a:pt x="269493" y="119"/>
                  </a:cubicBezTo>
                  <a:cubicBezTo>
                    <a:pt x="268725" y="239"/>
                    <a:pt x="268005" y="671"/>
                    <a:pt x="267261" y="959"/>
                  </a:cubicBezTo>
                  <a:cubicBezTo>
                    <a:pt x="266206" y="1319"/>
                    <a:pt x="265222" y="1607"/>
                    <a:pt x="264310" y="2230"/>
                  </a:cubicBezTo>
                  <a:cubicBezTo>
                    <a:pt x="264166" y="2279"/>
                    <a:pt x="264046" y="2303"/>
                    <a:pt x="263950" y="2375"/>
                  </a:cubicBezTo>
                  <a:lnTo>
                    <a:pt x="0" y="187118"/>
                  </a:lnTo>
                  <a:lnTo>
                    <a:pt x="50295" y="187118"/>
                  </a:lnTo>
                  <a:lnTo>
                    <a:pt x="272205" y="31793"/>
                  </a:lnTo>
                  <a:lnTo>
                    <a:pt x="494187" y="187118"/>
                  </a:lnTo>
                  <a:lnTo>
                    <a:pt x="544457" y="187118"/>
                  </a:lnTo>
                  <a:lnTo>
                    <a:pt x="280531" y="2375"/>
                  </a:lnTo>
                  <a:close/>
                </a:path>
              </a:pathLst>
            </a:custGeom>
            <a:solidFill>
              <a:srgbClr val="FFFFFF"/>
            </a:solidFill>
            <a:ln w="2400" cap="flat">
              <a:noFill/>
              <a:prstDash val="solid"/>
              <a:miter/>
            </a:ln>
          </p:spPr>
          <p:txBody>
            <a:bodyPr rtlCol="0" anchor="ctr"/>
            <a:lstStyle/>
            <a:p>
              <a:endParaRPr lang="en-US" sz="1800"/>
            </a:p>
          </p:txBody>
        </p:sp>
      </p:grpSp>
      <p:sp>
        <p:nvSpPr>
          <p:cNvPr id="42" name="Rectangle 41">
            <a:extLst>
              <a:ext uri="{FF2B5EF4-FFF2-40B4-BE49-F238E27FC236}">
                <a16:creationId xmlns:a16="http://schemas.microsoft.com/office/drawing/2014/main" id="{7A070541-362C-74C3-433D-0EA8EF6C9D06}"/>
              </a:ext>
            </a:extLst>
          </p:cNvPr>
          <p:cNvSpPr/>
          <p:nvPr userDrawn="1"/>
        </p:nvSpPr>
        <p:spPr>
          <a:xfrm>
            <a:off x="-2887126" y="0"/>
            <a:ext cx="2895320" cy="1179390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B56C7267-F815-D741-B3AA-BEA655E2C700}"/>
              </a:ext>
            </a:extLst>
          </p:cNvPr>
          <p:cNvSpPr/>
          <p:nvPr userDrawn="1"/>
        </p:nvSpPr>
        <p:spPr>
          <a:xfrm>
            <a:off x="-2308329" y="10672233"/>
            <a:ext cx="10711407" cy="270194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714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0" name="Graphic 4">
            <a:extLst>
              <a:ext uri="{FF2B5EF4-FFF2-40B4-BE49-F238E27FC236}">
                <a16:creationId xmlns:a16="http://schemas.microsoft.com/office/drawing/2014/main" id="{14EC2FA9-82D5-C269-DA50-1A858A27299B}"/>
              </a:ext>
            </a:extLst>
          </p:cNvPr>
          <p:cNvGrpSpPr/>
          <p:nvPr userDrawn="1"/>
        </p:nvGrpSpPr>
        <p:grpSpPr>
          <a:xfrm rot="10800000" flipH="1">
            <a:off x="2213456" y="1568"/>
            <a:ext cx="5751040" cy="2012762"/>
            <a:chOff x="5427731" y="1333641"/>
            <a:chExt cx="629492" cy="220311"/>
          </a:xfrm>
        </p:grpSpPr>
        <p:sp>
          <p:nvSpPr>
            <p:cNvPr id="12" name="Graphic 4">
              <a:extLst>
                <a:ext uri="{FF2B5EF4-FFF2-40B4-BE49-F238E27FC236}">
                  <a16:creationId xmlns:a16="http://schemas.microsoft.com/office/drawing/2014/main" id="{5D66D6F0-35D3-07DF-020C-2F616C9FCE33}"/>
                </a:ext>
              </a:extLst>
            </p:cNvPr>
            <p:cNvSpPr/>
            <p:nvPr/>
          </p:nvSpPr>
          <p:spPr>
            <a:xfrm>
              <a:off x="5672365" y="1504879"/>
              <a:ext cx="140206" cy="49073"/>
            </a:xfrm>
            <a:custGeom>
              <a:avLst/>
              <a:gdLst>
                <a:gd name="connsiteX0" fmla="*/ 70112 w 140206"/>
                <a:gd name="connsiteY0" fmla="*/ 0 h 49073"/>
                <a:gd name="connsiteX1" fmla="*/ 0 w 140206"/>
                <a:gd name="connsiteY1" fmla="*/ 49073 h 49073"/>
                <a:gd name="connsiteX2" fmla="*/ 1651 w 140206"/>
                <a:gd name="connsiteY2" fmla="*/ 49073 h 49073"/>
                <a:gd name="connsiteX3" fmla="*/ 81704 w 140206"/>
                <a:gd name="connsiteY3" fmla="*/ 49073 h 49073"/>
                <a:gd name="connsiteX4" fmla="*/ 140207 w 140206"/>
                <a:gd name="connsiteY4" fmla="*/ 49073 h 49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206" h="49073">
                  <a:moveTo>
                    <a:pt x="70112" y="0"/>
                  </a:moveTo>
                  <a:lnTo>
                    <a:pt x="0" y="49073"/>
                  </a:lnTo>
                  <a:lnTo>
                    <a:pt x="1651" y="49073"/>
                  </a:lnTo>
                  <a:lnTo>
                    <a:pt x="81704" y="49073"/>
                  </a:lnTo>
                  <a:lnTo>
                    <a:pt x="140207" y="49073"/>
                  </a:lnTo>
                  <a:close/>
                </a:path>
              </a:pathLst>
            </a:custGeom>
            <a:solidFill>
              <a:srgbClr val="358ECE"/>
            </a:solidFill>
            <a:ln w="1702" cap="flat">
              <a:noFill/>
              <a:prstDash val="solid"/>
              <a:miter/>
            </a:ln>
          </p:spPr>
          <p:txBody>
            <a:bodyPr rtlCol="0" anchor="ctr"/>
            <a:lstStyle/>
            <a:p>
              <a:endParaRPr lang="en-US" sz="1615"/>
            </a:p>
          </p:txBody>
        </p:sp>
        <p:sp>
          <p:nvSpPr>
            <p:cNvPr id="13" name="Graphic 4">
              <a:extLst>
                <a:ext uri="{FF2B5EF4-FFF2-40B4-BE49-F238E27FC236}">
                  <a16:creationId xmlns:a16="http://schemas.microsoft.com/office/drawing/2014/main" id="{93735E0F-4294-D27B-F3C3-28584EA8E466}"/>
                </a:ext>
              </a:extLst>
            </p:cNvPr>
            <p:cNvSpPr/>
            <p:nvPr/>
          </p:nvSpPr>
          <p:spPr>
            <a:xfrm>
              <a:off x="5589062" y="1446546"/>
              <a:ext cx="306814" cy="107389"/>
            </a:xfrm>
            <a:custGeom>
              <a:avLst/>
              <a:gdLst>
                <a:gd name="connsiteX0" fmla="*/ 153416 w 306814"/>
                <a:gd name="connsiteY0" fmla="*/ 0 h 107389"/>
                <a:gd name="connsiteX1" fmla="*/ 0 w 306814"/>
                <a:gd name="connsiteY1" fmla="*/ 107389 h 107389"/>
                <a:gd name="connsiteX2" fmla="*/ 4902 w 306814"/>
                <a:gd name="connsiteY2" fmla="*/ 107389 h 107389"/>
                <a:gd name="connsiteX3" fmla="*/ 67406 w 306814"/>
                <a:gd name="connsiteY3" fmla="*/ 107389 h 107389"/>
                <a:gd name="connsiteX4" fmla="*/ 150794 w 306814"/>
                <a:gd name="connsiteY4" fmla="*/ 49039 h 107389"/>
                <a:gd name="connsiteX5" fmla="*/ 150896 w 306814"/>
                <a:gd name="connsiteY5" fmla="*/ 49005 h 107389"/>
                <a:gd name="connsiteX6" fmla="*/ 151850 w 306814"/>
                <a:gd name="connsiteY6" fmla="*/ 48597 h 107389"/>
                <a:gd name="connsiteX7" fmla="*/ 152548 w 306814"/>
                <a:gd name="connsiteY7" fmla="*/ 48324 h 107389"/>
                <a:gd name="connsiteX8" fmla="*/ 153416 w 306814"/>
                <a:gd name="connsiteY8" fmla="*/ 48307 h 107389"/>
                <a:gd name="connsiteX9" fmla="*/ 154267 w 306814"/>
                <a:gd name="connsiteY9" fmla="*/ 48324 h 107389"/>
                <a:gd name="connsiteX10" fmla="*/ 154982 w 306814"/>
                <a:gd name="connsiteY10" fmla="*/ 48597 h 107389"/>
                <a:gd name="connsiteX11" fmla="*/ 155918 w 306814"/>
                <a:gd name="connsiteY11" fmla="*/ 49005 h 107389"/>
                <a:gd name="connsiteX12" fmla="*/ 156037 w 306814"/>
                <a:gd name="connsiteY12" fmla="*/ 49039 h 107389"/>
                <a:gd name="connsiteX13" fmla="*/ 239409 w 306814"/>
                <a:gd name="connsiteY13" fmla="*/ 107389 h 107389"/>
                <a:gd name="connsiteX14" fmla="*/ 241128 w 306814"/>
                <a:gd name="connsiteY14" fmla="*/ 107389 h 107389"/>
                <a:gd name="connsiteX15" fmla="*/ 306814 w 306814"/>
                <a:gd name="connsiteY15" fmla="*/ 107389 h 107389"/>
                <a:gd name="connsiteX16" fmla="*/ 153416 w 306814"/>
                <a:gd name="connsiteY16" fmla="*/ 0 h 107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6814" h="107389">
                  <a:moveTo>
                    <a:pt x="153416" y="0"/>
                  </a:moveTo>
                  <a:lnTo>
                    <a:pt x="0" y="107389"/>
                  </a:lnTo>
                  <a:lnTo>
                    <a:pt x="4902" y="107389"/>
                  </a:lnTo>
                  <a:lnTo>
                    <a:pt x="67406" y="107389"/>
                  </a:lnTo>
                  <a:lnTo>
                    <a:pt x="150794" y="49039"/>
                  </a:lnTo>
                  <a:cubicBezTo>
                    <a:pt x="150845" y="49022"/>
                    <a:pt x="150863" y="49022"/>
                    <a:pt x="150896" y="49005"/>
                  </a:cubicBezTo>
                  <a:cubicBezTo>
                    <a:pt x="151186" y="48801"/>
                    <a:pt x="151526" y="48699"/>
                    <a:pt x="151850" y="48597"/>
                  </a:cubicBezTo>
                  <a:cubicBezTo>
                    <a:pt x="152088" y="48512"/>
                    <a:pt x="152292" y="48375"/>
                    <a:pt x="152548" y="48324"/>
                  </a:cubicBezTo>
                  <a:cubicBezTo>
                    <a:pt x="152837" y="48256"/>
                    <a:pt x="153126" y="48307"/>
                    <a:pt x="153416" y="48307"/>
                  </a:cubicBezTo>
                  <a:cubicBezTo>
                    <a:pt x="153705" y="48307"/>
                    <a:pt x="153994" y="48256"/>
                    <a:pt x="154267" y="48324"/>
                  </a:cubicBezTo>
                  <a:cubicBezTo>
                    <a:pt x="154522" y="48375"/>
                    <a:pt x="154743" y="48512"/>
                    <a:pt x="154982" y="48597"/>
                  </a:cubicBezTo>
                  <a:cubicBezTo>
                    <a:pt x="155305" y="48716"/>
                    <a:pt x="155628" y="48818"/>
                    <a:pt x="155918" y="49005"/>
                  </a:cubicBezTo>
                  <a:cubicBezTo>
                    <a:pt x="155952" y="49022"/>
                    <a:pt x="155986" y="49022"/>
                    <a:pt x="156037" y="49039"/>
                  </a:cubicBezTo>
                  <a:lnTo>
                    <a:pt x="239409" y="107389"/>
                  </a:lnTo>
                  <a:lnTo>
                    <a:pt x="241128" y="107389"/>
                  </a:lnTo>
                  <a:lnTo>
                    <a:pt x="306814" y="107389"/>
                  </a:lnTo>
                  <a:lnTo>
                    <a:pt x="153416" y="0"/>
                  </a:lnTo>
                  <a:close/>
                </a:path>
              </a:pathLst>
            </a:custGeom>
            <a:solidFill>
              <a:srgbClr val="358ECE"/>
            </a:solidFill>
            <a:ln w="1702" cap="flat">
              <a:noFill/>
              <a:prstDash val="solid"/>
              <a:miter/>
            </a:ln>
          </p:spPr>
          <p:txBody>
            <a:bodyPr rtlCol="0" anchor="ctr"/>
            <a:lstStyle/>
            <a:p>
              <a:endParaRPr lang="en-US" sz="1615"/>
            </a:p>
          </p:txBody>
        </p:sp>
        <p:sp>
          <p:nvSpPr>
            <p:cNvPr id="14" name="Graphic 4">
              <a:extLst>
                <a:ext uri="{FF2B5EF4-FFF2-40B4-BE49-F238E27FC236}">
                  <a16:creationId xmlns:a16="http://schemas.microsoft.com/office/drawing/2014/main" id="{5161AB32-9394-C5B4-47C9-13D131DBF261}"/>
                </a:ext>
              </a:extLst>
            </p:cNvPr>
            <p:cNvSpPr/>
            <p:nvPr/>
          </p:nvSpPr>
          <p:spPr>
            <a:xfrm>
              <a:off x="5427731" y="1333641"/>
              <a:ext cx="629492" cy="220310"/>
            </a:xfrm>
            <a:custGeom>
              <a:avLst/>
              <a:gdLst>
                <a:gd name="connsiteX0" fmla="*/ 565577 w 629492"/>
                <a:gd name="connsiteY0" fmla="*/ 220310 h 220310"/>
                <a:gd name="connsiteX1" fmla="*/ 629493 w 629492"/>
                <a:gd name="connsiteY1" fmla="*/ 220310 h 220310"/>
                <a:gd name="connsiteX2" fmla="*/ 314747 w 629492"/>
                <a:gd name="connsiteY2" fmla="*/ 0 h 220310"/>
                <a:gd name="connsiteX3" fmla="*/ 0 w 629492"/>
                <a:gd name="connsiteY3" fmla="*/ 220310 h 220310"/>
                <a:gd name="connsiteX4" fmla="*/ 4902 w 629492"/>
                <a:gd name="connsiteY4" fmla="*/ 220310 h 220310"/>
                <a:gd name="connsiteX5" fmla="*/ 63984 w 629492"/>
                <a:gd name="connsiteY5" fmla="*/ 220310 h 220310"/>
                <a:gd name="connsiteX6" fmla="*/ 312125 w 629492"/>
                <a:gd name="connsiteY6" fmla="*/ 46605 h 220310"/>
                <a:gd name="connsiteX7" fmla="*/ 312227 w 629492"/>
                <a:gd name="connsiteY7" fmla="*/ 46554 h 220310"/>
                <a:gd name="connsiteX8" fmla="*/ 313181 w 629492"/>
                <a:gd name="connsiteY8" fmla="*/ 46146 h 220310"/>
                <a:gd name="connsiteX9" fmla="*/ 313878 w 629492"/>
                <a:gd name="connsiteY9" fmla="*/ 45873 h 220310"/>
                <a:gd name="connsiteX10" fmla="*/ 314747 w 629492"/>
                <a:gd name="connsiteY10" fmla="*/ 45856 h 220310"/>
                <a:gd name="connsiteX11" fmla="*/ 315615 w 629492"/>
                <a:gd name="connsiteY11" fmla="*/ 45873 h 220310"/>
                <a:gd name="connsiteX12" fmla="*/ 316312 w 629492"/>
                <a:gd name="connsiteY12" fmla="*/ 46146 h 220310"/>
                <a:gd name="connsiteX13" fmla="*/ 317249 w 629492"/>
                <a:gd name="connsiteY13" fmla="*/ 46554 h 220310"/>
                <a:gd name="connsiteX14" fmla="*/ 317368 w 629492"/>
                <a:gd name="connsiteY14" fmla="*/ 46605 h 220310"/>
                <a:gd name="connsiteX15" fmla="*/ 565577 w 629492"/>
                <a:gd name="connsiteY15" fmla="*/ 220310 h 22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9492" h="220310">
                  <a:moveTo>
                    <a:pt x="565577" y="220310"/>
                  </a:moveTo>
                  <a:lnTo>
                    <a:pt x="629493" y="220310"/>
                  </a:lnTo>
                  <a:lnTo>
                    <a:pt x="314747" y="0"/>
                  </a:lnTo>
                  <a:lnTo>
                    <a:pt x="0" y="220310"/>
                  </a:lnTo>
                  <a:lnTo>
                    <a:pt x="4902" y="220310"/>
                  </a:lnTo>
                  <a:lnTo>
                    <a:pt x="63984" y="220310"/>
                  </a:lnTo>
                  <a:lnTo>
                    <a:pt x="312125" y="46605"/>
                  </a:lnTo>
                  <a:cubicBezTo>
                    <a:pt x="312159" y="46588"/>
                    <a:pt x="312193" y="46588"/>
                    <a:pt x="312227" y="46554"/>
                  </a:cubicBezTo>
                  <a:cubicBezTo>
                    <a:pt x="312517" y="46367"/>
                    <a:pt x="312857" y="46265"/>
                    <a:pt x="313181" y="46146"/>
                  </a:cubicBezTo>
                  <a:cubicBezTo>
                    <a:pt x="313419" y="46043"/>
                    <a:pt x="313623" y="45907"/>
                    <a:pt x="313878" y="45873"/>
                  </a:cubicBezTo>
                  <a:cubicBezTo>
                    <a:pt x="314168" y="45805"/>
                    <a:pt x="314457" y="45856"/>
                    <a:pt x="314747" y="45856"/>
                  </a:cubicBezTo>
                  <a:cubicBezTo>
                    <a:pt x="315036" y="45856"/>
                    <a:pt x="315325" y="45805"/>
                    <a:pt x="315615" y="45873"/>
                  </a:cubicBezTo>
                  <a:cubicBezTo>
                    <a:pt x="315853" y="45907"/>
                    <a:pt x="316091" y="46060"/>
                    <a:pt x="316312" y="46146"/>
                  </a:cubicBezTo>
                  <a:cubicBezTo>
                    <a:pt x="316653" y="46265"/>
                    <a:pt x="316959" y="46367"/>
                    <a:pt x="317249" y="46554"/>
                  </a:cubicBezTo>
                  <a:cubicBezTo>
                    <a:pt x="317300" y="46571"/>
                    <a:pt x="317334" y="46571"/>
                    <a:pt x="317368" y="46605"/>
                  </a:cubicBezTo>
                  <a:lnTo>
                    <a:pt x="565577" y="220310"/>
                  </a:lnTo>
                  <a:close/>
                </a:path>
              </a:pathLst>
            </a:custGeom>
            <a:solidFill>
              <a:srgbClr val="358ECE"/>
            </a:solidFill>
            <a:ln w="1702" cap="flat">
              <a:noFill/>
              <a:prstDash val="solid"/>
              <a:miter/>
            </a:ln>
          </p:spPr>
          <p:txBody>
            <a:bodyPr rtlCol="0" anchor="ctr"/>
            <a:lstStyle/>
            <a:p>
              <a:endParaRPr lang="en-US" sz="1615"/>
            </a:p>
          </p:txBody>
        </p:sp>
        <p:sp>
          <p:nvSpPr>
            <p:cNvPr id="15" name="Graphic 4">
              <a:extLst>
                <a:ext uri="{FF2B5EF4-FFF2-40B4-BE49-F238E27FC236}">
                  <a16:creationId xmlns:a16="http://schemas.microsoft.com/office/drawing/2014/main" id="{3FD02027-DF50-2250-0FDA-BC301731DF95}"/>
                </a:ext>
              </a:extLst>
            </p:cNvPr>
            <p:cNvSpPr/>
            <p:nvPr/>
          </p:nvSpPr>
          <p:spPr>
            <a:xfrm>
              <a:off x="5507562" y="1389540"/>
              <a:ext cx="469830" cy="164411"/>
            </a:xfrm>
            <a:custGeom>
              <a:avLst/>
              <a:gdLst>
                <a:gd name="connsiteX0" fmla="*/ 234898 w 469830"/>
                <a:gd name="connsiteY0" fmla="*/ 0 h 164411"/>
                <a:gd name="connsiteX1" fmla="*/ 0 w 469830"/>
                <a:gd name="connsiteY1" fmla="*/ 164412 h 164411"/>
                <a:gd name="connsiteX2" fmla="*/ 5089 w 469830"/>
                <a:gd name="connsiteY2" fmla="*/ 164412 h 164411"/>
                <a:gd name="connsiteX3" fmla="*/ 65601 w 469830"/>
                <a:gd name="connsiteY3" fmla="*/ 164412 h 164411"/>
                <a:gd name="connsiteX4" fmla="*/ 232277 w 469830"/>
                <a:gd name="connsiteY4" fmla="*/ 47746 h 164411"/>
                <a:gd name="connsiteX5" fmla="*/ 232379 w 469830"/>
                <a:gd name="connsiteY5" fmla="*/ 47694 h 164411"/>
                <a:gd name="connsiteX6" fmla="*/ 233332 w 469830"/>
                <a:gd name="connsiteY6" fmla="*/ 47286 h 164411"/>
                <a:gd name="connsiteX7" fmla="*/ 234030 w 469830"/>
                <a:gd name="connsiteY7" fmla="*/ 47014 h 164411"/>
                <a:gd name="connsiteX8" fmla="*/ 234898 w 469830"/>
                <a:gd name="connsiteY8" fmla="*/ 46997 h 164411"/>
                <a:gd name="connsiteX9" fmla="*/ 235749 w 469830"/>
                <a:gd name="connsiteY9" fmla="*/ 47014 h 164411"/>
                <a:gd name="connsiteX10" fmla="*/ 236464 w 469830"/>
                <a:gd name="connsiteY10" fmla="*/ 47286 h 164411"/>
                <a:gd name="connsiteX11" fmla="*/ 237383 w 469830"/>
                <a:gd name="connsiteY11" fmla="*/ 47677 h 164411"/>
                <a:gd name="connsiteX12" fmla="*/ 237519 w 469830"/>
                <a:gd name="connsiteY12" fmla="*/ 47729 h 164411"/>
                <a:gd name="connsiteX13" fmla="*/ 404195 w 469830"/>
                <a:gd name="connsiteY13" fmla="*/ 164394 h 164411"/>
                <a:gd name="connsiteX14" fmla="*/ 469830 w 469830"/>
                <a:gd name="connsiteY14" fmla="*/ 164394 h 164411"/>
                <a:gd name="connsiteX15" fmla="*/ 234898 w 469830"/>
                <a:gd name="connsiteY15" fmla="*/ 0 h 164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9830" h="164411">
                  <a:moveTo>
                    <a:pt x="234898" y="0"/>
                  </a:moveTo>
                  <a:lnTo>
                    <a:pt x="0" y="164412"/>
                  </a:lnTo>
                  <a:lnTo>
                    <a:pt x="5089" y="164412"/>
                  </a:lnTo>
                  <a:lnTo>
                    <a:pt x="65601" y="164412"/>
                  </a:lnTo>
                  <a:lnTo>
                    <a:pt x="232277" y="47746"/>
                  </a:lnTo>
                  <a:cubicBezTo>
                    <a:pt x="232328" y="47729"/>
                    <a:pt x="232362" y="47729"/>
                    <a:pt x="232379" y="47694"/>
                  </a:cubicBezTo>
                  <a:cubicBezTo>
                    <a:pt x="232685" y="47507"/>
                    <a:pt x="233026" y="47422"/>
                    <a:pt x="233332" y="47286"/>
                  </a:cubicBezTo>
                  <a:cubicBezTo>
                    <a:pt x="233570" y="47184"/>
                    <a:pt x="233775" y="47048"/>
                    <a:pt x="234030" y="47014"/>
                  </a:cubicBezTo>
                  <a:cubicBezTo>
                    <a:pt x="234302" y="46945"/>
                    <a:pt x="234609" y="46997"/>
                    <a:pt x="234898" y="46997"/>
                  </a:cubicBezTo>
                  <a:cubicBezTo>
                    <a:pt x="235187" y="46997"/>
                    <a:pt x="235477" y="46945"/>
                    <a:pt x="235749" y="47014"/>
                  </a:cubicBezTo>
                  <a:cubicBezTo>
                    <a:pt x="236004" y="47048"/>
                    <a:pt x="236226" y="47201"/>
                    <a:pt x="236464" y="47286"/>
                  </a:cubicBezTo>
                  <a:cubicBezTo>
                    <a:pt x="236788" y="47405"/>
                    <a:pt x="237111" y="47490"/>
                    <a:pt x="237383" y="47677"/>
                  </a:cubicBezTo>
                  <a:cubicBezTo>
                    <a:pt x="237434" y="47711"/>
                    <a:pt x="237468" y="47711"/>
                    <a:pt x="237519" y="47729"/>
                  </a:cubicBezTo>
                  <a:lnTo>
                    <a:pt x="404195" y="164394"/>
                  </a:lnTo>
                  <a:lnTo>
                    <a:pt x="469830" y="164394"/>
                  </a:lnTo>
                  <a:lnTo>
                    <a:pt x="234898" y="0"/>
                  </a:lnTo>
                  <a:close/>
                </a:path>
              </a:pathLst>
            </a:custGeom>
            <a:solidFill>
              <a:srgbClr val="358ECE"/>
            </a:solidFill>
            <a:ln w="1702" cap="flat">
              <a:noFill/>
              <a:prstDash val="solid"/>
              <a:miter/>
            </a:ln>
          </p:spPr>
          <p:txBody>
            <a:bodyPr rtlCol="0" anchor="ctr"/>
            <a:lstStyle/>
            <a:p>
              <a:endParaRPr lang="en-US" sz="1615"/>
            </a:p>
          </p:txBody>
        </p:sp>
        <p:sp>
          <p:nvSpPr>
            <p:cNvPr id="16" name="Graphic 4">
              <a:extLst>
                <a:ext uri="{FF2B5EF4-FFF2-40B4-BE49-F238E27FC236}">
                  <a16:creationId xmlns:a16="http://schemas.microsoft.com/office/drawing/2014/main" id="{792EB676-0075-C8D3-58EF-F307B26E203E}"/>
                </a:ext>
              </a:extLst>
            </p:cNvPr>
            <p:cNvSpPr/>
            <p:nvPr/>
          </p:nvSpPr>
          <p:spPr>
            <a:xfrm>
              <a:off x="5573197" y="1436526"/>
              <a:ext cx="338576" cy="117409"/>
            </a:xfrm>
            <a:custGeom>
              <a:avLst/>
              <a:gdLst>
                <a:gd name="connsiteX0" fmla="*/ 166761 w 338576"/>
                <a:gd name="connsiteY0" fmla="*/ 709 h 117409"/>
                <a:gd name="connsiteX1" fmla="*/ 166659 w 338576"/>
                <a:gd name="connsiteY1" fmla="*/ 743 h 117409"/>
                <a:gd name="connsiteX2" fmla="*/ 0 w 338576"/>
                <a:gd name="connsiteY2" fmla="*/ 117409 h 117409"/>
                <a:gd name="connsiteX3" fmla="*/ 15881 w 338576"/>
                <a:gd name="connsiteY3" fmla="*/ 117409 h 117409"/>
                <a:gd name="connsiteX4" fmla="*/ 169297 w 338576"/>
                <a:gd name="connsiteY4" fmla="*/ 10037 h 117409"/>
                <a:gd name="connsiteX5" fmla="*/ 322679 w 338576"/>
                <a:gd name="connsiteY5" fmla="*/ 117409 h 117409"/>
                <a:gd name="connsiteX6" fmla="*/ 337028 w 338576"/>
                <a:gd name="connsiteY6" fmla="*/ 117409 h 117409"/>
                <a:gd name="connsiteX7" fmla="*/ 338577 w 338576"/>
                <a:gd name="connsiteY7" fmla="*/ 117409 h 117409"/>
                <a:gd name="connsiteX8" fmla="*/ 171901 w 338576"/>
                <a:gd name="connsiteY8" fmla="*/ 743 h 117409"/>
                <a:gd name="connsiteX9" fmla="*/ 171782 w 338576"/>
                <a:gd name="connsiteY9" fmla="*/ 692 h 117409"/>
                <a:gd name="connsiteX10" fmla="*/ 170846 w 338576"/>
                <a:gd name="connsiteY10" fmla="*/ 300 h 117409"/>
                <a:gd name="connsiteX11" fmla="*/ 170148 w 338576"/>
                <a:gd name="connsiteY11" fmla="*/ 28 h 117409"/>
                <a:gd name="connsiteX12" fmla="*/ 169297 w 338576"/>
                <a:gd name="connsiteY12" fmla="*/ 11 h 117409"/>
                <a:gd name="connsiteX13" fmla="*/ 168429 w 338576"/>
                <a:gd name="connsiteY13" fmla="*/ 28 h 117409"/>
                <a:gd name="connsiteX14" fmla="*/ 167731 w 338576"/>
                <a:gd name="connsiteY14" fmla="*/ 300 h 117409"/>
                <a:gd name="connsiteX15" fmla="*/ 166761 w 338576"/>
                <a:gd name="connsiteY15" fmla="*/ 709 h 11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8576" h="117409">
                  <a:moveTo>
                    <a:pt x="166761" y="709"/>
                  </a:moveTo>
                  <a:cubicBezTo>
                    <a:pt x="166727" y="743"/>
                    <a:pt x="166693" y="743"/>
                    <a:pt x="166659" y="743"/>
                  </a:cubicBezTo>
                  <a:lnTo>
                    <a:pt x="0" y="117409"/>
                  </a:lnTo>
                  <a:lnTo>
                    <a:pt x="15881" y="117409"/>
                  </a:lnTo>
                  <a:lnTo>
                    <a:pt x="169297" y="10037"/>
                  </a:lnTo>
                  <a:lnTo>
                    <a:pt x="322679" y="117409"/>
                  </a:lnTo>
                  <a:lnTo>
                    <a:pt x="337028" y="117409"/>
                  </a:lnTo>
                  <a:lnTo>
                    <a:pt x="338577" y="117409"/>
                  </a:lnTo>
                  <a:lnTo>
                    <a:pt x="171901" y="743"/>
                  </a:lnTo>
                  <a:cubicBezTo>
                    <a:pt x="171867" y="726"/>
                    <a:pt x="171833" y="726"/>
                    <a:pt x="171782" y="692"/>
                  </a:cubicBezTo>
                  <a:cubicBezTo>
                    <a:pt x="171510" y="488"/>
                    <a:pt x="171169" y="420"/>
                    <a:pt x="170846" y="300"/>
                  </a:cubicBezTo>
                  <a:cubicBezTo>
                    <a:pt x="170608" y="198"/>
                    <a:pt x="170386" y="62"/>
                    <a:pt x="170148" y="28"/>
                  </a:cubicBezTo>
                  <a:cubicBezTo>
                    <a:pt x="169876" y="-23"/>
                    <a:pt x="169586" y="11"/>
                    <a:pt x="169297" y="11"/>
                  </a:cubicBezTo>
                  <a:cubicBezTo>
                    <a:pt x="168991" y="11"/>
                    <a:pt x="168701" y="-23"/>
                    <a:pt x="168429" y="28"/>
                  </a:cubicBezTo>
                  <a:cubicBezTo>
                    <a:pt x="168191" y="62"/>
                    <a:pt x="167969" y="198"/>
                    <a:pt x="167731" y="300"/>
                  </a:cubicBezTo>
                  <a:cubicBezTo>
                    <a:pt x="167390" y="437"/>
                    <a:pt x="167050" y="522"/>
                    <a:pt x="166761" y="709"/>
                  </a:cubicBezTo>
                </a:path>
              </a:pathLst>
            </a:custGeom>
            <a:solidFill>
              <a:srgbClr val="FFFFFF"/>
            </a:solidFill>
            <a:ln w="1702" cap="flat">
              <a:noFill/>
              <a:prstDash val="solid"/>
              <a:miter/>
            </a:ln>
          </p:spPr>
          <p:txBody>
            <a:bodyPr rtlCol="0" anchor="ctr"/>
            <a:lstStyle/>
            <a:p>
              <a:endParaRPr lang="en-US" sz="1615"/>
            </a:p>
          </p:txBody>
        </p:sp>
        <p:sp>
          <p:nvSpPr>
            <p:cNvPr id="17" name="Graphic 4">
              <a:extLst>
                <a:ext uri="{FF2B5EF4-FFF2-40B4-BE49-F238E27FC236}">
                  <a16:creationId xmlns:a16="http://schemas.microsoft.com/office/drawing/2014/main" id="{71793D12-FDE5-2C74-03DB-E181A9978A87}"/>
                </a:ext>
              </a:extLst>
            </p:cNvPr>
            <p:cNvSpPr/>
            <p:nvPr/>
          </p:nvSpPr>
          <p:spPr>
            <a:xfrm>
              <a:off x="5491715" y="1379486"/>
              <a:ext cx="501575" cy="174465"/>
            </a:xfrm>
            <a:custGeom>
              <a:avLst/>
              <a:gdLst>
                <a:gd name="connsiteX0" fmla="*/ 248243 w 501575"/>
                <a:gd name="connsiteY0" fmla="*/ 709 h 174465"/>
                <a:gd name="connsiteX1" fmla="*/ 248141 w 501575"/>
                <a:gd name="connsiteY1" fmla="*/ 760 h 174465"/>
                <a:gd name="connsiteX2" fmla="*/ 0 w 501575"/>
                <a:gd name="connsiteY2" fmla="*/ 174465 h 174465"/>
                <a:gd name="connsiteX3" fmla="*/ 15864 w 501575"/>
                <a:gd name="connsiteY3" fmla="*/ 174465 h 174465"/>
                <a:gd name="connsiteX4" fmla="*/ 250762 w 501575"/>
                <a:gd name="connsiteY4" fmla="*/ 10071 h 174465"/>
                <a:gd name="connsiteX5" fmla="*/ 485677 w 501575"/>
                <a:gd name="connsiteY5" fmla="*/ 174465 h 174465"/>
                <a:gd name="connsiteX6" fmla="*/ 498563 w 501575"/>
                <a:gd name="connsiteY6" fmla="*/ 174465 h 174465"/>
                <a:gd name="connsiteX7" fmla="*/ 501576 w 501575"/>
                <a:gd name="connsiteY7" fmla="*/ 174465 h 174465"/>
                <a:gd name="connsiteX8" fmla="*/ 253384 w 501575"/>
                <a:gd name="connsiteY8" fmla="*/ 760 h 174465"/>
                <a:gd name="connsiteX9" fmla="*/ 253265 w 501575"/>
                <a:gd name="connsiteY9" fmla="*/ 709 h 174465"/>
                <a:gd name="connsiteX10" fmla="*/ 252328 w 501575"/>
                <a:gd name="connsiteY10" fmla="*/ 300 h 174465"/>
                <a:gd name="connsiteX11" fmla="*/ 251630 w 501575"/>
                <a:gd name="connsiteY11" fmla="*/ 28 h 174465"/>
                <a:gd name="connsiteX12" fmla="*/ 250779 w 501575"/>
                <a:gd name="connsiteY12" fmla="*/ 11 h 174465"/>
                <a:gd name="connsiteX13" fmla="*/ 249911 w 501575"/>
                <a:gd name="connsiteY13" fmla="*/ 28 h 174465"/>
                <a:gd name="connsiteX14" fmla="*/ 249213 w 501575"/>
                <a:gd name="connsiteY14" fmla="*/ 300 h 174465"/>
                <a:gd name="connsiteX15" fmla="*/ 248243 w 501575"/>
                <a:gd name="connsiteY15" fmla="*/ 709 h 174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1575" h="174465">
                  <a:moveTo>
                    <a:pt x="248243" y="709"/>
                  </a:moveTo>
                  <a:cubicBezTo>
                    <a:pt x="248209" y="743"/>
                    <a:pt x="248175" y="743"/>
                    <a:pt x="248141" y="760"/>
                  </a:cubicBezTo>
                  <a:lnTo>
                    <a:pt x="0" y="174465"/>
                  </a:lnTo>
                  <a:lnTo>
                    <a:pt x="15864" y="174465"/>
                  </a:lnTo>
                  <a:lnTo>
                    <a:pt x="250762" y="10071"/>
                  </a:lnTo>
                  <a:lnTo>
                    <a:pt x="485677" y="174465"/>
                  </a:lnTo>
                  <a:lnTo>
                    <a:pt x="498563" y="174465"/>
                  </a:lnTo>
                  <a:lnTo>
                    <a:pt x="501576" y="174465"/>
                  </a:lnTo>
                  <a:lnTo>
                    <a:pt x="253384" y="760"/>
                  </a:lnTo>
                  <a:cubicBezTo>
                    <a:pt x="253350" y="743"/>
                    <a:pt x="253316" y="743"/>
                    <a:pt x="253265" y="709"/>
                  </a:cubicBezTo>
                  <a:cubicBezTo>
                    <a:pt x="252992" y="522"/>
                    <a:pt x="252652" y="420"/>
                    <a:pt x="252328" y="300"/>
                  </a:cubicBezTo>
                  <a:cubicBezTo>
                    <a:pt x="252090" y="215"/>
                    <a:pt x="251869" y="62"/>
                    <a:pt x="251630" y="28"/>
                  </a:cubicBezTo>
                  <a:cubicBezTo>
                    <a:pt x="251358" y="-23"/>
                    <a:pt x="251069" y="11"/>
                    <a:pt x="250779" y="11"/>
                  </a:cubicBezTo>
                  <a:cubicBezTo>
                    <a:pt x="250473" y="11"/>
                    <a:pt x="250184" y="-23"/>
                    <a:pt x="249911" y="28"/>
                  </a:cubicBezTo>
                  <a:cubicBezTo>
                    <a:pt x="249673" y="79"/>
                    <a:pt x="249452" y="215"/>
                    <a:pt x="249213" y="300"/>
                  </a:cubicBezTo>
                  <a:cubicBezTo>
                    <a:pt x="248873" y="420"/>
                    <a:pt x="248532" y="522"/>
                    <a:pt x="248243" y="709"/>
                  </a:cubicBezTo>
                </a:path>
              </a:pathLst>
            </a:custGeom>
            <a:solidFill>
              <a:srgbClr val="FFFFFF"/>
            </a:solidFill>
            <a:ln w="1702" cap="flat">
              <a:noFill/>
              <a:prstDash val="solid"/>
              <a:miter/>
            </a:ln>
          </p:spPr>
          <p:txBody>
            <a:bodyPr rtlCol="0" anchor="ctr"/>
            <a:lstStyle/>
            <a:p>
              <a:endParaRPr lang="en-US" sz="1615"/>
            </a:p>
          </p:txBody>
        </p:sp>
        <p:sp>
          <p:nvSpPr>
            <p:cNvPr id="18" name="Graphic 4">
              <a:extLst>
                <a:ext uri="{FF2B5EF4-FFF2-40B4-BE49-F238E27FC236}">
                  <a16:creationId xmlns:a16="http://schemas.microsoft.com/office/drawing/2014/main" id="{4A676E82-482F-2290-0F7E-F25FE0995799}"/>
                </a:ext>
              </a:extLst>
            </p:cNvPr>
            <p:cNvSpPr/>
            <p:nvPr/>
          </p:nvSpPr>
          <p:spPr>
            <a:xfrm>
              <a:off x="5656484" y="1494834"/>
              <a:ext cx="171986" cy="59117"/>
            </a:xfrm>
            <a:custGeom>
              <a:avLst/>
              <a:gdLst>
                <a:gd name="connsiteX0" fmla="*/ 0 w 171986"/>
                <a:gd name="connsiteY0" fmla="*/ 59117 h 59117"/>
                <a:gd name="connsiteX1" fmla="*/ 15881 w 171986"/>
                <a:gd name="connsiteY1" fmla="*/ 59117 h 59117"/>
                <a:gd name="connsiteX2" fmla="*/ 85993 w 171986"/>
                <a:gd name="connsiteY2" fmla="*/ 10061 h 59117"/>
                <a:gd name="connsiteX3" fmla="*/ 156088 w 171986"/>
                <a:gd name="connsiteY3" fmla="*/ 59117 h 59117"/>
                <a:gd name="connsiteX4" fmla="*/ 171986 w 171986"/>
                <a:gd name="connsiteY4" fmla="*/ 59117 h 59117"/>
                <a:gd name="connsiteX5" fmla="*/ 88597 w 171986"/>
                <a:gd name="connsiteY5" fmla="*/ 767 h 59117"/>
                <a:gd name="connsiteX6" fmla="*/ 88478 w 171986"/>
                <a:gd name="connsiteY6" fmla="*/ 716 h 59117"/>
                <a:gd name="connsiteX7" fmla="*/ 87542 w 171986"/>
                <a:gd name="connsiteY7" fmla="*/ 308 h 59117"/>
                <a:gd name="connsiteX8" fmla="*/ 86844 w 171986"/>
                <a:gd name="connsiteY8" fmla="*/ 35 h 59117"/>
                <a:gd name="connsiteX9" fmla="*/ 85993 w 171986"/>
                <a:gd name="connsiteY9" fmla="*/ 18 h 59117"/>
                <a:gd name="connsiteX10" fmla="*/ 85108 w 171986"/>
                <a:gd name="connsiteY10" fmla="*/ 35 h 59117"/>
                <a:gd name="connsiteX11" fmla="*/ 84410 w 171986"/>
                <a:gd name="connsiteY11" fmla="*/ 308 h 59117"/>
                <a:gd name="connsiteX12" fmla="*/ 83457 w 171986"/>
                <a:gd name="connsiteY12" fmla="*/ 716 h 59117"/>
                <a:gd name="connsiteX13" fmla="*/ 83355 w 171986"/>
                <a:gd name="connsiteY13" fmla="*/ 767 h 59117"/>
                <a:gd name="connsiteX14" fmla="*/ 0 w 171986"/>
                <a:gd name="connsiteY14" fmla="*/ 59117 h 5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1986" h="59117">
                  <a:moveTo>
                    <a:pt x="0" y="59117"/>
                  </a:moveTo>
                  <a:lnTo>
                    <a:pt x="15881" y="59117"/>
                  </a:lnTo>
                  <a:lnTo>
                    <a:pt x="85993" y="10061"/>
                  </a:lnTo>
                  <a:lnTo>
                    <a:pt x="156088" y="59117"/>
                  </a:lnTo>
                  <a:lnTo>
                    <a:pt x="171986" y="59117"/>
                  </a:lnTo>
                  <a:lnTo>
                    <a:pt x="88597" y="767"/>
                  </a:lnTo>
                  <a:cubicBezTo>
                    <a:pt x="88563" y="750"/>
                    <a:pt x="88529" y="733"/>
                    <a:pt x="88478" y="716"/>
                  </a:cubicBezTo>
                  <a:cubicBezTo>
                    <a:pt x="88189" y="512"/>
                    <a:pt x="87866" y="427"/>
                    <a:pt x="87542" y="308"/>
                  </a:cubicBezTo>
                  <a:cubicBezTo>
                    <a:pt x="87304" y="206"/>
                    <a:pt x="87082" y="69"/>
                    <a:pt x="86844" y="35"/>
                  </a:cubicBezTo>
                  <a:cubicBezTo>
                    <a:pt x="86555" y="-33"/>
                    <a:pt x="86265" y="18"/>
                    <a:pt x="85993" y="18"/>
                  </a:cubicBezTo>
                  <a:cubicBezTo>
                    <a:pt x="85687" y="18"/>
                    <a:pt x="85397" y="-33"/>
                    <a:pt x="85108" y="35"/>
                  </a:cubicBezTo>
                  <a:cubicBezTo>
                    <a:pt x="84870" y="69"/>
                    <a:pt x="84665" y="206"/>
                    <a:pt x="84410" y="308"/>
                  </a:cubicBezTo>
                  <a:cubicBezTo>
                    <a:pt x="84087" y="427"/>
                    <a:pt x="83746" y="529"/>
                    <a:pt x="83457" y="716"/>
                  </a:cubicBezTo>
                  <a:cubicBezTo>
                    <a:pt x="83406" y="733"/>
                    <a:pt x="83389" y="733"/>
                    <a:pt x="83355" y="767"/>
                  </a:cubicBezTo>
                  <a:lnTo>
                    <a:pt x="0" y="59117"/>
                  </a:lnTo>
                  <a:close/>
                </a:path>
              </a:pathLst>
            </a:custGeom>
            <a:solidFill>
              <a:srgbClr val="FFFFFF"/>
            </a:solidFill>
            <a:ln w="1702" cap="flat">
              <a:noFill/>
              <a:prstDash val="solid"/>
              <a:miter/>
            </a:ln>
          </p:spPr>
          <p:txBody>
            <a:bodyPr rtlCol="0" anchor="ctr"/>
            <a:lstStyle/>
            <a:p>
              <a:endParaRPr lang="en-US" sz="1615"/>
            </a:p>
          </p:txBody>
        </p:sp>
      </p:grpSp>
      <p:sp>
        <p:nvSpPr>
          <p:cNvPr id="11" name="Graphic 4">
            <a:extLst>
              <a:ext uri="{FF2B5EF4-FFF2-40B4-BE49-F238E27FC236}">
                <a16:creationId xmlns:a16="http://schemas.microsoft.com/office/drawing/2014/main" id="{64F61089-0FD8-3DF3-8E52-9A5C025466BC}"/>
              </a:ext>
            </a:extLst>
          </p:cNvPr>
          <p:cNvSpPr/>
          <p:nvPr userDrawn="1"/>
        </p:nvSpPr>
        <p:spPr>
          <a:xfrm rot="10800000" flipH="1">
            <a:off x="3770419" y="-4786"/>
            <a:ext cx="3793797" cy="10696467"/>
          </a:xfrm>
          <a:custGeom>
            <a:avLst/>
            <a:gdLst>
              <a:gd name="connsiteX0" fmla="*/ 0 w 547176"/>
              <a:gd name="connsiteY0" fmla="*/ 0 h 1433950"/>
              <a:gd name="connsiteX1" fmla="*/ 278763 w 547176"/>
              <a:gd name="connsiteY1" fmla="*/ 1433950 h 1433950"/>
              <a:gd name="connsiteX2" fmla="*/ 547177 w 547176"/>
              <a:gd name="connsiteY2" fmla="*/ 1433950 h 1433950"/>
              <a:gd name="connsiteX3" fmla="*/ 547177 w 547176"/>
              <a:gd name="connsiteY3" fmla="*/ 735724 h 1433950"/>
              <a:gd name="connsiteX4" fmla="*/ 423668 w 547176"/>
              <a:gd name="connsiteY4" fmla="*/ 0 h 1433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176" h="1433950">
                <a:moveTo>
                  <a:pt x="0" y="0"/>
                </a:moveTo>
                <a:lnTo>
                  <a:pt x="278763" y="1433950"/>
                </a:lnTo>
                <a:lnTo>
                  <a:pt x="547177" y="1433950"/>
                </a:lnTo>
                <a:lnTo>
                  <a:pt x="547177" y="735724"/>
                </a:lnTo>
                <a:lnTo>
                  <a:pt x="423668" y="0"/>
                </a:lnTo>
                <a:close/>
              </a:path>
            </a:pathLst>
          </a:custGeom>
          <a:solidFill>
            <a:srgbClr val="E61152"/>
          </a:solidFill>
          <a:ln w="1702" cap="flat">
            <a:noFill/>
            <a:prstDash val="solid"/>
            <a:miter/>
          </a:ln>
        </p:spPr>
        <p:txBody>
          <a:bodyPr rtlCol="0" anchor="ctr"/>
          <a:lstStyle/>
          <a:p>
            <a:endParaRPr lang="en-US" sz="1615"/>
          </a:p>
        </p:txBody>
      </p:sp>
      <p:sp>
        <p:nvSpPr>
          <p:cNvPr id="36" name="Freeform 35">
            <a:extLst>
              <a:ext uri="{FF2B5EF4-FFF2-40B4-BE49-F238E27FC236}">
                <a16:creationId xmlns:a16="http://schemas.microsoft.com/office/drawing/2014/main" id="{347C7BB4-5D4E-AEBF-E7EA-F88E22BB0AC7}"/>
              </a:ext>
            </a:extLst>
          </p:cNvPr>
          <p:cNvSpPr/>
          <p:nvPr userDrawn="1"/>
        </p:nvSpPr>
        <p:spPr>
          <a:xfrm rot="16200000">
            <a:off x="-429486" y="9671566"/>
            <a:ext cx="1392572" cy="67184"/>
          </a:xfrm>
          <a:custGeom>
            <a:avLst/>
            <a:gdLst>
              <a:gd name="connsiteX0" fmla="*/ 226252 w 472886"/>
              <a:gd name="connsiteY0" fmla="*/ 2794 h 22814"/>
              <a:gd name="connsiteX1" fmla="*/ 226252 w 472886"/>
              <a:gd name="connsiteY1" fmla="*/ 11226 h 22814"/>
              <a:gd name="connsiteX2" fmla="*/ 233597 w 472886"/>
              <a:gd name="connsiteY2" fmla="*/ 11226 h 22814"/>
              <a:gd name="connsiteX3" fmla="*/ 235305 w 472886"/>
              <a:gd name="connsiteY3" fmla="*/ 10605 h 22814"/>
              <a:gd name="connsiteX4" fmla="*/ 236649 w 472886"/>
              <a:gd name="connsiteY4" fmla="*/ 9002 h 22814"/>
              <a:gd name="connsiteX5" fmla="*/ 237167 w 472886"/>
              <a:gd name="connsiteY5" fmla="*/ 6674 h 22814"/>
              <a:gd name="connsiteX6" fmla="*/ 236132 w 472886"/>
              <a:gd name="connsiteY6" fmla="*/ 3880 h 22814"/>
              <a:gd name="connsiteX7" fmla="*/ 233442 w 472886"/>
              <a:gd name="connsiteY7" fmla="*/ 2794 h 22814"/>
              <a:gd name="connsiteX8" fmla="*/ 41588 w 472886"/>
              <a:gd name="connsiteY8" fmla="*/ 2794 h 22814"/>
              <a:gd name="connsiteX9" fmla="*/ 41588 w 472886"/>
              <a:gd name="connsiteY9" fmla="*/ 11226 h 22814"/>
              <a:gd name="connsiteX10" fmla="*/ 48933 w 472886"/>
              <a:gd name="connsiteY10" fmla="*/ 11226 h 22814"/>
              <a:gd name="connsiteX11" fmla="*/ 50640 w 472886"/>
              <a:gd name="connsiteY11" fmla="*/ 10605 h 22814"/>
              <a:gd name="connsiteX12" fmla="*/ 51985 w 472886"/>
              <a:gd name="connsiteY12" fmla="*/ 9002 h 22814"/>
              <a:gd name="connsiteX13" fmla="*/ 52502 w 472886"/>
              <a:gd name="connsiteY13" fmla="*/ 6674 h 22814"/>
              <a:gd name="connsiteX14" fmla="*/ 51468 w 472886"/>
              <a:gd name="connsiteY14" fmla="*/ 3880 h 22814"/>
              <a:gd name="connsiteX15" fmla="*/ 48778 w 472886"/>
              <a:gd name="connsiteY15" fmla="*/ 2794 h 22814"/>
              <a:gd name="connsiteX16" fmla="*/ 345483 w 472886"/>
              <a:gd name="connsiteY16" fmla="*/ 2225 h 22814"/>
              <a:gd name="connsiteX17" fmla="*/ 345483 w 472886"/>
              <a:gd name="connsiteY17" fmla="*/ 11278 h 22814"/>
              <a:gd name="connsiteX18" fmla="*/ 353087 w 472886"/>
              <a:gd name="connsiteY18" fmla="*/ 11278 h 22814"/>
              <a:gd name="connsiteX19" fmla="*/ 355052 w 472886"/>
              <a:gd name="connsiteY19" fmla="*/ 10605 h 22814"/>
              <a:gd name="connsiteX20" fmla="*/ 356604 w 472886"/>
              <a:gd name="connsiteY20" fmla="*/ 8898 h 22814"/>
              <a:gd name="connsiteX21" fmla="*/ 357173 w 472886"/>
              <a:gd name="connsiteY21" fmla="*/ 6415 h 22814"/>
              <a:gd name="connsiteX22" fmla="*/ 355983 w 472886"/>
              <a:gd name="connsiteY22" fmla="*/ 3414 h 22814"/>
              <a:gd name="connsiteX23" fmla="*/ 352828 w 472886"/>
              <a:gd name="connsiteY23" fmla="*/ 2225 h 22814"/>
              <a:gd name="connsiteX24" fmla="*/ 315688 w 472886"/>
              <a:gd name="connsiteY24" fmla="*/ 2225 h 22814"/>
              <a:gd name="connsiteX25" fmla="*/ 315688 w 472886"/>
              <a:gd name="connsiteY25" fmla="*/ 11278 h 22814"/>
              <a:gd name="connsiteX26" fmla="*/ 323292 w 472886"/>
              <a:gd name="connsiteY26" fmla="*/ 11278 h 22814"/>
              <a:gd name="connsiteX27" fmla="*/ 325258 w 472886"/>
              <a:gd name="connsiteY27" fmla="*/ 10605 h 22814"/>
              <a:gd name="connsiteX28" fmla="*/ 326809 w 472886"/>
              <a:gd name="connsiteY28" fmla="*/ 8898 h 22814"/>
              <a:gd name="connsiteX29" fmla="*/ 327378 w 472886"/>
              <a:gd name="connsiteY29" fmla="*/ 6415 h 22814"/>
              <a:gd name="connsiteX30" fmla="*/ 326189 w 472886"/>
              <a:gd name="connsiteY30" fmla="*/ 3414 h 22814"/>
              <a:gd name="connsiteX31" fmla="*/ 323034 w 472886"/>
              <a:gd name="connsiteY31" fmla="*/ 2225 h 22814"/>
              <a:gd name="connsiteX32" fmla="*/ 421573 w 472886"/>
              <a:gd name="connsiteY32" fmla="*/ 1914 h 22814"/>
              <a:gd name="connsiteX33" fmla="*/ 417125 w 472886"/>
              <a:gd name="connsiteY33" fmla="*/ 3104 h 22814"/>
              <a:gd name="connsiteX34" fmla="*/ 414073 w 472886"/>
              <a:gd name="connsiteY34" fmla="*/ 6415 h 22814"/>
              <a:gd name="connsiteX35" fmla="*/ 412986 w 472886"/>
              <a:gd name="connsiteY35" fmla="*/ 11381 h 22814"/>
              <a:gd name="connsiteX36" fmla="*/ 414073 w 472886"/>
              <a:gd name="connsiteY36" fmla="*/ 16347 h 22814"/>
              <a:gd name="connsiteX37" fmla="*/ 417125 w 472886"/>
              <a:gd name="connsiteY37" fmla="*/ 19658 h 22814"/>
              <a:gd name="connsiteX38" fmla="*/ 421573 w 472886"/>
              <a:gd name="connsiteY38" fmla="*/ 20848 h 22814"/>
              <a:gd name="connsiteX39" fmla="*/ 426022 w 472886"/>
              <a:gd name="connsiteY39" fmla="*/ 19658 h 22814"/>
              <a:gd name="connsiteX40" fmla="*/ 429022 w 472886"/>
              <a:gd name="connsiteY40" fmla="*/ 16347 h 22814"/>
              <a:gd name="connsiteX41" fmla="*/ 430108 w 472886"/>
              <a:gd name="connsiteY41" fmla="*/ 11381 h 22814"/>
              <a:gd name="connsiteX42" fmla="*/ 429022 w 472886"/>
              <a:gd name="connsiteY42" fmla="*/ 6415 h 22814"/>
              <a:gd name="connsiteX43" fmla="*/ 426022 w 472886"/>
              <a:gd name="connsiteY43" fmla="*/ 3104 h 22814"/>
              <a:gd name="connsiteX44" fmla="*/ 421573 w 472886"/>
              <a:gd name="connsiteY44" fmla="*/ 1914 h 22814"/>
              <a:gd name="connsiteX45" fmla="*/ 298670 w 472886"/>
              <a:gd name="connsiteY45" fmla="*/ 1914 h 22814"/>
              <a:gd name="connsiteX46" fmla="*/ 294222 w 472886"/>
              <a:gd name="connsiteY46" fmla="*/ 3104 h 22814"/>
              <a:gd name="connsiteX47" fmla="*/ 291170 w 472886"/>
              <a:gd name="connsiteY47" fmla="*/ 6415 h 22814"/>
              <a:gd name="connsiteX48" fmla="*/ 290084 w 472886"/>
              <a:gd name="connsiteY48" fmla="*/ 11381 h 22814"/>
              <a:gd name="connsiteX49" fmla="*/ 291170 w 472886"/>
              <a:gd name="connsiteY49" fmla="*/ 16347 h 22814"/>
              <a:gd name="connsiteX50" fmla="*/ 294222 w 472886"/>
              <a:gd name="connsiteY50" fmla="*/ 19658 h 22814"/>
              <a:gd name="connsiteX51" fmla="*/ 298670 w 472886"/>
              <a:gd name="connsiteY51" fmla="*/ 20848 h 22814"/>
              <a:gd name="connsiteX52" fmla="*/ 303119 w 472886"/>
              <a:gd name="connsiteY52" fmla="*/ 19658 h 22814"/>
              <a:gd name="connsiteX53" fmla="*/ 306119 w 472886"/>
              <a:gd name="connsiteY53" fmla="*/ 16347 h 22814"/>
              <a:gd name="connsiteX54" fmla="*/ 307205 w 472886"/>
              <a:gd name="connsiteY54" fmla="*/ 11381 h 22814"/>
              <a:gd name="connsiteX55" fmla="*/ 306119 w 472886"/>
              <a:gd name="connsiteY55" fmla="*/ 6415 h 22814"/>
              <a:gd name="connsiteX56" fmla="*/ 303119 w 472886"/>
              <a:gd name="connsiteY56" fmla="*/ 3104 h 22814"/>
              <a:gd name="connsiteX57" fmla="*/ 298670 w 472886"/>
              <a:gd name="connsiteY57" fmla="*/ 1914 h 22814"/>
              <a:gd name="connsiteX58" fmla="*/ 344448 w 472886"/>
              <a:gd name="connsiteY58" fmla="*/ 414 h 22814"/>
              <a:gd name="connsiteX59" fmla="*/ 352983 w 472886"/>
              <a:gd name="connsiteY59" fmla="*/ 414 h 22814"/>
              <a:gd name="connsiteX60" fmla="*/ 356190 w 472886"/>
              <a:gd name="connsiteY60" fmla="*/ 1190 h 22814"/>
              <a:gd name="connsiteX61" fmla="*/ 358414 w 472886"/>
              <a:gd name="connsiteY61" fmla="*/ 3311 h 22814"/>
              <a:gd name="connsiteX62" fmla="*/ 359242 w 472886"/>
              <a:gd name="connsiteY62" fmla="*/ 6363 h 22814"/>
              <a:gd name="connsiteX63" fmla="*/ 358725 w 472886"/>
              <a:gd name="connsiteY63" fmla="*/ 8898 h 22814"/>
              <a:gd name="connsiteX64" fmla="*/ 357328 w 472886"/>
              <a:gd name="connsiteY64" fmla="*/ 10864 h 22814"/>
              <a:gd name="connsiteX65" fmla="*/ 355414 w 472886"/>
              <a:gd name="connsiteY65" fmla="*/ 12002 h 22814"/>
              <a:gd name="connsiteX66" fmla="*/ 356345 w 472886"/>
              <a:gd name="connsiteY66" fmla="*/ 12467 h 22814"/>
              <a:gd name="connsiteX67" fmla="*/ 357949 w 472886"/>
              <a:gd name="connsiteY67" fmla="*/ 14226 h 22814"/>
              <a:gd name="connsiteX68" fmla="*/ 358621 w 472886"/>
              <a:gd name="connsiteY68" fmla="*/ 16916 h 22814"/>
              <a:gd name="connsiteX69" fmla="*/ 358776 w 472886"/>
              <a:gd name="connsiteY69" fmla="*/ 19037 h 22814"/>
              <a:gd name="connsiteX70" fmla="*/ 359087 w 472886"/>
              <a:gd name="connsiteY70" fmla="*/ 20175 h 22814"/>
              <a:gd name="connsiteX71" fmla="*/ 359656 w 472886"/>
              <a:gd name="connsiteY71" fmla="*/ 20796 h 22814"/>
              <a:gd name="connsiteX72" fmla="*/ 360121 w 472886"/>
              <a:gd name="connsiteY72" fmla="*/ 21365 h 22814"/>
              <a:gd name="connsiteX73" fmla="*/ 360018 w 472886"/>
              <a:gd name="connsiteY73" fmla="*/ 22038 h 22814"/>
              <a:gd name="connsiteX74" fmla="*/ 359656 w 472886"/>
              <a:gd name="connsiteY74" fmla="*/ 22400 h 22814"/>
              <a:gd name="connsiteX75" fmla="*/ 359190 w 472886"/>
              <a:gd name="connsiteY75" fmla="*/ 22503 h 22814"/>
              <a:gd name="connsiteX76" fmla="*/ 358673 w 472886"/>
              <a:gd name="connsiteY76" fmla="*/ 22400 h 22814"/>
              <a:gd name="connsiteX77" fmla="*/ 357794 w 472886"/>
              <a:gd name="connsiteY77" fmla="*/ 21624 h 22814"/>
              <a:gd name="connsiteX78" fmla="*/ 357018 w 472886"/>
              <a:gd name="connsiteY78" fmla="*/ 20020 h 22814"/>
              <a:gd name="connsiteX79" fmla="*/ 356708 w 472886"/>
              <a:gd name="connsiteY79" fmla="*/ 17123 h 22814"/>
              <a:gd name="connsiteX80" fmla="*/ 356294 w 472886"/>
              <a:gd name="connsiteY80" fmla="*/ 15106 h 22814"/>
              <a:gd name="connsiteX81" fmla="*/ 355259 w 472886"/>
              <a:gd name="connsiteY81" fmla="*/ 13864 h 22814"/>
              <a:gd name="connsiteX82" fmla="*/ 353914 w 472886"/>
              <a:gd name="connsiteY82" fmla="*/ 13243 h 22814"/>
              <a:gd name="connsiteX83" fmla="*/ 352517 w 472886"/>
              <a:gd name="connsiteY83" fmla="*/ 13088 h 22814"/>
              <a:gd name="connsiteX84" fmla="*/ 345534 w 472886"/>
              <a:gd name="connsiteY84" fmla="*/ 13088 h 22814"/>
              <a:gd name="connsiteX85" fmla="*/ 345534 w 472886"/>
              <a:gd name="connsiteY85" fmla="*/ 21572 h 22814"/>
              <a:gd name="connsiteX86" fmla="*/ 345276 w 472886"/>
              <a:gd name="connsiteY86" fmla="*/ 22245 h 22814"/>
              <a:gd name="connsiteX87" fmla="*/ 344603 w 472886"/>
              <a:gd name="connsiteY87" fmla="*/ 22555 h 22814"/>
              <a:gd name="connsiteX88" fmla="*/ 343827 w 472886"/>
              <a:gd name="connsiteY88" fmla="*/ 22245 h 22814"/>
              <a:gd name="connsiteX89" fmla="*/ 343517 w 472886"/>
              <a:gd name="connsiteY89" fmla="*/ 21572 h 22814"/>
              <a:gd name="connsiteX90" fmla="*/ 343517 w 472886"/>
              <a:gd name="connsiteY90" fmla="*/ 1345 h 22814"/>
              <a:gd name="connsiteX91" fmla="*/ 343776 w 472886"/>
              <a:gd name="connsiteY91" fmla="*/ 673 h 22814"/>
              <a:gd name="connsiteX92" fmla="*/ 344448 w 472886"/>
              <a:gd name="connsiteY92" fmla="*/ 414 h 22814"/>
              <a:gd name="connsiteX93" fmla="*/ 314654 w 472886"/>
              <a:gd name="connsiteY93" fmla="*/ 414 h 22814"/>
              <a:gd name="connsiteX94" fmla="*/ 323189 w 472886"/>
              <a:gd name="connsiteY94" fmla="*/ 414 h 22814"/>
              <a:gd name="connsiteX95" fmla="*/ 326396 w 472886"/>
              <a:gd name="connsiteY95" fmla="*/ 1190 h 22814"/>
              <a:gd name="connsiteX96" fmla="*/ 328620 w 472886"/>
              <a:gd name="connsiteY96" fmla="*/ 3311 h 22814"/>
              <a:gd name="connsiteX97" fmla="*/ 329448 w 472886"/>
              <a:gd name="connsiteY97" fmla="*/ 6363 h 22814"/>
              <a:gd name="connsiteX98" fmla="*/ 328930 w 472886"/>
              <a:gd name="connsiteY98" fmla="*/ 8898 h 22814"/>
              <a:gd name="connsiteX99" fmla="*/ 327534 w 472886"/>
              <a:gd name="connsiteY99" fmla="*/ 10864 h 22814"/>
              <a:gd name="connsiteX100" fmla="*/ 325620 w 472886"/>
              <a:gd name="connsiteY100" fmla="*/ 12002 h 22814"/>
              <a:gd name="connsiteX101" fmla="*/ 326551 w 472886"/>
              <a:gd name="connsiteY101" fmla="*/ 12467 h 22814"/>
              <a:gd name="connsiteX102" fmla="*/ 328154 w 472886"/>
              <a:gd name="connsiteY102" fmla="*/ 14226 h 22814"/>
              <a:gd name="connsiteX103" fmla="*/ 328827 w 472886"/>
              <a:gd name="connsiteY103" fmla="*/ 16916 h 22814"/>
              <a:gd name="connsiteX104" fmla="*/ 328982 w 472886"/>
              <a:gd name="connsiteY104" fmla="*/ 19037 h 22814"/>
              <a:gd name="connsiteX105" fmla="*/ 329292 w 472886"/>
              <a:gd name="connsiteY105" fmla="*/ 20175 h 22814"/>
              <a:gd name="connsiteX106" fmla="*/ 329862 w 472886"/>
              <a:gd name="connsiteY106" fmla="*/ 20796 h 22814"/>
              <a:gd name="connsiteX107" fmla="*/ 330327 w 472886"/>
              <a:gd name="connsiteY107" fmla="*/ 21365 h 22814"/>
              <a:gd name="connsiteX108" fmla="*/ 330223 w 472886"/>
              <a:gd name="connsiteY108" fmla="*/ 22038 h 22814"/>
              <a:gd name="connsiteX109" fmla="*/ 329862 w 472886"/>
              <a:gd name="connsiteY109" fmla="*/ 22400 h 22814"/>
              <a:gd name="connsiteX110" fmla="*/ 329396 w 472886"/>
              <a:gd name="connsiteY110" fmla="*/ 22503 h 22814"/>
              <a:gd name="connsiteX111" fmla="*/ 328879 w 472886"/>
              <a:gd name="connsiteY111" fmla="*/ 22400 h 22814"/>
              <a:gd name="connsiteX112" fmla="*/ 327999 w 472886"/>
              <a:gd name="connsiteY112" fmla="*/ 21624 h 22814"/>
              <a:gd name="connsiteX113" fmla="*/ 327223 w 472886"/>
              <a:gd name="connsiteY113" fmla="*/ 20020 h 22814"/>
              <a:gd name="connsiteX114" fmla="*/ 326913 w 472886"/>
              <a:gd name="connsiteY114" fmla="*/ 17123 h 22814"/>
              <a:gd name="connsiteX115" fmla="*/ 326499 w 472886"/>
              <a:gd name="connsiteY115" fmla="*/ 15106 h 22814"/>
              <a:gd name="connsiteX116" fmla="*/ 325465 w 472886"/>
              <a:gd name="connsiteY116" fmla="*/ 13864 h 22814"/>
              <a:gd name="connsiteX117" fmla="*/ 324120 w 472886"/>
              <a:gd name="connsiteY117" fmla="*/ 13243 h 22814"/>
              <a:gd name="connsiteX118" fmla="*/ 322723 w 472886"/>
              <a:gd name="connsiteY118" fmla="*/ 13088 h 22814"/>
              <a:gd name="connsiteX119" fmla="*/ 315688 w 472886"/>
              <a:gd name="connsiteY119" fmla="*/ 13088 h 22814"/>
              <a:gd name="connsiteX120" fmla="*/ 315688 w 472886"/>
              <a:gd name="connsiteY120" fmla="*/ 21572 h 22814"/>
              <a:gd name="connsiteX121" fmla="*/ 315430 w 472886"/>
              <a:gd name="connsiteY121" fmla="*/ 22245 h 22814"/>
              <a:gd name="connsiteX122" fmla="*/ 314757 w 472886"/>
              <a:gd name="connsiteY122" fmla="*/ 22555 h 22814"/>
              <a:gd name="connsiteX123" fmla="*/ 313981 w 472886"/>
              <a:gd name="connsiteY123" fmla="*/ 22245 h 22814"/>
              <a:gd name="connsiteX124" fmla="*/ 313671 w 472886"/>
              <a:gd name="connsiteY124" fmla="*/ 21572 h 22814"/>
              <a:gd name="connsiteX125" fmla="*/ 313671 w 472886"/>
              <a:gd name="connsiteY125" fmla="*/ 1345 h 22814"/>
              <a:gd name="connsiteX126" fmla="*/ 313981 w 472886"/>
              <a:gd name="connsiteY126" fmla="*/ 673 h 22814"/>
              <a:gd name="connsiteX127" fmla="*/ 314654 w 472886"/>
              <a:gd name="connsiteY127" fmla="*/ 414 h 22814"/>
              <a:gd name="connsiteX128" fmla="*/ 437556 w 472886"/>
              <a:gd name="connsiteY128" fmla="*/ 362 h 22814"/>
              <a:gd name="connsiteX129" fmla="*/ 437970 w 472886"/>
              <a:gd name="connsiteY129" fmla="*/ 465 h 22814"/>
              <a:gd name="connsiteX130" fmla="*/ 438332 w 472886"/>
              <a:gd name="connsiteY130" fmla="*/ 724 h 22814"/>
              <a:gd name="connsiteX131" fmla="*/ 451936 w 472886"/>
              <a:gd name="connsiteY131" fmla="*/ 19037 h 22814"/>
              <a:gd name="connsiteX132" fmla="*/ 451936 w 472886"/>
              <a:gd name="connsiteY132" fmla="*/ 1241 h 22814"/>
              <a:gd name="connsiteX133" fmla="*/ 452195 w 472886"/>
              <a:gd name="connsiteY133" fmla="*/ 621 h 22814"/>
              <a:gd name="connsiteX134" fmla="*/ 452816 w 472886"/>
              <a:gd name="connsiteY134" fmla="*/ 362 h 22814"/>
              <a:gd name="connsiteX135" fmla="*/ 453540 w 472886"/>
              <a:gd name="connsiteY135" fmla="*/ 724 h 22814"/>
              <a:gd name="connsiteX136" fmla="*/ 453799 w 472886"/>
              <a:gd name="connsiteY136" fmla="*/ 1345 h 22814"/>
              <a:gd name="connsiteX137" fmla="*/ 453799 w 472886"/>
              <a:gd name="connsiteY137" fmla="*/ 21572 h 22814"/>
              <a:gd name="connsiteX138" fmla="*/ 453488 w 472886"/>
              <a:gd name="connsiteY138" fmla="*/ 22296 h 22814"/>
              <a:gd name="connsiteX139" fmla="*/ 452816 w 472886"/>
              <a:gd name="connsiteY139" fmla="*/ 22555 h 22814"/>
              <a:gd name="connsiteX140" fmla="*/ 452402 w 472886"/>
              <a:gd name="connsiteY140" fmla="*/ 22451 h 22814"/>
              <a:gd name="connsiteX141" fmla="*/ 452040 w 472886"/>
              <a:gd name="connsiteY141" fmla="*/ 22193 h 22814"/>
              <a:gd name="connsiteX142" fmla="*/ 438488 w 472886"/>
              <a:gd name="connsiteY142" fmla="*/ 3931 h 22814"/>
              <a:gd name="connsiteX143" fmla="*/ 438488 w 472886"/>
              <a:gd name="connsiteY143" fmla="*/ 21675 h 22814"/>
              <a:gd name="connsiteX144" fmla="*/ 438229 w 472886"/>
              <a:gd name="connsiteY144" fmla="*/ 22296 h 22814"/>
              <a:gd name="connsiteX145" fmla="*/ 437608 w 472886"/>
              <a:gd name="connsiteY145" fmla="*/ 22555 h 22814"/>
              <a:gd name="connsiteX146" fmla="*/ 436936 w 472886"/>
              <a:gd name="connsiteY146" fmla="*/ 22296 h 22814"/>
              <a:gd name="connsiteX147" fmla="*/ 436677 w 472886"/>
              <a:gd name="connsiteY147" fmla="*/ 21675 h 22814"/>
              <a:gd name="connsiteX148" fmla="*/ 436677 w 472886"/>
              <a:gd name="connsiteY148" fmla="*/ 1345 h 22814"/>
              <a:gd name="connsiteX149" fmla="*/ 436936 w 472886"/>
              <a:gd name="connsiteY149" fmla="*/ 621 h 22814"/>
              <a:gd name="connsiteX150" fmla="*/ 437556 w 472886"/>
              <a:gd name="connsiteY150" fmla="*/ 362 h 22814"/>
              <a:gd name="connsiteX151" fmla="*/ 405538 w 472886"/>
              <a:gd name="connsiteY151" fmla="*/ 362 h 22814"/>
              <a:gd name="connsiteX152" fmla="*/ 406210 w 472886"/>
              <a:gd name="connsiteY152" fmla="*/ 672 h 22814"/>
              <a:gd name="connsiteX153" fmla="*/ 406520 w 472886"/>
              <a:gd name="connsiteY153" fmla="*/ 1345 h 22814"/>
              <a:gd name="connsiteX154" fmla="*/ 406520 w 472886"/>
              <a:gd name="connsiteY154" fmla="*/ 21468 h 22814"/>
              <a:gd name="connsiteX155" fmla="*/ 406210 w 472886"/>
              <a:gd name="connsiteY155" fmla="*/ 22141 h 22814"/>
              <a:gd name="connsiteX156" fmla="*/ 405538 w 472886"/>
              <a:gd name="connsiteY156" fmla="*/ 22399 h 22814"/>
              <a:gd name="connsiteX157" fmla="*/ 404814 w 472886"/>
              <a:gd name="connsiteY157" fmla="*/ 22141 h 22814"/>
              <a:gd name="connsiteX158" fmla="*/ 404555 w 472886"/>
              <a:gd name="connsiteY158" fmla="*/ 21468 h 22814"/>
              <a:gd name="connsiteX159" fmla="*/ 404555 w 472886"/>
              <a:gd name="connsiteY159" fmla="*/ 1345 h 22814"/>
              <a:gd name="connsiteX160" fmla="*/ 404814 w 472886"/>
              <a:gd name="connsiteY160" fmla="*/ 672 h 22814"/>
              <a:gd name="connsiteX161" fmla="*/ 405538 w 472886"/>
              <a:gd name="connsiteY161" fmla="*/ 362 h 22814"/>
              <a:gd name="connsiteX162" fmla="*/ 365605 w 472886"/>
              <a:gd name="connsiteY162" fmla="*/ 362 h 22814"/>
              <a:gd name="connsiteX163" fmla="*/ 377192 w 472886"/>
              <a:gd name="connsiteY163" fmla="*/ 362 h 22814"/>
              <a:gd name="connsiteX164" fmla="*/ 377864 w 472886"/>
              <a:gd name="connsiteY164" fmla="*/ 621 h 22814"/>
              <a:gd name="connsiteX165" fmla="*/ 378123 w 472886"/>
              <a:gd name="connsiteY165" fmla="*/ 1293 h 22814"/>
              <a:gd name="connsiteX166" fmla="*/ 377864 w 472886"/>
              <a:gd name="connsiteY166" fmla="*/ 1966 h 22814"/>
              <a:gd name="connsiteX167" fmla="*/ 377192 w 472886"/>
              <a:gd name="connsiteY167" fmla="*/ 2224 h 22814"/>
              <a:gd name="connsiteX168" fmla="*/ 366640 w 472886"/>
              <a:gd name="connsiteY168" fmla="*/ 2224 h 22814"/>
              <a:gd name="connsiteX169" fmla="*/ 366640 w 472886"/>
              <a:gd name="connsiteY169" fmla="*/ 10139 h 22814"/>
              <a:gd name="connsiteX170" fmla="*/ 375744 w 472886"/>
              <a:gd name="connsiteY170" fmla="*/ 10139 h 22814"/>
              <a:gd name="connsiteX171" fmla="*/ 376416 w 472886"/>
              <a:gd name="connsiteY171" fmla="*/ 10398 h 22814"/>
              <a:gd name="connsiteX172" fmla="*/ 376675 w 472886"/>
              <a:gd name="connsiteY172" fmla="*/ 11070 h 22814"/>
              <a:gd name="connsiteX173" fmla="*/ 376416 w 472886"/>
              <a:gd name="connsiteY173" fmla="*/ 11743 h 22814"/>
              <a:gd name="connsiteX174" fmla="*/ 375744 w 472886"/>
              <a:gd name="connsiteY174" fmla="*/ 12001 h 22814"/>
              <a:gd name="connsiteX175" fmla="*/ 366640 w 472886"/>
              <a:gd name="connsiteY175" fmla="*/ 12001 h 22814"/>
              <a:gd name="connsiteX176" fmla="*/ 366640 w 472886"/>
              <a:gd name="connsiteY176" fmla="*/ 20589 h 22814"/>
              <a:gd name="connsiteX177" fmla="*/ 377192 w 472886"/>
              <a:gd name="connsiteY177" fmla="*/ 20589 h 22814"/>
              <a:gd name="connsiteX178" fmla="*/ 377864 w 472886"/>
              <a:gd name="connsiteY178" fmla="*/ 20847 h 22814"/>
              <a:gd name="connsiteX179" fmla="*/ 378123 w 472886"/>
              <a:gd name="connsiteY179" fmla="*/ 21520 h 22814"/>
              <a:gd name="connsiteX180" fmla="*/ 377864 w 472886"/>
              <a:gd name="connsiteY180" fmla="*/ 22193 h 22814"/>
              <a:gd name="connsiteX181" fmla="*/ 377192 w 472886"/>
              <a:gd name="connsiteY181" fmla="*/ 22451 h 22814"/>
              <a:gd name="connsiteX182" fmla="*/ 365605 w 472886"/>
              <a:gd name="connsiteY182" fmla="*/ 22451 h 22814"/>
              <a:gd name="connsiteX183" fmla="*/ 364933 w 472886"/>
              <a:gd name="connsiteY183" fmla="*/ 22193 h 22814"/>
              <a:gd name="connsiteX184" fmla="*/ 364674 w 472886"/>
              <a:gd name="connsiteY184" fmla="*/ 21520 h 22814"/>
              <a:gd name="connsiteX185" fmla="*/ 364674 w 472886"/>
              <a:gd name="connsiteY185" fmla="*/ 1293 h 22814"/>
              <a:gd name="connsiteX186" fmla="*/ 364933 w 472886"/>
              <a:gd name="connsiteY186" fmla="*/ 621 h 22814"/>
              <a:gd name="connsiteX187" fmla="*/ 365605 w 472886"/>
              <a:gd name="connsiteY187" fmla="*/ 362 h 22814"/>
              <a:gd name="connsiteX188" fmla="*/ 272910 w 472886"/>
              <a:gd name="connsiteY188" fmla="*/ 362 h 22814"/>
              <a:gd name="connsiteX189" fmla="*/ 284393 w 472886"/>
              <a:gd name="connsiteY189" fmla="*/ 362 h 22814"/>
              <a:gd name="connsiteX190" fmla="*/ 285014 w 472886"/>
              <a:gd name="connsiteY190" fmla="*/ 621 h 22814"/>
              <a:gd name="connsiteX191" fmla="*/ 285272 w 472886"/>
              <a:gd name="connsiteY191" fmla="*/ 1293 h 22814"/>
              <a:gd name="connsiteX192" fmla="*/ 285014 w 472886"/>
              <a:gd name="connsiteY192" fmla="*/ 1966 h 22814"/>
              <a:gd name="connsiteX193" fmla="*/ 284341 w 472886"/>
              <a:gd name="connsiteY193" fmla="*/ 2224 h 22814"/>
              <a:gd name="connsiteX194" fmla="*/ 273841 w 472886"/>
              <a:gd name="connsiteY194" fmla="*/ 2224 h 22814"/>
              <a:gd name="connsiteX195" fmla="*/ 273841 w 472886"/>
              <a:gd name="connsiteY195" fmla="*/ 10139 h 22814"/>
              <a:gd name="connsiteX196" fmla="*/ 282945 w 472886"/>
              <a:gd name="connsiteY196" fmla="*/ 10139 h 22814"/>
              <a:gd name="connsiteX197" fmla="*/ 283617 w 472886"/>
              <a:gd name="connsiteY197" fmla="*/ 10398 h 22814"/>
              <a:gd name="connsiteX198" fmla="*/ 283876 w 472886"/>
              <a:gd name="connsiteY198" fmla="*/ 11070 h 22814"/>
              <a:gd name="connsiteX199" fmla="*/ 283617 w 472886"/>
              <a:gd name="connsiteY199" fmla="*/ 11743 h 22814"/>
              <a:gd name="connsiteX200" fmla="*/ 282945 w 472886"/>
              <a:gd name="connsiteY200" fmla="*/ 12001 h 22814"/>
              <a:gd name="connsiteX201" fmla="*/ 273841 w 472886"/>
              <a:gd name="connsiteY201" fmla="*/ 12001 h 22814"/>
              <a:gd name="connsiteX202" fmla="*/ 273841 w 472886"/>
              <a:gd name="connsiteY202" fmla="*/ 21520 h 22814"/>
              <a:gd name="connsiteX203" fmla="*/ 273582 w 472886"/>
              <a:gd name="connsiteY203" fmla="*/ 22193 h 22814"/>
              <a:gd name="connsiteX204" fmla="*/ 272910 w 472886"/>
              <a:gd name="connsiteY204" fmla="*/ 22451 h 22814"/>
              <a:gd name="connsiteX205" fmla="*/ 272186 w 472886"/>
              <a:gd name="connsiteY205" fmla="*/ 22193 h 22814"/>
              <a:gd name="connsiteX206" fmla="*/ 271927 w 472886"/>
              <a:gd name="connsiteY206" fmla="*/ 21520 h 22814"/>
              <a:gd name="connsiteX207" fmla="*/ 271927 w 472886"/>
              <a:gd name="connsiteY207" fmla="*/ 1293 h 22814"/>
              <a:gd name="connsiteX208" fmla="*/ 272237 w 472886"/>
              <a:gd name="connsiteY208" fmla="*/ 621 h 22814"/>
              <a:gd name="connsiteX209" fmla="*/ 272910 w 472886"/>
              <a:gd name="connsiteY209" fmla="*/ 362 h 22814"/>
              <a:gd name="connsiteX210" fmla="*/ 246270 w 472886"/>
              <a:gd name="connsiteY210" fmla="*/ 362 h 22814"/>
              <a:gd name="connsiteX211" fmla="*/ 257495 w 472886"/>
              <a:gd name="connsiteY211" fmla="*/ 362 h 22814"/>
              <a:gd name="connsiteX212" fmla="*/ 258426 w 472886"/>
              <a:gd name="connsiteY212" fmla="*/ 724 h 22814"/>
              <a:gd name="connsiteX213" fmla="*/ 258788 w 472886"/>
              <a:gd name="connsiteY213" fmla="*/ 1604 h 22814"/>
              <a:gd name="connsiteX214" fmla="*/ 258426 w 472886"/>
              <a:gd name="connsiteY214" fmla="*/ 2483 h 22814"/>
              <a:gd name="connsiteX215" fmla="*/ 257495 w 472886"/>
              <a:gd name="connsiteY215" fmla="*/ 2793 h 22814"/>
              <a:gd name="connsiteX216" fmla="*/ 257495 w 472886"/>
              <a:gd name="connsiteY216" fmla="*/ 2845 h 22814"/>
              <a:gd name="connsiteX217" fmla="*/ 247615 w 472886"/>
              <a:gd name="connsiteY217" fmla="*/ 2845 h 22814"/>
              <a:gd name="connsiteX218" fmla="*/ 247615 w 472886"/>
              <a:gd name="connsiteY218" fmla="*/ 9932 h 22814"/>
              <a:gd name="connsiteX219" fmla="*/ 256099 w 472886"/>
              <a:gd name="connsiteY219" fmla="*/ 9932 h 22814"/>
              <a:gd name="connsiteX220" fmla="*/ 257030 w 472886"/>
              <a:gd name="connsiteY220" fmla="*/ 10294 h 22814"/>
              <a:gd name="connsiteX221" fmla="*/ 257392 w 472886"/>
              <a:gd name="connsiteY221" fmla="*/ 11174 h 22814"/>
              <a:gd name="connsiteX222" fmla="*/ 257030 w 472886"/>
              <a:gd name="connsiteY222" fmla="*/ 12053 h 22814"/>
              <a:gd name="connsiteX223" fmla="*/ 256099 w 472886"/>
              <a:gd name="connsiteY223" fmla="*/ 12364 h 22814"/>
              <a:gd name="connsiteX224" fmla="*/ 247615 w 472886"/>
              <a:gd name="connsiteY224" fmla="*/ 12364 h 22814"/>
              <a:gd name="connsiteX225" fmla="*/ 247615 w 472886"/>
              <a:gd name="connsiteY225" fmla="*/ 20020 h 22814"/>
              <a:gd name="connsiteX226" fmla="*/ 257495 w 472886"/>
              <a:gd name="connsiteY226" fmla="*/ 20020 h 22814"/>
              <a:gd name="connsiteX227" fmla="*/ 258426 w 472886"/>
              <a:gd name="connsiteY227" fmla="*/ 20382 h 22814"/>
              <a:gd name="connsiteX228" fmla="*/ 258788 w 472886"/>
              <a:gd name="connsiteY228" fmla="*/ 21210 h 22814"/>
              <a:gd name="connsiteX229" fmla="*/ 258426 w 472886"/>
              <a:gd name="connsiteY229" fmla="*/ 22089 h 22814"/>
              <a:gd name="connsiteX230" fmla="*/ 257495 w 472886"/>
              <a:gd name="connsiteY230" fmla="*/ 22451 h 22814"/>
              <a:gd name="connsiteX231" fmla="*/ 246270 w 472886"/>
              <a:gd name="connsiteY231" fmla="*/ 22451 h 22814"/>
              <a:gd name="connsiteX232" fmla="*/ 245391 w 472886"/>
              <a:gd name="connsiteY232" fmla="*/ 22089 h 22814"/>
              <a:gd name="connsiteX233" fmla="*/ 245029 w 472886"/>
              <a:gd name="connsiteY233" fmla="*/ 21158 h 22814"/>
              <a:gd name="connsiteX234" fmla="*/ 245029 w 472886"/>
              <a:gd name="connsiteY234" fmla="*/ 1604 h 22814"/>
              <a:gd name="connsiteX235" fmla="*/ 245391 w 472886"/>
              <a:gd name="connsiteY235" fmla="*/ 724 h 22814"/>
              <a:gd name="connsiteX236" fmla="*/ 246270 w 472886"/>
              <a:gd name="connsiteY236" fmla="*/ 362 h 22814"/>
              <a:gd name="connsiteX237" fmla="*/ 202665 w 472886"/>
              <a:gd name="connsiteY237" fmla="*/ 362 h 22814"/>
              <a:gd name="connsiteX238" fmla="*/ 203544 w 472886"/>
              <a:gd name="connsiteY238" fmla="*/ 724 h 22814"/>
              <a:gd name="connsiteX239" fmla="*/ 203958 w 472886"/>
              <a:gd name="connsiteY239" fmla="*/ 1655 h 22814"/>
              <a:gd name="connsiteX240" fmla="*/ 203958 w 472886"/>
              <a:gd name="connsiteY240" fmla="*/ 14174 h 22814"/>
              <a:gd name="connsiteX241" fmla="*/ 204734 w 472886"/>
              <a:gd name="connsiteY241" fmla="*/ 17278 h 22814"/>
              <a:gd name="connsiteX242" fmla="*/ 206855 w 472886"/>
              <a:gd name="connsiteY242" fmla="*/ 19399 h 22814"/>
              <a:gd name="connsiteX243" fmla="*/ 209751 w 472886"/>
              <a:gd name="connsiteY243" fmla="*/ 20175 h 22814"/>
              <a:gd name="connsiteX244" fmla="*/ 212700 w 472886"/>
              <a:gd name="connsiteY244" fmla="*/ 19399 h 22814"/>
              <a:gd name="connsiteX245" fmla="*/ 214872 w 472886"/>
              <a:gd name="connsiteY245" fmla="*/ 17278 h 22814"/>
              <a:gd name="connsiteX246" fmla="*/ 215700 w 472886"/>
              <a:gd name="connsiteY246" fmla="*/ 14174 h 22814"/>
              <a:gd name="connsiteX247" fmla="*/ 215700 w 472886"/>
              <a:gd name="connsiteY247" fmla="*/ 1655 h 22814"/>
              <a:gd name="connsiteX248" fmla="*/ 216011 w 472886"/>
              <a:gd name="connsiteY248" fmla="*/ 724 h 22814"/>
              <a:gd name="connsiteX249" fmla="*/ 216890 w 472886"/>
              <a:gd name="connsiteY249" fmla="*/ 362 h 22814"/>
              <a:gd name="connsiteX250" fmla="*/ 217821 w 472886"/>
              <a:gd name="connsiteY250" fmla="*/ 724 h 22814"/>
              <a:gd name="connsiteX251" fmla="*/ 218183 w 472886"/>
              <a:gd name="connsiteY251" fmla="*/ 1655 h 22814"/>
              <a:gd name="connsiteX252" fmla="*/ 218183 w 472886"/>
              <a:gd name="connsiteY252" fmla="*/ 14174 h 22814"/>
              <a:gd name="connsiteX253" fmla="*/ 217045 w 472886"/>
              <a:gd name="connsiteY253" fmla="*/ 18520 h 22814"/>
              <a:gd name="connsiteX254" fmla="*/ 214045 w 472886"/>
              <a:gd name="connsiteY254" fmla="*/ 21572 h 22814"/>
              <a:gd name="connsiteX255" fmla="*/ 209751 w 472886"/>
              <a:gd name="connsiteY255" fmla="*/ 22710 h 22814"/>
              <a:gd name="connsiteX256" fmla="*/ 205407 w 472886"/>
              <a:gd name="connsiteY256" fmla="*/ 21572 h 22814"/>
              <a:gd name="connsiteX257" fmla="*/ 202406 w 472886"/>
              <a:gd name="connsiteY257" fmla="*/ 18520 h 22814"/>
              <a:gd name="connsiteX258" fmla="*/ 201320 w 472886"/>
              <a:gd name="connsiteY258" fmla="*/ 14174 h 22814"/>
              <a:gd name="connsiteX259" fmla="*/ 201320 w 472886"/>
              <a:gd name="connsiteY259" fmla="*/ 1655 h 22814"/>
              <a:gd name="connsiteX260" fmla="*/ 201682 w 472886"/>
              <a:gd name="connsiteY260" fmla="*/ 724 h 22814"/>
              <a:gd name="connsiteX261" fmla="*/ 202665 w 472886"/>
              <a:gd name="connsiteY261" fmla="*/ 362 h 22814"/>
              <a:gd name="connsiteX262" fmla="*/ 181458 w 472886"/>
              <a:gd name="connsiteY262" fmla="*/ 362 h 22814"/>
              <a:gd name="connsiteX263" fmla="*/ 196148 w 472886"/>
              <a:gd name="connsiteY263" fmla="*/ 362 h 22814"/>
              <a:gd name="connsiteX264" fmla="*/ 197027 w 472886"/>
              <a:gd name="connsiteY264" fmla="*/ 672 h 22814"/>
              <a:gd name="connsiteX265" fmla="*/ 197389 w 472886"/>
              <a:gd name="connsiteY265" fmla="*/ 1552 h 22814"/>
              <a:gd name="connsiteX266" fmla="*/ 197027 w 472886"/>
              <a:gd name="connsiteY266" fmla="*/ 2431 h 22814"/>
              <a:gd name="connsiteX267" fmla="*/ 196096 w 472886"/>
              <a:gd name="connsiteY267" fmla="*/ 2742 h 22814"/>
              <a:gd name="connsiteX268" fmla="*/ 190096 w 472886"/>
              <a:gd name="connsiteY268" fmla="*/ 2742 h 22814"/>
              <a:gd name="connsiteX269" fmla="*/ 190096 w 472886"/>
              <a:gd name="connsiteY269" fmla="*/ 21158 h 22814"/>
              <a:gd name="connsiteX270" fmla="*/ 189734 w 472886"/>
              <a:gd name="connsiteY270" fmla="*/ 22089 h 22814"/>
              <a:gd name="connsiteX271" fmla="*/ 188751 w 472886"/>
              <a:gd name="connsiteY271" fmla="*/ 22451 h 22814"/>
              <a:gd name="connsiteX272" fmla="*/ 187820 w 472886"/>
              <a:gd name="connsiteY272" fmla="*/ 22089 h 22814"/>
              <a:gd name="connsiteX273" fmla="*/ 187458 w 472886"/>
              <a:gd name="connsiteY273" fmla="*/ 21158 h 22814"/>
              <a:gd name="connsiteX274" fmla="*/ 187458 w 472886"/>
              <a:gd name="connsiteY274" fmla="*/ 2742 h 22814"/>
              <a:gd name="connsiteX275" fmla="*/ 181458 w 472886"/>
              <a:gd name="connsiteY275" fmla="*/ 2742 h 22814"/>
              <a:gd name="connsiteX276" fmla="*/ 180578 w 472886"/>
              <a:gd name="connsiteY276" fmla="*/ 2431 h 22814"/>
              <a:gd name="connsiteX277" fmla="*/ 180216 w 472886"/>
              <a:gd name="connsiteY277" fmla="*/ 1552 h 22814"/>
              <a:gd name="connsiteX278" fmla="*/ 180578 w 472886"/>
              <a:gd name="connsiteY278" fmla="*/ 672 h 22814"/>
              <a:gd name="connsiteX279" fmla="*/ 181458 w 472886"/>
              <a:gd name="connsiteY279" fmla="*/ 362 h 22814"/>
              <a:gd name="connsiteX280" fmla="*/ 168422 w 472886"/>
              <a:gd name="connsiteY280" fmla="*/ 362 h 22814"/>
              <a:gd name="connsiteX281" fmla="*/ 169353 w 472886"/>
              <a:gd name="connsiteY281" fmla="*/ 724 h 22814"/>
              <a:gd name="connsiteX282" fmla="*/ 169715 w 472886"/>
              <a:gd name="connsiteY282" fmla="*/ 1604 h 22814"/>
              <a:gd name="connsiteX283" fmla="*/ 169715 w 472886"/>
              <a:gd name="connsiteY283" fmla="*/ 19968 h 22814"/>
              <a:gd name="connsiteX284" fmla="*/ 179285 w 472886"/>
              <a:gd name="connsiteY284" fmla="*/ 19968 h 22814"/>
              <a:gd name="connsiteX285" fmla="*/ 180216 w 472886"/>
              <a:gd name="connsiteY285" fmla="*/ 20330 h 22814"/>
              <a:gd name="connsiteX286" fmla="*/ 180578 w 472886"/>
              <a:gd name="connsiteY286" fmla="*/ 21210 h 22814"/>
              <a:gd name="connsiteX287" fmla="*/ 180216 w 472886"/>
              <a:gd name="connsiteY287" fmla="*/ 22089 h 22814"/>
              <a:gd name="connsiteX288" fmla="*/ 179285 w 472886"/>
              <a:gd name="connsiteY288" fmla="*/ 22451 h 22814"/>
              <a:gd name="connsiteX289" fmla="*/ 168370 w 472886"/>
              <a:gd name="connsiteY289" fmla="*/ 22451 h 22814"/>
              <a:gd name="connsiteX290" fmla="*/ 167491 w 472886"/>
              <a:gd name="connsiteY290" fmla="*/ 22089 h 22814"/>
              <a:gd name="connsiteX291" fmla="*/ 167129 w 472886"/>
              <a:gd name="connsiteY291" fmla="*/ 21158 h 22814"/>
              <a:gd name="connsiteX292" fmla="*/ 167129 w 472886"/>
              <a:gd name="connsiteY292" fmla="*/ 1604 h 22814"/>
              <a:gd name="connsiteX293" fmla="*/ 167491 w 472886"/>
              <a:gd name="connsiteY293" fmla="*/ 724 h 22814"/>
              <a:gd name="connsiteX294" fmla="*/ 168422 w 472886"/>
              <a:gd name="connsiteY294" fmla="*/ 362 h 22814"/>
              <a:gd name="connsiteX295" fmla="*/ 146024 w 472886"/>
              <a:gd name="connsiteY295" fmla="*/ 362 h 22814"/>
              <a:gd name="connsiteX296" fmla="*/ 146903 w 472886"/>
              <a:gd name="connsiteY296" fmla="*/ 724 h 22814"/>
              <a:gd name="connsiteX297" fmla="*/ 147317 w 472886"/>
              <a:gd name="connsiteY297" fmla="*/ 1655 h 22814"/>
              <a:gd name="connsiteX298" fmla="*/ 147317 w 472886"/>
              <a:gd name="connsiteY298" fmla="*/ 14174 h 22814"/>
              <a:gd name="connsiteX299" fmla="*/ 148093 w 472886"/>
              <a:gd name="connsiteY299" fmla="*/ 17278 h 22814"/>
              <a:gd name="connsiteX300" fmla="*/ 150214 w 472886"/>
              <a:gd name="connsiteY300" fmla="*/ 19399 h 22814"/>
              <a:gd name="connsiteX301" fmla="*/ 153162 w 472886"/>
              <a:gd name="connsiteY301" fmla="*/ 20175 h 22814"/>
              <a:gd name="connsiteX302" fmla="*/ 156111 w 472886"/>
              <a:gd name="connsiteY302" fmla="*/ 19399 h 22814"/>
              <a:gd name="connsiteX303" fmla="*/ 158283 w 472886"/>
              <a:gd name="connsiteY303" fmla="*/ 17278 h 22814"/>
              <a:gd name="connsiteX304" fmla="*/ 159111 w 472886"/>
              <a:gd name="connsiteY304" fmla="*/ 14174 h 22814"/>
              <a:gd name="connsiteX305" fmla="*/ 159111 w 472886"/>
              <a:gd name="connsiteY305" fmla="*/ 1655 h 22814"/>
              <a:gd name="connsiteX306" fmla="*/ 159421 w 472886"/>
              <a:gd name="connsiteY306" fmla="*/ 724 h 22814"/>
              <a:gd name="connsiteX307" fmla="*/ 160301 w 472886"/>
              <a:gd name="connsiteY307" fmla="*/ 362 h 22814"/>
              <a:gd name="connsiteX308" fmla="*/ 161180 w 472886"/>
              <a:gd name="connsiteY308" fmla="*/ 724 h 22814"/>
              <a:gd name="connsiteX309" fmla="*/ 161542 w 472886"/>
              <a:gd name="connsiteY309" fmla="*/ 1655 h 22814"/>
              <a:gd name="connsiteX310" fmla="*/ 161542 w 472886"/>
              <a:gd name="connsiteY310" fmla="*/ 14174 h 22814"/>
              <a:gd name="connsiteX311" fmla="*/ 160404 w 472886"/>
              <a:gd name="connsiteY311" fmla="*/ 18520 h 22814"/>
              <a:gd name="connsiteX312" fmla="*/ 157404 w 472886"/>
              <a:gd name="connsiteY312" fmla="*/ 21572 h 22814"/>
              <a:gd name="connsiteX313" fmla="*/ 153110 w 472886"/>
              <a:gd name="connsiteY313" fmla="*/ 22710 h 22814"/>
              <a:gd name="connsiteX314" fmla="*/ 148766 w 472886"/>
              <a:gd name="connsiteY314" fmla="*/ 21572 h 22814"/>
              <a:gd name="connsiteX315" fmla="*/ 145765 w 472886"/>
              <a:gd name="connsiteY315" fmla="*/ 18520 h 22814"/>
              <a:gd name="connsiteX316" fmla="*/ 144679 w 472886"/>
              <a:gd name="connsiteY316" fmla="*/ 14174 h 22814"/>
              <a:gd name="connsiteX317" fmla="*/ 144679 w 472886"/>
              <a:gd name="connsiteY317" fmla="*/ 1655 h 22814"/>
              <a:gd name="connsiteX318" fmla="*/ 145041 w 472886"/>
              <a:gd name="connsiteY318" fmla="*/ 724 h 22814"/>
              <a:gd name="connsiteX319" fmla="*/ 146024 w 472886"/>
              <a:gd name="connsiteY319" fmla="*/ 362 h 22814"/>
              <a:gd name="connsiteX320" fmla="*/ 95849 w 472886"/>
              <a:gd name="connsiteY320" fmla="*/ 362 h 22814"/>
              <a:gd name="connsiteX321" fmla="*/ 110540 w 472886"/>
              <a:gd name="connsiteY321" fmla="*/ 362 h 22814"/>
              <a:gd name="connsiteX322" fmla="*/ 111419 w 472886"/>
              <a:gd name="connsiteY322" fmla="*/ 672 h 22814"/>
              <a:gd name="connsiteX323" fmla="*/ 111781 w 472886"/>
              <a:gd name="connsiteY323" fmla="*/ 1552 h 22814"/>
              <a:gd name="connsiteX324" fmla="*/ 111419 w 472886"/>
              <a:gd name="connsiteY324" fmla="*/ 2431 h 22814"/>
              <a:gd name="connsiteX325" fmla="*/ 110488 w 472886"/>
              <a:gd name="connsiteY325" fmla="*/ 2742 h 22814"/>
              <a:gd name="connsiteX326" fmla="*/ 104488 w 472886"/>
              <a:gd name="connsiteY326" fmla="*/ 2742 h 22814"/>
              <a:gd name="connsiteX327" fmla="*/ 104488 w 472886"/>
              <a:gd name="connsiteY327" fmla="*/ 21158 h 22814"/>
              <a:gd name="connsiteX328" fmla="*/ 104126 w 472886"/>
              <a:gd name="connsiteY328" fmla="*/ 22089 h 22814"/>
              <a:gd name="connsiteX329" fmla="*/ 103143 w 472886"/>
              <a:gd name="connsiteY329" fmla="*/ 22451 h 22814"/>
              <a:gd name="connsiteX330" fmla="*/ 102212 w 472886"/>
              <a:gd name="connsiteY330" fmla="*/ 22089 h 22814"/>
              <a:gd name="connsiteX331" fmla="*/ 101850 w 472886"/>
              <a:gd name="connsiteY331" fmla="*/ 21158 h 22814"/>
              <a:gd name="connsiteX332" fmla="*/ 101850 w 472886"/>
              <a:gd name="connsiteY332" fmla="*/ 2742 h 22814"/>
              <a:gd name="connsiteX333" fmla="*/ 95849 w 472886"/>
              <a:gd name="connsiteY333" fmla="*/ 2742 h 22814"/>
              <a:gd name="connsiteX334" fmla="*/ 94970 w 472886"/>
              <a:gd name="connsiteY334" fmla="*/ 2431 h 22814"/>
              <a:gd name="connsiteX335" fmla="*/ 94608 w 472886"/>
              <a:gd name="connsiteY335" fmla="*/ 1552 h 22814"/>
              <a:gd name="connsiteX336" fmla="*/ 94970 w 472886"/>
              <a:gd name="connsiteY336" fmla="*/ 672 h 22814"/>
              <a:gd name="connsiteX337" fmla="*/ 95849 w 472886"/>
              <a:gd name="connsiteY337" fmla="*/ 362 h 22814"/>
              <a:gd name="connsiteX338" fmla="*/ 79608 w 472886"/>
              <a:gd name="connsiteY338" fmla="*/ 362 h 22814"/>
              <a:gd name="connsiteX339" fmla="*/ 90832 w 472886"/>
              <a:gd name="connsiteY339" fmla="*/ 362 h 22814"/>
              <a:gd name="connsiteX340" fmla="*/ 91763 w 472886"/>
              <a:gd name="connsiteY340" fmla="*/ 724 h 22814"/>
              <a:gd name="connsiteX341" fmla="*/ 92125 w 472886"/>
              <a:gd name="connsiteY341" fmla="*/ 1604 h 22814"/>
              <a:gd name="connsiteX342" fmla="*/ 91763 w 472886"/>
              <a:gd name="connsiteY342" fmla="*/ 2483 h 22814"/>
              <a:gd name="connsiteX343" fmla="*/ 90832 w 472886"/>
              <a:gd name="connsiteY343" fmla="*/ 2793 h 22814"/>
              <a:gd name="connsiteX344" fmla="*/ 90832 w 472886"/>
              <a:gd name="connsiteY344" fmla="*/ 2845 h 22814"/>
              <a:gd name="connsiteX345" fmla="*/ 80952 w 472886"/>
              <a:gd name="connsiteY345" fmla="*/ 2845 h 22814"/>
              <a:gd name="connsiteX346" fmla="*/ 80952 w 472886"/>
              <a:gd name="connsiteY346" fmla="*/ 9932 h 22814"/>
              <a:gd name="connsiteX347" fmla="*/ 89436 w 472886"/>
              <a:gd name="connsiteY347" fmla="*/ 9932 h 22814"/>
              <a:gd name="connsiteX348" fmla="*/ 90367 w 472886"/>
              <a:gd name="connsiteY348" fmla="*/ 10294 h 22814"/>
              <a:gd name="connsiteX349" fmla="*/ 90729 w 472886"/>
              <a:gd name="connsiteY349" fmla="*/ 11174 h 22814"/>
              <a:gd name="connsiteX350" fmla="*/ 90367 w 472886"/>
              <a:gd name="connsiteY350" fmla="*/ 12053 h 22814"/>
              <a:gd name="connsiteX351" fmla="*/ 89436 w 472886"/>
              <a:gd name="connsiteY351" fmla="*/ 12364 h 22814"/>
              <a:gd name="connsiteX352" fmla="*/ 80952 w 472886"/>
              <a:gd name="connsiteY352" fmla="*/ 12364 h 22814"/>
              <a:gd name="connsiteX353" fmla="*/ 80952 w 472886"/>
              <a:gd name="connsiteY353" fmla="*/ 20020 h 22814"/>
              <a:gd name="connsiteX354" fmla="*/ 90832 w 472886"/>
              <a:gd name="connsiteY354" fmla="*/ 20020 h 22814"/>
              <a:gd name="connsiteX355" fmla="*/ 91763 w 472886"/>
              <a:gd name="connsiteY355" fmla="*/ 20382 h 22814"/>
              <a:gd name="connsiteX356" fmla="*/ 92125 w 472886"/>
              <a:gd name="connsiteY356" fmla="*/ 21210 h 22814"/>
              <a:gd name="connsiteX357" fmla="*/ 91763 w 472886"/>
              <a:gd name="connsiteY357" fmla="*/ 22089 h 22814"/>
              <a:gd name="connsiteX358" fmla="*/ 90832 w 472886"/>
              <a:gd name="connsiteY358" fmla="*/ 22451 h 22814"/>
              <a:gd name="connsiteX359" fmla="*/ 79608 w 472886"/>
              <a:gd name="connsiteY359" fmla="*/ 22451 h 22814"/>
              <a:gd name="connsiteX360" fmla="*/ 78728 w 472886"/>
              <a:gd name="connsiteY360" fmla="*/ 22089 h 22814"/>
              <a:gd name="connsiteX361" fmla="*/ 78366 w 472886"/>
              <a:gd name="connsiteY361" fmla="*/ 21158 h 22814"/>
              <a:gd name="connsiteX362" fmla="*/ 78366 w 472886"/>
              <a:gd name="connsiteY362" fmla="*/ 1604 h 22814"/>
              <a:gd name="connsiteX363" fmla="*/ 78728 w 472886"/>
              <a:gd name="connsiteY363" fmla="*/ 724 h 22814"/>
              <a:gd name="connsiteX364" fmla="*/ 79608 w 472886"/>
              <a:gd name="connsiteY364" fmla="*/ 362 h 22814"/>
              <a:gd name="connsiteX365" fmla="*/ 61606 w 472886"/>
              <a:gd name="connsiteY365" fmla="*/ 362 h 22814"/>
              <a:gd name="connsiteX366" fmla="*/ 72831 w 472886"/>
              <a:gd name="connsiteY366" fmla="*/ 362 h 22814"/>
              <a:gd name="connsiteX367" fmla="*/ 73762 w 472886"/>
              <a:gd name="connsiteY367" fmla="*/ 724 h 22814"/>
              <a:gd name="connsiteX368" fmla="*/ 74124 w 472886"/>
              <a:gd name="connsiteY368" fmla="*/ 1604 h 22814"/>
              <a:gd name="connsiteX369" fmla="*/ 73762 w 472886"/>
              <a:gd name="connsiteY369" fmla="*/ 2483 h 22814"/>
              <a:gd name="connsiteX370" fmla="*/ 72831 w 472886"/>
              <a:gd name="connsiteY370" fmla="*/ 2793 h 22814"/>
              <a:gd name="connsiteX371" fmla="*/ 72831 w 472886"/>
              <a:gd name="connsiteY371" fmla="*/ 2845 h 22814"/>
              <a:gd name="connsiteX372" fmla="*/ 62951 w 472886"/>
              <a:gd name="connsiteY372" fmla="*/ 2845 h 22814"/>
              <a:gd name="connsiteX373" fmla="*/ 62951 w 472886"/>
              <a:gd name="connsiteY373" fmla="*/ 9932 h 22814"/>
              <a:gd name="connsiteX374" fmla="*/ 71435 w 472886"/>
              <a:gd name="connsiteY374" fmla="*/ 9932 h 22814"/>
              <a:gd name="connsiteX375" fmla="*/ 72366 w 472886"/>
              <a:gd name="connsiteY375" fmla="*/ 10294 h 22814"/>
              <a:gd name="connsiteX376" fmla="*/ 72728 w 472886"/>
              <a:gd name="connsiteY376" fmla="*/ 11174 h 22814"/>
              <a:gd name="connsiteX377" fmla="*/ 72366 w 472886"/>
              <a:gd name="connsiteY377" fmla="*/ 12053 h 22814"/>
              <a:gd name="connsiteX378" fmla="*/ 71435 w 472886"/>
              <a:gd name="connsiteY378" fmla="*/ 12364 h 22814"/>
              <a:gd name="connsiteX379" fmla="*/ 62951 w 472886"/>
              <a:gd name="connsiteY379" fmla="*/ 12364 h 22814"/>
              <a:gd name="connsiteX380" fmla="*/ 62951 w 472886"/>
              <a:gd name="connsiteY380" fmla="*/ 20020 h 22814"/>
              <a:gd name="connsiteX381" fmla="*/ 72831 w 472886"/>
              <a:gd name="connsiteY381" fmla="*/ 20020 h 22814"/>
              <a:gd name="connsiteX382" fmla="*/ 73762 w 472886"/>
              <a:gd name="connsiteY382" fmla="*/ 20382 h 22814"/>
              <a:gd name="connsiteX383" fmla="*/ 74124 w 472886"/>
              <a:gd name="connsiteY383" fmla="*/ 21210 h 22814"/>
              <a:gd name="connsiteX384" fmla="*/ 73762 w 472886"/>
              <a:gd name="connsiteY384" fmla="*/ 22089 h 22814"/>
              <a:gd name="connsiteX385" fmla="*/ 72831 w 472886"/>
              <a:gd name="connsiteY385" fmla="*/ 22451 h 22814"/>
              <a:gd name="connsiteX386" fmla="*/ 61606 w 472886"/>
              <a:gd name="connsiteY386" fmla="*/ 22451 h 22814"/>
              <a:gd name="connsiteX387" fmla="*/ 60727 w 472886"/>
              <a:gd name="connsiteY387" fmla="*/ 22089 h 22814"/>
              <a:gd name="connsiteX388" fmla="*/ 60365 w 472886"/>
              <a:gd name="connsiteY388" fmla="*/ 21158 h 22814"/>
              <a:gd name="connsiteX389" fmla="*/ 60365 w 472886"/>
              <a:gd name="connsiteY389" fmla="*/ 1604 h 22814"/>
              <a:gd name="connsiteX390" fmla="*/ 60727 w 472886"/>
              <a:gd name="connsiteY390" fmla="*/ 724 h 22814"/>
              <a:gd name="connsiteX391" fmla="*/ 61606 w 472886"/>
              <a:gd name="connsiteY391" fmla="*/ 362 h 22814"/>
              <a:gd name="connsiteX392" fmla="*/ 19191 w 472886"/>
              <a:gd name="connsiteY392" fmla="*/ 362 h 22814"/>
              <a:gd name="connsiteX393" fmla="*/ 33881 w 472886"/>
              <a:gd name="connsiteY393" fmla="*/ 362 h 22814"/>
              <a:gd name="connsiteX394" fmla="*/ 34760 w 472886"/>
              <a:gd name="connsiteY394" fmla="*/ 672 h 22814"/>
              <a:gd name="connsiteX395" fmla="*/ 35122 w 472886"/>
              <a:gd name="connsiteY395" fmla="*/ 1552 h 22814"/>
              <a:gd name="connsiteX396" fmla="*/ 34760 w 472886"/>
              <a:gd name="connsiteY396" fmla="*/ 2431 h 22814"/>
              <a:gd name="connsiteX397" fmla="*/ 33829 w 472886"/>
              <a:gd name="connsiteY397" fmla="*/ 2742 h 22814"/>
              <a:gd name="connsiteX398" fmla="*/ 27829 w 472886"/>
              <a:gd name="connsiteY398" fmla="*/ 2742 h 22814"/>
              <a:gd name="connsiteX399" fmla="*/ 27829 w 472886"/>
              <a:gd name="connsiteY399" fmla="*/ 21158 h 22814"/>
              <a:gd name="connsiteX400" fmla="*/ 27467 w 472886"/>
              <a:gd name="connsiteY400" fmla="*/ 22089 h 22814"/>
              <a:gd name="connsiteX401" fmla="*/ 26484 w 472886"/>
              <a:gd name="connsiteY401" fmla="*/ 22451 h 22814"/>
              <a:gd name="connsiteX402" fmla="*/ 25553 w 472886"/>
              <a:gd name="connsiteY402" fmla="*/ 22089 h 22814"/>
              <a:gd name="connsiteX403" fmla="*/ 25191 w 472886"/>
              <a:gd name="connsiteY403" fmla="*/ 21158 h 22814"/>
              <a:gd name="connsiteX404" fmla="*/ 25191 w 472886"/>
              <a:gd name="connsiteY404" fmla="*/ 2742 h 22814"/>
              <a:gd name="connsiteX405" fmla="*/ 19191 w 472886"/>
              <a:gd name="connsiteY405" fmla="*/ 2742 h 22814"/>
              <a:gd name="connsiteX406" fmla="*/ 18311 w 472886"/>
              <a:gd name="connsiteY406" fmla="*/ 2431 h 22814"/>
              <a:gd name="connsiteX407" fmla="*/ 17949 w 472886"/>
              <a:gd name="connsiteY407" fmla="*/ 1552 h 22814"/>
              <a:gd name="connsiteX408" fmla="*/ 18311 w 472886"/>
              <a:gd name="connsiteY408" fmla="*/ 672 h 22814"/>
              <a:gd name="connsiteX409" fmla="*/ 19191 w 472886"/>
              <a:gd name="connsiteY409" fmla="*/ 362 h 22814"/>
              <a:gd name="connsiteX410" fmla="*/ 224907 w 472886"/>
              <a:gd name="connsiteY410" fmla="*/ 259 h 22814"/>
              <a:gd name="connsiteX411" fmla="*/ 233649 w 472886"/>
              <a:gd name="connsiteY411" fmla="*/ 259 h 22814"/>
              <a:gd name="connsiteX412" fmla="*/ 236856 w 472886"/>
              <a:gd name="connsiteY412" fmla="*/ 1087 h 22814"/>
              <a:gd name="connsiteX413" fmla="*/ 239132 w 472886"/>
              <a:gd name="connsiteY413" fmla="*/ 3311 h 22814"/>
              <a:gd name="connsiteX414" fmla="*/ 239960 w 472886"/>
              <a:gd name="connsiteY414" fmla="*/ 6570 h 22814"/>
              <a:gd name="connsiteX415" fmla="*/ 239443 w 472886"/>
              <a:gd name="connsiteY415" fmla="*/ 9053 h 22814"/>
              <a:gd name="connsiteX416" fmla="*/ 238046 w 472886"/>
              <a:gd name="connsiteY416" fmla="*/ 11019 h 22814"/>
              <a:gd name="connsiteX417" fmla="*/ 236339 w 472886"/>
              <a:gd name="connsiteY417" fmla="*/ 12157 h 22814"/>
              <a:gd name="connsiteX418" fmla="*/ 237270 w 472886"/>
              <a:gd name="connsiteY418" fmla="*/ 12726 h 22814"/>
              <a:gd name="connsiteX419" fmla="*/ 238667 w 472886"/>
              <a:gd name="connsiteY419" fmla="*/ 14382 h 22814"/>
              <a:gd name="connsiteX420" fmla="*/ 239236 w 472886"/>
              <a:gd name="connsiteY420" fmla="*/ 16709 h 22814"/>
              <a:gd name="connsiteX421" fmla="*/ 239391 w 472886"/>
              <a:gd name="connsiteY421" fmla="*/ 18572 h 22814"/>
              <a:gd name="connsiteX422" fmla="*/ 239650 w 472886"/>
              <a:gd name="connsiteY422" fmla="*/ 19658 h 22814"/>
              <a:gd name="connsiteX423" fmla="*/ 240167 w 472886"/>
              <a:gd name="connsiteY423" fmla="*/ 20279 h 22814"/>
              <a:gd name="connsiteX424" fmla="*/ 240736 w 472886"/>
              <a:gd name="connsiteY424" fmla="*/ 21003 h 22814"/>
              <a:gd name="connsiteX425" fmla="*/ 240581 w 472886"/>
              <a:gd name="connsiteY425" fmla="*/ 21934 h 22814"/>
              <a:gd name="connsiteX426" fmla="*/ 240063 w 472886"/>
              <a:gd name="connsiteY426" fmla="*/ 22348 h 22814"/>
              <a:gd name="connsiteX427" fmla="*/ 239391 w 472886"/>
              <a:gd name="connsiteY427" fmla="*/ 22452 h 22814"/>
              <a:gd name="connsiteX428" fmla="*/ 238770 w 472886"/>
              <a:gd name="connsiteY428" fmla="*/ 22245 h 22814"/>
              <a:gd name="connsiteX429" fmla="*/ 237787 w 472886"/>
              <a:gd name="connsiteY429" fmla="*/ 21417 h 22814"/>
              <a:gd name="connsiteX430" fmla="*/ 237012 w 472886"/>
              <a:gd name="connsiteY430" fmla="*/ 19813 h 22814"/>
              <a:gd name="connsiteX431" fmla="*/ 236701 w 472886"/>
              <a:gd name="connsiteY431" fmla="*/ 16968 h 22814"/>
              <a:gd name="connsiteX432" fmla="*/ 236391 w 472886"/>
              <a:gd name="connsiteY432" fmla="*/ 15313 h 22814"/>
              <a:gd name="connsiteX433" fmla="*/ 235511 w 472886"/>
              <a:gd name="connsiteY433" fmla="*/ 14226 h 22814"/>
              <a:gd name="connsiteX434" fmla="*/ 234322 w 472886"/>
              <a:gd name="connsiteY434" fmla="*/ 13657 h 22814"/>
              <a:gd name="connsiteX435" fmla="*/ 232977 w 472886"/>
              <a:gd name="connsiteY435" fmla="*/ 13502 h 22814"/>
              <a:gd name="connsiteX436" fmla="*/ 226304 w 472886"/>
              <a:gd name="connsiteY436" fmla="*/ 13502 h 22814"/>
              <a:gd name="connsiteX437" fmla="*/ 226304 w 472886"/>
              <a:gd name="connsiteY437" fmla="*/ 21055 h 22814"/>
              <a:gd name="connsiteX438" fmla="*/ 225994 w 472886"/>
              <a:gd name="connsiteY438" fmla="*/ 21986 h 22814"/>
              <a:gd name="connsiteX439" fmla="*/ 225115 w 472886"/>
              <a:gd name="connsiteY439" fmla="*/ 22348 h 22814"/>
              <a:gd name="connsiteX440" fmla="*/ 224080 w 472886"/>
              <a:gd name="connsiteY440" fmla="*/ 21986 h 22814"/>
              <a:gd name="connsiteX441" fmla="*/ 223666 w 472886"/>
              <a:gd name="connsiteY441" fmla="*/ 21055 h 22814"/>
              <a:gd name="connsiteX442" fmla="*/ 223666 w 472886"/>
              <a:gd name="connsiteY442" fmla="*/ 1501 h 22814"/>
              <a:gd name="connsiteX443" fmla="*/ 224028 w 472886"/>
              <a:gd name="connsiteY443" fmla="*/ 621 h 22814"/>
              <a:gd name="connsiteX444" fmla="*/ 224907 w 472886"/>
              <a:gd name="connsiteY444" fmla="*/ 259 h 22814"/>
              <a:gd name="connsiteX445" fmla="*/ 40294 w 472886"/>
              <a:gd name="connsiteY445" fmla="*/ 259 h 22814"/>
              <a:gd name="connsiteX446" fmla="*/ 48984 w 472886"/>
              <a:gd name="connsiteY446" fmla="*/ 259 h 22814"/>
              <a:gd name="connsiteX447" fmla="*/ 52191 w 472886"/>
              <a:gd name="connsiteY447" fmla="*/ 1087 h 22814"/>
              <a:gd name="connsiteX448" fmla="*/ 54467 w 472886"/>
              <a:gd name="connsiteY448" fmla="*/ 3311 h 22814"/>
              <a:gd name="connsiteX449" fmla="*/ 55295 w 472886"/>
              <a:gd name="connsiteY449" fmla="*/ 6570 h 22814"/>
              <a:gd name="connsiteX450" fmla="*/ 54778 w 472886"/>
              <a:gd name="connsiteY450" fmla="*/ 9053 h 22814"/>
              <a:gd name="connsiteX451" fmla="*/ 53381 w 472886"/>
              <a:gd name="connsiteY451" fmla="*/ 11019 h 22814"/>
              <a:gd name="connsiteX452" fmla="*/ 51674 w 472886"/>
              <a:gd name="connsiteY452" fmla="*/ 12157 h 22814"/>
              <a:gd name="connsiteX453" fmla="*/ 52605 w 472886"/>
              <a:gd name="connsiteY453" fmla="*/ 12726 h 22814"/>
              <a:gd name="connsiteX454" fmla="*/ 54002 w 472886"/>
              <a:gd name="connsiteY454" fmla="*/ 14382 h 22814"/>
              <a:gd name="connsiteX455" fmla="*/ 54571 w 472886"/>
              <a:gd name="connsiteY455" fmla="*/ 16709 h 22814"/>
              <a:gd name="connsiteX456" fmla="*/ 54726 w 472886"/>
              <a:gd name="connsiteY456" fmla="*/ 18572 h 22814"/>
              <a:gd name="connsiteX457" fmla="*/ 54985 w 472886"/>
              <a:gd name="connsiteY457" fmla="*/ 19658 h 22814"/>
              <a:gd name="connsiteX458" fmla="*/ 55502 w 472886"/>
              <a:gd name="connsiteY458" fmla="*/ 20279 h 22814"/>
              <a:gd name="connsiteX459" fmla="*/ 56123 w 472886"/>
              <a:gd name="connsiteY459" fmla="*/ 21003 h 22814"/>
              <a:gd name="connsiteX460" fmla="*/ 55968 w 472886"/>
              <a:gd name="connsiteY460" fmla="*/ 21934 h 22814"/>
              <a:gd name="connsiteX461" fmla="*/ 55450 w 472886"/>
              <a:gd name="connsiteY461" fmla="*/ 22348 h 22814"/>
              <a:gd name="connsiteX462" fmla="*/ 54778 w 472886"/>
              <a:gd name="connsiteY462" fmla="*/ 22452 h 22814"/>
              <a:gd name="connsiteX463" fmla="*/ 54157 w 472886"/>
              <a:gd name="connsiteY463" fmla="*/ 22245 h 22814"/>
              <a:gd name="connsiteX464" fmla="*/ 53174 w 472886"/>
              <a:gd name="connsiteY464" fmla="*/ 21417 h 22814"/>
              <a:gd name="connsiteX465" fmla="*/ 52399 w 472886"/>
              <a:gd name="connsiteY465" fmla="*/ 19813 h 22814"/>
              <a:gd name="connsiteX466" fmla="*/ 52088 w 472886"/>
              <a:gd name="connsiteY466" fmla="*/ 16968 h 22814"/>
              <a:gd name="connsiteX467" fmla="*/ 51778 w 472886"/>
              <a:gd name="connsiteY467" fmla="*/ 15313 h 22814"/>
              <a:gd name="connsiteX468" fmla="*/ 50898 w 472886"/>
              <a:gd name="connsiteY468" fmla="*/ 14226 h 22814"/>
              <a:gd name="connsiteX469" fmla="*/ 49709 w 472886"/>
              <a:gd name="connsiteY469" fmla="*/ 13657 h 22814"/>
              <a:gd name="connsiteX470" fmla="*/ 48364 w 472886"/>
              <a:gd name="connsiteY470" fmla="*/ 13502 h 22814"/>
              <a:gd name="connsiteX471" fmla="*/ 41691 w 472886"/>
              <a:gd name="connsiteY471" fmla="*/ 13502 h 22814"/>
              <a:gd name="connsiteX472" fmla="*/ 41691 w 472886"/>
              <a:gd name="connsiteY472" fmla="*/ 21055 h 22814"/>
              <a:gd name="connsiteX473" fmla="*/ 41381 w 472886"/>
              <a:gd name="connsiteY473" fmla="*/ 21986 h 22814"/>
              <a:gd name="connsiteX474" fmla="*/ 40502 w 472886"/>
              <a:gd name="connsiteY474" fmla="*/ 22348 h 22814"/>
              <a:gd name="connsiteX475" fmla="*/ 39467 w 472886"/>
              <a:gd name="connsiteY475" fmla="*/ 21986 h 22814"/>
              <a:gd name="connsiteX476" fmla="*/ 39053 w 472886"/>
              <a:gd name="connsiteY476" fmla="*/ 21055 h 22814"/>
              <a:gd name="connsiteX477" fmla="*/ 39053 w 472886"/>
              <a:gd name="connsiteY477" fmla="*/ 1501 h 22814"/>
              <a:gd name="connsiteX478" fmla="*/ 39415 w 472886"/>
              <a:gd name="connsiteY478" fmla="*/ 621 h 22814"/>
              <a:gd name="connsiteX479" fmla="*/ 40294 w 472886"/>
              <a:gd name="connsiteY479" fmla="*/ 259 h 22814"/>
              <a:gd name="connsiteX480" fmla="*/ 465800 w 472886"/>
              <a:gd name="connsiteY480" fmla="*/ 104 h 22814"/>
              <a:gd name="connsiteX481" fmla="*/ 469369 w 472886"/>
              <a:gd name="connsiteY481" fmla="*/ 725 h 22814"/>
              <a:gd name="connsiteX482" fmla="*/ 472110 w 472886"/>
              <a:gd name="connsiteY482" fmla="*/ 2587 h 22814"/>
              <a:gd name="connsiteX483" fmla="*/ 472576 w 472886"/>
              <a:gd name="connsiteY483" fmla="*/ 3518 h 22814"/>
              <a:gd name="connsiteX484" fmla="*/ 472265 w 472886"/>
              <a:gd name="connsiteY484" fmla="*/ 4139 h 22814"/>
              <a:gd name="connsiteX485" fmla="*/ 471593 w 472886"/>
              <a:gd name="connsiteY485" fmla="*/ 4449 h 22814"/>
              <a:gd name="connsiteX486" fmla="*/ 471076 w 472886"/>
              <a:gd name="connsiteY486" fmla="*/ 4242 h 22814"/>
              <a:gd name="connsiteX487" fmla="*/ 469731 w 472886"/>
              <a:gd name="connsiteY487" fmla="*/ 3053 h 22814"/>
              <a:gd name="connsiteX488" fmla="*/ 467921 w 472886"/>
              <a:gd name="connsiteY488" fmla="*/ 2225 h 22814"/>
              <a:gd name="connsiteX489" fmla="*/ 465851 w 472886"/>
              <a:gd name="connsiteY489" fmla="*/ 1966 h 22814"/>
              <a:gd name="connsiteX490" fmla="*/ 463161 w 472886"/>
              <a:gd name="connsiteY490" fmla="*/ 2432 h 22814"/>
              <a:gd name="connsiteX491" fmla="*/ 461299 w 472886"/>
              <a:gd name="connsiteY491" fmla="*/ 3725 h 22814"/>
              <a:gd name="connsiteX492" fmla="*/ 460627 w 472886"/>
              <a:gd name="connsiteY492" fmla="*/ 5794 h 22814"/>
              <a:gd name="connsiteX493" fmla="*/ 461403 w 472886"/>
              <a:gd name="connsiteY493" fmla="*/ 7967 h 22814"/>
              <a:gd name="connsiteX494" fmla="*/ 463369 w 472886"/>
              <a:gd name="connsiteY494" fmla="*/ 9364 h 22814"/>
              <a:gd name="connsiteX495" fmla="*/ 466006 w 472886"/>
              <a:gd name="connsiteY495" fmla="*/ 10398 h 22814"/>
              <a:gd name="connsiteX496" fmla="*/ 468593 w 472886"/>
              <a:gd name="connsiteY496" fmla="*/ 11278 h 22814"/>
              <a:gd name="connsiteX497" fmla="*/ 470817 w 472886"/>
              <a:gd name="connsiteY497" fmla="*/ 12468 h 22814"/>
              <a:gd name="connsiteX498" fmla="*/ 472317 w 472886"/>
              <a:gd name="connsiteY498" fmla="*/ 14278 h 22814"/>
              <a:gd name="connsiteX499" fmla="*/ 472886 w 472886"/>
              <a:gd name="connsiteY499" fmla="*/ 17072 h 22814"/>
              <a:gd name="connsiteX500" fmla="*/ 471955 w 472886"/>
              <a:gd name="connsiteY500" fmla="*/ 19969 h 22814"/>
              <a:gd name="connsiteX501" fmla="*/ 469421 w 472886"/>
              <a:gd name="connsiteY501" fmla="*/ 22038 h 22814"/>
              <a:gd name="connsiteX502" fmla="*/ 465696 w 472886"/>
              <a:gd name="connsiteY502" fmla="*/ 22814 h 22814"/>
              <a:gd name="connsiteX503" fmla="*/ 461506 w 472886"/>
              <a:gd name="connsiteY503" fmla="*/ 22038 h 22814"/>
              <a:gd name="connsiteX504" fmla="*/ 458144 w 472886"/>
              <a:gd name="connsiteY504" fmla="*/ 19658 h 22814"/>
              <a:gd name="connsiteX505" fmla="*/ 457886 w 472886"/>
              <a:gd name="connsiteY505" fmla="*/ 19348 h 22814"/>
              <a:gd name="connsiteX506" fmla="*/ 457782 w 472886"/>
              <a:gd name="connsiteY506" fmla="*/ 18882 h 22814"/>
              <a:gd name="connsiteX507" fmla="*/ 458092 w 472886"/>
              <a:gd name="connsiteY507" fmla="*/ 18210 h 22814"/>
              <a:gd name="connsiteX508" fmla="*/ 458765 w 472886"/>
              <a:gd name="connsiteY508" fmla="*/ 17899 h 22814"/>
              <a:gd name="connsiteX509" fmla="*/ 459437 w 472886"/>
              <a:gd name="connsiteY509" fmla="*/ 18210 h 22814"/>
              <a:gd name="connsiteX510" fmla="*/ 462230 w 472886"/>
              <a:gd name="connsiteY510" fmla="*/ 20227 h 22814"/>
              <a:gd name="connsiteX511" fmla="*/ 465593 w 472886"/>
              <a:gd name="connsiteY511" fmla="*/ 20900 h 22814"/>
              <a:gd name="connsiteX512" fmla="*/ 468282 w 472886"/>
              <a:gd name="connsiteY512" fmla="*/ 20434 h 22814"/>
              <a:gd name="connsiteX513" fmla="*/ 470145 w 472886"/>
              <a:gd name="connsiteY513" fmla="*/ 19089 h 22814"/>
              <a:gd name="connsiteX514" fmla="*/ 470817 w 472886"/>
              <a:gd name="connsiteY514" fmla="*/ 17020 h 22814"/>
              <a:gd name="connsiteX515" fmla="*/ 470041 w 472886"/>
              <a:gd name="connsiteY515" fmla="*/ 14692 h 22814"/>
              <a:gd name="connsiteX516" fmla="*/ 467972 w 472886"/>
              <a:gd name="connsiteY516" fmla="*/ 13192 h 22814"/>
              <a:gd name="connsiteX517" fmla="*/ 465075 w 472886"/>
              <a:gd name="connsiteY517" fmla="*/ 12157 h 22814"/>
              <a:gd name="connsiteX518" fmla="*/ 462593 w 472886"/>
              <a:gd name="connsiteY518" fmla="*/ 11278 h 22814"/>
              <a:gd name="connsiteX519" fmla="*/ 460523 w 472886"/>
              <a:gd name="connsiteY519" fmla="*/ 10088 h 22814"/>
              <a:gd name="connsiteX520" fmla="*/ 459127 w 472886"/>
              <a:gd name="connsiteY520" fmla="*/ 8329 h 22814"/>
              <a:gd name="connsiteX521" fmla="*/ 458609 w 472886"/>
              <a:gd name="connsiteY521" fmla="*/ 5794 h 22814"/>
              <a:gd name="connsiteX522" fmla="*/ 459489 w 472886"/>
              <a:gd name="connsiteY522" fmla="*/ 2846 h 22814"/>
              <a:gd name="connsiteX523" fmla="*/ 462024 w 472886"/>
              <a:gd name="connsiteY523" fmla="*/ 828 h 22814"/>
              <a:gd name="connsiteX524" fmla="*/ 465800 w 472886"/>
              <a:gd name="connsiteY524" fmla="*/ 104 h 22814"/>
              <a:gd name="connsiteX525" fmla="*/ 392502 w 472886"/>
              <a:gd name="connsiteY525" fmla="*/ 104 h 22814"/>
              <a:gd name="connsiteX526" fmla="*/ 395761 w 472886"/>
              <a:gd name="connsiteY526" fmla="*/ 518 h 22814"/>
              <a:gd name="connsiteX527" fmla="*/ 398554 w 472886"/>
              <a:gd name="connsiteY527" fmla="*/ 1708 h 22814"/>
              <a:gd name="connsiteX528" fmla="*/ 398864 w 472886"/>
              <a:gd name="connsiteY528" fmla="*/ 2070 h 22814"/>
              <a:gd name="connsiteX529" fmla="*/ 398968 w 472886"/>
              <a:gd name="connsiteY529" fmla="*/ 2484 h 22814"/>
              <a:gd name="connsiteX530" fmla="*/ 398709 w 472886"/>
              <a:gd name="connsiteY530" fmla="*/ 3208 h 22814"/>
              <a:gd name="connsiteX531" fmla="*/ 398089 w 472886"/>
              <a:gd name="connsiteY531" fmla="*/ 3467 h 22814"/>
              <a:gd name="connsiteX532" fmla="*/ 397778 w 472886"/>
              <a:gd name="connsiteY532" fmla="*/ 3415 h 22814"/>
              <a:gd name="connsiteX533" fmla="*/ 397520 w 472886"/>
              <a:gd name="connsiteY533" fmla="*/ 3311 h 22814"/>
              <a:gd name="connsiteX534" fmla="*/ 395192 w 472886"/>
              <a:gd name="connsiteY534" fmla="*/ 2380 h 22814"/>
              <a:gd name="connsiteX535" fmla="*/ 392502 w 472886"/>
              <a:gd name="connsiteY535" fmla="*/ 2018 h 22814"/>
              <a:gd name="connsiteX536" fmla="*/ 387692 w 472886"/>
              <a:gd name="connsiteY536" fmla="*/ 3260 h 22814"/>
              <a:gd name="connsiteX537" fmla="*/ 384381 w 472886"/>
              <a:gd name="connsiteY537" fmla="*/ 6622 h 22814"/>
              <a:gd name="connsiteX538" fmla="*/ 383191 w 472886"/>
              <a:gd name="connsiteY538" fmla="*/ 11485 h 22814"/>
              <a:gd name="connsiteX539" fmla="*/ 384381 w 472886"/>
              <a:gd name="connsiteY539" fmla="*/ 16348 h 22814"/>
              <a:gd name="connsiteX540" fmla="*/ 387692 w 472886"/>
              <a:gd name="connsiteY540" fmla="*/ 19710 h 22814"/>
              <a:gd name="connsiteX541" fmla="*/ 392502 w 472886"/>
              <a:gd name="connsiteY541" fmla="*/ 20952 h 22814"/>
              <a:gd name="connsiteX542" fmla="*/ 395347 w 472886"/>
              <a:gd name="connsiteY542" fmla="*/ 20538 h 22814"/>
              <a:gd name="connsiteX543" fmla="*/ 397675 w 472886"/>
              <a:gd name="connsiteY543" fmla="*/ 19503 h 22814"/>
              <a:gd name="connsiteX544" fmla="*/ 397675 w 472886"/>
              <a:gd name="connsiteY544" fmla="*/ 13244 h 22814"/>
              <a:gd name="connsiteX545" fmla="*/ 392709 w 472886"/>
              <a:gd name="connsiteY545" fmla="*/ 13244 h 22814"/>
              <a:gd name="connsiteX546" fmla="*/ 392036 w 472886"/>
              <a:gd name="connsiteY546" fmla="*/ 12933 h 22814"/>
              <a:gd name="connsiteX547" fmla="*/ 391726 w 472886"/>
              <a:gd name="connsiteY547" fmla="*/ 12261 h 22814"/>
              <a:gd name="connsiteX548" fmla="*/ 392036 w 472886"/>
              <a:gd name="connsiteY548" fmla="*/ 11588 h 22814"/>
              <a:gd name="connsiteX549" fmla="*/ 392709 w 472886"/>
              <a:gd name="connsiteY549" fmla="*/ 11330 h 22814"/>
              <a:gd name="connsiteX550" fmla="*/ 398761 w 472886"/>
              <a:gd name="connsiteY550" fmla="*/ 11330 h 22814"/>
              <a:gd name="connsiteX551" fmla="*/ 399382 w 472886"/>
              <a:gd name="connsiteY551" fmla="*/ 11640 h 22814"/>
              <a:gd name="connsiteX552" fmla="*/ 399640 w 472886"/>
              <a:gd name="connsiteY552" fmla="*/ 12313 h 22814"/>
              <a:gd name="connsiteX553" fmla="*/ 399640 w 472886"/>
              <a:gd name="connsiteY553" fmla="*/ 19917 h 22814"/>
              <a:gd name="connsiteX554" fmla="*/ 399537 w 472886"/>
              <a:gd name="connsiteY554" fmla="*/ 20383 h 22814"/>
              <a:gd name="connsiteX555" fmla="*/ 399175 w 472886"/>
              <a:gd name="connsiteY555" fmla="*/ 20745 h 22814"/>
              <a:gd name="connsiteX556" fmla="*/ 396071 w 472886"/>
              <a:gd name="connsiteY556" fmla="*/ 22245 h 22814"/>
              <a:gd name="connsiteX557" fmla="*/ 392502 w 472886"/>
              <a:gd name="connsiteY557" fmla="*/ 22814 h 22814"/>
              <a:gd name="connsiteX558" fmla="*/ 388002 w 472886"/>
              <a:gd name="connsiteY558" fmla="*/ 21986 h 22814"/>
              <a:gd name="connsiteX559" fmla="*/ 384381 w 472886"/>
              <a:gd name="connsiteY559" fmla="*/ 19607 h 22814"/>
              <a:gd name="connsiteX560" fmla="*/ 382001 w 472886"/>
              <a:gd name="connsiteY560" fmla="*/ 15985 h 22814"/>
              <a:gd name="connsiteX561" fmla="*/ 381174 w 472886"/>
              <a:gd name="connsiteY561" fmla="*/ 11485 h 22814"/>
              <a:gd name="connsiteX562" fmla="*/ 382001 w 472886"/>
              <a:gd name="connsiteY562" fmla="*/ 6984 h 22814"/>
              <a:gd name="connsiteX563" fmla="*/ 384381 w 472886"/>
              <a:gd name="connsiteY563" fmla="*/ 3363 h 22814"/>
              <a:gd name="connsiteX564" fmla="*/ 388002 w 472886"/>
              <a:gd name="connsiteY564" fmla="*/ 983 h 22814"/>
              <a:gd name="connsiteX565" fmla="*/ 392502 w 472886"/>
              <a:gd name="connsiteY565" fmla="*/ 104 h 22814"/>
              <a:gd name="connsiteX566" fmla="*/ 134179 w 472886"/>
              <a:gd name="connsiteY566" fmla="*/ 104 h 22814"/>
              <a:gd name="connsiteX567" fmla="*/ 137386 w 472886"/>
              <a:gd name="connsiteY567" fmla="*/ 570 h 22814"/>
              <a:gd name="connsiteX568" fmla="*/ 140231 w 472886"/>
              <a:gd name="connsiteY568" fmla="*/ 1811 h 22814"/>
              <a:gd name="connsiteX569" fmla="*/ 140852 w 472886"/>
              <a:gd name="connsiteY569" fmla="*/ 2639 h 22814"/>
              <a:gd name="connsiteX570" fmla="*/ 140541 w 472886"/>
              <a:gd name="connsiteY570" fmla="*/ 3673 h 22814"/>
              <a:gd name="connsiteX571" fmla="*/ 139817 w 472886"/>
              <a:gd name="connsiteY571" fmla="*/ 4139 h 22814"/>
              <a:gd name="connsiteX572" fmla="*/ 138938 w 472886"/>
              <a:gd name="connsiteY572" fmla="*/ 3932 h 22814"/>
              <a:gd name="connsiteX573" fmla="*/ 136714 w 472886"/>
              <a:gd name="connsiteY573" fmla="*/ 2949 h 22814"/>
              <a:gd name="connsiteX574" fmla="*/ 134179 w 472886"/>
              <a:gd name="connsiteY574" fmla="*/ 2587 h 22814"/>
              <a:gd name="connsiteX575" fmla="*/ 130765 w 472886"/>
              <a:gd name="connsiteY575" fmla="*/ 3260 h 22814"/>
              <a:gd name="connsiteX576" fmla="*/ 128075 w 472886"/>
              <a:gd name="connsiteY576" fmla="*/ 5070 h 22814"/>
              <a:gd name="connsiteX577" fmla="*/ 126317 w 472886"/>
              <a:gd name="connsiteY577" fmla="*/ 7864 h 22814"/>
              <a:gd name="connsiteX578" fmla="*/ 125696 w 472886"/>
              <a:gd name="connsiteY578" fmla="*/ 11433 h 22814"/>
              <a:gd name="connsiteX579" fmla="*/ 126368 w 472886"/>
              <a:gd name="connsiteY579" fmla="*/ 15158 h 22814"/>
              <a:gd name="connsiteX580" fmla="*/ 128179 w 472886"/>
              <a:gd name="connsiteY580" fmla="*/ 17951 h 22814"/>
              <a:gd name="connsiteX581" fmla="*/ 130869 w 472886"/>
              <a:gd name="connsiteY581" fmla="*/ 19710 h 22814"/>
              <a:gd name="connsiteX582" fmla="*/ 134179 w 472886"/>
              <a:gd name="connsiteY582" fmla="*/ 20331 h 22814"/>
              <a:gd name="connsiteX583" fmla="*/ 136662 w 472886"/>
              <a:gd name="connsiteY583" fmla="*/ 19969 h 22814"/>
              <a:gd name="connsiteX584" fmla="*/ 138938 w 472886"/>
              <a:gd name="connsiteY584" fmla="*/ 18934 h 22814"/>
              <a:gd name="connsiteX585" fmla="*/ 139817 w 472886"/>
              <a:gd name="connsiteY585" fmla="*/ 18779 h 22814"/>
              <a:gd name="connsiteX586" fmla="*/ 140645 w 472886"/>
              <a:gd name="connsiteY586" fmla="*/ 19141 h 22814"/>
              <a:gd name="connsiteX587" fmla="*/ 140904 w 472886"/>
              <a:gd name="connsiteY587" fmla="*/ 20176 h 22814"/>
              <a:gd name="connsiteX588" fmla="*/ 140283 w 472886"/>
              <a:gd name="connsiteY588" fmla="*/ 21003 h 22814"/>
              <a:gd name="connsiteX589" fmla="*/ 138473 w 472886"/>
              <a:gd name="connsiteY589" fmla="*/ 21883 h 22814"/>
              <a:gd name="connsiteX590" fmla="*/ 136352 w 472886"/>
              <a:gd name="connsiteY590" fmla="*/ 22504 h 22814"/>
              <a:gd name="connsiteX591" fmla="*/ 134179 w 472886"/>
              <a:gd name="connsiteY591" fmla="*/ 22710 h 22814"/>
              <a:gd name="connsiteX592" fmla="*/ 129886 w 472886"/>
              <a:gd name="connsiteY592" fmla="*/ 21935 h 22814"/>
              <a:gd name="connsiteX593" fmla="*/ 126317 w 472886"/>
              <a:gd name="connsiteY593" fmla="*/ 19658 h 22814"/>
              <a:gd name="connsiteX594" fmla="*/ 123886 w 472886"/>
              <a:gd name="connsiteY594" fmla="*/ 16089 h 22814"/>
              <a:gd name="connsiteX595" fmla="*/ 123006 w 472886"/>
              <a:gd name="connsiteY595" fmla="*/ 11381 h 22814"/>
              <a:gd name="connsiteX596" fmla="*/ 123834 w 472886"/>
              <a:gd name="connsiteY596" fmla="*/ 6881 h 22814"/>
              <a:gd name="connsiteX597" fmla="*/ 126213 w 472886"/>
              <a:gd name="connsiteY597" fmla="*/ 3311 h 22814"/>
              <a:gd name="connsiteX598" fmla="*/ 129782 w 472886"/>
              <a:gd name="connsiteY598" fmla="*/ 932 h 22814"/>
              <a:gd name="connsiteX599" fmla="*/ 134179 w 472886"/>
              <a:gd name="connsiteY599" fmla="*/ 104 h 22814"/>
              <a:gd name="connsiteX600" fmla="*/ 421573 w 472886"/>
              <a:gd name="connsiteY600" fmla="*/ 52 h 22814"/>
              <a:gd name="connsiteX601" fmla="*/ 425815 w 472886"/>
              <a:gd name="connsiteY601" fmla="*/ 880 h 22814"/>
              <a:gd name="connsiteX602" fmla="*/ 429177 w 472886"/>
              <a:gd name="connsiteY602" fmla="*/ 3259 h 22814"/>
              <a:gd name="connsiteX603" fmla="*/ 431350 w 472886"/>
              <a:gd name="connsiteY603" fmla="*/ 6880 h 22814"/>
              <a:gd name="connsiteX604" fmla="*/ 432125 w 472886"/>
              <a:gd name="connsiteY604" fmla="*/ 11433 h 22814"/>
              <a:gd name="connsiteX605" fmla="*/ 431350 w 472886"/>
              <a:gd name="connsiteY605" fmla="*/ 15985 h 22814"/>
              <a:gd name="connsiteX606" fmla="*/ 429177 w 472886"/>
              <a:gd name="connsiteY606" fmla="*/ 19606 h 22814"/>
              <a:gd name="connsiteX607" fmla="*/ 425815 w 472886"/>
              <a:gd name="connsiteY607" fmla="*/ 21986 h 22814"/>
              <a:gd name="connsiteX608" fmla="*/ 421573 w 472886"/>
              <a:gd name="connsiteY608" fmla="*/ 22814 h 22814"/>
              <a:gd name="connsiteX609" fmla="*/ 417332 w 472886"/>
              <a:gd name="connsiteY609" fmla="*/ 21986 h 22814"/>
              <a:gd name="connsiteX610" fmla="*/ 413969 w 472886"/>
              <a:gd name="connsiteY610" fmla="*/ 19606 h 22814"/>
              <a:gd name="connsiteX611" fmla="*/ 411797 w 472886"/>
              <a:gd name="connsiteY611" fmla="*/ 15985 h 22814"/>
              <a:gd name="connsiteX612" fmla="*/ 411021 w 472886"/>
              <a:gd name="connsiteY612" fmla="*/ 11433 h 22814"/>
              <a:gd name="connsiteX613" fmla="*/ 411797 w 472886"/>
              <a:gd name="connsiteY613" fmla="*/ 6880 h 22814"/>
              <a:gd name="connsiteX614" fmla="*/ 413969 w 472886"/>
              <a:gd name="connsiteY614" fmla="*/ 3259 h 22814"/>
              <a:gd name="connsiteX615" fmla="*/ 417332 w 472886"/>
              <a:gd name="connsiteY615" fmla="*/ 880 h 22814"/>
              <a:gd name="connsiteX616" fmla="*/ 421573 w 472886"/>
              <a:gd name="connsiteY616" fmla="*/ 52 h 22814"/>
              <a:gd name="connsiteX617" fmla="*/ 298670 w 472886"/>
              <a:gd name="connsiteY617" fmla="*/ 52 h 22814"/>
              <a:gd name="connsiteX618" fmla="*/ 302912 w 472886"/>
              <a:gd name="connsiteY618" fmla="*/ 880 h 22814"/>
              <a:gd name="connsiteX619" fmla="*/ 306274 w 472886"/>
              <a:gd name="connsiteY619" fmla="*/ 3259 h 22814"/>
              <a:gd name="connsiteX620" fmla="*/ 308447 w 472886"/>
              <a:gd name="connsiteY620" fmla="*/ 6880 h 22814"/>
              <a:gd name="connsiteX621" fmla="*/ 309222 w 472886"/>
              <a:gd name="connsiteY621" fmla="*/ 11433 h 22814"/>
              <a:gd name="connsiteX622" fmla="*/ 308447 w 472886"/>
              <a:gd name="connsiteY622" fmla="*/ 15985 h 22814"/>
              <a:gd name="connsiteX623" fmla="*/ 306274 w 472886"/>
              <a:gd name="connsiteY623" fmla="*/ 19606 h 22814"/>
              <a:gd name="connsiteX624" fmla="*/ 302912 w 472886"/>
              <a:gd name="connsiteY624" fmla="*/ 21986 h 22814"/>
              <a:gd name="connsiteX625" fmla="*/ 298670 w 472886"/>
              <a:gd name="connsiteY625" fmla="*/ 22814 h 22814"/>
              <a:gd name="connsiteX626" fmla="*/ 294429 w 472886"/>
              <a:gd name="connsiteY626" fmla="*/ 21986 h 22814"/>
              <a:gd name="connsiteX627" fmla="*/ 291066 w 472886"/>
              <a:gd name="connsiteY627" fmla="*/ 19606 h 22814"/>
              <a:gd name="connsiteX628" fmla="*/ 288894 w 472886"/>
              <a:gd name="connsiteY628" fmla="*/ 15985 h 22814"/>
              <a:gd name="connsiteX629" fmla="*/ 288118 w 472886"/>
              <a:gd name="connsiteY629" fmla="*/ 11433 h 22814"/>
              <a:gd name="connsiteX630" fmla="*/ 288894 w 472886"/>
              <a:gd name="connsiteY630" fmla="*/ 6880 h 22814"/>
              <a:gd name="connsiteX631" fmla="*/ 291066 w 472886"/>
              <a:gd name="connsiteY631" fmla="*/ 3259 h 22814"/>
              <a:gd name="connsiteX632" fmla="*/ 294429 w 472886"/>
              <a:gd name="connsiteY632" fmla="*/ 880 h 22814"/>
              <a:gd name="connsiteX633" fmla="*/ 298670 w 472886"/>
              <a:gd name="connsiteY633" fmla="*/ 52 h 22814"/>
              <a:gd name="connsiteX634" fmla="*/ 8069 w 472886"/>
              <a:gd name="connsiteY634" fmla="*/ 0 h 22814"/>
              <a:gd name="connsiteX635" fmla="*/ 11742 w 472886"/>
              <a:gd name="connsiteY635" fmla="*/ 621 h 22814"/>
              <a:gd name="connsiteX636" fmla="*/ 14483 w 472886"/>
              <a:gd name="connsiteY636" fmla="*/ 2380 h 22814"/>
              <a:gd name="connsiteX637" fmla="*/ 15104 w 472886"/>
              <a:gd name="connsiteY637" fmla="*/ 3569 h 22814"/>
              <a:gd name="connsiteX638" fmla="*/ 14690 w 472886"/>
              <a:gd name="connsiteY638" fmla="*/ 4449 h 22814"/>
              <a:gd name="connsiteX639" fmla="*/ 13811 w 472886"/>
              <a:gd name="connsiteY639" fmla="*/ 4863 h 22814"/>
              <a:gd name="connsiteX640" fmla="*/ 13190 w 472886"/>
              <a:gd name="connsiteY640" fmla="*/ 4604 h 22814"/>
              <a:gd name="connsiteX641" fmla="*/ 11845 w 472886"/>
              <a:gd name="connsiteY641" fmla="*/ 3518 h 22814"/>
              <a:gd name="connsiteX642" fmla="*/ 10035 w 472886"/>
              <a:gd name="connsiteY642" fmla="*/ 2742 h 22814"/>
              <a:gd name="connsiteX643" fmla="*/ 8069 w 472886"/>
              <a:gd name="connsiteY643" fmla="*/ 2483 h 22814"/>
              <a:gd name="connsiteX644" fmla="*/ 5535 w 472886"/>
              <a:gd name="connsiteY644" fmla="*/ 2897 h 22814"/>
              <a:gd name="connsiteX645" fmla="*/ 3828 w 472886"/>
              <a:gd name="connsiteY645" fmla="*/ 4087 h 22814"/>
              <a:gd name="connsiteX646" fmla="*/ 3207 w 472886"/>
              <a:gd name="connsiteY646" fmla="*/ 5949 h 22814"/>
              <a:gd name="connsiteX647" fmla="*/ 3880 w 472886"/>
              <a:gd name="connsiteY647" fmla="*/ 7915 h 22814"/>
              <a:gd name="connsiteX648" fmla="*/ 5742 w 472886"/>
              <a:gd name="connsiteY648" fmla="*/ 9156 h 22814"/>
              <a:gd name="connsiteX649" fmla="*/ 8328 w 472886"/>
              <a:gd name="connsiteY649" fmla="*/ 10036 h 22814"/>
              <a:gd name="connsiteX650" fmla="*/ 11173 w 472886"/>
              <a:gd name="connsiteY650" fmla="*/ 10915 h 22814"/>
              <a:gd name="connsiteX651" fmla="*/ 13449 w 472886"/>
              <a:gd name="connsiteY651" fmla="*/ 12157 h 22814"/>
              <a:gd name="connsiteX652" fmla="*/ 15001 w 472886"/>
              <a:gd name="connsiteY652" fmla="*/ 13916 h 22814"/>
              <a:gd name="connsiteX653" fmla="*/ 15518 w 472886"/>
              <a:gd name="connsiteY653" fmla="*/ 16657 h 22814"/>
              <a:gd name="connsiteX654" fmla="*/ 14535 w 472886"/>
              <a:gd name="connsiteY654" fmla="*/ 19761 h 22814"/>
              <a:gd name="connsiteX655" fmla="*/ 11845 w 472886"/>
              <a:gd name="connsiteY655" fmla="*/ 21882 h 22814"/>
              <a:gd name="connsiteX656" fmla="*/ 8018 w 472886"/>
              <a:gd name="connsiteY656" fmla="*/ 22710 h 22814"/>
              <a:gd name="connsiteX657" fmla="*/ 3931 w 472886"/>
              <a:gd name="connsiteY657" fmla="*/ 22037 h 22814"/>
              <a:gd name="connsiteX658" fmla="*/ 517 w 472886"/>
              <a:gd name="connsiteY658" fmla="*/ 19813 h 22814"/>
              <a:gd name="connsiteX659" fmla="*/ 155 w 472886"/>
              <a:gd name="connsiteY659" fmla="*/ 19347 h 22814"/>
              <a:gd name="connsiteX660" fmla="*/ 0 w 472886"/>
              <a:gd name="connsiteY660" fmla="*/ 18778 h 22814"/>
              <a:gd name="connsiteX661" fmla="*/ 362 w 472886"/>
              <a:gd name="connsiteY661" fmla="*/ 17899 h 22814"/>
              <a:gd name="connsiteX662" fmla="*/ 1241 w 472886"/>
              <a:gd name="connsiteY662" fmla="*/ 17485 h 22814"/>
              <a:gd name="connsiteX663" fmla="*/ 2017 w 472886"/>
              <a:gd name="connsiteY663" fmla="*/ 17847 h 22814"/>
              <a:gd name="connsiteX664" fmla="*/ 4707 w 472886"/>
              <a:gd name="connsiteY664" fmla="*/ 19658 h 22814"/>
              <a:gd name="connsiteX665" fmla="*/ 7966 w 472886"/>
              <a:gd name="connsiteY665" fmla="*/ 20279 h 22814"/>
              <a:gd name="connsiteX666" fmla="*/ 10500 w 472886"/>
              <a:gd name="connsiteY666" fmla="*/ 19813 h 22814"/>
              <a:gd name="connsiteX667" fmla="*/ 12259 w 472886"/>
              <a:gd name="connsiteY667" fmla="*/ 18571 h 22814"/>
              <a:gd name="connsiteX668" fmla="*/ 12932 w 472886"/>
              <a:gd name="connsiteY668" fmla="*/ 16761 h 22814"/>
              <a:gd name="connsiteX669" fmla="*/ 12207 w 472886"/>
              <a:gd name="connsiteY669" fmla="*/ 14692 h 22814"/>
              <a:gd name="connsiteX670" fmla="*/ 10242 w 472886"/>
              <a:gd name="connsiteY670" fmla="*/ 13295 h 22814"/>
              <a:gd name="connsiteX671" fmla="*/ 7345 w 472886"/>
              <a:gd name="connsiteY671" fmla="*/ 12364 h 22814"/>
              <a:gd name="connsiteX672" fmla="*/ 4655 w 472886"/>
              <a:gd name="connsiteY672" fmla="*/ 11536 h 22814"/>
              <a:gd name="connsiteX673" fmla="*/ 2535 w 472886"/>
              <a:gd name="connsiteY673" fmla="*/ 10294 h 22814"/>
              <a:gd name="connsiteX674" fmla="*/ 1138 w 472886"/>
              <a:gd name="connsiteY674" fmla="*/ 8484 h 22814"/>
              <a:gd name="connsiteX675" fmla="*/ 672 w 472886"/>
              <a:gd name="connsiteY675" fmla="*/ 6001 h 22814"/>
              <a:gd name="connsiteX676" fmla="*/ 1604 w 472886"/>
              <a:gd name="connsiteY676" fmla="*/ 2845 h 22814"/>
              <a:gd name="connsiteX677" fmla="*/ 4242 w 472886"/>
              <a:gd name="connsiteY677" fmla="*/ 724 h 22814"/>
              <a:gd name="connsiteX678" fmla="*/ 8069 w 472886"/>
              <a:gd name="connsiteY678" fmla="*/ 0 h 22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Lst>
            <a:rect l="l" t="t" r="r" b="b"/>
            <a:pathLst>
              <a:path w="472886" h="22814">
                <a:moveTo>
                  <a:pt x="226252" y="2794"/>
                </a:moveTo>
                <a:lnTo>
                  <a:pt x="226252" y="11226"/>
                </a:lnTo>
                <a:lnTo>
                  <a:pt x="233597" y="11226"/>
                </a:lnTo>
                <a:cubicBezTo>
                  <a:pt x="234218" y="11174"/>
                  <a:pt x="234787" y="10967"/>
                  <a:pt x="235305" y="10605"/>
                </a:cubicBezTo>
                <a:cubicBezTo>
                  <a:pt x="235873" y="10243"/>
                  <a:pt x="236287" y="9674"/>
                  <a:pt x="236649" y="9002"/>
                </a:cubicBezTo>
                <a:cubicBezTo>
                  <a:pt x="237012" y="8329"/>
                  <a:pt x="237167" y="7553"/>
                  <a:pt x="237167" y="6674"/>
                </a:cubicBezTo>
                <a:cubicBezTo>
                  <a:pt x="237167" y="5536"/>
                  <a:pt x="236856" y="4604"/>
                  <a:pt x="236132" y="3880"/>
                </a:cubicBezTo>
                <a:cubicBezTo>
                  <a:pt x="235408" y="3156"/>
                  <a:pt x="234528" y="2794"/>
                  <a:pt x="233442" y="2794"/>
                </a:cubicBezTo>
                <a:close/>
                <a:moveTo>
                  <a:pt x="41588" y="2794"/>
                </a:moveTo>
                <a:lnTo>
                  <a:pt x="41588" y="11226"/>
                </a:lnTo>
                <a:lnTo>
                  <a:pt x="48933" y="11226"/>
                </a:lnTo>
                <a:cubicBezTo>
                  <a:pt x="49554" y="11174"/>
                  <a:pt x="50123" y="10967"/>
                  <a:pt x="50640" y="10605"/>
                </a:cubicBezTo>
                <a:cubicBezTo>
                  <a:pt x="51209" y="10243"/>
                  <a:pt x="51623" y="9674"/>
                  <a:pt x="51985" y="9002"/>
                </a:cubicBezTo>
                <a:cubicBezTo>
                  <a:pt x="52347" y="8329"/>
                  <a:pt x="52502" y="7553"/>
                  <a:pt x="52502" y="6674"/>
                </a:cubicBezTo>
                <a:cubicBezTo>
                  <a:pt x="52502" y="5536"/>
                  <a:pt x="52191" y="4604"/>
                  <a:pt x="51468" y="3880"/>
                </a:cubicBezTo>
                <a:cubicBezTo>
                  <a:pt x="50743" y="3156"/>
                  <a:pt x="49864" y="2794"/>
                  <a:pt x="48778" y="2794"/>
                </a:cubicBezTo>
                <a:close/>
                <a:moveTo>
                  <a:pt x="345483" y="2225"/>
                </a:moveTo>
                <a:lnTo>
                  <a:pt x="345483" y="11278"/>
                </a:lnTo>
                <a:lnTo>
                  <a:pt x="353087" y="11278"/>
                </a:lnTo>
                <a:cubicBezTo>
                  <a:pt x="353811" y="11226"/>
                  <a:pt x="354483" y="11019"/>
                  <a:pt x="355052" y="10605"/>
                </a:cubicBezTo>
                <a:cubicBezTo>
                  <a:pt x="355725" y="10191"/>
                  <a:pt x="356190" y="9622"/>
                  <a:pt x="356604" y="8898"/>
                </a:cubicBezTo>
                <a:cubicBezTo>
                  <a:pt x="356966" y="8174"/>
                  <a:pt x="357173" y="7346"/>
                  <a:pt x="357173" y="6415"/>
                </a:cubicBezTo>
                <a:cubicBezTo>
                  <a:pt x="357173" y="5173"/>
                  <a:pt x="356811" y="4190"/>
                  <a:pt x="355983" y="3414"/>
                </a:cubicBezTo>
                <a:cubicBezTo>
                  <a:pt x="355207" y="2638"/>
                  <a:pt x="354121" y="2225"/>
                  <a:pt x="352828" y="2225"/>
                </a:cubicBezTo>
                <a:close/>
                <a:moveTo>
                  <a:pt x="315688" y="2225"/>
                </a:moveTo>
                <a:lnTo>
                  <a:pt x="315688" y="11278"/>
                </a:lnTo>
                <a:lnTo>
                  <a:pt x="323292" y="11278"/>
                </a:lnTo>
                <a:cubicBezTo>
                  <a:pt x="324016" y="11226"/>
                  <a:pt x="324689" y="11019"/>
                  <a:pt x="325258" y="10605"/>
                </a:cubicBezTo>
                <a:cubicBezTo>
                  <a:pt x="325930" y="10191"/>
                  <a:pt x="326396" y="9622"/>
                  <a:pt x="326809" y="8898"/>
                </a:cubicBezTo>
                <a:cubicBezTo>
                  <a:pt x="327172" y="8174"/>
                  <a:pt x="327378" y="7346"/>
                  <a:pt x="327378" y="6415"/>
                </a:cubicBezTo>
                <a:cubicBezTo>
                  <a:pt x="327378" y="5173"/>
                  <a:pt x="327016" y="4190"/>
                  <a:pt x="326189" y="3414"/>
                </a:cubicBezTo>
                <a:cubicBezTo>
                  <a:pt x="325413" y="2638"/>
                  <a:pt x="324327" y="2225"/>
                  <a:pt x="323034" y="2225"/>
                </a:cubicBezTo>
                <a:close/>
                <a:moveTo>
                  <a:pt x="421573" y="1914"/>
                </a:moveTo>
                <a:cubicBezTo>
                  <a:pt x="419918" y="1914"/>
                  <a:pt x="418418" y="2328"/>
                  <a:pt x="417125" y="3104"/>
                </a:cubicBezTo>
                <a:cubicBezTo>
                  <a:pt x="415832" y="3880"/>
                  <a:pt x="414797" y="5018"/>
                  <a:pt x="414073" y="6415"/>
                </a:cubicBezTo>
                <a:cubicBezTo>
                  <a:pt x="413348" y="7863"/>
                  <a:pt x="412986" y="9519"/>
                  <a:pt x="412986" y="11381"/>
                </a:cubicBezTo>
                <a:cubicBezTo>
                  <a:pt x="412986" y="13295"/>
                  <a:pt x="413348" y="14951"/>
                  <a:pt x="414073" y="16347"/>
                </a:cubicBezTo>
                <a:cubicBezTo>
                  <a:pt x="414797" y="17744"/>
                  <a:pt x="415832" y="18882"/>
                  <a:pt x="417125" y="19658"/>
                </a:cubicBezTo>
                <a:cubicBezTo>
                  <a:pt x="418418" y="20434"/>
                  <a:pt x="419918" y="20848"/>
                  <a:pt x="421573" y="20848"/>
                </a:cubicBezTo>
                <a:cubicBezTo>
                  <a:pt x="423228" y="20848"/>
                  <a:pt x="424728" y="20434"/>
                  <a:pt x="426022" y="19658"/>
                </a:cubicBezTo>
                <a:cubicBezTo>
                  <a:pt x="427315" y="18882"/>
                  <a:pt x="428298" y="17744"/>
                  <a:pt x="429022" y="16347"/>
                </a:cubicBezTo>
                <a:cubicBezTo>
                  <a:pt x="429746" y="14951"/>
                  <a:pt x="430108" y="13295"/>
                  <a:pt x="430108" y="11381"/>
                </a:cubicBezTo>
                <a:cubicBezTo>
                  <a:pt x="430108" y="9467"/>
                  <a:pt x="429746" y="7812"/>
                  <a:pt x="429022" y="6415"/>
                </a:cubicBezTo>
                <a:cubicBezTo>
                  <a:pt x="428298" y="5018"/>
                  <a:pt x="427315" y="3880"/>
                  <a:pt x="426022" y="3104"/>
                </a:cubicBezTo>
                <a:cubicBezTo>
                  <a:pt x="424728" y="2328"/>
                  <a:pt x="423280" y="1914"/>
                  <a:pt x="421573" y="1914"/>
                </a:cubicBezTo>
                <a:close/>
                <a:moveTo>
                  <a:pt x="298670" y="1914"/>
                </a:moveTo>
                <a:cubicBezTo>
                  <a:pt x="297015" y="1914"/>
                  <a:pt x="295515" y="2328"/>
                  <a:pt x="294222" y="3104"/>
                </a:cubicBezTo>
                <a:cubicBezTo>
                  <a:pt x="292929" y="3880"/>
                  <a:pt x="291894" y="5018"/>
                  <a:pt x="291170" y="6415"/>
                </a:cubicBezTo>
                <a:cubicBezTo>
                  <a:pt x="290445" y="7863"/>
                  <a:pt x="290084" y="9519"/>
                  <a:pt x="290084" y="11381"/>
                </a:cubicBezTo>
                <a:cubicBezTo>
                  <a:pt x="290084" y="13295"/>
                  <a:pt x="290445" y="14951"/>
                  <a:pt x="291170" y="16347"/>
                </a:cubicBezTo>
                <a:cubicBezTo>
                  <a:pt x="291894" y="17744"/>
                  <a:pt x="292929" y="18882"/>
                  <a:pt x="294222" y="19658"/>
                </a:cubicBezTo>
                <a:cubicBezTo>
                  <a:pt x="295515" y="20434"/>
                  <a:pt x="297015" y="20848"/>
                  <a:pt x="298670" y="20848"/>
                </a:cubicBezTo>
                <a:cubicBezTo>
                  <a:pt x="300377" y="20848"/>
                  <a:pt x="301825" y="20434"/>
                  <a:pt x="303119" y="19658"/>
                </a:cubicBezTo>
                <a:cubicBezTo>
                  <a:pt x="304412" y="18882"/>
                  <a:pt x="305395" y="17744"/>
                  <a:pt x="306119" y="16347"/>
                </a:cubicBezTo>
                <a:cubicBezTo>
                  <a:pt x="306843" y="14951"/>
                  <a:pt x="307205" y="13295"/>
                  <a:pt x="307205" y="11381"/>
                </a:cubicBezTo>
                <a:cubicBezTo>
                  <a:pt x="307205" y="9467"/>
                  <a:pt x="306843" y="7812"/>
                  <a:pt x="306119" y="6415"/>
                </a:cubicBezTo>
                <a:cubicBezTo>
                  <a:pt x="305395" y="5018"/>
                  <a:pt x="304412" y="3880"/>
                  <a:pt x="303119" y="3104"/>
                </a:cubicBezTo>
                <a:cubicBezTo>
                  <a:pt x="301825" y="2328"/>
                  <a:pt x="300377" y="1914"/>
                  <a:pt x="298670" y="1914"/>
                </a:cubicBezTo>
                <a:close/>
                <a:moveTo>
                  <a:pt x="344448" y="414"/>
                </a:moveTo>
                <a:lnTo>
                  <a:pt x="352983" y="414"/>
                </a:lnTo>
                <a:cubicBezTo>
                  <a:pt x="354173" y="414"/>
                  <a:pt x="355259" y="673"/>
                  <a:pt x="356190" y="1190"/>
                </a:cubicBezTo>
                <a:cubicBezTo>
                  <a:pt x="357121" y="1707"/>
                  <a:pt x="357897" y="2432"/>
                  <a:pt x="358414" y="3311"/>
                </a:cubicBezTo>
                <a:cubicBezTo>
                  <a:pt x="358983" y="4190"/>
                  <a:pt x="359242" y="5225"/>
                  <a:pt x="359242" y="6363"/>
                </a:cubicBezTo>
                <a:cubicBezTo>
                  <a:pt x="359242" y="7242"/>
                  <a:pt x="359087" y="8122"/>
                  <a:pt x="358725" y="8898"/>
                </a:cubicBezTo>
                <a:cubicBezTo>
                  <a:pt x="358414" y="9674"/>
                  <a:pt x="357949" y="10346"/>
                  <a:pt x="357328" y="10864"/>
                </a:cubicBezTo>
                <a:cubicBezTo>
                  <a:pt x="356759" y="11381"/>
                  <a:pt x="356138" y="11743"/>
                  <a:pt x="355414" y="12002"/>
                </a:cubicBezTo>
                <a:cubicBezTo>
                  <a:pt x="355725" y="12105"/>
                  <a:pt x="356035" y="12260"/>
                  <a:pt x="356345" y="12467"/>
                </a:cubicBezTo>
                <a:cubicBezTo>
                  <a:pt x="357018" y="12881"/>
                  <a:pt x="357535" y="13502"/>
                  <a:pt x="357949" y="14226"/>
                </a:cubicBezTo>
                <a:cubicBezTo>
                  <a:pt x="358363" y="14950"/>
                  <a:pt x="358621" y="15882"/>
                  <a:pt x="358621" y="16916"/>
                </a:cubicBezTo>
                <a:cubicBezTo>
                  <a:pt x="358673" y="17847"/>
                  <a:pt x="358725" y="18520"/>
                  <a:pt x="358776" y="19037"/>
                </a:cubicBezTo>
                <a:cubicBezTo>
                  <a:pt x="358828" y="19555"/>
                  <a:pt x="358932" y="19917"/>
                  <a:pt x="359087" y="20175"/>
                </a:cubicBezTo>
                <a:cubicBezTo>
                  <a:pt x="359242" y="20434"/>
                  <a:pt x="359449" y="20641"/>
                  <a:pt x="359656" y="20796"/>
                </a:cubicBezTo>
                <a:cubicBezTo>
                  <a:pt x="359863" y="20900"/>
                  <a:pt x="360018" y="21055"/>
                  <a:pt x="360121" y="21365"/>
                </a:cubicBezTo>
                <a:cubicBezTo>
                  <a:pt x="360173" y="21624"/>
                  <a:pt x="360121" y="21831"/>
                  <a:pt x="360018" y="22038"/>
                </a:cubicBezTo>
                <a:cubicBezTo>
                  <a:pt x="359915" y="22193"/>
                  <a:pt x="359811" y="22348"/>
                  <a:pt x="359656" y="22400"/>
                </a:cubicBezTo>
                <a:cubicBezTo>
                  <a:pt x="359501" y="22451"/>
                  <a:pt x="359345" y="22503"/>
                  <a:pt x="359190" y="22503"/>
                </a:cubicBezTo>
                <a:cubicBezTo>
                  <a:pt x="359035" y="22503"/>
                  <a:pt x="358828" y="22503"/>
                  <a:pt x="358673" y="22400"/>
                </a:cubicBezTo>
                <a:cubicBezTo>
                  <a:pt x="358414" y="22245"/>
                  <a:pt x="358104" y="21986"/>
                  <a:pt x="357794" y="21624"/>
                </a:cubicBezTo>
                <a:cubicBezTo>
                  <a:pt x="357483" y="21262"/>
                  <a:pt x="357225" y="20693"/>
                  <a:pt x="357018" y="20020"/>
                </a:cubicBezTo>
                <a:cubicBezTo>
                  <a:pt x="356811" y="19348"/>
                  <a:pt x="356708" y="18365"/>
                  <a:pt x="356708" y="17123"/>
                </a:cubicBezTo>
                <a:cubicBezTo>
                  <a:pt x="356708" y="16295"/>
                  <a:pt x="356552" y="15623"/>
                  <a:pt x="356294" y="15106"/>
                </a:cubicBezTo>
                <a:cubicBezTo>
                  <a:pt x="355983" y="14537"/>
                  <a:pt x="355673" y="14123"/>
                  <a:pt x="355259" y="13864"/>
                </a:cubicBezTo>
                <a:cubicBezTo>
                  <a:pt x="354845" y="13554"/>
                  <a:pt x="354432" y="13347"/>
                  <a:pt x="353914" y="13243"/>
                </a:cubicBezTo>
                <a:cubicBezTo>
                  <a:pt x="353449" y="13140"/>
                  <a:pt x="352983" y="13088"/>
                  <a:pt x="352517" y="13088"/>
                </a:cubicBezTo>
                <a:lnTo>
                  <a:pt x="345534" y="13088"/>
                </a:lnTo>
                <a:lnTo>
                  <a:pt x="345534" y="21572"/>
                </a:lnTo>
                <a:cubicBezTo>
                  <a:pt x="345534" y="21831"/>
                  <a:pt x="345431" y="22038"/>
                  <a:pt x="345276" y="22245"/>
                </a:cubicBezTo>
                <a:cubicBezTo>
                  <a:pt x="345121" y="22451"/>
                  <a:pt x="344862" y="22555"/>
                  <a:pt x="344603" y="22555"/>
                </a:cubicBezTo>
                <a:cubicBezTo>
                  <a:pt x="344293" y="22555"/>
                  <a:pt x="344034" y="22451"/>
                  <a:pt x="343827" y="22245"/>
                </a:cubicBezTo>
                <a:cubicBezTo>
                  <a:pt x="343621" y="22038"/>
                  <a:pt x="343517" y="21831"/>
                  <a:pt x="343517" y="21572"/>
                </a:cubicBezTo>
                <a:lnTo>
                  <a:pt x="343517" y="1345"/>
                </a:lnTo>
                <a:cubicBezTo>
                  <a:pt x="343517" y="1087"/>
                  <a:pt x="343569" y="880"/>
                  <a:pt x="343776" y="673"/>
                </a:cubicBezTo>
                <a:cubicBezTo>
                  <a:pt x="343983" y="517"/>
                  <a:pt x="344189" y="414"/>
                  <a:pt x="344448" y="414"/>
                </a:cubicBezTo>
                <a:close/>
                <a:moveTo>
                  <a:pt x="314654" y="414"/>
                </a:moveTo>
                <a:lnTo>
                  <a:pt x="323189" y="414"/>
                </a:lnTo>
                <a:cubicBezTo>
                  <a:pt x="324378" y="414"/>
                  <a:pt x="325465" y="673"/>
                  <a:pt x="326396" y="1190"/>
                </a:cubicBezTo>
                <a:cubicBezTo>
                  <a:pt x="327327" y="1707"/>
                  <a:pt x="328103" y="2432"/>
                  <a:pt x="328620" y="3311"/>
                </a:cubicBezTo>
                <a:cubicBezTo>
                  <a:pt x="329189" y="4190"/>
                  <a:pt x="329448" y="5225"/>
                  <a:pt x="329448" y="6363"/>
                </a:cubicBezTo>
                <a:cubicBezTo>
                  <a:pt x="329448" y="7242"/>
                  <a:pt x="329240" y="8122"/>
                  <a:pt x="328930" y="8898"/>
                </a:cubicBezTo>
                <a:cubicBezTo>
                  <a:pt x="328620" y="9674"/>
                  <a:pt x="328154" y="10346"/>
                  <a:pt x="327534" y="10864"/>
                </a:cubicBezTo>
                <a:cubicBezTo>
                  <a:pt x="326965" y="11381"/>
                  <a:pt x="326344" y="11743"/>
                  <a:pt x="325620" y="12002"/>
                </a:cubicBezTo>
                <a:cubicBezTo>
                  <a:pt x="325930" y="12105"/>
                  <a:pt x="326241" y="12260"/>
                  <a:pt x="326551" y="12467"/>
                </a:cubicBezTo>
                <a:cubicBezTo>
                  <a:pt x="327223" y="12881"/>
                  <a:pt x="327741" y="13502"/>
                  <a:pt x="328154" y="14226"/>
                </a:cubicBezTo>
                <a:cubicBezTo>
                  <a:pt x="328568" y="14950"/>
                  <a:pt x="328827" y="15882"/>
                  <a:pt x="328827" y="16916"/>
                </a:cubicBezTo>
                <a:cubicBezTo>
                  <a:pt x="328879" y="17847"/>
                  <a:pt x="328930" y="18520"/>
                  <a:pt x="328982" y="19037"/>
                </a:cubicBezTo>
                <a:cubicBezTo>
                  <a:pt x="329034" y="19555"/>
                  <a:pt x="329137" y="19917"/>
                  <a:pt x="329292" y="20175"/>
                </a:cubicBezTo>
                <a:cubicBezTo>
                  <a:pt x="329448" y="20434"/>
                  <a:pt x="329654" y="20641"/>
                  <a:pt x="329862" y="20796"/>
                </a:cubicBezTo>
                <a:cubicBezTo>
                  <a:pt x="330068" y="20900"/>
                  <a:pt x="330223" y="21055"/>
                  <a:pt x="330327" y="21365"/>
                </a:cubicBezTo>
                <a:cubicBezTo>
                  <a:pt x="330379" y="21624"/>
                  <a:pt x="330327" y="21831"/>
                  <a:pt x="330223" y="22038"/>
                </a:cubicBezTo>
                <a:cubicBezTo>
                  <a:pt x="330120" y="22193"/>
                  <a:pt x="330017" y="22348"/>
                  <a:pt x="329862" y="22400"/>
                </a:cubicBezTo>
                <a:cubicBezTo>
                  <a:pt x="329706" y="22451"/>
                  <a:pt x="329551" y="22503"/>
                  <a:pt x="329396" y="22503"/>
                </a:cubicBezTo>
                <a:cubicBezTo>
                  <a:pt x="329189" y="22503"/>
                  <a:pt x="329034" y="22503"/>
                  <a:pt x="328879" y="22400"/>
                </a:cubicBezTo>
                <a:cubicBezTo>
                  <a:pt x="328620" y="22245"/>
                  <a:pt x="328309" y="21986"/>
                  <a:pt x="327999" y="21624"/>
                </a:cubicBezTo>
                <a:cubicBezTo>
                  <a:pt x="327689" y="21262"/>
                  <a:pt x="327430" y="20693"/>
                  <a:pt x="327223" y="20020"/>
                </a:cubicBezTo>
                <a:cubicBezTo>
                  <a:pt x="327016" y="19348"/>
                  <a:pt x="326913" y="18365"/>
                  <a:pt x="326913" y="17123"/>
                </a:cubicBezTo>
                <a:cubicBezTo>
                  <a:pt x="326913" y="16295"/>
                  <a:pt x="326758" y="15623"/>
                  <a:pt x="326499" y="15106"/>
                </a:cubicBezTo>
                <a:cubicBezTo>
                  <a:pt x="326189" y="14537"/>
                  <a:pt x="325878" y="14123"/>
                  <a:pt x="325465" y="13864"/>
                </a:cubicBezTo>
                <a:cubicBezTo>
                  <a:pt x="325051" y="13554"/>
                  <a:pt x="324637" y="13347"/>
                  <a:pt x="324120" y="13243"/>
                </a:cubicBezTo>
                <a:cubicBezTo>
                  <a:pt x="323654" y="13140"/>
                  <a:pt x="323189" y="13088"/>
                  <a:pt x="322723" y="13088"/>
                </a:cubicBezTo>
                <a:lnTo>
                  <a:pt x="315688" y="13088"/>
                </a:lnTo>
                <a:lnTo>
                  <a:pt x="315688" y="21572"/>
                </a:lnTo>
                <a:cubicBezTo>
                  <a:pt x="315688" y="21831"/>
                  <a:pt x="315585" y="22038"/>
                  <a:pt x="315430" y="22245"/>
                </a:cubicBezTo>
                <a:cubicBezTo>
                  <a:pt x="315275" y="22451"/>
                  <a:pt x="315016" y="22555"/>
                  <a:pt x="314757" y="22555"/>
                </a:cubicBezTo>
                <a:cubicBezTo>
                  <a:pt x="314447" y="22555"/>
                  <a:pt x="314188" y="22451"/>
                  <a:pt x="313981" y="22245"/>
                </a:cubicBezTo>
                <a:cubicBezTo>
                  <a:pt x="313774" y="22038"/>
                  <a:pt x="313671" y="21831"/>
                  <a:pt x="313671" y="21572"/>
                </a:cubicBezTo>
                <a:lnTo>
                  <a:pt x="313671" y="1345"/>
                </a:lnTo>
                <a:cubicBezTo>
                  <a:pt x="313671" y="1087"/>
                  <a:pt x="313774" y="880"/>
                  <a:pt x="313981" y="673"/>
                </a:cubicBezTo>
                <a:cubicBezTo>
                  <a:pt x="314188" y="517"/>
                  <a:pt x="314395" y="414"/>
                  <a:pt x="314654" y="414"/>
                </a:cubicBezTo>
                <a:close/>
                <a:moveTo>
                  <a:pt x="437556" y="362"/>
                </a:moveTo>
                <a:cubicBezTo>
                  <a:pt x="437712" y="362"/>
                  <a:pt x="437815" y="414"/>
                  <a:pt x="437970" y="465"/>
                </a:cubicBezTo>
                <a:cubicBezTo>
                  <a:pt x="438126" y="517"/>
                  <a:pt x="438229" y="621"/>
                  <a:pt x="438332" y="724"/>
                </a:cubicBezTo>
                <a:lnTo>
                  <a:pt x="451936" y="19037"/>
                </a:lnTo>
                <a:lnTo>
                  <a:pt x="451936" y="1241"/>
                </a:lnTo>
                <a:cubicBezTo>
                  <a:pt x="451936" y="983"/>
                  <a:pt x="452040" y="776"/>
                  <a:pt x="452195" y="621"/>
                </a:cubicBezTo>
                <a:cubicBezTo>
                  <a:pt x="452402" y="465"/>
                  <a:pt x="452609" y="362"/>
                  <a:pt x="452816" y="362"/>
                </a:cubicBezTo>
                <a:cubicBezTo>
                  <a:pt x="453074" y="362"/>
                  <a:pt x="453281" y="465"/>
                  <a:pt x="453540" y="724"/>
                </a:cubicBezTo>
                <a:cubicBezTo>
                  <a:pt x="453695" y="879"/>
                  <a:pt x="453799" y="1086"/>
                  <a:pt x="453799" y="1345"/>
                </a:cubicBezTo>
                <a:lnTo>
                  <a:pt x="453799" y="21572"/>
                </a:lnTo>
                <a:cubicBezTo>
                  <a:pt x="453799" y="21882"/>
                  <a:pt x="453695" y="22141"/>
                  <a:pt x="453488" y="22296"/>
                </a:cubicBezTo>
                <a:cubicBezTo>
                  <a:pt x="453281" y="22451"/>
                  <a:pt x="453074" y="22555"/>
                  <a:pt x="452816" y="22555"/>
                </a:cubicBezTo>
                <a:cubicBezTo>
                  <a:pt x="452661" y="22555"/>
                  <a:pt x="452557" y="22503"/>
                  <a:pt x="452402" y="22451"/>
                </a:cubicBezTo>
                <a:cubicBezTo>
                  <a:pt x="452247" y="22399"/>
                  <a:pt x="452143" y="22296"/>
                  <a:pt x="452040" y="22193"/>
                </a:cubicBezTo>
                <a:lnTo>
                  <a:pt x="438488" y="3931"/>
                </a:lnTo>
                <a:lnTo>
                  <a:pt x="438488" y="21675"/>
                </a:lnTo>
                <a:cubicBezTo>
                  <a:pt x="438488" y="21934"/>
                  <a:pt x="438384" y="22141"/>
                  <a:pt x="438229" y="22296"/>
                </a:cubicBezTo>
                <a:cubicBezTo>
                  <a:pt x="438074" y="22451"/>
                  <a:pt x="437867" y="22555"/>
                  <a:pt x="437608" y="22555"/>
                </a:cubicBezTo>
                <a:cubicBezTo>
                  <a:pt x="437298" y="22555"/>
                  <a:pt x="437091" y="22451"/>
                  <a:pt x="436936" y="22296"/>
                </a:cubicBezTo>
                <a:cubicBezTo>
                  <a:pt x="436781" y="22089"/>
                  <a:pt x="436677" y="21934"/>
                  <a:pt x="436677" y="21675"/>
                </a:cubicBezTo>
                <a:lnTo>
                  <a:pt x="436677" y="1345"/>
                </a:lnTo>
                <a:cubicBezTo>
                  <a:pt x="436677" y="1034"/>
                  <a:pt x="436729" y="776"/>
                  <a:pt x="436936" y="621"/>
                </a:cubicBezTo>
                <a:cubicBezTo>
                  <a:pt x="437091" y="465"/>
                  <a:pt x="437349" y="362"/>
                  <a:pt x="437556" y="362"/>
                </a:cubicBezTo>
                <a:close/>
                <a:moveTo>
                  <a:pt x="405538" y="362"/>
                </a:moveTo>
                <a:cubicBezTo>
                  <a:pt x="405796" y="362"/>
                  <a:pt x="406055" y="465"/>
                  <a:pt x="406210" y="672"/>
                </a:cubicBezTo>
                <a:cubicBezTo>
                  <a:pt x="406417" y="828"/>
                  <a:pt x="406520" y="1086"/>
                  <a:pt x="406520" y="1345"/>
                </a:cubicBezTo>
                <a:lnTo>
                  <a:pt x="406520" y="21468"/>
                </a:lnTo>
                <a:cubicBezTo>
                  <a:pt x="406520" y="21727"/>
                  <a:pt x="406417" y="21934"/>
                  <a:pt x="406210" y="22141"/>
                </a:cubicBezTo>
                <a:cubicBezTo>
                  <a:pt x="406003" y="22296"/>
                  <a:pt x="405796" y="22399"/>
                  <a:pt x="405538" y="22399"/>
                </a:cubicBezTo>
                <a:cubicBezTo>
                  <a:pt x="405227" y="22399"/>
                  <a:pt x="404969" y="22348"/>
                  <a:pt x="404814" y="22141"/>
                </a:cubicBezTo>
                <a:cubicBezTo>
                  <a:pt x="404658" y="21986"/>
                  <a:pt x="404555" y="21727"/>
                  <a:pt x="404555" y="21468"/>
                </a:cubicBezTo>
                <a:lnTo>
                  <a:pt x="404555" y="1345"/>
                </a:lnTo>
                <a:cubicBezTo>
                  <a:pt x="404555" y="1086"/>
                  <a:pt x="404606" y="879"/>
                  <a:pt x="404814" y="672"/>
                </a:cubicBezTo>
                <a:cubicBezTo>
                  <a:pt x="405020" y="465"/>
                  <a:pt x="405227" y="362"/>
                  <a:pt x="405538" y="362"/>
                </a:cubicBezTo>
                <a:close/>
                <a:moveTo>
                  <a:pt x="365605" y="362"/>
                </a:moveTo>
                <a:lnTo>
                  <a:pt x="377192" y="362"/>
                </a:lnTo>
                <a:cubicBezTo>
                  <a:pt x="377450" y="362"/>
                  <a:pt x="377657" y="465"/>
                  <a:pt x="377864" y="621"/>
                </a:cubicBezTo>
                <a:cubicBezTo>
                  <a:pt x="378020" y="776"/>
                  <a:pt x="378123" y="1034"/>
                  <a:pt x="378123" y="1293"/>
                </a:cubicBezTo>
                <a:cubicBezTo>
                  <a:pt x="378123" y="1552"/>
                  <a:pt x="378071" y="1810"/>
                  <a:pt x="377864" y="1966"/>
                </a:cubicBezTo>
                <a:cubicBezTo>
                  <a:pt x="377657" y="2121"/>
                  <a:pt x="377450" y="2224"/>
                  <a:pt x="377192" y="2224"/>
                </a:cubicBezTo>
                <a:lnTo>
                  <a:pt x="366640" y="2224"/>
                </a:lnTo>
                <a:lnTo>
                  <a:pt x="366640" y="10139"/>
                </a:lnTo>
                <a:lnTo>
                  <a:pt x="375744" y="10139"/>
                </a:lnTo>
                <a:cubicBezTo>
                  <a:pt x="376002" y="10139"/>
                  <a:pt x="376209" y="10191"/>
                  <a:pt x="376416" y="10398"/>
                </a:cubicBezTo>
                <a:cubicBezTo>
                  <a:pt x="376571" y="10605"/>
                  <a:pt x="376675" y="10812"/>
                  <a:pt x="376675" y="11070"/>
                </a:cubicBezTo>
                <a:cubicBezTo>
                  <a:pt x="376675" y="11329"/>
                  <a:pt x="376623" y="11588"/>
                  <a:pt x="376416" y="11743"/>
                </a:cubicBezTo>
                <a:cubicBezTo>
                  <a:pt x="376209" y="11898"/>
                  <a:pt x="376002" y="12001"/>
                  <a:pt x="375744" y="12001"/>
                </a:cubicBezTo>
                <a:lnTo>
                  <a:pt x="366640" y="12001"/>
                </a:lnTo>
                <a:lnTo>
                  <a:pt x="366640" y="20589"/>
                </a:lnTo>
                <a:lnTo>
                  <a:pt x="377192" y="20589"/>
                </a:lnTo>
                <a:cubicBezTo>
                  <a:pt x="377450" y="20589"/>
                  <a:pt x="377657" y="20641"/>
                  <a:pt x="377864" y="20847"/>
                </a:cubicBezTo>
                <a:cubicBezTo>
                  <a:pt x="378020" y="21054"/>
                  <a:pt x="378123" y="21261"/>
                  <a:pt x="378123" y="21520"/>
                </a:cubicBezTo>
                <a:cubicBezTo>
                  <a:pt x="378123" y="21779"/>
                  <a:pt x="378071" y="22037"/>
                  <a:pt x="377864" y="22193"/>
                </a:cubicBezTo>
                <a:cubicBezTo>
                  <a:pt x="377657" y="22348"/>
                  <a:pt x="377450" y="22451"/>
                  <a:pt x="377192" y="22451"/>
                </a:cubicBezTo>
                <a:lnTo>
                  <a:pt x="365605" y="22451"/>
                </a:lnTo>
                <a:cubicBezTo>
                  <a:pt x="365346" y="22451"/>
                  <a:pt x="365139" y="22399"/>
                  <a:pt x="364933" y="22193"/>
                </a:cubicBezTo>
                <a:cubicBezTo>
                  <a:pt x="364778" y="21986"/>
                  <a:pt x="364674" y="21779"/>
                  <a:pt x="364674" y="21520"/>
                </a:cubicBezTo>
                <a:lnTo>
                  <a:pt x="364674" y="1293"/>
                </a:lnTo>
                <a:cubicBezTo>
                  <a:pt x="364674" y="1034"/>
                  <a:pt x="364726" y="828"/>
                  <a:pt x="364933" y="621"/>
                </a:cubicBezTo>
                <a:cubicBezTo>
                  <a:pt x="365139" y="465"/>
                  <a:pt x="365346" y="362"/>
                  <a:pt x="365605" y="362"/>
                </a:cubicBezTo>
                <a:close/>
                <a:moveTo>
                  <a:pt x="272910" y="362"/>
                </a:moveTo>
                <a:lnTo>
                  <a:pt x="284393" y="362"/>
                </a:lnTo>
                <a:cubicBezTo>
                  <a:pt x="284652" y="362"/>
                  <a:pt x="284910" y="465"/>
                  <a:pt x="285014" y="621"/>
                </a:cubicBezTo>
                <a:cubicBezTo>
                  <a:pt x="285169" y="776"/>
                  <a:pt x="285272" y="1034"/>
                  <a:pt x="285272" y="1293"/>
                </a:cubicBezTo>
                <a:cubicBezTo>
                  <a:pt x="285272" y="1552"/>
                  <a:pt x="285169" y="1810"/>
                  <a:pt x="285014" y="1966"/>
                </a:cubicBezTo>
                <a:cubicBezTo>
                  <a:pt x="284859" y="2121"/>
                  <a:pt x="284600" y="2224"/>
                  <a:pt x="284341" y="2224"/>
                </a:cubicBezTo>
                <a:lnTo>
                  <a:pt x="273841" y="2224"/>
                </a:lnTo>
                <a:lnTo>
                  <a:pt x="273841" y="10139"/>
                </a:lnTo>
                <a:lnTo>
                  <a:pt x="282945" y="10139"/>
                </a:lnTo>
                <a:cubicBezTo>
                  <a:pt x="283203" y="10139"/>
                  <a:pt x="283462" y="10243"/>
                  <a:pt x="283617" y="10398"/>
                </a:cubicBezTo>
                <a:cubicBezTo>
                  <a:pt x="283772" y="10605"/>
                  <a:pt x="283876" y="10812"/>
                  <a:pt x="283876" y="11070"/>
                </a:cubicBezTo>
                <a:cubicBezTo>
                  <a:pt x="283876" y="11329"/>
                  <a:pt x="283772" y="11588"/>
                  <a:pt x="283617" y="11743"/>
                </a:cubicBezTo>
                <a:cubicBezTo>
                  <a:pt x="283462" y="11898"/>
                  <a:pt x="283203" y="12001"/>
                  <a:pt x="282945" y="12001"/>
                </a:cubicBezTo>
                <a:lnTo>
                  <a:pt x="273841" y="12001"/>
                </a:lnTo>
                <a:lnTo>
                  <a:pt x="273841" y="21520"/>
                </a:lnTo>
                <a:cubicBezTo>
                  <a:pt x="273841" y="21779"/>
                  <a:pt x="273737" y="21986"/>
                  <a:pt x="273582" y="22193"/>
                </a:cubicBezTo>
                <a:cubicBezTo>
                  <a:pt x="273427" y="22348"/>
                  <a:pt x="273168" y="22451"/>
                  <a:pt x="272910" y="22451"/>
                </a:cubicBezTo>
                <a:cubicBezTo>
                  <a:pt x="272599" y="22451"/>
                  <a:pt x="272341" y="22399"/>
                  <a:pt x="272186" y="22193"/>
                </a:cubicBezTo>
                <a:cubicBezTo>
                  <a:pt x="272030" y="21986"/>
                  <a:pt x="271927" y="21779"/>
                  <a:pt x="271927" y="21520"/>
                </a:cubicBezTo>
                <a:lnTo>
                  <a:pt x="271927" y="1293"/>
                </a:lnTo>
                <a:cubicBezTo>
                  <a:pt x="271927" y="1034"/>
                  <a:pt x="272030" y="828"/>
                  <a:pt x="272237" y="621"/>
                </a:cubicBezTo>
                <a:cubicBezTo>
                  <a:pt x="272444" y="465"/>
                  <a:pt x="272651" y="362"/>
                  <a:pt x="272910" y="362"/>
                </a:cubicBezTo>
                <a:close/>
                <a:moveTo>
                  <a:pt x="246270" y="362"/>
                </a:moveTo>
                <a:lnTo>
                  <a:pt x="257495" y="362"/>
                </a:lnTo>
                <a:cubicBezTo>
                  <a:pt x="257857" y="362"/>
                  <a:pt x="258167" y="517"/>
                  <a:pt x="258426" y="724"/>
                </a:cubicBezTo>
                <a:cubicBezTo>
                  <a:pt x="258685" y="931"/>
                  <a:pt x="258788" y="1241"/>
                  <a:pt x="258788" y="1604"/>
                </a:cubicBezTo>
                <a:cubicBezTo>
                  <a:pt x="258788" y="1966"/>
                  <a:pt x="258685" y="2276"/>
                  <a:pt x="258426" y="2483"/>
                </a:cubicBezTo>
                <a:cubicBezTo>
                  <a:pt x="258167" y="2690"/>
                  <a:pt x="257857" y="2793"/>
                  <a:pt x="257495" y="2793"/>
                </a:cubicBezTo>
                <a:lnTo>
                  <a:pt x="257495" y="2845"/>
                </a:lnTo>
                <a:lnTo>
                  <a:pt x="247615" y="2845"/>
                </a:lnTo>
                <a:lnTo>
                  <a:pt x="247615" y="9932"/>
                </a:lnTo>
                <a:lnTo>
                  <a:pt x="256099" y="9932"/>
                </a:lnTo>
                <a:cubicBezTo>
                  <a:pt x="256461" y="9932"/>
                  <a:pt x="256771" y="10087"/>
                  <a:pt x="257030" y="10294"/>
                </a:cubicBezTo>
                <a:cubicBezTo>
                  <a:pt x="257288" y="10501"/>
                  <a:pt x="257392" y="10812"/>
                  <a:pt x="257392" y="11174"/>
                </a:cubicBezTo>
                <a:cubicBezTo>
                  <a:pt x="257392" y="11536"/>
                  <a:pt x="257288" y="11846"/>
                  <a:pt x="257030" y="12053"/>
                </a:cubicBezTo>
                <a:cubicBezTo>
                  <a:pt x="256771" y="12260"/>
                  <a:pt x="256461" y="12364"/>
                  <a:pt x="256099" y="12364"/>
                </a:cubicBezTo>
                <a:lnTo>
                  <a:pt x="247615" y="12364"/>
                </a:lnTo>
                <a:lnTo>
                  <a:pt x="247615" y="20020"/>
                </a:lnTo>
                <a:lnTo>
                  <a:pt x="257495" y="20020"/>
                </a:lnTo>
                <a:cubicBezTo>
                  <a:pt x="257857" y="20020"/>
                  <a:pt x="258167" y="20123"/>
                  <a:pt x="258426" y="20382"/>
                </a:cubicBezTo>
                <a:cubicBezTo>
                  <a:pt x="258685" y="20589"/>
                  <a:pt x="258788" y="20899"/>
                  <a:pt x="258788" y="21210"/>
                </a:cubicBezTo>
                <a:cubicBezTo>
                  <a:pt x="258788" y="21572"/>
                  <a:pt x="258685" y="21882"/>
                  <a:pt x="258426" y="22089"/>
                </a:cubicBezTo>
                <a:cubicBezTo>
                  <a:pt x="258167" y="22348"/>
                  <a:pt x="257857" y="22451"/>
                  <a:pt x="257495" y="22451"/>
                </a:cubicBezTo>
                <a:lnTo>
                  <a:pt x="246270" y="22451"/>
                </a:lnTo>
                <a:cubicBezTo>
                  <a:pt x="245908" y="22451"/>
                  <a:pt x="245650" y="22348"/>
                  <a:pt x="245391" y="22089"/>
                </a:cubicBezTo>
                <a:cubicBezTo>
                  <a:pt x="245133" y="21830"/>
                  <a:pt x="245029" y="21520"/>
                  <a:pt x="245029" y="21158"/>
                </a:cubicBezTo>
                <a:lnTo>
                  <a:pt x="245029" y="1604"/>
                </a:lnTo>
                <a:cubicBezTo>
                  <a:pt x="245029" y="1241"/>
                  <a:pt x="245133" y="983"/>
                  <a:pt x="245391" y="724"/>
                </a:cubicBezTo>
                <a:cubicBezTo>
                  <a:pt x="245598" y="465"/>
                  <a:pt x="245908" y="362"/>
                  <a:pt x="246270" y="362"/>
                </a:cubicBezTo>
                <a:close/>
                <a:moveTo>
                  <a:pt x="202665" y="362"/>
                </a:moveTo>
                <a:cubicBezTo>
                  <a:pt x="202975" y="362"/>
                  <a:pt x="203286" y="465"/>
                  <a:pt x="203544" y="724"/>
                </a:cubicBezTo>
                <a:cubicBezTo>
                  <a:pt x="203803" y="983"/>
                  <a:pt x="203958" y="1293"/>
                  <a:pt x="203958" y="1655"/>
                </a:cubicBezTo>
                <a:lnTo>
                  <a:pt x="203958" y="14174"/>
                </a:lnTo>
                <a:cubicBezTo>
                  <a:pt x="203958" y="15364"/>
                  <a:pt x="204217" y="16399"/>
                  <a:pt x="204734" y="17278"/>
                </a:cubicBezTo>
                <a:cubicBezTo>
                  <a:pt x="205251" y="18157"/>
                  <a:pt x="205976" y="18882"/>
                  <a:pt x="206855" y="19399"/>
                </a:cubicBezTo>
                <a:cubicBezTo>
                  <a:pt x="207734" y="19916"/>
                  <a:pt x="208717" y="20175"/>
                  <a:pt x="209751" y="20175"/>
                </a:cubicBezTo>
                <a:cubicBezTo>
                  <a:pt x="210786" y="20175"/>
                  <a:pt x="211769" y="19916"/>
                  <a:pt x="212700" y="19399"/>
                </a:cubicBezTo>
                <a:cubicBezTo>
                  <a:pt x="213579" y="18882"/>
                  <a:pt x="214303" y="18209"/>
                  <a:pt x="214872" y="17278"/>
                </a:cubicBezTo>
                <a:cubicBezTo>
                  <a:pt x="215441" y="16347"/>
                  <a:pt x="215700" y="15312"/>
                  <a:pt x="215700" y="14174"/>
                </a:cubicBezTo>
                <a:lnTo>
                  <a:pt x="215700" y="1655"/>
                </a:lnTo>
                <a:cubicBezTo>
                  <a:pt x="215700" y="1293"/>
                  <a:pt x="215803" y="983"/>
                  <a:pt x="216011" y="724"/>
                </a:cubicBezTo>
                <a:cubicBezTo>
                  <a:pt x="216217" y="465"/>
                  <a:pt x="216528" y="362"/>
                  <a:pt x="216890" y="362"/>
                </a:cubicBezTo>
                <a:cubicBezTo>
                  <a:pt x="217252" y="362"/>
                  <a:pt x="217511" y="465"/>
                  <a:pt x="217821" y="724"/>
                </a:cubicBezTo>
                <a:cubicBezTo>
                  <a:pt x="218079" y="983"/>
                  <a:pt x="218183" y="1293"/>
                  <a:pt x="218183" y="1655"/>
                </a:cubicBezTo>
                <a:lnTo>
                  <a:pt x="218183" y="14174"/>
                </a:lnTo>
                <a:cubicBezTo>
                  <a:pt x="218183" y="15778"/>
                  <a:pt x="217769" y="17226"/>
                  <a:pt x="217045" y="18520"/>
                </a:cubicBezTo>
                <a:cubicBezTo>
                  <a:pt x="216321" y="19813"/>
                  <a:pt x="215286" y="20847"/>
                  <a:pt x="214045" y="21572"/>
                </a:cubicBezTo>
                <a:cubicBezTo>
                  <a:pt x="212804" y="22348"/>
                  <a:pt x="211355" y="22710"/>
                  <a:pt x="209751" y="22710"/>
                </a:cubicBezTo>
                <a:cubicBezTo>
                  <a:pt x="208148" y="22710"/>
                  <a:pt x="206700" y="22296"/>
                  <a:pt x="205407" y="21572"/>
                </a:cubicBezTo>
                <a:cubicBezTo>
                  <a:pt x="204165" y="20796"/>
                  <a:pt x="203131" y="19813"/>
                  <a:pt x="202406" y="18520"/>
                </a:cubicBezTo>
                <a:cubicBezTo>
                  <a:pt x="201682" y="17226"/>
                  <a:pt x="201320" y="15778"/>
                  <a:pt x="201320" y="14174"/>
                </a:cubicBezTo>
                <a:lnTo>
                  <a:pt x="201320" y="1655"/>
                </a:lnTo>
                <a:cubicBezTo>
                  <a:pt x="201320" y="1293"/>
                  <a:pt x="201424" y="983"/>
                  <a:pt x="201682" y="724"/>
                </a:cubicBezTo>
                <a:cubicBezTo>
                  <a:pt x="201941" y="465"/>
                  <a:pt x="202251" y="362"/>
                  <a:pt x="202665" y="362"/>
                </a:cubicBezTo>
                <a:close/>
                <a:moveTo>
                  <a:pt x="181458" y="362"/>
                </a:moveTo>
                <a:lnTo>
                  <a:pt x="196148" y="362"/>
                </a:lnTo>
                <a:cubicBezTo>
                  <a:pt x="196510" y="362"/>
                  <a:pt x="196820" y="465"/>
                  <a:pt x="197027" y="672"/>
                </a:cubicBezTo>
                <a:cubicBezTo>
                  <a:pt x="197286" y="879"/>
                  <a:pt x="197389" y="1190"/>
                  <a:pt x="197389" y="1552"/>
                </a:cubicBezTo>
                <a:cubicBezTo>
                  <a:pt x="197389" y="1914"/>
                  <a:pt x="197286" y="2224"/>
                  <a:pt x="197027" y="2431"/>
                </a:cubicBezTo>
                <a:cubicBezTo>
                  <a:pt x="196769" y="2638"/>
                  <a:pt x="196458" y="2742"/>
                  <a:pt x="196096" y="2742"/>
                </a:cubicBezTo>
                <a:lnTo>
                  <a:pt x="190096" y="2742"/>
                </a:lnTo>
                <a:lnTo>
                  <a:pt x="190096" y="21158"/>
                </a:lnTo>
                <a:cubicBezTo>
                  <a:pt x="190096" y="21520"/>
                  <a:pt x="189992" y="21830"/>
                  <a:pt x="189734" y="22089"/>
                </a:cubicBezTo>
                <a:cubicBezTo>
                  <a:pt x="189475" y="22348"/>
                  <a:pt x="189165" y="22451"/>
                  <a:pt x="188751" y="22451"/>
                </a:cubicBezTo>
                <a:cubicBezTo>
                  <a:pt x="188389" y="22451"/>
                  <a:pt x="188079" y="22348"/>
                  <a:pt x="187820" y="22089"/>
                </a:cubicBezTo>
                <a:cubicBezTo>
                  <a:pt x="187561" y="21830"/>
                  <a:pt x="187458" y="21520"/>
                  <a:pt x="187458" y="21158"/>
                </a:cubicBezTo>
                <a:lnTo>
                  <a:pt x="187458" y="2742"/>
                </a:lnTo>
                <a:lnTo>
                  <a:pt x="181458" y="2742"/>
                </a:lnTo>
                <a:cubicBezTo>
                  <a:pt x="181096" y="2742"/>
                  <a:pt x="180837" y="2638"/>
                  <a:pt x="180578" y="2431"/>
                </a:cubicBezTo>
                <a:cubicBezTo>
                  <a:pt x="180320" y="2173"/>
                  <a:pt x="180216" y="1914"/>
                  <a:pt x="180216" y="1552"/>
                </a:cubicBezTo>
                <a:cubicBezTo>
                  <a:pt x="180216" y="1190"/>
                  <a:pt x="180320" y="879"/>
                  <a:pt x="180578" y="672"/>
                </a:cubicBezTo>
                <a:cubicBezTo>
                  <a:pt x="180785" y="465"/>
                  <a:pt x="181096" y="362"/>
                  <a:pt x="181458" y="362"/>
                </a:cubicBezTo>
                <a:close/>
                <a:moveTo>
                  <a:pt x="168422" y="362"/>
                </a:moveTo>
                <a:cubicBezTo>
                  <a:pt x="168784" y="362"/>
                  <a:pt x="169095" y="465"/>
                  <a:pt x="169353" y="724"/>
                </a:cubicBezTo>
                <a:cubicBezTo>
                  <a:pt x="169612" y="931"/>
                  <a:pt x="169715" y="1241"/>
                  <a:pt x="169715" y="1604"/>
                </a:cubicBezTo>
                <a:lnTo>
                  <a:pt x="169715" y="19968"/>
                </a:lnTo>
                <a:lnTo>
                  <a:pt x="179285" y="19968"/>
                </a:lnTo>
                <a:cubicBezTo>
                  <a:pt x="179647" y="19968"/>
                  <a:pt x="179905" y="20123"/>
                  <a:pt x="180216" y="20330"/>
                </a:cubicBezTo>
                <a:cubicBezTo>
                  <a:pt x="180475" y="20537"/>
                  <a:pt x="180578" y="20847"/>
                  <a:pt x="180578" y="21210"/>
                </a:cubicBezTo>
                <a:cubicBezTo>
                  <a:pt x="180578" y="21572"/>
                  <a:pt x="180475" y="21882"/>
                  <a:pt x="180216" y="22089"/>
                </a:cubicBezTo>
                <a:cubicBezTo>
                  <a:pt x="179957" y="22348"/>
                  <a:pt x="179647" y="22451"/>
                  <a:pt x="179285" y="22451"/>
                </a:cubicBezTo>
                <a:lnTo>
                  <a:pt x="168370" y="22451"/>
                </a:lnTo>
                <a:cubicBezTo>
                  <a:pt x="168008" y="22451"/>
                  <a:pt x="167750" y="22348"/>
                  <a:pt x="167491" y="22089"/>
                </a:cubicBezTo>
                <a:cubicBezTo>
                  <a:pt x="167233" y="21830"/>
                  <a:pt x="167129" y="21520"/>
                  <a:pt x="167129" y="21158"/>
                </a:cubicBezTo>
                <a:lnTo>
                  <a:pt x="167129" y="1604"/>
                </a:lnTo>
                <a:cubicBezTo>
                  <a:pt x="167129" y="1241"/>
                  <a:pt x="167233" y="983"/>
                  <a:pt x="167491" y="724"/>
                </a:cubicBezTo>
                <a:cubicBezTo>
                  <a:pt x="167750" y="465"/>
                  <a:pt x="168060" y="362"/>
                  <a:pt x="168422" y="362"/>
                </a:cubicBezTo>
                <a:close/>
                <a:moveTo>
                  <a:pt x="146024" y="362"/>
                </a:moveTo>
                <a:cubicBezTo>
                  <a:pt x="146334" y="362"/>
                  <a:pt x="146645" y="465"/>
                  <a:pt x="146903" y="724"/>
                </a:cubicBezTo>
                <a:cubicBezTo>
                  <a:pt x="147162" y="983"/>
                  <a:pt x="147317" y="1293"/>
                  <a:pt x="147317" y="1655"/>
                </a:cubicBezTo>
                <a:lnTo>
                  <a:pt x="147317" y="14174"/>
                </a:lnTo>
                <a:cubicBezTo>
                  <a:pt x="147317" y="15364"/>
                  <a:pt x="147576" y="16399"/>
                  <a:pt x="148093" y="17278"/>
                </a:cubicBezTo>
                <a:cubicBezTo>
                  <a:pt x="148610" y="18157"/>
                  <a:pt x="149335" y="18882"/>
                  <a:pt x="150214" y="19399"/>
                </a:cubicBezTo>
                <a:cubicBezTo>
                  <a:pt x="151145" y="19916"/>
                  <a:pt x="152128" y="20175"/>
                  <a:pt x="153162" y="20175"/>
                </a:cubicBezTo>
                <a:cubicBezTo>
                  <a:pt x="154197" y="20175"/>
                  <a:pt x="155180" y="19916"/>
                  <a:pt x="156111" y="19399"/>
                </a:cubicBezTo>
                <a:cubicBezTo>
                  <a:pt x="156990" y="18882"/>
                  <a:pt x="157714" y="18209"/>
                  <a:pt x="158283" y="17278"/>
                </a:cubicBezTo>
                <a:cubicBezTo>
                  <a:pt x="158852" y="16347"/>
                  <a:pt x="159111" y="15312"/>
                  <a:pt x="159111" y="14174"/>
                </a:cubicBezTo>
                <a:lnTo>
                  <a:pt x="159111" y="1655"/>
                </a:lnTo>
                <a:cubicBezTo>
                  <a:pt x="159111" y="1293"/>
                  <a:pt x="159214" y="983"/>
                  <a:pt x="159421" y="724"/>
                </a:cubicBezTo>
                <a:cubicBezTo>
                  <a:pt x="159628" y="465"/>
                  <a:pt x="159938" y="362"/>
                  <a:pt x="160301" y="362"/>
                </a:cubicBezTo>
                <a:cubicBezTo>
                  <a:pt x="160663" y="362"/>
                  <a:pt x="160973" y="465"/>
                  <a:pt x="161180" y="724"/>
                </a:cubicBezTo>
                <a:cubicBezTo>
                  <a:pt x="161439" y="983"/>
                  <a:pt x="161542" y="1293"/>
                  <a:pt x="161542" y="1655"/>
                </a:cubicBezTo>
                <a:lnTo>
                  <a:pt x="161542" y="14174"/>
                </a:lnTo>
                <a:cubicBezTo>
                  <a:pt x="161542" y="15778"/>
                  <a:pt x="161128" y="17226"/>
                  <a:pt x="160404" y="18520"/>
                </a:cubicBezTo>
                <a:cubicBezTo>
                  <a:pt x="159680" y="19813"/>
                  <a:pt x="158645" y="20847"/>
                  <a:pt x="157404" y="21572"/>
                </a:cubicBezTo>
                <a:cubicBezTo>
                  <a:pt x="156163" y="22348"/>
                  <a:pt x="154714" y="22710"/>
                  <a:pt x="153110" y="22710"/>
                </a:cubicBezTo>
                <a:cubicBezTo>
                  <a:pt x="151507" y="22710"/>
                  <a:pt x="150059" y="22296"/>
                  <a:pt x="148766" y="21572"/>
                </a:cubicBezTo>
                <a:cubicBezTo>
                  <a:pt x="147524" y="20796"/>
                  <a:pt x="146490" y="19813"/>
                  <a:pt x="145765" y="18520"/>
                </a:cubicBezTo>
                <a:cubicBezTo>
                  <a:pt x="145041" y="17226"/>
                  <a:pt x="144679" y="15778"/>
                  <a:pt x="144679" y="14174"/>
                </a:cubicBezTo>
                <a:lnTo>
                  <a:pt x="144679" y="1655"/>
                </a:lnTo>
                <a:cubicBezTo>
                  <a:pt x="144679" y="1293"/>
                  <a:pt x="144783" y="983"/>
                  <a:pt x="145041" y="724"/>
                </a:cubicBezTo>
                <a:cubicBezTo>
                  <a:pt x="145300" y="465"/>
                  <a:pt x="145610" y="362"/>
                  <a:pt x="146024" y="362"/>
                </a:cubicBezTo>
                <a:close/>
                <a:moveTo>
                  <a:pt x="95849" y="362"/>
                </a:moveTo>
                <a:lnTo>
                  <a:pt x="110540" y="362"/>
                </a:lnTo>
                <a:cubicBezTo>
                  <a:pt x="110902" y="362"/>
                  <a:pt x="111212" y="465"/>
                  <a:pt x="111419" y="672"/>
                </a:cubicBezTo>
                <a:cubicBezTo>
                  <a:pt x="111678" y="879"/>
                  <a:pt x="111781" y="1190"/>
                  <a:pt x="111781" y="1552"/>
                </a:cubicBezTo>
                <a:cubicBezTo>
                  <a:pt x="111781" y="1914"/>
                  <a:pt x="111678" y="2224"/>
                  <a:pt x="111419" y="2431"/>
                </a:cubicBezTo>
                <a:cubicBezTo>
                  <a:pt x="111161" y="2638"/>
                  <a:pt x="110850" y="2742"/>
                  <a:pt x="110488" y="2742"/>
                </a:cubicBezTo>
                <a:lnTo>
                  <a:pt x="104488" y="2742"/>
                </a:lnTo>
                <a:lnTo>
                  <a:pt x="104488" y="21158"/>
                </a:lnTo>
                <a:cubicBezTo>
                  <a:pt x="104488" y="21520"/>
                  <a:pt x="104384" y="21830"/>
                  <a:pt x="104126" y="22089"/>
                </a:cubicBezTo>
                <a:cubicBezTo>
                  <a:pt x="103867" y="22348"/>
                  <a:pt x="103557" y="22451"/>
                  <a:pt x="103143" y="22451"/>
                </a:cubicBezTo>
                <a:cubicBezTo>
                  <a:pt x="102781" y="22451"/>
                  <a:pt x="102471" y="22348"/>
                  <a:pt x="102212" y="22089"/>
                </a:cubicBezTo>
                <a:cubicBezTo>
                  <a:pt x="101953" y="21830"/>
                  <a:pt x="101850" y="21520"/>
                  <a:pt x="101850" y="21158"/>
                </a:cubicBezTo>
                <a:lnTo>
                  <a:pt x="101850" y="2742"/>
                </a:lnTo>
                <a:lnTo>
                  <a:pt x="95849" y="2742"/>
                </a:lnTo>
                <a:cubicBezTo>
                  <a:pt x="95488" y="2742"/>
                  <a:pt x="95229" y="2638"/>
                  <a:pt x="94970" y="2431"/>
                </a:cubicBezTo>
                <a:cubicBezTo>
                  <a:pt x="94712" y="2173"/>
                  <a:pt x="94608" y="1914"/>
                  <a:pt x="94608" y="1552"/>
                </a:cubicBezTo>
                <a:cubicBezTo>
                  <a:pt x="94608" y="1190"/>
                  <a:pt x="94712" y="879"/>
                  <a:pt x="94970" y="672"/>
                </a:cubicBezTo>
                <a:cubicBezTo>
                  <a:pt x="95177" y="465"/>
                  <a:pt x="95488" y="362"/>
                  <a:pt x="95849" y="362"/>
                </a:cubicBezTo>
                <a:close/>
                <a:moveTo>
                  <a:pt x="79608" y="362"/>
                </a:moveTo>
                <a:lnTo>
                  <a:pt x="90832" y="362"/>
                </a:lnTo>
                <a:cubicBezTo>
                  <a:pt x="91194" y="362"/>
                  <a:pt x="91505" y="517"/>
                  <a:pt x="91763" y="724"/>
                </a:cubicBezTo>
                <a:cubicBezTo>
                  <a:pt x="92022" y="931"/>
                  <a:pt x="92125" y="1241"/>
                  <a:pt x="92125" y="1604"/>
                </a:cubicBezTo>
                <a:cubicBezTo>
                  <a:pt x="92125" y="1966"/>
                  <a:pt x="92022" y="2276"/>
                  <a:pt x="91763" y="2483"/>
                </a:cubicBezTo>
                <a:cubicBezTo>
                  <a:pt x="91505" y="2690"/>
                  <a:pt x="91194" y="2793"/>
                  <a:pt x="90832" y="2793"/>
                </a:cubicBezTo>
                <a:lnTo>
                  <a:pt x="90832" y="2845"/>
                </a:lnTo>
                <a:lnTo>
                  <a:pt x="80952" y="2845"/>
                </a:lnTo>
                <a:lnTo>
                  <a:pt x="80952" y="9932"/>
                </a:lnTo>
                <a:lnTo>
                  <a:pt x="89436" y="9932"/>
                </a:lnTo>
                <a:cubicBezTo>
                  <a:pt x="89798" y="9932"/>
                  <a:pt x="90108" y="10087"/>
                  <a:pt x="90367" y="10294"/>
                </a:cubicBezTo>
                <a:cubicBezTo>
                  <a:pt x="90626" y="10501"/>
                  <a:pt x="90729" y="10812"/>
                  <a:pt x="90729" y="11174"/>
                </a:cubicBezTo>
                <a:cubicBezTo>
                  <a:pt x="90729" y="11536"/>
                  <a:pt x="90626" y="11846"/>
                  <a:pt x="90367" y="12053"/>
                </a:cubicBezTo>
                <a:cubicBezTo>
                  <a:pt x="90108" y="12260"/>
                  <a:pt x="89798" y="12364"/>
                  <a:pt x="89436" y="12364"/>
                </a:cubicBezTo>
                <a:lnTo>
                  <a:pt x="80952" y="12364"/>
                </a:lnTo>
                <a:lnTo>
                  <a:pt x="80952" y="20020"/>
                </a:lnTo>
                <a:lnTo>
                  <a:pt x="90832" y="20020"/>
                </a:lnTo>
                <a:cubicBezTo>
                  <a:pt x="91194" y="20020"/>
                  <a:pt x="91505" y="20123"/>
                  <a:pt x="91763" y="20382"/>
                </a:cubicBezTo>
                <a:cubicBezTo>
                  <a:pt x="92022" y="20589"/>
                  <a:pt x="92125" y="20899"/>
                  <a:pt x="92125" y="21210"/>
                </a:cubicBezTo>
                <a:cubicBezTo>
                  <a:pt x="92125" y="21572"/>
                  <a:pt x="92022" y="21882"/>
                  <a:pt x="91763" y="22089"/>
                </a:cubicBezTo>
                <a:cubicBezTo>
                  <a:pt x="91505" y="22348"/>
                  <a:pt x="91194" y="22451"/>
                  <a:pt x="90832" y="22451"/>
                </a:cubicBezTo>
                <a:lnTo>
                  <a:pt x="79608" y="22451"/>
                </a:lnTo>
                <a:cubicBezTo>
                  <a:pt x="79246" y="22451"/>
                  <a:pt x="78987" y="22348"/>
                  <a:pt x="78728" y="22089"/>
                </a:cubicBezTo>
                <a:cubicBezTo>
                  <a:pt x="78470" y="21830"/>
                  <a:pt x="78366" y="21520"/>
                  <a:pt x="78366" y="21158"/>
                </a:cubicBezTo>
                <a:lnTo>
                  <a:pt x="78366" y="1604"/>
                </a:lnTo>
                <a:cubicBezTo>
                  <a:pt x="78366" y="1241"/>
                  <a:pt x="78470" y="983"/>
                  <a:pt x="78728" y="724"/>
                </a:cubicBezTo>
                <a:cubicBezTo>
                  <a:pt x="78935" y="465"/>
                  <a:pt x="79246" y="362"/>
                  <a:pt x="79608" y="362"/>
                </a:cubicBezTo>
                <a:close/>
                <a:moveTo>
                  <a:pt x="61606" y="362"/>
                </a:moveTo>
                <a:lnTo>
                  <a:pt x="72831" y="362"/>
                </a:lnTo>
                <a:cubicBezTo>
                  <a:pt x="73193" y="362"/>
                  <a:pt x="73504" y="517"/>
                  <a:pt x="73762" y="724"/>
                </a:cubicBezTo>
                <a:cubicBezTo>
                  <a:pt x="74021" y="931"/>
                  <a:pt x="74124" y="1241"/>
                  <a:pt x="74124" y="1604"/>
                </a:cubicBezTo>
                <a:cubicBezTo>
                  <a:pt x="74124" y="1966"/>
                  <a:pt x="74021" y="2276"/>
                  <a:pt x="73762" y="2483"/>
                </a:cubicBezTo>
                <a:cubicBezTo>
                  <a:pt x="73504" y="2690"/>
                  <a:pt x="73193" y="2793"/>
                  <a:pt x="72831" y="2793"/>
                </a:cubicBezTo>
                <a:lnTo>
                  <a:pt x="72831" y="2845"/>
                </a:lnTo>
                <a:lnTo>
                  <a:pt x="62951" y="2845"/>
                </a:lnTo>
                <a:lnTo>
                  <a:pt x="62951" y="9932"/>
                </a:lnTo>
                <a:lnTo>
                  <a:pt x="71435" y="9932"/>
                </a:lnTo>
                <a:cubicBezTo>
                  <a:pt x="71797" y="9932"/>
                  <a:pt x="72107" y="10087"/>
                  <a:pt x="72366" y="10294"/>
                </a:cubicBezTo>
                <a:cubicBezTo>
                  <a:pt x="72624" y="10501"/>
                  <a:pt x="72728" y="10812"/>
                  <a:pt x="72728" y="11174"/>
                </a:cubicBezTo>
                <a:cubicBezTo>
                  <a:pt x="72728" y="11536"/>
                  <a:pt x="72624" y="11846"/>
                  <a:pt x="72366" y="12053"/>
                </a:cubicBezTo>
                <a:cubicBezTo>
                  <a:pt x="72107" y="12260"/>
                  <a:pt x="71797" y="12364"/>
                  <a:pt x="71435" y="12364"/>
                </a:cubicBezTo>
                <a:lnTo>
                  <a:pt x="62951" y="12364"/>
                </a:lnTo>
                <a:lnTo>
                  <a:pt x="62951" y="20020"/>
                </a:lnTo>
                <a:lnTo>
                  <a:pt x="72831" y="20020"/>
                </a:lnTo>
                <a:cubicBezTo>
                  <a:pt x="73193" y="20020"/>
                  <a:pt x="73504" y="20123"/>
                  <a:pt x="73762" y="20382"/>
                </a:cubicBezTo>
                <a:cubicBezTo>
                  <a:pt x="74021" y="20589"/>
                  <a:pt x="74124" y="20899"/>
                  <a:pt x="74124" y="21210"/>
                </a:cubicBezTo>
                <a:cubicBezTo>
                  <a:pt x="74124" y="21572"/>
                  <a:pt x="74021" y="21882"/>
                  <a:pt x="73762" y="22089"/>
                </a:cubicBezTo>
                <a:cubicBezTo>
                  <a:pt x="73504" y="22348"/>
                  <a:pt x="73193" y="22451"/>
                  <a:pt x="72831" y="22451"/>
                </a:cubicBezTo>
                <a:lnTo>
                  <a:pt x="61606" y="22451"/>
                </a:lnTo>
                <a:cubicBezTo>
                  <a:pt x="61244" y="22451"/>
                  <a:pt x="60986" y="22348"/>
                  <a:pt x="60727" y="22089"/>
                </a:cubicBezTo>
                <a:cubicBezTo>
                  <a:pt x="60469" y="21830"/>
                  <a:pt x="60365" y="21520"/>
                  <a:pt x="60365" y="21158"/>
                </a:cubicBezTo>
                <a:lnTo>
                  <a:pt x="60365" y="1604"/>
                </a:lnTo>
                <a:cubicBezTo>
                  <a:pt x="60365" y="1241"/>
                  <a:pt x="60469" y="983"/>
                  <a:pt x="60727" y="724"/>
                </a:cubicBezTo>
                <a:cubicBezTo>
                  <a:pt x="60934" y="465"/>
                  <a:pt x="61244" y="362"/>
                  <a:pt x="61606" y="362"/>
                </a:cubicBezTo>
                <a:close/>
                <a:moveTo>
                  <a:pt x="19191" y="362"/>
                </a:moveTo>
                <a:lnTo>
                  <a:pt x="33881" y="362"/>
                </a:lnTo>
                <a:cubicBezTo>
                  <a:pt x="34243" y="362"/>
                  <a:pt x="34553" y="465"/>
                  <a:pt x="34760" y="672"/>
                </a:cubicBezTo>
                <a:cubicBezTo>
                  <a:pt x="35019" y="879"/>
                  <a:pt x="35122" y="1190"/>
                  <a:pt x="35122" y="1552"/>
                </a:cubicBezTo>
                <a:cubicBezTo>
                  <a:pt x="35122" y="1914"/>
                  <a:pt x="35019" y="2224"/>
                  <a:pt x="34760" y="2431"/>
                </a:cubicBezTo>
                <a:cubicBezTo>
                  <a:pt x="34502" y="2638"/>
                  <a:pt x="34191" y="2742"/>
                  <a:pt x="33829" y="2742"/>
                </a:cubicBezTo>
                <a:lnTo>
                  <a:pt x="27829" y="2742"/>
                </a:lnTo>
                <a:lnTo>
                  <a:pt x="27829" y="21158"/>
                </a:lnTo>
                <a:cubicBezTo>
                  <a:pt x="27829" y="21520"/>
                  <a:pt x="27725" y="21830"/>
                  <a:pt x="27467" y="22089"/>
                </a:cubicBezTo>
                <a:cubicBezTo>
                  <a:pt x="27208" y="22348"/>
                  <a:pt x="26898" y="22451"/>
                  <a:pt x="26484" y="22451"/>
                </a:cubicBezTo>
                <a:cubicBezTo>
                  <a:pt x="26122" y="22451"/>
                  <a:pt x="25812" y="22348"/>
                  <a:pt x="25553" y="22089"/>
                </a:cubicBezTo>
                <a:cubicBezTo>
                  <a:pt x="25294" y="21830"/>
                  <a:pt x="25191" y="21520"/>
                  <a:pt x="25191" y="21158"/>
                </a:cubicBezTo>
                <a:lnTo>
                  <a:pt x="25191" y="2742"/>
                </a:lnTo>
                <a:lnTo>
                  <a:pt x="19191" y="2742"/>
                </a:lnTo>
                <a:cubicBezTo>
                  <a:pt x="18829" y="2742"/>
                  <a:pt x="18570" y="2638"/>
                  <a:pt x="18311" y="2431"/>
                </a:cubicBezTo>
                <a:cubicBezTo>
                  <a:pt x="18053" y="2173"/>
                  <a:pt x="17949" y="1914"/>
                  <a:pt x="17949" y="1552"/>
                </a:cubicBezTo>
                <a:cubicBezTo>
                  <a:pt x="17949" y="1190"/>
                  <a:pt x="18053" y="879"/>
                  <a:pt x="18311" y="672"/>
                </a:cubicBezTo>
                <a:cubicBezTo>
                  <a:pt x="18518" y="465"/>
                  <a:pt x="18829" y="362"/>
                  <a:pt x="19191" y="362"/>
                </a:cubicBezTo>
                <a:close/>
                <a:moveTo>
                  <a:pt x="224907" y="259"/>
                </a:moveTo>
                <a:lnTo>
                  <a:pt x="233649" y="259"/>
                </a:lnTo>
                <a:cubicBezTo>
                  <a:pt x="234839" y="259"/>
                  <a:pt x="235925" y="569"/>
                  <a:pt x="236856" y="1087"/>
                </a:cubicBezTo>
                <a:cubicBezTo>
                  <a:pt x="237839" y="1656"/>
                  <a:pt x="238563" y="2380"/>
                  <a:pt x="239132" y="3311"/>
                </a:cubicBezTo>
                <a:cubicBezTo>
                  <a:pt x="239701" y="4294"/>
                  <a:pt x="239960" y="5329"/>
                  <a:pt x="239960" y="6570"/>
                </a:cubicBezTo>
                <a:cubicBezTo>
                  <a:pt x="239960" y="7450"/>
                  <a:pt x="239805" y="8277"/>
                  <a:pt x="239443" y="9053"/>
                </a:cubicBezTo>
                <a:cubicBezTo>
                  <a:pt x="239080" y="9778"/>
                  <a:pt x="238615" y="10450"/>
                  <a:pt x="238046" y="11019"/>
                </a:cubicBezTo>
                <a:cubicBezTo>
                  <a:pt x="237529" y="11536"/>
                  <a:pt x="236960" y="11898"/>
                  <a:pt x="236339" y="12157"/>
                </a:cubicBezTo>
                <a:cubicBezTo>
                  <a:pt x="236649" y="12312"/>
                  <a:pt x="236960" y="12519"/>
                  <a:pt x="237270" y="12726"/>
                </a:cubicBezTo>
                <a:cubicBezTo>
                  <a:pt x="237839" y="13192"/>
                  <a:pt x="238305" y="13709"/>
                  <a:pt x="238667" y="14382"/>
                </a:cubicBezTo>
                <a:cubicBezTo>
                  <a:pt x="239029" y="15054"/>
                  <a:pt x="239236" y="15830"/>
                  <a:pt x="239236" y="16709"/>
                </a:cubicBezTo>
                <a:cubicBezTo>
                  <a:pt x="239288" y="17485"/>
                  <a:pt x="239339" y="18106"/>
                  <a:pt x="239391" y="18572"/>
                </a:cubicBezTo>
                <a:cubicBezTo>
                  <a:pt x="239443" y="19037"/>
                  <a:pt x="239546" y="19400"/>
                  <a:pt x="239650" y="19658"/>
                </a:cubicBezTo>
                <a:cubicBezTo>
                  <a:pt x="239753" y="19917"/>
                  <a:pt x="239960" y="20124"/>
                  <a:pt x="240167" y="20279"/>
                </a:cubicBezTo>
                <a:cubicBezTo>
                  <a:pt x="240425" y="20486"/>
                  <a:pt x="240633" y="20744"/>
                  <a:pt x="240736" y="21003"/>
                </a:cubicBezTo>
                <a:cubicBezTo>
                  <a:pt x="240839" y="21314"/>
                  <a:pt x="240788" y="21624"/>
                  <a:pt x="240581" y="21934"/>
                </a:cubicBezTo>
                <a:cubicBezTo>
                  <a:pt x="240477" y="22141"/>
                  <a:pt x="240270" y="22296"/>
                  <a:pt x="240063" y="22348"/>
                </a:cubicBezTo>
                <a:cubicBezTo>
                  <a:pt x="239857" y="22452"/>
                  <a:pt x="239598" y="22452"/>
                  <a:pt x="239391" y="22452"/>
                </a:cubicBezTo>
                <a:cubicBezTo>
                  <a:pt x="239132" y="22400"/>
                  <a:pt x="238925" y="22348"/>
                  <a:pt x="238770" y="22245"/>
                </a:cubicBezTo>
                <a:cubicBezTo>
                  <a:pt x="238408" y="22090"/>
                  <a:pt x="238098" y="21779"/>
                  <a:pt x="237787" y="21417"/>
                </a:cubicBezTo>
                <a:cubicBezTo>
                  <a:pt x="237477" y="21055"/>
                  <a:pt x="237218" y="20486"/>
                  <a:pt x="237012" y="19813"/>
                </a:cubicBezTo>
                <a:cubicBezTo>
                  <a:pt x="236804" y="19141"/>
                  <a:pt x="236701" y="18158"/>
                  <a:pt x="236701" y="16968"/>
                </a:cubicBezTo>
                <a:cubicBezTo>
                  <a:pt x="236701" y="16296"/>
                  <a:pt x="236598" y="15778"/>
                  <a:pt x="236391" y="15313"/>
                </a:cubicBezTo>
                <a:cubicBezTo>
                  <a:pt x="236132" y="14847"/>
                  <a:pt x="235873" y="14485"/>
                  <a:pt x="235511" y="14226"/>
                </a:cubicBezTo>
                <a:cubicBezTo>
                  <a:pt x="235150" y="13968"/>
                  <a:pt x="234787" y="13761"/>
                  <a:pt x="234322" y="13657"/>
                </a:cubicBezTo>
                <a:cubicBezTo>
                  <a:pt x="233908" y="13554"/>
                  <a:pt x="233442" y="13502"/>
                  <a:pt x="232977" y="13502"/>
                </a:cubicBezTo>
                <a:lnTo>
                  <a:pt x="226304" y="13502"/>
                </a:lnTo>
                <a:lnTo>
                  <a:pt x="226304" y="21055"/>
                </a:lnTo>
                <a:cubicBezTo>
                  <a:pt x="226304" y="21417"/>
                  <a:pt x="226201" y="21727"/>
                  <a:pt x="225994" y="21986"/>
                </a:cubicBezTo>
                <a:cubicBezTo>
                  <a:pt x="225735" y="22245"/>
                  <a:pt x="225476" y="22348"/>
                  <a:pt x="225115" y="22348"/>
                </a:cubicBezTo>
                <a:cubicBezTo>
                  <a:pt x="224701" y="22348"/>
                  <a:pt x="224338" y="22245"/>
                  <a:pt x="224080" y="21986"/>
                </a:cubicBezTo>
                <a:cubicBezTo>
                  <a:pt x="223821" y="21727"/>
                  <a:pt x="223666" y="21417"/>
                  <a:pt x="223666" y="21055"/>
                </a:cubicBezTo>
                <a:lnTo>
                  <a:pt x="223666" y="1501"/>
                </a:lnTo>
                <a:cubicBezTo>
                  <a:pt x="223666" y="1138"/>
                  <a:pt x="223770" y="880"/>
                  <a:pt x="224028" y="621"/>
                </a:cubicBezTo>
                <a:cubicBezTo>
                  <a:pt x="224235" y="362"/>
                  <a:pt x="224545" y="259"/>
                  <a:pt x="224907" y="259"/>
                </a:cubicBezTo>
                <a:close/>
                <a:moveTo>
                  <a:pt x="40294" y="259"/>
                </a:moveTo>
                <a:lnTo>
                  <a:pt x="48984" y="259"/>
                </a:lnTo>
                <a:cubicBezTo>
                  <a:pt x="50174" y="259"/>
                  <a:pt x="51260" y="569"/>
                  <a:pt x="52191" y="1087"/>
                </a:cubicBezTo>
                <a:cubicBezTo>
                  <a:pt x="53174" y="1656"/>
                  <a:pt x="53899" y="2380"/>
                  <a:pt x="54467" y="3311"/>
                </a:cubicBezTo>
                <a:cubicBezTo>
                  <a:pt x="55037" y="4294"/>
                  <a:pt x="55295" y="5329"/>
                  <a:pt x="55295" y="6570"/>
                </a:cubicBezTo>
                <a:cubicBezTo>
                  <a:pt x="55295" y="7450"/>
                  <a:pt x="55140" y="8277"/>
                  <a:pt x="54778" y="9053"/>
                </a:cubicBezTo>
                <a:cubicBezTo>
                  <a:pt x="54416" y="9778"/>
                  <a:pt x="53950" y="10450"/>
                  <a:pt x="53381" y="11019"/>
                </a:cubicBezTo>
                <a:cubicBezTo>
                  <a:pt x="52864" y="11536"/>
                  <a:pt x="52295" y="11898"/>
                  <a:pt x="51674" y="12157"/>
                </a:cubicBezTo>
                <a:cubicBezTo>
                  <a:pt x="52036" y="12312"/>
                  <a:pt x="52295" y="12519"/>
                  <a:pt x="52605" y="12726"/>
                </a:cubicBezTo>
                <a:cubicBezTo>
                  <a:pt x="53174" y="13192"/>
                  <a:pt x="53640" y="13709"/>
                  <a:pt x="54002" y="14382"/>
                </a:cubicBezTo>
                <a:cubicBezTo>
                  <a:pt x="54364" y="15054"/>
                  <a:pt x="54571" y="15830"/>
                  <a:pt x="54571" y="16709"/>
                </a:cubicBezTo>
                <a:cubicBezTo>
                  <a:pt x="54623" y="17485"/>
                  <a:pt x="54675" y="18106"/>
                  <a:pt x="54726" y="18572"/>
                </a:cubicBezTo>
                <a:cubicBezTo>
                  <a:pt x="54778" y="19037"/>
                  <a:pt x="54881" y="19400"/>
                  <a:pt x="54985" y="19658"/>
                </a:cubicBezTo>
                <a:cubicBezTo>
                  <a:pt x="55088" y="19917"/>
                  <a:pt x="55295" y="20124"/>
                  <a:pt x="55502" y="20279"/>
                </a:cubicBezTo>
                <a:cubicBezTo>
                  <a:pt x="55761" y="20486"/>
                  <a:pt x="55968" y="20744"/>
                  <a:pt x="56123" y="21003"/>
                </a:cubicBezTo>
                <a:cubicBezTo>
                  <a:pt x="56226" y="21314"/>
                  <a:pt x="56175" y="21624"/>
                  <a:pt x="55968" y="21934"/>
                </a:cubicBezTo>
                <a:cubicBezTo>
                  <a:pt x="55864" y="22141"/>
                  <a:pt x="55657" y="22296"/>
                  <a:pt x="55450" y="22348"/>
                </a:cubicBezTo>
                <a:cubicBezTo>
                  <a:pt x="55244" y="22452"/>
                  <a:pt x="54985" y="22452"/>
                  <a:pt x="54778" y="22452"/>
                </a:cubicBezTo>
                <a:cubicBezTo>
                  <a:pt x="54519" y="22400"/>
                  <a:pt x="54312" y="22348"/>
                  <a:pt x="54157" y="22245"/>
                </a:cubicBezTo>
                <a:cubicBezTo>
                  <a:pt x="53795" y="22090"/>
                  <a:pt x="53485" y="21779"/>
                  <a:pt x="53174" y="21417"/>
                </a:cubicBezTo>
                <a:cubicBezTo>
                  <a:pt x="52864" y="21055"/>
                  <a:pt x="52605" y="20486"/>
                  <a:pt x="52399" y="19813"/>
                </a:cubicBezTo>
                <a:cubicBezTo>
                  <a:pt x="52191" y="19141"/>
                  <a:pt x="52088" y="18158"/>
                  <a:pt x="52088" y="16968"/>
                </a:cubicBezTo>
                <a:cubicBezTo>
                  <a:pt x="52088" y="16296"/>
                  <a:pt x="51985" y="15778"/>
                  <a:pt x="51778" y="15313"/>
                </a:cubicBezTo>
                <a:cubicBezTo>
                  <a:pt x="51519" y="14847"/>
                  <a:pt x="51260" y="14485"/>
                  <a:pt x="50898" y="14226"/>
                </a:cubicBezTo>
                <a:cubicBezTo>
                  <a:pt x="50537" y="13968"/>
                  <a:pt x="50174" y="13761"/>
                  <a:pt x="49709" y="13657"/>
                </a:cubicBezTo>
                <a:cubicBezTo>
                  <a:pt x="49295" y="13554"/>
                  <a:pt x="48829" y="13502"/>
                  <a:pt x="48364" y="13502"/>
                </a:cubicBezTo>
                <a:lnTo>
                  <a:pt x="41691" y="13502"/>
                </a:lnTo>
                <a:lnTo>
                  <a:pt x="41691" y="21055"/>
                </a:lnTo>
                <a:cubicBezTo>
                  <a:pt x="41691" y="21417"/>
                  <a:pt x="41588" y="21727"/>
                  <a:pt x="41381" y="21986"/>
                </a:cubicBezTo>
                <a:cubicBezTo>
                  <a:pt x="41122" y="22245"/>
                  <a:pt x="40863" y="22348"/>
                  <a:pt x="40502" y="22348"/>
                </a:cubicBezTo>
                <a:cubicBezTo>
                  <a:pt x="40088" y="22348"/>
                  <a:pt x="39777" y="22245"/>
                  <a:pt x="39467" y="21986"/>
                </a:cubicBezTo>
                <a:cubicBezTo>
                  <a:pt x="39208" y="21727"/>
                  <a:pt x="39053" y="21417"/>
                  <a:pt x="39053" y="21055"/>
                </a:cubicBezTo>
                <a:lnTo>
                  <a:pt x="39053" y="1501"/>
                </a:lnTo>
                <a:cubicBezTo>
                  <a:pt x="39053" y="1138"/>
                  <a:pt x="39157" y="880"/>
                  <a:pt x="39415" y="621"/>
                </a:cubicBezTo>
                <a:cubicBezTo>
                  <a:pt x="39622" y="362"/>
                  <a:pt x="39932" y="259"/>
                  <a:pt x="40294" y="259"/>
                </a:cubicBezTo>
                <a:close/>
                <a:moveTo>
                  <a:pt x="465800" y="104"/>
                </a:moveTo>
                <a:cubicBezTo>
                  <a:pt x="467041" y="104"/>
                  <a:pt x="468231" y="311"/>
                  <a:pt x="469369" y="725"/>
                </a:cubicBezTo>
                <a:cubicBezTo>
                  <a:pt x="470507" y="1139"/>
                  <a:pt x="471438" y="1759"/>
                  <a:pt x="472110" y="2587"/>
                </a:cubicBezTo>
                <a:cubicBezTo>
                  <a:pt x="472421" y="2949"/>
                  <a:pt x="472576" y="3260"/>
                  <a:pt x="472576" y="3518"/>
                </a:cubicBezTo>
                <a:cubicBezTo>
                  <a:pt x="472576" y="3725"/>
                  <a:pt x="472472" y="3932"/>
                  <a:pt x="472265" y="4139"/>
                </a:cubicBezTo>
                <a:cubicBezTo>
                  <a:pt x="472059" y="4346"/>
                  <a:pt x="471852" y="4449"/>
                  <a:pt x="471593" y="4449"/>
                </a:cubicBezTo>
                <a:cubicBezTo>
                  <a:pt x="471386" y="4449"/>
                  <a:pt x="471231" y="4398"/>
                  <a:pt x="471076" y="4242"/>
                </a:cubicBezTo>
                <a:cubicBezTo>
                  <a:pt x="470714" y="3777"/>
                  <a:pt x="470300" y="3415"/>
                  <a:pt x="469731" y="3053"/>
                </a:cubicBezTo>
                <a:cubicBezTo>
                  <a:pt x="469162" y="2691"/>
                  <a:pt x="468593" y="2432"/>
                  <a:pt x="467921" y="2225"/>
                </a:cubicBezTo>
                <a:cubicBezTo>
                  <a:pt x="467248" y="2070"/>
                  <a:pt x="466576" y="1966"/>
                  <a:pt x="465851" y="1966"/>
                </a:cubicBezTo>
                <a:cubicBezTo>
                  <a:pt x="464817" y="1966"/>
                  <a:pt x="463937" y="2122"/>
                  <a:pt x="463161" y="2432"/>
                </a:cubicBezTo>
                <a:cubicBezTo>
                  <a:pt x="462386" y="2742"/>
                  <a:pt x="461765" y="3156"/>
                  <a:pt x="461299" y="3725"/>
                </a:cubicBezTo>
                <a:cubicBezTo>
                  <a:pt x="460834" y="4294"/>
                  <a:pt x="460627" y="5018"/>
                  <a:pt x="460627" y="5794"/>
                </a:cubicBezTo>
                <a:cubicBezTo>
                  <a:pt x="460627" y="6674"/>
                  <a:pt x="460885" y="7398"/>
                  <a:pt x="461403" y="7967"/>
                </a:cubicBezTo>
                <a:cubicBezTo>
                  <a:pt x="461868" y="8536"/>
                  <a:pt x="462541" y="9002"/>
                  <a:pt x="463369" y="9364"/>
                </a:cubicBezTo>
                <a:cubicBezTo>
                  <a:pt x="464196" y="9726"/>
                  <a:pt x="465075" y="10088"/>
                  <a:pt x="466006" y="10398"/>
                </a:cubicBezTo>
                <a:cubicBezTo>
                  <a:pt x="466886" y="10657"/>
                  <a:pt x="467765" y="10968"/>
                  <a:pt x="468593" y="11278"/>
                </a:cubicBezTo>
                <a:cubicBezTo>
                  <a:pt x="469421" y="11588"/>
                  <a:pt x="470196" y="12002"/>
                  <a:pt x="470817" y="12468"/>
                </a:cubicBezTo>
                <a:cubicBezTo>
                  <a:pt x="471438" y="12933"/>
                  <a:pt x="471955" y="13554"/>
                  <a:pt x="472317" y="14278"/>
                </a:cubicBezTo>
                <a:cubicBezTo>
                  <a:pt x="472679" y="15003"/>
                  <a:pt x="472886" y="15934"/>
                  <a:pt x="472886" y="17072"/>
                </a:cubicBezTo>
                <a:cubicBezTo>
                  <a:pt x="472886" y="18158"/>
                  <a:pt x="472576" y="19089"/>
                  <a:pt x="471955" y="19969"/>
                </a:cubicBezTo>
                <a:cubicBezTo>
                  <a:pt x="471334" y="20848"/>
                  <a:pt x="470507" y="21521"/>
                  <a:pt x="469421" y="22038"/>
                </a:cubicBezTo>
                <a:cubicBezTo>
                  <a:pt x="468386" y="22555"/>
                  <a:pt x="467145" y="22814"/>
                  <a:pt x="465696" y="22814"/>
                </a:cubicBezTo>
                <a:cubicBezTo>
                  <a:pt x="464093" y="22814"/>
                  <a:pt x="462696" y="22555"/>
                  <a:pt x="461506" y="22038"/>
                </a:cubicBezTo>
                <a:cubicBezTo>
                  <a:pt x="460317" y="21521"/>
                  <a:pt x="459230" y="20693"/>
                  <a:pt x="458144" y="19658"/>
                </a:cubicBezTo>
                <a:cubicBezTo>
                  <a:pt x="458041" y="19555"/>
                  <a:pt x="457937" y="19451"/>
                  <a:pt x="457886" y="19348"/>
                </a:cubicBezTo>
                <a:cubicBezTo>
                  <a:pt x="457834" y="19193"/>
                  <a:pt x="457782" y="19038"/>
                  <a:pt x="457782" y="18882"/>
                </a:cubicBezTo>
                <a:cubicBezTo>
                  <a:pt x="457782" y="18675"/>
                  <a:pt x="457886" y="18417"/>
                  <a:pt x="458092" y="18210"/>
                </a:cubicBezTo>
                <a:cubicBezTo>
                  <a:pt x="458299" y="18003"/>
                  <a:pt x="458506" y="17899"/>
                  <a:pt x="458765" y="17899"/>
                </a:cubicBezTo>
                <a:cubicBezTo>
                  <a:pt x="458972" y="17899"/>
                  <a:pt x="459230" y="18003"/>
                  <a:pt x="459437" y="18210"/>
                </a:cubicBezTo>
                <a:cubicBezTo>
                  <a:pt x="460265" y="19089"/>
                  <a:pt x="461196" y="19762"/>
                  <a:pt x="462230" y="20227"/>
                </a:cubicBezTo>
                <a:cubicBezTo>
                  <a:pt x="463265" y="20693"/>
                  <a:pt x="464403" y="20900"/>
                  <a:pt x="465593" y="20900"/>
                </a:cubicBezTo>
                <a:cubicBezTo>
                  <a:pt x="466576" y="20900"/>
                  <a:pt x="467507" y="20745"/>
                  <a:pt x="468282" y="20434"/>
                </a:cubicBezTo>
                <a:cubicBezTo>
                  <a:pt x="469058" y="20124"/>
                  <a:pt x="469679" y="19658"/>
                  <a:pt x="470145" y="19089"/>
                </a:cubicBezTo>
                <a:cubicBezTo>
                  <a:pt x="470558" y="18469"/>
                  <a:pt x="470817" y="17796"/>
                  <a:pt x="470817" y="17020"/>
                </a:cubicBezTo>
                <a:cubicBezTo>
                  <a:pt x="470817" y="16089"/>
                  <a:pt x="470558" y="15313"/>
                  <a:pt x="470041" y="14692"/>
                </a:cubicBezTo>
                <a:cubicBezTo>
                  <a:pt x="469524" y="14071"/>
                  <a:pt x="468852" y="13606"/>
                  <a:pt x="467972" y="13192"/>
                </a:cubicBezTo>
                <a:cubicBezTo>
                  <a:pt x="467093" y="12830"/>
                  <a:pt x="466110" y="12468"/>
                  <a:pt x="465075" y="12157"/>
                </a:cubicBezTo>
                <a:cubicBezTo>
                  <a:pt x="464196" y="11899"/>
                  <a:pt x="463369" y="11588"/>
                  <a:pt x="462593" y="11278"/>
                </a:cubicBezTo>
                <a:cubicBezTo>
                  <a:pt x="461817" y="10968"/>
                  <a:pt x="461144" y="10554"/>
                  <a:pt x="460523" y="10088"/>
                </a:cubicBezTo>
                <a:cubicBezTo>
                  <a:pt x="459954" y="9623"/>
                  <a:pt x="459489" y="9002"/>
                  <a:pt x="459127" y="8329"/>
                </a:cubicBezTo>
                <a:cubicBezTo>
                  <a:pt x="458765" y="7605"/>
                  <a:pt x="458609" y="6777"/>
                  <a:pt x="458609" y="5794"/>
                </a:cubicBezTo>
                <a:cubicBezTo>
                  <a:pt x="458609" y="4708"/>
                  <a:pt x="458920" y="3725"/>
                  <a:pt x="459489" y="2846"/>
                </a:cubicBezTo>
                <a:cubicBezTo>
                  <a:pt x="460110" y="2018"/>
                  <a:pt x="460937" y="1346"/>
                  <a:pt x="462024" y="828"/>
                </a:cubicBezTo>
                <a:cubicBezTo>
                  <a:pt x="463110" y="363"/>
                  <a:pt x="464351" y="104"/>
                  <a:pt x="465800" y="104"/>
                </a:cubicBezTo>
                <a:close/>
                <a:moveTo>
                  <a:pt x="392502" y="104"/>
                </a:moveTo>
                <a:cubicBezTo>
                  <a:pt x="393640" y="104"/>
                  <a:pt x="394726" y="259"/>
                  <a:pt x="395761" y="518"/>
                </a:cubicBezTo>
                <a:cubicBezTo>
                  <a:pt x="396796" y="776"/>
                  <a:pt x="397727" y="1190"/>
                  <a:pt x="398554" y="1708"/>
                </a:cubicBezTo>
                <a:cubicBezTo>
                  <a:pt x="398658" y="1811"/>
                  <a:pt x="398813" y="1915"/>
                  <a:pt x="398864" y="2070"/>
                </a:cubicBezTo>
                <a:cubicBezTo>
                  <a:pt x="398916" y="2173"/>
                  <a:pt x="398968" y="2328"/>
                  <a:pt x="398968" y="2484"/>
                </a:cubicBezTo>
                <a:cubicBezTo>
                  <a:pt x="398968" y="2794"/>
                  <a:pt x="398916" y="3053"/>
                  <a:pt x="398709" y="3208"/>
                </a:cubicBezTo>
                <a:cubicBezTo>
                  <a:pt x="398502" y="3363"/>
                  <a:pt x="398296" y="3467"/>
                  <a:pt x="398089" y="3467"/>
                </a:cubicBezTo>
                <a:cubicBezTo>
                  <a:pt x="397985" y="3467"/>
                  <a:pt x="397882" y="3415"/>
                  <a:pt x="397778" y="3415"/>
                </a:cubicBezTo>
                <a:cubicBezTo>
                  <a:pt x="397675" y="3415"/>
                  <a:pt x="397623" y="3363"/>
                  <a:pt x="397520" y="3311"/>
                </a:cubicBezTo>
                <a:cubicBezTo>
                  <a:pt x="396796" y="2949"/>
                  <a:pt x="396020" y="2587"/>
                  <a:pt x="395192" y="2380"/>
                </a:cubicBezTo>
                <a:cubicBezTo>
                  <a:pt x="394364" y="2122"/>
                  <a:pt x="393433" y="2018"/>
                  <a:pt x="392502" y="2018"/>
                </a:cubicBezTo>
                <a:cubicBezTo>
                  <a:pt x="390692" y="2018"/>
                  <a:pt x="389088" y="2432"/>
                  <a:pt x="387692" y="3260"/>
                </a:cubicBezTo>
                <a:cubicBezTo>
                  <a:pt x="386295" y="4087"/>
                  <a:pt x="385157" y="5174"/>
                  <a:pt x="384381" y="6622"/>
                </a:cubicBezTo>
                <a:cubicBezTo>
                  <a:pt x="383605" y="8071"/>
                  <a:pt x="383191" y="9674"/>
                  <a:pt x="383191" y="11485"/>
                </a:cubicBezTo>
                <a:cubicBezTo>
                  <a:pt x="383191" y="13295"/>
                  <a:pt x="383605" y="14899"/>
                  <a:pt x="384381" y="16348"/>
                </a:cubicBezTo>
                <a:cubicBezTo>
                  <a:pt x="385157" y="17744"/>
                  <a:pt x="386295" y="18882"/>
                  <a:pt x="387692" y="19710"/>
                </a:cubicBezTo>
                <a:cubicBezTo>
                  <a:pt x="389088" y="20538"/>
                  <a:pt x="390692" y="20952"/>
                  <a:pt x="392502" y="20952"/>
                </a:cubicBezTo>
                <a:cubicBezTo>
                  <a:pt x="393433" y="20952"/>
                  <a:pt x="394364" y="20796"/>
                  <a:pt x="395347" y="20538"/>
                </a:cubicBezTo>
                <a:cubicBezTo>
                  <a:pt x="396226" y="20279"/>
                  <a:pt x="397002" y="19917"/>
                  <a:pt x="397675" y="19503"/>
                </a:cubicBezTo>
                <a:lnTo>
                  <a:pt x="397675" y="13244"/>
                </a:lnTo>
                <a:lnTo>
                  <a:pt x="392709" y="13244"/>
                </a:lnTo>
                <a:cubicBezTo>
                  <a:pt x="392450" y="13244"/>
                  <a:pt x="392244" y="13140"/>
                  <a:pt x="392036" y="12933"/>
                </a:cubicBezTo>
                <a:cubicBezTo>
                  <a:pt x="391830" y="12726"/>
                  <a:pt x="391726" y="12519"/>
                  <a:pt x="391726" y="12261"/>
                </a:cubicBezTo>
                <a:cubicBezTo>
                  <a:pt x="391726" y="12002"/>
                  <a:pt x="391830" y="11743"/>
                  <a:pt x="392036" y="11588"/>
                </a:cubicBezTo>
                <a:cubicBezTo>
                  <a:pt x="392192" y="11433"/>
                  <a:pt x="392450" y="11330"/>
                  <a:pt x="392709" y="11330"/>
                </a:cubicBezTo>
                <a:lnTo>
                  <a:pt x="398761" y="11330"/>
                </a:lnTo>
                <a:cubicBezTo>
                  <a:pt x="399020" y="11330"/>
                  <a:pt x="399227" y="11433"/>
                  <a:pt x="399382" y="11640"/>
                </a:cubicBezTo>
                <a:cubicBezTo>
                  <a:pt x="399537" y="11795"/>
                  <a:pt x="399640" y="12054"/>
                  <a:pt x="399640" y="12313"/>
                </a:cubicBezTo>
                <a:lnTo>
                  <a:pt x="399640" y="19917"/>
                </a:lnTo>
                <a:cubicBezTo>
                  <a:pt x="399640" y="20072"/>
                  <a:pt x="399640" y="20227"/>
                  <a:pt x="399537" y="20383"/>
                </a:cubicBezTo>
                <a:cubicBezTo>
                  <a:pt x="399433" y="20538"/>
                  <a:pt x="399330" y="20641"/>
                  <a:pt x="399175" y="20745"/>
                </a:cubicBezTo>
                <a:cubicBezTo>
                  <a:pt x="398244" y="21365"/>
                  <a:pt x="397209" y="21883"/>
                  <a:pt x="396071" y="22245"/>
                </a:cubicBezTo>
                <a:cubicBezTo>
                  <a:pt x="394933" y="22607"/>
                  <a:pt x="393744" y="22814"/>
                  <a:pt x="392502" y="22814"/>
                </a:cubicBezTo>
                <a:cubicBezTo>
                  <a:pt x="390899" y="22814"/>
                  <a:pt x="389398" y="22555"/>
                  <a:pt x="388002" y="21986"/>
                </a:cubicBezTo>
                <a:cubicBezTo>
                  <a:pt x="386605" y="21417"/>
                  <a:pt x="385416" y="20641"/>
                  <a:pt x="384381" y="19607"/>
                </a:cubicBezTo>
                <a:cubicBezTo>
                  <a:pt x="383346" y="18572"/>
                  <a:pt x="382571" y="17382"/>
                  <a:pt x="382001" y="15985"/>
                </a:cubicBezTo>
                <a:cubicBezTo>
                  <a:pt x="381433" y="14589"/>
                  <a:pt x="381174" y="13089"/>
                  <a:pt x="381174" y="11485"/>
                </a:cubicBezTo>
                <a:cubicBezTo>
                  <a:pt x="381174" y="9881"/>
                  <a:pt x="381433" y="8381"/>
                  <a:pt x="382001" y="6984"/>
                </a:cubicBezTo>
                <a:cubicBezTo>
                  <a:pt x="382571" y="5587"/>
                  <a:pt x="383346" y="4398"/>
                  <a:pt x="384381" y="3363"/>
                </a:cubicBezTo>
                <a:cubicBezTo>
                  <a:pt x="385416" y="2328"/>
                  <a:pt x="386605" y="1552"/>
                  <a:pt x="388002" y="983"/>
                </a:cubicBezTo>
                <a:cubicBezTo>
                  <a:pt x="389398" y="414"/>
                  <a:pt x="390899" y="104"/>
                  <a:pt x="392502" y="104"/>
                </a:cubicBezTo>
                <a:close/>
                <a:moveTo>
                  <a:pt x="134179" y="104"/>
                </a:moveTo>
                <a:cubicBezTo>
                  <a:pt x="135265" y="104"/>
                  <a:pt x="136352" y="259"/>
                  <a:pt x="137386" y="570"/>
                </a:cubicBezTo>
                <a:cubicBezTo>
                  <a:pt x="138421" y="828"/>
                  <a:pt x="139352" y="1242"/>
                  <a:pt x="140231" y="1811"/>
                </a:cubicBezTo>
                <a:cubicBezTo>
                  <a:pt x="140593" y="1966"/>
                  <a:pt x="140800" y="2277"/>
                  <a:pt x="140852" y="2639"/>
                </a:cubicBezTo>
                <a:cubicBezTo>
                  <a:pt x="140904" y="3001"/>
                  <a:pt x="140800" y="3363"/>
                  <a:pt x="140541" y="3673"/>
                </a:cubicBezTo>
                <a:cubicBezTo>
                  <a:pt x="140335" y="3984"/>
                  <a:pt x="140128" y="4139"/>
                  <a:pt x="139817" y="4139"/>
                </a:cubicBezTo>
                <a:cubicBezTo>
                  <a:pt x="139507" y="4139"/>
                  <a:pt x="139248" y="4087"/>
                  <a:pt x="138938" y="3932"/>
                </a:cubicBezTo>
                <a:cubicBezTo>
                  <a:pt x="138265" y="3518"/>
                  <a:pt x="137490" y="3208"/>
                  <a:pt x="136714" y="2949"/>
                </a:cubicBezTo>
                <a:cubicBezTo>
                  <a:pt x="135886" y="2691"/>
                  <a:pt x="135058" y="2587"/>
                  <a:pt x="134179" y="2587"/>
                </a:cubicBezTo>
                <a:cubicBezTo>
                  <a:pt x="132938" y="2587"/>
                  <a:pt x="131800" y="2846"/>
                  <a:pt x="130765" y="3260"/>
                </a:cubicBezTo>
                <a:cubicBezTo>
                  <a:pt x="129731" y="3673"/>
                  <a:pt x="128851" y="4294"/>
                  <a:pt x="128075" y="5070"/>
                </a:cubicBezTo>
                <a:cubicBezTo>
                  <a:pt x="127351" y="5846"/>
                  <a:pt x="126730" y="6777"/>
                  <a:pt x="126317" y="7864"/>
                </a:cubicBezTo>
                <a:cubicBezTo>
                  <a:pt x="125903" y="8950"/>
                  <a:pt x="125696" y="10140"/>
                  <a:pt x="125696" y="11433"/>
                </a:cubicBezTo>
                <a:cubicBezTo>
                  <a:pt x="125696" y="12830"/>
                  <a:pt x="125903" y="14071"/>
                  <a:pt x="126368" y="15158"/>
                </a:cubicBezTo>
                <a:cubicBezTo>
                  <a:pt x="126782" y="16244"/>
                  <a:pt x="127403" y="17175"/>
                  <a:pt x="128179" y="17951"/>
                </a:cubicBezTo>
                <a:cubicBezTo>
                  <a:pt x="128955" y="18727"/>
                  <a:pt x="129834" y="19296"/>
                  <a:pt x="130869" y="19710"/>
                </a:cubicBezTo>
                <a:cubicBezTo>
                  <a:pt x="131851" y="20124"/>
                  <a:pt x="132990" y="20331"/>
                  <a:pt x="134179" y="20331"/>
                </a:cubicBezTo>
                <a:cubicBezTo>
                  <a:pt x="135007" y="20331"/>
                  <a:pt x="135886" y="20227"/>
                  <a:pt x="136662" y="19969"/>
                </a:cubicBezTo>
                <a:cubicBezTo>
                  <a:pt x="137438" y="19710"/>
                  <a:pt x="138214" y="19400"/>
                  <a:pt x="138938" y="18934"/>
                </a:cubicBezTo>
                <a:cubicBezTo>
                  <a:pt x="139248" y="18779"/>
                  <a:pt x="139507" y="18727"/>
                  <a:pt x="139817" y="18779"/>
                </a:cubicBezTo>
                <a:cubicBezTo>
                  <a:pt x="140076" y="18831"/>
                  <a:pt x="140335" y="18986"/>
                  <a:pt x="140645" y="19141"/>
                </a:cubicBezTo>
                <a:cubicBezTo>
                  <a:pt x="140852" y="19451"/>
                  <a:pt x="140955" y="19814"/>
                  <a:pt x="140904" y="20176"/>
                </a:cubicBezTo>
                <a:cubicBezTo>
                  <a:pt x="140800" y="20589"/>
                  <a:pt x="140645" y="20848"/>
                  <a:pt x="140283" y="21003"/>
                </a:cubicBezTo>
                <a:cubicBezTo>
                  <a:pt x="139766" y="21314"/>
                  <a:pt x="139145" y="21624"/>
                  <a:pt x="138473" y="21883"/>
                </a:cubicBezTo>
                <a:cubicBezTo>
                  <a:pt x="137800" y="22141"/>
                  <a:pt x="137076" y="22348"/>
                  <a:pt x="136352" y="22504"/>
                </a:cubicBezTo>
                <a:cubicBezTo>
                  <a:pt x="135627" y="22659"/>
                  <a:pt x="134903" y="22710"/>
                  <a:pt x="134179" y="22710"/>
                </a:cubicBezTo>
                <a:cubicBezTo>
                  <a:pt x="132679" y="22710"/>
                  <a:pt x="131231" y="22452"/>
                  <a:pt x="129886" y="21935"/>
                </a:cubicBezTo>
                <a:cubicBezTo>
                  <a:pt x="128541" y="21417"/>
                  <a:pt x="127351" y="20641"/>
                  <a:pt x="126317" y="19658"/>
                </a:cubicBezTo>
                <a:cubicBezTo>
                  <a:pt x="125282" y="18675"/>
                  <a:pt x="124506" y="17486"/>
                  <a:pt x="123886" y="16089"/>
                </a:cubicBezTo>
                <a:cubicBezTo>
                  <a:pt x="123316" y="14692"/>
                  <a:pt x="123006" y="13140"/>
                  <a:pt x="123006" y="11381"/>
                </a:cubicBezTo>
                <a:cubicBezTo>
                  <a:pt x="123006" y="9778"/>
                  <a:pt x="123265" y="8226"/>
                  <a:pt x="123834" y="6881"/>
                </a:cubicBezTo>
                <a:cubicBezTo>
                  <a:pt x="124403" y="5536"/>
                  <a:pt x="125179" y="4346"/>
                  <a:pt x="126213" y="3311"/>
                </a:cubicBezTo>
                <a:cubicBezTo>
                  <a:pt x="127248" y="2277"/>
                  <a:pt x="128438" y="1501"/>
                  <a:pt x="129782" y="932"/>
                </a:cubicBezTo>
                <a:cubicBezTo>
                  <a:pt x="131127" y="363"/>
                  <a:pt x="132576" y="104"/>
                  <a:pt x="134179" y="104"/>
                </a:cubicBezTo>
                <a:close/>
                <a:moveTo>
                  <a:pt x="421573" y="52"/>
                </a:moveTo>
                <a:cubicBezTo>
                  <a:pt x="423125" y="52"/>
                  <a:pt x="424522" y="311"/>
                  <a:pt x="425815" y="880"/>
                </a:cubicBezTo>
                <a:cubicBezTo>
                  <a:pt x="427108" y="1449"/>
                  <a:pt x="428246" y="2225"/>
                  <a:pt x="429177" y="3259"/>
                </a:cubicBezTo>
                <a:cubicBezTo>
                  <a:pt x="430108" y="4294"/>
                  <a:pt x="430884" y="5484"/>
                  <a:pt x="431350" y="6880"/>
                </a:cubicBezTo>
                <a:cubicBezTo>
                  <a:pt x="431867" y="8226"/>
                  <a:pt x="432125" y="9777"/>
                  <a:pt x="432125" y="11433"/>
                </a:cubicBezTo>
                <a:cubicBezTo>
                  <a:pt x="432125" y="13088"/>
                  <a:pt x="431867" y="14588"/>
                  <a:pt x="431350" y="15985"/>
                </a:cubicBezTo>
                <a:cubicBezTo>
                  <a:pt x="430832" y="17382"/>
                  <a:pt x="430108" y="18572"/>
                  <a:pt x="429177" y="19606"/>
                </a:cubicBezTo>
                <a:cubicBezTo>
                  <a:pt x="428246" y="20641"/>
                  <a:pt x="427108" y="21417"/>
                  <a:pt x="425815" y="21986"/>
                </a:cubicBezTo>
                <a:cubicBezTo>
                  <a:pt x="424522" y="22555"/>
                  <a:pt x="423125" y="22814"/>
                  <a:pt x="421573" y="22814"/>
                </a:cubicBezTo>
                <a:cubicBezTo>
                  <a:pt x="420021" y="22814"/>
                  <a:pt x="418625" y="22555"/>
                  <a:pt x="417332" y="21986"/>
                </a:cubicBezTo>
                <a:cubicBezTo>
                  <a:pt x="416038" y="21417"/>
                  <a:pt x="414901" y="20641"/>
                  <a:pt x="413969" y="19606"/>
                </a:cubicBezTo>
                <a:cubicBezTo>
                  <a:pt x="413038" y="18572"/>
                  <a:pt x="412314" y="17330"/>
                  <a:pt x="411797" y="15985"/>
                </a:cubicBezTo>
                <a:cubicBezTo>
                  <a:pt x="411280" y="14640"/>
                  <a:pt x="411021" y="13088"/>
                  <a:pt x="411021" y="11433"/>
                </a:cubicBezTo>
                <a:cubicBezTo>
                  <a:pt x="411021" y="9777"/>
                  <a:pt x="411280" y="8277"/>
                  <a:pt x="411797" y="6880"/>
                </a:cubicBezTo>
                <a:cubicBezTo>
                  <a:pt x="412262" y="5484"/>
                  <a:pt x="413038" y="4294"/>
                  <a:pt x="413969" y="3259"/>
                </a:cubicBezTo>
                <a:cubicBezTo>
                  <a:pt x="414901" y="2225"/>
                  <a:pt x="416038" y="1449"/>
                  <a:pt x="417332" y="880"/>
                </a:cubicBezTo>
                <a:cubicBezTo>
                  <a:pt x="418625" y="311"/>
                  <a:pt x="420021" y="52"/>
                  <a:pt x="421573" y="52"/>
                </a:cubicBezTo>
                <a:close/>
                <a:moveTo>
                  <a:pt x="298670" y="52"/>
                </a:moveTo>
                <a:cubicBezTo>
                  <a:pt x="300222" y="52"/>
                  <a:pt x="301619" y="311"/>
                  <a:pt x="302912" y="880"/>
                </a:cubicBezTo>
                <a:cubicBezTo>
                  <a:pt x="304205" y="1449"/>
                  <a:pt x="305343" y="2225"/>
                  <a:pt x="306274" y="3259"/>
                </a:cubicBezTo>
                <a:cubicBezTo>
                  <a:pt x="307205" y="4294"/>
                  <a:pt x="307981" y="5484"/>
                  <a:pt x="308447" y="6880"/>
                </a:cubicBezTo>
                <a:cubicBezTo>
                  <a:pt x="308964" y="8226"/>
                  <a:pt x="309222" y="9777"/>
                  <a:pt x="309222" y="11433"/>
                </a:cubicBezTo>
                <a:cubicBezTo>
                  <a:pt x="309222" y="13088"/>
                  <a:pt x="308964" y="14588"/>
                  <a:pt x="308447" y="15985"/>
                </a:cubicBezTo>
                <a:cubicBezTo>
                  <a:pt x="307929" y="17382"/>
                  <a:pt x="307205" y="18572"/>
                  <a:pt x="306274" y="19606"/>
                </a:cubicBezTo>
                <a:cubicBezTo>
                  <a:pt x="305343" y="20641"/>
                  <a:pt x="304205" y="21417"/>
                  <a:pt x="302912" y="21986"/>
                </a:cubicBezTo>
                <a:cubicBezTo>
                  <a:pt x="301619" y="22555"/>
                  <a:pt x="300222" y="22814"/>
                  <a:pt x="298670" y="22814"/>
                </a:cubicBezTo>
                <a:cubicBezTo>
                  <a:pt x="297118" y="22814"/>
                  <a:pt x="295722" y="22555"/>
                  <a:pt x="294429" y="21986"/>
                </a:cubicBezTo>
                <a:cubicBezTo>
                  <a:pt x="293135" y="21417"/>
                  <a:pt x="291998" y="20641"/>
                  <a:pt x="291066" y="19606"/>
                </a:cubicBezTo>
                <a:cubicBezTo>
                  <a:pt x="290135" y="18572"/>
                  <a:pt x="289411" y="17382"/>
                  <a:pt x="288894" y="15985"/>
                </a:cubicBezTo>
                <a:cubicBezTo>
                  <a:pt x="288377" y="14640"/>
                  <a:pt x="288118" y="13088"/>
                  <a:pt x="288118" y="11433"/>
                </a:cubicBezTo>
                <a:cubicBezTo>
                  <a:pt x="288118" y="9777"/>
                  <a:pt x="288377" y="8277"/>
                  <a:pt x="288894" y="6880"/>
                </a:cubicBezTo>
                <a:cubicBezTo>
                  <a:pt x="289411" y="5484"/>
                  <a:pt x="290135" y="4294"/>
                  <a:pt x="291066" y="3259"/>
                </a:cubicBezTo>
                <a:cubicBezTo>
                  <a:pt x="291998" y="2225"/>
                  <a:pt x="293135" y="1449"/>
                  <a:pt x="294429" y="880"/>
                </a:cubicBezTo>
                <a:cubicBezTo>
                  <a:pt x="295722" y="311"/>
                  <a:pt x="297118" y="52"/>
                  <a:pt x="298670" y="52"/>
                </a:cubicBezTo>
                <a:close/>
                <a:moveTo>
                  <a:pt x="8069" y="0"/>
                </a:moveTo>
                <a:cubicBezTo>
                  <a:pt x="9363" y="0"/>
                  <a:pt x="10604" y="207"/>
                  <a:pt x="11742" y="621"/>
                </a:cubicBezTo>
                <a:cubicBezTo>
                  <a:pt x="12880" y="1086"/>
                  <a:pt x="13811" y="1655"/>
                  <a:pt x="14483" y="2380"/>
                </a:cubicBezTo>
                <a:cubicBezTo>
                  <a:pt x="14897" y="2793"/>
                  <a:pt x="15104" y="3207"/>
                  <a:pt x="15104" y="3569"/>
                </a:cubicBezTo>
                <a:cubicBezTo>
                  <a:pt x="15104" y="3880"/>
                  <a:pt x="14949" y="4190"/>
                  <a:pt x="14690" y="4449"/>
                </a:cubicBezTo>
                <a:cubicBezTo>
                  <a:pt x="14432" y="4708"/>
                  <a:pt x="14121" y="4863"/>
                  <a:pt x="13811" y="4863"/>
                </a:cubicBezTo>
                <a:cubicBezTo>
                  <a:pt x="13604" y="4863"/>
                  <a:pt x="13397" y="4759"/>
                  <a:pt x="13190" y="4604"/>
                </a:cubicBezTo>
                <a:cubicBezTo>
                  <a:pt x="12828" y="4190"/>
                  <a:pt x="12414" y="3828"/>
                  <a:pt x="11845" y="3518"/>
                </a:cubicBezTo>
                <a:cubicBezTo>
                  <a:pt x="11276" y="3207"/>
                  <a:pt x="10707" y="2949"/>
                  <a:pt x="10035" y="2742"/>
                </a:cubicBezTo>
                <a:cubicBezTo>
                  <a:pt x="9363" y="2587"/>
                  <a:pt x="8742" y="2483"/>
                  <a:pt x="8069" y="2483"/>
                </a:cubicBezTo>
                <a:cubicBezTo>
                  <a:pt x="7138" y="2483"/>
                  <a:pt x="6259" y="2638"/>
                  <a:pt x="5535" y="2897"/>
                </a:cubicBezTo>
                <a:cubicBezTo>
                  <a:pt x="4811" y="3156"/>
                  <a:pt x="4242" y="3569"/>
                  <a:pt x="3828" y="4087"/>
                </a:cubicBezTo>
                <a:cubicBezTo>
                  <a:pt x="3414" y="4604"/>
                  <a:pt x="3207" y="5225"/>
                  <a:pt x="3207" y="5949"/>
                </a:cubicBezTo>
                <a:cubicBezTo>
                  <a:pt x="3207" y="6725"/>
                  <a:pt x="3414" y="7398"/>
                  <a:pt x="3880" y="7915"/>
                </a:cubicBezTo>
                <a:cubicBezTo>
                  <a:pt x="4345" y="8432"/>
                  <a:pt x="4966" y="8846"/>
                  <a:pt x="5742" y="9156"/>
                </a:cubicBezTo>
                <a:cubicBezTo>
                  <a:pt x="6518" y="9518"/>
                  <a:pt x="7397" y="9777"/>
                  <a:pt x="8328" y="10036"/>
                </a:cubicBezTo>
                <a:cubicBezTo>
                  <a:pt x="9363" y="10294"/>
                  <a:pt x="10294" y="10605"/>
                  <a:pt x="11173" y="10915"/>
                </a:cubicBezTo>
                <a:cubicBezTo>
                  <a:pt x="12052" y="11277"/>
                  <a:pt x="12828" y="11691"/>
                  <a:pt x="13449" y="12157"/>
                </a:cubicBezTo>
                <a:cubicBezTo>
                  <a:pt x="14070" y="12622"/>
                  <a:pt x="14587" y="13243"/>
                  <a:pt x="15001" y="13916"/>
                </a:cubicBezTo>
                <a:cubicBezTo>
                  <a:pt x="15363" y="14640"/>
                  <a:pt x="15518" y="15571"/>
                  <a:pt x="15518" y="16657"/>
                </a:cubicBezTo>
                <a:cubicBezTo>
                  <a:pt x="15518" y="17847"/>
                  <a:pt x="15208" y="18882"/>
                  <a:pt x="14535" y="19761"/>
                </a:cubicBezTo>
                <a:cubicBezTo>
                  <a:pt x="13863" y="20641"/>
                  <a:pt x="12983" y="21365"/>
                  <a:pt x="11845" y="21882"/>
                </a:cubicBezTo>
                <a:cubicBezTo>
                  <a:pt x="10707" y="22400"/>
                  <a:pt x="9414" y="22710"/>
                  <a:pt x="8018" y="22710"/>
                </a:cubicBezTo>
                <a:cubicBezTo>
                  <a:pt x="6466" y="22710"/>
                  <a:pt x="5121" y="22503"/>
                  <a:pt x="3931" y="22037"/>
                </a:cubicBezTo>
                <a:cubicBezTo>
                  <a:pt x="2741" y="21572"/>
                  <a:pt x="1604" y="20848"/>
                  <a:pt x="517" y="19813"/>
                </a:cubicBezTo>
                <a:cubicBezTo>
                  <a:pt x="362" y="19710"/>
                  <a:pt x="259" y="19503"/>
                  <a:pt x="155" y="19347"/>
                </a:cubicBezTo>
                <a:cubicBezTo>
                  <a:pt x="52" y="19192"/>
                  <a:pt x="0" y="18985"/>
                  <a:pt x="0" y="18778"/>
                </a:cubicBezTo>
                <a:cubicBezTo>
                  <a:pt x="0" y="18468"/>
                  <a:pt x="104" y="18158"/>
                  <a:pt x="362" y="17899"/>
                </a:cubicBezTo>
                <a:cubicBezTo>
                  <a:pt x="569" y="17640"/>
                  <a:pt x="879" y="17485"/>
                  <a:pt x="1241" y="17485"/>
                </a:cubicBezTo>
                <a:cubicBezTo>
                  <a:pt x="1500" y="17485"/>
                  <a:pt x="1810" y="17640"/>
                  <a:pt x="2017" y="17847"/>
                </a:cubicBezTo>
                <a:cubicBezTo>
                  <a:pt x="2845" y="18623"/>
                  <a:pt x="3724" y="19244"/>
                  <a:pt x="4707" y="19658"/>
                </a:cubicBezTo>
                <a:cubicBezTo>
                  <a:pt x="5690" y="20072"/>
                  <a:pt x="6776" y="20279"/>
                  <a:pt x="7966" y="20279"/>
                </a:cubicBezTo>
                <a:cubicBezTo>
                  <a:pt x="8897" y="20279"/>
                  <a:pt x="9776" y="20123"/>
                  <a:pt x="10500" y="19813"/>
                </a:cubicBezTo>
                <a:cubicBezTo>
                  <a:pt x="11225" y="19503"/>
                  <a:pt x="11794" y="19089"/>
                  <a:pt x="12259" y="18571"/>
                </a:cubicBezTo>
                <a:cubicBezTo>
                  <a:pt x="12725" y="18054"/>
                  <a:pt x="12932" y="17433"/>
                  <a:pt x="12932" y="16761"/>
                </a:cubicBezTo>
                <a:cubicBezTo>
                  <a:pt x="12932" y="15933"/>
                  <a:pt x="12673" y="15261"/>
                  <a:pt x="12207" y="14692"/>
                </a:cubicBezTo>
                <a:cubicBezTo>
                  <a:pt x="11742" y="14123"/>
                  <a:pt x="11070" y="13657"/>
                  <a:pt x="10242" y="13295"/>
                </a:cubicBezTo>
                <a:cubicBezTo>
                  <a:pt x="9414" y="12933"/>
                  <a:pt x="8431" y="12622"/>
                  <a:pt x="7345" y="12364"/>
                </a:cubicBezTo>
                <a:cubicBezTo>
                  <a:pt x="6362" y="12157"/>
                  <a:pt x="5483" y="11898"/>
                  <a:pt x="4655" y="11536"/>
                </a:cubicBezTo>
                <a:cubicBezTo>
                  <a:pt x="3828" y="11226"/>
                  <a:pt x="3103" y="10812"/>
                  <a:pt x="2535" y="10294"/>
                </a:cubicBezTo>
                <a:cubicBezTo>
                  <a:pt x="1914" y="9777"/>
                  <a:pt x="1448" y="9208"/>
                  <a:pt x="1138" y="8484"/>
                </a:cubicBezTo>
                <a:cubicBezTo>
                  <a:pt x="827" y="7760"/>
                  <a:pt x="672" y="6932"/>
                  <a:pt x="672" y="6001"/>
                </a:cubicBezTo>
                <a:cubicBezTo>
                  <a:pt x="672" y="4811"/>
                  <a:pt x="983" y="3776"/>
                  <a:pt x="1604" y="2845"/>
                </a:cubicBezTo>
                <a:cubicBezTo>
                  <a:pt x="2276" y="1914"/>
                  <a:pt x="3103" y="1242"/>
                  <a:pt x="4242" y="724"/>
                </a:cubicBezTo>
                <a:cubicBezTo>
                  <a:pt x="5328" y="259"/>
                  <a:pt x="6621" y="0"/>
                  <a:pt x="8069" y="0"/>
                </a:cubicBezTo>
                <a:close/>
              </a:path>
            </a:pathLst>
          </a:custGeom>
          <a:solidFill>
            <a:schemeClr val="bg1"/>
          </a:solidFill>
          <a:ln w="5173" cap="flat">
            <a:noFill/>
            <a:prstDash val="solid"/>
            <a:miter/>
          </a:ln>
        </p:spPr>
        <p:txBody>
          <a:bodyPr rtlCol="0" anchor="ctr"/>
          <a:lstStyle/>
          <a:p>
            <a:endParaRPr lang="en-US" sz="1800"/>
          </a:p>
        </p:txBody>
      </p:sp>
      <p:sp>
        <p:nvSpPr>
          <p:cNvPr id="114" name="Text Placeholder 32">
            <a:extLst>
              <a:ext uri="{FF2B5EF4-FFF2-40B4-BE49-F238E27FC236}">
                <a16:creationId xmlns:a16="http://schemas.microsoft.com/office/drawing/2014/main" id="{AF316F1B-EB3D-D081-13A8-AAD92F10B87B}"/>
              </a:ext>
            </a:extLst>
          </p:cNvPr>
          <p:cNvSpPr>
            <a:spLocks noGrp="1"/>
          </p:cNvSpPr>
          <p:nvPr>
            <p:ph type="body" sz="quarter" idx="12" hasCustomPrompt="1"/>
          </p:nvPr>
        </p:nvSpPr>
        <p:spPr>
          <a:xfrm>
            <a:off x="1123456" y="2259646"/>
            <a:ext cx="3922605" cy="348400"/>
          </a:xfrm>
          <a:prstGeom prst="rect">
            <a:avLst/>
          </a:prstGeom>
        </p:spPr>
        <p:txBody>
          <a:bodyPr anchor="ctr">
            <a:noAutofit/>
          </a:bodyPr>
          <a:lstStyle>
            <a:lvl1pPr marL="0" indent="0" algn="l">
              <a:buNone/>
              <a:defRPr sz="16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115" name="Text Placeholder 32">
            <a:extLst>
              <a:ext uri="{FF2B5EF4-FFF2-40B4-BE49-F238E27FC236}">
                <a16:creationId xmlns:a16="http://schemas.microsoft.com/office/drawing/2014/main" id="{5A79A004-DDCC-41B1-1A0D-A6D0C13F2237}"/>
              </a:ext>
            </a:extLst>
          </p:cNvPr>
          <p:cNvSpPr>
            <a:spLocks noGrp="1"/>
          </p:cNvSpPr>
          <p:nvPr>
            <p:ph type="body" sz="quarter" idx="14" hasCustomPrompt="1"/>
          </p:nvPr>
        </p:nvSpPr>
        <p:spPr>
          <a:xfrm>
            <a:off x="1123456" y="2734888"/>
            <a:ext cx="3922605" cy="348400"/>
          </a:xfrm>
          <a:prstGeom prst="rect">
            <a:avLst/>
          </a:prstGeom>
        </p:spPr>
        <p:txBody>
          <a:bodyPr anchor="ctr">
            <a:noAutofit/>
          </a:bodyPr>
          <a:lstStyle>
            <a:lvl1pPr marL="0" indent="0" algn="l">
              <a:buNone/>
              <a:defRPr sz="16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116" name="Text Placeholder 32">
            <a:extLst>
              <a:ext uri="{FF2B5EF4-FFF2-40B4-BE49-F238E27FC236}">
                <a16:creationId xmlns:a16="http://schemas.microsoft.com/office/drawing/2014/main" id="{F1B6CABB-B836-7218-5983-9DCEB8D4B9F5}"/>
              </a:ext>
            </a:extLst>
          </p:cNvPr>
          <p:cNvSpPr>
            <a:spLocks noGrp="1"/>
          </p:cNvSpPr>
          <p:nvPr>
            <p:ph type="body" sz="quarter" idx="16" hasCustomPrompt="1"/>
          </p:nvPr>
        </p:nvSpPr>
        <p:spPr>
          <a:xfrm>
            <a:off x="1123456" y="3251012"/>
            <a:ext cx="3922605" cy="348400"/>
          </a:xfrm>
          <a:prstGeom prst="rect">
            <a:avLst/>
          </a:prstGeom>
        </p:spPr>
        <p:txBody>
          <a:bodyPr anchor="ctr">
            <a:noAutofit/>
          </a:bodyPr>
          <a:lstStyle>
            <a:lvl1pPr marL="0" indent="0" algn="l">
              <a:buNone/>
              <a:defRPr sz="16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117" name="Text Placeholder 32">
            <a:extLst>
              <a:ext uri="{FF2B5EF4-FFF2-40B4-BE49-F238E27FC236}">
                <a16:creationId xmlns:a16="http://schemas.microsoft.com/office/drawing/2014/main" id="{BA8BDA2D-5A9A-FCF6-B9ED-71B8C4AD22B9}"/>
              </a:ext>
            </a:extLst>
          </p:cNvPr>
          <p:cNvSpPr>
            <a:spLocks noGrp="1"/>
          </p:cNvSpPr>
          <p:nvPr>
            <p:ph type="body" sz="quarter" idx="18" hasCustomPrompt="1"/>
          </p:nvPr>
        </p:nvSpPr>
        <p:spPr>
          <a:xfrm>
            <a:off x="1123456" y="3736977"/>
            <a:ext cx="3922605" cy="348400"/>
          </a:xfrm>
          <a:prstGeom prst="rect">
            <a:avLst/>
          </a:prstGeom>
        </p:spPr>
        <p:txBody>
          <a:bodyPr anchor="ctr">
            <a:noAutofit/>
          </a:bodyPr>
          <a:lstStyle>
            <a:lvl1pPr marL="0" indent="0" algn="l">
              <a:buNone/>
              <a:defRPr sz="16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118" name="Text Placeholder 32">
            <a:extLst>
              <a:ext uri="{FF2B5EF4-FFF2-40B4-BE49-F238E27FC236}">
                <a16:creationId xmlns:a16="http://schemas.microsoft.com/office/drawing/2014/main" id="{87150A5A-5FC3-15EA-98B9-3EED073B6DE2}"/>
              </a:ext>
            </a:extLst>
          </p:cNvPr>
          <p:cNvSpPr>
            <a:spLocks noGrp="1"/>
          </p:cNvSpPr>
          <p:nvPr>
            <p:ph type="body" sz="quarter" idx="20" hasCustomPrompt="1"/>
          </p:nvPr>
        </p:nvSpPr>
        <p:spPr>
          <a:xfrm>
            <a:off x="1123456" y="4276242"/>
            <a:ext cx="3922605" cy="348400"/>
          </a:xfrm>
          <a:prstGeom prst="rect">
            <a:avLst/>
          </a:prstGeom>
        </p:spPr>
        <p:txBody>
          <a:bodyPr anchor="ctr">
            <a:noAutofit/>
          </a:bodyPr>
          <a:lstStyle>
            <a:lvl1pPr marL="0" indent="0" algn="l">
              <a:buNone/>
              <a:defRPr sz="16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119" name="Text Placeholder 32">
            <a:extLst>
              <a:ext uri="{FF2B5EF4-FFF2-40B4-BE49-F238E27FC236}">
                <a16:creationId xmlns:a16="http://schemas.microsoft.com/office/drawing/2014/main" id="{FA5F0E2E-5019-840C-2715-FBBFB3E4956F}"/>
              </a:ext>
            </a:extLst>
          </p:cNvPr>
          <p:cNvSpPr>
            <a:spLocks noGrp="1"/>
          </p:cNvSpPr>
          <p:nvPr>
            <p:ph type="body" sz="quarter" idx="22" hasCustomPrompt="1"/>
          </p:nvPr>
        </p:nvSpPr>
        <p:spPr>
          <a:xfrm>
            <a:off x="1123456" y="4772929"/>
            <a:ext cx="3922605" cy="348400"/>
          </a:xfrm>
          <a:prstGeom prst="rect">
            <a:avLst/>
          </a:prstGeom>
        </p:spPr>
        <p:txBody>
          <a:bodyPr anchor="ctr">
            <a:noAutofit/>
          </a:bodyPr>
          <a:lstStyle>
            <a:lvl1pPr marL="0" indent="0" algn="l">
              <a:buNone/>
              <a:defRPr sz="16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130" name="Text Placeholder 32">
            <a:extLst>
              <a:ext uri="{FF2B5EF4-FFF2-40B4-BE49-F238E27FC236}">
                <a16:creationId xmlns:a16="http://schemas.microsoft.com/office/drawing/2014/main" id="{CB0DADB8-0E95-4C2B-4B63-A149ED03C01B}"/>
              </a:ext>
            </a:extLst>
          </p:cNvPr>
          <p:cNvSpPr>
            <a:spLocks noGrp="1"/>
          </p:cNvSpPr>
          <p:nvPr>
            <p:ph type="body" sz="quarter" idx="10" hasCustomPrompt="1"/>
          </p:nvPr>
        </p:nvSpPr>
        <p:spPr>
          <a:xfrm rot="16200000">
            <a:off x="3670290" y="3784756"/>
            <a:ext cx="4932980" cy="1535051"/>
          </a:xfrm>
          <a:prstGeom prst="rect">
            <a:avLst/>
          </a:prstGeom>
        </p:spPr>
        <p:txBody>
          <a:bodyPr anchor="b">
            <a:noAutofit/>
          </a:bodyPr>
          <a:lstStyle>
            <a:lvl1pPr marL="0" indent="0" algn="r">
              <a:lnSpc>
                <a:spcPct val="100000"/>
              </a:lnSpc>
              <a:spcBef>
                <a:spcPts val="0"/>
              </a:spcBef>
              <a:buNone/>
              <a:defRPr sz="5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CONTENTS</a:t>
            </a:r>
            <a:endParaRPr lang="en-US" dirty="0"/>
          </a:p>
        </p:txBody>
      </p:sp>
      <p:sp>
        <p:nvSpPr>
          <p:cNvPr id="139" name="Text Placeholder 32">
            <a:extLst>
              <a:ext uri="{FF2B5EF4-FFF2-40B4-BE49-F238E27FC236}">
                <a16:creationId xmlns:a16="http://schemas.microsoft.com/office/drawing/2014/main" id="{FB2C3D9F-89C4-83A9-8D9F-B9CF95884574}"/>
              </a:ext>
            </a:extLst>
          </p:cNvPr>
          <p:cNvSpPr>
            <a:spLocks noGrp="1"/>
          </p:cNvSpPr>
          <p:nvPr>
            <p:ph type="body" sz="quarter" idx="11" hasCustomPrompt="1"/>
          </p:nvPr>
        </p:nvSpPr>
        <p:spPr>
          <a:xfrm>
            <a:off x="407618" y="2257625"/>
            <a:ext cx="648000" cy="348400"/>
          </a:xfrm>
          <a:prstGeom prst="rect">
            <a:avLst/>
          </a:prstGeom>
        </p:spPr>
        <p:txBody>
          <a:bodyPr anchor="ctr">
            <a:noAutofit/>
          </a:bodyPr>
          <a:lstStyle>
            <a:lvl1pPr marL="0" indent="0" algn="ctr">
              <a:buNone/>
              <a:defRPr sz="2400" b="1" i="0">
                <a:solidFill>
                  <a:srgbClr val="358EC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140" name="Text Placeholder 32">
            <a:extLst>
              <a:ext uri="{FF2B5EF4-FFF2-40B4-BE49-F238E27FC236}">
                <a16:creationId xmlns:a16="http://schemas.microsoft.com/office/drawing/2014/main" id="{F99BEAD1-FF78-6C84-093B-26F7995F5660}"/>
              </a:ext>
            </a:extLst>
          </p:cNvPr>
          <p:cNvSpPr>
            <a:spLocks noGrp="1"/>
          </p:cNvSpPr>
          <p:nvPr>
            <p:ph type="body" sz="quarter" idx="13" hasCustomPrompt="1"/>
          </p:nvPr>
        </p:nvSpPr>
        <p:spPr>
          <a:xfrm>
            <a:off x="407618" y="2734888"/>
            <a:ext cx="648000" cy="348400"/>
          </a:xfrm>
          <a:prstGeom prst="rect">
            <a:avLst/>
          </a:prstGeom>
        </p:spPr>
        <p:txBody>
          <a:bodyPr anchor="ctr">
            <a:noAutofit/>
          </a:bodyPr>
          <a:lstStyle>
            <a:lvl1pPr marL="0" indent="0" algn="ctr">
              <a:buNone/>
              <a:defRPr sz="2400" b="1" i="0">
                <a:solidFill>
                  <a:srgbClr val="358EC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141" name="Text Placeholder 32">
            <a:extLst>
              <a:ext uri="{FF2B5EF4-FFF2-40B4-BE49-F238E27FC236}">
                <a16:creationId xmlns:a16="http://schemas.microsoft.com/office/drawing/2014/main" id="{85D2D4E4-0CD3-EC37-DFEE-037ED70C44D0}"/>
              </a:ext>
            </a:extLst>
          </p:cNvPr>
          <p:cNvSpPr>
            <a:spLocks noGrp="1"/>
          </p:cNvSpPr>
          <p:nvPr>
            <p:ph type="body" sz="quarter" idx="15" hasCustomPrompt="1"/>
          </p:nvPr>
        </p:nvSpPr>
        <p:spPr>
          <a:xfrm>
            <a:off x="407618" y="3251012"/>
            <a:ext cx="648000" cy="348400"/>
          </a:xfrm>
          <a:prstGeom prst="rect">
            <a:avLst/>
          </a:prstGeom>
        </p:spPr>
        <p:txBody>
          <a:bodyPr anchor="ctr">
            <a:noAutofit/>
          </a:bodyPr>
          <a:lstStyle>
            <a:lvl1pPr marL="0" indent="0" algn="ctr">
              <a:buNone/>
              <a:defRPr sz="2400" b="1" i="0">
                <a:solidFill>
                  <a:srgbClr val="358EC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142" name="Text Placeholder 32">
            <a:extLst>
              <a:ext uri="{FF2B5EF4-FFF2-40B4-BE49-F238E27FC236}">
                <a16:creationId xmlns:a16="http://schemas.microsoft.com/office/drawing/2014/main" id="{5F044160-907A-4241-7F98-B318B6B693B9}"/>
              </a:ext>
            </a:extLst>
          </p:cNvPr>
          <p:cNvSpPr>
            <a:spLocks noGrp="1"/>
          </p:cNvSpPr>
          <p:nvPr>
            <p:ph type="body" sz="quarter" idx="17" hasCustomPrompt="1"/>
          </p:nvPr>
        </p:nvSpPr>
        <p:spPr>
          <a:xfrm>
            <a:off x="407618" y="3736977"/>
            <a:ext cx="648000" cy="348400"/>
          </a:xfrm>
          <a:prstGeom prst="rect">
            <a:avLst/>
          </a:prstGeom>
        </p:spPr>
        <p:txBody>
          <a:bodyPr anchor="ctr">
            <a:noAutofit/>
          </a:bodyPr>
          <a:lstStyle>
            <a:lvl1pPr marL="0" indent="0" algn="ctr">
              <a:buNone/>
              <a:defRPr sz="2400" b="1" i="0">
                <a:solidFill>
                  <a:srgbClr val="358EC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143" name="Text Placeholder 32">
            <a:extLst>
              <a:ext uri="{FF2B5EF4-FFF2-40B4-BE49-F238E27FC236}">
                <a16:creationId xmlns:a16="http://schemas.microsoft.com/office/drawing/2014/main" id="{DD270C72-A1CD-9B68-9171-117BCF80BC30}"/>
              </a:ext>
            </a:extLst>
          </p:cNvPr>
          <p:cNvSpPr>
            <a:spLocks noGrp="1"/>
          </p:cNvSpPr>
          <p:nvPr>
            <p:ph type="body" sz="quarter" idx="19" hasCustomPrompt="1"/>
          </p:nvPr>
        </p:nvSpPr>
        <p:spPr>
          <a:xfrm>
            <a:off x="407618" y="4241482"/>
            <a:ext cx="648000" cy="348400"/>
          </a:xfrm>
          <a:prstGeom prst="rect">
            <a:avLst/>
          </a:prstGeom>
        </p:spPr>
        <p:txBody>
          <a:bodyPr anchor="ctr">
            <a:noAutofit/>
          </a:bodyPr>
          <a:lstStyle>
            <a:lvl1pPr marL="0" indent="0" algn="ctr">
              <a:buNone/>
              <a:defRPr sz="2400" b="1" i="0">
                <a:solidFill>
                  <a:srgbClr val="358EC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44" name="Text Placeholder 32">
            <a:extLst>
              <a:ext uri="{FF2B5EF4-FFF2-40B4-BE49-F238E27FC236}">
                <a16:creationId xmlns:a16="http://schemas.microsoft.com/office/drawing/2014/main" id="{1011B354-35D8-FE96-382C-A7666ABE99BA}"/>
              </a:ext>
            </a:extLst>
          </p:cNvPr>
          <p:cNvSpPr>
            <a:spLocks noGrp="1"/>
          </p:cNvSpPr>
          <p:nvPr>
            <p:ph type="body" sz="quarter" idx="21" hasCustomPrompt="1"/>
          </p:nvPr>
        </p:nvSpPr>
        <p:spPr>
          <a:xfrm>
            <a:off x="407618" y="4772929"/>
            <a:ext cx="648000" cy="348400"/>
          </a:xfrm>
          <a:prstGeom prst="rect">
            <a:avLst/>
          </a:prstGeom>
        </p:spPr>
        <p:txBody>
          <a:bodyPr anchor="ctr">
            <a:noAutofit/>
          </a:bodyPr>
          <a:lstStyle>
            <a:lvl1pPr marL="0" indent="0" algn="ctr">
              <a:buNone/>
              <a:defRPr sz="2400" b="1" i="0">
                <a:solidFill>
                  <a:srgbClr val="358EC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49" name="Rectangle 148">
            <a:extLst>
              <a:ext uri="{FF2B5EF4-FFF2-40B4-BE49-F238E27FC236}">
                <a16:creationId xmlns:a16="http://schemas.microsoft.com/office/drawing/2014/main" id="{311DE930-5B71-7E1E-A65E-7CE339795511}"/>
              </a:ext>
            </a:extLst>
          </p:cNvPr>
          <p:cNvSpPr/>
          <p:nvPr userDrawn="1"/>
        </p:nvSpPr>
        <p:spPr>
          <a:xfrm>
            <a:off x="467900" y="7631666"/>
            <a:ext cx="3271279" cy="523220"/>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700" dirty="0">
                <a:solidFill>
                  <a:srgbClr val="000000"/>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pic>
        <p:nvPicPr>
          <p:cNvPr id="150" name="Picture 149">
            <a:extLst>
              <a:ext uri="{FF2B5EF4-FFF2-40B4-BE49-F238E27FC236}">
                <a16:creationId xmlns:a16="http://schemas.microsoft.com/office/drawing/2014/main" id="{BFA11255-A448-E4FC-E72E-383535A78FBB}"/>
              </a:ext>
            </a:extLst>
          </p:cNvPr>
          <p:cNvPicPr/>
          <p:nvPr userDrawn="1"/>
        </p:nvPicPr>
        <p:blipFill rotWithShape="1">
          <a:blip r:embed="rId2" cstate="print">
            <a:extLst>
              <a:ext uri="{28A0092B-C50C-407E-A947-70E740481C1C}">
                <a14:useLocalDpi xmlns:a14="http://schemas.microsoft.com/office/drawing/2010/main"/>
              </a:ext>
            </a:extLst>
          </a:blip>
          <a:srcRect r="44449"/>
          <a:stretch/>
        </p:blipFill>
        <p:spPr bwMode="auto">
          <a:xfrm>
            <a:off x="571494" y="7092401"/>
            <a:ext cx="1449293" cy="332804"/>
          </a:xfrm>
          <a:prstGeom prst="rect">
            <a:avLst/>
          </a:prstGeom>
          <a:ln>
            <a:noFill/>
          </a:ln>
          <a:extLst>
            <a:ext uri="{53640926-AAD7-44D8-BBD7-CCE9431645EC}">
              <a14:shadowObscured xmlns:a14="http://schemas.microsoft.com/office/drawing/2010/main"/>
            </a:ext>
          </a:extLst>
        </p:spPr>
      </p:pic>
      <p:sp>
        <p:nvSpPr>
          <p:cNvPr id="151" name="Slide Number Placeholder 5">
            <a:extLst>
              <a:ext uri="{FF2B5EF4-FFF2-40B4-BE49-F238E27FC236}">
                <a16:creationId xmlns:a16="http://schemas.microsoft.com/office/drawing/2014/main" id="{5FA2EAF3-B6D2-2D29-80E2-7A12B6B4BB3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0000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2" name="Rectangle 151">
            <a:extLst>
              <a:ext uri="{FF2B5EF4-FFF2-40B4-BE49-F238E27FC236}">
                <a16:creationId xmlns:a16="http://schemas.microsoft.com/office/drawing/2014/main" id="{C6873C01-934E-A9DE-AA08-F3F1033AA03E}"/>
              </a:ext>
            </a:extLst>
          </p:cNvPr>
          <p:cNvSpPr/>
          <p:nvPr userDrawn="1"/>
        </p:nvSpPr>
        <p:spPr>
          <a:xfrm>
            <a:off x="7571788" y="-185497"/>
            <a:ext cx="2895320" cy="1089676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Text Placeholder 23">
            <a:extLst>
              <a:ext uri="{FF2B5EF4-FFF2-40B4-BE49-F238E27FC236}">
                <a16:creationId xmlns:a16="http://schemas.microsoft.com/office/drawing/2014/main" id="{8225BFE8-38CB-E0F7-C1C1-B1E977D8A99B}"/>
              </a:ext>
            </a:extLst>
          </p:cNvPr>
          <p:cNvSpPr>
            <a:spLocks noGrp="1"/>
          </p:cNvSpPr>
          <p:nvPr>
            <p:ph type="body" sz="quarter" idx="24" hasCustomPrompt="1"/>
          </p:nvPr>
        </p:nvSpPr>
        <p:spPr>
          <a:xfrm rot="16861861">
            <a:off x="1986123" y="7787070"/>
            <a:ext cx="4678251" cy="461665"/>
          </a:xfrm>
          <a:prstGeom prst="rect">
            <a:avLst/>
          </a:prstGeom>
          <a:solidFill>
            <a:srgbClr val="EC662C"/>
          </a:solidFill>
        </p:spPr>
        <p:txBody>
          <a:bodyPr anchor="ctr">
            <a:noAutofit/>
          </a:bodyPr>
          <a:lstStyle>
            <a:lvl1pPr marL="0" indent="0" algn="ctr">
              <a:spcBef>
                <a:spcPts val="0"/>
              </a:spcBef>
              <a:buNone/>
              <a:defRPr sz="24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Tree>
    <p:extLst>
      <p:ext uri="{BB962C8B-B14F-4D97-AF65-F5344CB8AC3E}">
        <p14:creationId xmlns:p14="http://schemas.microsoft.com/office/powerpoint/2010/main" val="3758991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0" name="Text Placeholder 32">
            <a:extLst>
              <a:ext uri="{FF2B5EF4-FFF2-40B4-BE49-F238E27FC236}">
                <a16:creationId xmlns:a16="http://schemas.microsoft.com/office/drawing/2014/main" id="{A6707213-56C8-07BA-873E-FD3BA2D2E574}"/>
              </a:ext>
            </a:extLst>
          </p:cNvPr>
          <p:cNvSpPr>
            <a:spLocks noGrp="1"/>
          </p:cNvSpPr>
          <p:nvPr>
            <p:ph type="body" sz="quarter" idx="32" hasCustomPrompt="1"/>
          </p:nvPr>
        </p:nvSpPr>
        <p:spPr>
          <a:xfrm>
            <a:off x="559613" y="2974212"/>
            <a:ext cx="6526988" cy="4243017"/>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1" name="Text Placeholder 32">
            <a:extLst>
              <a:ext uri="{FF2B5EF4-FFF2-40B4-BE49-F238E27FC236}">
                <a16:creationId xmlns:a16="http://schemas.microsoft.com/office/drawing/2014/main" id="{97B80395-A198-08F8-8174-44060BA6D742}"/>
              </a:ext>
            </a:extLst>
          </p:cNvPr>
          <p:cNvSpPr>
            <a:spLocks noGrp="1"/>
          </p:cNvSpPr>
          <p:nvPr>
            <p:ph type="body" sz="quarter" idx="33" hasCustomPrompt="1"/>
          </p:nvPr>
        </p:nvSpPr>
        <p:spPr>
          <a:xfrm>
            <a:off x="515712" y="660136"/>
            <a:ext cx="6570888" cy="1064757"/>
          </a:xfrm>
          <a:prstGeom prst="rect">
            <a:avLst/>
          </a:prstGeom>
        </p:spPr>
        <p:txBody>
          <a:bodyPr>
            <a:noAutofit/>
          </a:bodyPr>
          <a:lstStyle>
            <a:lvl1pPr marL="0" indent="0" algn="l">
              <a:buNone/>
              <a:defRPr sz="3000" b="1" i="0">
                <a:solidFill>
                  <a:srgbClr val="E61152"/>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2" name="Text Placeholder 32">
            <a:extLst>
              <a:ext uri="{FF2B5EF4-FFF2-40B4-BE49-F238E27FC236}">
                <a16:creationId xmlns:a16="http://schemas.microsoft.com/office/drawing/2014/main" id="{20DDD16D-0224-1B31-BF52-EF66FA2451CD}"/>
              </a:ext>
            </a:extLst>
          </p:cNvPr>
          <p:cNvSpPr>
            <a:spLocks noGrp="1"/>
          </p:cNvSpPr>
          <p:nvPr>
            <p:ph type="body" sz="quarter" idx="34" hasCustomPrompt="1"/>
          </p:nvPr>
        </p:nvSpPr>
        <p:spPr>
          <a:xfrm>
            <a:off x="559613" y="1864993"/>
            <a:ext cx="6526988" cy="1064757"/>
          </a:xfrm>
          <a:prstGeom prst="rect">
            <a:avLst/>
          </a:prstGeom>
        </p:spPr>
        <p:txBody>
          <a:bodyPr numCol="1" spcCol="288000" anchor="t">
            <a:noAutofit/>
          </a:bodyPr>
          <a:lstStyle>
            <a:lvl1pPr marL="0" indent="0" algn="just">
              <a:lnSpc>
                <a:spcPts val="1720"/>
              </a:lnSpc>
              <a:spcBef>
                <a:spcPts val="0"/>
              </a:spcBef>
              <a:buNone/>
              <a:defRPr sz="16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13" name="Slide Number Placeholder 5">
            <a:extLst>
              <a:ext uri="{FF2B5EF4-FFF2-40B4-BE49-F238E27FC236}">
                <a16:creationId xmlns:a16="http://schemas.microsoft.com/office/drawing/2014/main" id="{A4900C0F-AB06-057D-4EDE-92F6BBAFDEB9}"/>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0000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572104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0" name="Text Placeholder 32">
            <a:extLst>
              <a:ext uri="{FF2B5EF4-FFF2-40B4-BE49-F238E27FC236}">
                <a16:creationId xmlns:a16="http://schemas.microsoft.com/office/drawing/2014/main" id="{A6707213-56C8-07BA-873E-FD3BA2D2E574}"/>
              </a:ext>
            </a:extLst>
          </p:cNvPr>
          <p:cNvSpPr>
            <a:spLocks noGrp="1"/>
          </p:cNvSpPr>
          <p:nvPr>
            <p:ph type="body" sz="quarter" idx="32" hasCustomPrompt="1"/>
          </p:nvPr>
        </p:nvSpPr>
        <p:spPr>
          <a:xfrm>
            <a:off x="559613" y="2974212"/>
            <a:ext cx="6526988" cy="4243017"/>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1" name="Text Placeholder 32">
            <a:extLst>
              <a:ext uri="{FF2B5EF4-FFF2-40B4-BE49-F238E27FC236}">
                <a16:creationId xmlns:a16="http://schemas.microsoft.com/office/drawing/2014/main" id="{97B80395-A198-08F8-8174-44060BA6D742}"/>
              </a:ext>
            </a:extLst>
          </p:cNvPr>
          <p:cNvSpPr>
            <a:spLocks noGrp="1"/>
          </p:cNvSpPr>
          <p:nvPr>
            <p:ph type="body" sz="quarter" idx="33" hasCustomPrompt="1"/>
          </p:nvPr>
        </p:nvSpPr>
        <p:spPr>
          <a:xfrm>
            <a:off x="515712" y="660136"/>
            <a:ext cx="6570888" cy="1064757"/>
          </a:xfrm>
          <a:prstGeom prst="rect">
            <a:avLst/>
          </a:prstGeom>
        </p:spPr>
        <p:txBody>
          <a:bodyPr>
            <a:noAutofit/>
          </a:bodyPr>
          <a:lstStyle>
            <a:lvl1pPr marL="0" indent="0" algn="l">
              <a:buNone/>
              <a:defRPr sz="3000" b="1" i="0">
                <a:solidFill>
                  <a:srgbClr val="E61152"/>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2" name="Text Placeholder 32">
            <a:extLst>
              <a:ext uri="{FF2B5EF4-FFF2-40B4-BE49-F238E27FC236}">
                <a16:creationId xmlns:a16="http://schemas.microsoft.com/office/drawing/2014/main" id="{20DDD16D-0224-1B31-BF52-EF66FA2451CD}"/>
              </a:ext>
            </a:extLst>
          </p:cNvPr>
          <p:cNvSpPr>
            <a:spLocks noGrp="1"/>
          </p:cNvSpPr>
          <p:nvPr>
            <p:ph type="body" sz="quarter" idx="34" hasCustomPrompt="1"/>
          </p:nvPr>
        </p:nvSpPr>
        <p:spPr>
          <a:xfrm>
            <a:off x="559613" y="1864993"/>
            <a:ext cx="6526988" cy="1064757"/>
          </a:xfrm>
          <a:prstGeom prst="rect">
            <a:avLst/>
          </a:prstGeom>
        </p:spPr>
        <p:txBody>
          <a:bodyPr numCol="1" spcCol="288000" anchor="t">
            <a:noAutofit/>
          </a:bodyPr>
          <a:lstStyle>
            <a:lvl1pPr marL="0" indent="0" algn="just">
              <a:lnSpc>
                <a:spcPts val="1720"/>
              </a:lnSpc>
              <a:spcBef>
                <a:spcPts val="0"/>
              </a:spcBef>
              <a:buNone/>
              <a:defRPr sz="16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13" name="Slide Number Placeholder 5">
            <a:extLst>
              <a:ext uri="{FF2B5EF4-FFF2-40B4-BE49-F238E27FC236}">
                <a16:creationId xmlns:a16="http://schemas.microsoft.com/office/drawing/2014/main" id="{A4900C0F-AB06-057D-4EDE-92F6BBAFDEB9}"/>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0000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2" name="Freeform 1">
            <a:extLst>
              <a:ext uri="{FF2B5EF4-FFF2-40B4-BE49-F238E27FC236}">
                <a16:creationId xmlns:a16="http://schemas.microsoft.com/office/drawing/2014/main" id="{2F1BCC5D-F654-6218-3E98-BAE57DEF5AD9}"/>
              </a:ext>
            </a:extLst>
          </p:cNvPr>
          <p:cNvSpPr/>
          <p:nvPr userDrawn="1"/>
        </p:nvSpPr>
        <p:spPr>
          <a:xfrm>
            <a:off x="924814" y="7481266"/>
            <a:ext cx="4031907" cy="46431"/>
          </a:xfrm>
          <a:custGeom>
            <a:avLst/>
            <a:gdLst>
              <a:gd name="connsiteX0" fmla="*/ 2108665 w 2133364"/>
              <a:gd name="connsiteY0" fmla="*/ 0 h 46431"/>
              <a:gd name="connsiteX1" fmla="*/ 2133364 w 2133364"/>
              <a:gd name="connsiteY1" fmla="*/ 22720 h 46431"/>
              <a:gd name="connsiteX2" fmla="*/ 2109655 w 2133364"/>
              <a:gd name="connsiteY2" fmla="*/ 46431 h 46431"/>
              <a:gd name="connsiteX3" fmla="*/ 2090881 w 2133364"/>
              <a:gd name="connsiteY3" fmla="*/ 36552 h 46431"/>
              <a:gd name="connsiteX4" fmla="*/ 0 w 2133364"/>
              <a:gd name="connsiteY4" fmla="*/ 36552 h 46431"/>
              <a:gd name="connsiteX5" fmla="*/ 0 w 2133364"/>
              <a:gd name="connsiteY5" fmla="*/ 9879 h 46431"/>
              <a:gd name="connsiteX6" fmla="*/ 2089898 w 2133364"/>
              <a:gd name="connsiteY6" fmla="*/ 9879 h 46431"/>
              <a:gd name="connsiteX7" fmla="*/ 2108665 w 2133364"/>
              <a:gd name="connsiteY7" fmla="*/ 0 h 46431"/>
              <a:gd name="connsiteX0" fmla="*/ 4007208 w 4031907"/>
              <a:gd name="connsiteY0" fmla="*/ 0 h 46431"/>
              <a:gd name="connsiteX1" fmla="*/ 4031907 w 4031907"/>
              <a:gd name="connsiteY1" fmla="*/ 22720 h 46431"/>
              <a:gd name="connsiteX2" fmla="*/ 4008198 w 4031907"/>
              <a:gd name="connsiteY2" fmla="*/ 46431 h 46431"/>
              <a:gd name="connsiteX3" fmla="*/ 3989424 w 4031907"/>
              <a:gd name="connsiteY3" fmla="*/ 36552 h 46431"/>
              <a:gd name="connsiteX4" fmla="*/ 1898543 w 4031907"/>
              <a:gd name="connsiteY4" fmla="*/ 36552 h 46431"/>
              <a:gd name="connsiteX5" fmla="*/ 0 w 4031907"/>
              <a:gd name="connsiteY5" fmla="*/ 17628 h 46431"/>
              <a:gd name="connsiteX6" fmla="*/ 3988441 w 4031907"/>
              <a:gd name="connsiteY6" fmla="*/ 9879 h 46431"/>
              <a:gd name="connsiteX7" fmla="*/ 4007208 w 4031907"/>
              <a:gd name="connsiteY7" fmla="*/ 0 h 46431"/>
              <a:gd name="connsiteX0" fmla="*/ 4007208 w 4031907"/>
              <a:gd name="connsiteY0" fmla="*/ 0 h 46431"/>
              <a:gd name="connsiteX1" fmla="*/ 4031907 w 4031907"/>
              <a:gd name="connsiteY1" fmla="*/ 22720 h 46431"/>
              <a:gd name="connsiteX2" fmla="*/ 4008198 w 4031907"/>
              <a:gd name="connsiteY2" fmla="*/ 46431 h 46431"/>
              <a:gd name="connsiteX3" fmla="*/ 3989424 w 4031907"/>
              <a:gd name="connsiteY3" fmla="*/ 36552 h 46431"/>
              <a:gd name="connsiteX4" fmla="*/ 132805 w 4031907"/>
              <a:gd name="connsiteY4" fmla="*/ 45561 h 46431"/>
              <a:gd name="connsiteX5" fmla="*/ 0 w 4031907"/>
              <a:gd name="connsiteY5" fmla="*/ 17628 h 46431"/>
              <a:gd name="connsiteX6" fmla="*/ 3988441 w 4031907"/>
              <a:gd name="connsiteY6" fmla="*/ 9879 h 46431"/>
              <a:gd name="connsiteX7" fmla="*/ 4007208 w 4031907"/>
              <a:gd name="connsiteY7" fmla="*/ 0 h 4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1907" h="46431">
                <a:moveTo>
                  <a:pt x="4007208" y="0"/>
                </a:moveTo>
                <a:cubicBezTo>
                  <a:pt x="4020054" y="0"/>
                  <a:pt x="4031907" y="9879"/>
                  <a:pt x="4031907" y="22720"/>
                </a:cubicBezTo>
                <a:cubicBezTo>
                  <a:pt x="4031907" y="35562"/>
                  <a:pt x="4021041" y="46431"/>
                  <a:pt x="4008198" y="46431"/>
                </a:cubicBezTo>
                <a:cubicBezTo>
                  <a:pt x="4000294" y="46431"/>
                  <a:pt x="3993378" y="42478"/>
                  <a:pt x="3989424" y="36552"/>
                </a:cubicBezTo>
                <a:lnTo>
                  <a:pt x="132805" y="45561"/>
                </a:lnTo>
                <a:lnTo>
                  <a:pt x="0" y="17628"/>
                </a:lnTo>
                <a:lnTo>
                  <a:pt x="3988441" y="9879"/>
                </a:lnTo>
                <a:cubicBezTo>
                  <a:pt x="3992391" y="3953"/>
                  <a:pt x="3999304" y="0"/>
                  <a:pt x="4007208" y="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Freeform 2">
            <a:extLst>
              <a:ext uri="{FF2B5EF4-FFF2-40B4-BE49-F238E27FC236}">
                <a16:creationId xmlns:a16="http://schemas.microsoft.com/office/drawing/2014/main" id="{57156DC5-3230-0AF9-6306-9290E5C633FC}"/>
              </a:ext>
            </a:extLst>
          </p:cNvPr>
          <p:cNvSpPr/>
          <p:nvPr userDrawn="1"/>
        </p:nvSpPr>
        <p:spPr>
          <a:xfrm>
            <a:off x="473074" y="7109844"/>
            <a:ext cx="652553" cy="652219"/>
          </a:xfrm>
          <a:custGeom>
            <a:avLst/>
            <a:gdLst>
              <a:gd name="connsiteX0" fmla="*/ 0 w 652553"/>
              <a:gd name="connsiteY0" fmla="*/ 326110 h 652219"/>
              <a:gd name="connsiteX1" fmla="*/ 326277 w 652553"/>
              <a:gd name="connsiteY1" fmla="*/ 652220 h 652219"/>
              <a:gd name="connsiteX2" fmla="*/ 652554 w 652553"/>
              <a:gd name="connsiteY2" fmla="*/ 326110 h 652219"/>
              <a:gd name="connsiteX3" fmla="*/ 326277 w 652553"/>
              <a:gd name="connsiteY3" fmla="*/ 0 h 652219"/>
              <a:gd name="connsiteX4" fmla="*/ 0 w 652553"/>
              <a:gd name="connsiteY4" fmla="*/ 326110 h 652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553" h="652219">
                <a:moveTo>
                  <a:pt x="0" y="326110"/>
                </a:moveTo>
                <a:cubicBezTo>
                  <a:pt x="0" y="506231"/>
                  <a:pt x="146064" y="652220"/>
                  <a:pt x="326277" y="652220"/>
                </a:cubicBezTo>
                <a:cubicBezTo>
                  <a:pt x="506490" y="652220"/>
                  <a:pt x="652554" y="506231"/>
                  <a:pt x="652554" y="326110"/>
                </a:cubicBezTo>
                <a:cubicBezTo>
                  <a:pt x="652554" y="145989"/>
                  <a:pt x="506490" y="0"/>
                  <a:pt x="326277" y="0"/>
                </a:cubicBezTo>
                <a:cubicBezTo>
                  <a:pt x="146064" y="0"/>
                  <a:pt x="0" y="145989"/>
                  <a:pt x="0" y="326110"/>
                </a:cubicBezTo>
              </a:path>
            </a:pathLst>
          </a:custGeom>
          <a:solidFill>
            <a:srgbClr val="FFDE17"/>
          </a:solidFill>
          <a:ln w="12788" cap="flat">
            <a:noFill/>
            <a:prstDash val="solid"/>
            <a:miter/>
          </a:ln>
        </p:spPr>
        <p:txBody>
          <a:bodyPr rtlCol="0" anchor="ctr"/>
          <a:lstStyle/>
          <a:p>
            <a:endParaRPr lang="en-US"/>
          </a:p>
        </p:txBody>
      </p:sp>
      <p:sp>
        <p:nvSpPr>
          <p:cNvPr id="4" name="Text Placeholder 32">
            <a:extLst>
              <a:ext uri="{FF2B5EF4-FFF2-40B4-BE49-F238E27FC236}">
                <a16:creationId xmlns:a16="http://schemas.microsoft.com/office/drawing/2014/main" id="{3B8A8DD1-23F7-AA43-88B7-D6FBA78F3556}"/>
              </a:ext>
            </a:extLst>
          </p:cNvPr>
          <p:cNvSpPr>
            <a:spLocks noGrp="1"/>
          </p:cNvSpPr>
          <p:nvPr>
            <p:ph type="body" sz="quarter" idx="18" hasCustomPrompt="1"/>
          </p:nvPr>
        </p:nvSpPr>
        <p:spPr>
          <a:xfrm>
            <a:off x="1177757" y="7190513"/>
            <a:ext cx="5933632" cy="327216"/>
          </a:xfrm>
          <a:prstGeom prst="rect">
            <a:avLst/>
          </a:prstGeom>
        </p:spPr>
        <p:txBody>
          <a:bodyPr>
            <a:noAutofit/>
          </a:bodyPr>
          <a:lstStyle>
            <a:lvl1pPr marL="0" indent="0" algn="l">
              <a:buNone/>
              <a:defRPr sz="1600" b="1" i="0">
                <a:solidFill>
                  <a:srgbClr val="000000"/>
                </a:solidFill>
                <a:latin typeface="Avenir Black" panose="02000503020000020003" pitchFamily="2"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GETTING STARTED</a:t>
            </a:r>
            <a:endParaRPr lang="en-US" dirty="0"/>
          </a:p>
        </p:txBody>
      </p:sp>
      <p:grpSp>
        <p:nvGrpSpPr>
          <p:cNvPr id="5" name="Graphic 5">
            <a:extLst>
              <a:ext uri="{FF2B5EF4-FFF2-40B4-BE49-F238E27FC236}">
                <a16:creationId xmlns:a16="http://schemas.microsoft.com/office/drawing/2014/main" id="{23A00D71-3865-6947-148D-29D93B751C7B}"/>
              </a:ext>
            </a:extLst>
          </p:cNvPr>
          <p:cNvGrpSpPr/>
          <p:nvPr userDrawn="1"/>
        </p:nvGrpSpPr>
        <p:grpSpPr>
          <a:xfrm>
            <a:off x="612902" y="7265247"/>
            <a:ext cx="363752" cy="363565"/>
            <a:chOff x="8228545" y="6047284"/>
            <a:chExt cx="363752" cy="363565"/>
          </a:xfrm>
          <a:solidFill>
            <a:srgbClr val="000000"/>
          </a:solidFill>
        </p:grpSpPr>
        <p:sp>
          <p:nvSpPr>
            <p:cNvPr id="6" name="Freeform 5">
              <a:extLst>
                <a:ext uri="{FF2B5EF4-FFF2-40B4-BE49-F238E27FC236}">
                  <a16:creationId xmlns:a16="http://schemas.microsoft.com/office/drawing/2014/main" id="{C9B91938-C7CC-70B4-C99C-DEF763251382}"/>
                </a:ext>
              </a:extLst>
            </p:cNvPr>
            <p:cNvSpPr/>
            <p:nvPr/>
          </p:nvSpPr>
          <p:spPr>
            <a:xfrm>
              <a:off x="8228545" y="6047284"/>
              <a:ext cx="363752" cy="363565"/>
            </a:xfrm>
            <a:custGeom>
              <a:avLst/>
              <a:gdLst>
                <a:gd name="connsiteX0" fmla="*/ 181876 w 363752"/>
                <a:gd name="connsiteY0" fmla="*/ 363566 h 363565"/>
                <a:gd name="connsiteX1" fmla="*/ 0 w 363752"/>
                <a:gd name="connsiteY1" fmla="*/ 181783 h 363565"/>
                <a:gd name="connsiteX2" fmla="*/ 181876 w 363752"/>
                <a:gd name="connsiteY2" fmla="*/ 0 h 363565"/>
                <a:gd name="connsiteX3" fmla="*/ 363752 w 363752"/>
                <a:gd name="connsiteY3" fmla="*/ 181783 h 363565"/>
                <a:gd name="connsiteX4" fmla="*/ 181876 w 363752"/>
                <a:gd name="connsiteY4" fmla="*/ 363566 h 363565"/>
                <a:gd name="connsiteX5" fmla="*/ 181876 w 363752"/>
                <a:gd name="connsiteY5" fmla="*/ 18920 h 363565"/>
                <a:gd name="connsiteX6" fmla="*/ 18930 w 363752"/>
                <a:gd name="connsiteY6" fmla="*/ 181783 h 363565"/>
                <a:gd name="connsiteX7" fmla="*/ 181876 w 363752"/>
                <a:gd name="connsiteY7" fmla="*/ 344646 h 363565"/>
                <a:gd name="connsiteX8" fmla="*/ 344823 w 363752"/>
                <a:gd name="connsiteY8" fmla="*/ 181783 h 363565"/>
                <a:gd name="connsiteX9" fmla="*/ 181876 w 363752"/>
                <a:gd name="connsiteY9" fmla="*/ 18920 h 363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3752" h="363565">
                  <a:moveTo>
                    <a:pt x="181876" y="363566"/>
                  </a:moveTo>
                  <a:cubicBezTo>
                    <a:pt x="81601" y="363566"/>
                    <a:pt x="0" y="282006"/>
                    <a:pt x="0" y="181783"/>
                  </a:cubicBezTo>
                  <a:cubicBezTo>
                    <a:pt x="0" y="81559"/>
                    <a:pt x="81601" y="0"/>
                    <a:pt x="181876" y="0"/>
                  </a:cubicBezTo>
                  <a:cubicBezTo>
                    <a:pt x="282151" y="0"/>
                    <a:pt x="363752" y="81559"/>
                    <a:pt x="363752" y="181783"/>
                  </a:cubicBezTo>
                  <a:cubicBezTo>
                    <a:pt x="363752" y="282006"/>
                    <a:pt x="282151" y="363566"/>
                    <a:pt x="181876" y="363566"/>
                  </a:cubicBezTo>
                  <a:close/>
                  <a:moveTo>
                    <a:pt x="181876" y="18920"/>
                  </a:moveTo>
                  <a:cubicBezTo>
                    <a:pt x="91961" y="18920"/>
                    <a:pt x="18930" y="92042"/>
                    <a:pt x="18930" y="181783"/>
                  </a:cubicBezTo>
                  <a:cubicBezTo>
                    <a:pt x="18930" y="271524"/>
                    <a:pt x="92089" y="344646"/>
                    <a:pt x="181876" y="344646"/>
                  </a:cubicBezTo>
                  <a:cubicBezTo>
                    <a:pt x="271791" y="344646"/>
                    <a:pt x="344823" y="271524"/>
                    <a:pt x="344823" y="181783"/>
                  </a:cubicBezTo>
                  <a:cubicBezTo>
                    <a:pt x="344823" y="92042"/>
                    <a:pt x="271791" y="18920"/>
                    <a:pt x="181876" y="18920"/>
                  </a:cubicBezTo>
                  <a:close/>
                </a:path>
              </a:pathLst>
            </a:custGeom>
            <a:grpFill/>
            <a:ln w="12788"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A72E5D37-E22F-61FC-81E8-7F6981BA994C}"/>
                </a:ext>
              </a:extLst>
            </p:cNvPr>
            <p:cNvSpPr/>
            <p:nvPr/>
          </p:nvSpPr>
          <p:spPr>
            <a:xfrm>
              <a:off x="8294287" y="6127646"/>
              <a:ext cx="232269" cy="217496"/>
            </a:xfrm>
            <a:custGeom>
              <a:avLst/>
              <a:gdLst>
                <a:gd name="connsiteX0" fmla="*/ 116135 w 232269"/>
                <a:gd name="connsiteY0" fmla="*/ 217497 h 217496"/>
                <a:gd name="connsiteX1" fmla="*/ 0 w 232269"/>
                <a:gd name="connsiteY1" fmla="*/ 101421 h 217496"/>
                <a:gd name="connsiteX2" fmla="*/ 57300 w 232269"/>
                <a:gd name="connsiteY2" fmla="*/ 1326 h 217496"/>
                <a:gd name="connsiteX3" fmla="*/ 70218 w 232269"/>
                <a:gd name="connsiteY3" fmla="*/ 4650 h 217496"/>
                <a:gd name="connsiteX4" fmla="*/ 66892 w 232269"/>
                <a:gd name="connsiteY4" fmla="*/ 17561 h 217496"/>
                <a:gd name="connsiteX5" fmla="*/ 18929 w 232269"/>
                <a:gd name="connsiteY5" fmla="*/ 101294 h 217496"/>
                <a:gd name="connsiteX6" fmla="*/ 116135 w 232269"/>
                <a:gd name="connsiteY6" fmla="*/ 198449 h 217496"/>
                <a:gd name="connsiteX7" fmla="*/ 213340 w 232269"/>
                <a:gd name="connsiteY7" fmla="*/ 101294 h 217496"/>
                <a:gd name="connsiteX8" fmla="*/ 165377 w 232269"/>
                <a:gd name="connsiteY8" fmla="*/ 17561 h 217496"/>
                <a:gd name="connsiteX9" fmla="*/ 162051 w 232269"/>
                <a:gd name="connsiteY9" fmla="*/ 4650 h 217496"/>
                <a:gd name="connsiteX10" fmla="*/ 174969 w 232269"/>
                <a:gd name="connsiteY10" fmla="*/ 1326 h 217496"/>
                <a:gd name="connsiteX11" fmla="*/ 232270 w 232269"/>
                <a:gd name="connsiteY11" fmla="*/ 101421 h 217496"/>
                <a:gd name="connsiteX12" fmla="*/ 116135 w 232269"/>
                <a:gd name="connsiteY12" fmla="*/ 217497 h 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2269" h="217496">
                  <a:moveTo>
                    <a:pt x="116135" y="217497"/>
                  </a:moveTo>
                  <a:cubicBezTo>
                    <a:pt x="52056" y="217497"/>
                    <a:pt x="0" y="165467"/>
                    <a:pt x="0" y="101421"/>
                  </a:cubicBezTo>
                  <a:cubicBezTo>
                    <a:pt x="0" y="60514"/>
                    <a:pt x="21999" y="22163"/>
                    <a:pt x="57300" y="1326"/>
                  </a:cubicBezTo>
                  <a:cubicBezTo>
                    <a:pt x="61777" y="-1359"/>
                    <a:pt x="67660" y="175"/>
                    <a:pt x="70218" y="4650"/>
                  </a:cubicBezTo>
                  <a:cubicBezTo>
                    <a:pt x="72904" y="9123"/>
                    <a:pt x="71369" y="15004"/>
                    <a:pt x="66892" y="17561"/>
                  </a:cubicBezTo>
                  <a:cubicBezTo>
                    <a:pt x="37347" y="34947"/>
                    <a:pt x="18929" y="67033"/>
                    <a:pt x="18929" y="101294"/>
                  </a:cubicBezTo>
                  <a:cubicBezTo>
                    <a:pt x="18929" y="154857"/>
                    <a:pt x="62544" y="198449"/>
                    <a:pt x="116135" y="198449"/>
                  </a:cubicBezTo>
                  <a:cubicBezTo>
                    <a:pt x="169726" y="198449"/>
                    <a:pt x="213340" y="154857"/>
                    <a:pt x="213340" y="101294"/>
                  </a:cubicBezTo>
                  <a:cubicBezTo>
                    <a:pt x="213340" y="67033"/>
                    <a:pt x="194922" y="34947"/>
                    <a:pt x="165377" y="17561"/>
                  </a:cubicBezTo>
                  <a:cubicBezTo>
                    <a:pt x="160900" y="14876"/>
                    <a:pt x="159366" y="9123"/>
                    <a:pt x="162051" y="4650"/>
                  </a:cubicBezTo>
                  <a:cubicBezTo>
                    <a:pt x="164737" y="175"/>
                    <a:pt x="170493" y="-1359"/>
                    <a:pt x="174969" y="1326"/>
                  </a:cubicBezTo>
                  <a:cubicBezTo>
                    <a:pt x="210270" y="22163"/>
                    <a:pt x="232270" y="60514"/>
                    <a:pt x="232270" y="101421"/>
                  </a:cubicBezTo>
                  <a:cubicBezTo>
                    <a:pt x="232270" y="165339"/>
                    <a:pt x="180214" y="217497"/>
                    <a:pt x="116135" y="217497"/>
                  </a:cubicBezTo>
                  <a:close/>
                </a:path>
              </a:pathLst>
            </a:custGeom>
            <a:grpFill/>
            <a:ln w="12788"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C6339F3-D9C0-9C75-30E1-22D4E29C59F8}"/>
                </a:ext>
              </a:extLst>
            </p:cNvPr>
            <p:cNvSpPr/>
            <p:nvPr/>
          </p:nvSpPr>
          <p:spPr>
            <a:xfrm>
              <a:off x="8400957" y="6100336"/>
              <a:ext cx="18929" cy="138190"/>
            </a:xfrm>
            <a:custGeom>
              <a:avLst/>
              <a:gdLst>
                <a:gd name="connsiteX0" fmla="*/ 9465 w 18929"/>
                <a:gd name="connsiteY0" fmla="*/ 138191 h 138190"/>
                <a:gd name="connsiteX1" fmla="*/ 0 w 18929"/>
                <a:gd name="connsiteY1" fmla="*/ 128731 h 138190"/>
                <a:gd name="connsiteX2" fmla="*/ 0 w 18929"/>
                <a:gd name="connsiteY2" fmla="*/ 9460 h 138190"/>
                <a:gd name="connsiteX3" fmla="*/ 9465 w 18929"/>
                <a:gd name="connsiteY3" fmla="*/ 0 h 138190"/>
                <a:gd name="connsiteX4" fmla="*/ 18929 w 18929"/>
                <a:gd name="connsiteY4" fmla="*/ 9460 h 138190"/>
                <a:gd name="connsiteX5" fmla="*/ 18929 w 18929"/>
                <a:gd name="connsiteY5" fmla="*/ 128731 h 138190"/>
                <a:gd name="connsiteX6" fmla="*/ 9465 w 18929"/>
                <a:gd name="connsiteY6" fmla="*/ 138191 h 13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29" h="138190">
                  <a:moveTo>
                    <a:pt x="9465" y="138191"/>
                  </a:moveTo>
                  <a:cubicBezTo>
                    <a:pt x="4220" y="138191"/>
                    <a:pt x="0" y="133972"/>
                    <a:pt x="0" y="128731"/>
                  </a:cubicBezTo>
                  <a:lnTo>
                    <a:pt x="0" y="9460"/>
                  </a:lnTo>
                  <a:cubicBezTo>
                    <a:pt x="0" y="4218"/>
                    <a:pt x="4220" y="0"/>
                    <a:pt x="9465" y="0"/>
                  </a:cubicBezTo>
                  <a:cubicBezTo>
                    <a:pt x="14708" y="0"/>
                    <a:pt x="18929" y="4218"/>
                    <a:pt x="18929" y="9460"/>
                  </a:cubicBezTo>
                  <a:lnTo>
                    <a:pt x="18929" y="128731"/>
                  </a:lnTo>
                  <a:cubicBezTo>
                    <a:pt x="18929" y="133972"/>
                    <a:pt x="14708" y="138191"/>
                    <a:pt x="9465" y="138191"/>
                  </a:cubicBezTo>
                  <a:close/>
                </a:path>
              </a:pathLst>
            </a:custGeom>
            <a:grpFill/>
            <a:ln w="12788" cap="flat">
              <a:noFill/>
              <a:prstDash val="solid"/>
              <a:miter/>
            </a:ln>
          </p:spPr>
          <p:txBody>
            <a:bodyPr rtlCol="0" anchor="ctr"/>
            <a:lstStyle/>
            <a:p>
              <a:endParaRPr lang="en-US"/>
            </a:p>
          </p:txBody>
        </p:sp>
      </p:grpSp>
    </p:spTree>
    <p:extLst>
      <p:ext uri="{BB962C8B-B14F-4D97-AF65-F5344CB8AC3E}">
        <p14:creationId xmlns:p14="http://schemas.microsoft.com/office/powerpoint/2010/main" val="1991570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FE1E688-67A8-CA0C-0E74-D450CD1C25FE}"/>
              </a:ext>
            </a:extLst>
          </p:cNvPr>
          <p:cNvSpPr/>
          <p:nvPr userDrawn="1"/>
        </p:nvSpPr>
        <p:spPr>
          <a:xfrm>
            <a:off x="0" y="1057835"/>
            <a:ext cx="3885767" cy="9633978"/>
          </a:xfrm>
          <a:custGeom>
            <a:avLst/>
            <a:gdLst>
              <a:gd name="connsiteX0" fmla="*/ 0 w 3885767"/>
              <a:gd name="connsiteY0" fmla="*/ 0 h 10691813"/>
              <a:gd name="connsiteX1" fmla="*/ 3885767 w 3885767"/>
              <a:gd name="connsiteY1" fmla="*/ 0 h 10691813"/>
              <a:gd name="connsiteX2" fmla="*/ 3885767 w 3885767"/>
              <a:gd name="connsiteY2" fmla="*/ 10691813 h 10691813"/>
              <a:gd name="connsiteX3" fmla="*/ 0 w 3885767"/>
              <a:gd name="connsiteY3" fmla="*/ 10691813 h 10691813"/>
              <a:gd name="connsiteX4" fmla="*/ 0 w 3885767"/>
              <a:gd name="connsiteY4" fmla="*/ 0 h 10691813"/>
              <a:gd name="connsiteX0" fmla="*/ 0 w 3885767"/>
              <a:gd name="connsiteY0" fmla="*/ 0 h 10691813"/>
              <a:gd name="connsiteX1" fmla="*/ 3885767 w 3885767"/>
              <a:gd name="connsiteY1" fmla="*/ 0 h 10691813"/>
              <a:gd name="connsiteX2" fmla="*/ 2854635 w 3885767"/>
              <a:gd name="connsiteY2" fmla="*/ 10691813 h 10691813"/>
              <a:gd name="connsiteX3" fmla="*/ 0 w 3885767"/>
              <a:gd name="connsiteY3" fmla="*/ 10691813 h 10691813"/>
              <a:gd name="connsiteX4" fmla="*/ 0 w 3885767"/>
              <a:gd name="connsiteY4" fmla="*/ 0 h 106918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5767" h="10691813">
                <a:moveTo>
                  <a:pt x="0" y="0"/>
                </a:moveTo>
                <a:lnTo>
                  <a:pt x="3885767" y="0"/>
                </a:lnTo>
                <a:lnTo>
                  <a:pt x="2854635" y="10691813"/>
                </a:lnTo>
                <a:lnTo>
                  <a:pt x="0" y="10691813"/>
                </a:lnTo>
                <a:lnTo>
                  <a:pt x="0" y="0"/>
                </a:lnTo>
                <a:close/>
              </a:path>
            </a:pathLst>
          </a:custGeom>
          <a:solidFill>
            <a:srgbClr val="E611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aphic 2">
            <a:extLst>
              <a:ext uri="{FF2B5EF4-FFF2-40B4-BE49-F238E27FC236}">
                <a16:creationId xmlns:a16="http://schemas.microsoft.com/office/drawing/2014/main" id="{8281723B-1155-1917-E862-F3827442CF73}"/>
              </a:ext>
            </a:extLst>
          </p:cNvPr>
          <p:cNvGrpSpPr/>
          <p:nvPr userDrawn="1"/>
        </p:nvGrpSpPr>
        <p:grpSpPr>
          <a:xfrm rot="20700000">
            <a:off x="-1113333" y="8977709"/>
            <a:ext cx="5756272" cy="2002374"/>
            <a:chOff x="4341691" y="6150422"/>
            <a:chExt cx="1587779" cy="552324"/>
          </a:xfrm>
          <a:solidFill>
            <a:srgbClr val="FFFFFF"/>
          </a:solidFill>
        </p:grpSpPr>
        <p:sp>
          <p:nvSpPr>
            <p:cNvPr id="39" name="Graphic 2">
              <a:extLst>
                <a:ext uri="{FF2B5EF4-FFF2-40B4-BE49-F238E27FC236}">
                  <a16:creationId xmlns:a16="http://schemas.microsoft.com/office/drawing/2014/main" id="{743F97E3-4C0A-AF0C-36C5-07A4D458EA69}"/>
                </a:ext>
              </a:extLst>
            </p:cNvPr>
            <p:cNvSpPr/>
            <p:nvPr/>
          </p:nvSpPr>
          <p:spPr>
            <a:xfrm>
              <a:off x="4599786" y="6331015"/>
              <a:ext cx="1071829" cy="371732"/>
            </a:xfrm>
            <a:custGeom>
              <a:avLst/>
              <a:gdLst>
                <a:gd name="connsiteX0" fmla="*/ 543881 w 1071829"/>
                <a:gd name="connsiteY0" fmla="*/ 2221 h 371732"/>
                <a:gd name="connsiteX1" fmla="*/ 540858 w 1071829"/>
                <a:gd name="connsiteY1" fmla="*/ 949 h 371732"/>
                <a:gd name="connsiteX2" fmla="*/ 538674 w 1071829"/>
                <a:gd name="connsiteY2" fmla="*/ 109 h 371732"/>
                <a:gd name="connsiteX3" fmla="*/ 535891 w 1071829"/>
                <a:gd name="connsiteY3" fmla="*/ 37 h 371732"/>
                <a:gd name="connsiteX4" fmla="*/ 533179 w 1071829"/>
                <a:gd name="connsiteY4" fmla="*/ 109 h 371732"/>
                <a:gd name="connsiteX5" fmla="*/ 530948 w 1071829"/>
                <a:gd name="connsiteY5" fmla="*/ 997 h 371732"/>
                <a:gd name="connsiteX6" fmla="*/ 527996 w 1071829"/>
                <a:gd name="connsiteY6" fmla="*/ 2245 h 371732"/>
                <a:gd name="connsiteX7" fmla="*/ 527636 w 1071829"/>
                <a:gd name="connsiteY7" fmla="*/ 2388 h 371732"/>
                <a:gd name="connsiteX8" fmla="*/ 0 w 1071829"/>
                <a:gd name="connsiteY8" fmla="*/ 371732 h 371732"/>
                <a:gd name="connsiteX9" fmla="*/ 4895 w 1071829"/>
                <a:gd name="connsiteY9" fmla="*/ 371732 h 371732"/>
                <a:gd name="connsiteX10" fmla="*/ 50342 w 1071829"/>
                <a:gd name="connsiteY10" fmla="*/ 371732 h 371732"/>
                <a:gd name="connsiteX11" fmla="*/ 535891 w 1071829"/>
                <a:gd name="connsiteY11" fmla="*/ 31807 h 371732"/>
                <a:gd name="connsiteX12" fmla="*/ 1021559 w 1071829"/>
                <a:gd name="connsiteY12" fmla="*/ 371732 h 371732"/>
                <a:gd name="connsiteX13" fmla="*/ 1071829 w 1071829"/>
                <a:gd name="connsiteY13" fmla="*/ 371732 h 371732"/>
                <a:gd name="connsiteX14" fmla="*/ 544217 w 1071829"/>
                <a:gd name="connsiteY14" fmla="*/ 2388 h 371732"/>
                <a:gd name="connsiteX15" fmla="*/ 543881 w 1071829"/>
                <a:gd name="connsiteY15" fmla="*/ 2221 h 37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1829" h="371732">
                  <a:moveTo>
                    <a:pt x="543881" y="2221"/>
                  </a:moveTo>
                  <a:cubicBezTo>
                    <a:pt x="542969" y="1597"/>
                    <a:pt x="541866" y="1357"/>
                    <a:pt x="540858" y="949"/>
                  </a:cubicBezTo>
                  <a:cubicBezTo>
                    <a:pt x="540138" y="661"/>
                    <a:pt x="539442" y="229"/>
                    <a:pt x="538674" y="109"/>
                  </a:cubicBezTo>
                  <a:cubicBezTo>
                    <a:pt x="537786" y="-83"/>
                    <a:pt x="536850" y="37"/>
                    <a:pt x="535891" y="37"/>
                  </a:cubicBezTo>
                  <a:cubicBezTo>
                    <a:pt x="534979" y="37"/>
                    <a:pt x="534067" y="-83"/>
                    <a:pt x="533179" y="109"/>
                  </a:cubicBezTo>
                  <a:cubicBezTo>
                    <a:pt x="532411" y="229"/>
                    <a:pt x="531692" y="685"/>
                    <a:pt x="530948" y="997"/>
                  </a:cubicBezTo>
                  <a:cubicBezTo>
                    <a:pt x="529892" y="1357"/>
                    <a:pt x="528860" y="1621"/>
                    <a:pt x="527996" y="2245"/>
                  </a:cubicBezTo>
                  <a:cubicBezTo>
                    <a:pt x="527852" y="2365"/>
                    <a:pt x="527732" y="2365"/>
                    <a:pt x="527636" y="2388"/>
                  </a:cubicBezTo>
                  <a:lnTo>
                    <a:pt x="0" y="371732"/>
                  </a:lnTo>
                  <a:lnTo>
                    <a:pt x="4895" y="371732"/>
                  </a:lnTo>
                  <a:lnTo>
                    <a:pt x="50342" y="371732"/>
                  </a:lnTo>
                  <a:lnTo>
                    <a:pt x="535891" y="31807"/>
                  </a:lnTo>
                  <a:lnTo>
                    <a:pt x="1021559" y="371732"/>
                  </a:lnTo>
                  <a:lnTo>
                    <a:pt x="1071829" y="371732"/>
                  </a:lnTo>
                  <a:lnTo>
                    <a:pt x="544217" y="2388"/>
                  </a:lnTo>
                  <a:cubicBezTo>
                    <a:pt x="544097" y="2341"/>
                    <a:pt x="543953" y="2341"/>
                    <a:pt x="543881" y="2221"/>
                  </a:cubicBezTo>
                </a:path>
              </a:pathLst>
            </a:custGeom>
            <a:solidFill>
              <a:srgbClr val="FFFFFF"/>
            </a:solidFill>
            <a:ln w="2400" cap="flat">
              <a:noFill/>
              <a:prstDash val="solid"/>
              <a:miter/>
            </a:ln>
          </p:spPr>
          <p:txBody>
            <a:bodyPr rtlCol="0" anchor="ctr"/>
            <a:lstStyle/>
            <a:p>
              <a:endParaRPr lang="en-US" sz="1800"/>
            </a:p>
          </p:txBody>
        </p:sp>
        <p:sp>
          <p:nvSpPr>
            <p:cNvPr id="40" name="Graphic 2">
              <a:extLst>
                <a:ext uri="{FF2B5EF4-FFF2-40B4-BE49-F238E27FC236}">
                  <a16:creationId xmlns:a16="http://schemas.microsoft.com/office/drawing/2014/main" id="{95841A28-2683-B3DA-E342-1612F1AC7ACF}"/>
                </a:ext>
              </a:extLst>
            </p:cNvPr>
            <p:cNvSpPr/>
            <p:nvPr/>
          </p:nvSpPr>
          <p:spPr>
            <a:xfrm>
              <a:off x="4341691" y="6150422"/>
              <a:ext cx="1587779" cy="552300"/>
            </a:xfrm>
            <a:custGeom>
              <a:avLst/>
              <a:gdLst>
                <a:gd name="connsiteX0" fmla="*/ 801976 w 1587779"/>
                <a:gd name="connsiteY0" fmla="*/ 2269 h 552300"/>
                <a:gd name="connsiteX1" fmla="*/ 798953 w 1587779"/>
                <a:gd name="connsiteY1" fmla="*/ 997 h 552300"/>
                <a:gd name="connsiteX2" fmla="*/ 796769 w 1587779"/>
                <a:gd name="connsiteY2" fmla="*/ 109 h 552300"/>
                <a:gd name="connsiteX3" fmla="*/ 793986 w 1587779"/>
                <a:gd name="connsiteY3" fmla="*/ 37 h 552300"/>
                <a:gd name="connsiteX4" fmla="*/ 791274 w 1587779"/>
                <a:gd name="connsiteY4" fmla="*/ 109 h 552300"/>
                <a:gd name="connsiteX5" fmla="*/ 789043 w 1587779"/>
                <a:gd name="connsiteY5" fmla="*/ 997 h 552300"/>
                <a:gd name="connsiteX6" fmla="*/ 786091 w 1587779"/>
                <a:gd name="connsiteY6" fmla="*/ 2269 h 552300"/>
                <a:gd name="connsiteX7" fmla="*/ 785731 w 1587779"/>
                <a:gd name="connsiteY7" fmla="*/ 2412 h 552300"/>
                <a:gd name="connsiteX8" fmla="*/ 0 w 1587779"/>
                <a:gd name="connsiteY8" fmla="*/ 552301 h 552300"/>
                <a:gd name="connsiteX9" fmla="*/ 9526 w 1587779"/>
                <a:gd name="connsiteY9" fmla="*/ 552301 h 552300"/>
                <a:gd name="connsiteX10" fmla="*/ 50294 w 1587779"/>
                <a:gd name="connsiteY10" fmla="*/ 552301 h 552300"/>
                <a:gd name="connsiteX11" fmla="*/ 793962 w 1587779"/>
                <a:gd name="connsiteY11" fmla="*/ 31879 h 552300"/>
                <a:gd name="connsiteX12" fmla="*/ 1537557 w 1587779"/>
                <a:gd name="connsiteY12" fmla="*/ 552301 h 552300"/>
                <a:gd name="connsiteX13" fmla="*/ 1587780 w 1587779"/>
                <a:gd name="connsiteY13" fmla="*/ 552301 h 552300"/>
                <a:gd name="connsiteX14" fmla="*/ 802288 w 1587779"/>
                <a:gd name="connsiteY14" fmla="*/ 2412 h 552300"/>
                <a:gd name="connsiteX15" fmla="*/ 801976 w 1587779"/>
                <a:gd name="connsiteY15" fmla="*/ 2269 h 55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87779" h="552300">
                  <a:moveTo>
                    <a:pt x="801976" y="2269"/>
                  </a:moveTo>
                  <a:cubicBezTo>
                    <a:pt x="801064" y="1693"/>
                    <a:pt x="799961" y="1357"/>
                    <a:pt x="798953" y="997"/>
                  </a:cubicBezTo>
                  <a:cubicBezTo>
                    <a:pt x="798233" y="709"/>
                    <a:pt x="797537" y="277"/>
                    <a:pt x="796769" y="109"/>
                  </a:cubicBezTo>
                  <a:cubicBezTo>
                    <a:pt x="795881" y="-83"/>
                    <a:pt x="794945" y="37"/>
                    <a:pt x="793986" y="37"/>
                  </a:cubicBezTo>
                  <a:cubicBezTo>
                    <a:pt x="793074" y="37"/>
                    <a:pt x="792162" y="-83"/>
                    <a:pt x="791274" y="109"/>
                  </a:cubicBezTo>
                  <a:cubicBezTo>
                    <a:pt x="790506" y="253"/>
                    <a:pt x="789787" y="733"/>
                    <a:pt x="789043" y="997"/>
                  </a:cubicBezTo>
                  <a:cubicBezTo>
                    <a:pt x="787987" y="1357"/>
                    <a:pt x="786955" y="1693"/>
                    <a:pt x="786091" y="2269"/>
                  </a:cubicBezTo>
                  <a:cubicBezTo>
                    <a:pt x="785947" y="2341"/>
                    <a:pt x="785827" y="2341"/>
                    <a:pt x="785731" y="2412"/>
                  </a:cubicBezTo>
                  <a:lnTo>
                    <a:pt x="0" y="552301"/>
                  </a:lnTo>
                  <a:lnTo>
                    <a:pt x="9526" y="552301"/>
                  </a:lnTo>
                  <a:lnTo>
                    <a:pt x="50294" y="552301"/>
                  </a:lnTo>
                  <a:lnTo>
                    <a:pt x="793962" y="31879"/>
                  </a:lnTo>
                  <a:lnTo>
                    <a:pt x="1537557" y="552301"/>
                  </a:lnTo>
                  <a:lnTo>
                    <a:pt x="1587780" y="552301"/>
                  </a:lnTo>
                  <a:lnTo>
                    <a:pt x="802288" y="2412"/>
                  </a:lnTo>
                  <a:cubicBezTo>
                    <a:pt x="802192" y="2341"/>
                    <a:pt x="802048" y="2341"/>
                    <a:pt x="801976" y="2269"/>
                  </a:cubicBezTo>
                </a:path>
              </a:pathLst>
            </a:custGeom>
            <a:solidFill>
              <a:srgbClr val="FFFFFF"/>
            </a:solidFill>
            <a:ln w="2400" cap="flat">
              <a:noFill/>
              <a:prstDash val="solid"/>
              <a:miter/>
            </a:ln>
          </p:spPr>
          <p:txBody>
            <a:bodyPr rtlCol="0" anchor="ctr"/>
            <a:lstStyle/>
            <a:p>
              <a:endParaRPr lang="en-US" sz="1800"/>
            </a:p>
          </p:txBody>
        </p:sp>
        <p:sp>
          <p:nvSpPr>
            <p:cNvPr id="41" name="Graphic 2">
              <a:extLst>
                <a:ext uri="{FF2B5EF4-FFF2-40B4-BE49-F238E27FC236}">
                  <a16:creationId xmlns:a16="http://schemas.microsoft.com/office/drawing/2014/main" id="{6C362B20-E01C-EA4F-324E-5C088E1B2FD8}"/>
                </a:ext>
              </a:extLst>
            </p:cNvPr>
            <p:cNvSpPr/>
            <p:nvPr/>
          </p:nvSpPr>
          <p:spPr>
            <a:xfrm>
              <a:off x="4863473" y="6515629"/>
              <a:ext cx="544457" cy="187118"/>
            </a:xfrm>
            <a:custGeom>
              <a:avLst/>
              <a:gdLst>
                <a:gd name="connsiteX0" fmla="*/ 280531 w 544457"/>
                <a:gd name="connsiteY0" fmla="*/ 2375 h 187118"/>
                <a:gd name="connsiteX1" fmla="*/ 280195 w 544457"/>
                <a:gd name="connsiteY1" fmla="*/ 2230 h 187118"/>
                <a:gd name="connsiteX2" fmla="*/ 277196 w 544457"/>
                <a:gd name="connsiteY2" fmla="*/ 959 h 187118"/>
                <a:gd name="connsiteX3" fmla="*/ 275012 w 544457"/>
                <a:gd name="connsiteY3" fmla="*/ 119 h 187118"/>
                <a:gd name="connsiteX4" fmla="*/ 272205 w 544457"/>
                <a:gd name="connsiteY4" fmla="*/ 47 h 187118"/>
                <a:gd name="connsiteX5" fmla="*/ 269493 w 544457"/>
                <a:gd name="connsiteY5" fmla="*/ 119 h 187118"/>
                <a:gd name="connsiteX6" fmla="*/ 267261 w 544457"/>
                <a:gd name="connsiteY6" fmla="*/ 959 h 187118"/>
                <a:gd name="connsiteX7" fmla="*/ 264310 w 544457"/>
                <a:gd name="connsiteY7" fmla="*/ 2230 h 187118"/>
                <a:gd name="connsiteX8" fmla="*/ 263950 w 544457"/>
                <a:gd name="connsiteY8" fmla="*/ 2375 h 187118"/>
                <a:gd name="connsiteX9" fmla="*/ 0 w 544457"/>
                <a:gd name="connsiteY9" fmla="*/ 187118 h 187118"/>
                <a:gd name="connsiteX10" fmla="*/ 50295 w 544457"/>
                <a:gd name="connsiteY10" fmla="*/ 187118 h 187118"/>
                <a:gd name="connsiteX11" fmla="*/ 272205 w 544457"/>
                <a:gd name="connsiteY11" fmla="*/ 31793 h 187118"/>
                <a:gd name="connsiteX12" fmla="*/ 494187 w 544457"/>
                <a:gd name="connsiteY12" fmla="*/ 187118 h 187118"/>
                <a:gd name="connsiteX13" fmla="*/ 544457 w 544457"/>
                <a:gd name="connsiteY13" fmla="*/ 187118 h 187118"/>
                <a:gd name="connsiteX14" fmla="*/ 280531 w 544457"/>
                <a:gd name="connsiteY14" fmla="*/ 2375 h 1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57" h="187118">
                  <a:moveTo>
                    <a:pt x="280531" y="2375"/>
                  </a:moveTo>
                  <a:cubicBezTo>
                    <a:pt x="280411" y="2303"/>
                    <a:pt x="280315" y="2303"/>
                    <a:pt x="280195" y="2230"/>
                  </a:cubicBezTo>
                  <a:cubicBezTo>
                    <a:pt x="279283" y="1607"/>
                    <a:pt x="278228" y="1319"/>
                    <a:pt x="277196" y="959"/>
                  </a:cubicBezTo>
                  <a:cubicBezTo>
                    <a:pt x="276428" y="671"/>
                    <a:pt x="275780" y="239"/>
                    <a:pt x="275012" y="119"/>
                  </a:cubicBezTo>
                  <a:cubicBezTo>
                    <a:pt x="274100" y="-97"/>
                    <a:pt x="273141" y="47"/>
                    <a:pt x="272205" y="47"/>
                  </a:cubicBezTo>
                  <a:cubicBezTo>
                    <a:pt x="271341" y="47"/>
                    <a:pt x="270405" y="-97"/>
                    <a:pt x="269493" y="119"/>
                  </a:cubicBezTo>
                  <a:cubicBezTo>
                    <a:pt x="268725" y="239"/>
                    <a:pt x="268005" y="671"/>
                    <a:pt x="267261" y="959"/>
                  </a:cubicBezTo>
                  <a:cubicBezTo>
                    <a:pt x="266206" y="1319"/>
                    <a:pt x="265222" y="1607"/>
                    <a:pt x="264310" y="2230"/>
                  </a:cubicBezTo>
                  <a:cubicBezTo>
                    <a:pt x="264166" y="2279"/>
                    <a:pt x="264046" y="2303"/>
                    <a:pt x="263950" y="2375"/>
                  </a:cubicBezTo>
                  <a:lnTo>
                    <a:pt x="0" y="187118"/>
                  </a:lnTo>
                  <a:lnTo>
                    <a:pt x="50295" y="187118"/>
                  </a:lnTo>
                  <a:lnTo>
                    <a:pt x="272205" y="31793"/>
                  </a:lnTo>
                  <a:lnTo>
                    <a:pt x="494187" y="187118"/>
                  </a:lnTo>
                  <a:lnTo>
                    <a:pt x="544457" y="187118"/>
                  </a:lnTo>
                  <a:lnTo>
                    <a:pt x="280531" y="2375"/>
                  </a:lnTo>
                  <a:close/>
                </a:path>
              </a:pathLst>
            </a:custGeom>
            <a:solidFill>
              <a:srgbClr val="FFFFFF"/>
            </a:solidFill>
            <a:ln w="2400" cap="flat">
              <a:noFill/>
              <a:prstDash val="solid"/>
              <a:miter/>
            </a:ln>
          </p:spPr>
          <p:txBody>
            <a:bodyPr rtlCol="0" anchor="ctr"/>
            <a:lstStyle/>
            <a:p>
              <a:endParaRPr lang="en-US" sz="1800"/>
            </a:p>
          </p:txBody>
        </p:sp>
      </p:grpSp>
      <p:sp>
        <p:nvSpPr>
          <p:cNvPr id="42" name="Rectangle 41">
            <a:extLst>
              <a:ext uri="{FF2B5EF4-FFF2-40B4-BE49-F238E27FC236}">
                <a16:creationId xmlns:a16="http://schemas.microsoft.com/office/drawing/2014/main" id="{7A070541-362C-74C3-433D-0EA8EF6C9D06}"/>
              </a:ext>
            </a:extLst>
          </p:cNvPr>
          <p:cNvSpPr/>
          <p:nvPr userDrawn="1"/>
        </p:nvSpPr>
        <p:spPr>
          <a:xfrm>
            <a:off x="-2887126" y="0"/>
            <a:ext cx="2895320" cy="1179390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B56C7267-F815-D741-B3AA-BEA655E2C700}"/>
              </a:ext>
            </a:extLst>
          </p:cNvPr>
          <p:cNvSpPr/>
          <p:nvPr userDrawn="1"/>
        </p:nvSpPr>
        <p:spPr>
          <a:xfrm>
            <a:off x="-2308329" y="10672233"/>
            <a:ext cx="10711407" cy="270194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2">
            <a:extLst>
              <a:ext uri="{FF2B5EF4-FFF2-40B4-BE49-F238E27FC236}">
                <a16:creationId xmlns:a16="http://schemas.microsoft.com/office/drawing/2014/main" id="{64CFC5F3-2790-9DAE-6CD1-671D322B9380}"/>
              </a:ext>
            </a:extLst>
          </p:cNvPr>
          <p:cNvSpPr>
            <a:spLocks noGrp="1"/>
          </p:cNvSpPr>
          <p:nvPr>
            <p:ph type="body" sz="quarter" idx="33" hasCustomPrompt="1"/>
          </p:nvPr>
        </p:nvSpPr>
        <p:spPr>
          <a:xfrm>
            <a:off x="515712" y="660136"/>
            <a:ext cx="2667574" cy="1064757"/>
          </a:xfrm>
          <a:prstGeom prst="rect">
            <a:avLst/>
          </a:prstGeom>
        </p:spPr>
        <p:txBody>
          <a:bodyPr>
            <a:noAutofit/>
          </a:bodyPr>
          <a:lstStyle>
            <a:lvl1pPr marL="0" indent="0" algn="l">
              <a:buNone/>
              <a:defRPr sz="30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5" name="Text Placeholder 32">
            <a:extLst>
              <a:ext uri="{FF2B5EF4-FFF2-40B4-BE49-F238E27FC236}">
                <a16:creationId xmlns:a16="http://schemas.microsoft.com/office/drawing/2014/main" id="{273DF8DF-CDEC-9AAE-1199-A716B4419567}"/>
              </a:ext>
            </a:extLst>
          </p:cNvPr>
          <p:cNvSpPr>
            <a:spLocks noGrp="1"/>
          </p:cNvSpPr>
          <p:nvPr>
            <p:ph type="body" sz="quarter" idx="34" hasCustomPrompt="1"/>
          </p:nvPr>
        </p:nvSpPr>
        <p:spPr>
          <a:xfrm>
            <a:off x="559613" y="1864993"/>
            <a:ext cx="2649752" cy="1064757"/>
          </a:xfrm>
          <a:prstGeom prst="rect">
            <a:avLst/>
          </a:prstGeom>
        </p:spPr>
        <p:txBody>
          <a:bodyPr numCol="1" spcCol="288000" anchor="t">
            <a:noAutofit/>
          </a:bodyPr>
          <a:lstStyle>
            <a:lvl1pPr marL="0" indent="0" algn="l">
              <a:lnSpc>
                <a:spcPts val="1720"/>
              </a:lnSpc>
              <a:spcBef>
                <a:spcPts val="0"/>
              </a:spcBef>
              <a:buNone/>
              <a:defRPr sz="16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186E6189-0801-3772-9863-AEA0A2209C53}"/>
              </a:ext>
            </a:extLst>
          </p:cNvPr>
          <p:cNvSpPr>
            <a:spLocks noGrp="1"/>
          </p:cNvSpPr>
          <p:nvPr>
            <p:ph type="body" sz="quarter" idx="32" hasCustomPrompt="1"/>
          </p:nvPr>
        </p:nvSpPr>
        <p:spPr>
          <a:xfrm>
            <a:off x="559613" y="2974212"/>
            <a:ext cx="2649752" cy="4243017"/>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7" name="Text Placeholder 32">
            <a:extLst>
              <a:ext uri="{FF2B5EF4-FFF2-40B4-BE49-F238E27FC236}">
                <a16:creationId xmlns:a16="http://schemas.microsoft.com/office/drawing/2014/main" id="{B7B2F48F-BA35-53FA-D40F-F3094497F8E6}"/>
              </a:ext>
            </a:extLst>
          </p:cNvPr>
          <p:cNvSpPr>
            <a:spLocks noGrp="1"/>
          </p:cNvSpPr>
          <p:nvPr>
            <p:ph type="body" sz="quarter" idx="35" hasCustomPrompt="1"/>
          </p:nvPr>
        </p:nvSpPr>
        <p:spPr>
          <a:xfrm>
            <a:off x="3901033" y="660136"/>
            <a:ext cx="3099029" cy="9375031"/>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8" name="Slide Number Placeholder 5">
            <a:extLst>
              <a:ext uri="{FF2B5EF4-FFF2-40B4-BE49-F238E27FC236}">
                <a16:creationId xmlns:a16="http://schemas.microsoft.com/office/drawing/2014/main" id="{16EDE1F5-67FF-99DE-1F3C-03911ED4C96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0000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833424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6" name="Rectangle 12">
            <a:extLst>
              <a:ext uri="{FF2B5EF4-FFF2-40B4-BE49-F238E27FC236}">
                <a16:creationId xmlns:a16="http://schemas.microsoft.com/office/drawing/2014/main" id="{5E0CFA00-FB27-EA78-5328-A464785F3F66}"/>
              </a:ext>
            </a:extLst>
          </p:cNvPr>
          <p:cNvSpPr/>
          <p:nvPr userDrawn="1"/>
        </p:nvSpPr>
        <p:spPr>
          <a:xfrm rot="10800000">
            <a:off x="2877545" y="0"/>
            <a:ext cx="4682130" cy="10691813"/>
          </a:xfrm>
          <a:custGeom>
            <a:avLst/>
            <a:gdLst>
              <a:gd name="connsiteX0" fmla="*/ 0 w 3885767"/>
              <a:gd name="connsiteY0" fmla="*/ 0 h 10691813"/>
              <a:gd name="connsiteX1" fmla="*/ 3885767 w 3885767"/>
              <a:gd name="connsiteY1" fmla="*/ 0 h 10691813"/>
              <a:gd name="connsiteX2" fmla="*/ 3885767 w 3885767"/>
              <a:gd name="connsiteY2" fmla="*/ 10691813 h 10691813"/>
              <a:gd name="connsiteX3" fmla="*/ 0 w 3885767"/>
              <a:gd name="connsiteY3" fmla="*/ 10691813 h 10691813"/>
              <a:gd name="connsiteX4" fmla="*/ 0 w 3885767"/>
              <a:gd name="connsiteY4" fmla="*/ 0 h 10691813"/>
              <a:gd name="connsiteX0" fmla="*/ 0 w 3885767"/>
              <a:gd name="connsiteY0" fmla="*/ 0 h 10691813"/>
              <a:gd name="connsiteX1" fmla="*/ 3885767 w 3885767"/>
              <a:gd name="connsiteY1" fmla="*/ 0 h 10691813"/>
              <a:gd name="connsiteX2" fmla="*/ 2854635 w 3885767"/>
              <a:gd name="connsiteY2" fmla="*/ 10691813 h 10691813"/>
              <a:gd name="connsiteX3" fmla="*/ 0 w 3885767"/>
              <a:gd name="connsiteY3" fmla="*/ 10691813 h 10691813"/>
              <a:gd name="connsiteX4" fmla="*/ 0 w 3885767"/>
              <a:gd name="connsiteY4" fmla="*/ 0 h 10691813"/>
              <a:gd name="connsiteX0" fmla="*/ 0 w 3272269"/>
              <a:gd name="connsiteY0" fmla="*/ 0 h 10691813"/>
              <a:gd name="connsiteX1" fmla="*/ 3272269 w 3272269"/>
              <a:gd name="connsiteY1" fmla="*/ 0 h 10691813"/>
              <a:gd name="connsiteX2" fmla="*/ 2854635 w 3272269"/>
              <a:gd name="connsiteY2" fmla="*/ 10691813 h 10691813"/>
              <a:gd name="connsiteX3" fmla="*/ 0 w 3272269"/>
              <a:gd name="connsiteY3" fmla="*/ 10691813 h 10691813"/>
              <a:gd name="connsiteX4" fmla="*/ 0 w 3272269"/>
              <a:gd name="connsiteY4" fmla="*/ 0 h 10691813"/>
              <a:gd name="connsiteX0" fmla="*/ 0 w 3272269"/>
              <a:gd name="connsiteY0" fmla="*/ 0 h 10691813"/>
              <a:gd name="connsiteX1" fmla="*/ 3272269 w 3272269"/>
              <a:gd name="connsiteY1" fmla="*/ 0 h 10691813"/>
              <a:gd name="connsiteX2" fmla="*/ 2688479 w 3272269"/>
              <a:gd name="connsiteY2" fmla="*/ 10691813 h 10691813"/>
              <a:gd name="connsiteX3" fmla="*/ 0 w 3272269"/>
              <a:gd name="connsiteY3" fmla="*/ 10691813 h 10691813"/>
              <a:gd name="connsiteX4" fmla="*/ 0 w 3272269"/>
              <a:gd name="connsiteY4" fmla="*/ 0 h 106918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2269" h="10691813">
                <a:moveTo>
                  <a:pt x="0" y="0"/>
                </a:moveTo>
                <a:lnTo>
                  <a:pt x="3272269" y="0"/>
                </a:lnTo>
                <a:lnTo>
                  <a:pt x="2688479" y="10691813"/>
                </a:lnTo>
                <a:lnTo>
                  <a:pt x="0" y="10691813"/>
                </a:lnTo>
                <a:lnTo>
                  <a:pt x="0" y="0"/>
                </a:lnTo>
                <a:close/>
              </a:path>
            </a:pathLst>
          </a:custGeom>
          <a:solidFill>
            <a:srgbClr val="E611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32">
            <a:extLst>
              <a:ext uri="{FF2B5EF4-FFF2-40B4-BE49-F238E27FC236}">
                <a16:creationId xmlns:a16="http://schemas.microsoft.com/office/drawing/2014/main" id="{A7EB97FD-BED6-4E3E-5A1A-46F998F47094}"/>
              </a:ext>
            </a:extLst>
          </p:cNvPr>
          <p:cNvSpPr>
            <a:spLocks noGrp="1"/>
          </p:cNvSpPr>
          <p:nvPr>
            <p:ph type="body" sz="quarter" idx="13" hasCustomPrompt="1"/>
          </p:nvPr>
        </p:nvSpPr>
        <p:spPr>
          <a:xfrm>
            <a:off x="3975164" y="904280"/>
            <a:ext cx="3199925" cy="327216"/>
          </a:xfrm>
          <a:prstGeom prst="rect">
            <a:avLst/>
          </a:prstGeom>
        </p:spPr>
        <p:txBody>
          <a:bodyPr>
            <a:noAutofit/>
          </a:bodyPr>
          <a:lstStyle>
            <a:lvl1pPr marL="0" indent="0" algn="l">
              <a:buNone/>
              <a:defRPr sz="1500" b="1" i="0">
                <a:solidFill>
                  <a:schemeClr val="bg1"/>
                </a:solidFill>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 NUTSHELL”</a:t>
            </a:r>
            <a:endParaRPr lang="en-US" dirty="0"/>
          </a:p>
        </p:txBody>
      </p:sp>
      <p:sp>
        <p:nvSpPr>
          <p:cNvPr id="16" name="Text Placeholder 32">
            <a:extLst>
              <a:ext uri="{FF2B5EF4-FFF2-40B4-BE49-F238E27FC236}">
                <a16:creationId xmlns:a16="http://schemas.microsoft.com/office/drawing/2014/main" id="{3F4FA061-1977-30D9-B9A4-E807737C1C4A}"/>
              </a:ext>
            </a:extLst>
          </p:cNvPr>
          <p:cNvSpPr>
            <a:spLocks noGrp="1"/>
          </p:cNvSpPr>
          <p:nvPr>
            <p:ph type="body" sz="quarter" idx="14" hasCustomPrompt="1"/>
          </p:nvPr>
        </p:nvSpPr>
        <p:spPr>
          <a:xfrm>
            <a:off x="3975165" y="1390204"/>
            <a:ext cx="3199926" cy="995393"/>
          </a:xfrm>
          <a:prstGeom prst="rect">
            <a:avLst/>
          </a:prstGeom>
        </p:spPr>
        <p:txBody>
          <a:bodyPr numCol="1" spcCol="288000" anchor="t">
            <a:noAutofit/>
          </a:bodyPr>
          <a:lstStyle>
            <a:lvl1pPr marL="0" marR="0" indent="0" algn="just" defTabSz="755934" rtl="0" eaLnBrk="1" fontAlgn="auto" latinLnBrk="0" hangingPunct="1">
              <a:lnSpc>
                <a:spcPct val="100000"/>
              </a:lnSpc>
              <a:spcBef>
                <a:spcPts val="0"/>
              </a:spcBef>
              <a:spcAft>
                <a:spcPts val="0"/>
              </a:spcAft>
              <a:buClr>
                <a:srgbClr val="6FC0CA"/>
              </a:buClr>
              <a:buSzTx/>
              <a:buFont typeface="Arial" panose="020B0604020202020204" pitchFamily="34" charset="0"/>
              <a:buNone/>
              <a:tabLst/>
              <a:defRPr sz="1200" b="0" i="0">
                <a:solidFill>
                  <a:schemeClr val="bg1"/>
                </a:solidFill>
                <a:latin typeface="Calibri" panose="020F050202020403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71450" marR="0" lvl="0" indent="-171450" algn="just" defTabSz="755934" rtl="0" eaLnBrk="1" fontAlgn="auto" latinLnBrk="0" hangingPunct="1">
              <a:lnSpc>
                <a:spcPct val="100000"/>
              </a:lnSpc>
              <a:spcBef>
                <a:spcPts val="0"/>
              </a:spcBef>
              <a:spcAft>
                <a:spcPts val="0"/>
              </a:spcAft>
              <a:buClrTx/>
              <a:buSzTx/>
              <a:tabLst/>
              <a:defRPr/>
            </a:pPr>
            <a:r>
              <a:rPr lang="en-US" dirty="0"/>
              <a:t>Click here to type</a:t>
            </a:r>
          </a:p>
        </p:txBody>
      </p:sp>
      <p:sp>
        <p:nvSpPr>
          <p:cNvPr id="19" name="Text Placeholder 32">
            <a:extLst>
              <a:ext uri="{FF2B5EF4-FFF2-40B4-BE49-F238E27FC236}">
                <a16:creationId xmlns:a16="http://schemas.microsoft.com/office/drawing/2014/main" id="{C9ABC5D8-2516-E4F3-972C-4947F474D82E}"/>
              </a:ext>
            </a:extLst>
          </p:cNvPr>
          <p:cNvSpPr>
            <a:spLocks noGrp="1"/>
          </p:cNvSpPr>
          <p:nvPr>
            <p:ph type="body" sz="quarter" idx="21" hasCustomPrompt="1"/>
          </p:nvPr>
        </p:nvSpPr>
        <p:spPr>
          <a:xfrm>
            <a:off x="477192" y="2229737"/>
            <a:ext cx="2492901" cy="6851961"/>
          </a:xfrm>
          <a:prstGeom prst="rect">
            <a:avLst/>
          </a:prstGeom>
        </p:spPr>
        <p:txBody>
          <a:bodyPr numCol="1" spcCol="288000" anchor="t">
            <a:noAutofit/>
          </a:bodyPr>
          <a:lstStyle>
            <a:lvl1pPr marL="0" marR="0" indent="0" algn="just" defTabSz="755934" rtl="0" eaLnBrk="1" fontAlgn="auto" latinLnBrk="0" hangingPunct="1">
              <a:lnSpc>
                <a:spcPct val="100000"/>
              </a:lnSpc>
              <a:spcBef>
                <a:spcPts val="0"/>
              </a:spcBef>
              <a:spcAft>
                <a:spcPts val="0"/>
              </a:spcAft>
              <a:buClr>
                <a:srgbClr val="6FC0CA"/>
              </a:buClr>
              <a:buSzTx/>
              <a:buFont typeface="Arial" panose="020B0604020202020204" pitchFamily="34" charset="0"/>
              <a:buNone/>
              <a:tabLst/>
              <a:defRPr sz="1100" b="0" i="0">
                <a:solidFill>
                  <a:srgbClr val="000000"/>
                </a:solidFill>
                <a:latin typeface="Calibri" panose="020F050202020403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71450" marR="0" lvl="0" indent="-171450" algn="just" defTabSz="755934" rtl="0" eaLnBrk="1" fontAlgn="auto" latinLnBrk="0" hangingPunct="1">
              <a:lnSpc>
                <a:spcPct val="100000"/>
              </a:lnSpc>
              <a:spcBef>
                <a:spcPts val="0"/>
              </a:spcBef>
              <a:spcAft>
                <a:spcPts val="0"/>
              </a:spcAft>
              <a:buClrTx/>
              <a:buSzTx/>
              <a:tabLst/>
              <a:defRPr/>
            </a:pPr>
            <a:r>
              <a:rPr lang="en-US" dirty="0"/>
              <a:t>Click here to type</a:t>
            </a:r>
          </a:p>
        </p:txBody>
      </p:sp>
      <p:sp>
        <p:nvSpPr>
          <p:cNvPr id="20" name="Text Placeholder 32">
            <a:extLst>
              <a:ext uri="{FF2B5EF4-FFF2-40B4-BE49-F238E27FC236}">
                <a16:creationId xmlns:a16="http://schemas.microsoft.com/office/drawing/2014/main" id="{E0ED1C65-F5D7-6AC2-C3EB-08DD36E593F4}"/>
              </a:ext>
            </a:extLst>
          </p:cNvPr>
          <p:cNvSpPr>
            <a:spLocks noGrp="1"/>
          </p:cNvSpPr>
          <p:nvPr>
            <p:ph type="body" sz="quarter" idx="22" hasCustomPrompt="1"/>
          </p:nvPr>
        </p:nvSpPr>
        <p:spPr>
          <a:xfrm>
            <a:off x="4007363" y="3027213"/>
            <a:ext cx="3199925" cy="327216"/>
          </a:xfrm>
          <a:prstGeom prst="rect">
            <a:avLst/>
          </a:prstGeom>
        </p:spPr>
        <p:txBody>
          <a:bodyPr>
            <a:noAutofit/>
          </a:bodyPr>
          <a:lstStyle>
            <a:lvl1pPr marL="0" indent="0" algn="l">
              <a:buNone/>
              <a:defRPr sz="1500" b="1" i="0">
                <a:solidFill>
                  <a:schemeClr val="bg1"/>
                </a:solidFill>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ADVANTAGES &amp; DISADVANTAGES</a:t>
            </a:r>
            <a:endParaRPr lang="en-US" dirty="0"/>
          </a:p>
        </p:txBody>
      </p:sp>
      <p:sp>
        <p:nvSpPr>
          <p:cNvPr id="21" name="Text Placeholder 32">
            <a:extLst>
              <a:ext uri="{FF2B5EF4-FFF2-40B4-BE49-F238E27FC236}">
                <a16:creationId xmlns:a16="http://schemas.microsoft.com/office/drawing/2014/main" id="{44946C8F-D59F-BFAE-D2FA-DA1B94B6BA33}"/>
              </a:ext>
            </a:extLst>
          </p:cNvPr>
          <p:cNvSpPr>
            <a:spLocks noGrp="1"/>
          </p:cNvSpPr>
          <p:nvPr>
            <p:ph type="body" sz="quarter" idx="23" hasCustomPrompt="1"/>
          </p:nvPr>
        </p:nvSpPr>
        <p:spPr>
          <a:xfrm>
            <a:off x="4007364" y="3513137"/>
            <a:ext cx="3199926" cy="995393"/>
          </a:xfrm>
          <a:prstGeom prst="rect">
            <a:avLst/>
          </a:prstGeom>
        </p:spPr>
        <p:txBody>
          <a:bodyPr numCol="1" spcCol="288000" anchor="t">
            <a:noAutofit/>
          </a:bodyPr>
          <a:lstStyle>
            <a:lvl1pPr marL="0" marR="0" indent="0" algn="just" defTabSz="755934" rtl="0" eaLnBrk="1" fontAlgn="auto" latinLnBrk="0" hangingPunct="1">
              <a:lnSpc>
                <a:spcPct val="100000"/>
              </a:lnSpc>
              <a:spcBef>
                <a:spcPts val="0"/>
              </a:spcBef>
              <a:spcAft>
                <a:spcPts val="0"/>
              </a:spcAft>
              <a:buClr>
                <a:srgbClr val="6FC0CA"/>
              </a:buClr>
              <a:buSzTx/>
              <a:buFont typeface="Arial" panose="020B0604020202020204" pitchFamily="34" charset="0"/>
              <a:buNone/>
              <a:tabLst/>
              <a:defRPr sz="1200" b="0" i="0">
                <a:solidFill>
                  <a:schemeClr val="bg1"/>
                </a:solidFill>
                <a:latin typeface="Calibri" panose="020F050202020403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71450" marR="0" lvl="0" indent="-171450" algn="just" defTabSz="755934" rtl="0" eaLnBrk="1" fontAlgn="auto" latinLnBrk="0" hangingPunct="1">
              <a:lnSpc>
                <a:spcPct val="100000"/>
              </a:lnSpc>
              <a:spcBef>
                <a:spcPts val="0"/>
              </a:spcBef>
              <a:spcAft>
                <a:spcPts val="0"/>
              </a:spcAft>
              <a:buClrTx/>
              <a:buSzTx/>
              <a:tabLst/>
              <a:defRPr/>
            </a:pPr>
            <a:r>
              <a:rPr lang="en-US" dirty="0"/>
              <a:t>Click here to type</a:t>
            </a:r>
          </a:p>
        </p:txBody>
      </p:sp>
      <p:sp>
        <p:nvSpPr>
          <p:cNvPr id="24" name="Text Placeholder 32">
            <a:extLst>
              <a:ext uri="{FF2B5EF4-FFF2-40B4-BE49-F238E27FC236}">
                <a16:creationId xmlns:a16="http://schemas.microsoft.com/office/drawing/2014/main" id="{37E28247-2007-D138-F50A-CA094B22A19E}"/>
              </a:ext>
            </a:extLst>
          </p:cNvPr>
          <p:cNvSpPr>
            <a:spLocks noGrp="1"/>
          </p:cNvSpPr>
          <p:nvPr>
            <p:ph type="body" sz="quarter" idx="26" hasCustomPrompt="1"/>
          </p:nvPr>
        </p:nvSpPr>
        <p:spPr>
          <a:xfrm>
            <a:off x="3989186" y="5212687"/>
            <a:ext cx="3199925" cy="327216"/>
          </a:xfrm>
          <a:prstGeom prst="rect">
            <a:avLst/>
          </a:prstGeom>
        </p:spPr>
        <p:txBody>
          <a:bodyPr>
            <a:noAutofit/>
          </a:bodyPr>
          <a:lstStyle>
            <a:lvl1pPr marL="0" indent="0" algn="l">
              <a:buNone/>
              <a:defRPr sz="1500" b="1" i="0">
                <a:solidFill>
                  <a:schemeClr val="bg1"/>
                </a:solidFill>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LEARNING FROM OTHERS</a:t>
            </a:r>
            <a:endParaRPr lang="en-US" dirty="0"/>
          </a:p>
        </p:txBody>
      </p:sp>
      <p:sp>
        <p:nvSpPr>
          <p:cNvPr id="25" name="Text Placeholder 32">
            <a:extLst>
              <a:ext uri="{FF2B5EF4-FFF2-40B4-BE49-F238E27FC236}">
                <a16:creationId xmlns:a16="http://schemas.microsoft.com/office/drawing/2014/main" id="{F9EB7371-7801-48DC-CC8E-BB0334BFD3E1}"/>
              </a:ext>
            </a:extLst>
          </p:cNvPr>
          <p:cNvSpPr>
            <a:spLocks noGrp="1"/>
          </p:cNvSpPr>
          <p:nvPr>
            <p:ph type="body" sz="quarter" idx="27" hasCustomPrompt="1"/>
          </p:nvPr>
        </p:nvSpPr>
        <p:spPr>
          <a:xfrm>
            <a:off x="3989187" y="5691523"/>
            <a:ext cx="3199926" cy="995393"/>
          </a:xfrm>
          <a:prstGeom prst="rect">
            <a:avLst/>
          </a:prstGeom>
        </p:spPr>
        <p:txBody>
          <a:bodyPr numCol="1" spcCol="288000" anchor="t">
            <a:noAutofit/>
          </a:bodyPr>
          <a:lstStyle>
            <a:lvl1pPr marL="0" marR="0" indent="0" algn="just" defTabSz="755934" rtl="0" eaLnBrk="1" fontAlgn="auto" latinLnBrk="0" hangingPunct="1">
              <a:lnSpc>
                <a:spcPct val="100000"/>
              </a:lnSpc>
              <a:spcBef>
                <a:spcPts val="0"/>
              </a:spcBef>
              <a:spcAft>
                <a:spcPts val="0"/>
              </a:spcAft>
              <a:buClr>
                <a:srgbClr val="6FC0CA"/>
              </a:buClr>
              <a:buSzTx/>
              <a:buFont typeface="Arial" panose="020B0604020202020204" pitchFamily="34" charset="0"/>
              <a:buNone/>
              <a:tabLst/>
              <a:defRPr sz="1200" b="0" i="0">
                <a:solidFill>
                  <a:schemeClr val="bg1"/>
                </a:solidFill>
                <a:latin typeface="Calibri" panose="020F050202020403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71450" marR="0" lvl="0" indent="-171450" algn="just" defTabSz="755934" rtl="0" eaLnBrk="1" fontAlgn="auto" latinLnBrk="0" hangingPunct="1">
              <a:lnSpc>
                <a:spcPct val="100000"/>
              </a:lnSpc>
              <a:spcBef>
                <a:spcPts val="0"/>
              </a:spcBef>
              <a:spcAft>
                <a:spcPts val="0"/>
              </a:spcAft>
              <a:buClrTx/>
              <a:buSzTx/>
              <a:tabLst/>
              <a:defRPr/>
            </a:pPr>
            <a:r>
              <a:rPr lang="en-US" dirty="0"/>
              <a:t>Click here to type</a:t>
            </a:r>
          </a:p>
        </p:txBody>
      </p:sp>
      <p:sp>
        <p:nvSpPr>
          <p:cNvPr id="28" name="Text Placeholder 32">
            <a:extLst>
              <a:ext uri="{FF2B5EF4-FFF2-40B4-BE49-F238E27FC236}">
                <a16:creationId xmlns:a16="http://schemas.microsoft.com/office/drawing/2014/main" id="{619D27A0-F171-54A5-43F0-53438A1E649F}"/>
              </a:ext>
            </a:extLst>
          </p:cNvPr>
          <p:cNvSpPr>
            <a:spLocks noGrp="1"/>
          </p:cNvSpPr>
          <p:nvPr>
            <p:ph type="body" sz="quarter" idx="30" hasCustomPrompt="1"/>
          </p:nvPr>
        </p:nvSpPr>
        <p:spPr>
          <a:xfrm>
            <a:off x="3989186" y="7369724"/>
            <a:ext cx="3199925" cy="327216"/>
          </a:xfrm>
          <a:prstGeom prst="rect">
            <a:avLst/>
          </a:prstGeom>
        </p:spPr>
        <p:txBody>
          <a:bodyPr>
            <a:noAutofit/>
          </a:bodyPr>
          <a:lstStyle>
            <a:lvl1pPr marL="0" indent="0" algn="l">
              <a:buNone/>
              <a:defRPr sz="1500" b="1" i="0">
                <a:solidFill>
                  <a:schemeClr val="bg1"/>
                </a:solidFill>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GETTING STARTED</a:t>
            </a:r>
            <a:endParaRPr lang="en-US" dirty="0"/>
          </a:p>
        </p:txBody>
      </p:sp>
      <p:sp>
        <p:nvSpPr>
          <p:cNvPr id="29" name="Text Placeholder 32">
            <a:extLst>
              <a:ext uri="{FF2B5EF4-FFF2-40B4-BE49-F238E27FC236}">
                <a16:creationId xmlns:a16="http://schemas.microsoft.com/office/drawing/2014/main" id="{E1376F91-3F77-10D8-9C42-0CFC95BC3D27}"/>
              </a:ext>
            </a:extLst>
          </p:cNvPr>
          <p:cNvSpPr>
            <a:spLocks noGrp="1"/>
          </p:cNvSpPr>
          <p:nvPr>
            <p:ph type="body" sz="quarter" idx="31" hasCustomPrompt="1"/>
          </p:nvPr>
        </p:nvSpPr>
        <p:spPr>
          <a:xfrm>
            <a:off x="3989187" y="7862736"/>
            <a:ext cx="3199926" cy="995393"/>
          </a:xfrm>
          <a:prstGeom prst="rect">
            <a:avLst/>
          </a:prstGeom>
        </p:spPr>
        <p:txBody>
          <a:bodyPr numCol="1" spcCol="288000" anchor="t">
            <a:noAutofit/>
          </a:bodyPr>
          <a:lstStyle>
            <a:lvl1pPr marL="0" marR="0" indent="0" algn="just" defTabSz="755934" rtl="0" eaLnBrk="1" fontAlgn="auto" latinLnBrk="0" hangingPunct="1">
              <a:lnSpc>
                <a:spcPct val="100000"/>
              </a:lnSpc>
              <a:spcBef>
                <a:spcPts val="0"/>
              </a:spcBef>
              <a:spcAft>
                <a:spcPts val="0"/>
              </a:spcAft>
              <a:buClr>
                <a:srgbClr val="6FC0CA"/>
              </a:buClr>
              <a:buSzTx/>
              <a:buFont typeface="Arial" panose="020B0604020202020204" pitchFamily="34" charset="0"/>
              <a:buNone/>
              <a:tabLst/>
              <a:defRPr sz="1200" b="0" i="0">
                <a:solidFill>
                  <a:schemeClr val="bg1"/>
                </a:solidFill>
                <a:latin typeface="Calibri" panose="020F050202020403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71450" marR="0" lvl="0" indent="-171450" algn="just" defTabSz="755934" rtl="0" eaLnBrk="1" fontAlgn="auto" latinLnBrk="0" hangingPunct="1">
              <a:lnSpc>
                <a:spcPct val="100000"/>
              </a:lnSpc>
              <a:spcBef>
                <a:spcPts val="0"/>
              </a:spcBef>
              <a:spcAft>
                <a:spcPts val="0"/>
              </a:spcAft>
              <a:buClrTx/>
              <a:buSzTx/>
              <a:tabLst/>
              <a:defRPr/>
            </a:pPr>
            <a:r>
              <a:rPr lang="en-US" dirty="0"/>
              <a:t>Click here to type</a:t>
            </a:r>
          </a:p>
        </p:txBody>
      </p:sp>
      <p:grpSp>
        <p:nvGrpSpPr>
          <p:cNvPr id="37" name="Graphic 2">
            <a:extLst>
              <a:ext uri="{FF2B5EF4-FFF2-40B4-BE49-F238E27FC236}">
                <a16:creationId xmlns:a16="http://schemas.microsoft.com/office/drawing/2014/main" id="{0D281F42-645F-7C4D-7B25-184E3A4BE6B1}"/>
              </a:ext>
            </a:extLst>
          </p:cNvPr>
          <p:cNvGrpSpPr/>
          <p:nvPr userDrawn="1"/>
        </p:nvGrpSpPr>
        <p:grpSpPr>
          <a:xfrm rot="20700000">
            <a:off x="210380" y="9490619"/>
            <a:ext cx="5756272" cy="2002374"/>
            <a:chOff x="4341691" y="6150422"/>
            <a:chExt cx="1587779" cy="552324"/>
          </a:xfrm>
          <a:solidFill>
            <a:srgbClr val="FFFFFF"/>
          </a:solidFill>
        </p:grpSpPr>
        <p:sp>
          <p:nvSpPr>
            <p:cNvPr id="38" name="Graphic 2">
              <a:extLst>
                <a:ext uri="{FF2B5EF4-FFF2-40B4-BE49-F238E27FC236}">
                  <a16:creationId xmlns:a16="http://schemas.microsoft.com/office/drawing/2014/main" id="{82F5329B-50B1-B726-6040-3BAF4B1FAD8D}"/>
                </a:ext>
              </a:extLst>
            </p:cNvPr>
            <p:cNvSpPr/>
            <p:nvPr/>
          </p:nvSpPr>
          <p:spPr>
            <a:xfrm>
              <a:off x="4599786" y="6331015"/>
              <a:ext cx="1071829" cy="371732"/>
            </a:xfrm>
            <a:custGeom>
              <a:avLst/>
              <a:gdLst>
                <a:gd name="connsiteX0" fmla="*/ 543881 w 1071829"/>
                <a:gd name="connsiteY0" fmla="*/ 2221 h 371732"/>
                <a:gd name="connsiteX1" fmla="*/ 540858 w 1071829"/>
                <a:gd name="connsiteY1" fmla="*/ 949 h 371732"/>
                <a:gd name="connsiteX2" fmla="*/ 538674 w 1071829"/>
                <a:gd name="connsiteY2" fmla="*/ 109 h 371732"/>
                <a:gd name="connsiteX3" fmla="*/ 535891 w 1071829"/>
                <a:gd name="connsiteY3" fmla="*/ 37 h 371732"/>
                <a:gd name="connsiteX4" fmla="*/ 533179 w 1071829"/>
                <a:gd name="connsiteY4" fmla="*/ 109 h 371732"/>
                <a:gd name="connsiteX5" fmla="*/ 530948 w 1071829"/>
                <a:gd name="connsiteY5" fmla="*/ 997 h 371732"/>
                <a:gd name="connsiteX6" fmla="*/ 527996 w 1071829"/>
                <a:gd name="connsiteY6" fmla="*/ 2245 h 371732"/>
                <a:gd name="connsiteX7" fmla="*/ 527636 w 1071829"/>
                <a:gd name="connsiteY7" fmla="*/ 2388 h 371732"/>
                <a:gd name="connsiteX8" fmla="*/ 0 w 1071829"/>
                <a:gd name="connsiteY8" fmla="*/ 371732 h 371732"/>
                <a:gd name="connsiteX9" fmla="*/ 4895 w 1071829"/>
                <a:gd name="connsiteY9" fmla="*/ 371732 h 371732"/>
                <a:gd name="connsiteX10" fmla="*/ 50342 w 1071829"/>
                <a:gd name="connsiteY10" fmla="*/ 371732 h 371732"/>
                <a:gd name="connsiteX11" fmla="*/ 535891 w 1071829"/>
                <a:gd name="connsiteY11" fmla="*/ 31807 h 371732"/>
                <a:gd name="connsiteX12" fmla="*/ 1021559 w 1071829"/>
                <a:gd name="connsiteY12" fmla="*/ 371732 h 371732"/>
                <a:gd name="connsiteX13" fmla="*/ 1071829 w 1071829"/>
                <a:gd name="connsiteY13" fmla="*/ 371732 h 371732"/>
                <a:gd name="connsiteX14" fmla="*/ 544217 w 1071829"/>
                <a:gd name="connsiteY14" fmla="*/ 2388 h 371732"/>
                <a:gd name="connsiteX15" fmla="*/ 543881 w 1071829"/>
                <a:gd name="connsiteY15" fmla="*/ 2221 h 37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1829" h="371732">
                  <a:moveTo>
                    <a:pt x="543881" y="2221"/>
                  </a:moveTo>
                  <a:cubicBezTo>
                    <a:pt x="542969" y="1597"/>
                    <a:pt x="541866" y="1357"/>
                    <a:pt x="540858" y="949"/>
                  </a:cubicBezTo>
                  <a:cubicBezTo>
                    <a:pt x="540138" y="661"/>
                    <a:pt x="539442" y="229"/>
                    <a:pt x="538674" y="109"/>
                  </a:cubicBezTo>
                  <a:cubicBezTo>
                    <a:pt x="537786" y="-83"/>
                    <a:pt x="536850" y="37"/>
                    <a:pt x="535891" y="37"/>
                  </a:cubicBezTo>
                  <a:cubicBezTo>
                    <a:pt x="534979" y="37"/>
                    <a:pt x="534067" y="-83"/>
                    <a:pt x="533179" y="109"/>
                  </a:cubicBezTo>
                  <a:cubicBezTo>
                    <a:pt x="532411" y="229"/>
                    <a:pt x="531692" y="685"/>
                    <a:pt x="530948" y="997"/>
                  </a:cubicBezTo>
                  <a:cubicBezTo>
                    <a:pt x="529892" y="1357"/>
                    <a:pt x="528860" y="1621"/>
                    <a:pt x="527996" y="2245"/>
                  </a:cubicBezTo>
                  <a:cubicBezTo>
                    <a:pt x="527852" y="2365"/>
                    <a:pt x="527732" y="2365"/>
                    <a:pt x="527636" y="2388"/>
                  </a:cubicBezTo>
                  <a:lnTo>
                    <a:pt x="0" y="371732"/>
                  </a:lnTo>
                  <a:lnTo>
                    <a:pt x="4895" y="371732"/>
                  </a:lnTo>
                  <a:lnTo>
                    <a:pt x="50342" y="371732"/>
                  </a:lnTo>
                  <a:lnTo>
                    <a:pt x="535891" y="31807"/>
                  </a:lnTo>
                  <a:lnTo>
                    <a:pt x="1021559" y="371732"/>
                  </a:lnTo>
                  <a:lnTo>
                    <a:pt x="1071829" y="371732"/>
                  </a:lnTo>
                  <a:lnTo>
                    <a:pt x="544217" y="2388"/>
                  </a:lnTo>
                  <a:cubicBezTo>
                    <a:pt x="544097" y="2341"/>
                    <a:pt x="543953" y="2341"/>
                    <a:pt x="543881" y="2221"/>
                  </a:cubicBezTo>
                </a:path>
              </a:pathLst>
            </a:custGeom>
            <a:solidFill>
              <a:srgbClr val="FFFFFF"/>
            </a:solidFill>
            <a:ln w="2400" cap="flat">
              <a:noFill/>
              <a:prstDash val="solid"/>
              <a:miter/>
            </a:ln>
          </p:spPr>
          <p:txBody>
            <a:bodyPr rtlCol="0" anchor="ctr"/>
            <a:lstStyle/>
            <a:p>
              <a:endParaRPr lang="en-US" sz="1800"/>
            </a:p>
          </p:txBody>
        </p:sp>
        <p:sp>
          <p:nvSpPr>
            <p:cNvPr id="39" name="Graphic 2">
              <a:extLst>
                <a:ext uri="{FF2B5EF4-FFF2-40B4-BE49-F238E27FC236}">
                  <a16:creationId xmlns:a16="http://schemas.microsoft.com/office/drawing/2014/main" id="{CEB44669-9CE7-4452-EEC4-F6DCF5707213}"/>
                </a:ext>
              </a:extLst>
            </p:cNvPr>
            <p:cNvSpPr/>
            <p:nvPr/>
          </p:nvSpPr>
          <p:spPr>
            <a:xfrm>
              <a:off x="4341691" y="6150422"/>
              <a:ext cx="1587779" cy="552300"/>
            </a:xfrm>
            <a:custGeom>
              <a:avLst/>
              <a:gdLst>
                <a:gd name="connsiteX0" fmla="*/ 801976 w 1587779"/>
                <a:gd name="connsiteY0" fmla="*/ 2269 h 552300"/>
                <a:gd name="connsiteX1" fmla="*/ 798953 w 1587779"/>
                <a:gd name="connsiteY1" fmla="*/ 997 h 552300"/>
                <a:gd name="connsiteX2" fmla="*/ 796769 w 1587779"/>
                <a:gd name="connsiteY2" fmla="*/ 109 h 552300"/>
                <a:gd name="connsiteX3" fmla="*/ 793986 w 1587779"/>
                <a:gd name="connsiteY3" fmla="*/ 37 h 552300"/>
                <a:gd name="connsiteX4" fmla="*/ 791274 w 1587779"/>
                <a:gd name="connsiteY4" fmla="*/ 109 h 552300"/>
                <a:gd name="connsiteX5" fmla="*/ 789043 w 1587779"/>
                <a:gd name="connsiteY5" fmla="*/ 997 h 552300"/>
                <a:gd name="connsiteX6" fmla="*/ 786091 w 1587779"/>
                <a:gd name="connsiteY6" fmla="*/ 2269 h 552300"/>
                <a:gd name="connsiteX7" fmla="*/ 785731 w 1587779"/>
                <a:gd name="connsiteY7" fmla="*/ 2412 h 552300"/>
                <a:gd name="connsiteX8" fmla="*/ 0 w 1587779"/>
                <a:gd name="connsiteY8" fmla="*/ 552301 h 552300"/>
                <a:gd name="connsiteX9" fmla="*/ 9526 w 1587779"/>
                <a:gd name="connsiteY9" fmla="*/ 552301 h 552300"/>
                <a:gd name="connsiteX10" fmla="*/ 50294 w 1587779"/>
                <a:gd name="connsiteY10" fmla="*/ 552301 h 552300"/>
                <a:gd name="connsiteX11" fmla="*/ 793962 w 1587779"/>
                <a:gd name="connsiteY11" fmla="*/ 31879 h 552300"/>
                <a:gd name="connsiteX12" fmla="*/ 1537557 w 1587779"/>
                <a:gd name="connsiteY12" fmla="*/ 552301 h 552300"/>
                <a:gd name="connsiteX13" fmla="*/ 1587780 w 1587779"/>
                <a:gd name="connsiteY13" fmla="*/ 552301 h 552300"/>
                <a:gd name="connsiteX14" fmla="*/ 802288 w 1587779"/>
                <a:gd name="connsiteY14" fmla="*/ 2412 h 552300"/>
                <a:gd name="connsiteX15" fmla="*/ 801976 w 1587779"/>
                <a:gd name="connsiteY15" fmla="*/ 2269 h 55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87779" h="552300">
                  <a:moveTo>
                    <a:pt x="801976" y="2269"/>
                  </a:moveTo>
                  <a:cubicBezTo>
                    <a:pt x="801064" y="1693"/>
                    <a:pt x="799961" y="1357"/>
                    <a:pt x="798953" y="997"/>
                  </a:cubicBezTo>
                  <a:cubicBezTo>
                    <a:pt x="798233" y="709"/>
                    <a:pt x="797537" y="277"/>
                    <a:pt x="796769" y="109"/>
                  </a:cubicBezTo>
                  <a:cubicBezTo>
                    <a:pt x="795881" y="-83"/>
                    <a:pt x="794945" y="37"/>
                    <a:pt x="793986" y="37"/>
                  </a:cubicBezTo>
                  <a:cubicBezTo>
                    <a:pt x="793074" y="37"/>
                    <a:pt x="792162" y="-83"/>
                    <a:pt x="791274" y="109"/>
                  </a:cubicBezTo>
                  <a:cubicBezTo>
                    <a:pt x="790506" y="253"/>
                    <a:pt x="789787" y="733"/>
                    <a:pt x="789043" y="997"/>
                  </a:cubicBezTo>
                  <a:cubicBezTo>
                    <a:pt x="787987" y="1357"/>
                    <a:pt x="786955" y="1693"/>
                    <a:pt x="786091" y="2269"/>
                  </a:cubicBezTo>
                  <a:cubicBezTo>
                    <a:pt x="785947" y="2341"/>
                    <a:pt x="785827" y="2341"/>
                    <a:pt x="785731" y="2412"/>
                  </a:cubicBezTo>
                  <a:lnTo>
                    <a:pt x="0" y="552301"/>
                  </a:lnTo>
                  <a:lnTo>
                    <a:pt x="9526" y="552301"/>
                  </a:lnTo>
                  <a:lnTo>
                    <a:pt x="50294" y="552301"/>
                  </a:lnTo>
                  <a:lnTo>
                    <a:pt x="793962" y="31879"/>
                  </a:lnTo>
                  <a:lnTo>
                    <a:pt x="1537557" y="552301"/>
                  </a:lnTo>
                  <a:lnTo>
                    <a:pt x="1587780" y="552301"/>
                  </a:lnTo>
                  <a:lnTo>
                    <a:pt x="802288" y="2412"/>
                  </a:lnTo>
                  <a:cubicBezTo>
                    <a:pt x="802192" y="2341"/>
                    <a:pt x="802048" y="2341"/>
                    <a:pt x="801976" y="2269"/>
                  </a:cubicBezTo>
                </a:path>
              </a:pathLst>
            </a:custGeom>
            <a:solidFill>
              <a:srgbClr val="FFFFFF"/>
            </a:solidFill>
            <a:ln w="2400" cap="flat">
              <a:noFill/>
              <a:prstDash val="solid"/>
              <a:miter/>
            </a:ln>
          </p:spPr>
          <p:txBody>
            <a:bodyPr rtlCol="0" anchor="ctr"/>
            <a:lstStyle/>
            <a:p>
              <a:endParaRPr lang="en-US" sz="1800"/>
            </a:p>
          </p:txBody>
        </p:sp>
        <p:sp>
          <p:nvSpPr>
            <p:cNvPr id="40" name="Graphic 2">
              <a:extLst>
                <a:ext uri="{FF2B5EF4-FFF2-40B4-BE49-F238E27FC236}">
                  <a16:creationId xmlns:a16="http://schemas.microsoft.com/office/drawing/2014/main" id="{6B7C8C45-96AC-51ED-E12E-0400CDE5F0CE}"/>
                </a:ext>
              </a:extLst>
            </p:cNvPr>
            <p:cNvSpPr/>
            <p:nvPr/>
          </p:nvSpPr>
          <p:spPr>
            <a:xfrm>
              <a:off x="4863473" y="6515629"/>
              <a:ext cx="544457" cy="187118"/>
            </a:xfrm>
            <a:custGeom>
              <a:avLst/>
              <a:gdLst>
                <a:gd name="connsiteX0" fmla="*/ 280531 w 544457"/>
                <a:gd name="connsiteY0" fmla="*/ 2375 h 187118"/>
                <a:gd name="connsiteX1" fmla="*/ 280195 w 544457"/>
                <a:gd name="connsiteY1" fmla="*/ 2230 h 187118"/>
                <a:gd name="connsiteX2" fmla="*/ 277196 w 544457"/>
                <a:gd name="connsiteY2" fmla="*/ 959 h 187118"/>
                <a:gd name="connsiteX3" fmla="*/ 275012 w 544457"/>
                <a:gd name="connsiteY3" fmla="*/ 119 h 187118"/>
                <a:gd name="connsiteX4" fmla="*/ 272205 w 544457"/>
                <a:gd name="connsiteY4" fmla="*/ 47 h 187118"/>
                <a:gd name="connsiteX5" fmla="*/ 269493 w 544457"/>
                <a:gd name="connsiteY5" fmla="*/ 119 h 187118"/>
                <a:gd name="connsiteX6" fmla="*/ 267261 w 544457"/>
                <a:gd name="connsiteY6" fmla="*/ 959 h 187118"/>
                <a:gd name="connsiteX7" fmla="*/ 264310 w 544457"/>
                <a:gd name="connsiteY7" fmla="*/ 2230 h 187118"/>
                <a:gd name="connsiteX8" fmla="*/ 263950 w 544457"/>
                <a:gd name="connsiteY8" fmla="*/ 2375 h 187118"/>
                <a:gd name="connsiteX9" fmla="*/ 0 w 544457"/>
                <a:gd name="connsiteY9" fmla="*/ 187118 h 187118"/>
                <a:gd name="connsiteX10" fmla="*/ 50295 w 544457"/>
                <a:gd name="connsiteY10" fmla="*/ 187118 h 187118"/>
                <a:gd name="connsiteX11" fmla="*/ 272205 w 544457"/>
                <a:gd name="connsiteY11" fmla="*/ 31793 h 187118"/>
                <a:gd name="connsiteX12" fmla="*/ 494187 w 544457"/>
                <a:gd name="connsiteY12" fmla="*/ 187118 h 187118"/>
                <a:gd name="connsiteX13" fmla="*/ 544457 w 544457"/>
                <a:gd name="connsiteY13" fmla="*/ 187118 h 187118"/>
                <a:gd name="connsiteX14" fmla="*/ 280531 w 544457"/>
                <a:gd name="connsiteY14" fmla="*/ 2375 h 1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57" h="187118">
                  <a:moveTo>
                    <a:pt x="280531" y="2375"/>
                  </a:moveTo>
                  <a:cubicBezTo>
                    <a:pt x="280411" y="2303"/>
                    <a:pt x="280315" y="2303"/>
                    <a:pt x="280195" y="2230"/>
                  </a:cubicBezTo>
                  <a:cubicBezTo>
                    <a:pt x="279283" y="1607"/>
                    <a:pt x="278228" y="1319"/>
                    <a:pt x="277196" y="959"/>
                  </a:cubicBezTo>
                  <a:cubicBezTo>
                    <a:pt x="276428" y="671"/>
                    <a:pt x="275780" y="239"/>
                    <a:pt x="275012" y="119"/>
                  </a:cubicBezTo>
                  <a:cubicBezTo>
                    <a:pt x="274100" y="-97"/>
                    <a:pt x="273141" y="47"/>
                    <a:pt x="272205" y="47"/>
                  </a:cubicBezTo>
                  <a:cubicBezTo>
                    <a:pt x="271341" y="47"/>
                    <a:pt x="270405" y="-97"/>
                    <a:pt x="269493" y="119"/>
                  </a:cubicBezTo>
                  <a:cubicBezTo>
                    <a:pt x="268725" y="239"/>
                    <a:pt x="268005" y="671"/>
                    <a:pt x="267261" y="959"/>
                  </a:cubicBezTo>
                  <a:cubicBezTo>
                    <a:pt x="266206" y="1319"/>
                    <a:pt x="265222" y="1607"/>
                    <a:pt x="264310" y="2230"/>
                  </a:cubicBezTo>
                  <a:cubicBezTo>
                    <a:pt x="264166" y="2279"/>
                    <a:pt x="264046" y="2303"/>
                    <a:pt x="263950" y="2375"/>
                  </a:cubicBezTo>
                  <a:lnTo>
                    <a:pt x="0" y="187118"/>
                  </a:lnTo>
                  <a:lnTo>
                    <a:pt x="50295" y="187118"/>
                  </a:lnTo>
                  <a:lnTo>
                    <a:pt x="272205" y="31793"/>
                  </a:lnTo>
                  <a:lnTo>
                    <a:pt x="494187" y="187118"/>
                  </a:lnTo>
                  <a:lnTo>
                    <a:pt x="544457" y="187118"/>
                  </a:lnTo>
                  <a:lnTo>
                    <a:pt x="280531" y="2375"/>
                  </a:lnTo>
                  <a:close/>
                </a:path>
              </a:pathLst>
            </a:custGeom>
            <a:solidFill>
              <a:srgbClr val="FFFFFF"/>
            </a:solidFill>
            <a:ln w="2400" cap="flat">
              <a:noFill/>
              <a:prstDash val="solid"/>
              <a:miter/>
            </a:ln>
          </p:spPr>
          <p:txBody>
            <a:bodyPr rtlCol="0" anchor="ctr"/>
            <a:lstStyle/>
            <a:p>
              <a:endParaRPr lang="en-US" sz="1800"/>
            </a:p>
          </p:txBody>
        </p:sp>
      </p:grpSp>
      <p:sp>
        <p:nvSpPr>
          <p:cNvPr id="42" name="Text Placeholder 32">
            <a:extLst>
              <a:ext uri="{FF2B5EF4-FFF2-40B4-BE49-F238E27FC236}">
                <a16:creationId xmlns:a16="http://schemas.microsoft.com/office/drawing/2014/main" id="{E1AF25AC-3433-442F-095D-E33B344A8AD2}"/>
              </a:ext>
            </a:extLst>
          </p:cNvPr>
          <p:cNvSpPr>
            <a:spLocks noGrp="1"/>
          </p:cNvSpPr>
          <p:nvPr>
            <p:ph type="body" sz="quarter" idx="36" hasCustomPrompt="1"/>
          </p:nvPr>
        </p:nvSpPr>
        <p:spPr>
          <a:xfrm>
            <a:off x="470650" y="925440"/>
            <a:ext cx="2107450" cy="1064757"/>
          </a:xfrm>
          <a:prstGeom prst="rect">
            <a:avLst/>
          </a:prstGeom>
        </p:spPr>
        <p:txBody>
          <a:bodyPr>
            <a:noAutofit/>
          </a:bodyPr>
          <a:lstStyle>
            <a:lvl1pPr marL="0" indent="0" algn="l">
              <a:lnSpc>
                <a:spcPts val="2860"/>
              </a:lnSpc>
              <a:spcBef>
                <a:spcPts val="0"/>
              </a:spcBef>
              <a:buNone/>
              <a:defRPr sz="2800" b="1" i="0">
                <a:solidFill>
                  <a:srgbClr val="E61152"/>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How to use </a:t>
            </a:r>
          </a:p>
          <a:p>
            <a:pPr lvl="0"/>
            <a:r>
              <a:rPr lang="en-GB" dirty="0"/>
              <a:t>the Toolkit</a:t>
            </a:r>
            <a:endParaRPr lang="en-US" dirty="0"/>
          </a:p>
        </p:txBody>
      </p:sp>
      <p:sp>
        <p:nvSpPr>
          <p:cNvPr id="46" name="Trapezium 45">
            <a:extLst>
              <a:ext uri="{FF2B5EF4-FFF2-40B4-BE49-F238E27FC236}">
                <a16:creationId xmlns:a16="http://schemas.microsoft.com/office/drawing/2014/main" id="{DF9A0C94-20F9-7915-CF24-D415612DD0D2}"/>
              </a:ext>
            </a:extLst>
          </p:cNvPr>
          <p:cNvSpPr/>
          <p:nvPr userDrawn="1"/>
        </p:nvSpPr>
        <p:spPr>
          <a:xfrm rot="3878367">
            <a:off x="3015772" y="961794"/>
            <a:ext cx="860168" cy="709767"/>
          </a:xfrm>
          <a:prstGeom prst="trapezoid">
            <a:avLst>
              <a:gd name="adj" fmla="val 15942"/>
            </a:avLst>
          </a:prstGeom>
          <a:solidFill>
            <a:srgbClr val="EC6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 Placeholder 25">
            <a:extLst>
              <a:ext uri="{FF2B5EF4-FFF2-40B4-BE49-F238E27FC236}">
                <a16:creationId xmlns:a16="http://schemas.microsoft.com/office/drawing/2014/main" id="{DB7D3700-FFFE-BB3F-02F6-785E6C018F58}"/>
              </a:ext>
            </a:extLst>
          </p:cNvPr>
          <p:cNvSpPr>
            <a:spLocks noGrp="1"/>
          </p:cNvSpPr>
          <p:nvPr>
            <p:ph type="body" sz="quarter" idx="24" hasCustomPrompt="1"/>
          </p:nvPr>
        </p:nvSpPr>
        <p:spPr>
          <a:xfrm>
            <a:off x="3027433" y="1123272"/>
            <a:ext cx="784346" cy="635000"/>
          </a:xfrm>
          <a:prstGeom prst="rect">
            <a:avLst/>
          </a:prstGeo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48" name="Text Placeholder 25">
            <a:extLst>
              <a:ext uri="{FF2B5EF4-FFF2-40B4-BE49-F238E27FC236}">
                <a16:creationId xmlns:a16="http://schemas.microsoft.com/office/drawing/2014/main" id="{7487D2C8-D0C2-CDC4-FC55-2A1BEED9B41F}"/>
              </a:ext>
            </a:extLst>
          </p:cNvPr>
          <p:cNvSpPr>
            <a:spLocks noGrp="1"/>
          </p:cNvSpPr>
          <p:nvPr>
            <p:ph type="body" sz="quarter" idx="25" hasCustomPrompt="1"/>
          </p:nvPr>
        </p:nvSpPr>
        <p:spPr>
          <a:xfrm>
            <a:off x="3027433" y="973249"/>
            <a:ext cx="784346" cy="287396"/>
          </a:xfrm>
          <a:prstGeom prst="rect">
            <a:avLst/>
          </a:prstGeom>
          <a:noFill/>
        </p:spPr>
        <p:txBody>
          <a:bodyPr anchor="t">
            <a:noAutofit/>
          </a:bodyPr>
          <a:lstStyle>
            <a:lvl1pPr marL="0" indent="0" algn="ctr">
              <a:buNone/>
              <a:defRPr sz="1200" b="0" i="0" baseline="0">
                <a:solidFill>
                  <a:schemeClr val="bg1"/>
                </a:solidFill>
                <a:latin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STEP</a:t>
            </a:r>
          </a:p>
        </p:txBody>
      </p:sp>
      <p:sp>
        <p:nvSpPr>
          <p:cNvPr id="52" name="Trapezium 51">
            <a:extLst>
              <a:ext uri="{FF2B5EF4-FFF2-40B4-BE49-F238E27FC236}">
                <a16:creationId xmlns:a16="http://schemas.microsoft.com/office/drawing/2014/main" id="{D9AD2604-F6E2-DEAC-AC25-552708ACAB4E}"/>
              </a:ext>
            </a:extLst>
          </p:cNvPr>
          <p:cNvSpPr/>
          <p:nvPr userDrawn="1"/>
        </p:nvSpPr>
        <p:spPr>
          <a:xfrm rot="3878367">
            <a:off x="2976088" y="5272912"/>
            <a:ext cx="860168" cy="709767"/>
          </a:xfrm>
          <a:prstGeom prst="trapezoid">
            <a:avLst>
              <a:gd name="adj" fmla="val 15942"/>
            </a:avLst>
          </a:prstGeom>
          <a:solidFill>
            <a:srgbClr val="EC6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 Placeholder 25">
            <a:extLst>
              <a:ext uri="{FF2B5EF4-FFF2-40B4-BE49-F238E27FC236}">
                <a16:creationId xmlns:a16="http://schemas.microsoft.com/office/drawing/2014/main" id="{00EE5804-DF37-FDD5-3CBD-822F74EB87D8}"/>
              </a:ext>
            </a:extLst>
          </p:cNvPr>
          <p:cNvSpPr>
            <a:spLocks noGrp="1"/>
          </p:cNvSpPr>
          <p:nvPr>
            <p:ph type="body" sz="quarter" idx="39" hasCustomPrompt="1"/>
          </p:nvPr>
        </p:nvSpPr>
        <p:spPr>
          <a:xfrm>
            <a:off x="2987749" y="5419876"/>
            <a:ext cx="784346" cy="635000"/>
          </a:xfrm>
          <a:prstGeom prst="rect">
            <a:avLst/>
          </a:prstGeo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54" name="Text Placeholder 25">
            <a:extLst>
              <a:ext uri="{FF2B5EF4-FFF2-40B4-BE49-F238E27FC236}">
                <a16:creationId xmlns:a16="http://schemas.microsoft.com/office/drawing/2014/main" id="{8D14B018-4DD9-464F-D045-FB803C0A2843}"/>
              </a:ext>
            </a:extLst>
          </p:cNvPr>
          <p:cNvSpPr>
            <a:spLocks noGrp="1"/>
          </p:cNvSpPr>
          <p:nvPr>
            <p:ph type="body" sz="quarter" idx="40" hasCustomPrompt="1"/>
          </p:nvPr>
        </p:nvSpPr>
        <p:spPr>
          <a:xfrm>
            <a:off x="2987749" y="5284367"/>
            <a:ext cx="784346" cy="287396"/>
          </a:xfrm>
          <a:prstGeom prst="rect">
            <a:avLst/>
          </a:prstGeom>
          <a:noFill/>
        </p:spPr>
        <p:txBody>
          <a:bodyPr anchor="t">
            <a:noAutofit/>
          </a:bodyPr>
          <a:lstStyle>
            <a:lvl1pPr marL="0" indent="0" algn="ctr">
              <a:buNone/>
              <a:defRPr sz="1200" b="0" i="0" baseline="0">
                <a:solidFill>
                  <a:schemeClr val="bg1"/>
                </a:solidFill>
                <a:latin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STEP</a:t>
            </a:r>
          </a:p>
        </p:txBody>
      </p:sp>
      <p:sp>
        <p:nvSpPr>
          <p:cNvPr id="58" name="Trapezium 57">
            <a:extLst>
              <a:ext uri="{FF2B5EF4-FFF2-40B4-BE49-F238E27FC236}">
                <a16:creationId xmlns:a16="http://schemas.microsoft.com/office/drawing/2014/main" id="{F5F066A2-B8B1-6001-C989-EE45392C1D4D}"/>
              </a:ext>
            </a:extLst>
          </p:cNvPr>
          <p:cNvSpPr/>
          <p:nvPr userDrawn="1"/>
        </p:nvSpPr>
        <p:spPr>
          <a:xfrm rot="3878367">
            <a:off x="2818933" y="7434003"/>
            <a:ext cx="860168" cy="709767"/>
          </a:xfrm>
          <a:prstGeom prst="trapezoid">
            <a:avLst>
              <a:gd name="adj" fmla="val 15942"/>
            </a:avLst>
          </a:prstGeom>
          <a:solidFill>
            <a:srgbClr val="EC6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 Placeholder 25">
            <a:extLst>
              <a:ext uri="{FF2B5EF4-FFF2-40B4-BE49-F238E27FC236}">
                <a16:creationId xmlns:a16="http://schemas.microsoft.com/office/drawing/2014/main" id="{535812DD-577D-D454-5B6D-9882752DE423}"/>
              </a:ext>
            </a:extLst>
          </p:cNvPr>
          <p:cNvSpPr>
            <a:spLocks noGrp="1"/>
          </p:cNvSpPr>
          <p:nvPr>
            <p:ph type="body" sz="quarter" idx="43" hasCustomPrompt="1"/>
          </p:nvPr>
        </p:nvSpPr>
        <p:spPr>
          <a:xfrm>
            <a:off x="2830594" y="7595481"/>
            <a:ext cx="784346" cy="635000"/>
          </a:xfrm>
          <a:prstGeom prst="rect">
            <a:avLst/>
          </a:prstGeo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60" name="Text Placeholder 25">
            <a:extLst>
              <a:ext uri="{FF2B5EF4-FFF2-40B4-BE49-F238E27FC236}">
                <a16:creationId xmlns:a16="http://schemas.microsoft.com/office/drawing/2014/main" id="{7EC3EB73-F92A-4780-0E6C-91CF2172563E}"/>
              </a:ext>
            </a:extLst>
          </p:cNvPr>
          <p:cNvSpPr>
            <a:spLocks noGrp="1"/>
          </p:cNvSpPr>
          <p:nvPr>
            <p:ph type="body" sz="quarter" idx="44" hasCustomPrompt="1"/>
          </p:nvPr>
        </p:nvSpPr>
        <p:spPr>
          <a:xfrm>
            <a:off x="2830594" y="7445458"/>
            <a:ext cx="784346" cy="287396"/>
          </a:xfrm>
          <a:prstGeom prst="rect">
            <a:avLst/>
          </a:prstGeom>
          <a:noFill/>
        </p:spPr>
        <p:txBody>
          <a:bodyPr anchor="t">
            <a:noAutofit/>
          </a:bodyPr>
          <a:lstStyle>
            <a:lvl1pPr marL="0" indent="0" algn="ctr">
              <a:buNone/>
              <a:defRPr sz="1200" b="0" i="0" baseline="0">
                <a:solidFill>
                  <a:schemeClr val="bg1"/>
                </a:solidFill>
                <a:latin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STEP</a:t>
            </a:r>
          </a:p>
        </p:txBody>
      </p:sp>
      <p:sp>
        <p:nvSpPr>
          <p:cNvPr id="64" name="Trapezium 63">
            <a:extLst>
              <a:ext uri="{FF2B5EF4-FFF2-40B4-BE49-F238E27FC236}">
                <a16:creationId xmlns:a16="http://schemas.microsoft.com/office/drawing/2014/main" id="{9A5DE178-F04A-1BED-96F4-8BBD1EE4FA5F}"/>
              </a:ext>
            </a:extLst>
          </p:cNvPr>
          <p:cNvSpPr/>
          <p:nvPr userDrawn="1"/>
        </p:nvSpPr>
        <p:spPr>
          <a:xfrm rot="3878367">
            <a:off x="3015424" y="3094647"/>
            <a:ext cx="860168" cy="709767"/>
          </a:xfrm>
          <a:prstGeom prst="trapezoid">
            <a:avLst>
              <a:gd name="adj" fmla="val 15942"/>
            </a:avLst>
          </a:prstGeom>
          <a:solidFill>
            <a:srgbClr val="EC6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 Placeholder 25">
            <a:extLst>
              <a:ext uri="{FF2B5EF4-FFF2-40B4-BE49-F238E27FC236}">
                <a16:creationId xmlns:a16="http://schemas.microsoft.com/office/drawing/2014/main" id="{B2D753A1-8B34-C6AD-1F03-7B498D782B4D}"/>
              </a:ext>
            </a:extLst>
          </p:cNvPr>
          <p:cNvSpPr>
            <a:spLocks noGrp="1"/>
          </p:cNvSpPr>
          <p:nvPr>
            <p:ph type="body" sz="quarter" idx="45" hasCustomPrompt="1"/>
          </p:nvPr>
        </p:nvSpPr>
        <p:spPr>
          <a:xfrm>
            <a:off x="3027085" y="3256125"/>
            <a:ext cx="784346" cy="635000"/>
          </a:xfrm>
          <a:prstGeom prst="rect">
            <a:avLst/>
          </a:prstGeo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6" name="Text Placeholder 25">
            <a:extLst>
              <a:ext uri="{FF2B5EF4-FFF2-40B4-BE49-F238E27FC236}">
                <a16:creationId xmlns:a16="http://schemas.microsoft.com/office/drawing/2014/main" id="{1EFB7EB5-CE4F-0C9E-C39E-4429BDA5CA11}"/>
              </a:ext>
            </a:extLst>
          </p:cNvPr>
          <p:cNvSpPr>
            <a:spLocks noGrp="1"/>
          </p:cNvSpPr>
          <p:nvPr>
            <p:ph type="body" sz="quarter" idx="46" hasCustomPrompt="1"/>
          </p:nvPr>
        </p:nvSpPr>
        <p:spPr>
          <a:xfrm>
            <a:off x="3027085" y="3106102"/>
            <a:ext cx="784346" cy="287396"/>
          </a:xfrm>
          <a:prstGeom prst="rect">
            <a:avLst/>
          </a:prstGeom>
          <a:noFill/>
        </p:spPr>
        <p:txBody>
          <a:bodyPr anchor="t">
            <a:noAutofit/>
          </a:bodyPr>
          <a:lstStyle>
            <a:lvl1pPr marL="0" indent="0" algn="ctr">
              <a:buNone/>
              <a:defRPr sz="1200" b="0" i="0" baseline="0">
                <a:solidFill>
                  <a:schemeClr val="bg1"/>
                </a:solidFill>
                <a:latin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STEP</a:t>
            </a:r>
          </a:p>
        </p:txBody>
      </p:sp>
      <p:sp>
        <p:nvSpPr>
          <p:cNvPr id="67" name="Rectangle 66">
            <a:extLst>
              <a:ext uri="{FF2B5EF4-FFF2-40B4-BE49-F238E27FC236}">
                <a16:creationId xmlns:a16="http://schemas.microsoft.com/office/drawing/2014/main" id="{DDED1CF2-FE30-1AC5-A72D-57675309786F}"/>
              </a:ext>
            </a:extLst>
          </p:cNvPr>
          <p:cNvSpPr/>
          <p:nvPr userDrawn="1"/>
        </p:nvSpPr>
        <p:spPr>
          <a:xfrm rot="16200000">
            <a:off x="3272916" y="6332147"/>
            <a:ext cx="2895320" cy="1159357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extBox 69">
            <a:extLst>
              <a:ext uri="{FF2B5EF4-FFF2-40B4-BE49-F238E27FC236}">
                <a16:creationId xmlns:a16="http://schemas.microsoft.com/office/drawing/2014/main" id="{F25F3983-8A51-DB2F-5D5A-F8A489678843}"/>
              </a:ext>
            </a:extLst>
          </p:cNvPr>
          <p:cNvSpPr txBox="1"/>
          <p:nvPr userDrawn="1"/>
        </p:nvSpPr>
        <p:spPr>
          <a:xfrm rot="16200000">
            <a:off x="5589012" y="8401747"/>
            <a:ext cx="3309497" cy="200055"/>
          </a:xfrm>
          <a:prstGeom prst="rect">
            <a:avLst/>
          </a:prstGeom>
          <a:noFill/>
        </p:spPr>
        <p:txBody>
          <a:bodyPr wrap="square" rtlCol="0">
            <a:spAutoFit/>
          </a:bodyPr>
          <a:lstStyle/>
          <a:p>
            <a:r>
              <a:rPr lang="en-US" sz="700" b="0" spc="200" baseline="0" dirty="0" err="1">
                <a:solidFill>
                  <a:schemeClr val="bg1"/>
                </a:solidFill>
              </a:rPr>
              <a:t>www.inclusiveeducators.eu</a:t>
            </a:r>
            <a:endParaRPr lang="en-US" sz="700" b="0" spc="200" baseline="0" dirty="0">
              <a:solidFill>
                <a:schemeClr val="bg1"/>
              </a:solidFill>
            </a:endParaRPr>
          </a:p>
        </p:txBody>
      </p:sp>
      <p:sp>
        <p:nvSpPr>
          <p:cNvPr id="71" name="Slide Number Placeholder 5">
            <a:extLst>
              <a:ext uri="{FF2B5EF4-FFF2-40B4-BE49-F238E27FC236}">
                <a16:creationId xmlns:a16="http://schemas.microsoft.com/office/drawing/2014/main" id="{5CAEED9B-6B76-4FA4-4076-649668C3CFE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cxnSp>
        <p:nvCxnSpPr>
          <p:cNvPr id="72" name="Straight Connector 71">
            <a:extLst>
              <a:ext uri="{FF2B5EF4-FFF2-40B4-BE49-F238E27FC236}">
                <a16:creationId xmlns:a16="http://schemas.microsoft.com/office/drawing/2014/main" id="{3AC68287-FF44-ABA9-D471-3A346A897A34}"/>
              </a:ext>
            </a:extLst>
          </p:cNvPr>
          <p:cNvCxnSpPr/>
          <p:nvPr userDrawn="1"/>
        </p:nvCxnSpPr>
        <p:spPr>
          <a:xfrm>
            <a:off x="7097037" y="10192911"/>
            <a:ext cx="265889" cy="0"/>
          </a:xfrm>
          <a:prstGeom prst="line">
            <a:avLst/>
          </a:prstGeom>
          <a:ln w="12700">
            <a:solidFill>
              <a:srgbClr val="F2BD1E"/>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A5934ACE-928D-B61A-A4A7-3C6A811880F5}"/>
              </a:ext>
            </a:extLst>
          </p:cNvPr>
          <p:cNvCxnSpPr>
            <a:cxnSpLocks/>
          </p:cNvCxnSpPr>
          <p:nvPr userDrawn="1"/>
        </p:nvCxnSpPr>
        <p:spPr>
          <a:xfrm flipH="1">
            <a:off x="2994837" y="1239381"/>
            <a:ext cx="4571926"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34B9344E-DCD0-0685-F2F0-D9C18E897B25}"/>
              </a:ext>
            </a:extLst>
          </p:cNvPr>
          <p:cNvCxnSpPr>
            <a:cxnSpLocks/>
          </p:cNvCxnSpPr>
          <p:nvPr userDrawn="1"/>
        </p:nvCxnSpPr>
        <p:spPr>
          <a:xfrm flipH="1">
            <a:off x="2940613" y="3358058"/>
            <a:ext cx="462615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36DB1762-321D-2FDD-DD33-89CE8F183350}"/>
              </a:ext>
            </a:extLst>
          </p:cNvPr>
          <p:cNvCxnSpPr>
            <a:cxnSpLocks/>
          </p:cNvCxnSpPr>
          <p:nvPr userDrawn="1"/>
        </p:nvCxnSpPr>
        <p:spPr>
          <a:xfrm flipH="1">
            <a:off x="2830594" y="5543411"/>
            <a:ext cx="472908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8489F702-E8F2-50F6-00F4-ACA887FA265C}"/>
              </a:ext>
            </a:extLst>
          </p:cNvPr>
          <p:cNvCxnSpPr>
            <a:cxnSpLocks/>
          </p:cNvCxnSpPr>
          <p:nvPr userDrawn="1"/>
        </p:nvCxnSpPr>
        <p:spPr>
          <a:xfrm flipH="1">
            <a:off x="2629786" y="7704805"/>
            <a:ext cx="493697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7193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2C37BC33-51E1-C778-FE67-C59F2BF5B524}"/>
              </a:ext>
            </a:extLst>
          </p:cNvPr>
          <p:cNvGrpSpPr/>
          <p:nvPr userDrawn="1"/>
        </p:nvGrpSpPr>
        <p:grpSpPr>
          <a:xfrm rot="10800000" flipH="1">
            <a:off x="-10245" y="0"/>
            <a:ext cx="7559683" cy="8372474"/>
            <a:chOff x="-1" y="1194897"/>
            <a:chExt cx="7775582" cy="9741671"/>
          </a:xfrm>
        </p:grpSpPr>
        <p:sp>
          <p:nvSpPr>
            <p:cNvPr id="29" name="Freeform 28">
              <a:extLst>
                <a:ext uri="{FF2B5EF4-FFF2-40B4-BE49-F238E27FC236}">
                  <a16:creationId xmlns:a16="http://schemas.microsoft.com/office/drawing/2014/main" id="{CE9BBAB0-38E9-4DAB-53B2-454B876CE565}"/>
                </a:ext>
              </a:extLst>
            </p:cNvPr>
            <p:cNvSpPr/>
            <p:nvPr userDrawn="1"/>
          </p:nvSpPr>
          <p:spPr>
            <a:xfrm>
              <a:off x="-1" y="6607595"/>
              <a:ext cx="7775582" cy="4328973"/>
            </a:xfrm>
            <a:custGeom>
              <a:avLst/>
              <a:gdLst>
                <a:gd name="connsiteX0" fmla="*/ 3035279 w 7775582"/>
                <a:gd name="connsiteY0" fmla="*/ 0 h 4328973"/>
                <a:gd name="connsiteX1" fmla="*/ 4028206 w 7775582"/>
                <a:gd name="connsiteY1" fmla="*/ 0 h 4328973"/>
                <a:gd name="connsiteX2" fmla="*/ 4700200 w 7775582"/>
                <a:gd name="connsiteY2" fmla="*/ 0 h 4328973"/>
                <a:gd name="connsiteX3" fmla="*/ 4720183 w 7775582"/>
                <a:gd name="connsiteY3" fmla="*/ 0 h 4328973"/>
                <a:gd name="connsiteX4" fmla="*/ 4911019 w 7775582"/>
                <a:gd name="connsiteY4" fmla="*/ 0 h 4328973"/>
                <a:gd name="connsiteX5" fmla="*/ 5349995 w 7775582"/>
                <a:gd name="connsiteY5" fmla="*/ 0 h 4328973"/>
                <a:gd name="connsiteX6" fmla="*/ 5365860 w 7775582"/>
                <a:gd name="connsiteY6" fmla="*/ 0 h 4328973"/>
                <a:gd name="connsiteX7" fmla="*/ 5517365 w 7775582"/>
                <a:gd name="connsiteY7" fmla="*/ 0 h 4328973"/>
                <a:gd name="connsiteX8" fmla="*/ 5721271 w 7775582"/>
                <a:gd name="connsiteY8" fmla="*/ 0 h 4328973"/>
                <a:gd name="connsiteX9" fmla="*/ 5911984 w 7775582"/>
                <a:gd name="connsiteY9" fmla="*/ 0 h 4328973"/>
                <a:gd name="connsiteX10" fmla="*/ 6160628 w 7775582"/>
                <a:gd name="connsiteY10" fmla="*/ 0 h 4328973"/>
                <a:gd name="connsiteX11" fmla="*/ 6312036 w 7775582"/>
                <a:gd name="connsiteY11" fmla="*/ 0 h 4328973"/>
                <a:gd name="connsiteX12" fmla="*/ 6700419 w 7775582"/>
                <a:gd name="connsiteY12" fmla="*/ 0 h 4328973"/>
                <a:gd name="connsiteX13" fmla="*/ 6891001 w 7775582"/>
                <a:gd name="connsiteY13" fmla="*/ 0 h 4328973"/>
                <a:gd name="connsiteX14" fmla="*/ 6937979 w 7775582"/>
                <a:gd name="connsiteY14" fmla="*/ 0 h 4328973"/>
                <a:gd name="connsiteX15" fmla="*/ 7089283 w 7775582"/>
                <a:gd name="connsiteY15" fmla="*/ 0 h 4328973"/>
                <a:gd name="connsiteX16" fmla="*/ 7755462 w 7775582"/>
                <a:gd name="connsiteY16" fmla="*/ 0 h 4328973"/>
                <a:gd name="connsiteX17" fmla="*/ 7775582 w 7775582"/>
                <a:gd name="connsiteY17" fmla="*/ 0 h 4328973"/>
                <a:gd name="connsiteX18" fmla="*/ 4696875 w 7775582"/>
                <a:gd name="connsiteY18" fmla="*/ 2733461 h 4328973"/>
                <a:gd name="connsiteX19" fmla="*/ 2899412 w 7775582"/>
                <a:gd name="connsiteY19" fmla="*/ 4328973 h 4328973"/>
                <a:gd name="connsiteX20" fmla="*/ 1618484 w 7775582"/>
                <a:gd name="connsiteY20" fmla="*/ 4328973 h 4328973"/>
                <a:gd name="connsiteX21" fmla="*/ 1618484 w 7775582"/>
                <a:gd name="connsiteY21" fmla="*/ 4325427 h 4328973"/>
                <a:gd name="connsiteX22" fmla="*/ 1613452 w 7775582"/>
                <a:gd name="connsiteY22" fmla="*/ 4328973 h 4328973"/>
                <a:gd name="connsiteX23" fmla="*/ 0 w 7775582"/>
                <a:gd name="connsiteY23" fmla="*/ 4328973 h 4328973"/>
                <a:gd name="connsiteX24" fmla="*/ 0 w 7775582"/>
                <a:gd name="connsiteY24" fmla="*/ 2139369 h 4328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775582" h="4328973">
                  <a:moveTo>
                    <a:pt x="3035279" y="0"/>
                  </a:moveTo>
                  <a:lnTo>
                    <a:pt x="4028206" y="0"/>
                  </a:lnTo>
                  <a:lnTo>
                    <a:pt x="4700200" y="0"/>
                  </a:lnTo>
                  <a:lnTo>
                    <a:pt x="4720183" y="0"/>
                  </a:lnTo>
                  <a:lnTo>
                    <a:pt x="4911019" y="0"/>
                  </a:lnTo>
                  <a:lnTo>
                    <a:pt x="5349995" y="0"/>
                  </a:lnTo>
                  <a:lnTo>
                    <a:pt x="5365860" y="0"/>
                  </a:lnTo>
                  <a:lnTo>
                    <a:pt x="5517365" y="0"/>
                  </a:lnTo>
                  <a:lnTo>
                    <a:pt x="5721271" y="0"/>
                  </a:lnTo>
                  <a:lnTo>
                    <a:pt x="5911984" y="0"/>
                  </a:lnTo>
                  <a:lnTo>
                    <a:pt x="6160628" y="0"/>
                  </a:lnTo>
                  <a:lnTo>
                    <a:pt x="6312036" y="0"/>
                  </a:lnTo>
                  <a:lnTo>
                    <a:pt x="6700419" y="0"/>
                  </a:lnTo>
                  <a:lnTo>
                    <a:pt x="6891001" y="0"/>
                  </a:lnTo>
                  <a:lnTo>
                    <a:pt x="6937979" y="0"/>
                  </a:lnTo>
                  <a:lnTo>
                    <a:pt x="7089283" y="0"/>
                  </a:lnTo>
                  <a:lnTo>
                    <a:pt x="7755462" y="0"/>
                  </a:lnTo>
                  <a:lnTo>
                    <a:pt x="7775582" y="0"/>
                  </a:lnTo>
                  <a:lnTo>
                    <a:pt x="4696875" y="2733461"/>
                  </a:lnTo>
                  <a:lnTo>
                    <a:pt x="2899412" y="4328973"/>
                  </a:lnTo>
                  <a:lnTo>
                    <a:pt x="1618484" y="4328973"/>
                  </a:lnTo>
                  <a:lnTo>
                    <a:pt x="1618484" y="4325427"/>
                  </a:lnTo>
                  <a:lnTo>
                    <a:pt x="1613452" y="4328973"/>
                  </a:lnTo>
                  <a:lnTo>
                    <a:pt x="0" y="4328973"/>
                  </a:lnTo>
                  <a:lnTo>
                    <a:pt x="0" y="2139369"/>
                  </a:lnTo>
                  <a:close/>
                </a:path>
              </a:pathLst>
            </a:custGeom>
            <a:solidFill>
              <a:srgbClr val="E61152"/>
            </a:solidFill>
            <a:ln w="1702" cap="flat">
              <a:noFill/>
              <a:prstDash val="solid"/>
              <a:miter/>
            </a:ln>
          </p:spPr>
          <p:txBody>
            <a:bodyPr rtlCol="0" anchor="ctr"/>
            <a:lstStyle/>
            <a:p>
              <a:endParaRPr lang="en-US"/>
            </a:p>
          </p:txBody>
        </p:sp>
        <p:sp>
          <p:nvSpPr>
            <p:cNvPr id="31" name="Graphic 4">
              <a:extLst>
                <a:ext uri="{FF2B5EF4-FFF2-40B4-BE49-F238E27FC236}">
                  <a16:creationId xmlns:a16="http://schemas.microsoft.com/office/drawing/2014/main" id="{49B33116-2475-FDBD-FA29-6D6FDAC6BAB1}"/>
                </a:ext>
              </a:extLst>
            </p:cNvPr>
            <p:cNvSpPr/>
            <p:nvPr userDrawn="1"/>
          </p:nvSpPr>
          <p:spPr>
            <a:xfrm>
              <a:off x="3035278" y="6014010"/>
              <a:ext cx="1684897" cy="593577"/>
            </a:xfrm>
            <a:custGeom>
              <a:avLst/>
              <a:gdLst>
                <a:gd name="connsiteX0" fmla="*/ 0 w 219561"/>
                <a:gd name="connsiteY0" fmla="*/ 78436 h 78435"/>
                <a:gd name="connsiteX1" fmla="*/ 91610 w 219561"/>
                <a:gd name="connsiteY1" fmla="*/ 78436 h 78435"/>
                <a:gd name="connsiteX2" fmla="*/ 216974 w 219561"/>
                <a:gd name="connsiteY2" fmla="*/ 78436 h 78435"/>
                <a:gd name="connsiteX3" fmla="*/ 219562 w 219561"/>
                <a:gd name="connsiteY3" fmla="*/ 78436 h 78435"/>
                <a:gd name="connsiteX4" fmla="*/ 109772 w 219561"/>
                <a:gd name="connsiteY4" fmla="*/ 0 h 78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61" h="78435">
                  <a:moveTo>
                    <a:pt x="0" y="78436"/>
                  </a:moveTo>
                  <a:lnTo>
                    <a:pt x="91610" y="78436"/>
                  </a:lnTo>
                  <a:lnTo>
                    <a:pt x="216974" y="78436"/>
                  </a:lnTo>
                  <a:lnTo>
                    <a:pt x="219562" y="78436"/>
                  </a:lnTo>
                  <a:lnTo>
                    <a:pt x="109772" y="0"/>
                  </a:lnTo>
                  <a:close/>
                </a:path>
              </a:pathLst>
            </a:custGeom>
            <a:solidFill>
              <a:srgbClr val="358ECE"/>
            </a:solidFill>
            <a:ln w="1702" cap="flat">
              <a:noFill/>
              <a:prstDash val="solid"/>
              <a:miter/>
            </a:ln>
          </p:spPr>
          <p:txBody>
            <a:bodyPr rtlCol="0" anchor="ctr"/>
            <a:lstStyle/>
            <a:p>
              <a:endParaRPr lang="en-US"/>
            </a:p>
          </p:txBody>
        </p:sp>
        <p:sp>
          <p:nvSpPr>
            <p:cNvPr id="32" name="Graphic 4">
              <a:extLst>
                <a:ext uri="{FF2B5EF4-FFF2-40B4-BE49-F238E27FC236}">
                  <a16:creationId xmlns:a16="http://schemas.microsoft.com/office/drawing/2014/main" id="{8D7D456B-DC50-F8E4-8605-F362B95649B0}"/>
                </a:ext>
              </a:extLst>
            </p:cNvPr>
            <p:cNvSpPr/>
            <p:nvPr userDrawn="1"/>
          </p:nvSpPr>
          <p:spPr>
            <a:xfrm>
              <a:off x="2034320" y="5308233"/>
              <a:ext cx="3686819" cy="1299355"/>
            </a:xfrm>
            <a:custGeom>
              <a:avLst/>
              <a:gdLst>
                <a:gd name="connsiteX0" fmla="*/ 0 w 480434"/>
                <a:gd name="connsiteY0" fmla="*/ 171697 h 171696"/>
                <a:gd name="connsiteX1" fmla="*/ 102861 w 480434"/>
                <a:gd name="connsiteY1" fmla="*/ 171697 h 171696"/>
                <a:gd name="connsiteX2" fmla="*/ 105551 w 480434"/>
                <a:gd name="connsiteY2" fmla="*/ 171697 h 171696"/>
                <a:gd name="connsiteX3" fmla="*/ 236107 w 480434"/>
                <a:gd name="connsiteY3" fmla="*/ 78401 h 171696"/>
                <a:gd name="connsiteX4" fmla="*/ 236294 w 480434"/>
                <a:gd name="connsiteY4" fmla="*/ 78350 h 171696"/>
                <a:gd name="connsiteX5" fmla="*/ 237758 w 480434"/>
                <a:gd name="connsiteY5" fmla="*/ 77687 h 171696"/>
                <a:gd name="connsiteX6" fmla="*/ 238881 w 480434"/>
                <a:gd name="connsiteY6" fmla="*/ 77261 h 171696"/>
                <a:gd name="connsiteX7" fmla="*/ 240209 w 480434"/>
                <a:gd name="connsiteY7" fmla="*/ 77227 h 171696"/>
                <a:gd name="connsiteX8" fmla="*/ 241571 w 480434"/>
                <a:gd name="connsiteY8" fmla="*/ 77261 h 171696"/>
                <a:gd name="connsiteX9" fmla="*/ 242660 w 480434"/>
                <a:gd name="connsiteY9" fmla="*/ 77687 h 171696"/>
                <a:gd name="connsiteX10" fmla="*/ 244141 w 480434"/>
                <a:gd name="connsiteY10" fmla="*/ 78350 h 171696"/>
                <a:gd name="connsiteX11" fmla="*/ 244311 w 480434"/>
                <a:gd name="connsiteY11" fmla="*/ 78401 h 171696"/>
                <a:gd name="connsiteX12" fmla="*/ 374884 w 480434"/>
                <a:gd name="connsiteY12" fmla="*/ 171697 h 171696"/>
                <a:gd name="connsiteX13" fmla="*/ 472758 w 480434"/>
                <a:gd name="connsiteY13" fmla="*/ 171697 h 171696"/>
                <a:gd name="connsiteX14" fmla="*/ 480435 w 480434"/>
                <a:gd name="connsiteY14" fmla="*/ 171697 h 171696"/>
                <a:gd name="connsiteX15" fmla="*/ 240209 w 480434"/>
                <a:gd name="connsiteY15" fmla="*/ 0 h 171696"/>
                <a:gd name="connsiteX16" fmla="*/ 0 w 480434"/>
                <a:gd name="connsiteY16" fmla="*/ 171697 h 171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0434" h="171696">
                  <a:moveTo>
                    <a:pt x="0" y="171697"/>
                  </a:moveTo>
                  <a:lnTo>
                    <a:pt x="102861" y="171697"/>
                  </a:lnTo>
                  <a:lnTo>
                    <a:pt x="105551" y="171697"/>
                  </a:lnTo>
                  <a:lnTo>
                    <a:pt x="236107" y="78401"/>
                  </a:lnTo>
                  <a:cubicBezTo>
                    <a:pt x="236175" y="78384"/>
                    <a:pt x="236243" y="78367"/>
                    <a:pt x="236294" y="78350"/>
                  </a:cubicBezTo>
                  <a:cubicBezTo>
                    <a:pt x="236737" y="78027"/>
                    <a:pt x="237247" y="77874"/>
                    <a:pt x="237758" y="77687"/>
                  </a:cubicBezTo>
                  <a:cubicBezTo>
                    <a:pt x="238149" y="77550"/>
                    <a:pt x="238472" y="77329"/>
                    <a:pt x="238881" y="77261"/>
                  </a:cubicBezTo>
                  <a:cubicBezTo>
                    <a:pt x="239307" y="77142"/>
                    <a:pt x="239766" y="77227"/>
                    <a:pt x="240209" y="77227"/>
                  </a:cubicBezTo>
                  <a:cubicBezTo>
                    <a:pt x="240668" y="77227"/>
                    <a:pt x="241128" y="77159"/>
                    <a:pt x="241571" y="77261"/>
                  </a:cubicBezTo>
                  <a:cubicBezTo>
                    <a:pt x="241962" y="77329"/>
                    <a:pt x="242269" y="77550"/>
                    <a:pt x="242660" y="77687"/>
                  </a:cubicBezTo>
                  <a:cubicBezTo>
                    <a:pt x="243153" y="77874"/>
                    <a:pt x="243698" y="78027"/>
                    <a:pt x="244141" y="78350"/>
                  </a:cubicBezTo>
                  <a:cubicBezTo>
                    <a:pt x="244192" y="78384"/>
                    <a:pt x="244243" y="78384"/>
                    <a:pt x="244311" y="78401"/>
                  </a:cubicBezTo>
                  <a:lnTo>
                    <a:pt x="374884" y="171697"/>
                  </a:lnTo>
                  <a:lnTo>
                    <a:pt x="472758" y="171697"/>
                  </a:lnTo>
                  <a:lnTo>
                    <a:pt x="480435" y="171697"/>
                  </a:lnTo>
                  <a:lnTo>
                    <a:pt x="240209" y="0"/>
                  </a:lnTo>
                  <a:lnTo>
                    <a:pt x="0" y="171697"/>
                  </a:lnTo>
                  <a:close/>
                </a:path>
              </a:pathLst>
            </a:custGeom>
            <a:solidFill>
              <a:srgbClr val="358ECE"/>
            </a:solidFill>
            <a:ln w="1702" cap="flat">
              <a:noFill/>
              <a:prstDash val="solid"/>
              <a:miter/>
            </a:ln>
          </p:spPr>
          <p:txBody>
            <a:bodyPr rtlCol="0" anchor="ctr"/>
            <a:lstStyle/>
            <a:p>
              <a:endParaRPr lang="en-US"/>
            </a:p>
          </p:txBody>
        </p:sp>
        <p:sp>
          <p:nvSpPr>
            <p:cNvPr id="33" name="Graphic 4">
              <a:extLst>
                <a:ext uri="{FF2B5EF4-FFF2-40B4-BE49-F238E27FC236}">
                  <a16:creationId xmlns:a16="http://schemas.microsoft.com/office/drawing/2014/main" id="{07AE9694-C448-5852-BA21-0BC09C1675D4}"/>
                </a:ext>
              </a:extLst>
            </p:cNvPr>
            <p:cNvSpPr/>
            <p:nvPr userDrawn="1"/>
          </p:nvSpPr>
          <p:spPr>
            <a:xfrm>
              <a:off x="95616" y="3942146"/>
              <a:ext cx="7564619" cy="2665442"/>
            </a:xfrm>
            <a:custGeom>
              <a:avLst/>
              <a:gdLst>
                <a:gd name="connsiteX0" fmla="*/ 488758 w 985755"/>
                <a:gd name="connsiteY0" fmla="*/ 74504 h 352210"/>
                <a:gd name="connsiteX1" fmla="*/ 488946 w 985755"/>
                <a:gd name="connsiteY1" fmla="*/ 74435 h 352210"/>
                <a:gd name="connsiteX2" fmla="*/ 490409 w 985755"/>
                <a:gd name="connsiteY2" fmla="*/ 73789 h 352210"/>
                <a:gd name="connsiteX3" fmla="*/ 491516 w 985755"/>
                <a:gd name="connsiteY3" fmla="*/ 73363 h 352210"/>
                <a:gd name="connsiteX4" fmla="*/ 492860 w 985755"/>
                <a:gd name="connsiteY4" fmla="*/ 73329 h 352210"/>
                <a:gd name="connsiteX5" fmla="*/ 494222 w 985755"/>
                <a:gd name="connsiteY5" fmla="*/ 73363 h 352210"/>
                <a:gd name="connsiteX6" fmla="*/ 495312 w 985755"/>
                <a:gd name="connsiteY6" fmla="*/ 73789 h 352210"/>
                <a:gd name="connsiteX7" fmla="*/ 496792 w 985755"/>
                <a:gd name="connsiteY7" fmla="*/ 74435 h 352210"/>
                <a:gd name="connsiteX8" fmla="*/ 496963 w 985755"/>
                <a:gd name="connsiteY8" fmla="*/ 74504 h 352210"/>
                <a:gd name="connsiteX9" fmla="*/ 885549 w 985755"/>
                <a:gd name="connsiteY9" fmla="*/ 352211 h 352210"/>
                <a:gd name="connsiteX10" fmla="*/ 978078 w 985755"/>
                <a:gd name="connsiteY10" fmla="*/ 352211 h 352210"/>
                <a:gd name="connsiteX11" fmla="*/ 985755 w 985755"/>
                <a:gd name="connsiteY11" fmla="*/ 352211 h 352210"/>
                <a:gd name="connsiteX12" fmla="*/ 492877 w 985755"/>
                <a:gd name="connsiteY12" fmla="*/ 0 h 352210"/>
                <a:gd name="connsiteX13" fmla="*/ 0 w 985755"/>
                <a:gd name="connsiteY13" fmla="*/ 352211 h 352210"/>
                <a:gd name="connsiteX14" fmla="*/ 100104 w 985755"/>
                <a:gd name="connsiteY14" fmla="*/ 352211 h 352210"/>
                <a:gd name="connsiteX15" fmla="*/ 488758 w 985755"/>
                <a:gd name="connsiteY15" fmla="*/ 74504 h 352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5755" h="352210">
                  <a:moveTo>
                    <a:pt x="488758" y="74504"/>
                  </a:moveTo>
                  <a:cubicBezTo>
                    <a:pt x="488809" y="74469"/>
                    <a:pt x="488877" y="74469"/>
                    <a:pt x="488946" y="74435"/>
                  </a:cubicBezTo>
                  <a:cubicBezTo>
                    <a:pt x="489388" y="74146"/>
                    <a:pt x="489882" y="73976"/>
                    <a:pt x="490409" y="73789"/>
                  </a:cubicBezTo>
                  <a:cubicBezTo>
                    <a:pt x="490784" y="73652"/>
                    <a:pt x="491124" y="73414"/>
                    <a:pt x="491516" y="73363"/>
                  </a:cubicBezTo>
                  <a:cubicBezTo>
                    <a:pt x="491958" y="73261"/>
                    <a:pt x="492418" y="73329"/>
                    <a:pt x="492860" y="73329"/>
                  </a:cubicBezTo>
                  <a:cubicBezTo>
                    <a:pt x="493303" y="73329"/>
                    <a:pt x="493780" y="73261"/>
                    <a:pt x="494222" y="73363"/>
                  </a:cubicBezTo>
                  <a:cubicBezTo>
                    <a:pt x="494614" y="73414"/>
                    <a:pt x="494920" y="73635"/>
                    <a:pt x="495312" y="73789"/>
                  </a:cubicBezTo>
                  <a:cubicBezTo>
                    <a:pt x="495805" y="73976"/>
                    <a:pt x="496350" y="74146"/>
                    <a:pt x="496792" y="74435"/>
                  </a:cubicBezTo>
                  <a:cubicBezTo>
                    <a:pt x="496843" y="74469"/>
                    <a:pt x="496912" y="74469"/>
                    <a:pt x="496963" y="74504"/>
                  </a:cubicBezTo>
                  <a:lnTo>
                    <a:pt x="885549" y="352211"/>
                  </a:lnTo>
                  <a:lnTo>
                    <a:pt x="978078" y="352211"/>
                  </a:lnTo>
                  <a:lnTo>
                    <a:pt x="985755" y="352211"/>
                  </a:lnTo>
                  <a:lnTo>
                    <a:pt x="492877" y="0"/>
                  </a:lnTo>
                  <a:lnTo>
                    <a:pt x="0" y="352211"/>
                  </a:lnTo>
                  <a:lnTo>
                    <a:pt x="100104" y="352211"/>
                  </a:lnTo>
                  <a:lnTo>
                    <a:pt x="488758" y="74504"/>
                  </a:lnTo>
                  <a:close/>
                </a:path>
              </a:pathLst>
            </a:custGeom>
            <a:solidFill>
              <a:srgbClr val="358ECE"/>
            </a:solidFill>
            <a:ln w="1702" cap="flat">
              <a:noFill/>
              <a:prstDash val="solid"/>
              <a:miter/>
            </a:ln>
          </p:spPr>
          <p:txBody>
            <a:bodyPr rtlCol="0" anchor="ctr"/>
            <a:lstStyle/>
            <a:p>
              <a:endParaRPr lang="en-US"/>
            </a:p>
          </p:txBody>
        </p:sp>
        <p:sp>
          <p:nvSpPr>
            <p:cNvPr id="34" name="Graphic 4">
              <a:extLst>
                <a:ext uri="{FF2B5EF4-FFF2-40B4-BE49-F238E27FC236}">
                  <a16:creationId xmlns:a16="http://schemas.microsoft.com/office/drawing/2014/main" id="{C1ABAAE5-034A-28AD-EB64-6FE03B18722C}"/>
                </a:ext>
              </a:extLst>
            </p:cNvPr>
            <p:cNvSpPr/>
            <p:nvPr userDrawn="1"/>
          </p:nvSpPr>
          <p:spPr>
            <a:xfrm>
              <a:off x="1054520" y="4618424"/>
              <a:ext cx="5646028" cy="1989164"/>
            </a:xfrm>
            <a:custGeom>
              <a:avLst/>
              <a:gdLst>
                <a:gd name="connsiteX0" fmla="*/ 0 w 735741"/>
                <a:gd name="connsiteY0" fmla="*/ 262848 h 262847"/>
                <a:gd name="connsiteX1" fmla="*/ 102776 w 735741"/>
                <a:gd name="connsiteY1" fmla="*/ 262848 h 262847"/>
                <a:gd name="connsiteX2" fmla="*/ 363786 w 735741"/>
                <a:gd name="connsiteY2" fmla="*/ 76325 h 262847"/>
                <a:gd name="connsiteX3" fmla="*/ 363990 w 735741"/>
                <a:gd name="connsiteY3" fmla="*/ 76257 h 262847"/>
                <a:gd name="connsiteX4" fmla="*/ 365437 w 735741"/>
                <a:gd name="connsiteY4" fmla="*/ 75627 h 262847"/>
                <a:gd name="connsiteX5" fmla="*/ 366560 w 735741"/>
                <a:gd name="connsiteY5" fmla="*/ 75184 h 262847"/>
                <a:gd name="connsiteX6" fmla="*/ 367888 w 735741"/>
                <a:gd name="connsiteY6" fmla="*/ 75150 h 262847"/>
                <a:gd name="connsiteX7" fmla="*/ 369250 w 735741"/>
                <a:gd name="connsiteY7" fmla="*/ 75184 h 262847"/>
                <a:gd name="connsiteX8" fmla="*/ 370339 w 735741"/>
                <a:gd name="connsiteY8" fmla="*/ 75610 h 262847"/>
                <a:gd name="connsiteX9" fmla="*/ 371837 w 735741"/>
                <a:gd name="connsiteY9" fmla="*/ 76257 h 262847"/>
                <a:gd name="connsiteX10" fmla="*/ 372007 w 735741"/>
                <a:gd name="connsiteY10" fmla="*/ 76325 h 262847"/>
                <a:gd name="connsiteX11" fmla="*/ 633016 w 735741"/>
                <a:gd name="connsiteY11" fmla="*/ 262848 h 262847"/>
                <a:gd name="connsiteX12" fmla="*/ 727776 w 735741"/>
                <a:gd name="connsiteY12" fmla="*/ 262848 h 262847"/>
                <a:gd name="connsiteX13" fmla="*/ 735742 w 735741"/>
                <a:gd name="connsiteY13" fmla="*/ 262848 h 262847"/>
                <a:gd name="connsiteX14" fmla="*/ 367905 w 735741"/>
                <a:gd name="connsiteY14" fmla="*/ 0 h 262847"/>
                <a:gd name="connsiteX15" fmla="*/ 0 w 735741"/>
                <a:gd name="connsiteY15" fmla="*/ 262848 h 262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35741" h="262847">
                  <a:moveTo>
                    <a:pt x="0" y="262848"/>
                  </a:moveTo>
                  <a:lnTo>
                    <a:pt x="102776" y="262848"/>
                  </a:lnTo>
                  <a:lnTo>
                    <a:pt x="363786" y="76325"/>
                  </a:lnTo>
                  <a:cubicBezTo>
                    <a:pt x="363854" y="76308"/>
                    <a:pt x="363922" y="76308"/>
                    <a:pt x="363990" y="76257"/>
                  </a:cubicBezTo>
                  <a:cubicBezTo>
                    <a:pt x="364416" y="75950"/>
                    <a:pt x="364926" y="75814"/>
                    <a:pt x="365437" y="75627"/>
                  </a:cubicBezTo>
                  <a:cubicBezTo>
                    <a:pt x="365828" y="75474"/>
                    <a:pt x="366152" y="75235"/>
                    <a:pt x="366560" y="75184"/>
                  </a:cubicBezTo>
                  <a:cubicBezTo>
                    <a:pt x="366986" y="75082"/>
                    <a:pt x="367445" y="75150"/>
                    <a:pt x="367888" y="75150"/>
                  </a:cubicBezTo>
                  <a:cubicBezTo>
                    <a:pt x="368347" y="75150"/>
                    <a:pt x="368824" y="75082"/>
                    <a:pt x="369250" y="75184"/>
                  </a:cubicBezTo>
                  <a:cubicBezTo>
                    <a:pt x="369641" y="75235"/>
                    <a:pt x="369965" y="75457"/>
                    <a:pt x="370339" y="75610"/>
                  </a:cubicBezTo>
                  <a:cubicBezTo>
                    <a:pt x="370832" y="75814"/>
                    <a:pt x="371377" y="75950"/>
                    <a:pt x="371837" y="76257"/>
                  </a:cubicBezTo>
                  <a:cubicBezTo>
                    <a:pt x="371871" y="76308"/>
                    <a:pt x="371939" y="76308"/>
                    <a:pt x="372007" y="76325"/>
                  </a:cubicBezTo>
                  <a:lnTo>
                    <a:pt x="633016" y="262848"/>
                  </a:lnTo>
                  <a:lnTo>
                    <a:pt x="727776" y="262848"/>
                  </a:lnTo>
                  <a:lnTo>
                    <a:pt x="735742" y="262848"/>
                  </a:lnTo>
                  <a:lnTo>
                    <a:pt x="367905" y="0"/>
                  </a:lnTo>
                  <a:lnTo>
                    <a:pt x="0" y="262848"/>
                  </a:lnTo>
                  <a:close/>
                </a:path>
              </a:pathLst>
            </a:custGeom>
            <a:solidFill>
              <a:srgbClr val="358ECE"/>
            </a:solidFill>
            <a:ln w="1702" cap="flat">
              <a:noFill/>
              <a:prstDash val="solid"/>
              <a:miter/>
            </a:ln>
          </p:spPr>
          <p:txBody>
            <a:bodyPr rtlCol="0" anchor="ctr"/>
            <a:lstStyle/>
            <a:p>
              <a:endParaRPr lang="en-US"/>
            </a:p>
          </p:txBody>
        </p:sp>
        <p:sp>
          <p:nvSpPr>
            <p:cNvPr id="35" name="Graphic 4">
              <a:extLst>
                <a:ext uri="{FF2B5EF4-FFF2-40B4-BE49-F238E27FC236}">
                  <a16:creationId xmlns:a16="http://schemas.microsoft.com/office/drawing/2014/main" id="{B3B88137-42AC-E741-2F2D-2651BF121058}"/>
                </a:ext>
              </a:extLst>
            </p:cNvPr>
            <p:cNvSpPr/>
            <p:nvPr userDrawn="1"/>
          </p:nvSpPr>
          <p:spPr>
            <a:xfrm>
              <a:off x="-1" y="6607595"/>
              <a:ext cx="1843340" cy="1299355"/>
            </a:xfrm>
            <a:custGeom>
              <a:avLst/>
              <a:gdLst>
                <a:gd name="connsiteX0" fmla="*/ 137415 w 240208"/>
                <a:gd name="connsiteY0" fmla="*/ 0 h 171696"/>
                <a:gd name="connsiteX1" fmla="*/ 0 w 240208"/>
                <a:gd name="connsiteY1" fmla="*/ 98215 h 171696"/>
                <a:gd name="connsiteX2" fmla="*/ 0 w 240208"/>
                <a:gd name="connsiteY2" fmla="*/ 171697 h 171696"/>
                <a:gd name="connsiteX3" fmla="*/ 240209 w 240208"/>
                <a:gd name="connsiteY3" fmla="*/ 0 h 171696"/>
              </a:gdLst>
              <a:ahLst/>
              <a:cxnLst>
                <a:cxn ang="0">
                  <a:pos x="connsiteX0" y="connsiteY0"/>
                </a:cxn>
                <a:cxn ang="0">
                  <a:pos x="connsiteX1" y="connsiteY1"/>
                </a:cxn>
                <a:cxn ang="0">
                  <a:pos x="connsiteX2" y="connsiteY2"/>
                </a:cxn>
                <a:cxn ang="0">
                  <a:pos x="connsiteX3" y="connsiteY3"/>
                </a:cxn>
              </a:cxnLst>
              <a:rect l="l" t="t" r="r" b="b"/>
              <a:pathLst>
                <a:path w="240208" h="171696">
                  <a:moveTo>
                    <a:pt x="137415" y="0"/>
                  </a:moveTo>
                  <a:lnTo>
                    <a:pt x="0" y="98215"/>
                  </a:lnTo>
                  <a:lnTo>
                    <a:pt x="0" y="171697"/>
                  </a:lnTo>
                  <a:lnTo>
                    <a:pt x="240209" y="0"/>
                  </a:lnTo>
                  <a:close/>
                </a:path>
              </a:pathLst>
            </a:custGeom>
            <a:solidFill>
              <a:srgbClr val="E61152"/>
            </a:solidFill>
            <a:ln w="1702" cap="flat">
              <a:noFill/>
              <a:prstDash val="solid"/>
              <a:miter/>
            </a:ln>
          </p:spPr>
          <p:txBody>
            <a:bodyPr rtlCol="0" anchor="ctr"/>
            <a:lstStyle/>
            <a:p>
              <a:endParaRPr lang="en-US"/>
            </a:p>
          </p:txBody>
        </p:sp>
        <p:sp>
          <p:nvSpPr>
            <p:cNvPr id="36" name="Graphic 4">
              <a:extLst>
                <a:ext uri="{FF2B5EF4-FFF2-40B4-BE49-F238E27FC236}">
                  <a16:creationId xmlns:a16="http://schemas.microsoft.com/office/drawing/2014/main" id="{26A5D560-D4DE-9B05-9B1C-FA1D7A181D11}"/>
                </a:ext>
              </a:extLst>
            </p:cNvPr>
            <p:cNvSpPr/>
            <p:nvPr userDrawn="1"/>
          </p:nvSpPr>
          <p:spPr>
            <a:xfrm>
              <a:off x="-1" y="6607595"/>
              <a:ext cx="863540" cy="608774"/>
            </a:xfrm>
            <a:custGeom>
              <a:avLst/>
              <a:gdLst>
                <a:gd name="connsiteX0" fmla="*/ 12409 w 112529"/>
                <a:gd name="connsiteY0" fmla="*/ 0 h 80443"/>
                <a:gd name="connsiteX1" fmla="*/ 4085 w 112529"/>
                <a:gd name="connsiteY1" fmla="*/ 6026 h 80443"/>
                <a:gd name="connsiteX2" fmla="*/ 0 w 112529"/>
                <a:gd name="connsiteY2" fmla="*/ 8885 h 80443"/>
                <a:gd name="connsiteX3" fmla="*/ 0 w 112529"/>
                <a:gd name="connsiteY3" fmla="*/ 80444 h 80443"/>
                <a:gd name="connsiteX4" fmla="*/ 112530 w 112529"/>
                <a:gd name="connsiteY4" fmla="*/ 0 h 80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529" h="80443">
                  <a:moveTo>
                    <a:pt x="12409" y="0"/>
                  </a:moveTo>
                  <a:lnTo>
                    <a:pt x="4085" y="6026"/>
                  </a:lnTo>
                  <a:lnTo>
                    <a:pt x="0" y="8885"/>
                  </a:lnTo>
                  <a:lnTo>
                    <a:pt x="0" y="80444"/>
                  </a:lnTo>
                  <a:lnTo>
                    <a:pt x="112530" y="0"/>
                  </a:lnTo>
                  <a:close/>
                </a:path>
              </a:pathLst>
            </a:custGeom>
            <a:solidFill>
              <a:srgbClr val="E61152"/>
            </a:solidFill>
            <a:ln w="1702" cap="flat">
              <a:noFill/>
              <a:prstDash val="solid"/>
              <a:miter/>
            </a:ln>
          </p:spPr>
          <p:txBody>
            <a:bodyPr rtlCol="0" anchor="ctr"/>
            <a:lstStyle/>
            <a:p>
              <a:endParaRPr lang="en-US"/>
            </a:p>
          </p:txBody>
        </p:sp>
        <p:sp>
          <p:nvSpPr>
            <p:cNvPr id="37" name="Graphic 4">
              <a:extLst>
                <a:ext uri="{FF2B5EF4-FFF2-40B4-BE49-F238E27FC236}">
                  <a16:creationId xmlns:a16="http://schemas.microsoft.com/office/drawing/2014/main" id="{881BEE55-2D58-08AD-3202-C7DD1C692803}"/>
                </a:ext>
              </a:extLst>
            </p:cNvPr>
            <p:cNvSpPr/>
            <p:nvPr userDrawn="1"/>
          </p:nvSpPr>
          <p:spPr>
            <a:xfrm>
              <a:off x="-1" y="6607595"/>
              <a:ext cx="2844305" cy="2004746"/>
            </a:xfrm>
            <a:custGeom>
              <a:avLst/>
              <a:gdLst>
                <a:gd name="connsiteX0" fmla="*/ 367973 w 370645"/>
                <a:gd name="connsiteY0" fmla="*/ 0 h 264906"/>
                <a:gd name="connsiteX1" fmla="*/ 265094 w 370645"/>
                <a:gd name="connsiteY1" fmla="*/ 0 h 264906"/>
                <a:gd name="connsiteX2" fmla="*/ 0 w 370645"/>
                <a:gd name="connsiteY2" fmla="*/ 189467 h 264906"/>
                <a:gd name="connsiteX3" fmla="*/ 0 w 370645"/>
                <a:gd name="connsiteY3" fmla="*/ 264907 h 264906"/>
                <a:gd name="connsiteX4" fmla="*/ 370645 w 370645"/>
                <a:gd name="connsiteY4" fmla="*/ 0 h 264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645" h="264906">
                  <a:moveTo>
                    <a:pt x="367973" y="0"/>
                  </a:moveTo>
                  <a:lnTo>
                    <a:pt x="265094" y="0"/>
                  </a:lnTo>
                  <a:lnTo>
                    <a:pt x="0" y="189467"/>
                  </a:lnTo>
                  <a:lnTo>
                    <a:pt x="0" y="264907"/>
                  </a:lnTo>
                  <a:lnTo>
                    <a:pt x="370645" y="0"/>
                  </a:lnTo>
                  <a:close/>
                </a:path>
              </a:pathLst>
            </a:custGeom>
            <a:solidFill>
              <a:srgbClr val="E61152"/>
            </a:solidFill>
            <a:ln w="1702" cap="flat">
              <a:noFill/>
              <a:prstDash val="solid"/>
              <a:miter/>
            </a:ln>
          </p:spPr>
          <p:txBody>
            <a:bodyPr rtlCol="0" anchor="ctr"/>
            <a:lstStyle/>
            <a:p>
              <a:endParaRPr lang="en-US"/>
            </a:p>
          </p:txBody>
        </p:sp>
        <p:sp>
          <p:nvSpPr>
            <p:cNvPr id="38" name="Graphic 4">
              <a:extLst>
                <a:ext uri="{FF2B5EF4-FFF2-40B4-BE49-F238E27FC236}">
                  <a16:creationId xmlns:a16="http://schemas.microsoft.com/office/drawing/2014/main" id="{547EA6D4-C7E4-EFC1-A603-15E9B7C92844}"/>
                </a:ext>
              </a:extLst>
            </p:cNvPr>
            <p:cNvSpPr/>
            <p:nvPr userDrawn="1"/>
          </p:nvSpPr>
          <p:spPr>
            <a:xfrm>
              <a:off x="1843347" y="5187028"/>
              <a:ext cx="4068497" cy="1420560"/>
            </a:xfrm>
            <a:custGeom>
              <a:avLst/>
              <a:gdLst>
                <a:gd name="connsiteX0" fmla="*/ 269044 w 530171"/>
                <a:gd name="connsiteY0" fmla="*/ 1122 h 187712"/>
                <a:gd name="connsiteX1" fmla="*/ 267546 w 530171"/>
                <a:gd name="connsiteY1" fmla="*/ 475 h 187712"/>
                <a:gd name="connsiteX2" fmla="*/ 266456 w 530171"/>
                <a:gd name="connsiteY2" fmla="*/ 49 h 187712"/>
                <a:gd name="connsiteX3" fmla="*/ 265094 w 530171"/>
                <a:gd name="connsiteY3" fmla="*/ 15 h 187712"/>
                <a:gd name="connsiteX4" fmla="*/ 263767 w 530171"/>
                <a:gd name="connsiteY4" fmla="*/ 49 h 187712"/>
                <a:gd name="connsiteX5" fmla="*/ 262661 w 530171"/>
                <a:gd name="connsiteY5" fmla="*/ 492 h 187712"/>
                <a:gd name="connsiteX6" fmla="*/ 261197 w 530171"/>
                <a:gd name="connsiteY6" fmla="*/ 1122 h 187712"/>
                <a:gd name="connsiteX7" fmla="*/ 261009 w 530171"/>
                <a:gd name="connsiteY7" fmla="*/ 1190 h 187712"/>
                <a:gd name="connsiteX8" fmla="*/ 0 w 530171"/>
                <a:gd name="connsiteY8" fmla="*/ 187712 h 187712"/>
                <a:gd name="connsiteX9" fmla="*/ 2417 w 530171"/>
                <a:gd name="connsiteY9" fmla="*/ 187712 h 187712"/>
                <a:gd name="connsiteX10" fmla="*/ 24886 w 530171"/>
                <a:gd name="connsiteY10" fmla="*/ 187712 h 187712"/>
                <a:gd name="connsiteX11" fmla="*/ 265077 w 530171"/>
                <a:gd name="connsiteY11" fmla="*/ 16050 h 187712"/>
                <a:gd name="connsiteX12" fmla="*/ 505321 w 530171"/>
                <a:gd name="connsiteY12" fmla="*/ 187712 h 187712"/>
                <a:gd name="connsiteX13" fmla="*/ 530172 w 530171"/>
                <a:gd name="connsiteY13" fmla="*/ 187712 h 187712"/>
                <a:gd name="connsiteX14" fmla="*/ 269180 w 530171"/>
                <a:gd name="connsiteY14" fmla="*/ 1190 h 187712"/>
                <a:gd name="connsiteX15" fmla="*/ 269044 w 530171"/>
                <a:gd name="connsiteY15" fmla="*/ 1122 h 187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30171" h="187712">
                  <a:moveTo>
                    <a:pt x="269044" y="1122"/>
                  </a:moveTo>
                  <a:cubicBezTo>
                    <a:pt x="268601" y="815"/>
                    <a:pt x="268039" y="679"/>
                    <a:pt x="267546" y="475"/>
                  </a:cubicBezTo>
                  <a:cubicBezTo>
                    <a:pt x="267171" y="322"/>
                    <a:pt x="266848" y="100"/>
                    <a:pt x="266456" y="49"/>
                  </a:cubicBezTo>
                  <a:cubicBezTo>
                    <a:pt x="266031" y="-36"/>
                    <a:pt x="265554" y="15"/>
                    <a:pt x="265094" y="15"/>
                  </a:cubicBezTo>
                  <a:cubicBezTo>
                    <a:pt x="264652" y="15"/>
                    <a:pt x="264193" y="-36"/>
                    <a:pt x="263767" y="49"/>
                  </a:cubicBezTo>
                  <a:cubicBezTo>
                    <a:pt x="263375" y="100"/>
                    <a:pt x="263035" y="339"/>
                    <a:pt x="262661" y="492"/>
                  </a:cubicBezTo>
                  <a:cubicBezTo>
                    <a:pt x="262150" y="679"/>
                    <a:pt x="261622" y="798"/>
                    <a:pt x="261197" y="1122"/>
                  </a:cubicBezTo>
                  <a:cubicBezTo>
                    <a:pt x="261129" y="1173"/>
                    <a:pt x="261061" y="1173"/>
                    <a:pt x="261009" y="1190"/>
                  </a:cubicBezTo>
                  <a:lnTo>
                    <a:pt x="0" y="187712"/>
                  </a:lnTo>
                  <a:lnTo>
                    <a:pt x="2417" y="187712"/>
                  </a:lnTo>
                  <a:lnTo>
                    <a:pt x="24886" y="187712"/>
                  </a:lnTo>
                  <a:lnTo>
                    <a:pt x="265077" y="16050"/>
                  </a:lnTo>
                  <a:lnTo>
                    <a:pt x="505321" y="187712"/>
                  </a:lnTo>
                  <a:lnTo>
                    <a:pt x="530172" y="187712"/>
                  </a:lnTo>
                  <a:lnTo>
                    <a:pt x="269180" y="1190"/>
                  </a:lnTo>
                  <a:cubicBezTo>
                    <a:pt x="269146" y="1173"/>
                    <a:pt x="269095" y="1173"/>
                    <a:pt x="269044" y="1122"/>
                  </a:cubicBezTo>
                </a:path>
              </a:pathLst>
            </a:custGeom>
            <a:solidFill>
              <a:srgbClr val="FFFFFF"/>
            </a:solidFill>
            <a:ln w="1702" cap="flat">
              <a:noFill/>
              <a:prstDash val="solid"/>
              <a:miter/>
            </a:ln>
          </p:spPr>
          <p:txBody>
            <a:bodyPr rtlCol="0" anchor="ctr"/>
            <a:lstStyle/>
            <a:p>
              <a:endParaRPr lang="en-US"/>
            </a:p>
          </p:txBody>
        </p:sp>
        <p:sp>
          <p:nvSpPr>
            <p:cNvPr id="39" name="Graphic 4">
              <a:extLst>
                <a:ext uri="{FF2B5EF4-FFF2-40B4-BE49-F238E27FC236}">
                  <a16:creationId xmlns:a16="http://schemas.microsoft.com/office/drawing/2014/main" id="{890175E8-B542-D8B0-882D-8A0DEA844824}"/>
                </a:ext>
              </a:extLst>
            </p:cNvPr>
            <p:cNvSpPr/>
            <p:nvPr userDrawn="1"/>
          </p:nvSpPr>
          <p:spPr>
            <a:xfrm>
              <a:off x="-1" y="6607595"/>
              <a:ext cx="2034314" cy="1433841"/>
            </a:xfrm>
            <a:custGeom>
              <a:avLst/>
              <a:gdLst>
                <a:gd name="connsiteX0" fmla="*/ 242626 w 265094"/>
                <a:gd name="connsiteY0" fmla="*/ 0 h 189467"/>
                <a:gd name="connsiteX1" fmla="*/ 240209 w 265094"/>
                <a:gd name="connsiteY1" fmla="*/ 0 h 189467"/>
                <a:gd name="connsiteX2" fmla="*/ 0 w 265094"/>
                <a:gd name="connsiteY2" fmla="*/ 171697 h 189467"/>
                <a:gd name="connsiteX3" fmla="*/ 0 w 265094"/>
                <a:gd name="connsiteY3" fmla="*/ 189467 h 189467"/>
                <a:gd name="connsiteX4" fmla="*/ 265094 w 265094"/>
                <a:gd name="connsiteY4" fmla="*/ 0 h 189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094" h="189467">
                  <a:moveTo>
                    <a:pt x="242626" y="0"/>
                  </a:moveTo>
                  <a:lnTo>
                    <a:pt x="240209" y="0"/>
                  </a:lnTo>
                  <a:lnTo>
                    <a:pt x="0" y="171697"/>
                  </a:lnTo>
                  <a:lnTo>
                    <a:pt x="0" y="189467"/>
                  </a:lnTo>
                  <a:lnTo>
                    <a:pt x="265094" y="0"/>
                  </a:lnTo>
                  <a:close/>
                </a:path>
              </a:pathLst>
            </a:custGeom>
            <a:solidFill>
              <a:srgbClr val="FFFFFF"/>
            </a:solidFill>
            <a:ln w="1702" cap="flat">
              <a:noFill/>
              <a:prstDash val="solid"/>
              <a:miter/>
            </a:ln>
          </p:spPr>
          <p:txBody>
            <a:bodyPr rtlCol="0" anchor="ctr"/>
            <a:lstStyle/>
            <a:p>
              <a:endParaRPr lang="en-US"/>
            </a:p>
          </p:txBody>
        </p:sp>
        <p:sp>
          <p:nvSpPr>
            <p:cNvPr id="40" name="Graphic 4">
              <a:extLst>
                <a:ext uri="{FF2B5EF4-FFF2-40B4-BE49-F238E27FC236}">
                  <a16:creationId xmlns:a16="http://schemas.microsoft.com/office/drawing/2014/main" id="{62C20666-F063-079D-91AD-92F6ABFB5F6D}"/>
                </a:ext>
              </a:extLst>
            </p:cNvPr>
            <p:cNvSpPr/>
            <p:nvPr userDrawn="1"/>
          </p:nvSpPr>
          <p:spPr>
            <a:xfrm>
              <a:off x="863808" y="4496712"/>
              <a:ext cx="6027322" cy="2110884"/>
            </a:xfrm>
            <a:custGeom>
              <a:avLst/>
              <a:gdLst>
                <a:gd name="connsiteX0" fmla="*/ 396689 w 785428"/>
                <a:gd name="connsiteY0" fmla="*/ 1139 h 278931"/>
                <a:gd name="connsiteX1" fmla="*/ 395191 w 785428"/>
                <a:gd name="connsiteY1" fmla="*/ 492 h 278931"/>
                <a:gd name="connsiteX2" fmla="*/ 394101 w 785428"/>
                <a:gd name="connsiteY2" fmla="*/ 49 h 278931"/>
                <a:gd name="connsiteX3" fmla="*/ 392739 w 785428"/>
                <a:gd name="connsiteY3" fmla="*/ 15 h 278931"/>
                <a:gd name="connsiteX4" fmla="*/ 391412 w 785428"/>
                <a:gd name="connsiteY4" fmla="*/ 49 h 278931"/>
                <a:gd name="connsiteX5" fmla="*/ 390306 w 785428"/>
                <a:gd name="connsiteY5" fmla="*/ 492 h 278931"/>
                <a:gd name="connsiteX6" fmla="*/ 388842 w 785428"/>
                <a:gd name="connsiteY6" fmla="*/ 1139 h 278931"/>
                <a:gd name="connsiteX7" fmla="*/ 388654 w 785428"/>
                <a:gd name="connsiteY7" fmla="*/ 1207 h 278931"/>
                <a:gd name="connsiteX8" fmla="*/ 0 w 785428"/>
                <a:gd name="connsiteY8" fmla="*/ 278931 h 278931"/>
                <a:gd name="connsiteX9" fmla="*/ 4715 w 785428"/>
                <a:gd name="connsiteY9" fmla="*/ 278931 h 278931"/>
                <a:gd name="connsiteX10" fmla="*/ 24886 w 785428"/>
                <a:gd name="connsiteY10" fmla="*/ 278931 h 278931"/>
                <a:gd name="connsiteX11" fmla="*/ 392757 w 785428"/>
                <a:gd name="connsiteY11" fmla="*/ 16101 h 278931"/>
                <a:gd name="connsiteX12" fmla="*/ 760594 w 785428"/>
                <a:gd name="connsiteY12" fmla="*/ 278931 h 278931"/>
                <a:gd name="connsiteX13" fmla="*/ 785428 w 785428"/>
                <a:gd name="connsiteY13" fmla="*/ 278931 h 278931"/>
                <a:gd name="connsiteX14" fmla="*/ 396842 w 785428"/>
                <a:gd name="connsiteY14" fmla="*/ 1224 h 278931"/>
                <a:gd name="connsiteX15" fmla="*/ 396689 w 785428"/>
                <a:gd name="connsiteY15" fmla="*/ 1139 h 278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85428" h="278931">
                  <a:moveTo>
                    <a:pt x="396689" y="1139"/>
                  </a:moveTo>
                  <a:cubicBezTo>
                    <a:pt x="396246" y="849"/>
                    <a:pt x="395684" y="679"/>
                    <a:pt x="395191" y="492"/>
                  </a:cubicBezTo>
                  <a:cubicBezTo>
                    <a:pt x="394817" y="339"/>
                    <a:pt x="394493" y="117"/>
                    <a:pt x="394101" y="49"/>
                  </a:cubicBezTo>
                  <a:cubicBezTo>
                    <a:pt x="393676" y="-36"/>
                    <a:pt x="393199" y="15"/>
                    <a:pt x="392739" y="15"/>
                  </a:cubicBezTo>
                  <a:cubicBezTo>
                    <a:pt x="392297" y="15"/>
                    <a:pt x="391838" y="-36"/>
                    <a:pt x="391412" y="49"/>
                  </a:cubicBezTo>
                  <a:cubicBezTo>
                    <a:pt x="391020" y="117"/>
                    <a:pt x="390680" y="356"/>
                    <a:pt x="390306" y="492"/>
                  </a:cubicBezTo>
                  <a:cubicBezTo>
                    <a:pt x="389795" y="679"/>
                    <a:pt x="389267" y="849"/>
                    <a:pt x="388842" y="1139"/>
                  </a:cubicBezTo>
                  <a:cubicBezTo>
                    <a:pt x="388774" y="1173"/>
                    <a:pt x="388706" y="1173"/>
                    <a:pt x="388654" y="1207"/>
                  </a:cubicBezTo>
                  <a:lnTo>
                    <a:pt x="0" y="278931"/>
                  </a:lnTo>
                  <a:lnTo>
                    <a:pt x="4715" y="278931"/>
                  </a:lnTo>
                  <a:lnTo>
                    <a:pt x="24886" y="278931"/>
                  </a:lnTo>
                  <a:lnTo>
                    <a:pt x="392757" y="16101"/>
                  </a:lnTo>
                  <a:lnTo>
                    <a:pt x="760594" y="278931"/>
                  </a:lnTo>
                  <a:lnTo>
                    <a:pt x="785428" y="278931"/>
                  </a:lnTo>
                  <a:lnTo>
                    <a:pt x="396842" y="1224"/>
                  </a:lnTo>
                  <a:cubicBezTo>
                    <a:pt x="396791" y="1190"/>
                    <a:pt x="396740" y="1190"/>
                    <a:pt x="396689" y="1139"/>
                  </a:cubicBezTo>
                </a:path>
              </a:pathLst>
            </a:custGeom>
            <a:solidFill>
              <a:srgbClr val="FFFFFF"/>
            </a:solidFill>
            <a:ln w="1702" cap="flat">
              <a:noFill/>
              <a:prstDash val="solid"/>
              <a:miter/>
            </a:ln>
          </p:spPr>
          <p:txBody>
            <a:bodyPr rtlCol="0" anchor="ctr"/>
            <a:lstStyle/>
            <a:p>
              <a:endParaRPr lang="en-US"/>
            </a:p>
          </p:txBody>
        </p:sp>
        <p:sp>
          <p:nvSpPr>
            <p:cNvPr id="41" name="Graphic 4">
              <a:extLst>
                <a:ext uri="{FF2B5EF4-FFF2-40B4-BE49-F238E27FC236}">
                  <a16:creationId xmlns:a16="http://schemas.microsoft.com/office/drawing/2014/main" id="{7EA1FBDC-6384-6E08-201B-986779995BDF}"/>
                </a:ext>
              </a:extLst>
            </p:cNvPr>
            <p:cNvSpPr/>
            <p:nvPr userDrawn="1"/>
          </p:nvSpPr>
          <p:spPr>
            <a:xfrm>
              <a:off x="-1" y="6607595"/>
              <a:ext cx="1054514" cy="743260"/>
            </a:xfrm>
            <a:custGeom>
              <a:avLst/>
              <a:gdLst>
                <a:gd name="connsiteX0" fmla="*/ 117245 w 137415"/>
                <a:gd name="connsiteY0" fmla="*/ 0 h 98214"/>
                <a:gd name="connsiteX1" fmla="*/ 112547 w 137415"/>
                <a:gd name="connsiteY1" fmla="*/ 0 h 98214"/>
                <a:gd name="connsiteX2" fmla="*/ 0 w 137415"/>
                <a:gd name="connsiteY2" fmla="*/ 80444 h 98214"/>
                <a:gd name="connsiteX3" fmla="*/ 0 w 137415"/>
                <a:gd name="connsiteY3" fmla="*/ 98215 h 98214"/>
                <a:gd name="connsiteX4" fmla="*/ 137415 w 137415"/>
                <a:gd name="connsiteY4" fmla="*/ 0 h 982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415" h="98214">
                  <a:moveTo>
                    <a:pt x="117245" y="0"/>
                  </a:moveTo>
                  <a:lnTo>
                    <a:pt x="112547" y="0"/>
                  </a:lnTo>
                  <a:lnTo>
                    <a:pt x="0" y="80444"/>
                  </a:lnTo>
                  <a:lnTo>
                    <a:pt x="0" y="98215"/>
                  </a:lnTo>
                  <a:lnTo>
                    <a:pt x="137415" y="0"/>
                  </a:lnTo>
                  <a:close/>
                </a:path>
              </a:pathLst>
            </a:custGeom>
            <a:solidFill>
              <a:srgbClr val="FFFFFF"/>
            </a:solidFill>
            <a:ln w="1702" cap="flat">
              <a:noFill/>
              <a:prstDash val="solid"/>
              <a:miter/>
            </a:ln>
          </p:spPr>
          <p:txBody>
            <a:bodyPr rtlCol="0" anchor="ctr"/>
            <a:lstStyle/>
            <a:p>
              <a:endParaRPr lang="en-US"/>
            </a:p>
          </p:txBody>
        </p:sp>
        <p:sp>
          <p:nvSpPr>
            <p:cNvPr id="42" name="Graphic 4">
              <a:extLst>
                <a:ext uri="{FF2B5EF4-FFF2-40B4-BE49-F238E27FC236}">
                  <a16:creationId xmlns:a16="http://schemas.microsoft.com/office/drawing/2014/main" id="{199A0289-5DB6-0339-642F-FA1066374B4E}"/>
                </a:ext>
              </a:extLst>
            </p:cNvPr>
            <p:cNvSpPr/>
            <p:nvPr userDrawn="1"/>
          </p:nvSpPr>
          <p:spPr>
            <a:xfrm>
              <a:off x="2844181" y="5892631"/>
              <a:ext cx="2066705" cy="715093"/>
            </a:xfrm>
            <a:custGeom>
              <a:avLst/>
              <a:gdLst>
                <a:gd name="connsiteX0" fmla="*/ 138777 w 269315"/>
                <a:gd name="connsiteY0" fmla="*/ 1197 h 94492"/>
                <a:gd name="connsiteX1" fmla="*/ 138607 w 269315"/>
                <a:gd name="connsiteY1" fmla="*/ 1129 h 94492"/>
                <a:gd name="connsiteX2" fmla="*/ 137126 w 269315"/>
                <a:gd name="connsiteY2" fmla="*/ 482 h 94492"/>
                <a:gd name="connsiteX3" fmla="*/ 136037 w 269315"/>
                <a:gd name="connsiteY3" fmla="*/ 56 h 94492"/>
                <a:gd name="connsiteX4" fmla="*/ 134658 w 269315"/>
                <a:gd name="connsiteY4" fmla="*/ 22 h 94492"/>
                <a:gd name="connsiteX5" fmla="*/ 133330 w 269315"/>
                <a:gd name="connsiteY5" fmla="*/ 56 h 94492"/>
                <a:gd name="connsiteX6" fmla="*/ 132224 w 269315"/>
                <a:gd name="connsiteY6" fmla="*/ 482 h 94492"/>
                <a:gd name="connsiteX7" fmla="*/ 130760 w 269315"/>
                <a:gd name="connsiteY7" fmla="*/ 1129 h 94492"/>
                <a:gd name="connsiteX8" fmla="*/ 130573 w 269315"/>
                <a:gd name="connsiteY8" fmla="*/ 1197 h 94492"/>
                <a:gd name="connsiteX9" fmla="*/ 0 w 269315"/>
                <a:gd name="connsiteY9" fmla="*/ 94492 h 94492"/>
                <a:gd name="connsiteX10" fmla="*/ 24885 w 269315"/>
                <a:gd name="connsiteY10" fmla="*/ 94492 h 94492"/>
                <a:gd name="connsiteX11" fmla="*/ 134658 w 269315"/>
                <a:gd name="connsiteY11" fmla="*/ 16057 h 94492"/>
                <a:gd name="connsiteX12" fmla="*/ 244464 w 269315"/>
                <a:gd name="connsiteY12" fmla="*/ 94492 h 94492"/>
                <a:gd name="connsiteX13" fmla="*/ 269316 w 269315"/>
                <a:gd name="connsiteY13" fmla="*/ 94492 h 94492"/>
                <a:gd name="connsiteX14" fmla="*/ 138777 w 269315"/>
                <a:gd name="connsiteY14" fmla="*/ 1197 h 94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9315" h="94492">
                  <a:moveTo>
                    <a:pt x="138777" y="1197"/>
                  </a:moveTo>
                  <a:cubicBezTo>
                    <a:pt x="138726" y="1163"/>
                    <a:pt x="138675" y="1163"/>
                    <a:pt x="138607" y="1129"/>
                  </a:cubicBezTo>
                  <a:cubicBezTo>
                    <a:pt x="138164" y="822"/>
                    <a:pt x="137619" y="669"/>
                    <a:pt x="137126" y="482"/>
                  </a:cubicBezTo>
                  <a:cubicBezTo>
                    <a:pt x="136735" y="329"/>
                    <a:pt x="136428" y="107"/>
                    <a:pt x="136037" y="56"/>
                  </a:cubicBezTo>
                  <a:cubicBezTo>
                    <a:pt x="135594" y="-46"/>
                    <a:pt x="135117" y="22"/>
                    <a:pt x="134658" y="22"/>
                  </a:cubicBezTo>
                  <a:cubicBezTo>
                    <a:pt x="134232" y="22"/>
                    <a:pt x="133773" y="-46"/>
                    <a:pt x="133330" y="56"/>
                  </a:cubicBezTo>
                  <a:cubicBezTo>
                    <a:pt x="132939" y="107"/>
                    <a:pt x="132598" y="329"/>
                    <a:pt x="132224" y="482"/>
                  </a:cubicBezTo>
                  <a:cubicBezTo>
                    <a:pt x="131713" y="669"/>
                    <a:pt x="131203" y="805"/>
                    <a:pt x="130760" y="1129"/>
                  </a:cubicBezTo>
                  <a:cubicBezTo>
                    <a:pt x="130692" y="1146"/>
                    <a:pt x="130624" y="1163"/>
                    <a:pt x="130573" y="1197"/>
                  </a:cubicBezTo>
                  <a:lnTo>
                    <a:pt x="0" y="94492"/>
                  </a:lnTo>
                  <a:lnTo>
                    <a:pt x="24885" y="94492"/>
                  </a:lnTo>
                  <a:lnTo>
                    <a:pt x="134658" y="16057"/>
                  </a:lnTo>
                  <a:lnTo>
                    <a:pt x="244464" y="94492"/>
                  </a:lnTo>
                  <a:lnTo>
                    <a:pt x="269316" y="94492"/>
                  </a:lnTo>
                  <a:lnTo>
                    <a:pt x="138777" y="1197"/>
                  </a:lnTo>
                  <a:close/>
                </a:path>
              </a:pathLst>
            </a:custGeom>
            <a:solidFill>
              <a:srgbClr val="FFFFFF"/>
            </a:solidFill>
            <a:ln w="1702" cap="flat">
              <a:noFill/>
              <a:prstDash val="solid"/>
              <a:miter/>
            </a:ln>
          </p:spPr>
          <p:txBody>
            <a:bodyPr rtlCol="0" anchor="ctr"/>
            <a:lstStyle/>
            <a:p>
              <a:endParaRPr lang="en-US"/>
            </a:p>
          </p:txBody>
        </p:sp>
        <p:sp>
          <p:nvSpPr>
            <p:cNvPr id="43" name="Graphic 4">
              <a:extLst>
                <a:ext uri="{FF2B5EF4-FFF2-40B4-BE49-F238E27FC236}">
                  <a16:creationId xmlns:a16="http://schemas.microsoft.com/office/drawing/2014/main" id="{122AE901-03CE-3D10-C4FB-CB6423F173BF}"/>
                </a:ext>
              </a:extLst>
            </p:cNvPr>
            <p:cNvSpPr/>
            <p:nvPr userDrawn="1"/>
          </p:nvSpPr>
          <p:spPr>
            <a:xfrm>
              <a:off x="3989999" y="1194897"/>
              <a:ext cx="3785575" cy="5335787"/>
            </a:xfrm>
            <a:custGeom>
              <a:avLst/>
              <a:gdLst>
                <a:gd name="connsiteX0" fmla="*/ 493303 w 493303"/>
                <a:gd name="connsiteY0" fmla="*/ 0 h 705068"/>
                <a:gd name="connsiteX1" fmla="*/ 0 w 493303"/>
                <a:gd name="connsiteY1" fmla="*/ 352534 h 705068"/>
                <a:gd name="connsiteX2" fmla="*/ 493303 w 493303"/>
                <a:gd name="connsiteY2" fmla="*/ 705068 h 705068"/>
              </a:gdLst>
              <a:ahLst/>
              <a:cxnLst>
                <a:cxn ang="0">
                  <a:pos x="connsiteX0" y="connsiteY0"/>
                </a:cxn>
                <a:cxn ang="0">
                  <a:pos x="connsiteX1" y="connsiteY1"/>
                </a:cxn>
                <a:cxn ang="0">
                  <a:pos x="connsiteX2" y="connsiteY2"/>
                </a:cxn>
              </a:cxnLst>
              <a:rect l="l" t="t" r="r" b="b"/>
              <a:pathLst>
                <a:path w="493303" h="705068">
                  <a:moveTo>
                    <a:pt x="493303" y="0"/>
                  </a:moveTo>
                  <a:lnTo>
                    <a:pt x="0" y="352534"/>
                  </a:lnTo>
                  <a:lnTo>
                    <a:pt x="493303" y="705068"/>
                  </a:lnTo>
                  <a:close/>
                </a:path>
              </a:pathLst>
            </a:custGeom>
            <a:solidFill>
              <a:srgbClr val="EC662C"/>
            </a:solidFill>
            <a:ln w="1702" cap="flat">
              <a:noFill/>
              <a:prstDash val="solid"/>
              <a:miter/>
            </a:ln>
          </p:spPr>
          <p:txBody>
            <a:bodyPr rtlCol="0" anchor="ctr"/>
            <a:lstStyle/>
            <a:p>
              <a:endParaRPr lang="en-US"/>
            </a:p>
          </p:txBody>
        </p:sp>
      </p:grpSp>
      <p:sp>
        <p:nvSpPr>
          <p:cNvPr id="51" name="Text Placeholder 3">
            <a:extLst>
              <a:ext uri="{FF2B5EF4-FFF2-40B4-BE49-F238E27FC236}">
                <a16:creationId xmlns:a16="http://schemas.microsoft.com/office/drawing/2014/main" id="{5CA2AD7C-DEAE-2AC3-2E9A-EB814DD22E71}"/>
              </a:ext>
            </a:extLst>
          </p:cNvPr>
          <p:cNvSpPr>
            <a:spLocks noGrp="1"/>
          </p:cNvSpPr>
          <p:nvPr>
            <p:ph type="body" sz="quarter" idx="18" hasCustomPrompt="1"/>
          </p:nvPr>
        </p:nvSpPr>
        <p:spPr>
          <a:xfrm>
            <a:off x="581487" y="700377"/>
            <a:ext cx="3198350" cy="1724860"/>
          </a:xfrm>
          <a:prstGeom prst="rect">
            <a:avLst/>
          </a:prstGeom>
          <a:effectLst>
            <a:glow rad="127000">
              <a:srgbClr val="414141"/>
            </a:glow>
          </a:effectLst>
        </p:spPr>
        <p:txBody>
          <a:bodyPr>
            <a:noAutofit/>
          </a:bodyPr>
          <a:lstStyle>
            <a:lvl1pPr marL="0" indent="0" algn="l">
              <a:lnSpc>
                <a:spcPts val="3060"/>
              </a:lnSpc>
              <a:spcBef>
                <a:spcPts val="0"/>
              </a:spcBef>
              <a:buNone/>
              <a:defRPr sz="2800" b="1">
                <a:solidFill>
                  <a:schemeClr val="bg1"/>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52" name="Text Placeholder 3">
            <a:extLst>
              <a:ext uri="{FF2B5EF4-FFF2-40B4-BE49-F238E27FC236}">
                <a16:creationId xmlns:a16="http://schemas.microsoft.com/office/drawing/2014/main" id="{8232ABFA-1151-B1A4-AB45-684DB06C0852}"/>
              </a:ext>
            </a:extLst>
          </p:cNvPr>
          <p:cNvSpPr>
            <a:spLocks noGrp="1"/>
          </p:cNvSpPr>
          <p:nvPr>
            <p:ph type="body" sz="quarter" idx="19" hasCustomPrompt="1"/>
          </p:nvPr>
        </p:nvSpPr>
        <p:spPr>
          <a:xfrm>
            <a:off x="5462358" y="5165949"/>
            <a:ext cx="4568533" cy="2154993"/>
          </a:xfrm>
          <a:prstGeom prst="rect">
            <a:avLst/>
          </a:prstGeom>
          <a:effectLst>
            <a:glow rad="127000">
              <a:srgbClr val="414141"/>
            </a:glow>
          </a:effectLst>
        </p:spPr>
        <p:txBody>
          <a:bodyPr>
            <a:noAutofit/>
          </a:bodyPr>
          <a:lstStyle>
            <a:lvl1pPr marL="0" indent="0" algn="l">
              <a:buNone/>
              <a:defRPr sz="12000" b="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2" name="Slide Number Placeholder 5">
            <a:extLst>
              <a:ext uri="{FF2B5EF4-FFF2-40B4-BE49-F238E27FC236}">
                <a16:creationId xmlns:a16="http://schemas.microsoft.com/office/drawing/2014/main" id="{0BDA0A77-D011-271E-E0EC-81AD22BB1D4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0000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560636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2C37BC33-51E1-C778-FE67-C59F2BF5B524}"/>
              </a:ext>
            </a:extLst>
          </p:cNvPr>
          <p:cNvGrpSpPr/>
          <p:nvPr userDrawn="1"/>
        </p:nvGrpSpPr>
        <p:grpSpPr>
          <a:xfrm>
            <a:off x="0" y="1192107"/>
            <a:ext cx="7559683" cy="9499706"/>
            <a:chOff x="-1" y="1194897"/>
            <a:chExt cx="7775582" cy="9741671"/>
          </a:xfrm>
        </p:grpSpPr>
        <p:sp>
          <p:nvSpPr>
            <p:cNvPr id="29" name="Freeform 28">
              <a:extLst>
                <a:ext uri="{FF2B5EF4-FFF2-40B4-BE49-F238E27FC236}">
                  <a16:creationId xmlns:a16="http://schemas.microsoft.com/office/drawing/2014/main" id="{CE9BBAB0-38E9-4DAB-53B2-454B876CE565}"/>
                </a:ext>
              </a:extLst>
            </p:cNvPr>
            <p:cNvSpPr/>
            <p:nvPr userDrawn="1"/>
          </p:nvSpPr>
          <p:spPr>
            <a:xfrm>
              <a:off x="-1" y="6607595"/>
              <a:ext cx="7775582" cy="4328973"/>
            </a:xfrm>
            <a:custGeom>
              <a:avLst/>
              <a:gdLst>
                <a:gd name="connsiteX0" fmla="*/ 3035279 w 7775582"/>
                <a:gd name="connsiteY0" fmla="*/ 0 h 4328973"/>
                <a:gd name="connsiteX1" fmla="*/ 4028206 w 7775582"/>
                <a:gd name="connsiteY1" fmla="*/ 0 h 4328973"/>
                <a:gd name="connsiteX2" fmla="*/ 4700200 w 7775582"/>
                <a:gd name="connsiteY2" fmla="*/ 0 h 4328973"/>
                <a:gd name="connsiteX3" fmla="*/ 4720183 w 7775582"/>
                <a:gd name="connsiteY3" fmla="*/ 0 h 4328973"/>
                <a:gd name="connsiteX4" fmla="*/ 4911019 w 7775582"/>
                <a:gd name="connsiteY4" fmla="*/ 0 h 4328973"/>
                <a:gd name="connsiteX5" fmla="*/ 5349995 w 7775582"/>
                <a:gd name="connsiteY5" fmla="*/ 0 h 4328973"/>
                <a:gd name="connsiteX6" fmla="*/ 5365860 w 7775582"/>
                <a:gd name="connsiteY6" fmla="*/ 0 h 4328973"/>
                <a:gd name="connsiteX7" fmla="*/ 5517365 w 7775582"/>
                <a:gd name="connsiteY7" fmla="*/ 0 h 4328973"/>
                <a:gd name="connsiteX8" fmla="*/ 5721271 w 7775582"/>
                <a:gd name="connsiteY8" fmla="*/ 0 h 4328973"/>
                <a:gd name="connsiteX9" fmla="*/ 5911984 w 7775582"/>
                <a:gd name="connsiteY9" fmla="*/ 0 h 4328973"/>
                <a:gd name="connsiteX10" fmla="*/ 6160628 w 7775582"/>
                <a:gd name="connsiteY10" fmla="*/ 0 h 4328973"/>
                <a:gd name="connsiteX11" fmla="*/ 6312036 w 7775582"/>
                <a:gd name="connsiteY11" fmla="*/ 0 h 4328973"/>
                <a:gd name="connsiteX12" fmla="*/ 6700419 w 7775582"/>
                <a:gd name="connsiteY12" fmla="*/ 0 h 4328973"/>
                <a:gd name="connsiteX13" fmla="*/ 6891001 w 7775582"/>
                <a:gd name="connsiteY13" fmla="*/ 0 h 4328973"/>
                <a:gd name="connsiteX14" fmla="*/ 6937979 w 7775582"/>
                <a:gd name="connsiteY14" fmla="*/ 0 h 4328973"/>
                <a:gd name="connsiteX15" fmla="*/ 7089283 w 7775582"/>
                <a:gd name="connsiteY15" fmla="*/ 0 h 4328973"/>
                <a:gd name="connsiteX16" fmla="*/ 7755462 w 7775582"/>
                <a:gd name="connsiteY16" fmla="*/ 0 h 4328973"/>
                <a:gd name="connsiteX17" fmla="*/ 7775582 w 7775582"/>
                <a:gd name="connsiteY17" fmla="*/ 0 h 4328973"/>
                <a:gd name="connsiteX18" fmla="*/ 4696875 w 7775582"/>
                <a:gd name="connsiteY18" fmla="*/ 2733461 h 4328973"/>
                <a:gd name="connsiteX19" fmla="*/ 2899412 w 7775582"/>
                <a:gd name="connsiteY19" fmla="*/ 4328973 h 4328973"/>
                <a:gd name="connsiteX20" fmla="*/ 1618484 w 7775582"/>
                <a:gd name="connsiteY20" fmla="*/ 4328973 h 4328973"/>
                <a:gd name="connsiteX21" fmla="*/ 1618484 w 7775582"/>
                <a:gd name="connsiteY21" fmla="*/ 4325427 h 4328973"/>
                <a:gd name="connsiteX22" fmla="*/ 1613452 w 7775582"/>
                <a:gd name="connsiteY22" fmla="*/ 4328973 h 4328973"/>
                <a:gd name="connsiteX23" fmla="*/ 0 w 7775582"/>
                <a:gd name="connsiteY23" fmla="*/ 4328973 h 4328973"/>
                <a:gd name="connsiteX24" fmla="*/ 0 w 7775582"/>
                <a:gd name="connsiteY24" fmla="*/ 2139369 h 4328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775582" h="4328973">
                  <a:moveTo>
                    <a:pt x="3035279" y="0"/>
                  </a:moveTo>
                  <a:lnTo>
                    <a:pt x="4028206" y="0"/>
                  </a:lnTo>
                  <a:lnTo>
                    <a:pt x="4700200" y="0"/>
                  </a:lnTo>
                  <a:lnTo>
                    <a:pt x="4720183" y="0"/>
                  </a:lnTo>
                  <a:lnTo>
                    <a:pt x="4911019" y="0"/>
                  </a:lnTo>
                  <a:lnTo>
                    <a:pt x="5349995" y="0"/>
                  </a:lnTo>
                  <a:lnTo>
                    <a:pt x="5365860" y="0"/>
                  </a:lnTo>
                  <a:lnTo>
                    <a:pt x="5517365" y="0"/>
                  </a:lnTo>
                  <a:lnTo>
                    <a:pt x="5721271" y="0"/>
                  </a:lnTo>
                  <a:lnTo>
                    <a:pt x="5911984" y="0"/>
                  </a:lnTo>
                  <a:lnTo>
                    <a:pt x="6160628" y="0"/>
                  </a:lnTo>
                  <a:lnTo>
                    <a:pt x="6312036" y="0"/>
                  </a:lnTo>
                  <a:lnTo>
                    <a:pt x="6700419" y="0"/>
                  </a:lnTo>
                  <a:lnTo>
                    <a:pt x="6891001" y="0"/>
                  </a:lnTo>
                  <a:lnTo>
                    <a:pt x="6937979" y="0"/>
                  </a:lnTo>
                  <a:lnTo>
                    <a:pt x="7089283" y="0"/>
                  </a:lnTo>
                  <a:lnTo>
                    <a:pt x="7755462" y="0"/>
                  </a:lnTo>
                  <a:lnTo>
                    <a:pt x="7775582" y="0"/>
                  </a:lnTo>
                  <a:lnTo>
                    <a:pt x="4696875" y="2733461"/>
                  </a:lnTo>
                  <a:lnTo>
                    <a:pt x="2899412" y="4328973"/>
                  </a:lnTo>
                  <a:lnTo>
                    <a:pt x="1618484" y="4328973"/>
                  </a:lnTo>
                  <a:lnTo>
                    <a:pt x="1618484" y="4325427"/>
                  </a:lnTo>
                  <a:lnTo>
                    <a:pt x="1613452" y="4328973"/>
                  </a:lnTo>
                  <a:lnTo>
                    <a:pt x="0" y="4328973"/>
                  </a:lnTo>
                  <a:lnTo>
                    <a:pt x="0" y="2139369"/>
                  </a:lnTo>
                  <a:close/>
                </a:path>
              </a:pathLst>
            </a:custGeom>
            <a:solidFill>
              <a:srgbClr val="E61152"/>
            </a:solidFill>
            <a:ln w="1702" cap="flat">
              <a:noFill/>
              <a:prstDash val="solid"/>
              <a:miter/>
            </a:ln>
          </p:spPr>
          <p:txBody>
            <a:bodyPr rtlCol="0" anchor="ctr"/>
            <a:lstStyle/>
            <a:p>
              <a:endParaRPr lang="en-US"/>
            </a:p>
          </p:txBody>
        </p:sp>
        <p:sp>
          <p:nvSpPr>
            <p:cNvPr id="31" name="Graphic 4">
              <a:extLst>
                <a:ext uri="{FF2B5EF4-FFF2-40B4-BE49-F238E27FC236}">
                  <a16:creationId xmlns:a16="http://schemas.microsoft.com/office/drawing/2014/main" id="{49B33116-2475-FDBD-FA29-6D6FDAC6BAB1}"/>
                </a:ext>
              </a:extLst>
            </p:cNvPr>
            <p:cNvSpPr/>
            <p:nvPr userDrawn="1"/>
          </p:nvSpPr>
          <p:spPr>
            <a:xfrm>
              <a:off x="3035278" y="6014010"/>
              <a:ext cx="1684897" cy="593577"/>
            </a:xfrm>
            <a:custGeom>
              <a:avLst/>
              <a:gdLst>
                <a:gd name="connsiteX0" fmla="*/ 0 w 219561"/>
                <a:gd name="connsiteY0" fmla="*/ 78436 h 78435"/>
                <a:gd name="connsiteX1" fmla="*/ 91610 w 219561"/>
                <a:gd name="connsiteY1" fmla="*/ 78436 h 78435"/>
                <a:gd name="connsiteX2" fmla="*/ 216974 w 219561"/>
                <a:gd name="connsiteY2" fmla="*/ 78436 h 78435"/>
                <a:gd name="connsiteX3" fmla="*/ 219562 w 219561"/>
                <a:gd name="connsiteY3" fmla="*/ 78436 h 78435"/>
                <a:gd name="connsiteX4" fmla="*/ 109772 w 219561"/>
                <a:gd name="connsiteY4" fmla="*/ 0 h 78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61" h="78435">
                  <a:moveTo>
                    <a:pt x="0" y="78436"/>
                  </a:moveTo>
                  <a:lnTo>
                    <a:pt x="91610" y="78436"/>
                  </a:lnTo>
                  <a:lnTo>
                    <a:pt x="216974" y="78436"/>
                  </a:lnTo>
                  <a:lnTo>
                    <a:pt x="219562" y="78436"/>
                  </a:lnTo>
                  <a:lnTo>
                    <a:pt x="109772" y="0"/>
                  </a:lnTo>
                  <a:close/>
                </a:path>
              </a:pathLst>
            </a:custGeom>
            <a:solidFill>
              <a:srgbClr val="358ECE"/>
            </a:solidFill>
            <a:ln w="1702" cap="flat">
              <a:noFill/>
              <a:prstDash val="solid"/>
              <a:miter/>
            </a:ln>
          </p:spPr>
          <p:txBody>
            <a:bodyPr rtlCol="0" anchor="ctr"/>
            <a:lstStyle/>
            <a:p>
              <a:endParaRPr lang="en-US"/>
            </a:p>
          </p:txBody>
        </p:sp>
        <p:sp>
          <p:nvSpPr>
            <p:cNvPr id="32" name="Graphic 4">
              <a:extLst>
                <a:ext uri="{FF2B5EF4-FFF2-40B4-BE49-F238E27FC236}">
                  <a16:creationId xmlns:a16="http://schemas.microsoft.com/office/drawing/2014/main" id="{8D7D456B-DC50-F8E4-8605-F362B95649B0}"/>
                </a:ext>
              </a:extLst>
            </p:cNvPr>
            <p:cNvSpPr/>
            <p:nvPr userDrawn="1"/>
          </p:nvSpPr>
          <p:spPr>
            <a:xfrm>
              <a:off x="2034320" y="5308233"/>
              <a:ext cx="3686819" cy="1299355"/>
            </a:xfrm>
            <a:custGeom>
              <a:avLst/>
              <a:gdLst>
                <a:gd name="connsiteX0" fmla="*/ 0 w 480434"/>
                <a:gd name="connsiteY0" fmla="*/ 171697 h 171696"/>
                <a:gd name="connsiteX1" fmla="*/ 102861 w 480434"/>
                <a:gd name="connsiteY1" fmla="*/ 171697 h 171696"/>
                <a:gd name="connsiteX2" fmla="*/ 105551 w 480434"/>
                <a:gd name="connsiteY2" fmla="*/ 171697 h 171696"/>
                <a:gd name="connsiteX3" fmla="*/ 236107 w 480434"/>
                <a:gd name="connsiteY3" fmla="*/ 78401 h 171696"/>
                <a:gd name="connsiteX4" fmla="*/ 236294 w 480434"/>
                <a:gd name="connsiteY4" fmla="*/ 78350 h 171696"/>
                <a:gd name="connsiteX5" fmla="*/ 237758 w 480434"/>
                <a:gd name="connsiteY5" fmla="*/ 77687 h 171696"/>
                <a:gd name="connsiteX6" fmla="*/ 238881 w 480434"/>
                <a:gd name="connsiteY6" fmla="*/ 77261 h 171696"/>
                <a:gd name="connsiteX7" fmla="*/ 240209 w 480434"/>
                <a:gd name="connsiteY7" fmla="*/ 77227 h 171696"/>
                <a:gd name="connsiteX8" fmla="*/ 241571 w 480434"/>
                <a:gd name="connsiteY8" fmla="*/ 77261 h 171696"/>
                <a:gd name="connsiteX9" fmla="*/ 242660 w 480434"/>
                <a:gd name="connsiteY9" fmla="*/ 77687 h 171696"/>
                <a:gd name="connsiteX10" fmla="*/ 244141 w 480434"/>
                <a:gd name="connsiteY10" fmla="*/ 78350 h 171696"/>
                <a:gd name="connsiteX11" fmla="*/ 244311 w 480434"/>
                <a:gd name="connsiteY11" fmla="*/ 78401 h 171696"/>
                <a:gd name="connsiteX12" fmla="*/ 374884 w 480434"/>
                <a:gd name="connsiteY12" fmla="*/ 171697 h 171696"/>
                <a:gd name="connsiteX13" fmla="*/ 472758 w 480434"/>
                <a:gd name="connsiteY13" fmla="*/ 171697 h 171696"/>
                <a:gd name="connsiteX14" fmla="*/ 480435 w 480434"/>
                <a:gd name="connsiteY14" fmla="*/ 171697 h 171696"/>
                <a:gd name="connsiteX15" fmla="*/ 240209 w 480434"/>
                <a:gd name="connsiteY15" fmla="*/ 0 h 171696"/>
                <a:gd name="connsiteX16" fmla="*/ 0 w 480434"/>
                <a:gd name="connsiteY16" fmla="*/ 171697 h 171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0434" h="171696">
                  <a:moveTo>
                    <a:pt x="0" y="171697"/>
                  </a:moveTo>
                  <a:lnTo>
                    <a:pt x="102861" y="171697"/>
                  </a:lnTo>
                  <a:lnTo>
                    <a:pt x="105551" y="171697"/>
                  </a:lnTo>
                  <a:lnTo>
                    <a:pt x="236107" y="78401"/>
                  </a:lnTo>
                  <a:cubicBezTo>
                    <a:pt x="236175" y="78384"/>
                    <a:pt x="236243" y="78367"/>
                    <a:pt x="236294" y="78350"/>
                  </a:cubicBezTo>
                  <a:cubicBezTo>
                    <a:pt x="236737" y="78027"/>
                    <a:pt x="237247" y="77874"/>
                    <a:pt x="237758" y="77687"/>
                  </a:cubicBezTo>
                  <a:cubicBezTo>
                    <a:pt x="238149" y="77550"/>
                    <a:pt x="238472" y="77329"/>
                    <a:pt x="238881" y="77261"/>
                  </a:cubicBezTo>
                  <a:cubicBezTo>
                    <a:pt x="239307" y="77142"/>
                    <a:pt x="239766" y="77227"/>
                    <a:pt x="240209" y="77227"/>
                  </a:cubicBezTo>
                  <a:cubicBezTo>
                    <a:pt x="240668" y="77227"/>
                    <a:pt x="241128" y="77159"/>
                    <a:pt x="241571" y="77261"/>
                  </a:cubicBezTo>
                  <a:cubicBezTo>
                    <a:pt x="241962" y="77329"/>
                    <a:pt x="242269" y="77550"/>
                    <a:pt x="242660" y="77687"/>
                  </a:cubicBezTo>
                  <a:cubicBezTo>
                    <a:pt x="243153" y="77874"/>
                    <a:pt x="243698" y="78027"/>
                    <a:pt x="244141" y="78350"/>
                  </a:cubicBezTo>
                  <a:cubicBezTo>
                    <a:pt x="244192" y="78384"/>
                    <a:pt x="244243" y="78384"/>
                    <a:pt x="244311" y="78401"/>
                  </a:cubicBezTo>
                  <a:lnTo>
                    <a:pt x="374884" y="171697"/>
                  </a:lnTo>
                  <a:lnTo>
                    <a:pt x="472758" y="171697"/>
                  </a:lnTo>
                  <a:lnTo>
                    <a:pt x="480435" y="171697"/>
                  </a:lnTo>
                  <a:lnTo>
                    <a:pt x="240209" y="0"/>
                  </a:lnTo>
                  <a:lnTo>
                    <a:pt x="0" y="171697"/>
                  </a:lnTo>
                  <a:close/>
                </a:path>
              </a:pathLst>
            </a:custGeom>
            <a:solidFill>
              <a:srgbClr val="358ECE"/>
            </a:solidFill>
            <a:ln w="1702" cap="flat">
              <a:noFill/>
              <a:prstDash val="solid"/>
              <a:miter/>
            </a:ln>
          </p:spPr>
          <p:txBody>
            <a:bodyPr rtlCol="0" anchor="ctr"/>
            <a:lstStyle/>
            <a:p>
              <a:endParaRPr lang="en-US"/>
            </a:p>
          </p:txBody>
        </p:sp>
        <p:sp>
          <p:nvSpPr>
            <p:cNvPr id="33" name="Graphic 4">
              <a:extLst>
                <a:ext uri="{FF2B5EF4-FFF2-40B4-BE49-F238E27FC236}">
                  <a16:creationId xmlns:a16="http://schemas.microsoft.com/office/drawing/2014/main" id="{07AE9694-C448-5852-BA21-0BC09C1675D4}"/>
                </a:ext>
              </a:extLst>
            </p:cNvPr>
            <p:cNvSpPr/>
            <p:nvPr userDrawn="1"/>
          </p:nvSpPr>
          <p:spPr>
            <a:xfrm>
              <a:off x="95616" y="3942146"/>
              <a:ext cx="7564619" cy="2665442"/>
            </a:xfrm>
            <a:custGeom>
              <a:avLst/>
              <a:gdLst>
                <a:gd name="connsiteX0" fmla="*/ 488758 w 985755"/>
                <a:gd name="connsiteY0" fmla="*/ 74504 h 352210"/>
                <a:gd name="connsiteX1" fmla="*/ 488946 w 985755"/>
                <a:gd name="connsiteY1" fmla="*/ 74435 h 352210"/>
                <a:gd name="connsiteX2" fmla="*/ 490409 w 985755"/>
                <a:gd name="connsiteY2" fmla="*/ 73789 h 352210"/>
                <a:gd name="connsiteX3" fmla="*/ 491516 w 985755"/>
                <a:gd name="connsiteY3" fmla="*/ 73363 h 352210"/>
                <a:gd name="connsiteX4" fmla="*/ 492860 w 985755"/>
                <a:gd name="connsiteY4" fmla="*/ 73329 h 352210"/>
                <a:gd name="connsiteX5" fmla="*/ 494222 w 985755"/>
                <a:gd name="connsiteY5" fmla="*/ 73363 h 352210"/>
                <a:gd name="connsiteX6" fmla="*/ 495312 w 985755"/>
                <a:gd name="connsiteY6" fmla="*/ 73789 h 352210"/>
                <a:gd name="connsiteX7" fmla="*/ 496792 w 985755"/>
                <a:gd name="connsiteY7" fmla="*/ 74435 h 352210"/>
                <a:gd name="connsiteX8" fmla="*/ 496963 w 985755"/>
                <a:gd name="connsiteY8" fmla="*/ 74504 h 352210"/>
                <a:gd name="connsiteX9" fmla="*/ 885549 w 985755"/>
                <a:gd name="connsiteY9" fmla="*/ 352211 h 352210"/>
                <a:gd name="connsiteX10" fmla="*/ 978078 w 985755"/>
                <a:gd name="connsiteY10" fmla="*/ 352211 h 352210"/>
                <a:gd name="connsiteX11" fmla="*/ 985755 w 985755"/>
                <a:gd name="connsiteY11" fmla="*/ 352211 h 352210"/>
                <a:gd name="connsiteX12" fmla="*/ 492877 w 985755"/>
                <a:gd name="connsiteY12" fmla="*/ 0 h 352210"/>
                <a:gd name="connsiteX13" fmla="*/ 0 w 985755"/>
                <a:gd name="connsiteY13" fmla="*/ 352211 h 352210"/>
                <a:gd name="connsiteX14" fmla="*/ 100104 w 985755"/>
                <a:gd name="connsiteY14" fmla="*/ 352211 h 352210"/>
                <a:gd name="connsiteX15" fmla="*/ 488758 w 985755"/>
                <a:gd name="connsiteY15" fmla="*/ 74504 h 352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5755" h="352210">
                  <a:moveTo>
                    <a:pt x="488758" y="74504"/>
                  </a:moveTo>
                  <a:cubicBezTo>
                    <a:pt x="488809" y="74469"/>
                    <a:pt x="488877" y="74469"/>
                    <a:pt x="488946" y="74435"/>
                  </a:cubicBezTo>
                  <a:cubicBezTo>
                    <a:pt x="489388" y="74146"/>
                    <a:pt x="489882" y="73976"/>
                    <a:pt x="490409" y="73789"/>
                  </a:cubicBezTo>
                  <a:cubicBezTo>
                    <a:pt x="490784" y="73652"/>
                    <a:pt x="491124" y="73414"/>
                    <a:pt x="491516" y="73363"/>
                  </a:cubicBezTo>
                  <a:cubicBezTo>
                    <a:pt x="491958" y="73261"/>
                    <a:pt x="492418" y="73329"/>
                    <a:pt x="492860" y="73329"/>
                  </a:cubicBezTo>
                  <a:cubicBezTo>
                    <a:pt x="493303" y="73329"/>
                    <a:pt x="493780" y="73261"/>
                    <a:pt x="494222" y="73363"/>
                  </a:cubicBezTo>
                  <a:cubicBezTo>
                    <a:pt x="494614" y="73414"/>
                    <a:pt x="494920" y="73635"/>
                    <a:pt x="495312" y="73789"/>
                  </a:cubicBezTo>
                  <a:cubicBezTo>
                    <a:pt x="495805" y="73976"/>
                    <a:pt x="496350" y="74146"/>
                    <a:pt x="496792" y="74435"/>
                  </a:cubicBezTo>
                  <a:cubicBezTo>
                    <a:pt x="496843" y="74469"/>
                    <a:pt x="496912" y="74469"/>
                    <a:pt x="496963" y="74504"/>
                  </a:cubicBezTo>
                  <a:lnTo>
                    <a:pt x="885549" y="352211"/>
                  </a:lnTo>
                  <a:lnTo>
                    <a:pt x="978078" y="352211"/>
                  </a:lnTo>
                  <a:lnTo>
                    <a:pt x="985755" y="352211"/>
                  </a:lnTo>
                  <a:lnTo>
                    <a:pt x="492877" y="0"/>
                  </a:lnTo>
                  <a:lnTo>
                    <a:pt x="0" y="352211"/>
                  </a:lnTo>
                  <a:lnTo>
                    <a:pt x="100104" y="352211"/>
                  </a:lnTo>
                  <a:lnTo>
                    <a:pt x="488758" y="74504"/>
                  </a:lnTo>
                  <a:close/>
                </a:path>
              </a:pathLst>
            </a:custGeom>
            <a:solidFill>
              <a:srgbClr val="358ECE"/>
            </a:solidFill>
            <a:ln w="1702" cap="flat">
              <a:noFill/>
              <a:prstDash val="solid"/>
              <a:miter/>
            </a:ln>
          </p:spPr>
          <p:txBody>
            <a:bodyPr rtlCol="0" anchor="ctr"/>
            <a:lstStyle/>
            <a:p>
              <a:endParaRPr lang="en-US"/>
            </a:p>
          </p:txBody>
        </p:sp>
        <p:sp>
          <p:nvSpPr>
            <p:cNvPr id="34" name="Graphic 4">
              <a:extLst>
                <a:ext uri="{FF2B5EF4-FFF2-40B4-BE49-F238E27FC236}">
                  <a16:creationId xmlns:a16="http://schemas.microsoft.com/office/drawing/2014/main" id="{C1ABAAE5-034A-28AD-EB64-6FE03B18722C}"/>
                </a:ext>
              </a:extLst>
            </p:cNvPr>
            <p:cNvSpPr/>
            <p:nvPr userDrawn="1"/>
          </p:nvSpPr>
          <p:spPr>
            <a:xfrm>
              <a:off x="1054520" y="4618424"/>
              <a:ext cx="5646028" cy="1989164"/>
            </a:xfrm>
            <a:custGeom>
              <a:avLst/>
              <a:gdLst>
                <a:gd name="connsiteX0" fmla="*/ 0 w 735741"/>
                <a:gd name="connsiteY0" fmla="*/ 262848 h 262847"/>
                <a:gd name="connsiteX1" fmla="*/ 102776 w 735741"/>
                <a:gd name="connsiteY1" fmla="*/ 262848 h 262847"/>
                <a:gd name="connsiteX2" fmla="*/ 363786 w 735741"/>
                <a:gd name="connsiteY2" fmla="*/ 76325 h 262847"/>
                <a:gd name="connsiteX3" fmla="*/ 363990 w 735741"/>
                <a:gd name="connsiteY3" fmla="*/ 76257 h 262847"/>
                <a:gd name="connsiteX4" fmla="*/ 365437 w 735741"/>
                <a:gd name="connsiteY4" fmla="*/ 75627 h 262847"/>
                <a:gd name="connsiteX5" fmla="*/ 366560 w 735741"/>
                <a:gd name="connsiteY5" fmla="*/ 75184 h 262847"/>
                <a:gd name="connsiteX6" fmla="*/ 367888 w 735741"/>
                <a:gd name="connsiteY6" fmla="*/ 75150 h 262847"/>
                <a:gd name="connsiteX7" fmla="*/ 369250 w 735741"/>
                <a:gd name="connsiteY7" fmla="*/ 75184 h 262847"/>
                <a:gd name="connsiteX8" fmla="*/ 370339 w 735741"/>
                <a:gd name="connsiteY8" fmla="*/ 75610 h 262847"/>
                <a:gd name="connsiteX9" fmla="*/ 371837 w 735741"/>
                <a:gd name="connsiteY9" fmla="*/ 76257 h 262847"/>
                <a:gd name="connsiteX10" fmla="*/ 372007 w 735741"/>
                <a:gd name="connsiteY10" fmla="*/ 76325 h 262847"/>
                <a:gd name="connsiteX11" fmla="*/ 633016 w 735741"/>
                <a:gd name="connsiteY11" fmla="*/ 262848 h 262847"/>
                <a:gd name="connsiteX12" fmla="*/ 727776 w 735741"/>
                <a:gd name="connsiteY12" fmla="*/ 262848 h 262847"/>
                <a:gd name="connsiteX13" fmla="*/ 735742 w 735741"/>
                <a:gd name="connsiteY13" fmla="*/ 262848 h 262847"/>
                <a:gd name="connsiteX14" fmla="*/ 367905 w 735741"/>
                <a:gd name="connsiteY14" fmla="*/ 0 h 262847"/>
                <a:gd name="connsiteX15" fmla="*/ 0 w 735741"/>
                <a:gd name="connsiteY15" fmla="*/ 262848 h 262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35741" h="262847">
                  <a:moveTo>
                    <a:pt x="0" y="262848"/>
                  </a:moveTo>
                  <a:lnTo>
                    <a:pt x="102776" y="262848"/>
                  </a:lnTo>
                  <a:lnTo>
                    <a:pt x="363786" y="76325"/>
                  </a:lnTo>
                  <a:cubicBezTo>
                    <a:pt x="363854" y="76308"/>
                    <a:pt x="363922" y="76308"/>
                    <a:pt x="363990" y="76257"/>
                  </a:cubicBezTo>
                  <a:cubicBezTo>
                    <a:pt x="364416" y="75950"/>
                    <a:pt x="364926" y="75814"/>
                    <a:pt x="365437" y="75627"/>
                  </a:cubicBezTo>
                  <a:cubicBezTo>
                    <a:pt x="365828" y="75474"/>
                    <a:pt x="366152" y="75235"/>
                    <a:pt x="366560" y="75184"/>
                  </a:cubicBezTo>
                  <a:cubicBezTo>
                    <a:pt x="366986" y="75082"/>
                    <a:pt x="367445" y="75150"/>
                    <a:pt x="367888" y="75150"/>
                  </a:cubicBezTo>
                  <a:cubicBezTo>
                    <a:pt x="368347" y="75150"/>
                    <a:pt x="368824" y="75082"/>
                    <a:pt x="369250" y="75184"/>
                  </a:cubicBezTo>
                  <a:cubicBezTo>
                    <a:pt x="369641" y="75235"/>
                    <a:pt x="369965" y="75457"/>
                    <a:pt x="370339" y="75610"/>
                  </a:cubicBezTo>
                  <a:cubicBezTo>
                    <a:pt x="370832" y="75814"/>
                    <a:pt x="371377" y="75950"/>
                    <a:pt x="371837" y="76257"/>
                  </a:cubicBezTo>
                  <a:cubicBezTo>
                    <a:pt x="371871" y="76308"/>
                    <a:pt x="371939" y="76308"/>
                    <a:pt x="372007" y="76325"/>
                  </a:cubicBezTo>
                  <a:lnTo>
                    <a:pt x="633016" y="262848"/>
                  </a:lnTo>
                  <a:lnTo>
                    <a:pt x="727776" y="262848"/>
                  </a:lnTo>
                  <a:lnTo>
                    <a:pt x="735742" y="262848"/>
                  </a:lnTo>
                  <a:lnTo>
                    <a:pt x="367905" y="0"/>
                  </a:lnTo>
                  <a:lnTo>
                    <a:pt x="0" y="262848"/>
                  </a:lnTo>
                  <a:close/>
                </a:path>
              </a:pathLst>
            </a:custGeom>
            <a:solidFill>
              <a:srgbClr val="358ECE"/>
            </a:solidFill>
            <a:ln w="1702" cap="flat">
              <a:noFill/>
              <a:prstDash val="solid"/>
              <a:miter/>
            </a:ln>
          </p:spPr>
          <p:txBody>
            <a:bodyPr rtlCol="0" anchor="ctr"/>
            <a:lstStyle/>
            <a:p>
              <a:endParaRPr lang="en-US"/>
            </a:p>
          </p:txBody>
        </p:sp>
        <p:sp>
          <p:nvSpPr>
            <p:cNvPr id="35" name="Graphic 4">
              <a:extLst>
                <a:ext uri="{FF2B5EF4-FFF2-40B4-BE49-F238E27FC236}">
                  <a16:creationId xmlns:a16="http://schemas.microsoft.com/office/drawing/2014/main" id="{B3B88137-42AC-E741-2F2D-2651BF121058}"/>
                </a:ext>
              </a:extLst>
            </p:cNvPr>
            <p:cNvSpPr/>
            <p:nvPr userDrawn="1"/>
          </p:nvSpPr>
          <p:spPr>
            <a:xfrm>
              <a:off x="-1" y="6607595"/>
              <a:ext cx="1843340" cy="1299355"/>
            </a:xfrm>
            <a:custGeom>
              <a:avLst/>
              <a:gdLst>
                <a:gd name="connsiteX0" fmla="*/ 137415 w 240208"/>
                <a:gd name="connsiteY0" fmla="*/ 0 h 171696"/>
                <a:gd name="connsiteX1" fmla="*/ 0 w 240208"/>
                <a:gd name="connsiteY1" fmla="*/ 98215 h 171696"/>
                <a:gd name="connsiteX2" fmla="*/ 0 w 240208"/>
                <a:gd name="connsiteY2" fmla="*/ 171697 h 171696"/>
                <a:gd name="connsiteX3" fmla="*/ 240209 w 240208"/>
                <a:gd name="connsiteY3" fmla="*/ 0 h 171696"/>
              </a:gdLst>
              <a:ahLst/>
              <a:cxnLst>
                <a:cxn ang="0">
                  <a:pos x="connsiteX0" y="connsiteY0"/>
                </a:cxn>
                <a:cxn ang="0">
                  <a:pos x="connsiteX1" y="connsiteY1"/>
                </a:cxn>
                <a:cxn ang="0">
                  <a:pos x="connsiteX2" y="connsiteY2"/>
                </a:cxn>
                <a:cxn ang="0">
                  <a:pos x="connsiteX3" y="connsiteY3"/>
                </a:cxn>
              </a:cxnLst>
              <a:rect l="l" t="t" r="r" b="b"/>
              <a:pathLst>
                <a:path w="240208" h="171696">
                  <a:moveTo>
                    <a:pt x="137415" y="0"/>
                  </a:moveTo>
                  <a:lnTo>
                    <a:pt x="0" y="98215"/>
                  </a:lnTo>
                  <a:lnTo>
                    <a:pt x="0" y="171697"/>
                  </a:lnTo>
                  <a:lnTo>
                    <a:pt x="240209" y="0"/>
                  </a:lnTo>
                  <a:close/>
                </a:path>
              </a:pathLst>
            </a:custGeom>
            <a:solidFill>
              <a:srgbClr val="E61152"/>
            </a:solidFill>
            <a:ln w="1702" cap="flat">
              <a:noFill/>
              <a:prstDash val="solid"/>
              <a:miter/>
            </a:ln>
          </p:spPr>
          <p:txBody>
            <a:bodyPr rtlCol="0" anchor="ctr"/>
            <a:lstStyle/>
            <a:p>
              <a:endParaRPr lang="en-US"/>
            </a:p>
          </p:txBody>
        </p:sp>
        <p:sp>
          <p:nvSpPr>
            <p:cNvPr id="36" name="Graphic 4">
              <a:extLst>
                <a:ext uri="{FF2B5EF4-FFF2-40B4-BE49-F238E27FC236}">
                  <a16:creationId xmlns:a16="http://schemas.microsoft.com/office/drawing/2014/main" id="{26A5D560-D4DE-9B05-9B1C-FA1D7A181D11}"/>
                </a:ext>
              </a:extLst>
            </p:cNvPr>
            <p:cNvSpPr/>
            <p:nvPr userDrawn="1"/>
          </p:nvSpPr>
          <p:spPr>
            <a:xfrm>
              <a:off x="-1" y="6607595"/>
              <a:ext cx="863540" cy="608774"/>
            </a:xfrm>
            <a:custGeom>
              <a:avLst/>
              <a:gdLst>
                <a:gd name="connsiteX0" fmla="*/ 12409 w 112529"/>
                <a:gd name="connsiteY0" fmla="*/ 0 h 80443"/>
                <a:gd name="connsiteX1" fmla="*/ 4085 w 112529"/>
                <a:gd name="connsiteY1" fmla="*/ 6026 h 80443"/>
                <a:gd name="connsiteX2" fmla="*/ 0 w 112529"/>
                <a:gd name="connsiteY2" fmla="*/ 8885 h 80443"/>
                <a:gd name="connsiteX3" fmla="*/ 0 w 112529"/>
                <a:gd name="connsiteY3" fmla="*/ 80444 h 80443"/>
                <a:gd name="connsiteX4" fmla="*/ 112530 w 112529"/>
                <a:gd name="connsiteY4" fmla="*/ 0 h 80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529" h="80443">
                  <a:moveTo>
                    <a:pt x="12409" y="0"/>
                  </a:moveTo>
                  <a:lnTo>
                    <a:pt x="4085" y="6026"/>
                  </a:lnTo>
                  <a:lnTo>
                    <a:pt x="0" y="8885"/>
                  </a:lnTo>
                  <a:lnTo>
                    <a:pt x="0" y="80444"/>
                  </a:lnTo>
                  <a:lnTo>
                    <a:pt x="112530" y="0"/>
                  </a:lnTo>
                  <a:close/>
                </a:path>
              </a:pathLst>
            </a:custGeom>
            <a:solidFill>
              <a:srgbClr val="E61152"/>
            </a:solidFill>
            <a:ln w="1702" cap="flat">
              <a:noFill/>
              <a:prstDash val="solid"/>
              <a:miter/>
            </a:ln>
          </p:spPr>
          <p:txBody>
            <a:bodyPr rtlCol="0" anchor="ctr"/>
            <a:lstStyle/>
            <a:p>
              <a:endParaRPr lang="en-US"/>
            </a:p>
          </p:txBody>
        </p:sp>
        <p:sp>
          <p:nvSpPr>
            <p:cNvPr id="37" name="Graphic 4">
              <a:extLst>
                <a:ext uri="{FF2B5EF4-FFF2-40B4-BE49-F238E27FC236}">
                  <a16:creationId xmlns:a16="http://schemas.microsoft.com/office/drawing/2014/main" id="{881BEE55-2D58-08AD-3202-C7DD1C692803}"/>
                </a:ext>
              </a:extLst>
            </p:cNvPr>
            <p:cNvSpPr/>
            <p:nvPr userDrawn="1"/>
          </p:nvSpPr>
          <p:spPr>
            <a:xfrm>
              <a:off x="-1" y="6607595"/>
              <a:ext cx="2844305" cy="2004746"/>
            </a:xfrm>
            <a:custGeom>
              <a:avLst/>
              <a:gdLst>
                <a:gd name="connsiteX0" fmla="*/ 367973 w 370645"/>
                <a:gd name="connsiteY0" fmla="*/ 0 h 264906"/>
                <a:gd name="connsiteX1" fmla="*/ 265094 w 370645"/>
                <a:gd name="connsiteY1" fmla="*/ 0 h 264906"/>
                <a:gd name="connsiteX2" fmla="*/ 0 w 370645"/>
                <a:gd name="connsiteY2" fmla="*/ 189467 h 264906"/>
                <a:gd name="connsiteX3" fmla="*/ 0 w 370645"/>
                <a:gd name="connsiteY3" fmla="*/ 264907 h 264906"/>
                <a:gd name="connsiteX4" fmla="*/ 370645 w 370645"/>
                <a:gd name="connsiteY4" fmla="*/ 0 h 264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645" h="264906">
                  <a:moveTo>
                    <a:pt x="367973" y="0"/>
                  </a:moveTo>
                  <a:lnTo>
                    <a:pt x="265094" y="0"/>
                  </a:lnTo>
                  <a:lnTo>
                    <a:pt x="0" y="189467"/>
                  </a:lnTo>
                  <a:lnTo>
                    <a:pt x="0" y="264907"/>
                  </a:lnTo>
                  <a:lnTo>
                    <a:pt x="370645" y="0"/>
                  </a:lnTo>
                  <a:close/>
                </a:path>
              </a:pathLst>
            </a:custGeom>
            <a:solidFill>
              <a:srgbClr val="E61152"/>
            </a:solidFill>
            <a:ln w="1702" cap="flat">
              <a:noFill/>
              <a:prstDash val="solid"/>
              <a:miter/>
            </a:ln>
          </p:spPr>
          <p:txBody>
            <a:bodyPr rtlCol="0" anchor="ctr"/>
            <a:lstStyle/>
            <a:p>
              <a:endParaRPr lang="en-US"/>
            </a:p>
          </p:txBody>
        </p:sp>
        <p:sp>
          <p:nvSpPr>
            <p:cNvPr id="38" name="Graphic 4">
              <a:extLst>
                <a:ext uri="{FF2B5EF4-FFF2-40B4-BE49-F238E27FC236}">
                  <a16:creationId xmlns:a16="http://schemas.microsoft.com/office/drawing/2014/main" id="{547EA6D4-C7E4-EFC1-A603-15E9B7C92844}"/>
                </a:ext>
              </a:extLst>
            </p:cNvPr>
            <p:cNvSpPr/>
            <p:nvPr userDrawn="1"/>
          </p:nvSpPr>
          <p:spPr>
            <a:xfrm>
              <a:off x="1843347" y="5187028"/>
              <a:ext cx="4068497" cy="1420560"/>
            </a:xfrm>
            <a:custGeom>
              <a:avLst/>
              <a:gdLst>
                <a:gd name="connsiteX0" fmla="*/ 269044 w 530171"/>
                <a:gd name="connsiteY0" fmla="*/ 1122 h 187712"/>
                <a:gd name="connsiteX1" fmla="*/ 267546 w 530171"/>
                <a:gd name="connsiteY1" fmla="*/ 475 h 187712"/>
                <a:gd name="connsiteX2" fmla="*/ 266456 w 530171"/>
                <a:gd name="connsiteY2" fmla="*/ 49 h 187712"/>
                <a:gd name="connsiteX3" fmla="*/ 265094 w 530171"/>
                <a:gd name="connsiteY3" fmla="*/ 15 h 187712"/>
                <a:gd name="connsiteX4" fmla="*/ 263767 w 530171"/>
                <a:gd name="connsiteY4" fmla="*/ 49 h 187712"/>
                <a:gd name="connsiteX5" fmla="*/ 262661 w 530171"/>
                <a:gd name="connsiteY5" fmla="*/ 492 h 187712"/>
                <a:gd name="connsiteX6" fmla="*/ 261197 w 530171"/>
                <a:gd name="connsiteY6" fmla="*/ 1122 h 187712"/>
                <a:gd name="connsiteX7" fmla="*/ 261009 w 530171"/>
                <a:gd name="connsiteY7" fmla="*/ 1190 h 187712"/>
                <a:gd name="connsiteX8" fmla="*/ 0 w 530171"/>
                <a:gd name="connsiteY8" fmla="*/ 187712 h 187712"/>
                <a:gd name="connsiteX9" fmla="*/ 2417 w 530171"/>
                <a:gd name="connsiteY9" fmla="*/ 187712 h 187712"/>
                <a:gd name="connsiteX10" fmla="*/ 24886 w 530171"/>
                <a:gd name="connsiteY10" fmla="*/ 187712 h 187712"/>
                <a:gd name="connsiteX11" fmla="*/ 265077 w 530171"/>
                <a:gd name="connsiteY11" fmla="*/ 16050 h 187712"/>
                <a:gd name="connsiteX12" fmla="*/ 505321 w 530171"/>
                <a:gd name="connsiteY12" fmla="*/ 187712 h 187712"/>
                <a:gd name="connsiteX13" fmla="*/ 530172 w 530171"/>
                <a:gd name="connsiteY13" fmla="*/ 187712 h 187712"/>
                <a:gd name="connsiteX14" fmla="*/ 269180 w 530171"/>
                <a:gd name="connsiteY14" fmla="*/ 1190 h 187712"/>
                <a:gd name="connsiteX15" fmla="*/ 269044 w 530171"/>
                <a:gd name="connsiteY15" fmla="*/ 1122 h 187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30171" h="187712">
                  <a:moveTo>
                    <a:pt x="269044" y="1122"/>
                  </a:moveTo>
                  <a:cubicBezTo>
                    <a:pt x="268601" y="815"/>
                    <a:pt x="268039" y="679"/>
                    <a:pt x="267546" y="475"/>
                  </a:cubicBezTo>
                  <a:cubicBezTo>
                    <a:pt x="267171" y="322"/>
                    <a:pt x="266848" y="100"/>
                    <a:pt x="266456" y="49"/>
                  </a:cubicBezTo>
                  <a:cubicBezTo>
                    <a:pt x="266031" y="-36"/>
                    <a:pt x="265554" y="15"/>
                    <a:pt x="265094" y="15"/>
                  </a:cubicBezTo>
                  <a:cubicBezTo>
                    <a:pt x="264652" y="15"/>
                    <a:pt x="264193" y="-36"/>
                    <a:pt x="263767" y="49"/>
                  </a:cubicBezTo>
                  <a:cubicBezTo>
                    <a:pt x="263375" y="100"/>
                    <a:pt x="263035" y="339"/>
                    <a:pt x="262661" y="492"/>
                  </a:cubicBezTo>
                  <a:cubicBezTo>
                    <a:pt x="262150" y="679"/>
                    <a:pt x="261622" y="798"/>
                    <a:pt x="261197" y="1122"/>
                  </a:cubicBezTo>
                  <a:cubicBezTo>
                    <a:pt x="261129" y="1173"/>
                    <a:pt x="261061" y="1173"/>
                    <a:pt x="261009" y="1190"/>
                  </a:cubicBezTo>
                  <a:lnTo>
                    <a:pt x="0" y="187712"/>
                  </a:lnTo>
                  <a:lnTo>
                    <a:pt x="2417" y="187712"/>
                  </a:lnTo>
                  <a:lnTo>
                    <a:pt x="24886" y="187712"/>
                  </a:lnTo>
                  <a:lnTo>
                    <a:pt x="265077" y="16050"/>
                  </a:lnTo>
                  <a:lnTo>
                    <a:pt x="505321" y="187712"/>
                  </a:lnTo>
                  <a:lnTo>
                    <a:pt x="530172" y="187712"/>
                  </a:lnTo>
                  <a:lnTo>
                    <a:pt x="269180" y="1190"/>
                  </a:lnTo>
                  <a:cubicBezTo>
                    <a:pt x="269146" y="1173"/>
                    <a:pt x="269095" y="1173"/>
                    <a:pt x="269044" y="1122"/>
                  </a:cubicBezTo>
                </a:path>
              </a:pathLst>
            </a:custGeom>
            <a:solidFill>
              <a:srgbClr val="FFFFFF"/>
            </a:solidFill>
            <a:ln w="1702" cap="flat">
              <a:noFill/>
              <a:prstDash val="solid"/>
              <a:miter/>
            </a:ln>
          </p:spPr>
          <p:txBody>
            <a:bodyPr rtlCol="0" anchor="ctr"/>
            <a:lstStyle/>
            <a:p>
              <a:endParaRPr lang="en-US"/>
            </a:p>
          </p:txBody>
        </p:sp>
        <p:sp>
          <p:nvSpPr>
            <p:cNvPr id="39" name="Graphic 4">
              <a:extLst>
                <a:ext uri="{FF2B5EF4-FFF2-40B4-BE49-F238E27FC236}">
                  <a16:creationId xmlns:a16="http://schemas.microsoft.com/office/drawing/2014/main" id="{890175E8-B542-D8B0-882D-8A0DEA844824}"/>
                </a:ext>
              </a:extLst>
            </p:cNvPr>
            <p:cNvSpPr/>
            <p:nvPr userDrawn="1"/>
          </p:nvSpPr>
          <p:spPr>
            <a:xfrm>
              <a:off x="-1" y="6607595"/>
              <a:ext cx="2034314" cy="1433841"/>
            </a:xfrm>
            <a:custGeom>
              <a:avLst/>
              <a:gdLst>
                <a:gd name="connsiteX0" fmla="*/ 242626 w 265094"/>
                <a:gd name="connsiteY0" fmla="*/ 0 h 189467"/>
                <a:gd name="connsiteX1" fmla="*/ 240209 w 265094"/>
                <a:gd name="connsiteY1" fmla="*/ 0 h 189467"/>
                <a:gd name="connsiteX2" fmla="*/ 0 w 265094"/>
                <a:gd name="connsiteY2" fmla="*/ 171697 h 189467"/>
                <a:gd name="connsiteX3" fmla="*/ 0 w 265094"/>
                <a:gd name="connsiteY3" fmla="*/ 189467 h 189467"/>
                <a:gd name="connsiteX4" fmla="*/ 265094 w 265094"/>
                <a:gd name="connsiteY4" fmla="*/ 0 h 189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094" h="189467">
                  <a:moveTo>
                    <a:pt x="242626" y="0"/>
                  </a:moveTo>
                  <a:lnTo>
                    <a:pt x="240209" y="0"/>
                  </a:lnTo>
                  <a:lnTo>
                    <a:pt x="0" y="171697"/>
                  </a:lnTo>
                  <a:lnTo>
                    <a:pt x="0" y="189467"/>
                  </a:lnTo>
                  <a:lnTo>
                    <a:pt x="265094" y="0"/>
                  </a:lnTo>
                  <a:close/>
                </a:path>
              </a:pathLst>
            </a:custGeom>
            <a:solidFill>
              <a:srgbClr val="FFFFFF"/>
            </a:solidFill>
            <a:ln w="1702" cap="flat">
              <a:noFill/>
              <a:prstDash val="solid"/>
              <a:miter/>
            </a:ln>
          </p:spPr>
          <p:txBody>
            <a:bodyPr rtlCol="0" anchor="ctr"/>
            <a:lstStyle/>
            <a:p>
              <a:endParaRPr lang="en-US"/>
            </a:p>
          </p:txBody>
        </p:sp>
        <p:sp>
          <p:nvSpPr>
            <p:cNvPr id="40" name="Graphic 4">
              <a:extLst>
                <a:ext uri="{FF2B5EF4-FFF2-40B4-BE49-F238E27FC236}">
                  <a16:creationId xmlns:a16="http://schemas.microsoft.com/office/drawing/2014/main" id="{62C20666-F063-079D-91AD-92F6ABFB5F6D}"/>
                </a:ext>
              </a:extLst>
            </p:cNvPr>
            <p:cNvSpPr/>
            <p:nvPr userDrawn="1"/>
          </p:nvSpPr>
          <p:spPr>
            <a:xfrm>
              <a:off x="863808" y="4496712"/>
              <a:ext cx="6027322" cy="2110884"/>
            </a:xfrm>
            <a:custGeom>
              <a:avLst/>
              <a:gdLst>
                <a:gd name="connsiteX0" fmla="*/ 396689 w 785428"/>
                <a:gd name="connsiteY0" fmla="*/ 1139 h 278931"/>
                <a:gd name="connsiteX1" fmla="*/ 395191 w 785428"/>
                <a:gd name="connsiteY1" fmla="*/ 492 h 278931"/>
                <a:gd name="connsiteX2" fmla="*/ 394101 w 785428"/>
                <a:gd name="connsiteY2" fmla="*/ 49 h 278931"/>
                <a:gd name="connsiteX3" fmla="*/ 392739 w 785428"/>
                <a:gd name="connsiteY3" fmla="*/ 15 h 278931"/>
                <a:gd name="connsiteX4" fmla="*/ 391412 w 785428"/>
                <a:gd name="connsiteY4" fmla="*/ 49 h 278931"/>
                <a:gd name="connsiteX5" fmla="*/ 390306 w 785428"/>
                <a:gd name="connsiteY5" fmla="*/ 492 h 278931"/>
                <a:gd name="connsiteX6" fmla="*/ 388842 w 785428"/>
                <a:gd name="connsiteY6" fmla="*/ 1139 h 278931"/>
                <a:gd name="connsiteX7" fmla="*/ 388654 w 785428"/>
                <a:gd name="connsiteY7" fmla="*/ 1207 h 278931"/>
                <a:gd name="connsiteX8" fmla="*/ 0 w 785428"/>
                <a:gd name="connsiteY8" fmla="*/ 278931 h 278931"/>
                <a:gd name="connsiteX9" fmla="*/ 4715 w 785428"/>
                <a:gd name="connsiteY9" fmla="*/ 278931 h 278931"/>
                <a:gd name="connsiteX10" fmla="*/ 24886 w 785428"/>
                <a:gd name="connsiteY10" fmla="*/ 278931 h 278931"/>
                <a:gd name="connsiteX11" fmla="*/ 392757 w 785428"/>
                <a:gd name="connsiteY11" fmla="*/ 16101 h 278931"/>
                <a:gd name="connsiteX12" fmla="*/ 760594 w 785428"/>
                <a:gd name="connsiteY12" fmla="*/ 278931 h 278931"/>
                <a:gd name="connsiteX13" fmla="*/ 785428 w 785428"/>
                <a:gd name="connsiteY13" fmla="*/ 278931 h 278931"/>
                <a:gd name="connsiteX14" fmla="*/ 396842 w 785428"/>
                <a:gd name="connsiteY14" fmla="*/ 1224 h 278931"/>
                <a:gd name="connsiteX15" fmla="*/ 396689 w 785428"/>
                <a:gd name="connsiteY15" fmla="*/ 1139 h 278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85428" h="278931">
                  <a:moveTo>
                    <a:pt x="396689" y="1139"/>
                  </a:moveTo>
                  <a:cubicBezTo>
                    <a:pt x="396246" y="849"/>
                    <a:pt x="395684" y="679"/>
                    <a:pt x="395191" y="492"/>
                  </a:cubicBezTo>
                  <a:cubicBezTo>
                    <a:pt x="394817" y="339"/>
                    <a:pt x="394493" y="117"/>
                    <a:pt x="394101" y="49"/>
                  </a:cubicBezTo>
                  <a:cubicBezTo>
                    <a:pt x="393676" y="-36"/>
                    <a:pt x="393199" y="15"/>
                    <a:pt x="392739" y="15"/>
                  </a:cubicBezTo>
                  <a:cubicBezTo>
                    <a:pt x="392297" y="15"/>
                    <a:pt x="391838" y="-36"/>
                    <a:pt x="391412" y="49"/>
                  </a:cubicBezTo>
                  <a:cubicBezTo>
                    <a:pt x="391020" y="117"/>
                    <a:pt x="390680" y="356"/>
                    <a:pt x="390306" y="492"/>
                  </a:cubicBezTo>
                  <a:cubicBezTo>
                    <a:pt x="389795" y="679"/>
                    <a:pt x="389267" y="849"/>
                    <a:pt x="388842" y="1139"/>
                  </a:cubicBezTo>
                  <a:cubicBezTo>
                    <a:pt x="388774" y="1173"/>
                    <a:pt x="388706" y="1173"/>
                    <a:pt x="388654" y="1207"/>
                  </a:cubicBezTo>
                  <a:lnTo>
                    <a:pt x="0" y="278931"/>
                  </a:lnTo>
                  <a:lnTo>
                    <a:pt x="4715" y="278931"/>
                  </a:lnTo>
                  <a:lnTo>
                    <a:pt x="24886" y="278931"/>
                  </a:lnTo>
                  <a:lnTo>
                    <a:pt x="392757" y="16101"/>
                  </a:lnTo>
                  <a:lnTo>
                    <a:pt x="760594" y="278931"/>
                  </a:lnTo>
                  <a:lnTo>
                    <a:pt x="785428" y="278931"/>
                  </a:lnTo>
                  <a:lnTo>
                    <a:pt x="396842" y="1224"/>
                  </a:lnTo>
                  <a:cubicBezTo>
                    <a:pt x="396791" y="1190"/>
                    <a:pt x="396740" y="1190"/>
                    <a:pt x="396689" y="1139"/>
                  </a:cubicBezTo>
                </a:path>
              </a:pathLst>
            </a:custGeom>
            <a:solidFill>
              <a:srgbClr val="FFFFFF"/>
            </a:solidFill>
            <a:ln w="1702" cap="flat">
              <a:noFill/>
              <a:prstDash val="solid"/>
              <a:miter/>
            </a:ln>
          </p:spPr>
          <p:txBody>
            <a:bodyPr rtlCol="0" anchor="ctr"/>
            <a:lstStyle/>
            <a:p>
              <a:endParaRPr lang="en-US"/>
            </a:p>
          </p:txBody>
        </p:sp>
        <p:sp>
          <p:nvSpPr>
            <p:cNvPr id="41" name="Graphic 4">
              <a:extLst>
                <a:ext uri="{FF2B5EF4-FFF2-40B4-BE49-F238E27FC236}">
                  <a16:creationId xmlns:a16="http://schemas.microsoft.com/office/drawing/2014/main" id="{7EA1FBDC-6384-6E08-201B-986779995BDF}"/>
                </a:ext>
              </a:extLst>
            </p:cNvPr>
            <p:cNvSpPr/>
            <p:nvPr userDrawn="1"/>
          </p:nvSpPr>
          <p:spPr>
            <a:xfrm>
              <a:off x="-1" y="6607595"/>
              <a:ext cx="1054514" cy="743260"/>
            </a:xfrm>
            <a:custGeom>
              <a:avLst/>
              <a:gdLst>
                <a:gd name="connsiteX0" fmla="*/ 117245 w 137415"/>
                <a:gd name="connsiteY0" fmla="*/ 0 h 98214"/>
                <a:gd name="connsiteX1" fmla="*/ 112547 w 137415"/>
                <a:gd name="connsiteY1" fmla="*/ 0 h 98214"/>
                <a:gd name="connsiteX2" fmla="*/ 0 w 137415"/>
                <a:gd name="connsiteY2" fmla="*/ 80444 h 98214"/>
                <a:gd name="connsiteX3" fmla="*/ 0 w 137415"/>
                <a:gd name="connsiteY3" fmla="*/ 98215 h 98214"/>
                <a:gd name="connsiteX4" fmla="*/ 137415 w 137415"/>
                <a:gd name="connsiteY4" fmla="*/ 0 h 982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415" h="98214">
                  <a:moveTo>
                    <a:pt x="117245" y="0"/>
                  </a:moveTo>
                  <a:lnTo>
                    <a:pt x="112547" y="0"/>
                  </a:lnTo>
                  <a:lnTo>
                    <a:pt x="0" y="80444"/>
                  </a:lnTo>
                  <a:lnTo>
                    <a:pt x="0" y="98215"/>
                  </a:lnTo>
                  <a:lnTo>
                    <a:pt x="137415" y="0"/>
                  </a:lnTo>
                  <a:close/>
                </a:path>
              </a:pathLst>
            </a:custGeom>
            <a:solidFill>
              <a:srgbClr val="FFFFFF"/>
            </a:solidFill>
            <a:ln w="1702" cap="flat">
              <a:noFill/>
              <a:prstDash val="solid"/>
              <a:miter/>
            </a:ln>
          </p:spPr>
          <p:txBody>
            <a:bodyPr rtlCol="0" anchor="ctr"/>
            <a:lstStyle/>
            <a:p>
              <a:endParaRPr lang="en-US"/>
            </a:p>
          </p:txBody>
        </p:sp>
        <p:sp>
          <p:nvSpPr>
            <p:cNvPr id="42" name="Graphic 4">
              <a:extLst>
                <a:ext uri="{FF2B5EF4-FFF2-40B4-BE49-F238E27FC236}">
                  <a16:creationId xmlns:a16="http://schemas.microsoft.com/office/drawing/2014/main" id="{199A0289-5DB6-0339-642F-FA1066374B4E}"/>
                </a:ext>
              </a:extLst>
            </p:cNvPr>
            <p:cNvSpPr/>
            <p:nvPr userDrawn="1"/>
          </p:nvSpPr>
          <p:spPr>
            <a:xfrm>
              <a:off x="2844181" y="5892631"/>
              <a:ext cx="2066705" cy="715093"/>
            </a:xfrm>
            <a:custGeom>
              <a:avLst/>
              <a:gdLst>
                <a:gd name="connsiteX0" fmla="*/ 138777 w 269315"/>
                <a:gd name="connsiteY0" fmla="*/ 1197 h 94492"/>
                <a:gd name="connsiteX1" fmla="*/ 138607 w 269315"/>
                <a:gd name="connsiteY1" fmla="*/ 1129 h 94492"/>
                <a:gd name="connsiteX2" fmla="*/ 137126 w 269315"/>
                <a:gd name="connsiteY2" fmla="*/ 482 h 94492"/>
                <a:gd name="connsiteX3" fmla="*/ 136037 w 269315"/>
                <a:gd name="connsiteY3" fmla="*/ 56 h 94492"/>
                <a:gd name="connsiteX4" fmla="*/ 134658 w 269315"/>
                <a:gd name="connsiteY4" fmla="*/ 22 h 94492"/>
                <a:gd name="connsiteX5" fmla="*/ 133330 w 269315"/>
                <a:gd name="connsiteY5" fmla="*/ 56 h 94492"/>
                <a:gd name="connsiteX6" fmla="*/ 132224 w 269315"/>
                <a:gd name="connsiteY6" fmla="*/ 482 h 94492"/>
                <a:gd name="connsiteX7" fmla="*/ 130760 w 269315"/>
                <a:gd name="connsiteY7" fmla="*/ 1129 h 94492"/>
                <a:gd name="connsiteX8" fmla="*/ 130573 w 269315"/>
                <a:gd name="connsiteY8" fmla="*/ 1197 h 94492"/>
                <a:gd name="connsiteX9" fmla="*/ 0 w 269315"/>
                <a:gd name="connsiteY9" fmla="*/ 94492 h 94492"/>
                <a:gd name="connsiteX10" fmla="*/ 24885 w 269315"/>
                <a:gd name="connsiteY10" fmla="*/ 94492 h 94492"/>
                <a:gd name="connsiteX11" fmla="*/ 134658 w 269315"/>
                <a:gd name="connsiteY11" fmla="*/ 16057 h 94492"/>
                <a:gd name="connsiteX12" fmla="*/ 244464 w 269315"/>
                <a:gd name="connsiteY12" fmla="*/ 94492 h 94492"/>
                <a:gd name="connsiteX13" fmla="*/ 269316 w 269315"/>
                <a:gd name="connsiteY13" fmla="*/ 94492 h 94492"/>
                <a:gd name="connsiteX14" fmla="*/ 138777 w 269315"/>
                <a:gd name="connsiteY14" fmla="*/ 1197 h 94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9315" h="94492">
                  <a:moveTo>
                    <a:pt x="138777" y="1197"/>
                  </a:moveTo>
                  <a:cubicBezTo>
                    <a:pt x="138726" y="1163"/>
                    <a:pt x="138675" y="1163"/>
                    <a:pt x="138607" y="1129"/>
                  </a:cubicBezTo>
                  <a:cubicBezTo>
                    <a:pt x="138164" y="822"/>
                    <a:pt x="137619" y="669"/>
                    <a:pt x="137126" y="482"/>
                  </a:cubicBezTo>
                  <a:cubicBezTo>
                    <a:pt x="136735" y="329"/>
                    <a:pt x="136428" y="107"/>
                    <a:pt x="136037" y="56"/>
                  </a:cubicBezTo>
                  <a:cubicBezTo>
                    <a:pt x="135594" y="-46"/>
                    <a:pt x="135117" y="22"/>
                    <a:pt x="134658" y="22"/>
                  </a:cubicBezTo>
                  <a:cubicBezTo>
                    <a:pt x="134232" y="22"/>
                    <a:pt x="133773" y="-46"/>
                    <a:pt x="133330" y="56"/>
                  </a:cubicBezTo>
                  <a:cubicBezTo>
                    <a:pt x="132939" y="107"/>
                    <a:pt x="132598" y="329"/>
                    <a:pt x="132224" y="482"/>
                  </a:cubicBezTo>
                  <a:cubicBezTo>
                    <a:pt x="131713" y="669"/>
                    <a:pt x="131203" y="805"/>
                    <a:pt x="130760" y="1129"/>
                  </a:cubicBezTo>
                  <a:cubicBezTo>
                    <a:pt x="130692" y="1146"/>
                    <a:pt x="130624" y="1163"/>
                    <a:pt x="130573" y="1197"/>
                  </a:cubicBezTo>
                  <a:lnTo>
                    <a:pt x="0" y="94492"/>
                  </a:lnTo>
                  <a:lnTo>
                    <a:pt x="24885" y="94492"/>
                  </a:lnTo>
                  <a:lnTo>
                    <a:pt x="134658" y="16057"/>
                  </a:lnTo>
                  <a:lnTo>
                    <a:pt x="244464" y="94492"/>
                  </a:lnTo>
                  <a:lnTo>
                    <a:pt x="269316" y="94492"/>
                  </a:lnTo>
                  <a:lnTo>
                    <a:pt x="138777" y="1197"/>
                  </a:lnTo>
                  <a:close/>
                </a:path>
              </a:pathLst>
            </a:custGeom>
            <a:solidFill>
              <a:srgbClr val="FFFFFF"/>
            </a:solidFill>
            <a:ln w="1702" cap="flat">
              <a:noFill/>
              <a:prstDash val="solid"/>
              <a:miter/>
            </a:ln>
          </p:spPr>
          <p:txBody>
            <a:bodyPr rtlCol="0" anchor="ctr"/>
            <a:lstStyle/>
            <a:p>
              <a:endParaRPr lang="en-US"/>
            </a:p>
          </p:txBody>
        </p:sp>
        <p:sp>
          <p:nvSpPr>
            <p:cNvPr id="43" name="Graphic 4">
              <a:extLst>
                <a:ext uri="{FF2B5EF4-FFF2-40B4-BE49-F238E27FC236}">
                  <a16:creationId xmlns:a16="http://schemas.microsoft.com/office/drawing/2014/main" id="{122AE901-03CE-3D10-C4FB-CB6423F173BF}"/>
                </a:ext>
              </a:extLst>
            </p:cNvPr>
            <p:cNvSpPr/>
            <p:nvPr userDrawn="1"/>
          </p:nvSpPr>
          <p:spPr>
            <a:xfrm>
              <a:off x="3989999" y="1194897"/>
              <a:ext cx="3785575" cy="5335787"/>
            </a:xfrm>
            <a:custGeom>
              <a:avLst/>
              <a:gdLst>
                <a:gd name="connsiteX0" fmla="*/ 493303 w 493303"/>
                <a:gd name="connsiteY0" fmla="*/ 0 h 705068"/>
                <a:gd name="connsiteX1" fmla="*/ 0 w 493303"/>
                <a:gd name="connsiteY1" fmla="*/ 352534 h 705068"/>
                <a:gd name="connsiteX2" fmla="*/ 493303 w 493303"/>
                <a:gd name="connsiteY2" fmla="*/ 705068 h 705068"/>
              </a:gdLst>
              <a:ahLst/>
              <a:cxnLst>
                <a:cxn ang="0">
                  <a:pos x="connsiteX0" y="connsiteY0"/>
                </a:cxn>
                <a:cxn ang="0">
                  <a:pos x="connsiteX1" y="connsiteY1"/>
                </a:cxn>
                <a:cxn ang="0">
                  <a:pos x="connsiteX2" y="connsiteY2"/>
                </a:cxn>
              </a:cxnLst>
              <a:rect l="l" t="t" r="r" b="b"/>
              <a:pathLst>
                <a:path w="493303" h="705068">
                  <a:moveTo>
                    <a:pt x="493303" y="0"/>
                  </a:moveTo>
                  <a:lnTo>
                    <a:pt x="0" y="352534"/>
                  </a:lnTo>
                  <a:lnTo>
                    <a:pt x="493303" y="705068"/>
                  </a:lnTo>
                  <a:close/>
                </a:path>
              </a:pathLst>
            </a:custGeom>
            <a:solidFill>
              <a:srgbClr val="EC662C"/>
            </a:solidFill>
            <a:ln w="1702" cap="flat">
              <a:noFill/>
              <a:prstDash val="solid"/>
              <a:miter/>
            </a:ln>
          </p:spPr>
          <p:txBody>
            <a:bodyPr rtlCol="0" anchor="ctr"/>
            <a:lstStyle/>
            <a:p>
              <a:endParaRPr lang="en-US"/>
            </a:p>
          </p:txBody>
        </p:sp>
      </p:grpSp>
      <p:sp>
        <p:nvSpPr>
          <p:cNvPr id="45" name="Picture Placeholder 31">
            <a:extLst>
              <a:ext uri="{FF2B5EF4-FFF2-40B4-BE49-F238E27FC236}">
                <a16:creationId xmlns:a16="http://schemas.microsoft.com/office/drawing/2014/main" id="{94587976-10A1-DFC7-783D-1BB1965D4D9E}"/>
              </a:ext>
            </a:extLst>
          </p:cNvPr>
          <p:cNvSpPr>
            <a:spLocks noGrp="1"/>
          </p:cNvSpPr>
          <p:nvPr userDrawn="1">
            <p:ph type="pic" sz="quarter" idx="17"/>
          </p:nvPr>
        </p:nvSpPr>
        <p:spPr>
          <a:xfrm>
            <a:off x="1" y="0"/>
            <a:ext cx="7559676" cy="6354362"/>
          </a:xfrm>
          <a:custGeom>
            <a:avLst/>
            <a:gdLst>
              <a:gd name="connsiteX0" fmla="*/ 0 w 7775575"/>
              <a:gd name="connsiteY0" fmla="*/ 0 h 6535838"/>
              <a:gd name="connsiteX1" fmla="*/ 7775575 w 7775575"/>
              <a:gd name="connsiteY1" fmla="*/ 0 h 6535838"/>
              <a:gd name="connsiteX2" fmla="*/ 7775575 w 7775575"/>
              <a:gd name="connsiteY2" fmla="*/ 1095706 h 6535838"/>
              <a:gd name="connsiteX3" fmla="*/ 0 w 7775575"/>
              <a:gd name="connsiteY3" fmla="*/ 6535838 h 6535838"/>
            </a:gdLst>
            <a:ahLst/>
            <a:cxnLst>
              <a:cxn ang="0">
                <a:pos x="connsiteX0" y="connsiteY0"/>
              </a:cxn>
              <a:cxn ang="0">
                <a:pos x="connsiteX1" y="connsiteY1"/>
              </a:cxn>
              <a:cxn ang="0">
                <a:pos x="connsiteX2" y="connsiteY2"/>
              </a:cxn>
              <a:cxn ang="0">
                <a:pos x="connsiteX3" y="connsiteY3"/>
              </a:cxn>
            </a:cxnLst>
            <a:rect l="l" t="t" r="r" b="b"/>
            <a:pathLst>
              <a:path w="7775575" h="6535838">
                <a:moveTo>
                  <a:pt x="0" y="0"/>
                </a:moveTo>
                <a:lnTo>
                  <a:pt x="7775575" y="0"/>
                </a:lnTo>
                <a:lnTo>
                  <a:pt x="7775575" y="1095706"/>
                </a:lnTo>
                <a:lnTo>
                  <a:pt x="0" y="6535838"/>
                </a:lnTo>
                <a:close/>
              </a:path>
            </a:pathLst>
          </a:custGeom>
        </p:spPr>
        <p:txBody>
          <a:bodyPr wrap="square">
            <a:noAutofit/>
          </a:bodyPr>
          <a:lstStyle/>
          <a:p>
            <a:endParaRPr lang="en-US"/>
          </a:p>
        </p:txBody>
      </p:sp>
      <p:sp>
        <p:nvSpPr>
          <p:cNvPr id="51" name="Text Placeholder 3">
            <a:extLst>
              <a:ext uri="{FF2B5EF4-FFF2-40B4-BE49-F238E27FC236}">
                <a16:creationId xmlns:a16="http://schemas.microsoft.com/office/drawing/2014/main" id="{5CA2AD7C-DEAE-2AC3-2E9A-EB814DD22E71}"/>
              </a:ext>
            </a:extLst>
          </p:cNvPr>
          <p:cNvSpPr>
            <a:spLocks noGrp="1"/>
          </p:cNvSpPr>
          <p:nvPr>
            <p:ph type="body" sz="quarter" idx="18" hasCustomPrompt="1"/>
          </p:nvPr>
        </p:nvSpPr>
        <p:spPr>
          <a:xfrm>
            <a:off x="1792157" y="7459391"/>
            <a:ext cx="2982373" cy="2432754"/>
          </a:xfrm>
          <a:prstGeom prst="rect">
            <a:avLst/>
          </a:prstGeom>
          <a:effectLst>
            <a:glow rad="127000">
              <a:srgbClr val="414141"/>
            </a:glow>
          </a:effectLst>
        </p:spPr>
        <p:txBody>
          <a:bodyPr>
            <a:noAutofit/>
          </a:bodyPr>
          <a:lstStyle>
            <a:lvl1pPr marL="0" indent="0" algn="l">
              <a:lnSpc>
                <a:spcPts val="3060"/>
              </a:lnSpc>
              <a:spcBef>
                <a:spcPts val="0"/>
              </a:spcBef>
              <a:buNone/>
              <a:defRPr sz="2800" b="1">
                <a:solidFill>
                  <a:schemeClr val="bg1"/>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52" name="Text Placeholder 3">
            <a:extLst>
              <a:ext uri="{FF2B5EF4-FFF2-40B4-BE49-F238E27FC236}">
                <a16:creationId xmlns:a16="http://schemas.microsoft.com/office/drawing/2014/main" id="{8232ABFA-1151-B1A4-AB45-684DB06C0852}"/>
              </a:ext>
            </a:extLst>
          </p:cNvPr>
          <p:cNvSpPr>
            <a:spLocks noGrp="1"/>
          </p:cNvSpPr>
          <p:nvPr>
            <p:ph type="body" sz="quarter" idx="19" hasCustomPrompt="1"/>
          </p:nvPr>
        </p:nvSpPr>
        <p:spPr>
          <a:xfrm>
            <a:off x="5265172" y="2758046"/>
            <a:ext cx="4568533" cy="2513490"/>
          </a:xfrm>
          <a:prstGeom prst="rect">
            <a:avLst/>
          </a:prstGeom>
          <a:effectLst>
            <a:glow rad="127000">
              <a:srgbClr val="414141"/>
            </a:glow>
          </a:effectLst>
        </p:spPr>
        <p:txBody>
          <a:bodyPr>
            <a:noAutofit/>
          </a:bodyPr>
          <a:lstStyle>
            <a:lvl1pPr marL="0" indent="0" algn="l">
              <a:buNone/>
              <a:defRPr sz="12000" b="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53" name="Slide Number Placeholder 5">
            <a:extLst>
              <a:ext uri="{FF2B5EF4-FFF2-40B4-BE49-F238E27FC236}">
                <a16:creationId xmlns:a16="http://schemas.microsoft.com/office/drawing/2014/main" id="{64EB51D7-6C7E-38A3-9250-AD3DECE4D752}"/>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0000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912614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AE37C3C-9BEB-E34E-D003-8DEA4ABCD821}"/>
              </a:ext>
            </a:extLst>
          </p:cNvPr>
          <p:cNvSpPr txBox="1"/>
          <p:nvPr userDrawn="1"/>
        </p:nvSpPr>
        <p:spPr>
          <a:xfrm rot="16200000">
            <a:off x="5589012" y="8401747"/>
            <a:ext cx="3309497" cy="200055"/>
          </a:xfrm>
          <a:prstGeom prst="rect">
            <a:avLst/>
          </a:prstGeom>
          <a:noFill/>
        </p:spPr>
        <p:txBody>
          <a:bodyPr wrap="square" rtlCol="0">
            <a:spAutoFit/>
          </a:bodyPr>
          <a:lstStyle/>
          <a:p>
            <a:r>
              <a:rPr lang="en-US" sz="700" b="0" spc="200" baseline="0" dirty="0" err="1">
                <a:solidFill>
                  <a:srgbClr val="000000"/>
                </a:solidFill>
              </a:rPr>
              <a:t>www.inclusiveeducators.eu</a:t>
            </a:r>
            <a:endParaRPr lang="en-US" sz="700" b="0" spc="200" baseline="0" dirty="0">
              <a:solidFill>
                <a:srgbClr val="000000"/>
              </a:solidFill>
            </a:endParaRPr>
          </a:p>
        </p:txBody>
      </p:sp>
      <p:sp>
        <p:nvSpPr>
          <p:cNvPr id="8" name="Slide Number Placeholder 5">
            <a:extLst>
              <a:ext uri="{FF2B5EF4-FFF2-40B4-BE49-F238E27FC236}">
                <a16:creationId xmlns:a16="http://schemas.microsoft.com/office/drawing/2014/main" id="{C8E1D3AA-8476-A229-B490-A9623C26A98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0000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cxnSp>
        <p:nvCxnSpPr>
          <p:cNvPr id="9" name="Straight Connector 8">
            <a:extLst>
              <a:ext uri="{FF2B5EF4-FFF2-40B4-BE49-F238E27FC236}">
                <a16:creationId xmlns:a16="http://schemas.microsoft.com/office/drawing/2014/main" id="{8044808B-6709-BF44-E2A5-CBD787F7E12A}"/>
              </a:ext>
            </a:extLst>
          </p:cNvPr>
          <p:cNvCxnSpPr/>
          <p:nvPr userDrawn="1"/>
        </p:nvCxnSpPr>
        <p:spPr>
          <a:xfrm>
            <a:off x="7097037" y="10192911"/>
            <a:ext cx="265889" cy="0"/>
          </a:xfrm>
          <a:prstGeom prst="line">
            <a:avLst/>
          </a:prstGeom>
          <a:ln w="12700">
            <a:solidFill>
              <a:srgbClr val="F2BD1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644773"/>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2" r:id="rId3"/>
    <p:sldLayoutId id="2147483664" r:id="rId4"/>
    <p:sldLayoutId id="2147483674" r:id="rId5"/>
    <p:sldLayoutId id="2147483672" r:id="rId6"/>
    <p:sldLayoutId id="2147483665" r:id="rId7"/>
    <p:sldLayoutId id="2147483673" r:id="rId8"/>
    <p:sldLayoutId id="2147483671" r:id="rId9"/>
    <p:sldLayoutId id="2147483666" r:id="rId10"/>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0.png"/><Relationship Id="rId7" Type="http://schemas.openxmlformats.org/officeDocument/2006/relationships/hyperlink" Target="https://www.youtube.com/watch?v=12XKqbMngKc" TargetMode="External"/><Relationship Id="rId2"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hyperlink" Target="https://www.youtube.com/watch?v=DN4cG4Gu_ZY" TargetMode="External"/><Relationship Id="rId5" Type="http://schemas.openxmlformats.org/officeDocument/2006/relationships/hyperlink" Target="http://www.youtube.com/watch?v=rmV6EfDvSdk" TargetMode="External"/><Relationship Id="rId4" Type="http://schemas.openxmlformats.org/officeDocument/2006/relationships/image" Target="../media/image11.png"/><Relationship Id="rId9" Type="http://schemas.openxmlformats.org/officeDocument/2006/relationships/hyperlink" Target="https://answergarden.ch/"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3.png"/><Relationship Id="rId7" Type="http://schemas.openxmlformats.org/officeDocument/2006/relationships/hyperlink" Target="https://www.youtube.com/watch?v=2mvR6w8B89U" TargetMode="External"/><Relationship Id="rId2"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hyperlink" Target="https://www.activelylearn.com/" TargetMode="External"/><Relationship Id="rId4" Type="http://schemas.openxmlformats.org/officeDocument/2006/relationships/hyperlink" Target="http://www.youtube.com/watch?v=rmV6EfDvSdk" TargetMode="External"/><Relationship Id="rId9" Type="http://schemas.openxmlformats.org/officeDocument/2006/relationships/hyperlink" Target="https://www.youtube.com/watch?v=lj154A6QJk8&amp;t=207s"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www.youtube.com/watch?v=KUX8HSfnJA0" TargetMode="External"/><Relationship Id="rId3" Type="http://schemas.openxmlformats.org/officeDocument/2006/relationships/image" Target="../media/image9.png"/><Relationship Id="rId7"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Layout" Target="../slideLayouts/slideLayout4.xml"/><Relationship Id="rId6" Type="http://schemas.openxmlformats.org/officeDocument/2006/relationships/hyperlink" Target="https://app.edu.buncee.com/" TargetMode="External"/><Relationship Id="rId5" Type="http://schemas.openxmlformats.org/officeDocument/2006/relationships/hyperlink" Target="http://www.youtube.com/watch?v=rmV6EfDvSdk" TargetMode="External"/><Relationship Id="rId4" Type="http://schemas.openxmlformats.org/officeDocument/2006/relationships/image" Target="../media/image17.png"/><Relationship Id="rId9" Type="http://schemas.openxmlformats.org/officeDocument/2006/relationships/hyperlink" Target="https://www.youtube.com/watch?v=GfO0DaeysmI"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www.youtube.com/watch?v=L-HRt8oNdJA" TargetMode="External"/><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hyperlink" Target="https://www.canva.com/" TargetMode="External"/><Relationship Id="rId4" Type="http://schemas.openxmlformats.org/officeDocument/2006/relationships/hyperlink" Target="http://www.youtube.com/watch?v=rmV6EfDvSdk" TargetMode="External"/><Relationship Id="rId9" Type="http://schemas.openxmlformats.org/officeDocument/2006/relationships/hyperlink" Target="https://www.youtube.com/watch?v=J2f2fkqa9S4s"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www.youtube.com/watch?v=NCq6Wv9N91M" TargetMode="External"/><Relationship Id="rId3" Type="http://schemas.openxmlformats.org/officeDocument/2006/relationships/image" Target="../media/image22.png"/><Relationship Id="rId7" Type="http://schemas.openxmlformats.org/officeDocument/2006/relationships/image" Target="../media/image24.png"/><Relationship Id="rId2"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hyperlink" Target="https://info.flipgrid.com/" TargetMode="External"/><Relationship Id="rId4" Type="http://schemas.openxmlformats.org/officeDocument/2006/relationships/hyperlink" Target="http://www.youtube.com/watch?v=rmV6EfDvSdk" TargetMode="External"/><Relationship Id="rId9" Type="http://schemas.openxmlformats.org/officeDocument/2006/relationships/hyperlink" Target="https://www.youtube.com/watch?v=aLzX13jw7bw"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www.youtube.com/watch?v=asFtyfvf1ZI" TargetMode="External"/><Relationship Id="rId3" Type="http://schemas.openxmlformats.org/officeDocument/2006/relationships/image" Target="../media/image25.png"/><Relationship Id="rId7" Type="http://schemas.openxmlformats.org/officeDocument/2006/relationships/image" Target="../media/image27.png"/><Relationship Id="rId2"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hyperlink" Target="https://www.flippity.net/" TargetMode="External"/><Relationship Id="rId4" Type="http://schemas.openxmlformats.org/officeDocument/2006/relationships/hyperlink" Target="http://www.youtube.com/watch?v=rmV6EfDvSdk" TargetMode="External"/><Relationship Id="rId9" Type="http://schemas.openxmlformats.org/officeDocument/2006/relationships/hyperlink" Target="https://www.youtube.com/watch?v=OOd3pwHhbt8"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www.youtube.com/watch?v=WKe2Z9J1-fY" TargetMode="External"/><Relationship Id="rId3" Type="http://schemas.openxmlformats.org/officeDocument/2006/relationships/image" Target="../media/image28.png"/><Relationship Id="rId7" Type="http://schemas.openxmlformats.org/officeDocument/2006/relationships/image" Target="../media/image30.png"/><Relationship Id="rId2"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image" Target="../media/image29.png"/><Relationship Id="rId5" Type="http://schemas.openxmlformats.org/officeDocument/2006/relationships/hyperlink" Target="https://genial.ly/" TargetMode="External"/><Relationship Id="rId4" Type="http://schemas.openxmlformats.org/officeDocument/2006/relationships/hyperlink" Target="http://www.youtube.com/watch?v=rmV6EfDvSdk" TargetMode="External"/><Relationship Id="rId9" Type="http://schemas.openxmlformats.org/officeDocument/2006/relationships/hyperlink" Target="https://www.youtube.com/watch?v=gwLZhEAxyE0"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www.youtube.com/watch?v=ZYZWoJIhf3A" TargetMode="External"/><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image" Target="../media/image32.png"/><Relationship Id="rId5" Type="http://schemas.openxmlformats.org/officeDocument/2006/relationships/hyperlink" Target="https://www.gimkit.com/me" TargetMode="External"/><Relationship Id="rId4" Type="http://schemas.openxmlformats.org/officeDocument/2006/relationships/hyperlink" Target="http://www.youtube.com/watch?v=rmV6EfDvSdk" TargetMode="External"/><Relationship Id="rId9" Type="http://schemas.openxmlformats.org/officeDocument/2006/relationships/hyperlink" Target="https://www.youtube.com/watch?v=PUsezJB4Sno"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www.youtube.com/watch?v=XaBrwzPQbhM" TargetMode="External"/><Relationship Id="rId3" Type="http://schemas.openxmlformats.org/officeDocument/2006/relationships/image" Target="../media/image34.png"/><Relationship Id="rId7" Type="http://schemas.openxmlformats.org/officeDocument/2006/relationships/image" Target="../media/image36.png"/><Relationship Id="rId2"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image" Target="../media/image35.png"/><Relationship Id="rId5" Type="http://schemas.openxmlformats.org/officeDocument/2006/relationships/hyperlink" Target="https://translate.google.com/" TargetMode="External"/><Relationship Id="rId4" Type="http://schemas.openxmlformats.org/officeDocument/2006/relationships/hyperlink" Target="http://www.youtube.com/watch?v=rmV6EfDvSdk" TargetMode="External"/><Relationship Id="rId9" Type="http://schemas.openxmlformats.org/officeDocument/2006/relationships/hyperlink" Target="https://www.youtube.com/watch?v=7V7r1DLl30w"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s://www.youtube.com/watch?v=RiB7Jb0U2ps" TargetMode="External"/><Relationship Id="rId3" Type="http://schemas.openxmlformats.org/officeDocument/2006/relationships/image" Target="../media/image37.png"/><Relationship Id="rId7" Type="http://schemas.openxmlformats.org/officeDocument/2006/relationships/image" Target="../media/image39.png"/><Relationship Id="rId2"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image" Target="../media/image38.png"/><Relationship Id="rId5" Type="http://schemas.openxmlformats.org/officeDocument/2006/relationships/hyperlink" Target="https://jamboard.google.com/" TargetMode="External"/><Relationship Id="rId4" Type="http://schemas.openxmlformats.org/officeDocument/2006/relationships/hyperlink" Target="http://www.youtube.com/watch?v=rmV6EfDvSdk" TargetMode="External"/><Relationship Id="rId9" Type="http://schemas.openxmlformats.org/officeDocument/2006/relationships/hyperlink" Target="https://www.youtube.com/watch?v=S9m4HCjOkcA"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www.youtube.com/watch?v=V4FQ-j91waA" TargetMode="External"/><Relationship Id="rId3" Type="http://schemas.openxmlformats.org/officeDocument/2006/relationships/image" Target="../media/image40.png"/><Relationship Id="rId7" Type="http://schemas.openxmlformats.org/officeDocument/2006/relationships/image" Target="../media/image42.png"/><Relationship Id="rId2"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image" Target="../media/image41.png"/><Relationship Id="rId5" Type="http://schemas.openxmlformats.org/officeDocument/2006/relationships/hyperlink" Target="https://kahoot.com/" TargetMode="External"/><Relationship Id="rId4" Type="http://schemas.openxmlformats.org/officeDocument/2006/relationships/hyperlink" Target="http://www.youtube.com/watch?v=rmV6EfDvSdk" TargetMode="External"/><Relationship Id="rId9" Type="http://schemas.openxmlformats.org/officeDocument/2006/relationships/hyperlink" Target="https://www.youtube.com/watch?v=lUc-DwxbsvU"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www.youtube.com/watch?v=GlYZNklQK34&amp;t=5s" TargetMode="External"/><Relationship Id="rId3" Type="http://schemas.openxmlformats.org/officeDocument/2006/relationships/image" Target="../media/image43.png"/><Relationship Id="rId7" Type="http://schemas.openxmlformats.org/officeDocument/2006/relationships/image" Target="../media/image45.png"/><Relationship Id="rId2"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hyperlink" Target="https://www.youtube.com/watch?v=Qpb5Oecbuhs" TargetMode="External"/><Relationship Id="rId5" Type="http://schemas.openxmlformats.org/officeDocument/2006/relationships/image" Target="../media/image44.png"/><Relationship Id="rId4" Type="http://schemas.openxmlformats.org/officeDocument/2006/relationships/hyperlink" Target="http://www.youtube.com/watch?v=rmV6EfDvSdk" TargetMode="External"/><Relationship Id="rId9" Type="http://schemas.openxmlformats.org/officeDocument/2006/relationships/hyperlink" Target="https://www.mote.com/signup"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www.youtube.com/watch?v=anTtMRaQLsM" TargetMode="External"/><Relationship Id="rId3" Type="http://schemas.openxmlformats.org/officeDocument/2006/relationships/image" Target="../media/image46.png"/><Relationship Id="rId7" Type="http://schemas.openxmlformats.org/officeDocument/2006/relationships/image" Target="../media/image48.png"/><Relationship Id="rId2"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image" Target="../media/image47.png"/><Relationship Id="rId5" Type="http://schemas.openxmlformats.org/officeDocument/2006/relationships/hyperlink" Target="http://www.nearpod.com/" TargetMode="External"/><Relationship Id="rId4" Type="http://schemas.openxmlformats.org/officeDocument/2006/relationships/hyperlink" Target="http://www.youtube.com/watch?v=rmV6EfDvSdk" TargetMode="External"/><Relationship Id="rId9" Type="http://schemas.openxmlformats.org/officeDocument/2006/relationships/hyperlink" Target="https://www.youtube.com/watch?v=BDfmsnq9Qg0"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www.youtube.com/watch?v=dC69Sr-OQik" TargetMode="External"/><Relationship Id="rId3" Type="http://schemas.openxmlformats.org/officeDocument/2006/relationships/image" Target="../media/image50.png"/><Relationship Id="rId7" Type="http://schemas.openxmlformats.org/officeDocument/2006/relationships/hyperlink" Target="http://padlet.com/" TargetMode="External"/><Relationship Id="rId2" Type="http://schemas.openxmlformats.org/officeDocument/2006/relationships/image" Target="../media/image49.png"/><Relationship Id="rId1" Type="http://schemas.openxmlformats.org/officeDocument/2006/relationships/slideLayout" Target="../slideLayouts/slideLayout4.xml"/><Relationship Id="rId6" Type="http://schemas.openxmlformats.org/officeDocument/2006/relationships/hyperlink" Target="http://www.youtube.com/watch?v=rmV6EfDvSdk" TargetMode="External"/><Relationship Id="rId5" Type="http://schemas.openxmlformats.org/officeDocument/2006/relationships/image" Target="../media/image51.png"/><Relationship Id="rId4" Type="http://schemas.openxmlformats.org/officeDocument/2006/relationships/image" Target="../media/image9.png"/><Relationship Id="rId9" Type="http://schemas.openxmlformats.org/officeDocument/2006/relationships/hyperlink" Target="https://www.youtube.com/watch?v=X17CCgi-_mo"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www.youtube.com/watch?v=Jo6ITr9yt4Y" TargetMode="External"/><Relationship Id="rId3" Type="http://schemas.openxmlformats.org/officeDocument/2006/relationships/image" Target="../media/image53.png"/><Relationship Id="rId7" Type="http://schemas.openxmlformats.org/officeDocument/2006/relationships/hyperlink" Target="https://quizlet.com/" TargetMode="External"/><Relationship Id="rId2" Type="http://schemas.openxmlformats.org/officeDocument/2006/relationships/image" Target="../media/image52.png"/><Relationship Id="rId1" Type="http://schemas.openxmlformats.org/officeDocument/2006/relationships/slideLayout" Target="../slideLayouts/slideLayout4.xml"/><Relationship Id="rId6" Type="http://schemas.openxmlformats.org/officeDocument/2006/relationships/hyperlink" Target="http://www.youtube.com/watch?v=rmV6EfDvSdk" TargetMode="External"/><Relationship Id="rId5" Type="http://schemas.openxmlformats.org/officeDocument/2006/relationships/image" Target="../media/image54.png"/><Relationship Id="rId4" Type="http://schemas.openxmlformats.org/officeDocument/2006/relationships/image" Target="../media/image9.png"/><Relationship Id="rId9" Type="http://schemas.openxmlformats.org/officeDocument/2006/relationships/hyperlink" Target="https://www.youtube.com/watch?v=c0VkeDUeehE" TargetMode="External"/></Relationships>
</file>

<file path=ppt/slides/_rels/slide27.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6.png"/><Relationship Id="rId7" Type="http://schemas.openxmlformats.org/officeDocument/2006/relationships/hyperlink" Target="https://www.youtube.com/watch?v=X17CCgi-_mo" TargetMode="External"/><Relationship Id="rId2" Type="http://schemas.openxmlformats.org/officeDocument/2006/relationships/image" Target="../media/image55.png"/><Relationship Id="rId1" Type="http://schemas.openxmlformats.org/officeDocument/2006/relationships/slideLayout" Target="../slideLayouts/slideLayout4.xml"/><Relationship Id="rId6" Type="http://schemas.openxmlformats.org/officeDocument/2006/relationships/hyperlink" Target="https://www.youtube.com/watch?v=eU8LDo5ibos" TargetMode="External"/><Relationship Id="rId5" Type="http://schemas.openxmlformats.org/officeDocument/2006/relationships/hyperlink" Target="http://www.youtube.com/watch?v=rmV6EfDvSdk" TargetMode="External"/><Relationship Id="rId4" Type="http://schemas.openxmlformats.org/officeDocument/2006/relationships/image" Target="../media/image9.png"/><Relationship Id="rId9" Type="http://schemas.openxmlformats.org/officeDocument/2006/relationships/hyperlink" Target="https://rewordify.com/"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www.youtube.com/watch?v=ZOd1eVK_4Gk" TargetMode="External"/><Relationship Id="rId3" Type="http://schemas.openxmlformats.org/officeDocument/2006/relationships/image" Target="../media/image59.png"/><Relationship Id="rId7" Type="http://schemas.openxmlformats.org/officeDocument/2006/relationships/hyperlink" Target="https://www.sutori.com/en/" TargetMode="External"/><Relationship Id="rId2" Type="http://schemas.openxmlformats.org/officeDocument/2006/relationships/image" Target="../media/image58.png"/><Relationship Id="rId1" Type="http://schemas.openxmlformats.org/officeDocument/2006/relationships/slideLayout" Target="../slideLayouts/slideLayout4.xml"/><Relationship Id="rId6" Type="http://schemas.openxmlformats.org/officeDocument/2006/relationships/hyperlink" Target="http://www.youtube.com/watch?v=rmV6EfDvSdk" TargetMode="External"/><Relationship Id="rId5" Type="http://schemas.openxmlformats.org/officeDocument/2006/relationships/image" Target="../media/image60.png"/><Relationship Id="rId4" Type="http://schemas.openxmlformats.org/officeDocument/2006/relationships/image" Target="../media/image9.png"/><Relationship Id="rId9" Type="http://schemas.openxmlformats.org/officeDocument/2006/relationships/hyperlink" Target="https://www.youtube.com/watch?v=V7xMX2Y0vT8"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https://www.youtube.com/watch?v=s_ys5bH9ArU" TargetMode="External"/><Relationship Id="rId3" Type="http://schemas.openxmlformats.org/officeDocument/2006/relationships/image" Target="../media/image62.png"/><Relationship Id="rId7" Type="http://schemas.openxmlformats.org/officeDocument/2006/relationships/hyperlink" Target="https://www.thinglink.com/" TargetMode="External"/><Relationship Id="rId2" Type="http://schemas.openxmlformats.org/officeDocument/2006/relationships/image" Target="../media/image61.png"/><Relationship Id="rId1" Type="http://schemas.openxmlformats.org/officeDocument/2006/relationships/slideLayout" Target="../slideLayouts/slideLayout4.xml"/><Relationship Id="rId6" Type="http://schemas.openxmlformats.org/officeDocument/2006/relationships/hyperlink" Target="http://www.youtube.com/watch?v=rmV6EfDvSdk" TargetMode="External"/><Relationship Id="rId5" Type="http://schemas.openxmlformats.org/officeDocument/2006/relationships/image" Target="../media/image63.png"/><Relationship Id="rId4" Type="http://schemas.openxmlformats.org/officeDocument/2006/relationships/image" Target="../media/image9.png"/><Relationship Id="rId9" Type="http://schemas.openxmlformats.org/officeDocument/2006/relationships/hyperlink" Target="https://www.youtube.com/watch?v=J9McqVt2F9w&amp;t=185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hyperlink" Target="https://www.youtube.com/watch?v=VRlT3XCtUGo" TargetMode="External"/><Relationship Id="rId3" Type="http://schemas.openxmlformats.org/officeDocument/2006/relationships/image" Target="../media/image65.png"/><Relationship Id="rId7" Type="http://schemas.openxmlformats.org/officeDocument/2006/relationships/hyperlink" Target="https://wakelet.com/" TargetMode="External"/><Relationship Id="rId2" Type="http://schemas.openxmlformats.org/officeDocument/2006/relationships/image" Target="../media/image64.png"/><Relationship Id="rId1" Type="http://schemas.openxmlformats.org/officeDocument/2006/relationships/slideLayout" Target="../slideLayouts/slideLayout4.xml"/><Relationship Id="rId6" Type="http://schemas.openxmlformats.org/officeDocument/2006/relationships/hyperlink" Target="http://www.youtube.com/watch?v=rmV6EfDvSdk" TargetMode="External"/><Relationship Id="rId5" Type="http://schemas.openxmlformats.org/officeDocument/2006/relationships/image" Target="../media/image66.png"/><Relationship Id="rId4" Type="http://schemas.openxmlformats.org/officeDocument/2006/relationships/image" Target="../media/image9.png"/><Relationship Id="rId9" Type="http://schemas.openxmlformats.org/officeDocument/2006/relationships/hyperlink" Target="https://www.youtube.com/watch?v=H2wBSp7acL0"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s://www.youtube.com/watch?v=zaBx3rErTcg" TargetMode="External"/><Relationship Id="rId3" Type="http://schemas.openxmlformats.org/officeDocument/2006/relationships/image" Target="../media/image68.png"/><Relationship Id="rId7" Type="http://schemas.openxmlformats.org/officeDocument/2006/relationships/hyperlink" Target="https://www.eu.whiteboard.chat/" TargetMode="External"/><Relationship Id="rId2" Type="http://schemas.openxmlformats.org/officeDocument/2006/relationships/image" Target="../media/image67.png"/><Relationship Id="rId1" Type="http://schemas.openxmlformats.org/officeDocument/2006/relationships/slideLayout" Target="../slideLayouts/slideLayout4.xml"/><Relationship Id="rId6" Type="http://schemas.openxmlformats.org/officeDocument/2006/relationships/hyperlink" Target="http://www.youtube.com/watch?v=rmV6EfDvSdk" TargetMode="External"/><Relationship Id="rId5" Type="http://schemas.openxmlformats.org/officeDocument/2006/relationships/image" Target="../media/image69.png"/><Relationship Id="rId4" Type="http://schemas.openxmlformats.org/officeDocument/2006/relationships/image" Target="../media/image9.png"/><Relationship Id="rId9" Type="http://schemas.openxmlformats.org/officeDocument/2006/relationships/hyperlink" Target="https://www.youtube.com/watch?v=fPPXx-Hbuig" TargetMode="External"/></Relationships>
</file>

<file path=ppt/slides/_rels/slide32.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2.jp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hyperlink" Target="https://www3.weforum.org/docs/WEF_Catalysing_Education_4.0_2022.pdf"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9783506-2CF6-6ECF-B914-A4280A1A92CB}"/>
              </a:ext>
            </a:extLst>
          </p:cNvPr>
          <p:cNvPicPr>
            <a:picLocks noGrp="1" noChangeAspect="1"/>
          </p:cNvPicPr>
          <p:nvPr>
            <p:ph type="pic" sz="quarter" idx="17"/>
          </p:nvPr>
        </p:nvPicPr>
        <p:blipFill>
          <a:blip r:embed="rId2"/>
          <a:srcRect t="21592" b="21592"/>
          <a:stretch>
            <a:fillRect/>
          </a:stretch>
        </p:blipFill>
        <p:spPr>
          <a:xfrm>
            <a:off x="-13525" y="2951553"/>
            <a:ext cx="7573200" cy="6455056"/>
          </a:xfrm>
        </p:spPr>
      </p:pic>
      <p:sp>
        <p:nvSpPr>
          <p:cNvPr id="5" name="Text Placeholder 4">
            <a:extLst>
              <a:ext uri="{FF2B5EF4-FFF2-40B4-BE49-F238E27FC236}">
                <a16:creationId xmlns:a16="http://schemas.microsoft.com/office/drawing/2014/main" id="{A3DB29FC-170A-E5DB-06ED-986C90C483F0}"/>
              </a:ext>
            </a:extLst>
          </p:cNvPr>
          <p:cNvSpPr>
            <a:spLocks noGrp="1"/>
          </p:cNvSpPr>
          <p:nvPr>
            <p:ph type="body" sz="quarter" idx="18"/>
          </p:nvPr>
        </p:nvSpPr>
        <p:spPr>
          <a:xfrm>
            <a:off x="470565" y="2976953"/>
            <a:ext cx="2830899" cy="2582597"/>
          </a:xfrm>
        </p:spPr>
        <p:txBody>
          <a:bodyPr/>
          <a:lstStyle/>
          <a:p>
            <a:pPr>
              <a:lnSpc>
                <a:spcPts val="3840"/>
              </a:lnSpc>
            </a:pPr>
            <a:r>
              <a:rPr lang="en-US" dirty="0"/>
              <a:t>Education 4.0 – digital </a:t>
            </a:r>
            <a:r>
              <a:rPr lang="en-US" dirty="0" err="1"/>
              <a:t>verktygslåda</a:t>
            </a:r>
            <a:endParaRPr lang="en-US" dirty="0"/>
          </a:p>
          <a:p>
            <a:pPr>
              <a:lnSpc>
                <a:spcPts val="3840"/>
              </a:lnSpc>
            </a:pPr>
            <a:endParaRPr lang="en-US" dirty="0"/>
          </a:p>
        </p:txBody>
      </p:sp>
      <p:sp>
        <p:nvSpPr>
          <p:cNvPr id="6" name="Text Placeholder 5">
            <a:extLst>
              <a:ext uri="{FF2B5EF4-FFF2-40B4-BE49-F238E27FC236}">
                <a16:creationId xmlns:a16="http://schemas.microsoft.com/office/drawing/2014/main" id="{2C91E6E2-4BA6-1F9E-44B6-85495AAAB572}"/>
              </a:ext>
            </a:extLst>
          </p:cNvPr>
          <p:cNvSpPr>
            <a:spLocks noGrp="1"/>
          </p:cNvSpPr>
          <p:nvPr>
            <p:ph type="body" sz="quarter" idx="19"/>
          </p:nvPr>
        </p:nvSpPr>
        <p:spPr>
          <a:xfrm>
            <a:off x="455723" y="4694663"/>
            <a:ext cx="3432245" cy="1377014"/>
          </a:xfrm>
        </p:spPr>
        <p:txBody>
          <a:bodyPr/>
          <a:lstStyle/>
          <a:p>
            <a:pPr>
              <a:lnSpc>
                <a:spcPts val="1940"/>
              </a:lnSpc>
            </a:pPr>
            <a:r>
              <a:rPr lang="en-US" sz="1800" dirty="0" err="1"/>
              <a:t>Innehåller</a:t>
            </a:r>
            <a:r>
              <a:rPr lang="en-US" sz="1800" dirty="0"/>
              <a:t> </a:t>
            </a:r>
            <a:r>
              <a:rPr lang="en-US" sz="1800" b="1" dirty="0"/>
              <a:t>20 </a:t>
            </a:r>
            <a:r>
              <a:rPr lang="en-US" sz="1800" b="1" dirty="0" err="1"/>
              <a:t>digitala</a:t>
            </a:r>
            <a:r>
              <a:rPr lang="en-US" sz="1800" b="1" dirty="0"/>
              <a:t> </a:t>
            </a:r>
            <a:r>
              <a:rPr lang="en-US" sz="1800" b="1" dirty="0" err="1"/>
              <a:t>verktyg</a:t>
            </a:r>
            <a:r>
              <a:rPr lang="en-US" sz="1800" b="1" dirty="0"/>
              <a:t> </a:t>
            </a:r>
            <a:r>
              <a:rPr lang="en-US" sz="1800" dirty="0" err="1"/>
              <a:t>som</a:t>
            </a:r>
            <a:r>
              <a:rPr lang="en-US" sz="1800" dirty="0"/>
              <a:t> </a:t>
            </a:r>
            <a:r>
              <a:rPr lang="en-US" sz="1800" dirty="0" err="1"/>
              <a:t>stöd</a:t>
            </a:r>
            <a:r>
              <a:rPr lang="en-US" sz="1800" dirty="0"/>
              <a:t> för </a:t>
            </a:r>
            <a:r>
              <a:rPr lang="en-US" sz="1800" dirty="0" err="1"/>
              <a:t>differentierad</a:t>
            </a:r>
            <a:r>
              <a:rPr lang="en-US" sz="1800" dirty="0"/>
              <a:t>, </a:t>
            </a:r>
            <a:r>
              <a:rPr lang="en-US" sz="1800" dirty="0" err="1"/>
              <a:t>inkluderande</a:t>
            </a:r>
            <a:r>
              <a:rPr lang="en-US" sz="1800" dirty="0"/>
              <a:t> </a:t>
            </a:r>
            <a:r>
              <a:rPr lang="en-US" sz="1800" dirty="0" err="1"/>
              <a:t>och</a:t>
            </a:r>
            <a:r>
              <a:rPr lang="en-US" sz="1800" dirty="0"/>
              <a:t> </a:t>
            </a:r>
            <a:r>
              <a:rPr lang="en-US" sz="1800" dirty="0" err="1"/>
              <a:t>kreativ</a:t>
            </a:r>
            <a:r>
              <a:rPr lang="en-US" sz="1800" dirty="0"/>
              <a:t> </a:t>
            </a:r>
            <a:r>
              <a:rPr lang="en-US" sz="1800" dirty="0" err="1"/>
              <a:t>pedagogik</a:t>
            </a:r>
            <a:endParaRPr lang="en-US" sz="1800" dirty="0"/>
          </a:p>
        </p:txBody>
      </p:sp>
      <p:sp>
        <p:nvSpPr>
          <p:cNvPr id="7" name="Text Placeholder 6">
            <a:extLst>
              <a:ext uri="{FF2B5EF4-FFF2-40B4-BE49-F238E27FC236}">
                <a16:creationId xmlns:a16="http://schemas.microsoft.com/office/drawing/2014/main" id="{6F59C8A4-9494-29B7-77A1-0D79C4687256}"/>
              </a:ext>
            </a:extLst>
          </p:cNvPr>
          <p:cNvSpPr>
            <a:spLocks noGrp="1"/>
          </p:cNvSpPr>
          <p:nvPr>
            <p:ph type="body" sz="quarter" idx="22"/>
          </p:nvPr>
        </p:nvSpPr>
        <p:spPr/>
        <p:txBody>
          <a:bodyPr/>
          <a:lstStyle/>
          <a:p>
            <a:pPr lvl="0"/>
            <a:r>
              <a:rPr lang="en-US" b="1" dirty="0"/>
              <a:t>November 2022</a:t>
            </a:r>
          </a:p>
          <a:p>
            <a:pPr lvl="0"/>
            <a:r>
              <a:rPr lang="en-US" dirty="0"/>
              <a:t>Education 4.0 – digital </a:t>
            </a:r>
            <a:r>
              <a:rPr lang="en-US" dirty="0" err="1"/>
              <a:t>verktygslåda</a:t>
            </a:r>
            <a:endParaRPr lang="en-US" dirty="0"/>
          </a:p>
          <a:p>
            <a:endParaRPr lang="en-US" dirty="0"/>
          </a:p>
        </p:txBody>
      </p:sp>
      <p:sp>
        <p:nvSpPr>
          <p:cNvPr id="8" name="Text Placeholder 7">
            <a:extLst>
              <a:ext uri="{FF2B5EF4-FFF2-40B4-BE49-F238E27FC236}">
                <a16:creationId xmlns:a16="http://schemas.microsoft.com/office/drawing/2014/main" id="{F069DFF5-79AA-CB91-EEC0-DEBE70818A1B}"/>
              </a:ext>
            </a:extLst>
          </p:cNvPr>
          <p:cNvSpPr>
            <a:spLocks noGrp="1"/>
          </p:cNvSpPr>
          <p:nvPr>
            <p:ph type="body" sz="quarter" idx="23"/>
          </p:nvPr>
        </p:nvSpPr>
        <p:spPr/>
        <p:txBody>
          <a:bodyPr/>
          <a:lstStyle/>
          <a:p>
            <a:r>
              <a:rPr lang="en-US" dirty="0"/>
              <a:t>Av</a:t>
            </a:r>
          </a:p>
          <a:p>
            <a:r>
              <a:rPr lang="en-US" dirty="0"/>
              <a:t>[</a:t>
            </a:r>
            <a:r>
              <a:rPr lang="en-US" dirty="0" err="1"/>
              <a:t>samarbetspartens</a:t>
            </a:r>
            <a:r>
              <a:rPr lang="en-US" dirty="0"/>
              <a:t> </a:t>
            </a:r>
            <a:r>
              <a:rPr lang="en-US" dirty="0" err="1"/>
              <a:t>namn</a:t>
            </a:r>
            <a:r>
              <a:rPr lang="en-US" dirty="0"/>
              <a:t>]</a:t>
            </a:r>
          </a:p>
        </p:txBody>
      </p:sp>
      <p:sp>
        <p:nvSpPr>
          <p:cNvPr id="11" name="Text Placeholder 25">
            <a:extLst>
              <a:ext uri="{FF2B5EF4-FFF2-40B4-BE49-F238E27FC236}">
                <a16:creationId xmlns:a16="http://schemas.microsoft.com/office/drawing/2014/main" id="{DFC5ED05-6AA5-F044-98F6-116A97CC7BEA}"/>
              </a:ext>
            </a:extLst>
          </p:cNvPr>
          <p:cNvSpPr txBox="1">
            <a:spLocks/>
          </p:cNvSpPr>
          <p:nvPr/>
        </p:nvSpPr>
        <p:spPr>
          <a:xfrm>
            <a:off x="3644900" y="9175776"/>
            <a:ext cx="3914775" cy="461665"/>
          </a:xfrm>
          <a:prstGeom prst="rect">
            <a:avLst/>
          </a:prstGeom>
          <a:solidFill>
            <a:srgbClr val="EC662C"/>
          </a:solidFill>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dirty="0">
                <a:solidFill>
                  <a:schemeClr val="bg1"/>
                </a:solidFill>
              </a:rPr>
              <a:t>  </a:t>
            </a:r>
            <a:r>
              <a:rPr lang="en-US" dirty="0" err="1">
                <a:solidFill>
                  <a:schemeClr val="bg1"/>
                </a:solidFill>
              </a:rPr>
              <a:t>www.</a:t>
            </a:r>
            <a:r>
              <a:rPr lang="en-US" b="1" dirty="0" err="1">
                <a:solidFill>
                  <a:schemeClr val="bg1"/>
                </a:solidFill>
              </a:rPr>
              <a:t>inclusiveeducators</a:t>
            </a:r>
            <a:r>
              <a:rPr lang="en-US" dirty="0" err="1">
                <a:solidFill>
                  <a:schemeClr val="bg1"/>
                </a:solidFill>
              </a:rPr>
              <a:t>.eu</a:t>
            </a:r>
            <a:endParaRPr lang="en-US" dirty="0">
              <a:solidFill>
                <a:schemeClr val="bg1"/>
              </a:solidFill>
            </a:endParaRPr>
          </a:p>
        </p:txBody>
      </p:sp>
    </p:spTree>
    <p:extLst>
      <p:ext uri="{BB962C8B-B14F-4D97-AF65-F5344CB8AC3E}">
        <p14:creationId xmlns:p14="http://schemas.microsoft.com/office/powerpoint/2010/main" val="6132294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D42A6CE-3919-1AFC-3041-0C7E98D05BCC}"/>
              </a:ext>
            </a:extLst>
          </p:cNvPr>
          <p:cNvSpPr>
            <a:spLocks noGrp="1"/>
          </p:cNvSpPr>
          <p:nvPr>
            <p:ph type="body" sz="quarter" idx="13"/>
          </p:nvPr>
        </p:nvSpPr>
        <p:spPr/>
        <p:txBody>
          <a:bodyPr/>
          <a:lstStyle/>
          <a:p>
            <a:r>
              <a:rPr lang="en-US" dirty="0"/>
              <a:t>ÖVERSIKT AV VERKTYGET</a:t>
            </a:r>
          </a:p>
          <a:p>
            <a:endParaRPr lang="en-US" dirty="0"/>
          </a:p>
        </p:txBody>
      </p:sp>
      <p:sp>
        <p:nvSpPr>
          <p:cNvPr id="6" name="Text Placeholder 5">
            <a:extLst>
              <a:ext uri="{FF2B5EF4-FFF2-40B4-BE49-F238E27FC236}">
                <a16:creationId xmlns:a16="http://schemas.microsoft.com/office/drawing/2014/main" id="{7613D8AF-746D-BA00-0DB7-DE233D236F38}"/>
              </a:ext>
            </a:extLst>
          </p:cNvPr>
          <p:cNvSpPr>
            <a:spLocks noGrp="1"/>
          </p:cNvSpPr>
          <p:nvPr>
            <p:ph type="body" sz="quarter" idx="14"/>
          </p:nvPr>
        </p:nvSpPr>
        <p:spPr/>
        <p:txBody>
          <a:bodyPr/>
          <a:lstStyle/>
          <a:p>
            <a:pPr algn="l"/>
            <a:r>
              <a:rPr lang="sv-SE" dirty="0"/>
              <a:t>Lär känna verktyget fort, ta reda på vad det kan användas till och få en känsla för om det är rätt verktyg för dig.</a:t>
            </a:r>
          </a:p>
          <a:p>
            <a:pPr algn="l"/>
            <a:endParaRPr lang="sv-SE" dirty="0"/>
          </a:p>
        </p:txBody>
      </p:sp>
      <p:sp>
        <p:nvSpPr>
          <p:cNvPr id="7" name="Text Placeholder 6">
            <a:extLst>
              <a:ext uri="{FF2B5EF4-FFF2-40B4-BE49-F238E27FC236}">
                <a16:creationId xmlns:a16="http://schemas.microsoft.com/office/drawing/2014/main" id="{ACE7516B-D53D-88FE-2784-8F94C0DCC924}"/>
              </a:ext>
            </a:extLst>
          </p:cNvPr>
          <p:cNvSpPr>
            <a:spLocks noGrp="1"/>
          </p:cNvSpPr>
          <p:nvPr>
            <p:ph type="body" sz="quarter" idx="21"/>
          </p:nvPr>
        </p:nvSpPr>
        <p:spPr>
          <a:xfrm>
            <a:off x="395499" y="4341760"/>
            <a:ext cx="2353402" cy="5825572"/>
          </a:xfrm>
        </p:spPr>
        <p:txBody>
          <a:bodyPr/>
          <a:lstStyle/>
          <a:p>
            <a:pPr algn="l">
              <a:lnSpc>
                <a:spcPts val="1720"/>
              </a:lnSpc>
            </a:pPr>
            <a:r>
              <a:rPr lang="sv-SE" sz="1600" dirty="0"/>
              <a:t>Vår verktygslåda har 20 digitala verktyg som stödjer differentierad, inkluderande och kreativ pedagogik.</a:t>
            </a:r>
          </a:p>
          <a:p>
            <a:pPr algn="l">
              <a:lnSpc>
                <a:spcPts val="1720"/>
              </a:lnSpc>
            </a:pPr>
            <a:endParaRPr lang="sv-SE" sz="1600" dirty="0"/>
          </a:p>
          <a:p>
            <a:pPr algn="l">
              <a:lnSpc>
                <a:spcPts val="1720"/>
              </a:lnSpc>
            </a:pPr>
            <a:r>
              <a:rPr lang="sv-SE" sz="1600" dirty="0"/>
              <a:t>Verktygen presenteras i alfabetisk ordning. Som alla verktyg kan de användas på olika sätt och stödja differentiering, inkludering och kreativitet i olika grad.</a:t>
            </a:r>
          </a:p>
          <a:p>
            <a:pPr algn="l">
              <a:lnSpc>
                <a:spcPts val="1720"/>
              </a:lnSpc>
            </a:pPr>
            <a:endParaRPr lang="sv-SE" sz="1600" dirty="0"/>
          </a:p>
        </p:txBody>
      </p:sp>
      <p:sp>
        <p:nvSpPr>
          <p:cNvPr id="8" name="Text Placeholder 7">
            <a:extLst>
              <a:ext uri="{FF2B5EF4-FFF2-40B4-BE49-F238E27FC236}">
                <a16:creationId xmlns:a16="http://schemas.microsoft.com/office/drawing/2014/main" id="{10DD1B88-BDD3-DD70-EC99-4D2F2F70CD95}"/>
              </a:ext>
            </a:extLst>
          </p:cNvPr>
          <p:cNvSpPr>
            <a:spLocks noGrp="1"/>
          </p:cNvSpPr>
          <p:nvPr>
            <p:ph type="body" sz="quarter" idx="22"/>
          </p:nvPr>
        </p:nvSpPr>
        <p:spPr>
          <a:xfrm>
            <a:off x="4007364" y="2833843"/>
            <a:ext cx="3199925" cy="327216"/>
          </a:xfrm>
        </p:spPr>
        <p:txBody>
          <a:bodyPr/>
          <a:lstStyle/>
          <a:p>
            <a:r>
              <a:rPr lang="en-GB" dirty="0"/>
              <a:t>MÖJLIGHETER TILL DIFFERENTIERING, INKLUDERING OCH KREATIVITET</a:t>
            </a:r>
          </a:p>
          <a:p>
            <a:endParaRPr lang="en-US" dirty="0"/>
          </a:p>
        </p:txBody>
      </p:sp>
      <p:sp>
        <p:nvSpPr>
          <p:cNvPr id="9" name="Text Placeholder 8">
            <a:extLst>
              <a:ext uri="{FF2B5EF4-FFF2-40B4-BE49-F238E27FC236}">
                <a16:creationId xmlns:a16="http://schemas.microsoft.com/office/drawing/2014/main" id="{DC2DF7C5-AB56-9F32-730C-36411C298B4A}"/>
              </a:ext>
            </a:extLst>
          </p:cNvPr>
          <p:cNvSpPr>
            <a:spLocks noGrp="1"/>
          </p:cNvSpPr>
          <p:nvPr>
            <p:ph type="body" sz="quarter" idx="23"/>
          </p:nvPr>
        </p:nvSpPr>
        <p:spPr/>
        <p:txBody>
          <a:bodyPr/>
          <a:lstStyle/>
          <a:p>
            <a:pPr algn="l"/>
            <a:r>
              <a:rPr lang="sv-SE" dirty="0"/>
              <a:t>Att ge en översikt av varje verktygs möjligheter till differentiering, inkludering och kreativitet är viktigt, och vi har samlat återkoppling och inblickar från utbildare som delar med sig av hur effektiva och användbara dessa verktyg är. De fungerar som en guide – du kommer att skapa dina egna uppfattningar när du använder verktygen.</a:t>
            </a:r>
          </a:p>
        </p:txBody>
      </p:sp>
      <p:sp>
        <p:nvSpPr>
          <p:cNvPr id="12" name="Text Placeholder 11">
            <a:extLst>
              <a:ext uri="{FF2B5EF4-FFF2-40B4-BE49-F238E27FC236}">
                <a16:creationId xmlns:a16="http://schemas.microsoft.com/office/drawing/2014/main" id="{7E33B243-B810-308F-253E-8A5DCAF3FD95}"/>
              </a:ext>
            </a:extLst>
          </p:cNvPr>
          <p:cNvSpPr>
            <a:spLocks noGrp="1"/>
          </p:cNvSpPr>
          <p:nvPr>
            <p:ph type="body" sz="quarter" idx="26"/>
          </p:nvPr>
        </p:nvSpPr>
        <p:spPr>
          <a:xfrm>
            <a:off x="3989186" y="4986551"/>
            <a:ext cx="3199925" cy="327216"/>
          </a:xfrm>
        </p:spPr>
        <p:txBody>
          <a:bodyPr/>
          <a:lstStyle/>
          <a:p>
            <a:r>
              <a:rPr lang="en-US" dirty="0"/>
              <a:t>VAD DU KAN TÄNKA PÅ OCH LÄRA DIG AV ANDRA</a:t>
            </a:r>
          </a:p>
          <a:p>
            <a:endParaRPr lang="en-US" dirty="0"/>
          </a:p>
        </p:txBody>
      </p:sp>
      <p:sp>
        <p:nvSpPr>
          <p:cNvPr id="13" name="Text Placeholder 12">
            <a:extLst>
              <a:ext uri="{FF2B5EF4-FFF2-40B4-BE49-F238E27FC236}">
                <a16:creationId xmlns:a16="http://schemas.microsoft.com/office/drawing/2014/main" id="{9FDE99EF-8BB7-4B30-F5D0-F5D835698971}"/>
              </a:ext>
            </a:extLst>
          </p:cNvPr>
          <p:cNvSpPr>
            <a:spLocks noGrp="1"/>
          </p:cNvSpPr>
          <p:nvPr>
            <p:ph type="body" sz="quarter" idx="27"/>
          </p:nvPr>
        </p:nvSpPr>
        <p:spPr/>
        <p:txBody>
          <a:bodyPr/>
          <a:lstStyle/>
          <a:p>
            <a:pPr algn="l"/>
            <a:r>
              <a:rPr lang="sv-SE" dirty="0"/>
              <a:t>Vi har tagit med några saker som du kan vilja tänka på innan du bestämmer dig för ett digitalt verktyg. Ibland är bästa sättet att lära sig att se ett praktiskt exempel. Så det är vad vi har samlat, en del av de bästa resurserna på nätet som hjälper dig att få en bra uppfattning av hur andra utbildare använder verktyget.</a:t>
            </a:r>
          </a:p>
          <a:p>
            <a:pPr algn="l"/>
            <a:endParaRPr lang="sv-SE" dirty="0"/>
          </a:p>
          <a:p>
            <a:pPr algn="l"/>
            <a:endParaRPr lang="sv-SE" dirty="0"/>
          </a:p>
        </p:txBody>
      </p:sp>
      <p:sp>
        <p:nvSpPr>
          <p:cNvPr id="14" name="Text Placeholder 13">
            <a:extLst>
              <a:ext uri="{FF2B5EF4-FFF2-40B4-BE49-F238E27FC236}">
                <a16:creationId xmlns:a16="http://schemas.microsoft.com/office/drawing/2014/main" id="{A77BA0D9-1B01-C3CE-A5AD-CDE2F7C5B920}"/>
              </a:ext>
            </a:extLst>
          </p:cNvPr>
          <p:cNvSpPr>
            <a:spLocks noGrp="1"/>
          </p:cNvSpPr>
          <p:nvPr>
            <p:ph type="body" sz="quarter" idx="30"/>
          </p:nvPr>
        </p:nvSpPr>
        <p:spPr/>
        <p:txBody>
          <a:bodyPr/>
          <a:lstStyle/>
          <a:p>
            <a:r>
              <a:rPr lang="en-US" dirty="0"/>
              <a:t>ATT KOMMA IGÅNG</a:t>
            </a:r>
          </a:p>
          <a:p>
            <a:endParaRPr lang="en-US" dirty="0"/>
          </a:p>
        </p:txBody>
      </p:sp>
      <p:sp>
        <p:nvSpPr>
          <p:cNvPr id="15" name="Text Placeholder 14">
            <a:extLst>
              <a:ext uri="{FF2B5EF4-FFF2-40B4-BE49-F238E27FC236}">
                <a16:creationId xmlns:a16="http://schemas.microsoft.com/office/drawing/2014/main" id="{DD2A9290-7080-FA99-D820-D74F5860A263}"/>
              </a:ext>
            </a:extLst>
          </p:cNvPr>
          <p:cNvSpPr>
            <a:spLocks noGrp="1"/>
          </p:cNvSpPr>
          <p:nvPr>
            <p:ph type="body" sz="quarter" idx="31"/>
          </p:nvPr>
        </p:nvSpPr>
        <p:spPr/>
        <p:txBody>
          <a:bodyPr/>
          <a:lstStyle/>
          <a:p>
            <a:pPr algn="l"/>
            <a:r>
              <a:rPr lang="sv-SE" dirty="0"/>
              <a:t>Registrera dig på nätet och kom igång med det verktyg du tycker passar dina behov bäst! Vi föreslår att du tar dig tiden att utforska vart och ett av verktygen och deras fördelar under kursen eller i ett eller två arbetspass. Kom tillbaka till den här uppsättningen verktyg så ofta du behöver. Dela med dig av dina framsteg till kolleger som stöd och för att stärka er professionellt.</a:t>
            </a:r>
          </a:p>
          <a:p>
            <a:pPr algn="l"/>
            <a:endParaRPr lang="sv-SE" dirty="0"/>
          </a:p>
          <a:p>
            <a:pPr algn="l"/>
            <a:endParaRPr lang="sv-SE" dirty="0"/>
          </a:p>
          <a:p>
            <a:pPr algn="l"/>
            <a:endParaRPr lang="sv-SE" dirty="0"/>
          </a:p>
          <a:p>
            <a:pPr algn="l"/>
            <a:endParaRPr lang="sv-SE" dirty="0"/>
          </a:p>
          <a:p>
            <a:pPr algn="l"/>
            <a:endParaRPr lang="sv-SE" dirty="0"/>
          </a:p>
        </p:txBody>
      </p:sp>
      <p:sp>
        <p:nvSpPr>
          <p:cNvPr id="16" name="Text Placeholder 15">
            <a:extLst>
              <a:ext uri="{FF2B5EF4-FFF2-40B4-BE49-F238E27FC236}">
                <a16:creationId xmlns:a16="http://schemas.microsoft.com/office/drawing/2014/main" id="{D90C712A-2B8D-AC35-487E-4418041988BF}"/>
              </a:ext>
            </a:extLst>
          </p:cNvPr>
          <p:cNvSpPr>
            <a:spLocks noGrp="1"/>
          </p:cNvSpPr>
          <p:nvPr>
            <p:ph type="body" sz="quarter" idx="36"/>
          </p:nvPr>
        </p:nvSpPr>
        <p:spPr>
          <a:xfrm>
            <a:off x="388956" y="2011074"/>
            <a:ext cx="2709844" cy="2090069"/>
          </a:xfrm>
        </p:spPr>
        <p:txBody>
          <a:bodyPr/>
          <a:lstStyle/>
          <a:p>
            <a:r>
              <a:rPr lang="en-US" sz="3000" b="0" dirty="0" err="1">
                <a:solidFill>
                  <a:srgbClr val="000000"/>
                </a:solidFill>
              </a:rPr>
              <a:t>Hur</a:t>
            </a:r>
            <a:r>
              <a:rPr lang="en-US" sz="3000" b="0" dirty="0">
                <a:solidFill>
                  <a:srgbClr val="000000"/>
                </a:solidFill>
              </a:rPr>
              <a:t> man </a:t>
            </a:r>
            <a:r>
              <a:rPr lang="en-US" sz="3000" b="0" dirty="0" err="1">
                <a:solidFill>
                  <a:srgbClr val="000000"/>
                </a:solidFill>
              </a:rPr>
              <a:t>använder</a:t>
            </a:r>
            <a:r>
              <a:rPr lang="en-US" sz="3000" b="0" dirty="0">
                <a:solidFill>
                  <a:srgbClr val="000000"/>
                </a:solidFill>
              </a:rPr>
              <a:t> </a:t>
            </a:r>
            <a:r>
              <a:rPr lang="en-US" sz="3000" b="0" dirty="0" err="1">
                <a:solidFill>
                  <a:srgbClr val="000000"/>
                </a:solidFill>
              </a:rPr>
              <a:t>vår</a:t>
            </a:r>
            <a:r>
              <a:rPr lang="en-US" sz="3000" b="0" dirty="0">
                <a:solidFill>
                  <a:srgbClr val="000000"/>
                </a:solidFill>
              </a:rPr>
              <a:t> </a:t>
            </a:r>
            <a:r>
              <a:rPr lang="en-US" sz="3000" dirty="0">
                <a:solidFill>
                  <a:srgbClr val="EC662C"/>
                </a:solidFill>
              </a:rPr>
              <a:t>INACT INCLUSIVE EDUCATORS  VERKTYGSLÅDA</a:t>
            </a:r>
          </a:p>
          <a:p>
            <a:endParaRPr lang="en-US" dirty="0"/>
          </a:p>
        </p:txBody>
      </p:sp>
      <p:sp>
        <p:nvSpPr>
          <p:cNvPr id="10" name="Text Placeholder 9">
            <a:extLst>
              <a:ext uri="{FF2B5EF4-FFF2-40B4-BE49-F238E27FC236}">
                <a16:creationId xmlns:a16="http://schemas.microsoft.com/office/drawing/2014/main" id="{59C848C6-4471-42E5-C50A-81E94D5AECC0}"/>
              </a:ext>
            </a:extLst>
          </p:cNvPr>
          <p:cNvSpPr>
            <a:spLocks noGrp="1"/>
          </p:cNvSpPr>
          <p:nvPr>
            <p:ph type="body" sz="quarter" idx="24"/>
          </p:nvPr>
        </p:nvSpPr>
        <p:spPr/>
        <p:txBody>
          <a:bodyPr/>
          <a:lstStyle/>
          <a:p>
            <a:r>
              <a:rPr lang="en-US" dirty="0"/>
              <a:t>01</a:t>
            </a:r>
          </a:p>
        </p:txBody>
      </p:sp>
      <p:sp>
        <p:nvSpPr>
          <p:cNvPr id="11" name="Text Placeholder 10">
            <a:extLst>
              <a:ext uri="{FF2B5EF4-FFF2-40B4-BE49-F238E27FC236}">
                <a16:creationId xmlns:a16="http://schemas.microsoft.com/office/drawing/2014/main" id="{6AD51E60-381F-D076-8B99-794513E8F5FC}"/>
              </a:ext>
            </a:extLst>
          </p:cNvPr>
          <p:cNvSpPr>
            <a:spLocks noGrp="1"/>
          </p:cNvSpPr>
          <p:nvPr>
            <p:ph type="body" sz="quarter" idx="25"/>
          </p:nvPr>
        </p:nvSpPr>
        <p:spPr/>
        <p:txBody>
          <a:bodyPr/>
          <a:lstStyle/>
          <a:p>
            <a:r>
              <a:rPr lang="en-US" dirty="0"/>
              <a:t>STEG</a:t>
            </a:r>
          </a:p>
        </p:txBody>
      </p:sp>
      <p:sp>
        <p:nvSpPr>
          <p:cNvPr id="17" name="Text Placeholder 16">
            <a:extLst>
              <a:ext uri="{FF2B5EF4-FFF2-40B4-BE49-F238E27FC236}">
                <a16:creationId xmlns:a16="http://schemas.microsoft.com/office/drawing/2014/main" id="{02A695DC-C30E-D7CD-8D55-99AB00D76BFC}"/>
              </a:ext>
            </a:extLst>
          </p:cNvPr>
          <p:cNvSpPr>
            <a:spLocks noGrp="1"/>
          </p:cNvSpPr>
          <p:nvPr>
            <p:ph type="body" sz="quarter" idx="39"/>
          </p:nvPr>
        </p:nvSpPr>
        <p:spPr/>
        <p:txBody>
          <a:bodyPr/>
          <a:lstStyle/>
          <a:p>
            <a:r>
              <a:rPr lang="en-US" dirty="0"/>
              <a:t>03</a:t>
            </a:r>
          </a:p>
        </p:txBody>
      </p:sp>
      <p:sp>
        <p:nvSpPr>
          <p:cNvPr id="18" name="Text Placeholder 17">
            <a:extLst>
              <a:ext uri="{FF2B5EF4-FFF2-40B4-BE49-F238E27FC236}">
                <a16:creationId xmlns:a16="http://schemas.microsoft.com/office/drawing/2014/main" id="{87793F79-1417-FB0B-67EE-39773CEF8F11}"/>
              </a:ext>
            </a:extLst>
          </p:cNvPr>
          <p:cNvSpPr>
            <a:spLocks noGrp="1"/>
          </p:cNvSpPr>
          <p:nvPr>
            <p:ph type="body" sz="quarter" idx="40"/>
          </p:nvPr>
        </p:nvSpPr>
        <p:spPr/>
        <p:txBody>
          <a:bodyPr/>
          <a:lstStyle/>
          <a:p>
            <a:r>
              <a:rPr lang="en-US" dirty="0"/>
              <a:t>STEG</a:t>
            </a:r>
          </a:p>
        </p:txBody>
      </p:sp>
      <p:sp>
        <p:nvSpPr>
          <p:cNvPr id="19" name="Text Placeholder 18">
            <a:extLst>
              <a:ext uri="{FF2B5EF4-FFF2-40B4-BE49-F238E27FC236}">
                <a16:creationId xmlns:a16="http://schemas.microsoft.com/office/drawing/2014/main" id="{E9F23B68-91F5-FF91-C5FF-93267ECBE1AC}"/>
              </a:ext>
            </a:extLst>
          </p:cNvPr>
          <p:cNvSpPr>
            <a:spLocks noGrp="1"/>
          </p:cNvSpPr>
          <p:nvPr>
            <p:ph type="body" sz="quarter" idx="43"/>
          </p:nvPr>
        </p:nvSpPr>
        <p:spPr/>
        <p:txBody>
          <a:bodyPr/>
          <a:lstStyle/>
          <a:p>
            <a:r>
              <a:rPr lang="en-US" dirty="0"/>
              <a:t>04</a:t>
            </a:r>
          </a:p>
        </p:txBody>
      </p:sp>
      <p:sp>
        <p:nvSpPr>
          <p:cNvPr id="20" name="Text Placeholder 19">
            <a:extLst>
              <a:ext uri="{FF2B5EF4-FFF2-40B4-BE49-F238E27FC236}">
                <a16:creationId xmlns:a16="http://schemas.microsoft.com/office/drawing/2014/main" id="{95BC53FF-DF30-6829-9888-1AF2DEB5E1ED}"/>
              </a:ext>
            </a:extLst>
          </p:cNvPr>
          <p:cNvSpPr>
            <a:spLocks noGrp="1"/>
          </p:cNvSpPr>
          <p:nvPr>
            <p:ph type="body" sz="quarter" idx="44"/>
          </p:nvPr>
        </p:nvSpPr>
        <p:spPr/>
        <p:txBody>
          <a:bodyPr/>
          <a:lstStyle/>
          <a:p>
            <a:r>
              <a:rPr lang="en-US" dirty="0"/>
              <a:t>STEP</a:t>
            </a:r>
          </a:p>
        </p:txBody>
      </p:sp>
      <p:sp>
        <p:nvSpPr>
          <p:cNvPr id="21" name="Text Placeholder 20">
            <a:extLst>
              <a:ext uri="{FF2B5EF4-FFF2-40B4-BE49-F238E27FC236}">
                <a16:creationId xmlns:a16="http://schemas.microsoft.com/office/drawing/2014/main" id="{290E5BC0-6BFE-C720-1B1D-49F5332C7433}"/>
              </a:ext>
            </a:extLst>
          </p:cNvPr>
          <p:cNvSpPr>
            <a:spLocks noGrp="1"/>
          </p:cNvSpPr>
          <p:nvPr>
            <p:ph type="body" sz="quarter" idx="45"/>
          </p:nvPr>
        </p:nvSpPr>
        <p:spPr/>
        <p:txBody>
          <a:bodyPr/>
          <a:lstStyle/>
          <a:p>
            <a:r>
              <a:rPr lang="en-US" dirty="0"/>
              <a:t>02</a:t>
            </a:r>
          </a:p>
        </p:txBody>
      </p:sp>
      <p:sp>
        <p:nvSpPr>
          <p:cNvPr id="22" name="Text Placeholder 21">
            <a:extLst>
              <a:ext uri="{FF2B5EF4-FFF2-40B4-BE49-F238E27FC236}">
                <a16:creationId xmlns:a16="http://schemas.microsoft.com/office/drawing/2014/main" id="{B30B8850-F86E-87F9-B8B9-E40DBC92660B}"/>
              </a:ext>
            </a:extLst>
          </p:cNvPr>
          <p:cNvSpPr>
            <a:spLocks noGrp="1"/>
          </p:cNvSpPr>
          <p:nvPr>
            <p:ph type="body" sz="quarter" idx="46"/>
          </p:nvPr>
        </p:nvSpPr>
        <p:spPr/>
        <p:txBody>
          <a:bodyPr/>
          <a:lstStyle/>
          <a:p>
            <a:r>
              <a:rPr lang="en-US" dirty="0"/>
              <a:t>STEG</a:t>
            </a:r>
          </a:p>
        </p:txBody>
      </p:sp>
      <p:sp>
        <p:nvSpPr>
          <p:cNvPr id="23" name="Slide Number Placeholder 5">
            <a:extLst>
              <a:ext uri="{FF2B5EF4-FFF2-40B4-BE49-F238E27FC236}">
                <a16:creationId xmlns:a16="http://schemas.microsoft.com/office/drawing/2014/main" id="{199B28B2-22BF-41B5-D378-0C05823097A8}"/>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0000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solidFill>
                  <a:schemeClr val="bg1"/>
                </a:solidFill>
              </a:rPr>
              <a:pPr/>
              <a:t>10</a:t>
            </a:fld>
            <a:endParaRPr lang="fr-CA" dirty="0">
              <a:solidFill>
                <a:schemeClr val="bg1"/>
              </a:solidFill>
            </a:endParaRPr>
          </a:p>
        </p:txBody>
      </p:sp>
      <p:sp>
        <p:nvSpPr>
          <p:cNvPr id="25" name="Freeform 24">
            <a:extLst>
              <a:ext uri="{FF2B5EF4-FFF2-40B4-BE49-F238E27FC236}">
                <a16:creationId xmlns:a16="http://schemas.microsoft.com/office/drawing/2014/main" id="{766D23BE-559C-594D-597A-2DA4EE95840D}"/>
              </a:ext>
            </a:extLst>
          </p:cNvPr>
          <p:cNvSpPr/>
          <p:nvPr/>
        </p:nvSpPr>
        <p:spPr>
          <a:xfrm>
            <a:off x="-12700" y="-12701"/>
            <a:ext cx="2527300" cy="1877693"/>
          </a:xfrm>
          <a:custGeom>
            <a:avLst/>
            <a:gdLst>
              <a:gd name="connsiteX0" fmla="*/ 0 w 2260600"/>
              <a:gd name="connsiteY0" fmla="*/ 1841500 h 1841500"/>
              <a:gd name="connsiteX1" fmla="*/ 0 w 2260600"/>
              <a:gd name="connsiteY1" fmla="*/ 1765300 h 1841500"/>
              <a:gd name="connsiteX2" fmla="*/ 1701800 w 2260600"/>
              <a:gd name="connsiteY2" fmla="*/ 1066800 h 1841500"/>
              <a:gd name="connsiteX3" fmla="*/ 2260600 w 2260600"/>
              <a:gd name="connsiteY3" fmla="*/ 0 h 1841500"/>
              <a:gd name="connsiteX4" fmla="*/ 12700 w 2260600"/>
              <a:gd name="connsiteY4" fmla="*/ 0 h 1841500"/>
              <a:gd name="connsiteX5" fmla="*/ 0 w 2260600"/>
              <a:gd name="connsiteY5" fmla="*/ 1841500 h 184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0600" h="1841500">
                <a:moveTo>
                  <a:pt x="0" y="1841500"/>
                </a:moveTo>
                <a:lnTo>
                  <a:pt x="0" y="1765300"/>
                </a:lnTo>
                <a:lnTo>
                  <a:pt x="1701800" y="1066800"/>
                </a:lnTo>
                <a:lnTo>
                  <a:pt x="2260600" y="0"/>
                </a:lnTo>
                <a:lnTo>
                  <a:pt x="12700" y="0"/>
                </a:lnTo>
                <a:cubicBezTo>
                  <a:pt x="8467" y="613833"/>
                  <a:pt x="4233" y="1227667"/>
                  <a:pt x="0" y="1841500"/>
                </a:cubicBezTo>
                <a:close/>
              </a:path>
            </a:pathLst>
          </a:custGeom>
          <a:solidFill>
            <a:srgbClr val="358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aphic 2">
            <a:extLst>
              <a:ext uri="{FF2B5EF4-FFF2-40B4-BE49-F238E27FC236}">
                <a16:creationId xmlns:a16="http://schemas.microsoft.com/office/drawing/2014/main" id="{C1DD4AA3-2487-9F1E-DEAD-17977F20EA10}"/>
              </a:ext>
            </a:extLst>
          </p:cNvPr>
          <p:cNvGrpSpPr/>
          <p:nvPr/>
        </p:nvGrpSpPr>
        <p:grpSpPr>
          <a:xfrm rot="10800000" flipH="1">
            <a:off x="-911061" y="-15565"/>
            <a:ext cx="1822121" cy="633844"/>
            <a:chOff x="4497892" y="6688880"/>
            <a:chExt cx="1587779" cy="552326"/>
          </a:xfrm>
          <a:solidFill>
            <a:srgbClr val="FFFFFF"/>
          </a:solidFill>
        </p:grpSpPr>
        <p:sp>
          <p:nvSpPr>
            <p:cNvPr id="27" name="Graphic 2">
              <a:extLst>
                <a:ext uri="{FF2B5EF4-FFF2-40B4-BE49-F238E27FC236}">
                  <a16:creationId xmlns:a16="http://schemas.microsoft.com/office/drawing/2014/main" id="{36FBDE90-7C5A-672E-AF8C-7D91AFC82C10}"/>
                </a:ext>
              </a:extLst>
            </p:cNvPr>
            <p:cNvSpPr/>
            <p:nvPr/>
          </p:nvSpPr>
          <p:spPr>
            <a:xfrm>
              <a:off x="4755987" y="6869474"/>
              <a:ext cx="1071829" cy="371732"/>
            </a:xfrm>
            <a:custGeom>
              <a:avLst/>
              <a:gdLst>
                <a:gd name="connsiteX0" fmla="*/ 543881 w 1071829"/>
                <a:gd name="connsiteY0" fmla="*/ 2221 h 371732"/>
                <a:gd name="connsiteX1" fmla="*/ 540858 w 1071829"/>
                <a:gd name="connsiteY1" fmla="*/ 949 h 371732"/>
                <a:gd name="connsiteX2" fmla="*/ 538674 w 1071829"/>
                <a:gd name="connsiteY2" fmla="*/ 109 h 371732"/>
                <a:gd name="connsiteX3" fmla="*/ 535891 w 1071829"/>
                <a:gd name="connsiteY3" fmla="*/ 37 h 371732"/>
                <a:gd name="connsiteX4" fmla="*/ 533179 w 1071829"/>
                <a:gd name="connsiteY4" fmla="*/ 109 h 371732"/>
                <a:gd name="connsiteX5" fmla="*/ 530948 w 1071829"/>
                <a:gd name="connsiteY5" fmla="*/ 997 h 371732"/>
                <a:gd name="connsiteX6" fmla="*/ 527996 w 1071829"/>
                <a:gd name="connsiteY6" fmla="*/ 2245 h 371732"/>
                <a:gd name="connsiteX7" fmla="*/ 527636 w 1071829"/>
                <a:gd name="connsiteY7" fmla="*/ 2388 h 371732"/>
                <a:gd name="connsiteX8" fmla="*/ 0 w 1071829"/>
                <a:gd name="connsiteY8" fmla="*/ 371732 h 371732"/>
                <a:gd name="connsiteX9" fmla="*/ 4895 w 1071829"/>
                <a:gd name="connsiteY9" fmla="*/ 371732 h 371732"/>
                <a:gd name="connsiteX10" fmla="*/ 50342 w 1071829"/>
                <a:gd name="connsiteY10" fmla="*/ 371732 h 371732"/>
                <a:gd name="connsiteX11" fmla="*/ 535891 w 1071829"/>
                <a:gd name="connsiteY11" fmla="*/ 31807 h 371732"/>
                <a:gd name="connsiteX12" fmla="*/ 1021559 w 1071829"/>
                <a:gd name="connsiteY12" fmla="*/ 371732 h 371732"/>
                <a:gd name="connsiteX13" fmla="*/ 1071829 w 1071829"/>
                <a:gd name="connsiteY13" fmla="*/ 371732 h 371732"/>
                <a:gd name="connsiteX14" fmla="*/ 544217 w 1071829"/>
                <a:gd name="connsiteY14" fmla="*/ 2388 h 371732"/>
                <a:gd name="connsiteX15" fmla="*/ 543881 w 1071829"/>
                <a:gd name="connsiteY15" fmla="*/ 2221 h 37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1829" h="371732">
                  <a:moveTo>
                    <a:pt x="543881" y="2221"/>
                  </a:moveTo>
                  <a:cubicBezTo>
                    <a:pt x="542969" y="1597"/>
                    <a:pt x="541866" y="1357"/>
                    <a:pt x="540858" y="949"/>
                  </a:cubicBezTo>
                  <a:cubicBezTo>
                    <a:pt x="540138" y="661"/>
                    <a:pt x="539442" y="229"/>
                    <a:pt x="538674" y="109"/>
                  </a:cubicBezTo>
                  <a:cubicBezTo>
                    <a:pt x="537786" y="-83"/>
                    <a:pt x="536850" y="37"/>
                    <a:pt x="535891" y="37"/>
                  </a:cubicBezTo>
                  <a:cubicBezTo>
                    <a:pt x="534979" y="37"/>
                    <a:pt x="534067" y="-83"/>
                    <a:pt x="533179" y="109"/>
                  </a:cubicBezTo>
                  <a:cubicBezTo>
                    <a:pt x="532411" y="229"/>
                    <a:pt x="531692" y="685"/>
                    <a:pt x="530948" y="997"/>
                  </a:cubicBezTo>
                  <a:cubicBezTo>
                    <a:pt x="529892" y="1357"/>
                    <a:pt x="528860" y="1621"/>
                    <a:pt x="527996" y="2245"/>
                  </a:cubicBezTo>
                  <a:cubicBezTo>
                    <a:pt x="527852" y="2365"/>
                    <a:pt x="527732" y="2365"/>
                    <a:pt x="527636" y="2388"/>
                  </a:cubicBezTo>
                  <a:lnTo>
                    <a:pt x="0" y="371732"/>
                  </a:lnTo>
                  <a:lnTo>
                    <a:pt x="4895" y="371732"/>
                  </a:lnTo>
                  <a:lnTo>
                    <a:pt x="50342" y="371732"/>
                  </a:lnTo>
                  <a:lnTo>
                    <a:pt x="535891" y="31807"/>
                  </a:lnTo>
                  <a:lnTo>
                    <a:pt x="1021559" y="371732"/>
                  </a:lnTo>
                  <a:lnTo>
                    <a:pt x="1071829" y="371732"/>
                  </a:lnTo>
                  <a:lnTo>
                    <a:pt x="544217" y="2388"/>
                  </a:lnTo>
                  <a:cubicBezTo>
                    <a:pt x="544097" y="2341"/>
                    <a:pt x="543953" y="2341"/>
                    <a:pt x="543881" y="2221"/>
                  </a:cubicBezTo>
                </a:path>
              </a:pathLst>
            </a:custGeom>
            <a:solidFill>
              <a:srgbClr val="FFFFFF"/>
            </a:solidFill>
            <a:ln w="2400" cap="flat">
              <a:noFill/>
              <a:prstDash val="solid"/>
              <a:miter/>
            </a:ln>
          </p:spPr>
          <p:txBody>
            <a:bodyPr rtlCol="0" anchor="ctr"/>
            <a:lstStyle/>
            <a:p>
              <a:endParaRPr lang="en-US" sz="1800"/>
            </a:p>
          </p:txBody>
        </p:sp>
        <p:sp>
          <p:nvSpPr>
            <p:cNvPr id="28" name="Graphic 2">
              <a:extLst>
                <a:ext uri="{FF2B5EF4-FFF2-40B4-BE49-F238E27FC236}">
                  <a16:creationId xmlns:a16="http://schemas.microsoft.com/office/drawing/2014/main" id="{68540707-067D-2052-7405-C23CB29467DA}"/>
                </a:ext>
              </a:extLst>
            </p:cNvPr>
            <p:cNvSpPr/>
            <p:nvPr/>
          </p:nvSpPr>
          <p:spPr>
            <a:xfrm>
              <a:off x="4497892" y="6688880"/>
              <a:ext cx="1587779" cy="552300"/>
            </a:xfrm>
            <a:custGeom>
              <a:avLst/>
              <a:gdLst>
                <a:gd name="connsiteX0" fmla="*/ 801976 w 1587779"/>
                <a:gd name="connsiteY0" fmla="*/ 2269 h 552300"/>
                <a:gd name="connsiteX1" fmla="*/ 798953 w 1587779"/>
                <a:gd name="connsiteY1" fmla="*/ 997 h 552300"/>
                <a:gd name="connsiteX2" fmla="*/ 796769 w 1587779"/>
                <a:gd name="connsiteY2" fmla="*/ 109 h 552300"/>
                <a:gd name="connsiteX3" fmla="*/ 793986 w 1587779"/>
                <a:gd name="connsiteY3" fmla="*/ 37 h 552300"/>
                <a:gd name="connsiteX4" fmla="*/ 791274 w 1587779"/>
                <a:gd name="connsiteY4" fmla="*/ 109 h 552300"/>
                <a:gd name="connsiteX5" fmla="*/ 789043 w 1587779"/>
                <a:gd name="connsiteY5" fmla="*/ 997 h 552300"/>
                <a:gd name="connsiteX6" fmla="*/ 786091 w 1587779"/>
                <a:gd name="connsiteY6" fmla="*/ 2269 h 552300"/>
                <a:gd name="connsiteX7" fmla="*/ 785731 w 1587779"/>
                <a:gd name="connsiteY7" fmla="*/ 2412 h 552300"/>
                <a:gd name="connsiteX8" fmla="*/ 0 w 1587779"/>
                <a:gd name="connsiteY8" fmla="*/ 552301 h 552300"/>
                <a:gd name="connsiteX9" fmla="*/ 9526 w 1587779"/>
                <a:gd name="connsiteY9" fmla="*/ 552301 h 552300"/>
                <a:gd name="connsiteX10" fmla="*/ 50294 w 1587779"/>
                <a:gd name="connsiteY10" fmla="*/ 552301 h 552300"/>
                <a:gd name="connsiteX11" fmla="*/ 793962 w 1587779"/>
                <a:gd name="connsiteY11" fmla="*/ 31879 h 552300"/>
                <a:gd name="connsiteX12" fmla="*/ 1537557 w 1587779"/>
                <a:gd name="connsiteY12" fmla="*/ 552301 h 552300"/>
                <a:gd name="connsiteX13" fmla="*/ 1587780 w 1587779"/>
                <a:gd name="connsiteY13" fmla="*/ 552301 h 552300"/>
                <a:gd name="connsiteX14" fmla="*/ 802288 w 1587779"/>
                <a:gd name="connsiteY14" fmla="*/ 2412 h 552300"/>
                <a:gd name="connsiteX15" fmla="*/ 801976 w 1587779"/>
                <a:gd name="connsiteY15" fmla="*/ 2269 h 55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87779" h="552300">
                  <a:moveTo>
                    <a:pt x="801976" y="2269"/>
                  </a:moveTo>
                  <a:cubicBezTo>
                    <a:pt x="801064" y="1693"/>
                    <a:pt x="799961" y="1357"/>
                    <a:pt x="798953" y="997"/>
                  </a:cubicBezTo>
                  <a:cubicBezTo>
                    <a:pt x="798233" y="709"/>
                    <a:pt x="797537" y="277"/>
                    <a:pt x="796769" y="109"/>
                  </a:cubicBezTo>
                  <a:cubicBezTo>
                    <a:pt x="795881" y="-83"/>
                    <a:pt x="794945" y="37"/>
                    <a:pt x="793986" y="37"/>
                  </a:cubicBezTo>
                  <a:cubicBezTo>
                    <a:pt x="793074" y="37"/>
                    <a:pt x="792162" y="-83"/>
                    <a:pt x="791274" y="109"/>
                  </a:cubicBezTo>
                  <a:cubicBezTo>
                    <a:pt x="790506" y="253"/>
                    <a:pt x="789787" y="733"/>
                    <a:pt x="789043" y="997"/>
                  </a:cubicBezTo>
                  <a:cubicBezTo>
                    <a:pt x="787987" y="1357"/>
                    <a:pt x="786955" y="1693"/>
                    <a:pt x="786091" y="2269"/>
                  </a:cubicBezTo>
                  <a:cubicBezTo>
                    <a:pt x="785947" y="2341"/>
                    <a:pt x="785827" y="2341"/>
                    <a:pt x="785731" y="2412"/>
                  </a:cubicBezTo>
                  <a:lnTo>
                    <a:pt x="0" y="552301"/>
                  </a:lnTo>
                  <a:lnTo>
                    <a:pt x="9526" y="552301"/>
                  </a:lnTo>
                  <a:lnTo>
                    <a:pt x="50294" y="552301"/>
                  </a:lnTo>
                  <a:lnTo>
                    <a:pt x="793962" y="31879"/>
                  </a:lnTo>
                  <a:lnTo>
                    <a:pt x="1537557" y="552301"/>
                  </a:lnTo>
                  <a:lnTo>
                    <a:pt x="1587780" y="552301"/>
                  </a:lnTo>
                  <a:lnTo>
                    <a:pt x="802288" y="2412"/>
                  </a:lnTo>
                  <a:cubicBezTo>
                    <a:pt x="802192" y="2341"/>
                    <a:pt x="802048" y="2341"/>
                    <a:pt x="801976" y="2269"/>
                  </a:cubicBezTo>
                </a:path>
              </a:pathLst>
            </a:custGeom>
            <a:solidFill>
              <a:srgbClr val="FFFFFF"/>
            </a:solidFill>
            <a:ln w="2400" cap="flat">
              <a:noFill/>
              <a:prstDash val="solid"/>
              <a:miter/>
            </a:ln>
          </p:spPr>
          <p:txBody>
            <a:bodyPr rtlCol="0" anchor="ctr"/>
            <a:lstStyle/>
            <a:p>
              <a:endParaRPr lang="en-US" sz="1800"/>
            </a:p>
          </p:txBody>
        </p:sp>
        <p:sp>
          <p:nvSpPr>
            <p:cNvPr id="29" name="Graphic 2">
              <a:extLst>
                <a:ext uri="{FF2B5EF4-FFF2-40B4-BE49-F238E27FC236}">
                  <a16:creationId xmlns:a16="http://schemas.microsoft.com/office/drawing/2014/main" id="{14EDEDF6-1B77-12C0-E54C-B1E063AFBA2D}"/>
                </a:ext>
              </a:extLst>
            </p:cNvPr>
            <p:cNvSpPr/>
            <p:nvPr/>
          </p:nvSpPr>
          <p:spPr>
            <a:xfrm>
              <a:off x="5019674" y="7054087"/>
              <a:ext cx="544457" cy="187118"/>
            </a:xfrm>
            <a:custGeom>
              <a:avLst/>
              <a:gdLst>
                <a:gd name="connsiteX0" fmla="*/ 280531 w 544457"/>
                <a:gd name="connsiteY0" fmla="*/ 2375 h 187118"/>
                <a:gd name="connsiteX1" fmla="*/ 280195 w 544457"/>
                <a:gd name="connsiteY1" fmla="*/ 2230 h 187118"/>
                <a:gd name="connsiteX2" fmla="*/ 277196 w 544457"/>
                <a:gd name="connsiteY2" fmla="*/ 959 h 187118"/>
                <a:gd name="connsiteX3" fmla="*/ 275012 w 544457"/>
                <a:gd name="connsiteY3" fmla="*/ 119 h 187118"/>
                <a:gd name="connsiteX4" fmla="*/ 272205 w 544457"/>
                <a:gd name="connsiteY4" fmla="*/ 47 h 187118"/>
                <a:gd name="connsiteX5" fmla="*/ 269493 w 544457"/>
                <a:gd name="connsiteY5" fmla="*/ 119 h 187118"/>
                <a:gd name="connsiteX6" fmla="*/ 267261 w 544457"/>
                <a:gd name="connsiteY6" fmla="*/ 959 h 187118"/>
                <a:gd name="connsiteX7" fmla="*/ 264310 w 544457"/>
                <a:gd name="connsiteY7" fmla="*/ 2230 h 187118"/>
                <a:gd name="connsiteX8" fmla="*/ 263950 w 544457"/>
                <a:gd name="connsiteY8" fmla="*/ 2375 h 187118"/>
                <a:gd name="connsiteX9" fmla="*/ 0 w 544457"/>
                <a:gd name="connsiteY9" fmla="*/ 187118 h 187118"/>
                <a:gd name="connsiteX10" fmla="*/ 50295 w 544457"/>
                <a:gd name="connsiteY10" fmla="*/ 187118 h 187118"/>
                <a:gd name="connsiteX11" fmla="*/ 272205 w 544457"/>
                <a:gd name="connsiteY11" fmla="*/ 31793 h 187118"/>
                <a:gd name="connsiteX12" fmla="*/ 494187 w 544457"/>
                <a:gd name="connsiteY12" fmla="*/ 187118 h 187118"/>
                <a:gd name="connsiteX13" fmla="*/ 544457 w 544457"/>
                <a:gd name="connsiteY13" fmla="*/ 187118 h 187118"/>
                <a:gd name="connsiteX14" fmla="*/ 280531 w 544457"/>
                <a:gd name="connsiteY14" fmla="*/ 2375 h 1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57" h="187118">
                  <a:moveTo>
                    <a:pt x="280531" y="2375"/>
                  </a:moveTo>
                  <a:cubicBezTo>
                    <a:pt x="280411" y="2303"/>
                    <a:pt x="280315" y="2303"/>
                    <a:pt x="280195" y="2230"/>
                  </a:cubicBezTo>
                  <a:cubicBezTo>
                    <a:pt x="279283" y="1607"/>
                    <a:pt x="278228" y="1319"/>
                    <a:pt x="277196" y="959"/>
                  </a:cubicBezTo>
                  <a:cubicBezTo>
                    <a:pt x="276428" y="671"/>
                    <a:pt x="275780" y="239"/>
                    <a:pt x="275012" y="119"/>
                  </a:cubicBezTo>
                  <a:cubicBezTo>
                    <a:pt x="274100" y="-97"/>
                    <a:pt x="273141" y="47"/>
                    <a:pt x="272205" y="47"/>
                  </a:cubicBezTo>
                  <a:cubicBezTo>
                    <a:pt x="271341" y="47"/>
                    <a:pt x="270405" y="-97"/>
                    <a:pt x="269493" y="119"/>
                  </a:cubicBezTo>
                  <a:cubicBezTo>
                    <a:pt x="268725" y="239"/>
                    <a:pt x="268005" y="671"/>
                    <a:pt x="267261" y="959"/>
                  </a:cubicBezTo>
                  <a:cubicBezTo>
                    <a:pt x="266206" y="1319"/>
                    <a:pt x="265222" y="1607"/>
                    <a:pt x="264310" y="2230"/>
                  </a:cubicBezTo>
                  <a:cubicBezTo>
                    <a:pt x="264166" y="2279"/>
                    <a:pt x="264046" y="2303"/>
                    <a:pt x="263950" y="2375"/>
                  </a:cubicBezTo>
                  <a:lnTo>
                    <a:pt x="0" y="187118"/>
                  </a:lnTo>
                  <a:lnTo>
                    <a:pt x="50295" y="187118"/>
                  </a:lnTo>
                  <a:lnTo>
                    <a:pt x="272205" y="31793"/>
                  </a:lnTo>
                  <a:lnTo>
                    <a:pt x="494187" y="187118"/>
                  </a:lnTo>
                  <a:lnTo>
                    <a:pt x="544457" y="187118"/>
                  </a:lnTo>
                  <a:lnTo>
                    <a:pt x="280531" y="2375"/>
                  </a:lnTo>
                  <a:close/>
                </a:path>
              </a:pathLst>
            </a:custGeom>
            <a:solidFill>
              <a:srgbClr val="FFFFFF"/>
            </a:solidFill>
            <a:ln w="2400" cap="flat">
              <a:noFill/>
              <a:prstDash val="solid"/>
              <a:miter/>
            </a:ln>
          </p:spPr>
          <p:txBody>
            <a:bodyPr rtlCol="0" anchor="ctr"/>
            <a:lstStyle/>
            <a:p>
              <a:endParaRPr lang="en-US" sz="1800"/>
            </a:p>
          </p:txBody>
        </p:sp>
      </p:grpSp>
      <p:sp>
        <p:nvSpPr>
          <p:cNvPr id="30" name="TextBox 29">
            <a:extLst>
              <a:ext uri="{FF2B5EF4-FFF2-40B4-BE49-F238E27FC236}">
                <a16:creationId xmlns:a16="http://schemas.microsoft.com/office/drawing/2014/main" id="{4122AB39-CE5E-DFE4-EE57-3860C35DB601}"/>
              </a:ext>
            </a:extLst>
          </p:cNvPr>
          <p:cNvSpPr txBox="1"/>
          <p:nvPr/>
        </p:nvSpPr>
        <p:spPr>
          <a:xfrm>
            <a:off x="473075" y="248994"/>
            <a:ext cx="1759752" cy="1092607"/>
          </a:xfrm>
          <a:prstGeom prst="rect">
            <a:avLst/>
          </a:prstGeom>
          <a:noFill/>
        </p:spPr>
        <p:txBody>
          <a:bodyPr wrap="square">
            <a:spAutoFit/>
          </a:bodyPr>
          <a:lstStyle/>
          <a:p>
            <a:r>
              <a:rPr lang="en-GB" sz="6500" dirty="0">
                <a:solidFill>
                  <a:schemeClr val="bg1"/>
                </a:solidFill>
              </a:rPr>
              <a:t>03	</a:t>
            </a:r>
            <a:endParaRPr lang="en-US" sz="6500" dirty="0">
              <a:solidFill>
                <a:schemeClr val="bg1"/>
              </a:solidFill>
            </a:endParaRPr>
          </a:p>
        </p:txBody>
      </p:sp>
    </p:spTree>
    <p:extLst>
      <p:ext uri="{BB962C8B-B14F-4D97-AF65-F5344CB8AC3E}">
        <p14:creationId xmlns:p14="http://schemas.microsoft.com/office/powerpoint/2010/main" val="2198074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C0F1235-66CC-4F44-54E4-F722B2A39DC8}"/>
              </a:ext>
            </a:extLst>
          </p:cNvPr>
          <p:cNvSpPr>
            <a:spLocks noGrp="1"/>
          </p:cNvSpPr>
          <p:nvPr>
            <p:ph type="body" sz="quarter" idx="18"/>
          </p:nvPr>
        </p:nvSpPr>
        <p:spPr>
          <a:xfrm>
            <a:off x="482203" y="607867"/>
            <a:ext cx="2203656" cy="1631043"/>
          </a:xfrm>
        </p:spPr>
        <p:txBody>
          <a:bodyPr/>
          <a:lstStyle/>
          <a:p>
            <a:r>
              <a:rPr lang="en-US" dirty="0"/>
              <a:t>INACTS DIGITALA VERKTYG</a:t>
            </a:r>
          </a:p>
        </p:txBody>
      </p:sp>
      <p:sp>
        <p:nvSpPr>
          <p:cNvPr id="7" name="Text Placeholder 6">
            <a:extLst>
              <a:ext uri="{FF2B5EF4-FFF2-40B4-BE49-F238E27FC236}">
                <a16:creationId xmlns:a16="http://schemas.microsoft.com/office/drawing/2014/main" id="{F55DCEE3-1865-F9A3-020B-226204C0AF6E}"/>
              </a:ext>
            </a:extLst>
          </p:cNvPr>
          <p:cNvSpPr>
            <a:spLocks noGrp="1"/>
          </p:cNvSpPr>
          <p:nvPr>
            <p:ph type="body" sz="quarter" idx="19"/>
          </p:nvPr>
        </p:nvSpPr>
        <p:spPr/>
        <p:txBody>
          <a:bodyPr/>
          <a:lstStyle/>
          <a:p>
            <a:r>
              <a:rPr lang="en-US" dirty="0"/>
              <a:t>04</a:t>
            </a:r>
          </a:p>
        </p:txBody>
      </p:sp>
      <p:sp>
        <p:nvSpPr>
          <p:cNvPr id="8" name="TextBox 7">
            <a:extLst>
              <a:ext uri="{FF2B5EF4-FFF2-40B4-BE49-F238E27FC236}">
                <a16:creationId xmlns:a16="http://schemas.microsoft.com/office/drawing/2014/main" id="{4C19BDBB-3AE7-5CF2-9B70-F28014D3F9FC}"/>
              </a:ext>
            </a:extLst>
          </p:cNvPr>
          <p:cNvSpPr txBox="1"/>
          <p:nvPr/>
        </p:nvSpPr>
        <p:spPr>
          <a:xfrm>
            <a:off x="482203" y="6848980"/>
            <a:ext cx="4993480" cy="3016210"/>
          </a:xfrm>
          <a:prstGeom prst="rect">
            <a:avLst/>
          </a:prstGeom>
          <a:noFill/>
        </p:spPr>
        <p:txBody>
          <a:bodyPr wrap="square">
            <a:spAutoFit/>
          </a:bodyPr>
          <a:lstStyle/>
          <a:p>
            <a:pPr marL="26988" lvl="1" algn="just">
              <a:spcBef>
                <a:spcPts val="413"/>
              </a:spcBef>
              <a:buClr>
                <a:srgbClr val="E61152"/>
              </a:buClr>
              <a:tabLst>
                <a:tab pos="479425" algn="l"/>
              </a:tabLst>
            </a:pPr>
            <a:r>
              <a:rPr lang="en-US" sz="1600" b="1" dirty="0">
                <a:solidFill>
                  <a:srgbClr val="E61152"/>
                </a:solidFill>
                <a:ea typeface="+mn-lt"/>
                <a:cs typeface="+mn-lt"/>
              </a:rPr>
              <a:t>01	</a:t>
            </a:r>
            <a:r>
              <a:rPr lang="en-US" sz="1600" dirty="0">
                <a:ea typeface="+mn-lt"/>
                <a:cs typeface="+mn-lt"/>
              </a:rPr>
              <a:t>Answer Garden</a:t>
            </a:r>
          </a:p>
          <a:p>
            <a:pPr marL="26988" lvl="1" algn="just">
              <a:spcBef>
                <a:spcPts val="413"/>
              </a:spcBef>
              <a:buClr>
                <a:srgbClr val="E61152"/>
              </a:buClr>
              <a:tabLst>
                <a:tab pos="479425" algn="l"/>
              </a:tabLst>
            </a:pPr>
            <a:r>
              <a:rPr lang="en-US" sz="1600" b="1" dirty="0">
                <a:solidFill>
                  <a:srgbClr val="E61152"/>
                </a:solidFill>
                <a:ea typeface="+mn-lt"/>
                <a:cs typeface="+mn-lt"/>
              </a:rPr>
              <a:t>02	</a:t>
            </a:r>
            <a:r>
              <a:rPr lang="en-US" sz="1600" dirty="0">
                <a:ea typeface="+mn-lt"/>
                <a:cs typeface="+mn-lt"/>
              </a:rPr>
              <a:t>Actively Learn           </a:t>
            </a:r>
          </a:p>
          <a:p>
            <a:pPr marL="26988" lvl="1" algn="just">
              <a:spcBef>
                <a:spcPts val="413"/>
              </a:spcBef>
              <a:buClr>
                <a:srgbClr val="E61152"/>
              </a:buClr>
              <a:tabLst>
                <a:tab pos="479425" algn="l"/>
              </a:tabLst>
            </a:pPr>
            <a:r>
              <a:rPr lang="en-US" sz="1600" b="1" dirty="0">
                <a:solidFill>
                  <a:srgbClr val="E61152"/>
                </a:solidFill>
                <a:ea typeface="+mn-lt"/>
                <a:cs typeface="+mn-lt"/>
              </a:rPr>
              <a:t>03	</a:t>
            </a:r>
            <a:r>
              <a:rPr lang="en-US" sz="1600" dirty="0" err="1">
                <a:ea typeface="+mn-lt"/>
                <a:cs typeface="+mn-lt"/>
              </a:rPr>
              <a:t>Buncee</a:t>
            </a:r>
            <a:r>
              <a:rPr lang="en-US" sz="1600" dirty="0">
                <a:ea typeface="+mn-lt"/>
                <a:cs typeface="+mn-lt"/>
              </a:rPr>
              <a:t>                                   </a:t>
            </a:r>
          </a:p>
          <a:p>
            <a:pPr marL="26988" lvl="1" algn="just">
              <a:spcBef>
                <a:spcPts val="413"/>
              </a:spcBef>
              <a:buClr>
                <a:srgbClr val="E61152"/>
              </a:buClr>
              <a:tabLst>
                <a:tab pos="479425" algn="l"/>
              </a:tabLst>
            </a:pPr>
            <a:r>
              <a:rPr lang="en-US" sz="1600" b="1" dirty="0">
                <a:solidFill>
                  <a:srgbClr val="E61152"/>
                </a:solidFill>
                <a:ea typeface="+mn-lt"/>
                <a:cs typeface="+mn-lt"/>
              </a:rPr>
              <a:t>04	</a:t>
            </a:r>
            <a:r>
              <a:rPr lang="en-US" sz="1600" dirty="0">
                <a:ea typeface="+mn-lt"/>
                <a:cs typeface="+mn-lt"/>
              </a:rPr>
              <a:t>Canva </a:t>
            </a:r>
          </a:p>
          <a:p>
            <a:pPr marL="26988" lvl="1" algn="just">
              <a:spcBef>
                <a:spcPts val="413"/>
              </a:spcBef>
              <a:buClr>
                <a:srgbClr val="E61152"/>
              </a:buClr>
              <a:tabLst>
                <a:tab pos="479425" algn="l"/>
              </a:tabLst>
            </a:pPr>
            <a:r>
              <a:rPr lang="en-US" sz="1600" b="1" dirty="0">
                <a:solidFill>
                  <a:srgbClr val="E61152"/>
                </a:solidFill>
                <a:ea typeface="+mn-lt"/>
                <a:cs typeface="+mn-lt"/>
              </a:rPr>
              <a:t>05	</a:t>
            </a:r>
            <a:r>
              <a:rPr lang="en-US" sz="1600" dirty="0">
                <a:ea typeface="+mn-lt"/>
                <a:cs typeface="+mn-lt"/>
              </a:rPr>
              <a:t>Flipgrid                                                                </a:t>
            </a:r>
          </a:p>
          <a:p>
            <a:pPr marL="26988" lvl="1" algn="just">
              <a:spcBef>
                <a:spcPts val="413"/>
              </a:spcBef>
              <a:buClr>
                <a:srgbClr val="E61152"/>
              </a:buClr>
              <a:tabLst>
                <a:tab pos="479425" algn="l"/>
              </a:tabLst>
            </a:pPr>
            <a:r>
              <a:rPr lang="en-US" sz="1600" b="1" dirty="0">
                <a:solidFill>
                  <a:srgbClr val="E61152"/>
                </a:solidFill>
                <a:ea typeface="+mn-lt"/>
                <a:cs typeface="+mn-lt"/>
              </a:rPr>
              <a:t>06	</a:t>
            </a:r>
            <a:r>
              <a:rPr lang="en-US" sz="1600" dirty="0" err="1">
                <a:ea typeface="+mn-lt"/>
                <a:cs typeface="+mn-lt"/>
              </a:rPr>
              <a:t>Flippity</a:t>
            </a:r>
            <a:r>
              <a:rPr lang="en-US" sz="1600" dirty="0">
                <a:ea typeface="+mn-lt"/>
                <a:cs typeface="+mn-lt"/>
              </a:rPr>
              <a:t>                                                               </a:t>
            </a:r>
          </a:p>
          <a:p>
            <a:pPr marL="26988" lvl="1" algn="just">
              <a:spcBef>
                <a:spcPts val="413"/>
              </a:spcBef>
              <a:buClr>
                <a:srgbClr val="E61152"/>
              </a:buClr>
              <a:tabLst>
                <a:tab pos="479425" algn="l"/>
              </a:tabLst>
            </a:pPr>
            <a:r>
              <a:rPr lang="en-US" sz="1600" b="1" dirty="0">
                <a:solidFill>
                  <a:srgbClr val="E61152"/>
                </a:solidFill>
                <a:ea typeface="+mn-lt"/>
                <a:cs typeface="+mn-lt"/>
              </a:rPr>
              <a:t>07	</a:t>
            </a:r>
            <a:r>
              <a:rPr lang="en-US" sz="1600" dirty="0">
                <a:ea typeface="+mn-lt"/>
                <a:cs typeface="+mn-lt"/>
              </a:rPr>
              <a:t>Genially                                                                </a:t>
            </a:r>
          </a:p>
          <a:p>
            <a:pPr marL="26988" lvl="1" algn="just">
              <a:spcBef>
                <a:spcPts val="413"/>
              </a:spcBef>
              <a:buClr>
                <a:srgbClr val="E61152"/>
              </a:buClr>
              <a:tabLst>
                <a:tab pos="479425" algn="l"/>
              </a:tabLst>
            </a:pPr>
            <a:r>
              <a:rPr lang="en-US" sz="1600" b="1" dirty="0">
                <a:solidFill>
                  <a:srgbClr val="E61152"/>
                </a:solidFill>
                <a:ea typeface="+mn-lt"/>
                <a:cs typeface="+mn-lt"/>
              </a:rPr>
              <a:t>08	</a:t>
            </a:r>
            <a:r>
              <a:rPr lang="en-US" sz="1600" dirty="0" err="1">
                <a:ea typeface="+mn-lt"/>
                <a:cs typeface="+mn-lt"/>
              </a:rPr>
              <a:t>Gimkit</a:t>
            </a:r>
            <a:r>
              <a:rPr lang="en-US" sz="1600" dirty="0">
                <a:ea typeface="+mn-lt"/>
                <a:cs typeface="+mn-lt"/>
              </a:rPr>
              <a:t>                                                                   </a:t>
            </a:r>
          </a:p>
          <a:p>
            <a:pPr marL="26988" lvl="1">
              <a:spcBef>
                <a:spcPts val="413"/>
              </a:spcBef>
              <a:buClr>
                <a:srgbClr val="E61152"/>
              </a:buClr>
              <a:tabLst>
                <a:tab pos="479425" algn="l"/>
              </a:tabLst>
            </a:pPr>
            <a:r>
              <a:rPr lang="en-US" sz="1600" b="1" dirty="0">
                <a:solidFill>
                  <a:srgbClr val="E61152"/>
                </a:solidFill>
                <a:ea typeface="+mn-lt"/>
                <a:cs typeface="+mn-lt"/>
              </a:rPr>
              <a:t>09	</a:t>
            </a:r>
            <a:r>
              <a:rPr lang="en-US" sz="1600" dirty="0">
                <a:ea typeface="+mn-lt"/>
                <a:cs typeface="+mn-lt"/>
              </a:rPr>
              <a:t>Google Translate                                                </a:t>
            </a:r>
          </a:p>
          <a:p>
            <a:pPr marL="26988" lvl="1">
              <a:spcBef>
                <a:spcPts val="413"/>
              </a:spcBef>
              <a:buClr>
                <a:srgbClr val="E61152"/>
              </a:buClr>
              <a:tabLst>
                <a:tab pos="479425" algn="l"/>
              </a:tabLst>
            </a:pPr>
            <a:r>
              <a:rPr lang="en-US" sz="1600" b="1" dirty="0">
                <a:solidFill>
                  <a:srgbClr val="E61152"/>
                </a:solidFill>
                <a:ea typeface="+mn-lt"/>
                <a:cs typeface="+mn-lt"/>
              </a:rPr>
              <a:t>10	</a:t>
            </a:r>
            <a:r>
              <a:rPr lang="en-US" sz="1600" dirty="0" err="1">
                <a:ea typeface="+mn-lt"/>
                <a:cs typeface="+mn-lt"/>
              </a:rPr>
              <a:t>Jamboard</a:t>
            </a:r>
            <a:r>
              <a:rPr lang="en-US" sz="1600" dirty="0">
                <a:ea typeface="+mn-lt"/>
                <a:cs typeface="+mn-lt"/>
              </a:rPr>
              <a:t>                                                            </a:t>
            </a:r>
          </a:p>
        </p:txBody>
      </p:sp>
      <p:sp>
        <p:nvSpPr>
          <p:cNvPr id="9" name="TextBox 8">
            <a:extLst>
              <a:ext uri="{FF2B5EF4-FFF2-40B4-BE49-F238E27FC236}">
                <a16:creationId xmlns:a16="http://schemas.microsoft.com/office/drawing/2014/main" id="{49BB4C97-B248-9F76-21B1-EE0CB4D488E6}"/>
              </a:ext>
            </a:extLst>
          </p:cNvPr>
          <p:cNvSpPr txBox="1"/>
          <p:nvPr/>
        </p:nvSpPr>
        <p:spPr>
          <a:xfrm>
            <a:off x="3233529" y="6848980"/>
            <a:ext cx="4738893" cy="3016210"/>
          </a:xfrm>
          <a:prstGeom prst="rect">
            <a:avLst/>
          </a:prstGeom>
          <a:noFill/>
        </p:spPr>
        <p:txBody>
          <a:bodyPr wrap="square">
            <a:spAutoFit/>
          </a:bodyPr>
          <a:lstStyle/>
          <a:p>
            <a:pPr marL="12700" lvl="1">
              <a:spcBef>
                <a:spcPts val="413"/>
              </a:spcBef>
              <a:tabLst>
                <a:tab pos="479425" algn="l"/>
              </a:tabLst>
            </a:pPr>
            <a:r>
              <a:rPr lang="en-US" sz="1600" b="1" dirty="0">
                <a:solidFill>
                  <a:srgbClr val="E61152"/>
                </a:solidFill>
                <a:ea typeface="+mn-lt"/>
                <a:cs typeface="+mn-lt"/>
              </a:rPr>
              <a:t>11	</a:t>
            </a:r>
            <a:r>
              <a:rPr lang="en-US" sz="1600" dirty="0">
                <a:ea typeface="+mn-lt"/>
                <a:cs typeface="+mn-lt"/>
              </a:rPr>
              <a:t>Kahoot                                                                 </a:t>
            </a:r>
          </a:p>
          <a:p>
            <a:pPr marL="12700" lvl="1">
              <a:spcBef>
                <a:spcPts val="413"/>
              </a:spcBef>
              <a:tabLst>
                <a:tab pos="479425" algn="l"/>
              </a:tabLst>
            </a:pPr>
            <a:r>
              <a:rPr lang="en-US" sz="1600" b="1" dirty="0">
                <a:solidFill>
                  <a:srgbClr val="E61152"/>
                </a:solidFill>
                <a:ea typeface="+mn-lt"/>
                <a:cs typeface="+mn-lt"/>
              </a:rPr>
              <a:t>12	</a:t>
            </a:r>
            <a:r>
              <a:rPr lang="en-US" sz="1600" dirty="0">
                <a:ea typeface="+mn-lt"/>
                <a:cs typeface="+mn-lt"/>
              </a:rPr>
              <a:t>Mote</a:t>
            </a:r>
          </a:p>
          <a:p>
            <a:pPr marL="12700" lvl="1">
              <a:spcBef>
                <a:spcPts val="413"/>
              </a:spcBef>
              <a:tabLst>
                <a:tab pos="479425" algn="l"/>
              </a:tabLst>
            </a:pPr>
            <a:r>
              <a:rPr lang="en-US" sz="1600" b="1" dirty="0">
                <a:solidFill>
                  <a:srgbClr val="E61152"/>
                </a:solidFill>
                <a:ea typeface="+mn-lt"/>
                <a:cs typeface="+mn-lt"/>
              </a:rPr>
              <a:t>13	</a:t>
            </a:r>
            <a:r>
              <a:rPr lang="en-US" sz="1600" dirty="0">
                <a:ea typeface="+mn-lt"/>
                <a:cs typeface="+mn-lt"/>
              </a:rPr>
              <a:t>Nearpod</a:t>
            </a:r>
          </a:p>
          <a:p>
            <a:pPr marL="12700" lvl="1">
              <a:spcBef>
                <a:spcPts val="413"/>
              </a:spcBef>
              <a:tabLst>
                <a:tab pos="479425" algn="l"/>
              </a:tabLst>
            </a:pPr>
            <a:r>
              <a:rPr lang="en-US" sz="1600" b="1" dirty="0">
                <a:solidFill>
                  <a:srgbClr val="E61152"/>
                </a:solidFill>
                <a:ea typeface="+mn-lt"/>
                <a:cs typeface="+mn-lt"/>
              </a:rPr>
              <a:t>14	</a:t>
            </a:r>
            <a:r>
              <a:rPr lang="en-US" sz="1600" dirty="0">
                <a:ea typeface="+mn-lt"/>
                <a:cs typeface="+mn-lt"/>
              </a:rPr>
              <a:t>Padlet</a:t>
            </a:r>
          </a:p>
          <a:p>
            <a:pPr marL="12700" lvl="1">
              <a:spcBef>
                <a:spcPts val="413"/>
              </a:spcBef>
              <a:tabLst>
                <a:tab pos="479425" algn="l"/>
              </a:tabLst>
            </a:pPr>
            <a:r>
              <a:rPr lang="en-US" sz="1600" b="1" dirty="0">
                <a:solidFill>
                  <a:srgbClr val="E61152"/>
                </a:solidFill>
                <a:ea typeface="+mn-lt"/>
                <a:cs typeface="+mn-lt"/>
              </a:rPr>
              <a:t>15	</a:t>
            </a:r>
            <a:r>
              <a:rPr lang="en-IE" sz="1600" dirty="0">
                <a:cs typeface="Calibri"/>
              </a:rPr>
              <a:t>Quizlet</a:t>
            </a:r>
            <a:endParaRPr lang="en-IE" sz="1600" dirty="0">
              <a:ea typeface="+mn-lt"/>
              <a:cs typeface="+mn-lt"/>
            </a:endParaRPr>
          </a:p>
          <a:p>
            <a:pPr marL="12700" lvl="1">
              <a:spcBef>
                <a:spcPts val="413"/>
              </a:spcBef>
              <a:tabLst>
                <a:tab pos="479425" algn="l"/>
              </a:tabLst>
            </a:pPr>
            <a:r>
              <a:rPr lang="en-US" sz="1600" b="1" dirty="0">
                <a:solidFill>
                  <a:srgbClr val="E61152"/>
                </a:solidFill>
                <a:ea typeface="+mn-lt"/>
                <a:cs typeface="+mn-lt"/>
              </a:rPr>
              <a:t>16	</a:t>
            </a:r>
            <a:r>
              <a:rPr lang="en-IE" sz="1600" dirty="0" err="1">
                <a:ea typeface="+mn-lt"/>
                <a:cs typeface="+mn-lt"/>
              </a:rPr>
              <a:t>Rewordify</a:t>
            </a:r>
            <a:endParaRPr lang="en-US" sz="1600" dirty="0">
              <a:ea typeface="+mn-lt"/>
              <a:cs typeface="+mn-lt"/>
            </a:endParaRPr>
          </a:p>
          <a:p>
            <a:pPr marL="12700" lvl="1">
              <a:spcBef>
                <a:spcPts val="413"/>
              </a:spcBef>
              <a:tabLst>
                <a:tab pos="479425" algn="l"/>
              </a:tabLst>
            </a:pPr>
            <a:r>
              <a:rPr lang="en-US" sz="1600" b="1" dirty="0">
                <a:solidFill>
                  <a:srgbClr val="E61152"/>
                </a:solidFill>
                <a:ea typeface="+mn-lt"/>
                <a:cs typeface="+mn-lt"/>
              </a:rPr>
              <a:t>17	</a:t>
            </a:r>
            <a:r>
              <a:rPr lang="en-US" sz="1600" dirty="0" err="1">
                <a:ea typeface="+mn-lt"/>
                <a:cs typeface="+mn-lt"/>
              </a:rPr>
              <a:t>Sutori</a:t>
            </a:r>
            <a:endParaRPr lang="en-US" sz="1600" dirty="0">
              <a:ea typeface="+mn-lt"/>
              <a:cs typeface="+mn-lt"/>
            </a:endParaRPr>
          </a:p>
          <a:p>
            <a:pPr marL="12700" lvl="1">
              <a:spcBef>
                <a:spcPts val="413"/>
              </a:spcBef>
              <a:tabLst>
                <a:tab pos="479425" algn="l"/>
              </a:tabLst>
            </a:pPr>
            <a:r>
              <a:rPr lang="en-US" sz="1600" b="1" dirty="0">
                <a:solidFill>
                  <a:srgbClr val="E61152"/>
                </a:solidFill>
                <a:ea typeface="+mn-lt"/>
                <a:cs typeface="+mn-lt"/>
              </a:rPr>
              <a:t>18	</a:t>
            </a:r>
            <a:r>
              <a:rPr lang="en-US" sz="1600" dirty="0" err="1">
                <a:ea typeface="+mn-lt"/>
                <a:cs typeface="+mn-lt"/>
              </a:rPr>
              <a:t>Thinglink</a:t>
            </a:r>
            <a:endParaRPr lang="en-US" sz="1600" dirty="0">
              <a:ea typeface="+mn-lt"/>
              <a:cs typeface="+mn-lt"/>
            </a:endParaRPr>
          </a:p>
          <a:p>
            <a:pPr marL="12700" lvl="1">
              <a:spcBef>
                <a:spcPts val="413"/>
              </a:spcBef>
              <a:tabLst>
                <a:tab pos="479425" algn="l"/>
              </a:tabLst>
            </a:pPr>
            <a:r>
              <a:rPr lang="en-US" sz="1600" b="1" dirty="0">
                <a:solidFill>
                  <a:srgbClr val="E61152"/>
                </a:solidFill>
                <a:ea typeface="+mn-lt"/>
                <a:cs typeface="+mn-lt"/>
              </a:rPr>
              <a:t>19	</a:t>
            </a:r>
            <a:r>
              <a:rPr lang="en-US" sz="1600" dirty="0" err="1">
                <a:ea typeface="+mn-lt"/>
                <a:cs typeface="+mn-lt"/>
              </a:rPr>
              <a:t>Wakelet</a:t>
            </a:r>
            <a:endParaRPr lang="en-US" sz="1600" dirty="0">
              <a:ea typeface="+mn-lt"/>
              <a:cs typeface="+mn-lt"/>
            </a:endParaRPr>
          </a:p>
          <a:p>
            <a:pPr marL="12700" lvl="1">
              <a:spcBef>
                <a:spcPts val="413"/>
              </a:spcBef>
              <a:tabLst>
                <a:tab pos="479425" algn="l"/>
              </a:tabLst>
            </a:pPr>
            <a:r>
              <a:rPr lang="en-US" sz="1600" b="1" dirty="0">
                <a:solidFill>
                  <a:srgbClr val="E61152"/>
                </a:solidFill>
                <a:ea typeface="+mn-lt"/>
                <a:cs typeface="+mn-lt"/>
              </a:rPr>
              <a:t>20	</a:t>
            </a:r>
            <a:r>
              <a:rPr lang="en-US" sz="1600" dirty="0">
                <a:ea typeface="+mn-lt"/>
                <a:cs typeface="+mn-lt"/>
              </a:rPr>
              <a:t>Whiteboard Chat </a:t>
            </a:r>
            <a:endParaRPr lang="en-US" sz="1600" dirty="0"/>
          </a:p>
        </p:txBody>
      </p:sp>
      <p:sp>
        <p:nvSpPr>
          <p:cNvPr id="2" name="Slide Number Placeholder 5">
            <a:extLst>
              <a:ext uri="{FF2B5EF4-FFF2-40B4-BE49-F238E27FC236}">
                <a16:creationId xmlns:a16="http://schemas.microsoft.com/office/drawing/2014/main" id="{A564293F-4953-996D-2B91-E1F4B2E5C858}"/>
              </a:ext>
            </a:extLst>
          </p:cNvPr>
          <p:cNvSpPr txBox="1">
            <a:spLocks/>
          </p:cNvSpPr>
          <p:nvPr/>
        </p:nvSpPr>
        <p:spPr>
          <a:xfrm>
            <a:off x="7030922" y="10219096"/>
            <a:ext cx="372588" cy="363596"/>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rgbClr val="000000"/>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11</a:t>
            </a:fld>
            <a:endParaRPr lang="fr-CA" dirty="0"/>
          </a:p>
        </p:txBody>
      </p:sp>
    </p:spTree>
    <p:extLst>
      <p:ext uri="{BB962C8B-B14F-4D97-AF65-F5344CB8AC3E}">
        <p14:creationId xmlns:p14="http://schemas.microsoft.com/office/powerpoint/2010/main" val="39329077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Picture 100">
            <a:extLst>
              <a:ext uri="{FF2B5EF4-FFF2-40B4-BE49-F238E27FC236}">
                <a16:creationId xmlns:a16="http://schemas.microsoft.com/office/drawing/2014/main" id="{B91FCD54-A8D9-42C4-E961-AB91FFFF0CC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85896" y="7625467"/>
            <a:ext cx="2652873" cy="1686264"/>
          </a:xfrm>
          <a:prstGeom prst="rect">
            <a:avLst/>
          </a:prstGeom>
        </p:spPr>
      </p:pic>
      <p:sp>
        <p:nvSpPr>
          <p:cNvPr id="37" name="Freeform 36">
            <a:extLst>
              <a:ext uri="{FF2B5EF4-FFF2-40B4-BE49-F238E27FC236}">
                <a16:creationId xmlns:a16="http://schemas.microsoft.com/office/drawing/2014/main" id="{4F8C8083-7A93-BF73-E44B-015A7EA862D7}"/>
              </a:ext>
            </a:extLst>
          </p:cNvPr>
          <p:cNvSpPr/>
          <p:nvPr/>
        </p:nvSpPr>
        <p:spPr>
          <a:xfrm rot="5400000" flipH="1">
            <a:off x="2923881" y="-2975750"/>
            <a:ext cx="1718803" cy="7566566"/>
          </a:xfrm>
          <a:custGeom>
            <a:avLst/>
            <a:gdLst>
              <a:gd name="connsiteX0" fmla="*/ 1587338 w 1587338"/>
              <a:gd name="connsiteY0" fmla="*/ 7566565 h 7566566"/>
              <a:gd name="connsiteX1" fmla="*/ 1587338 w 1587338"/>
              <a:gd name="connsiteY1" fmla="*/ 0 h 7566566"/>
              <a:gd name="connsiteX2" fmla="*/ 0 w 1587338"/>
              <a:gd name="connsiteY2" fmla="*/ 12120 h 7566566"/>
              <a:gd name="connsiteX3" fmla="*/ 280422 w 1587338"/>
              <a:gd name="connsiteY3" fmla="*/ 7566566 h 7566566"/>
            </a:gdLst>
            <a:ahLst/>
            <a:cxnLst>
              <a:cxn ang="0">
                <a:pos x="connsiteX0" y="connsiteY0"/>
              </a:cxn>
              <a:cxn ang="0">
                <a:pos x="connsiteX1" y="connsiteY1"/>
              </a:cxn>
              <a:cxn ang="0">
                <a:pos x="connsiteX2" y="connsiteY2"/>
              </a:cxn>
              <a:cxn ang="0">
                <a:pos x="connsiteX3" y="connsiteY3"/>
              </a:cxn>
            </a:cxnLst>
            <a:rect l="l" t="t" r="r" b="b"/>
            <a:pathLst>
              <a:path w="1587338" h="7566566">
                <a:moveTo>
                  <a:pt x="1587338" y="7566565"/>
                </a:moveTo>
                <a:lnTo>
                  <a:pt x="1587338" y="0"/>
                </a:lnTo>
                <a:lnTo>
                  <a:pt x="0" y="12120"/>
                </a:lnTo>
                <a:lnTo>
                  <a:pt x="280422" y="7566566"/>
                </a:lnTo>
                <a:close/>
              </a:path>
            </a:pathLst>
          </a:custGeom>
          <a:solidFill>
            <a:srgbClr val="358EC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4">
            <a:extLst>
              <a:ext uri="{FF2B5EF4-FFF2-40B4-BE49-F238E27FC236}">
                <a16:creationId xmlns:a16="http://schemas.microsoft.com/office/drawing/2014/main" id="{C2B65567-D7A9-2610-9CB2-EC99D0304C39}"/>
              </a:ext>
            </a:extLst>
          </p:cNvPr>
          <p:cNvSpPr>
            <a:spLocks noGrp="1"/>
          </p:cNvSpPr>
          <p:nvPr>
            <p:ph type="body" sz="quarter" idx="32"/>
          </p:nvPr>
        </p:nvSpPr>
        <p:spPr>
          <a:xfrm>
            <a:off x="460053" y="2612168"/>
            <a:ext cx="4772257" cy="348130"/>
          </a:xfrm>
          <a:solidFill>
            <a:srgbClr val="E61152"/>
          </a:solidFill>
        </p:spPr>
        <p:txBody>
          <a:bodyPr numCol="1"/>
          <a:lstStyle/>
          <a:p>
            <a:r>
              <a:rPr lang="en-US" sz="1800" b="1" dirty="0">
                <a:solidFill>
                  <a:schemeClr val="bg1"/>
                </a:solidFill>
              </a:rPr>
              <a:t>STÖDJER DIFFERENTIERING OCH INKLUDERING</a:t>
            </a:r>
          </a:p>
        </p:txBody>
      </p:sp>
      <p:sp>
        <p:nvSpPr>
          <p:cNvPr id="6" name="Slide Number Placeholder 5">
            <a:extLst>
              <a:ext uri="{FF2B5EF4-FFF2-40B4-BE49-F238E27FC236}">
                <a16:creationId xmlns:a16="http://schemas.microsoft.com/office/drawing/2014/main" id="{27931DDB-F423-CA0A-4FBC-817D52095746}"/>
              </a:ext>
            </a:extLst>
          </p:cNvPr>
          <p:cNvSpPr txBox="1">
            <a:spLocks/>
          </p:cNvSpPr>
          <p:nvPr/>
        </p:nvSpPr>
        <p:spPr>
          <a:xfrm>
            <a:off x="7030922" y="10219096"/>
            <a:ext cx="372588" cy="363596"/>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rgbClr val="000000"/>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12</a:t>
            </a:fld>
            <a:endParaRPr lang="fr-CA" dirty="0"/>
          </a:p>
        </p:txBody>
      </p:sp>
      <p:sp>
        <p:nvSpPr>
          <p:cNvPr id="12" name="TextBox 11">
            <a:extLst>
              <a:ext uri="{FF2B5EF4-FFF2-40B4-BE49-F238E27FC236}">
                <a16:creationId xmlns:a16="http://schemas.microsoft.com/office/drawing/2014/main" id="{7642CAD5-494D-C4C3-B633-A2E925B82845}"/>
              </a:ext>
            </a:extLst>
          </p:cNvPr>
          <p:cNvSpPr txBox="1"/>
          <p:nvPr/>
        </p:nvSpPr>
        <p:spPr>
          <a:xfrm>
            <a:off x="395495" y="78979"/>
            <a:ext cx="6836578" cy="1092607"/>
          </a:xfrm>
          <a:prstGeom prst="rect">
            <a:avLst/>
          </a:prstGeom>
          <a:noFill/>
        </p:spPr>
        <p:txBody>
          <a:bodyPr wrap="square">
            <a:spAutoFit/>
          </a:bodyPr>
          <a:lstStyle/>
          <a:p>
            <a:r>
              <a:rPr lang="en-GB" sz="5400" dirty="0">
                <a:solidFill>
                  <a:schemeClr val="bg1"/>
                </a:solidFill>
              </a:rPr>
              <a:t>01</a:t>
            </a:r>
            <a:r>
              <a:rPr lang="en-GB" sz="6500" dirty="0">
                <a:solidFill>
                  <a:schemeClr val="bg1"/>
                </a:solidFill>
              </a:rPr>
              <a:t>	</a:t>
            </a:r>
            <a:endParaRPr lang="en-US" sz="6500" dirty="0">
              <a:solidFill>
                <a:schemeClr val="bg1"/>
              </a:solidFill>
            </a:endParaRPr>
          </a:p>
        </p:txBody>
      </p:sp>
      <p:sp>
        <p:nvSpPr>
          <p:cNvPr id="13" name="Text Placeholder 4">
            <a:extLst>
              <a:ext uri="{FF2B5EF4-FFF2-40B4-BE49-F238E27FC236}">
                <a16:creationId xmlns:a16="http://schemas.microsoft.com/office/drawing/2014/main" id="{C4D7DC80-5C7A-E000-B8C2-C6F39B834330}"/>
              </a:ext>
            </a:extLst>
          </p:cNvPr>
          <p:cNvSpPr txBox="1">
            <a:spLocks/>
          </p:cNvSpPr>
          <p:nvPr/>
        </p:nvSpPr>
        <p:spPr>
          <a:xfrm>
            <a:off x="490913" y="3145527"/>
            <a:ext cx="6526988"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358ECE"/>
              </a:buClr>
              <a:buFont typeface="Arial" panose="020B0604020202020204" pitchFamily="34" charset="0"/>
              <a:buChar char="•"/>
            </a:pPr>
            <a:r>
              <a:rPr lang="sv-SE" sz="1200" dirty="0"/>
              <a:t>Skapa </a:t>
            </a:r>
            <a:r>
              <a:rPr lang="sv-SE" sz="1200" dirty="0" err="1"/>
              <a:t>quiz</a:t>
            </a:r>
            <a:r>
              <a:rPr lang="sv-SE" sz="1200" dirty="0"/>
              <a:t> för klassrummet på ett enkelt sätt som lätt kan anpassas för olika nivåer.</a:t>
            </a:r>
          </a:p>
          <a:p>
            <a:pPr marL="171450" indent="-171450" algn="l">
              <a:buClr>
                <a:srgbClr val="358ECE"/>
              </a:buClr>
              <a:buFont typeface="Arial" panose="020B0604020202020204" pitchFamily="34" charset="0"/>
              <a:buChar char="•"/>
            </a:pPr>
            <a:r>
              <a:rPr lang="sv-SE" sz="1200" dirty="0"/>
              <a:t>Det kan också användas för kollaborativ kreativ brainstorming.</a:t>
            </a:r>
          </a:p>
          <a:p>
            <a:pPr marL="171450" indent="-171450" algn="l">
              <a:buClr>
                <a:srgbClr val="358ECE"/>
              </a:buClr>
              <a:buFont typeface="Arial" panose="020B0604020202020204" pitchFamily="34" charset="0"/>
              <a:buChar char="•"/>
            </a:pPr>
            <a:r>
              <a:rPr lang="sv-SE" sz="1200" dirty="0"/>
              <a:t>Inget konto krävs för användning.</a:t>
            </a:r>
          </a:p>
          <a:p>
            <a:pPr marL="171450" indent="-171450" algn="l">
              <a:buClr>
                <a:srgbClr val="358ECE"/>
              </a:buClr>
              <a:buFont typeface="Arial" panose="020B0604020202020204" pitchFamily="34" charset="0"/>
              <a:buChar char="•"/>
            </a:pPr>
            <a:r>
              <a:rPr lang="sv-SE" sz="1200" dirty="0"/>
              <a:t>Mycket enkelt användargränssnitt.</a:t>
            </a:r>
          </a:p>
          <a:p>
            <a:pPr marL="171450" indent="-171450" algn="l">
              <a:buClr>
                <a:srgbClr val="358ECE"/>
              </a:buClr>
              <a:buFont typeface="Arial" panose="020B0604020202020204" pitchFamily="34" charset="0"/>
              <a:buChar char="•"/>
            </a:pPr>
            <a:endParaRPr lang="sv-SE" sz="1200" dirty="0"/>
          </a:p>
        </p:txBody>
      </p:sp>
      <p:sp>
        <p:nvSpPr>
          <p:cNvPr id="25" name="Text Placeholder 24">
            <a:extLst>
              <a:ext uri="{FF2B5EF4-FFF2-40B4-BE49-F238E27FC236}">
                <a16:creationId xmlns:a16="http://schemas.microsoft.com/office/drawing/2014/main" id="{506B37DA-64D5-E9FA-40D9-EF41DA269A4D}"/>
              </a:ext>
            </a:extLst>
          </p:cNvPr>
          <p:cNvSpPr>
            <a:spLocks noGrp="1"/>
          </p:cNvSpPr>
          <p:nvPr>
            <p:ph type="body" sz="quarter" idx="33"/>
          </p:nvPr>
        </p:nvSpPr>
        <p:spPr>
          <a:xfrm>
            <a:off x="1420467" y="530402"/>
            <a:ext cx="3390068" cy="633815"/>
          </a:xfrm>
        </p:spPr>
        <p:txBody>
          <a:bodyPr/>
          <a:lstStyle/>
          <a:p>
            <a:r>
              <a:rPr lang="en-US" sz="2800" b="0" dirty="0">
                <a:solidFill>
                  <a:schemeClr val="bg1"/>
                </a:solidFill>
              </a:rPr>
              <a:t>Answer Garden</a:t>
            </a:r>
          </a:p>
        </p:txBody>
      </p:sp>
      <p:grpSp>
        <p:nvGrpSpPr>
          <p:cNvPr id="32" name="Graphic 2">
            <a:extLst>
              <a:ext uri="{FF2B5EF4-FFF2-40B4-BE49-F238E27FC236}">
                <a16:creationId xmlns:a16="http://schemas.microsoft.com/office/drawing/2014/main" id="{F1F7BDAB-5BC6-5299-F9D1-D5EFAC7466CF}"/>
              </a:ext>
            </a:extLst>
          </p:cNvPr>
          <p:cNvGrpSpPr/>
          <p:nvPr/>
        </p:nvGrpSpPr>
        <p:grpSpPr>
          <a:xfrm rot="10800000" flipH="1">
            <a:off x="-2135848" y="-93343"/>
            <a:ext cx="3136007" cy="1090893"/>
            <a:chOff x="4497892" y="6688880"/>
            <a:chExt cx="1587779" cy="552326"/>
          </a:xfrm>
          <a:solidFill>
            <a:srgbClr val="FFFFFF"/>
          </a:solidFill>
        </p:grpSpPr>
        <p:sp>
          <p:nvSpPr>
            <p:cNvPr id="33" name="Graphic 2">
              <a:extLst>
                <a:ext uri="{FF2B5EF4-FFF2-40B4-BE49-F238E27FC236}">
                  <a16:creationId xmlns:a16="http://schemas.microsoft.com/office/drawing/2014/main" id="{1E2816FB-7D70-1497-3C79-0CCA5E0487B3}"/>
                </a:ext>
              </a:extLst>
            </p:cNvPr>
            <p:cNvSpPr/>
            <p:nvPr/>
          </p:nvSpPr>
          <p:spPr>
            <a:xfrm>
              <a:off x="4755987" y="6869474"/>
              <a:ext cx="1071829" cy="371732"/>
            </a:xfrm>
            <a:custGeom>
              <a:avLst/>
              <a:gdLst>
                <a:gd name="connsiteX0" fmla="*/ 543881 w 1071829"/>
                <a:gd name="connsiteY0" fmla="*/ 2221 h 371732"/>
                <a:gd name="connsiteX1" fmla="*/ 540858 w 1071829"/>
                <a:gd name="connsiteY1" fmla="*/ 949 h 371732"/>
                <a:gd name="connsiteX2" fmla="*/ 538674 w 1071829"/>
                <a:gd name="connsiteY2" fmla="*/ 109 h 371732"/>
                <a:gd name="connsiteX3" fmla="*/ 535891 w 1071829"/>
                <a:gd name="connsiteY3" fmla="*/ 37 h 371732"/>
                <a:gd name="connsiteX4" fmla="*/ 533179 w 1071829"/>
                <a:gd name="connsiteY4" fmla="*/ 109 h 371732"/>
                <a:gd name="connsiteX5" fmla="*/ 530948 w 1071829"/>
                <a:gd name="connsiteY5" fmla="*/ 997 h 371732"/>
                <a:gd name="connsiteX6" fmla="*/ 527996 w 1071829"/>
                <a:gd name="connsiteY6" fmla="*/ 2245 h 371732"/>
                <a:gd name="connsiteX7" fmla="*/ 527636 w 1071829"/>
                <a:gd name="connsiteY7" fmla="*/ 2388 h 371732"/>
                <a:gd name="connsiteX8" fmla="*/ 0 w 1071829"/>
                <a:gd name="connsiteY8" fmla="*/ 371732 h 371732"/>
                <a:gd name="connsiteX9" fmla="*/ 4895 w 1071829"/>
                <a:gd name="connsiteY9" fmla="*/ 371732 h 371732"/>
                <a:gd name="connsiteX10" fmla="*/ 50342 w 1071829"/>
                <a:gd name="connsiteY10" fmla="*/ 371732 h 371732"/>
                <a:gd name="connsiteX11" fmla="*/ 535891 w 1071829"/>
                <a:gd name="connsiteY11" fmla="*/ 31807 h 371732"/>
                <a:gd name="connsiteX12" fmla="*/ 1021559 w 1071829"/>
                <a:gd name="connsiteY12" fmla="*/ 371732 h 371732"/>
                <a:gd name="connsiteX13" fmla="*/ 1071829 w 1071829"/>
                <a:gd name="connsiteY13" fmla="*/ 371732 h 371732"/>
                <a:gd name="connsiteX14" fmla="*/ 544217 w 1071829"/>
                <a:gd name="connsiteY14" fmla="*/ 2388 h 371732"/>
                <a:gd name="connsiteX15" fmla="*/ 543881 w 1071829"/>
                <a:gd name="connsiteY15" fmla="*/ 2221 h 37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1829" h="371732">
                  <a:moveTo>
                    <a:pt x="543881" y="2221"/>
                  </a:moveTo>
                  <a:cubicBezTo>
                    <a:pt x="542969" y="1597"/>
                    <a:pt x="541866" y="1357"/>
                    <a:pt x="540858" y="949"/>
                  </a:cubicBezTo>
                  <a:cubicBezTo>
                    <a:pt x="540138" y="661"/>
                    <a:pt x="539442" y="229"/>
                    <a:pt x="538674" y="109"/>
                  </a:cubicBezTo>
                  <a:cubicBezTo>
                    <a:pt x="537786" y="-83"/>
                    <a:pt x="536850" y="37"/>
                    <a:pt x="535891" y="37"/>
                  </a:cubicBezTo>
                  <a:cubicBezTo>
                    <a:pt x="534979" y="37"/>
                    <a:pt x="534067" y="-83"/>
                    <a:pt x="533179" y="109"/>
                  </a:cubicBezTo>
                  <a:cubicBezTo>
                    <a:pt x="532411" y="229"/>
                    <a:pt x="531692" y="685"/>
                    <a:pt x="530948" y="997"/>
                  </a:cubicBezTo>
                  <a:cubicBezTo>
                    <a:pt x="529892" y="1357"/>
                    <a:pt x="528860" y="1621"/>
                    <a:pt x="527996" y="2245"/>
                  </a:cubicBezTo>
                  <a:cubicBezTo>
                    <a:pt x="527852" y="2365"/>
                    <a:pt x="527732" y="2365"/>
                    <a:pt x="527636" y="2388"/>
                  </a:cubicBezTo>
                  <a:lnTo>
                    <a:pt x="0" y="371732"/>
                  </a:lnTo>
                  <a:lnTo>
                    <a:pt x="4895" y="371732"/>
                  </a:lnTo>
                  <a:lnTo>
                    <a:pt x="50342" y="371732"/>
                  </a:lnTo>
                  <a:lnTo>
                    <a:pt x="535891" y="31807"/>
                  </a:lnTo>
                  <a:lnTo>
                    <a:pt x="1021559" y="371732"/>
                  </a:lnTo>
                  <a:lnTo>
                    <a:pt x="1071829" y="371732"/>
                  </a:lnTo>
                  <a:lnTo>
                    <a:pt x="544217" y="2388"/>
                  </a:lnTo>
                  <a:cubicBezTo>
                    <a:pt x="544097" y="2341"/>
                    <a:pt x="543953" y="2341"/>
                    <a:pt x="543881" y="2221"/>
                  </a:cubicBezTo>
                </a:path>
              </a:pathLst>
            </a:custGeom>
            <a:solidFill>
              <a:srgbClr val="FFFFFF"/>
            </a:solidFill>
            <a:ln w="2400" cap="flat">
              <a:noFill/>
              <a:prstDash val="solid"/>
              <a:miter/>
            </a:ln>
          </p:spPr>
          <p:txBody>
            <a:bodyPr rtlCol="0" anchor="ctr"/>
            <a:lstStyle/>
            <a:p>
              <a:endParaRPr lang="en-US" sz="1800"/>
            </a:p>
          </p:txBody>
        </p:sp>
        <p:sp>
          <p:nvSpPr>
            <p:cNvPr id="34" name="Graphic 2">
              <a:extLst>
                <a:ext uri="{FF2B5EF4-FFF2-40B4-BE49-F238E27FC236}">
                  <a16:creationId xmlns:a16="http://schemas.microsoft.com/office/drawing/2014/main" id="{7B88418B-FFD3-AB35-D2BE-A50B9E018B9E}"/>
                </a:ext>
              </a:extLst>
            </p:cNvPr>
            <p:cNvSpPr/>
            <p:nvPr/>
          </p:nvSpPr>
          <p:spPr>
            <a:xfrm>
              <a:off x="4497892" y="6688880"/>
              <a:ext cx="1587779" cy="552300"/>
            </a:xfrm>
            <a:custGeom>
              <a:avLst/>
              <a:gdLst>
                <a:gd name="connsiteX0" fmla="*/ 801976 w 1587779"/>
                <a:gd name="connsiteY0" fmla="*/ 2269 h 552300"/>
                <a:gd name="connsiteX1" fmla="*/ 798953 w 1587779"/>
                <a:gd name="connsiteY1" fmla="*/ 997 h 552300"/>
                <a:gd name="connsiteX2" fmla="*/ 796769 w 1587779"/>
                <a:gd name="connsiteY2" fmla="*/ 109 h 552300"/>
                <a:gd name="connsiteX3" fmla="*/ 793986 w 1587779"/>
                <a:gd name="connsiteY3" fmla="*/ 37 h 552300"/>
                <a:gd name="connsiteX4" fmla="*/ 791274 w 1587779"/>
                <a:gd name="connsiteY4" fmla="*/ 109 h 552300"/>
                <a:gd name="connsiteX5" fmla="*/ 789043 w 1587779"/>
                <a:gd name="connsiteY5" fmla="*/ 997 h 552300"/>
                <a:gd name="connsiteX6" fmla="*/ 786091 w 1587779"/>
                <a:gd name="connsiteY6" fmla="*/ 2269 h 552300"/>
                <a:gd name="connsiteX7" fmla="*/ 785731 w 1587779"/>
                <a:gd name="connsiteY7" fmla="*/ 2412 h 552300"/>
                <a:gd name="connsiteX8" fmla="*/ 0 w 1587779"/>
                <a:gd name="connsiteY8" fmla="*/ 552301 h 552300"/>
                <a:gd name="connsiteX9" fmla="*/ 9526 w 1587779"/>
                <a:gd name="connsiteY9" fmla="*/ 552301 h 552300"/>
                <a:gd name="connsiteX10" fmla="*/ 50294 w 1587779"/>
                <a:gd name="connsiteY10" fmla="*/ 552301 h 552300"/>
                <a:gd name="connsiteX11" fmla="*/ 793962 w 1587779"/>
                <a:gd name="connsiteY11" fmla="*/ 31879 h 552300"/>
                <a:gd name="connsiteX12" fmla="*/ 1537557 w 1587779"/>
                <a:gd name="connsiteY12" fmla="*/ 552301 h 552300"/>
                <a:gd name="connsiteX13" fmla="*/ 1587780 w 1587779"/>
                <a:gd name="connsiteY13" fmla="*/ 552301 h 552300"/>
                <a:gd name="connsiteX14" fmla="*/ 802288 w 1587779"/>
                <a:gd name="connsiteY14" fmla="*/ 2412 h 552300"/>
                <a:gd name="connsiteX15" fmla="*/ 801976 w 1587779"/>
                <a:gd name="connsiteY15" fmla="*/ 2269 h 55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87779" h="552300">
                  <a:moveTo>
                    <a:pt x="801976" y="2269"/>
                  </a:moveTo>
                  <a:cubicBezTo>
                    <a:pt x="801064" y="1693"/>
                    <a:pt x="799961" y="1357"/>
                    <a:pt x="798953" y="997"/>
                  </a:cubicBezTo>
                  <a:cubicBezTo>
                    <a:pt x="798233" y="709"/>
                    <a:pt x="797537" y="277"/>
                    <a:pt x="796769" y="109"/>
                  </a:cubicBezTo>
                  <a:cubicBezTo>
                    <a:pt x="795881" y="-83"/>
                    <a:pt x="794945" y="37"/>
                    <a:pt x="793986" y="37"/>
                  </a:cubicBezTo>
                  <a:cubicBezTo>
                    <a:pt x="793074" y="37"/>
                    <a:pt x="792162" y="-83"/>
                    <a:pt x="791274" y="109"/>
                  </a:cubicBezTo>
                  <a:cubicBezTo>
                    <a:pt x="790506" y="253"/>
                    <a:pt x="789787" y="733"/>
                    <a:pt x="789043" y="997"/>
                  </a:cubicBezTo>
                  <a:cubicBezTo>
                    <a:pt x="787987" y="1357"/>
                    <a:pt x="786955" y="1693"/>
                    <a:pt x="786091" y="2269"/>
                  </a:cubicBezTo>
                  <a:cubicBezTo>
                    <a:pt x="785947" y="2341"/>
                    <a:pt x="785827" y="2341"/>
                    <a:pt x="785731" y="2412"/>
                  </a:cubicBezTo>
                  <a:lnTo>
                    <a:pt x="0" y="552301"/>
                  </a:lnTo>
                  <a:lnTo>
                    <a:pt x="9526" y="552301"/>
                  </a:lnTo>
                  <a:lnTo>
                    <a:pt x="50294" y="552301"/>
                  </a:lnTo>
                  <a:lnTo>
                    <a:pt x="793962" y="31879"/>
                  </a:lnTo>
                  <a:lnTo>
                    <a:pt x="1537557" y="552301"/>
                  </a:lnTo>
                  <a:lnTo>
                    <a:pt x="1587780" y="552301"/>
                  </a:lnTo>
                  <a:lnTo>
                    <a:pt x="802288" y="2412"/>
                  </a:lnTo>
                  <a:cubicBezTo>
                    <a:pt x="802192" y="2341"/>
                    <a:pt x="802048" y="2341"/>
                    <a:pt x="801976" y="2269"/>
                  </a:cubicBezTo>
                </a:path>
              </a:pathLst>
            </a:custGeom>
            <a:solidFill>
              <a:srgbClr val="FFFFFF"/>
            </a:solidFill>
            <a:ln w="2400" cap="flat">
              <a:noFill/>
              <a:prstDash val="solid"/>
              <a:miter/>
            </a:ln>
          </p:spPr>
          <p:txBody>
            <a:bodyPr rtlCol="0" anchor="ctr"/>
            <a:lstStyle/>
            <a:p>
              <a:endParaRPr lang="en-US" sz="1800"/>
            </a:p>
          </p:txBody>
        </p:sp>
        <p:sp>
          <p:nvSpPr>
            <p:cNvPr id="35" name="Graphic 2">
              <a:extLst>
                <a:ext uri="{FF2B5EF4-FFF2-40B4-BE49-F238E27FC236}">
                  <a16:creationId xmlns:a16="http://schemas.microsoft.com/office/drawing/2014/main" id="{E3404074-382E-8124-A8FB-48C93E489C57}"/>
                </a:ext>
              </a:extLst>
            </p:cNvPr>
            <p:cNvSpPr/>
            <p:nvPr/>
          </p:nvSpPr>
          <p:spPr>
            <a:xfrm>
              <a:off x="5019674" y="7054087"/>
              <a:ext cx="544457" cy="187118"/>
            </a:xfrm>
            <a:custGeom>
              <a:avLst/>
              <a:gdLst>
                <a:gd name="connsiteX0" fmla="*/ 280531 w 544457"/>
                <a:gd name="connsiteY0" fmla="*/ 2375 h 187118"/>
                <a:gd name="connsiteX1" fmla="*/ 280195 w 544457"/>
                <a:gd name="connsiteY1" fmla="*/ 2230 h 187118"/>
                <a:gd name="connsiteX2" fmla="*/ 277196 w 544457"/>
                <a:gd name="connsiteY2" fmla="*/ 959 h 187118"/>
                <a:gd name="connsiteX3" fmla="*/ 275012 w 544457"/>
                <a:gd name="connsiteY3" fmla="*/ 119 h 187118"/>
                <a:gd name="connsiteX4" fmla="*/ 272205 w 544457"/>
                <a:gd name="connsiteY4" fmla="*/ 47 h 187118"/>
                <a:gd name="connsiteX5" fmla="*/ 269493 w 544457"/>
                <a:gd name="connsiteY5" fmla="*/ 119 h 187118"/>
                <a:gd name="connsiteX6" fmla="*/ 267261 w 544457"/>
                <a:gd name="connsiteY6" fmla="*/ 959 h 187118"/>
                <a:gd name="connsiteX7" fmla="*/ 264310 w 544457"/>
                <a:gd name="connsiteY7" fmla="*/ 2230 h 187118"/>
                <a:gd name="connsiteX8" fmla="*/ 263950 w 544457"/>
                <a:gd name="connsiteY8" fmla="*/ 2375 h 187118"/>
                <a:gd name="connsiteX9" fmla="*/ 0 w 544457"/>
                <a:gd name="connsiteY9" fmla="*/ 187118 h 187118"/>
                <a:gd name="connsiteX10" fmla="*/ 50295 w 544457"/>
                <a:gd name="connsiteY10" fmla="*/ 187118 h 187118"/>
                <a:gd name="connsiteX11" fmla="*/ 272205 w 544457"/>
                <a:gd name="connsiteY11" fmla="*/ 31793 h 187118"/>
                <a:gd name="connsiteX12" fmla="*/ 494187 w 544457"/>
                <a:gd name="connsiteY12" fmla="*/ 187118 h 187118"/>
                <a:gd name="connsiteX13" fmla="*/ 544457 w 544457"/>
                <a:gd name="connsiteY13" fmla="*/ 187118 h 187118"/>
                <a:gd name="connsiteX14" fmla="*/ 280531 w 544457"/>
                <a:gd name="connsiteY14" fmla="*/ 2375 h 1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57" h="187118">
                  <a:moveTo>
                    <a:pt x="280531" y="2375"/>
                  </a:moveTo>
                  <a:cubicBezTo>
                    <a:pt x="280411" y="2303"/>
                    <a:pt x="280315" y="2303"/>
                    <a:pt x="280195" y="2230"/>
                  </a:cubicBezTo>
                  <a:cubicBezTo>
                    <a:pt x="279283" y="1607"/>
                    <a:pt x="278228" y="1319"/>
                    <a:pt x="277196" y="959"/>
                  </a:cubicBezTo>
                  <a:cubicBezTo>
                    <a:pt x="276428" y="671"/>
                    <a:pt x="275780" y="239"/>
                    <a:pt x="275012" y="119"/>
                  </a:cubicBezTo>
                  <a:cubicBezTo>
                    <a:pt x="274100" y="-97"/>
                    <a:pt x="273141" y="47"/>
                    <a:pt x="272205" y="47"/>
                  </a:cubicBezTo>
                  <a:cubicBezTo>
                    <a:pt x="271341" y="47"/>
                    <a:pt x="270405" y="-97"/>
                    <a:pt x="269493" y="119"/>
                  </a:cubicBezTo>
                  <a:cubicBezTo>
                    <a:pt x="268725" y="239"/>
                    <a:pt x="268005" y="671"/>
                    <a:pt x="267261" y="959"/>
                  </a:cubicBezTo>
                  <a:cubicBezTo>
                    <a:pt x="266206" y="1319"/>
                    <a:pt x="265222" y="1607"/>
                    <a:pt x="264310" y="2230"/>
                  </a:cubicBezTo>
                  <a:cubicBezTo>
                    <a:pt x="264166" y="2279"/>
                    <a:pt x="264046" y="2303"/>
                    <a:pt x="263950" y="2375"/>
                  </a:cubicBezTo>
                  <a:lnTo>
                    <a:pt x="0" y="187118"/>
                  </a:lnTo>
                  <a:lnTo>
                    <a:pt x="50295" y="187118"/>
                  </a:lnTo>
                  <a:lnTo>
                    <a:pt x="272205" y="31793"/>
                  </a:lnTo>
                  <a:lnTo>
                    <a:pt x="494187" y="187118"/>
                  </a:lnTo>
                  <a:lnTo>
                    <a:pt x="544457" y="187118"/>
                  </a:lnTo>
                  <a:lnTo>
                    <a:pt x="280531" y="2375"/>
                  </a:lnTo>
                  <a:close/>
                </a:path>
              </a:pathLst>
            </a:custGeom>
            <a:solidFill>
              <a:srgbClr val="FFFFFF"/>
            </a:solidFill>
            <a:ln w="2400" cap="flat">
              <a:noFill/>
              <a:prstDash val="solid"/>
              <a:miter/>
            </a:ln>
          </p:spPr>
          <p:txBody>
            <a:bodyPr rtlCol="0" anchor="ctr"/>
            <a:lstStyle/>
            <a:p>
              <a:endParaRPr lang="en-US" sz="1800"/>
            </a:p>
          </p:txBody>
        </p:sp>
      </p:grpSp>
      <p:sp>
        <p:nvSpPr>
          <p:cNvPr id="38" name="Text Placeholder 4">
            <a:extLst>
              <a:ext uri="{FF2B5EF4-FFF2-40B4-BE49-F238E27FC236}">
                <a16:creationId xmlns:a16="http://schemas.microsoft.com/office/drawing/2014/main" id="{29D32AE7-9FC5-CCEB-708A-D3DBEF89A7E1}"/>
              </a:ext>
            </a:extLst>
          </p:cNvPr>
          <p:cNvSpPr txBox="1">
            <a:spLocks/>
          </p:cNvSpPr>
          <p:nvPr/>
        </p:nvSpPr>
        <p:spPr>
          <a:xfrm>
            <a:off x="4514459" y="4418922"/>
            <a:ext cx="2597728"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STÖDJER KREATIVITET</a:t>
            </a:r>
          </a:p>
          <a:p>
            <a:pPr algn="r"/>
            <a:endParaRPr lang="en-US" sz="1800" b="1" dirty="0">
              <a:solidFill>
                <a:schemeClr val="bg1"/>
              </a:solidFill>
            </a:endParaRPr>
          </a:p>
        </p:txBody>
      </p:sp>
      <p:sp>
        <p:nvSpPr>
          <p:cNvPr id="39" name="Text Placeholder 4">
            <a:extLst>
              <a:ext uri="{FF2B5EF4-FFF2-40B4-BE49-F238E27FC236}">
                <a16:creationId xmlns:a16="http://schemas.microsoft.com/office/drawing/2014/main" id="{6BCF5308-93EB-288A-4D16-4536109E5CA3}"/>
              </a:ext>
            </a:extLst>
          </p:cNvPr>
          <p:cNvSpPr txBox="1">
            <a:spLocks/>
          </p:cNvSpPr>
          <p:nvPr/>
        </p:nvSpPr>
        <p:spPr>
          <a:xfrm>
            <a:off x="554339" y="4952281"/>
            <a:ext cx="6526988" cy="1082426"/>
          </a:xfrm>
          <a:prstGeom prst="rect">
            <a:avLst/>
          </a:prstGeom>
          <a:ln>
            <a:noFill/>
          </a:ln>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358ECE"/>
              </a:buClr>
              <a:buFont typeface="Arial" panose="020B0604020202020204" pitchFamily="34" charset="0"/>
              <a:buChar char="•"/>
            </a:pPr>
            <a:r>
              <a:rPr lang="sv-SE" sz="1200" dirty="0"/>
              <a:t>Den studerande kan fritt svara på diskussionsinlägg och svara på sitt eget sätt. De kan anonymiseras av läraren.</a:t>
            </a:r>
          </a:p>
          <a:p>
            <a:pPr marL="171450" indent="-171450" algn="l">
              <a:buClr>
                <a:srgbClr val="358ECE"/>
              </a:buClr>
              <a:buFont typeface="Arial" panose="020B0604020202020204" pitchFamily="34" charset="0"/>
              <a:buChar char="•"/>
            </a:pPr>
            <a:r>
              <a:rPr lang="sv-SE" sz="1200" dirty="0"/>
              <a:t>Det kan också användas för kollaborativ kreativ brainstorming.</a:t>
            </a:r>
          </a:p>
          <a:p>
            <a:pPr marL="171450" indent="-171450" algn="l">
              <a:buClr>
                <a:srgbClr val="358ECE"/>
              </a:buClr>
              <a:buFont typeface="Arial" panose="020B0604020202020204" pitchFamily="34" charset="0"/>
              <a:buChar char="•"/>
            </a:pPr>
            <a:endParaRPr lang="sv-SE" sz="1200" dirty="0"/>
          </a:p>
          <a:p>
            <a:pPr marL="171450" indent="-171450" algn="l">
              <a:buClr>
                <a:srgbClr val="358ECE"/>
              </a:buClr>
              <a:buFont typeface="Arial" panose="020B0604020202020204" pitchFamily="34" charset="0"/>
              <a:buChar char="•"/>
            </a:pPr>
            <a:endParaRPr lang="sv-SE" sz="1200" dirty="0"/>
          </a:p>
        </p:txBody>
      </p:sp>
      <p:sp>
        <p:nvSpPr>
          <p:cNvPr id="40" name="Text Placeholder 4">
            <a:extLst>
              <a:ext uri="{FF2B5EF4-FFF2-40B4-BE49-F238E27FC236}">
                <a16:creationId xmlns:a16="http://schemas.microsoft.com/office/drawing/2014/main" id="{0FD588BF-6821-A3FA-2A78-32CE7027AF35}"/>
              </a:ext>
            </a:extLst>
          </p:cNvPr>
          <p:cNvSpPr txBox="1">
            <a:spLocks/>
          </p:cNvSpPr>
          <p:nvPr/>
        </p:nvSpPr>
        <p:spPr>
          <a:xfrm>
            <a:off x="490872" y="6238255"/>
            <a:ext cx="1563544"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800" b="1" dirty="0">
                <a:solidFill>
                  <a:schemeClr val="bg1"/>
                </a:solidFill>
              </a:rPr>
              <a:t>ATT TÄNKA PÅ</a:t>
            </a:r>
          </a:p>
          <a:p>
            <a:endParaRPr lang="en-US" sz="1800" b="1" dirty="0">
              <a:solidFill>
                <a:schemeClr val="bg1"/>
              </a:solidFill>
            </a:endParaRPr>
          </a:p>
        </p:txBody>
      </p:sp>
      <p:sp>
        <p:nvSpPr>
          <p:cNvPr id="41" name="Text Placeholder 4">
            <a:extLst>
              <a:ext uri="{FF2B5EF4-FFF2-40B4-BE49-F238E27FC236}">
                <a16:creationId xmlns:a16="http://schemas.microsoft.com/office/drawing/2014/main" id="{420F4D33-8A7A-C08D-278A-63E791EDCE46}"/>
              </a:ext>
            </a:extLst>
          </p:cNvPr>
          <p:cNvSpPr txBox="1">
            <a:spLocks/>
          </p:cNvSpPr>
          <p:nvPr/>
        </p:nvSpPr>
        <p:spPr>
          <a:xfrm>
            <a:off x="521732" y="6771614"/>
            <a:ext cx="6526988" cy="591252"/>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358ECE"/>
              </a:buClr>
              <a:buFont typeface="Arial" panose="020B0604020202020204" pitchFamily="34" charset="0"/>
              <a:buChar char="•"/>
            </a:pPr>
            <a:r>
              <a:rPr lang="sv-SE" sz="1200" dirty="0"/>
              <a:t>Andra verktyg kan vara bättre anpassade för djupgående svar och bedömning.</a:t>
            </a:r>
          </a:p>
          <a:p>
            <a:pPr marL="171450" indent="-171450" algn="l">
              <a:buClr>
                <a:srgbClr val="358ECE"/>
              </a:buClr>
              <a:buFont typeface="Arial" panose="020B0604020202020204" pitchFamily="34" charset="0"/>
              <a:buChar char="•"/>
            </a:pPr>
            <a:endParaRPr lang="sv-SE" sz="1200" dirty="0"/>
          </a:p>
        </p:txBody>
      </p:sp>
      <p:sp>
        <p:nvSpPr>
          <p:cNvPr id="42" name="Text Placeholder 4">
            <a:extLst>
              <a:ext uri="{FF2B5EF4-FFF2-40B4-BE49-F238E27FC236}">
                <a16:creationId xmlns:a16="http://schemas.microsoft.com/office/drawing/2014/main" id="{E5CB9612-02A5-D3F5-C11A-83EF4CE7CD71}"/>
              </a:ext>
            </a:extLst>
          </p:cNvPr>
          <p:cNvSpPr txBox="1">
            <a:spLocks/>
          </p:cNvSpPr>
          <p:nvPr/>
        </p:nvSpPr>
        <p:spPr>
          <a:xfrm>
            <a:off x="5063118" y="7654604"/>
            <a:ext cx="1976665"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ATT SÄTTA IGÅNG</a:t>
            </a:r>
          </a:p>
          <a:p>
            <a:pPr algn="r"/>
            <a:endParaRPr lang="en-US" sz="1800" b="1" dirty="0">
              <a:solidFill>
                <a:schemeClr val="bg1"/>
              </a:solidFill>
            </a:endParaRPr>
          </a:p>
        </p:txBody>
      </p:sp>
      <p:sp>
        <p:nvSpPr>
          <p:cNvPr id="43" name="Text Placeholder 4">
            <a:extLst>
              <a:ext uri="{FF2B5EF4-FFF2-40B4-BE49-F238E27FC236}">
                <a16:creationId xmlns:a16="http://schemas.microsoft.com/office/drawing/2014/main" id="{E6BD66D6-3AA0-3BAE-4716-110572AE3D80}"/>
              </a:ext>
            </a:extLst>
          </p:cNvPr>
          <p:cNvSpPr txBox="1">
            <a:spLocks/>
          </p:cNvSpPr>
          <p:nvPr/>
        </p:nvSpPr>
        <p:spPr>
          <a:xfrm>
            <a:off x="5093978" y="8187963"/>
            <a:ext cx="1976665"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ts val="1240"/>
              </a:lnSpc>
              <a:buClr>
                <a:srgbClr val="E61152"/>
              </a:buClr>
            </a:pPr>
            <a:r>
              <a:rPr lang="sv-SE" sz="1200" dirty="0"/>
              <a:t>Följ de här länkarna för att se goda exempel från andra utbildare. Kom ihåg att dela med dig av dina framsteg till kolleger som stöd och för att stärka er professionellt.</a:t>
            </a:r>
          </a:p>
          <a:p>
            <a:pPr marL="171450" indent="-171450" algn="r">
              <a:buClr>
                <a:srgbClr val="E61152"/>
              </a:buClr>
              <a:buFont typeface="Arial" panose="020B0604020202020204" pitchFamily="34" charset="0"/>
              <a:buChar char="•"/>
            </a:pPr>
            <a:endParaRPr lang="sv-SE" sz="1200" dirty="0"/>
          </a:p>
        </p:txBody>
      </p:sp>
      <p:cxnSp>
        <p:nvCxnSpPr>
          <p:cNvPr id="52" name="Straight Connector 51">
            <a:extLst>
              <a:ext uri="{FF2B5EF4-FFF2-40B4-BE49-F238E27FC236}">
                <a16:creationId xmlns:a16="http://schemas.microsoft.com/office/drawing/2014/main" id="{71FC61DC-630A-2E39-9BF0-6E40CF3180E1}"/>
              </a:ext>
            </a:extLst>
          </p:cNvPr>
          <p:cNvCxnSpPr>
            <a:cxnSpLocks/>
          </p:cNvCxnSpPr>
          <p:nvPr/>
        </p:nvCxnSpPr>
        <p:spPr>
          <a:xfrm>
            <a:off x="-13021" y="2787975"/>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ACB53B57-1FD8-0C8E-E5A3-AA5A4825D54D}"/>
              </a:ext>
            </a:extLst>
          </p:cNvPr>
          <p:cNvCxnSpPr>
            <a:cxnSpLocks/>
          </p:cNvCxnSpPr>
          <p:nvPr/>
        </p:nvCxnSpPr>
        <p:spPr>
          <a:xfrm>
            <a:off x="7110801" y="4608353"/>
            <a:ext cx="468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4E332324-9C59-233D-927B-0C1038346193}"/>
              </a:ext>
            </a:extLst>
          </p:cNvPr>
          <p:cNvCxnSpPr>
            <a:cxnSpLocks/>
          </p:cNvCxnSpPr>
          <p:nvPr/>
        </p:nvCxnSpPr>
        <p:spPr>
          <a:xfrm>
            <a:off x="9419" y="6432058"/>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F42CD8A-2105-2129-88A4-2B07D3C9F851}"/>
              </a:ext>
            </a:extLst>
          </p:cNvPr>
          <p:cNvCxnSpPr>
            <a:cxnSpLocks/>
          </p:cNvCxnSpPr>
          <p:nvPr/>
        </p:nvCxnSpPr>
        <p:spPr>
          <a:xfrm>
            <a:off x="7023278" y="7847239"/>
            <a:ext cx="540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1DD7BBA2-05B2-E874-9100-D3DE037C9FC9}"/>
              </a:ext>
            </a:extLst>
          </p:cNvPr>
          <p:cNvGrpSpPr>
            <a:grpSpLocks noChangeAspect="1"/>
          </p:cNvGrpSpPr>
          <p:nvPr/>
        </p:nvGrpSpPr>
        <p:grpSpPr>
          <a:xfrm>
            <a:off x="3788268" y="4241718"/>
            <a:ext cx="605780" cy="540000"/>
            <a:chOff x="4422991" y="1951890"/>
            <a:chExt cx="1086135" cy="968195"/>
          </a:xfrm>
        </p:grpSpPr>
        <p:sp>
          <p:nvSpPr>
            <p:cNvPr id="58" name="Freeform 57">
              <a:extLst>
                <a:ext uri="{FF2B5EF4-FFF2-40B4-BE49-F238E27FC236}">
                  <a16:creationId xmlns:a16="http://schemas.microsoft.com/office/drawing/2014/main" id="{160A8A01-DD2A-791B-C0E8-67252A9106C7}"/>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0000"/>
            </a:solidFill>
            <a:ln w="27426" cap="flat">
              <a:noFill/>
              <a:prstDash val="solid"/>
              <a:miter/>
            </a:ln>
          </p:spPr>
          <p:txBody>
            <a:bodyPr rtlCol="0" anchor="ctr"/>
            <a:lstStyle/>
            <a:p>
              <a:endParaRPr lang="en-US"/>
            </a:p>
          </p:txBody>
        </p:sp>
        <p:grpSp>
          <p:nvGrpSpPr>
            <p:cNvPr id="59" name="Graphic 3">
              <a:extLst>
                <a:ext uri="{FF2B5EF4-FFF2-40B4-BE49-F238E27FC236}">
                  <a16:creationId xmlns:a16="http://schemas.microsoft.com/office/drawing/2014/main" id="{5C545489-60BF-6647-C636-EE21603B5869}"/>
                </a:ext>
              </a:extLst>
            </p:cNvPr>
            <p:cNvGrpSpPr/>
            <p:nvPr/>
          </p:nvGrpSpPr>
          <p:grpSpPr>
            <a:xfrm>
              <a:off x="4738409" y="2001259"/>
              <a:ext cx="466270" cy="416899"/>
              <a:chOff x="4738409" y="2001259"/>
              <a:chExt cx="466270" cy="416899"/>
            </a:xfrm>
            <a:solidFill>
              <a:srgbClr val="00BADE"/>
            </a:solidFill>
          </p:grpSpPr>
          <p:sp>
            <p:nvSpPr>
              <p:cNvPr id="60" name="Freeform 59">
                <a:extLst>
                  <a:ext uri="{FF2B5EF4-FFF2-40B4-BE49-F238E27FC236}">
                    <a16:creationId xmlns:a16="http://schemas.microsoft.com/office/drawing/2014/main" id="{77DB0916-EE2B-DD23-1FC3-DF26025FBA7E}"/>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358ECE"/>
              </a:solidFill>
              <a:ln w="2742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647B2AA0-33AA-3D55-3492-EAE4153FC19E}"/>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358ECE"/>
              </a:solid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EAB16140-4045-97AE-9F40-1E831787C455}"/>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358ECE"/>
              </a:solidFill>
              <a:ln w="27426" cap="flat">
                <a:noFill/>
                <a:prstDash val="solid"/>
                <a:miter/>
              </a:ln>
            </p:spPr>
            <p:txBody>
              <a:bodyPr rtlCol="0" anchor="ctr"/>
              <a:lstStyle/>
              <a:p>
                <a:endParaRPr lang="en-US"/>
              </a:p>
            </p:txBody>
          </p:sp>
        </p:grpSp>
      </p:grpSp>
      <p:grpSp>
        <p:nvGrpSpPr>
          <p:cNvPr id="63" name="Group 62">
            <a:extLst>
              <a:ext uri="{FF2B5EF4-FFF2-40B4-BE49-F238E27FC236}">
                <a16:creationId xmlns:a16="http://schemas.microsoft.com/office/drawing/2014/main" id="{B0CA9BA5-9AF7-CECE-D586-424F88CDFE50}"/>
              </a:ext>
            </a:extLst>
          </p:cNvPr>
          <p:cNvGrpSpPr>
            <a:grpSpLocks noChangeAspect="1"/>
          </p:cNvGrpSpPr>
          <p:nvPr/>
        </p:nvGrpSpPr>
        <p:grpSpPr>
          <a:xfrm>
            <a:off x="5456653" y="2402484"/>
            <a:ext cx="533735" cy="540000"/>
            <a:chOff x="7190753" y="5365577"/>
            <a:chExt cx="745522" cy="754273"/>
          </a:xfrm>
        </p:grpSpPr>
        <p:grpSp>
          <p:nvGrpSpPr>
            <p:cNvPr id="64" name="Graphic 2">
              <a:extLst>
                <a:ext uri="{FF2B5EF4-FFF2-40B4-BE49-F238E27FC236}">
                  <a16:creationId xmlns:a16="http://schemas.microsoft.com/office/drawing/2014/main" id="{C04B5871-D3D9-2DA0-8F03-0D9933C3EFBB}"/>
                </a:ext>
              </a:extLst>
            </p:cNvPr>
            <p:cNvGrpSpPr/>
            <p:nvPr/>
          </p:nvGrpSpPr>
          <p:grpSpPr>
            <a:xfrm>
              <a:off x="7353351" y="5647412"/>
              <a:ext cx="420044" cy="75879"/>
              <a:chOff x="7353351" y="5647412"/>
              <a:chExt cx="420044" cy="75879"/>
            </a:xfrm>
            <a:solidFill>
              <a:srgbClr val="00BADE"/>
            </a:solidFill>
          </p:grpSpPr>
          <p:sp>
            <p:nvSpPr>
              <p:cNvPr id="75" name="Freeform 74">
                <a:extLst>
                  <a:ext uri="{FF2B5EF4-FFF2-40B4-BE49-F238E27FC236}">
                    <a16:creationId xmlns:a16="http://schemas.microsoft.com/office/drawing/2014/main" id="{AE84CAF3-59BD-7FCA-06C0-0650464C1608}"/>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358ECE"/>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2C11BEA7-ABA4-D548-A824-B5E1A4CF99E8}"/>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358ECE"/>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65" name="Graphic 2">
              <a:extLst>
                <a:ext uri="{FF2B5EF4-FFF2-40B4-BE49-F238E27FC236}">
                  <a16:creationId xmlns:a16="http://schemas.microsoft.com/office/drawing/2014/main" id="{1325768C-19E4-7A3C-9445-3CE8B9C5491D}"/>
                </a:ext>
              </a:extLst>
            </p:cNvPr>
            <p:cNvGrpSpPr/>
            <p:nvPr/>
          </p:nvGrpSpPr>
          <p:grpSpPr>
            <a:xfrm>
              <a:off x="7190753" y="5365577"/>
              <a:ext cx="745522" cy="754273"/>
              <a:chOff x="7190753" y="5365577"/>
              <a:chExt cx="745522" cy="754273"/>
            </a:xfrm>
            <a:solidFill>
              <a:srgbClr val="000000"/>
            </a:solidFill>
          </p:grpSpPr>
          <p:sp>
            <p:nvSpPr>
              <p:cNvPr id="66" name="Freeform 65">
                <a:extLst>
                  <a:ext uri="{FF2B5EF4-FFF2-40B4-BE49-F238E27FC236}">
                    <a16:creationId xmlns:a16="http://schemas.microsoft.com/office/drawing/2014/main" id="{377ED0A6-C390-37D9-F4A3-F60A60D0E293}"/>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266D76B5-28E2-483C-FC93-5DD5EDEEF521}"/>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E37D35D0-AD53-256E-0DC5-70761BA70EAB}"/>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4F321335-52B0-EA46-371E-C146EE1A4D58}"/>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E68E0AC1-E30E-BA01-1359-D7CB86D47FEC}"/>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AB3EEECA-4E59-D8B7-B779-5C028F0E3536}"/>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84BCCA12-3A84-665B-F348-90A9B637620E}"/>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AAA1A710-E06F-9D6C-ECB8-DB5D504D9A7B}"/>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3F4CD319-53E8-9BF4-7F27-462E686D33D2}"/>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78" name="Graphic 3">
            <a:extLst>
              <a:ext uri="{FF2B5EF4-FFF2-40B4-BE49-F238E27FC236}">
                <a16:creationId xmlns:a16="http://schemas.microsoft.com/office/drawing/2014/main" id="{F8B9BCD8-A5A6-7A30-F512-78259DD31C1C}"/>
              </a:ext>
            </a:extLst>
          </p:cNvPr>
          <p:cNvGrpSpPr>
            <a:grpSpLocks noChangeAspect="1"/>
          </p:cNvGrpSpPr>
          <p:nvPr/>
        </p:nvGrpSpPr>
        <p:grpSpPr>
          <a:xfrm>
            <a:off x="2140849" y="6023566"/>
            <a:ext cx="478537" cy="540000"/>
            <a:chOff x="4643578" y="432838"/>
            <a:chExt cx="1028134" cy="1160188"/>
          </a:xfrm>
        </p:grpSpPr>
        <p:sp>
          <p:nvSpPr>
            <p:cNvPr id="79" name="Freeform 78">
              <a:extLst>
                <a:ext uri="{FF2B5EF4-FFF2-40B4-BE49-F238E27FC236}">
                  <a16:creationId xmlns:a16="http://schemas.microsoft.com/office/drawing/2014/main" id="{F3BF6A93-ECCA-0E4C-0F64-FD53A3105D2C}"/>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358ECE"/>
            </a:solidFill>
            <a:ln w="27426" cap="flat">
              <a:noFill/>
              <a:prstDash val="solid"/>
              <a:miter/>
            </a:ln>
          </p:spPr>
          <p:txBody>
            <a:bodyPr rtlCol="0" anchor="ctr"/>
            <a:lstStyle/>
            <a:p>
              <a:endParaRPr lang="en-US"/>
            </a:p>
          </p:txBody>
        </p:sp>
        <p:grpSp>
          <p:nvGrpSpPr>
            <p:cNvPr id="80" name="Graphic 3">
              <a:extLst>
                <a:ext uri="{FF2B5EF4-FFF2-40B4-BE49-F238E27FC236}">
                  <a16:creationId xmlns:a16="http://schemas.microsoft.com/office/drawing/2014/main" id="{0355D621-BE64-385B-1D27-6E3189DA55AE}"/>
                </a:ext>
              </a:extLst>
            </p:cNvPr>
            <p:cNvGrpSpPr/>
            <p:nvPr/>
          </p:nvGrpSpPr>
          <p:grpSpPr>
            <a:xfrm>
              <a:off x="4643578" y="432838"/>
              <a:ext cx="1028134" cy="1160188"/>
              <a:chOff x="4643578" y="432838"/>
              <a:chExt cx="1028134" cy="1160188"/>
            </a:xfrm>
            <a:solidFill>
              <a:srgbClr val="000000"/>
            </a:solidFill>
          </p:grpSpPr>
          <p:sp>
            <p:nvSpPr>
              <p:cNvPr id="81" name="Freeform 80">
                <a:extLst>
                  <a:ext uri="{FF2B5EF4-FFF2-40B4-BE49-F238E27FC236}">
                    <a16:creationId xmlns:a16="http://schemas.microsoft.com/office/drawing/2014/main" id="{EEC2133A-E891-61F9-F7EE-554A296DF361}"/>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grpSp>
            <p:nvGrpSpPr>
              <p:cNvPr id="82" name="Graphic 3">
                <a:extLst>
                  <a:ext uri="{FF2B5EF4-FFF2-40B4-BE49-F238E27FC236}">
                    <a16:creationId xmlns:a16="http://schemas.microsoft.com/office/drawing/2014/main" id="{551BF4C7-46EB-3E41-0B13-CB9477FFBB0A}"/>
                  </a:ext>
                </a:extLst>
              </p:cNvPr>
              <p:cNvGrpSpPr/>
              <p:nvPr/>
            </p:nvGrpSpPr>
            <p:grpSpPr>
              <a:xfrm>
                <a:off x="4643578" y="432838"/>
                <a:ext cx="1028134" cy="1160188"/>
                <a:chOff x="4643578" y="432838"/>
                <a:chExt cx="1028134" cy="1160188"/>
              </a:xfrm>
              <a:solidFill>
                <a:srgbClr val="000000"/>
              </a:solidFill>
            </p:grpSpPr>
            <p:sp>
              <p:nvSpPr>
                <p:cNvPr id="83" name="Freeform 82">
                  <a:extLst>
                    <a:ext uri="{FF2B5EF4-FFF2-40B4-BE49-F238E27FC236}">
                      <a16:creationId xmlns:a16="http://schemas.microsoft.com/office/drawing/2014/main" id="{BFD0ABCA-E560-5D38-4FC6-0A36F9235419}"/>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CE22C708-0AF1-550C-C80F-7719D7648B4D}"/>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000000"/>
                </a:solidFill>
                <a:ln w="27426" cap="flat">
                  <a:noFill/>
                  <a:prstDash val="solid"/>
                  <a:miter/>
                </a:ln>
              </p:spPr>
              <p:txBody>
                <a:bodyPr rtlCol="0" anchor="ctr"/>
                <a:lstStyle/>
                <a:p>
                  <a:endParaRPr lang="en-US"/>
                </a:p>
              </p:txBody>
            </p:sp>
          </p:grpSp>
        </p:grpSp>
      </p:grpSp>
      <p:grpSp>
        <p:nvGrpSpPr>
          <p:cNvPr id="89" name="Group 88">
            <a:extLst>
              <a:ext uri="{FF2B5EF4-FFF2-40B4-BE49-F238E27FC236}">
                <a16:creationId xmlns:a16="http://schemas.microsoft.com/office/drawing/2014/main" id="{DC036BAA-5BB6-79AC-F4E6-574E0B0F0700}"/>
              </a:ext>
            </a:extLst>
          </p:cNvPr>
          <p:cNvGrpSpPr>
            <a:grpSpLocks noChangeAspect="1"/>
          </p:cNvGrpSpPr>
          <p:nvPr/>
        </p:nvGrpSpPr>
        <p:grpSpPr>
          <a:xfrm>
            <a:off x="4421631" y="7494751"/>
            <a:ext cx="540590" cy="540000"/>
            <a:chOff x="7257599" y="768348"/>
            <a:chExt cx="868457" cy="867509"/>
          </a:xfrm>
        </p:grpSpPr>
        <p:sp>
          <p:nvSpPr>
            <p:cNvPr id="90" name="Freeform 89">
              <a:extLst>
                <a:ext uri="{FF2B5EF4-FFF2-40B4-BE49-F238E27FC236}">
                  <a16:creationId xmlns:a16="http://schemas.microsoft.com/office/drawing/2014/main" id="{89C590A3-48A9-827C-C920-FC618E72CB4F}"/>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358ECE"/>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91" name="Graphic 2">
              <a:extLst>
                <a:ext uri="{FF2B5EF4-FFF2-40B4-BE49-F238E27FC236}">
                  <a16:creationId xmlns:a16="http://schemas.microsoft.com/office/drawing/2014/main" id="{94D4E803-A517-6D89-6E1D-8CDB08BA4959}"/>
                </a:ext>
              </a:extLst>
            </p:cNvPr>
            <p:cNvGrpSpPr/>
            <p:nvPr/>
          </p:nvGrpSpPr>
          <p:grpSpPr>
            <a:xfrm>
              <a:off x="7257599" y="768348"/>
              <a:ext cx="868457" cy="867509"/>
              <a:chOff x="7257599" y="768348"/>
              <a:chExt cx="868457" cy="867509"/>
            </a:xfrm>
            <a:solidFill>
              <a:srgbClr val="010101"/>
            </a:solidFill>
          </p:grpSpPr>
          <p:sp>
            <p:nvSpPr>
              <p:cNvPr id="92" name="Freeform 91">
                <a:extLst>
                  <a:ext uri="{FF2B5EF4-FFF2-40B4-BE49-F238E27FC236}">
                    <a16:creationId xmlns:a16="http://schemas.microsoft.com/office/drawing/2014/main" id="{D3FABB1E-A9F5-9E24-4F0D-B16C4F1E695A}"/>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3" name="Freeform 92">
                <a:extLst>
                  <a:ext uri="{FF2B5EF4-FFF2-40B4-BE49-F238E27FC236}">
                    <a16:creationId xmlns:a16="http://schemas.microsoft.com/office/drawing/2014/main" id="{EBF9DF84-0061-F377-5059-3C608CC835E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4" name="Freeform 93">
                <a:extLst>
                  <a:ext uri="{FF2B5EF4-FFF2-40B4-BE49-F238E27FC236}">
                    <a16:creationId xmlns:a16="http://schemas.microsoft.com/office/drawing/2014/main" id="{04D45B9F-8985-F397-FAEE-C7964B61F099}"/>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5" name="Freeform 94">
                <a:extLst>
                  <a:ext uri="{FF2B5EF4-FFF2-40B4-BE49-F238E27FC236}">
                    <a16:creationId xmlns:a16="http://schemas.microsoft.com/office/drawing/2014/main" id="{06A065B4-8960-F3AA-2086-1A34F6C06C8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6" name="Freeform 95">
                <a:extLst>
                  <a:ext uri="{FF2B5EF4-FFF2-40B4-BE49-F238E27FC236}">
                    <a16:creationId xmlns:a16="http://schemas.microsoft.com/office/drawing/2014/main" id="{AE6581F4-E3F3-B7BD-1532-3AB5BCBCE649}"/>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99" name="Picture 98">
            <a:extLst>
              <a:ext uri="{FF2B5EF4-FFF2-40B4-BE49-F238E27FC236}">
                <a16:creationId xmlns:a16="http://schemas.microsoft.com/office/drawing/2014/main" id="{F9591A23-D028-BB49-D7F8-8FBC758D32C0}"/>
              </a:ext>
            </a:extLst>
          </p:cNvPr>
          <p:cNvPicPr>
            <a:picLocks noChangeAspect="1"/>
          </p:cNvPicPr>
          <p:nvPr/>
        </p:nvPicPr>
        <p:blipFill>
          <a:blip r:embed="rId3"/>
          <a:stretch>
            <a:fillRect/>
          </a:stretch>
        </p:blipFill>
        <p:spPr>
          <a:xfrm>
            <a:off x="580704" y="7761624"/>
            <a:ext cx="1897059" cy="1263254"/>
          </a:xfrm>
          <a:prstGeom prst="rect">
            <a:avLst/>
          </a:prstGeom>
        </p:spPr>
      </p:pic>
      <p:pic>
        <p:nvPicPr>
          <p:cNvPr id="100" name="Picture 99">
            <a:extLst>
              <a:ext uri="{FF2B5EF4-FFF2-40B4-BE49-F238E27FC236}">
                <a16:creationId xmlns:a16="http://schemas.microsoft.com/office/drawing/2014/main" id="{32E86473-AC5D-4164-CBAD-74BF0498F58E}"/>
              </a:ext>
            </a:extLst>
          </p:cNvPr>
          <p:cNvPicPr>
            <a:picLocks noChangeAspect="1"/>
          </p:cNvPicPr>
          <p:nvPr/>
        </p:nvPicPr>
        <p:blipFill>
          <a:blip r:embed="rId4"/>
          <a:stretch>
            <a:fillRect/>
          </a:stretch>
        </p:blipFill>
        <p:spPr>
          <a:xfrm>
            <a:off x="2964827" y="8821342"/>
            <a:ext cx="1897058" cy="1201648"/>
          </a:xfrm>
          <a:prstGeom prst="rect">
            <a:avLst/>
          </a:prstGeom>
        </p:spPr>
      </p:pic>
      <p:pic>
        <p:nvPicPr>
          <p:cNvPr id="103" name="Picture 102">
            <a:extLst>
              <a:ext uri="{FF2B5EF4-FFF2-40B4-BE49-F238E27FC236}">
                <a16:creationId xmlns:a16="http://schemas.microsoft.com/office/drawing/2014/main" id="{0C271AEA-9A1B-3F2C-5693-02F95B7C48C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586919" y="8653828"/>
            <a:ext cx="2652873" cy="1686264"/>
          </a:xfrm>
          <a:prstGeom prst="rect">
            <a:avLst/>
          </a:prstGeom>
        </p:spPr>
      </p:pic>
      <p:sp>
        <p:nvSpPr>
          <p:cNvPr id="104" name="Freeform 103">
            <a:hlinkClick r:id="rId5"/>
            <a:extLst>
              <a:ext uri="{FF2B5EF4-FFF2-40B4-BE49-F238E27FC236}">
                <a16:creationId xmlns:a16="http://schemas.microsoft.com/office/drawing/2014/main" id="{DCEC83F3-488A-422F-6699-068A0787C288}"/>
              </a:ext>
            </a:extLst>
          </p:cNvPr>
          <p:cNvSpPr/>
          <p:nvPr/>
        </p:nvSpPr>
        <p:spPr>
          <a:xfrm>
            <a:off x="2197241" y="776162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358ECE"/>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105" name="Graphic 5">
            <a:extLst>
              <a:ext uri="{FF2B5EF4-FFF2-40B4-BE49-F238E27FC236}">
                <a16:creationId xmlns:a16="http://schemas.microsoft.com/office/drawing/2014/main" id="{F928CD45-AB32-A3FA-9BFA-13D1815258E6}"/>
              </a:ext>
            </a:extLst>
          </p:cNvPr>
          <p:cNvSpPr txBox="1"/>
          <p:nvPr/>
        </p:nvSpPr>
        <p:spPr>
          <a:xfrm rot="-300150">
            <a:off x="2218447" y="7958581"/>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6">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106" name="Freeform 105">
            <a:hlinkClick r:id="rId5"/>
            <a:extLst>
              <a:ext uri="{FF2B5EF4-FFF2-40B4-BE49-F238E27FC236}">
                <a16:creationId xmlns:a16="http://schemas.microsoft.com/office/drawing/2014/main" id="{5775A5BC-44B7-954D-8AB8-CFE46E144071}"/>
              </a:ext>
            </a:extLst>
          </p:cNvPr>
          <p:cNvSpPr/>
          <p:nvPr/>
        </p:nvSpPr>
        <p:spPr>
          <a:xfrm rot="1020859">
            <a:off x="4605504" y="9189532"/>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358ECE"/>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107" name="Graphic 5">
            <a:extLst>
              <a:ext uri="{FF2B5EF4-FFF2-40B4-BE49-F238E27FC236}">
                <a16:creationId xmlns:a16="http://schemas.microsoft.com/office/drawing/2014/main" id="{380E9363-1D3B-E3A4-6175-C90B692B1035}"/>
              </a:ext>
            </a:extLst>
          </p:cNvPr>
          <p:cNvSpPr txBox="1"/>
          <p:nvPr/>
        </p:nvSpPr>
        <p:spPr>
          <a:xfrm rot="720709">
            <a:off x="4626710" y="9386490"/>
            <a:ext cx="711222" cy="376450"/>
          </a:xfrm>
          <a:prstGeom prst="rect">
            <a:avLst/>
          </a:prstGeom>
          <a:noFill/>
        </p:spPr>
        <p:txBody>
          <a:bodyPr wrap="square" rtlCol="0">
            <a:spAutoFit/>
          </a:bodyPr>
          <a:lstStyle/>
          <a:p>
            <a:pPr algn="ctr">
              <a:lnSpc>
                <a:spcPts val="1120"/>
              </a:lnSpc>
            </a:pPr>
            <a:r>
              <a:rPr lang="en-US" sz="1100" dirty="0">
                <a:solidFill>
                  <a:schemeClr val="bg1"/>
                </a:solidFill>
                <a:latin typeface="Calibri" panose="020F0502020204030204" pitchFamily="34" charset="0"/>
                <a:ea typeface="OpenSans"/>
                <a:cs typeface="Calibri" panose="020F0502020204030204" pitchFamily="34" charset="0"/>
                <a:sym typeface="OpenSans"/>
                <a:hlinkClick r:id="rId7">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pic>
        <p:nvPicPr>
          <p:cNvPr id="108" name="Picture 107">
            <a:extLst>
              <a:ext uri="{FF2B5EF4-FFF2-40B4-BE49-F238E27FC236}">
                <a16:creationId xmlns:a16="http://schemas.microsoft.com/office/drawing/2014/main" id="{35ECA66A-8665-4696-FDF7-D675A94FA0C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21145"/>
          <a:stretch/>
        </p:blipFill>
        <p:spPr>
          <a:xfrm>
            <a:off x="4398612" y="17927"/>
            <a:ext cx="3160754" cy="2547829"/>
          </a:xfrm>
          <a:prstGeom prst="rect">
            <a:avLst/>
          </a:prstGeom>
        </p:spPr>
      </p:pic>
      <p:sp>
        <p:nvSpPr>
          <p:cNvPr id="109" name="Rectangle 108">
            <a:extLst>
              <a:ext uri="{FF2B5EF4-FFF2-40B4-BE49-F238E27FC236}">
                <a16:creationId xmlns:a16="http://schemas.microsoft.com/office/drawing/2014/main" id="{A2BAA916-A62F-7490-8108-AC9606640111}"/>
              </a:ext>
            </a:extLst>
          </p:cNvPr>
          <p:cNvSpPr/>
          <p:nvPr/>
        </p:nvSpPr>
        <p:spPr>
          <a:xfrm>
            <a:off x="5011743" y="240312"/>
            <a:ext cx="2539465" cy="1885674"/>
          </a:xfrm>
          <a:prstGeom prst="rect">
            <a:avLst/>
          </a:prstGeom>
          <a:blipFill>
            <a:blip r:embed="rId8"/>
            <a:srcRect/>
            <a:stretch>
              <a:fillRect l="-1159" t="-478" r="-14851" b="47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109">
            <a:hlinkClick r:id="rId5"/>
            <a:extLst>
              <a:ext uri="{FF2B5EF4-FFF2-40B4-BE49-F238E27FC236}">
                <a16:creationId xmlns:a16="http://schemas.microsoft.com/office/drawing/2014/main" id="{0887222C-75F2-DD3F-F937-268121A59B2E}"/>
              </a:ext>
            </a:extLst>
          </p:cNvPr>
          <p:cNvSpPr/>
          <p:nvPr/>
        </p:nvSpPr>
        <p:spPr>
          <a:xfrm rot="1020859">
            <a:off x="4600425" y="107820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61152"/>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111" name="Graphic 5">
            <a:extLst>
              <a:ext uri="{FF2B5EF4-FFF2-40B4-BE49-F238E27FC236}">
                <a16:creationId xmlns:a16="http://schemas.microsoft.com/office/drawing/2014/main" id="{032B72C3-B026-2B00-3D6D-94870DFB44D5}"/>
              </a:ext>
            </a:extLst>
          </p:cNvPr>
          <p:cNvSpPr txBox="1"/>
          <p:nvPr/>
        </p:nvSpPr>
        <p:spPr>
          <a:xfrm rot="720709">
            <a:off x="4621631" y="1273462"/>
            <a:ext cx="711222" cy="379848"/>
          </a:xfrm>
          <a:prstGeom prst="rect">
            <a:avLst/>
          </a:prstGeom>
          <a:noFill/>
        </p:spPr>
        <p:txBody>
          <a:bodyPr wrap="square" rtlCol="0">
            <a:spAutoFit/>
          </a:bodyPr>
          <a:lstStyle/>
          <a:p>
            <a:pPr algn="ctr">
              <a:lnSpc>
                <a:spcPts val="1120"/>
              </a:lnSpc>
            </a:pPr>
            <a:r>
              <a:rPr lang="en-US" sz="1200" dirty="0">
                <a:solidFill>
                  <a:schemeClr val="bg1"/>
                </a:solidFill>
                <a:latin typeface="Calibri" panose="020F0502020204030204" pitchFamily="34" charset="0"/>
                <a:ea typeface="OpenSans"/>
                <a:cs typeface="Calibri" panose="020F0502020204030204" pitchFamily="34" charset="0"/>
                <a:sym typeface="OpenSans"/>
                <a:hlinkClick r:id="rId9">
                  <a:extLst>
                    <a:ext uri="{A12FA001-AC4F-418D-AE19-62706E023703}">
                      <ahyp:hlinkClr xmlns:ahyp="http://schemas.microsoft.com/office/drawing/2018/hyperlinkcolor" val="tx"/>
                    </a:ext>
                  </a:extLst>
                </a:hlinkClick>
                <a:rtl val="0"/>
              </a:rPr>
              <a:t>KLICKA HÄR </a:t>
            </a:r>
            <a:endParaRPr lang="en-US" sz="12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112" name="TextBox 111">
            <a:extLst>
              <a:ext uri="{FF2B5EF4-FFF2-40B4-BE49-F238E27FC236}">
                <a16:creationId xmlns:a16="http://schemas.microsoft.com/office/drawing/2014/main" id="{3B3ADA57-68FF-FD17-5617-4689ECA19479}"/>
              </a:ext>
            </a:extLst>
          </p:cNvPr>
          <p:cNvSpPr txBox="1"/>
          <p:nvPr/>
        </p:nvSpPr>
        <p:spPr>
          <a:xfrm>
            <a:off x="512368" y="7433995"/>
            <a:ext cx="2011461" cy="261610"/>
          </a:xfrm>
          <a:prstGeom prst="rect">
            <a:avLst/>
          </a:prstGeom>
          <a:noFill/>
        </p:spPr>
        <p:txBody>
          <a:bodyPr wrap="square">
            <a:spAutoFit/>
          </a:bodyPr>
          <a:lstStyle/>
          <a:p>
            <a:pPr algn="ctr"/>
            <a:r>
              <a:rPr lang="en-GB" sz="1100" b="1" dirty="0">
                <a:solidFill>
                  <a:srgbClr val="358ECE"/>
                </a:solidFill>
              </a:rPr>
              <a:t>Answer Garden </a:t>
            </a:r>
            <a:r>
              <a:rPr lang="en-GB" sz="1100" b="1" dirty="0" err="1">
                <a:solidFill>
                  <a:srgbClr val="358ECE"/>
                </a:solidFill>
              </a:rPr>
              <a:t>på</a:t>
            </a:r>
            <a:r>
              <a:rPr lang="en-GB" sz="1100" b="1" dirty="0">
                <a:solidFill>
                  <a:srgbClr val="358ECE"/>
                </a:solidFill>
              </a:rPr>
              <a:t> 5 </a:t>
            </a:r>
            <a:r>
              <a:rPr lang="en-GB" sz="1100" b="1" dirty="0" err="1">
                <a:solidFill>
                  <a:srgbClr val="358ECE"/>
                </a:solidFill>
              </a:rPr>
              <a:t>minuter</a:t>
            </a:r>
            <a:endParaRPr lang="en-IE" sz="1100" b="1" dirty="0">
              <a:solidFill>
                <a:srgbClr val="358ECE"/>
              </a:solidFill>
            </a:endParaRPr>
          </a:p>
        </p:txBody>
      </p:sp>
      <p:sp>
        <p:nvSpPr>
          <p:cNvPr id="113" name="TextBox 112">
            <a:extLst>
              <a:ext uri="{FF2B5EF4-FFF2-40B4-BE49-F238E27FC236}">
                <a16:creationId xmlns:a16="http://schemas.microsoft.com/office/drawing/2014/main" id="{E71436FA-385C-7C57-DA36-F7F11C5E2883}"/>
              </a:ext>
            </a:extLst>
          </p:cNvPr>
          <p:cNvSpPr txBox="1"/>
          <p:nvPr/>
        </p:nvSpPr>
        <p:spPr>
          <a:xfrm>
            <a:off x="2950877" y="8424194"/>
            <a:ext cx="1897058" cy="261610"/>
          </a:xfrm>
          <a:prstGeom prst="rect">
            <a:avLst/>
          </a:prstGeom>
          <a:noFill/>
        </p:spPr>
        <p:txBody>
          <a:bodyPr wrap="square">
            <a:spAutoFit/>
          </a:bodyPr>
          <a:lstStyle/>
          <a:p>
            <a:pPr algn="ctr"/>
            <a:r>
              <a:rPr lang="en-IE" sz="1100" b="1" dirty="0">
                <a:solidFill>
                  <a:srgbClr val="358ECE"/>
                </a:solidFill>
              </a:rPr>
              <a:t>Answer Garden </a:t>
            </a:r>
            <a:r>
              <a:rPr lang="en-IE" sz="1100" b="1" dirty="0" err="1">
                <a:solidFill>
                  <a:srgbClr val="358ECE"/>
                </a:solidFill>
              </a:rPr>
              <a:t>på</a:t>
            </a:r>
            <a:r>
              <a:rPr lang="en-IE" sz="1100" b="1" dirty="0">
                <a:solidFill>
                  <a:srgbClr val="358ECE"/>
                </a:solidFill>
              </a:rPr>
              <a:t> </a:t>
            </a:r>
            <a:r>
              <a:rPr lang="en-IE" sz="1100" b="1" dirty="0" err="1">
                <a:solidFill>
                  <a:srgbClr val="358ECE"/>
                </a:solidFill>
              </a:rPr>
              <a:t>djupet</a:t>
            </a:r>
            <a:endParaRPr lang="en-IE" sz="1100" b="1" dirty="0">
              <a:solidFill>
                <a:srgbClr val="358ECE"/>
              </a:solidFill>
            </a:endParaRPr>
          </a:p>
        </p:txBody>
      </p:sp>
      <p:sp>
        <p:nvSpPr>
          <p:cNvPr id="3" name="TextBox 2">
            <a:extLst>
              <a:ext uri="{FF2B5EF4-FFF2-40B4-BE49-F238E27FC236}">
                <a16:creationId xmlns:a16="http://schemas.microsoft.com/office/drawing/2014/main" id="{DEE65B8A-0009-841F-37F7-152639C5C7C2}"/>
              </a:ext>
            </a:extLst>
          </p:cNvPr>
          <p:cNvSpPr txBox="1"/>
          <p:nvPr/>
        </p:nvSpPr>
        <p:spPr>
          <a:xfrm>
            <a:off x="426374" y="1842459"/>
            <a:ext cx="3160754" cy="310341"/>
          </a:xfrm>
          <a:prstGeom prst="rect">
            <a:avLst/>
          </a:prstGeom>
          <a:noFill/>
        </p:spPr>
        <p:txBody>
          <a:bodyPr wrap="square">
            <a:spAutoFit/>
          </a:bodyPr>
          <a:lstStyle/>
          <a:p>
            <a:pPr>
              <a:lnSpc>
                <a:spcPts val="1720"/>
              </a:lnSpc>
            </a:pP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Lättanvända</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quiz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på</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nätet</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IE" sz="1600" i="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B88B43FB-E7B3-6D85-7BAB-58B7C5DD1D7C}"/>
              </a:ext>
            </a:extLst>
          </p:cNvPr>
          <p:cNvGrpSpPr/>
          <p:nvPr/>
        </p:nvGrpSpPr>
        <p:grpSpPr>
          <a:xfrm>
            <a:off x="580704" y="1237605"/>
            <a:ext cx="600909" cy="437472"/>
            <a:chOff x="3400450" y="986392"/>
            <a:chExt cx="1487826" cy="1083162"/>
          </a:xfrm>
        </p:grpSpPr>
        <p:sp>
          <p:nvSpPr>
            <p:cNvPr id="7" name="Freeform 6">
              <a:extLst>
                <a:ext uri="{FF2B5EF4-FFF2-40B4-BE49-F238E27FC236}">
                  <a16:creationId xmlns:a16="http://schemas.microsoft.com/office/drawing/2014/main" id="{4590E6D2-3750-477B-7838-B436B3C0EA81}"/>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61152"/>
            </a:solidFill>
            <a:ln w="8971"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E5BC7E2B-1995-2476-EBE4-F56210A2E36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3050615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102">
            <a:extLst>
              <a:ext uri="{FF2B5EF4-FFF2-40B4-BE49-F238E27FC236}">
                <a16:creationId xmlns:a16="http://schemas.microsoft.com/office/drawing/2014/main" id="{0C271AEA-9A1B-3F2C-5693-02F95B7C48C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586919" y="8653828"/>
            <a:ext cx="2652873" cy="1686264"/>
          </a:xfrm>
          <a:prstGeom prst="rect">
            <a:avLst/>
          </a:prstGeom>
        </p:spPr>
      </p:pic>
      <p:pic>
        <p:nvPicPr>
          <p:cNvPr id="101" name="Picture 100">
            <a:extLst>
              <a:ext uri="{FF2B5EF4-FFF2-40B4-BE49-F238E27FC236}">
                <a16:creationId xmlns:a16="http://schemas.microsoft.com/office/drawing/2014/main" id="{B91FCD54-A8D9-42C4-E961-AB91FFFF0CC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85896" y="7625467"/>
            <a:ext cx="2652873" cy="1686264"/>
          </a:xfrm>
          <a:prstGeom prst="rect">
            <a:avLst/>
          </a:prstGeom>
        </p:spPr>
      </p:pic>
      <p:sp>
        <p:nvSpPr>
          <p:cNvPr id="37" name="Freeform 36">
            <a:extLst>
              <a:ext uri="{FF2B5EF4-FFF2-40B4-BE49-F238E27FC236}">
                <a16:creationId xmlns:a16="http://schemas.microsoft.com/office/drawing/2014/main" id="{4F8C8083-7A93-BF73-E44B-015A7EA862D7}"/>
              </a:ext>
            </a:extLst>
          </p:cNvPr>
          <p:cNvSpPr/>
          <p:nvPr/>
        </p:nvSpPr>
        <p:spPr>
          <a:xfrm rot="5400000" flipH="1">
            <a:off x="2923881" y="-2975750"/>
            <a:ext cx="1718803" cy="7566566"/>
          </a:xfrm>
          <a:custGeom>
            <a:avLst/>
            <a:gdLst>
              <a:gd name="connsiteX0" fmla="*/ 1587338 w 1587338"/>
              <a:gd name="connsiteY0" fmla="*/ 7566565 h 7566566"/>
              <a:gd name="connsiteX1" fmla="*/ 1587338 w 1587338"/>
              <a:gd name="connsiteY1" fmla="*/ 0 h 7566566"/>
              <a:gd name="connsiteX2" fmla="*/ 0 w 1587338"/>
              <a:gd name="connsiteY2" fmla="*/ 12120 h 7566566"/>
              <a:gd name="connsiteX3" fmla="*/ 280422 w 1587338"/>
              <a:gd name="connsiteY3" fmla="*/ 7566566 h 7566566"/>
            </a:gdLst>
            <a:ahLst/>
            <a:cxnLst>
              <a:cxn ang="0">
                <a:pos x="connsiteX0" y="connsiteY0"/>
              </a:cxn>
              <a:cxn ang="0">
                <a:pos x="connsiteX1" y="connsiteY1"/>
              </a:cxn>
              <a:cxn ang="0">
                <a:pos x="connsiteX2" y="connsiteY2"/>
              </a:cxn>
              <a:cxn ang="0">
                <a:pos x="connsiteX3" y="connsiteY3"/>
              </a:cxn>
            </a:cxnLst>
            <a:rect l="l" t="t" r="r" b="b"/>
            <a:pathLst>
              <a:path w="1587338" h="7566566">
                <a:moveTo>
                  <a:pt x="1587338" y="7566565"/>
                </a:moveTo>
                <a:lnTo>
                  <a:pt x="1587338" y="0"/>
                </a:lnTo>
                <a:lnTo>
                  <a:pt x="0" y="12120"/>
                </a:lnTo>
                <a:lnTo>
                  <a:pt x="280422" y="7566566"/>
                </a:lnTo>
                <a:close/>
              </a:path>
            </a:pathLst>
          </a:custGeom>
          <a:solidFill>
            <a:srgbClr val="EC662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4">
            <a:extLst>
              <a:ext uri="{FF2B5EF4-FFF2-40B4-BE49-F238E27FC236}">
                <a16:creationId xmlns:a16="http://schemas.microsoft.com/office/drawing/2014/main" id="{C2B65567-D7A9-2610-9CB2-EC99D0304C39}"/>
              </a:ext>
            </a:extLst>
          </p:cNvPr>
          <p:cNvSpPr>
            <a:spLocks noGrp="1"/>
          </p:cNvSpPr>
          <p:nvPr>
            <p:ph type="body" sz="quarter" idx="32"/>
          </p:nvPr>
        </p:nvSpPr>
        <p:spPr>
          <a:xfrm>
            <a:off x="460053" y="2612168"/>
            <a:ext cx="4772257" cy="348130"/>
          </a:xfrm>
          <a:solidFill>
            <a:srgbClr val="E61152"/>
          </a:solidFill>
        </p:spPr>
        <p:txBody>
          <a:bodyPr numCol="1"/>
          <a:lstStyle/>
          <a:p>
            <a:r>
              <a:rPr lang="en-US" sz="1800" b="1" dirty="0">
                <a:solidFill>
                  <a:schemeClr val="bg1"/>
                </a:solidFill>
              </a:rPr>
              <a:t>STÖDJER DIFFERENTIERING OCH INKLUDERING</a:t>
            </a:r>
          </a:p>
        </p:txBody>
      </p:sp>
      <p:sp>
        <p:nvSpPr>
          <p:cNvPr id="6" name="Slide Number Placeholder 5">
            <a:extLst>
              <a:ext uri="{FF2B5EF4-FFF2-40B4-BE49-F238E27FC236}">
                <a16:creationId xmlns:a16="http://schemas.microsoft.com/office/drawing/2014/main" id="{27931DDB-F423-CA0A-4FBC-817D52095746}"/>
              </a:ext>
            </a:extLst>
          </p:cNvPr>
          <p:cNvSpPr txBox="1">
            <a:spLocks/>
          </p:cNvSpPr>
          <p:nvPr/>
        </p:nvSpPr>
        <p:spPr>
          <a:xfrm>
            <a:off x="7030922" y="10219096"/>
            <a:ext cx="372588" cy="363596"/>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rgbClr val="000000"/>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13</a:t>
            </a:fld>
            <a:endParaRPr lang="fr-CA" dirty="0"/>
          </a:p>
        </p:txBody>
      </p:sp>
      <p:sp>
        <p:nvSpPr>
          <p:cNvPr id="12" name="TextBox 11">
            <a:extLst>
              <a:ext uri="{FF2B5EF4-FFF2-40B4-BE49-F238E27FC236}">
                <a16:creationId xmlns:a16="http://schemas.microsoft.com/office/drawing/2014/main" id="{7642CAD5-494D-C4C3-B633-A2E925B82845}"/>
              </a:ext>
            </a:extLst>
          </p:cNvPr>
          <p:cNvSpPr txBox="1"/>
          <p:nvPr/>
        </p:nvSpPr>
        <p:spPr>
          <a:xfrm>
            <a:off x="395495" y="78979"/>
            <a:ext cx="6836578" cy="1092607"/>
          </a:xfrm>
          <a:prstGeom prst="rect">
            <a:avLst/>
          </a:prstGeom>
          <a:noFill/>
        </p:spPr>
        <p:txBody>
          <a:bodyPr wrap="square">
            <a:spAutoFit/>
          </a:bodyPr>
          <a:lstStyle/>
          <a:p>
            <a:r>
              <a:rPr lang="en-GB" sz="5400" dirty="0">
                <a:solidFill>
                  <a:schemeClr val="bg1"/>
                </a:solidFill>
              </a:rPr>
              <a:t>02</a:t>
            </a:r>
            <a:r>
              <a:rPr lang="en-GB" sz="6500" dirty="0">
                <a:solidFill>
                  <a:schemeClr val="bg1"/>
                </a:solidFill>
              </a:rPr>
              <a:t>	</a:t>
            </a:r>
            <a:endParaRPr lang="en-US" sz="6500" dirty="0">
              <a:solidFill>
                <a:schemeClr val="bg1"/>
              </a:solidFill>
            </a:endParaRPr>
          </a:p>
        </p:txBody>
      </p:sp>
      <p:sp>
        <p:nvSpPr>
          <p:cNvPr id="13" name="Text Placeholder 4">
            <a:extLst>
              <a:ext uri="{FF2B5EF4-FFF2-40B4-BE49-F238E27FC236}">
                <a16:creationId xmlns:a16="http://schemas.microsoft.com/office/drawing/2014/main" id="{C4D7DC80-5C7A-E000-B8C2-C6F39B834330}"/>
              </a:ext>
            </a:extLst>
          </p:cNvPr>
          <p:cNvSpPr txBox="1">
            <a:spLocks/>
          </p:cNvSpPr>
          <p:nvPr/>
        </p:nvSpPr>
        <p:spPr>
          <a:xfrm>
            <a:off x="490913" y="3145527"/>
            <a:ext cx="6526988"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EC662C"/>
              </a:buClr>
              <a:buFont typeface="Arial" panose="020B0604020202020204" pitchFamily="34" charset="0"/>
              <a:buChar char="•"/>
            </a:pPr>
            <a:r>
              <a:rPr lang="sv-SE" sz="1200" dirty="0"/>
              <a:t>Webbsidor kan göras om till interaktiva övningar. Det betyder att komplicerat innehåll kan göras mycket lättare att förstå.</a:t>
            </a:r>
          </a:p>
          <a:p>
            <a:pPr marL="171450" indent="-171450" algn="l">
              <a:buClr>
                <a:srgbClr val="EC662C"/>
              </a:buClr>
              <a:buFont typeface="Arial" panose="020B0604020202020204" pitchFamily="34" charset="0"/>
              <a:buChar char="•"/>
            </a:pPr>
            <a:r>
              <a:rPr lang="sv-SE" sz="1200" dirty="0"/>
              <a:t>Långt mer än en vanlig e-läsare kan det här verktyget hjälpa de studerande att får sammanhang i texter och med varandra, samtidigt som det ger lärarna värdefull kunskap om hur de studerande tänker.</a:t>
            </a:r>
          </a:p>
          <a:p>
            <a:pPr marL="171450" indent="-171450" algn="l">
              <a:buClr>
                <a:srgbClr val="EC662C"/>
              </a:buClr>
              <a:buFont typeface="Arial" panose="020B0604020202020204" pitchFamily="34" charset="0"/>
              <a:buChar char="•"/>
            </a:pPr>
            <a:endParaRPr lang="sv-SE" sz="1200" dirty="0"/>
          </a:p>
        </p:txBody>
      </p:sp>
      <p:sp>
        <p:nvSpPr>
          <p:cNvPr id="25" name="Text Placeholder 24">
            <a:extLst>
              <a:ext uri="{FF2B5EF4-FFF2-40B4-BE49-F238E27FC236}">
                <a16:creationId xmlns:a16="http://schemas.microsoft.com/office/drawing/2014/main" id="{506B37DA-64D5-E9FA-40D9-EF41DA269A4D}"/>
              </a:ext>
            </a:extLst>
          </p:cNvPr>
          <p:cNvSpPr>
            <a:spLocks noGrp="1"/>
          </p:cNvSpPr>
          <p:nvPr>
            <p:ph type="body" sz="quarter" idx="33"/>
          </p:nvPr>
        </p:nvSpPr>
        <p:spPr>
          <a:xfrm>
            <a:off x="1420467" y="530402"/>
            <a:ext cx="3390068" cy="633815"/>
          </a:xfrm>
        </p:spPr>
        <p:txBody>
          <a:bodyPr/>
          <a:lstStyle/>
          <a:p>
            <a:r>
              <a:rPr lang="en-US" sz="2800" b="0" dirty="0">
                <a:solidFill>
                  <a:schemeClr val="bg1"/>
                </a:solidFill>
              </a:rPr>
              <a:t>Actively learn</a:t>
            </a:r>
          </a:p>
        </p:txBody>
      </p:sp>
      <p:grpSp>
        <p:nvGrpSpPr>
          <p:cNvPr id="32" name="Graphic 2">
            <a:extLst>
              <a:ext uri="{FF2B5EF4-FFF2-40B4-BE49-F238E27FC236}">
                <a16:creationId xmlns:a16="http://schemas.microsoft.com/office/drawing/2014/main" id="{F1F7BDAB-5BC6-5299-F9D1-D5EFAC7466CF}"/>
              </a:ext>
            </a:extLst>
          </p:cNvPr>
          <p:cNvGrpSpPr/>
          <p:nvPr/>
        </p:nvGrpSpPr>
        <p:grpSpPr>
          <a:xfrm rot="10800000" flipH="1">
            <a:off x="-2135848" y="-93343"/>
            <a:ext cx="3136007" cy="1090893"/>
            <a:chOff x="4497892" y="6688880"/>
            <a:chExt cx="1587779" cy="552326"/>
          </a:xfrm>
          <a:solidFill>
            <a:srgbClr val="FFFFFF"/>
          </a:solidFill>
        </p:grpSpPr>
        <p:sp>
          <p:nvSpPr>
            <p:cNvPr id="33" name="Graphic 2">
              <a:extLst>
                <a:ext uri="{FF2B5EF4-FFF2-40B4-BE49-F238E27FC236}">
                  <a16:creationId xmlns:a16="http://schemas.microsoft.com/office/drawing/2014/main" id="{1E2816FB-7D70-1497-3C79-0CCA5E0487B3}"/>
                </a:ext>
              </a:extLst>
            </p:cNvPr>
            <p:cNvSpPr/>
            <p:nvPr/>
          </p:nvSpPr>
          <p:spPr>
            <a:xfrm>
              <a:off x="4755987" y="6869474"/>
              <a:ext cx="1071829" cy="371732"/>
            </a:xfrm>
            <a:custGeom>
              <a:avLst/>
              <a:gdLst>
                <a:gd name="connsiteX0" fmla="*/ 543881 w 1071829"/>
                <a:gd name="connsiteY0" fmla="*/ 2221 h 371732"/>
                <a:gd name="connsiteX1" fmla="*/ 540858 w 1071829"/>
                <a:gd name="connsiteY1" fmla="*/ 949 h 371732"/>
                <a:gd name="connsiteX2" fmla="*/ 538674 w 1071829"/>
                <a:gd name="connsiteY2" fmla="*/ 109 h 371732"/>
                <a:gd name="connsiteX3" fmla="*/ 535891 w 1071829"/>
                <a:gd name="connsiteY3" fmla="*/ 37 h 371732"/>
                <a:gd name="connsiteX4" fmla="*/ 533179 w 1071829"/>
                <a:gd name="connsiteY4" fmla="*/ 109 h 371732"/>
                <a:gd name="connsiteX5" fmla="*/ 530948 w 1071829"/>
                <a:gd name="connsiteY5" fmla="*/ 997 h 371732"/>
                <a:gd name="connsiteX6" fmla="*/ 527996 w 1071829"/>
                <a:gd name="connsiteY6" fmla="*/ 2245 h 371732"/>
                <a:gd name="connsiteX7" fmla="*/ 527636 w 1071829"/>
                <a:gd name="connsiteY7" fmla="*/ 2388 h 371732"/>
                <a:gd name="connsiteX8" fmla="*/ 0 w 1071829"/>
                <a:gd name="connsiteY8" fmla="*/ 371732 h 371732"/>
                <a:gd name="connsiteX9" fmla="*/ 4895 w 1071829"/>
                <a:gd name="connsiteY9" fmla="*/ 371732 h 371732"/>
                <a:gd name="connsiteX10" fmla="*/ 50342 w 1071829"/>
                <a:gd name="connsiteY10" fmla="*/ 371732 h 371732"/>
                <a:gd name="connsiteX11" fmla="*/ 535891 w 1071829"/>
                <a:gd name="connsiteY11" fmla="*/ 31807 h 371732"/>
                <a:gd name="connsiteX12" fmla="*/ 1021559 w 1071829"/>
                <a:gd name="connsiteY12" fmla="*/ 371732 h 371732"/>
                <a:gd name="connsiteX13" fmla="*/ 1071829 w 1071829"/>
                <a:gd name="connsiteY13" fmla="*/ 371732 h 371732"/>
                <a:gd name="connsiteX14" fmla="*/ 544217 w 1071829"/>
                <a:gd name="connsiteY14" fmla="*/ 2388 h 371732"/>
                <a:gd name="connsiteX15" fmla="*/ 543881 w 1071829"/>
                <a:gd name="connsiteY15" fmla="*/ 2221 h 37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1829" h="371732">
                  <a:moveTo>
                    <a:pt x="543881" y="2221"/>
                  </a:moveTo>
                  <a:cubicBezTo>
                    <a:pt x="542969" y="1597"/>
                    <a:pt x="541866" y="1357"/>
                    <a:pt x="540858" y="949"/>
                  </a:cubicBezTo>
                  <a:cubicBezTo>
                    <a:pt x="540138" y="661"/>
                    <a:pt x="539442" y="229"/>
                    <a:pt x="538674" y="109"/>
                  </a:cubicBezTo>
                  <a:cubicBezTo>
                    <a:pt x="537786" y="-83"/>
                    <a:pt x="536850" y="37"/>
                    <a:pt x="535891" y="37"/>
                  </a:cubicBezTo>
                  <a:cubicBezTo>
                    <a:pt x="534979" y="37"/>
                    <a:pt x="534067" y="-83"/>
                    <a:pt x="533179" y="109"/>
                  </a:cubicBezTo>
                  <a:cubicBezTo>
                    <a:pt x="532411" y="229"/>
                    <a:pt x="531692" y="685"/>
                    <a:pt x="530948" y="997"/>
                  </a:cubicBezTo>
                  <a:cubicBezTo>
                    <a:pt x="529892" y="1357"/>
                    <a:pt x="528860" y="1621"/>
                    <a:pt x="527996" y="2245"/>
                  </a:cubicBezTo>
                  <a:cubicBezTo>
                    <a:pt x="527852" y="2365"/>
                    <a:pt x="527732" y="2365"/>
                    <a:pt x="527636" y="2388"/>
                  </a:cubicBezTo>
                  <a:lnTo>
                    <a:pt x="0" y="371732"/>
                  </a:lnTo>
                  <a:lnTo>
                    <a:pt x="4895" y="371732"/>
                  </a:lnTo>
                  <a:lnTo>
                    <a:pt x="50342" y="371732"/>
                  </a:lnTo>
                  <a:lnTo>
                    <a:pt x="535891" y="31807"/>
                  </a:lnTo>
                  <a:lnTo>
                    <a:pt x="1021559" y="371732"/>
                  </a:lnTo>
                  <a:lnTo>
                    <a:pt x="1071829" y="371732"/>
                  </a:lnTo>
                  <a:lnTo>
                    <a:pt x="544217" y="2388"/>
                  </a:lnTo>
                  <a:cubicBezTo>
                    <a:pt x="544097" y="2341"/>
                    <a:pt x="543953" y="2341"/>
                    <a:pt x="543881" y="2221"/>
                  </a:cubicBezTo>
                </a:path>
              </a:pathLst>
            </a:custGeom>
            <a:solidFill>
              <a:srgbClr val="FFFFFF"/>
            </a:solidFill>
            <a:ln w="2400" cap="flat">
              <a:noFill/>
              <a:prstDash val="solid"/>
              <a:miter/>
            </a:ln>
          </p:spPr>
          <p:txBody>
            <a:bodyPr rtlCol="0" anchor="ctr"/>
            <a:lstStyle/>
            <a:p>
              <a:endParaRPr lang="en-US" sz="1800"/>
            </a:p>
          </p:txBody>
        </p:sp>
        <p:sp>
          <p:nvSpPr>
            <p:cNvPr id="34" name="Graphic 2">
              <a:extLst>
                <a:ext uri="{FF2B5EF4-FFF2-40B4-BE49-F238E27FC236}">
                  <a16:creationId xmlns:a16="http://schemas.microsoft.com/office/drawing/2014/main" id="{7B88418B-FFD3-AB35-D2BE-A50B9E018B9E}"/>
                </a:ext>
              </a:extLst>
            </p:cNvPr>
            <p:cNvSpPr/>
            <p:nvPr/>
          </p:nvSpPr>
          <p:spPr>
            <a:xfrm>
              <a:off x="4497892" y="6688880"/>
              <a:ext cx="1587779" cy="552300"/>
            </a:xfrm>
            <a:custGeom>
              <a:avLst/>
              <a:gdLst>
                <a:gd name="connsiteX0" fmla="*/ 801976 w 1587779"/>
                <a:gd name="connsiteY0" fmla="*/ 2269 h 552300"/>
                <a:gd name="connsiteX1" fmla="*/ 798953 w 1587779"/>
                <a:gd name="connsiteY1" fmla="*/ 997 h 552300"/>
                <a:gd name="connsiteX2" fmla="*/ 796769 w 1587779"/>
                <a:gd name="connsiteY2" fmla="*/ 109 h 552300"/>
                <a:gd name="connsiteX3" fmla="*/ 793986 w 1587779"/>
                <a:gd name="connsiteY3" fmla="*/ 37 h 552300"/>
                <a:gd name="connsiteX4" fmla="*/ 791274 w 1587779"/>
                <a:gd name="connsiteY4" fmla="*/ 109 h 552300"/>
                <a:gd name="connsiteX5" fmla="*/ 789043 w 1587779"/>
                <a:gd name="connsiteY5" fmla="*/ 997 h 552300"/>
                <a:gd name="connsiteX6" fmla="*/ 786091 w 1587779"/>
                <a:gd name="connsiteY6" fmla="*/ 2269 h 552300"/>
                <a:gd name="connsiteX7" fmla="*/ 785731 w 1587779"/>
                <a:gd name="connsiteY7" fmla="*/ 2412 h 552300"/>
                <a:gd name="connsiteX8" fmla="*/ 0 w 1587779"/>
                <a:gd name="connsiteY8" fmla="*/ 552301 h 552300"/>
                <a:gd name="connsiteX9" fmla="*/ 9526 w 1587779"/>
                <a:gd name="connsiteY9" fmla="*/ 552301 h 552300"/>
                <a:gd name="connsiteX10" fmla="*/ 50294 w 1587779"/>
                <a:gd name="connsiteY10" fmla="*/ 552301 h 552300"/>
                <a:gd name="connsiteX11" fmla="*/ 793962 w 1587779"/>
                <a:gd name="connsiteY11" fmla="*/ 31879 h 552300"/>
                <a:gd name="connsiteX12" fmla="*/ 1537557 w 1587779"/>
                <a:gd name="connsiteY12" fmla="*/ 552301 h 552300"/>
                <a:gd name="connsiteX13" fmla="*/ 1587780 w 1587779"/>
                <a:gd name="connsiteY13" fmla="*/ 552301 h 552300"/>
                <a:gd name="connsiteX14" fmla="*/ 802288 w 1587779"/>
                <a:gd name="connsiteY14" fmla="*/ 2412 h 552300"/>
                <a:gd name="connsiteX15" fmla="*/ 801976 w 1587779"/>
                <a:gd name="connsiteY15" fmla="*/ 2269 h 55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87779" h="552300">
                  <a:moveTo>
                    <a:pt x="801976" y="2269"/>
                  </a:moveTo>
                  <a:cubicBezTo>
                    <a:pt x="801064" y="1693"/>
                    <a:pt x="799961" y="1357"/>
                    <a:pt x="798953" y="997"/>
                  </a:cubicBezTo>
                  <a:cubicBezTo>
                    <a:pt x="798233" y="709"/>
                    <a:pt x="797537" y="277"/>
                    <a:pt x="796769" y="109"/>
                  </a:cubicBezTo>
                  <a:cubicBezTo>
                    <a:pt x="795881" y="-83"/>
                    <a:pt x="794945" y="37"/>
                    <a:pt x="793986" y="37"/>
                  </a:cubicBezTo>
                  <a:cubicBezTo>
                    <a:pt x="793074" y="37"/>
                    <a:pt x="792162" y="-83"/>
                    <a:pt x="791274" y="109"/>
                  </a:cubicBezTo>
                  <a:cubicBezTo>
                    <a:pt x="790506" y="253"/>
                    <a:pt x="789787" y="733"/>
                    <a:pt x="789043" y="997"/>
                  </a:cubicBezTo>
                  <a:cubicBezTo>
                    <a:pt x="787987" y="1357"/>
                    <a:pt x="786955" y="1693"/>
                    <a:pt x="786091" y="2269"/>
                  </a:cubicBezTo>
                  <a:cubicBezTo>
                    <a:pt x="785947" y="2341"/>
                    <a:pt x="785827" y="2341"/>
                    <a:pt x="785731" y="2412"/>
                  </a:cubicBezTo>
                  <a:lnTo>
                    <a:pt x="0" y="552301"/>
                  </a:lnTo>
                  <a:lnTo>
                    <a:pt x="9526" y="552301"/>
                  </a:lnTo>
                  <a:lnTo>
                    <a:pt x="50294" y="552301"/>
                  </a:lnTo>
                  <a:lnTo>
                    <a:pt x="793962" y="31879"/>
                  </a:lnTo>
                  <a:lnTo>
                    <a:pt x="1537557" y="552301"/>
                  </a:lnTo>
                  <a:lnTo>
                    <a:pt x="1587780" y="552301"/>
                  </a:lnTo>
                  <a:lnTo>
                    <a:pt x="802288" y="2412"/>
                  </a:lnTo>
                  <a:cubicBezTo>
                    <a:pt x="802192" y="2341"/>
                    <a:pt x="802048" y="2341"/>
                    <a:pt x="801976" y="2269"/>
                  </a:cubicBezTo>
                </a:path>
              </a:pathLst>
            </a:custGeom>
            <a:solidFill>
              <a:srgbClr val="FFFFFF"/>
            </a:solidFill>
            <a:ln w="2400" cap="flat">
              <a:noFill/>
              <a:prstDash val="solid"/>
              <a:miter/>
            </a:ln>
          </p:spPr>
          <p:txBody>
            <a:bodyPr rtlCol="0" anchor="ctr"/>
            <a:lstStyle/>
            <a:p>
              <a:endParaRPr lang="en-US" sz="1800"/>
            </a:p>
          </p:txBody>
        </p:sp>
        <p:sp>
          <p:nvSpPr>
            <p:cNvPr id="35" name="Graphic 2">
              <a:extLst>
                <a:ext uri="{FF2B5EF4-FFF2-40B4-BE49-F238E27FC236}">
                  <a16:creationId xmlns:a16="http://schemas.microsoft.com/office/drawing/2014/main" id="{E3404074-382E-8124-A8FB-48C93E489C57}"/>
                </a:ext>
              </a:extLst>
            </p:cNvPr>
            <p:cNvSpPr/>
            <p:nvPr/>
          </p:nvSpPr>
          <p:spPr>
            <a:xfrm>
              <a:off x="5019674" y="7054087"/>
              <a:ext cx="544457" cy="187118"/>
            </a:xfrm>
            <a:custGeom>
              <a:avLst/>
              <a:gdLst>
                <a:gd name="connsiteX0" fmla="*/ 280531 w 544457"/>
                <a:gd name="connsiteY0" fmla="*/ 2375 h 187118"/>
                <a:gd name="connsiteX1" fmla="*/ 280195 w 544457"/>
                <a:gd name="connsiteY1" fmla="*/ 2230 h 187118"/>
                <a:gd name="connsiteX2" fmla="*/ 277196 w 544457"/>
                <a:gd name="connsiteY2" fmla="*/ 959 h 187118"/>
                <a:gd name="connsiteX3" fmla="*/ 275012 w 544457"/>
                <a:gd name="connsiteY3" fmla="*/ 119 h 187118"/>
                <a:gd name="connsiteX4" fmla="*/ 272205 w 544457"/>
                <a:gd name="connsiteY4" fmla="*/ 47 h 187118"/>
                <a:gd name="connsiteX5" fmla="*/ 269493 w 544457"/>
                <a:gd name="connsiteY5" fmla="*/ 119 h 187118"/>
                <a:gd name="connsiteX6" fmla="*/ 267261 w 544457"/>
                <a:gd name="connsiteY6" fmla="*/ 959 h 187118"/>
                <a:gd name="connsiteX7" fmla="*/ 264310 w 544457"/>
                <a:gd name="connsiteY7" fmla="*/ 2230 h 187118"/>
                <a:gd name="connsiteX8" fmla="*/ 263950 w 544457"/>
                <a:gd name="connsiteY8" fmla="*/ 2375 h 187118"/>
                <a:gd name="connsiteX9" fmla="*/ 0 w 544457"/>
                <a:gd name="connsiteY9" fmla="*/ 187118 h 187118"/>
                <a:gd name="connsiteX10" fmla="*/ 50295 w 544457"/>
                <a:gd name="connsiteY10" fmla="*/ 187118 h 187118"/>
                <a:gd name="connsiteX11" fmla="*/ 272205 w 544457"/>
                <a:gd name="connsiteY11" fmla="*/ 31793 h 187118"/>
                <a:gd name="connsiteX12" fmla="*/ 494187 w 544457"/>
                <a:gd name="connsiteY12" fmla="*/ 187118 h 187118"/>
                <a:gd name="connsiteX13" fmla="*/ 544457 w 544457"/>
                <a:gd name="connsiteY13" fmla="*/ 187118 h 187118"/>
                <a:gd name="connsiteX14" fmla="*/ 280531 w 544457"/>
                <a:gd name="connsiteY14" fmla="*/ 2375 h 1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57" h="187118">
                  <a:moveTo>
                    <a:pt x="280531" y="2375"/>
                  </a:moveTo>
                  <a:cubicBezTo>
                    <a:pt x="280411" y="2303"/>
                    <a:pt x="280315" y="2303"/>
                    <a:pt x="280195" y="2230"/>
                  </a:cubicBezTo>
                  <a:cubicBezTo>
                    <a:pt x="279283" y="1607"/>
                    <a:pt x="278228" y="1319"/>
                    <a:pt x="277196" y="959"/>
                  </a:cubicBezTo>
                  <a:cubicBezTo>
                    <a:pt x="276428" y="671"/>
                    <a:pt x="275780" y="239"/>
                    <a:pt x="275012" y="119"/>
                  </a:cubicBezTo>
                  <a:cubicBezTo>
                    <a:pt x="274100" y="-97"/>
                    <a:pt x="273141" y="47"/>
                    <a:pt x="272205" y="47"/>
                  </a:cubicBezTo>
                  <a:cubicBezTo>
                    <a:pt x="271341" y="47"/>
                    <a:pt x="270405" y="-97"/>
                    <a:pt x="269493" y="119"/>
                  </a:cubicBezTo>
                  <a:cubicBezTo>
                    <a:pt x="268725" y="239"/>
                    <a:pt x="268005" y="671"/>
                    <a:pt x="267261" y="959"/>
                  </a:cubicBezTo>
                  <a:cubicBezTo>
                    <a:pt x="266206" y="1319"/>
                    <a:pt x="265222" y="1607"/>
                    <a:pt x="264310" y="2230"/>
                  </a:cubicBezTo>
                  <a:cubicBezTo>
                    <a:pt x="264166" y="2279"/>
                    <a:pt x="264046" y="2303"/>
                    <a:pt x="263950" y="2375"/>
                  </a:cubicBezTo>
                  <a:lnTo>
                    <a:pt x="0" y="187118"/>
                  </a:lnTo>
                  <a:lnTo>
                    <a:pt x="50295" y="187118"/>
                  </a:lnTo>
                  <a:lnTo>
                    <a:pt x="272205" y="31793"/>
                  </a:lnTo>
                  <a:lnTo>
                    <a:pt x="494187" y="187118"/>
                  </a:lnTo>
                  <a:lnTo>
                    <a:pt x="544457" y="187118"/>
                  </a:lnTo>
                  <a:lnTo>
                    <a:pt x="280531" y="2375"/>
                  </a:lnTo>
                  <a:close/>
                </a:path>
              </a:pathLst>
            </a:custGeom>
            <a:solidFill>
              <a:srgbClr val="FFFFFF"/>
            </a:solidFill>
            <a:ln w="2400" cap="flat">
              <a:noFill/>
              <a:prstDash val="solid"/>
              <a:miter/>
            </a:ln>
          </p:spPr>
          <p:txBody>
            <a:bodyPr rtlCol="0" anchor="ctr"/>
            <a:lstStyle/>
            <a:p>
              <a:endParaRPr lang="en-US" sz="1800"/>
            </a:p>
          </p:txBody>
        </p:sp>
      </p:grpSp>
      <p:sp>
        <p:nvSpPr>
          <p:cNvPr id="38" name="Text Placeholder 4">
            <a:extLst>
              <a:ext uri="{FF2B5EF4-FFF2-40B4-BE49-F238E27FC236}">
                <a16:creationId xmlns:a16="http://schemas.microsoft.com/office/drawing/2014/main" id="{29D32AE7-9FC5-CCEB-708A-D3DBEF89A7E1}"/>
              </a:ext>
            </a:extLst>
          </p:cNvPr>
          <p:cNvSpPr txBox="1">
            <a:spLocks/>
          </p:cNvSpPr>
          <p:nvPr/>
        </p:nvSpPr>
        <p:spPr>
          <a:xfrm>
            <a:off x="4514459" y="4418922"/>
            <a:ext cx="2597728"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STÖDJER KREATIVITET</a:t>
            </a:r>
          </a:p>
        </p:txBody>
      </p:sp>
      <p:sp>
        <p:nvSpPr>
          <p:cNvPr id="39" name="Text Placeholder 4">
            <a:extLst>
              <a:ext uri="{FF2B5EF4-FFF2-40B4-BE49-F238E27FC236}">
                <a16:creationId xmlns:a16="http://schemas.microsoft.com/office/drawing/2014/main" id="{6BCF5308-93EB-288A-4D16-4536109E5CA3}"/>
              </a:ext>
            </a:extLst>
          </p:cNvPr>
          <p:cNvSpPr txBox="1">
            <a:spLocks/>
          </p:cNvSpPr>
          <p:nvPr/>
        </p:nvSpPr>
        <p:spPr>
          <a:xfrm>
            <a:off x="554339" y="4952281"/>
            <a:ext cx="6526988" cy="1082426"/>
          </a:xfrm>
          <a:prstGeom prst="rect">
            <a:avLst/>
          </a:prstGeom>
          <a:ln>
            <a:noFill/>
          </a:ln>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EC662C"/>
              </a:buClr>
              <a:buFont typeface="Arial" panose="020B0604020202020204" pitchFamily="34" charset="0"/>
              <a:buChar char="•"/>
            </a:pPr>
            <a:r>
              <a:rPr lang="sv-SE" sz="1200" dirty="0"/>
              <a:t>Innehållet är helt öppet för de studerande att använda. Varje ord kan kommenteras eller definieras. </a:t>
            </a:r>
          </a:p>
          <a:p>
            <a:pPr marL="171450" indent="-171450" algn="l">
              <a:buClr>
                <a:srgbClr val="EC662C"/>
              </a:buClr>
              <a:buFont typeface="Arial" panose="020B0604020202020204" pitchFamily="34" charset="0"/>
              <a:buChar char="•"/>
            </a:pPr>
            <a:endParaRPr lang="sv-SE" sz="1200" dirty="0"/>
          </a:p>
        </p:txBody>
      </p:sp>
      <p:sp>
        <p:nvSpPr>
          <p:cNvPr id="40" name="Text Placeholder 4">
            <a:extLst>
              <a:ext uri="{FF2B5EF4-FFF2-40B4-BE49-F238E27FC236}">
                <a16:creationId xmlns:a16="http://schemas.microsoft.com/office/drawing/2014/main" id="{0FD588BF-6821-A3FA-2A78-32CE7027AF35}"/>
              </a:ext>
            </a:extLst>
          </p:cNvPr>
          <p:cNvSpPr txBox="1">
            <a:spLocks/>
          </p:cNvSpPr>
          <p:nvPr/>
        </p:nvSpPr>
        <p:spPr>
          <a:xfrm>
            <a:off x="473074" y="6023057"/>
            <a:ext cx="1563544"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800" b="1" dirty="0">
                <a:solidFill>
                  <a:schemeClr val="bg1"/>
                </a:solidFill>
              </a:rPr>
              <a:t>ATT TÄNKA PÅ</a:t>
            </a:r>
          </a:p>
        </p:txBody>
      </p:sp>
      <p:sp>
        <p:nvSpPr>
          <p:cNvPr id="41" name="Text Placeholder 4">
            <a:extLst>
              <a:ext uri="{FF2B5EF4-FFF2-40B4-BE49-F238E27FC236}">
                <a16:creationId xmlns:a16="http://schemas.microsoft.com/office/drawing/2014/main" id="{420F4D33-8A7A-C08D-278A-63E791EDCE46}"/>
              </a:ext>
            </a:extLst>
          </p:cNvPr>
          <p:cNvSpPr txBox="1">
            <a:spLocks/>
          </p:cNvSpPr>
          <p:nvPr/>
        </p:nvSpPr>
        <p:spPr>
          <a:xfrm>
            <a:off x="503934" y="6556416"/>
            <a:ext cx="6526988" cy="591252"/>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EC662C"/>
              </a:buClr>
              <a:buFont typeface="Arial" panose="020B0604020202020204" pitchFamily="34" charset="0"/>
              <a:buChar char="•"/>
            </a:pPr>
            <a:r>
              <a:rPr lang="sv-SE" sz="1200" dirty="0"/>
              <a:t>Många av de bästa funktionerna kräver en betald prenumeration. </a:t>
            </a:r>
          </a:p>
          <a:p>
            <a:pPr marL="171450" indent="-171450" algn="l">
              <a:buClr>
                <a:srgbClr val="EC662C"/>
              </a:buClr>
              <a:buFont typeface="Arial" panose="020B0604020202020204" pitchFamily="34" charset="0"/>
              <a:buChar char="•"/>
            </a:pPr>
            <a:r>
              <a:rPr lang="sv-SE" sz="1200" dirty="0"/>
              <a:t>Skrivandet är begränsat till kommentarer.</a:t>
            </a:r>
          </a:p>
          <a:p>
            <a:pPr marL="171450" indent="-171450" algn="l">
              <a:buClr>
                <a:srgbClr val="EC662C"/>
              </a:buClr>
              <a:buFont typeface="Arial" panose="020B0604020202020204" pitchFamily="34" charset="0"/>
              <a:buChar char="•"/>
            </a:pPr>
            <a:endParaRPr lang="sv-SE" sz="1200" dirty="0"/>
          </a:p>
        </p:txBody>
      </p:sp>
      <p:sp>
        <p:nvSpPr>
          <p:cNvPr id="42" name="Text Placeholder 4">
            <a:extLst>
              <a:ext uri="{FF2B5EF4-FFF2-40B4-BE49-F238E27FC236}">
                <a16:creationId xmlns:a16="http://schemas.microsoft.com/office/drawing/2014/main" id="{E5CB9612-02A5-D3F5-C11A-83EF4CE7CD71}"/>
              </a:ext>
            </a:extLst>
          </p:cNvPr>
          <p:cNvSpPr txBox="1">
            <a:spLocks/>
          </p:cNvSpPr>
          <p:nvPr/>
        </p:nvSpPr>
        <p:spPr>
          <a:xfrm>
            <a:off x="5063118" y="7654604"/>
            <a:ext cx="1976665"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ATT SÄTTA IGÅNG</a:t>
            </a:r>
          </a:p>
        </p:txBody>
      </p:sp>
      <p:sp>
        <p:nvSpPr>
          <p:cNvPr id="43" name="Text Placeholder 4">
            <a:extLst>
              <a:ext uri="{FF2B5EF4-FFF2-40B4-BE49-F238E27FC236}">
                <a16:creationId xmlns:a16="http://schemas.microsoft.com/office/drawing/2014/main" id="{E6BD66D6-3AA0-3BAE-4716-110572AE3D80}"/>
              </a:ext>
            </a:extLst>
          </p:cNvPr>
          <p:cNvSpPr txBox="1">
            <a:spLocks/>
          </p:cNvSpPr>
          <p:nvPr/>
        </p:nvSpPr>
        <p:spPr>
          <a:xfrm>
            <a:off x="5093978" y="8187963"/>
            <a:ext cx="1976665"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ts val="1240"/>
              </a:lnSpc>
              <a:buClr>
                <a:srgbClr val="E61152"/>
              </a:buClr>
            </a:pPr>
            <a:r>
              <a:rPr lang="sv-SE" sz="1200" dirty="0"/>
              <a:t>Följ de här länkarna för att se goda exempel från andra utbildare. Kom ihåg att dela med dig av dina framsteg till kolleger som stöd och för att stärka er professionellt.</a:t>
            </a:r>
          </a:p>
          <a:p>
            <a:pPr marL="171450" indent="-171450" algn="r">
              <a:buClr>
                <a:srgbClr val="E61152"/>
              </a:buClr>
              <a:buFont typeface="Arial" panose="020B0604020202020204" pitchFamily="34" charset="0"/>
              <a:buChar char="•"/>
            </a:pPr>
            <a:endParaRPr lang="sv-SE" sz="1200" dirty="0"/>
          </a:p>
        </p:txBody>
      </p:sp>
      <p:cxnSp>
        <p:nvCxnSpPr>
          <p:cNvPr id="52" name="Straight Connector 51">
            <a:extLst>
              <a:ext uri="{FF2B5EF4-FFF2-40B4-BE49-F238E27FC236}">
                <a16:creationId xmlns:a16="http://schemas.microsoft.com/office/drawing/2014/main" id="{71FC61DC-630A-2E39-9BF0-6E40CF3180E1}"/>
              </a:ext>
            </a:extLst>
          </p:cNvPr>
          <p:cNvCxnSpPr>
            <a:cxnSpLocks/>
          </p:cNvCxnSpPr>
          <p:nvPr/>
        </p:nvCxnSpPr>
        <p:spPr>
          <a:xfrm>
            <a:off x="-13021" y="2787975"/>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ACB53B57-1FD8-0C8E-E5A3-AA5A4825D54D}"/>
              </a:ext>
            </a:extLst>
          </p:cNvPr>
          <p:cNvCxnSpPr>
            <a:cxnSpLocks/>
          </p:cNvCxnSpPr>
          <p:nvPr/>
        </p:nvCxnSpPr>
        <p:spPr>
          <a:xfrm>
            <a:off x="7110801" y="4608353"/>
            <a:ext cx="468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4E332324-9C59-233D-927B-0C1038346193}"/>
              </a:ext>
            </a:extLst>
          </p:cNvPr>
          <p:cNvCxnSpPr>
            <a:cxnSpLocks/>
          </p:cNvCxnSpPr>
          <p:nvPr/>
        </p:nvCxnSpPr>
        <p:spPr>
          <a:xfrm>
            <a:off x="-8379" y="6216860"/>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F42CD8A-2105-2129-88A4-2B07D3C9F851}"/>
              </a:ext>
            </a:extLst>
          </p:cNvPr>
          <p:cNvCxnSpPr>
            <a:cxnSpLocks/>
          </p:cNvCxnSpPr>
          <p:nvPr/>
        </p:nvCxnSpPr>
        <p:spPr>
          <a:xfrm>
            <a:off x="7023278" y="7847239"/>
            <a:ext cx="540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1DD7BBA2-05B2-E874-9100-D3DE037C9FC9}"/>
              </a:ext>
            </a:extLst>
          </p:cNvPr>
          <p:cNvGrpSpPr>
            <a:grpSpLocks noChangeAspect="1"/>
          </p:cNvGrpSpPr>
          <p:nvPr/>
        </p:nvGrpSpPr>
        <p:grpSpPr>
          <a:xfrm>
            <a:off x="3788268" y="4241718"/>
            <a:ext cx="605780" cy="540000"/>
            <a:chOff x="4422991" y="1951890"/>
            <a:chExt cx="1086135" cy="968195"/>
          </a:xfrm>
        </p:grpSpPr>
        <p:sp>
          <p:nvSpPr>
            <p:cNvPr id="58" name="Freeform 57">
              <a:extLst>
                <a:ext uri="{FF2B5EF4-FFF2-40B4-BE49-F238E27FC236}">
                  <a16:creationId xmlns:a16="http://schemas.microsoft.com/office/drawing/2014/main" id="{160A8A01-DD2A-791B-C0E8-67252A9106C7}"/>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0000"/>
            </a:solidFill>
            <a:ln w="27426" cap="flat">
              <a:noFill/>
              <a:prstDash val="solid"/>
              <a:miter/>
            </a:ln>
          </p:spPr>
          <p:txBody>
            <a:bodyPr rtlCol="0" anchor="ctr"/>
            <a:lstStyle/>
            <a:p>
              <a:endParaRPr lang="en-US"/>
            </a:p>
          </p:txBody>
        </p:sp>
        <p:grpSp>
          <p:nvGrpSpPr>
            <p:cNvPr id="59" name="Graphic 3">
              <a:extLst>
                <a:ext uri="{FF2B5EF4-FFF2-40B4-BE49-F238E27FC236}">
                  <a16:creationId xmlns:a16="http://schemas.microsoft.com/office/drawing/2014/main" id="{5C545489-60BF-6647-C636-EE21603B5869}"/>
                </a:ext>
              </a:extLst>
            </p:cNvPr>
            <p:cNvGrpSpPr/>
            <p:nvPr/>
          </p:nvGrpSpPr>
          <p:grpSpPr>
            <a:xfrm>
              <a:off x="4738409" y="2001259"/>
              <a:ext cx="466270" cy="416899"/>
              <a:chOff x="4738409" y="2001259"/>
              <a:chExt cx="466270" cy="416899"/>
            </a:xfrm>
            <a:solidFill>
              <a:srgbClr val="00BADE"/>
            </a:solidFill>
          </p:grpSpPr>
          <p:sp>
            <p:nvSpPr>
              <p:cNvPr id="60" name="Freeform 59">
                <a:extLst>
                  <a:ext uri="{FF2B5EF4-FFF2-40B4-BE49-F238E27FC236}">
                    <a16:creationId xmlns:a16="http://schemas.microsoft.com/office/drawing/2014/main" id="{77DB0916-EE2B-DD23-1FC3-DF26025FBA7E}"/>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EC662C"/>
              </a:solidFill>
              <a:ln w="2742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647B2AA0-33AA-3D55-3492-EAE4153FC19E}"/>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EC662C"/>
              </a:solid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EAB16140-4045-97AE-9F40-1E831787C455}"/>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EC662C"/>
              </a:solidFill>
              <a:ln w="27426" cap="flat">
                <a:noFill/>
                <a:prstDash val="solid"/>
                <a:miter/>
              </a:ln>
            </p:spPr>
            <p:txBody>
              <a:bodyPr rtlCol="0" anchor="ctr"/>
              <a:lstStyle/>
              <a:p>
                <a:endParaRPr lang="en-US"/>
              </a:p>
            </p:txBody>
          </p:sp>
        </p:grpSp>
      </p:grpSp>
      <p:grpSp>
        <p:nvGrpSpPr>
          <p:cNvPr id="63" name="Group 62">
            <a:extLst>
              <a:ext uri="{FF2B5EF4-FFF2-40B4-BE49-F238E27FC236}">
                <a16:creationId xmlns:a16="http://schemas.microsoft.com/office/drawing/2014/main" id="{B0CA9BA5-9AF7-CECE-D586-424F88CDFE50}"/>
              </a:ext>
            </a:extLst>
          </p:cNvPr>
          <p:cNvGrpSpPr>
            <a:grpSpLocks noChangeAspect="1"/>
          </p:cNvGrpSpPr>
          <p:nvPr/>
        </p:nvGrpSpPr>
        <p:grpSpPr>
          <a:xfrm>
            <a:off x="5456653" y="2402484"/>
            <a:ext cx="533735" cy="540000"/>
            <a:chOff x="7190753" y="5365577"/>
            <a:chExt cx="745522" cy="754273"/>
          </a:xfrm>
        </p:grpSpPr>
        <p:grpSp>
          <p:nvGrpSpPr>
            <p:cNvPr id="64" name="Graphic 2">
              <a:extLst>
                <a:ext uri="{FF2B5EF4-FFF2-40B4-BE49-F238E27FC236}">
                  <a16:creationId xmlns:a16="http://schemas.microsoft.com/office/drawing/2014/main" id="{C04B5871-D3D9-2DA0-8F03-0D9933C3EFBB}"/>
                </a:ext>
              </a:extLst>
            </p:cNvPr>
            <p:cNvGrpSpPr/>
            <p:nvPr/>
          </p:nvGrpSpPr>
          <p:grpSpPr>
            <a:xfrm>
              <a:off x="7353351" y="5647412"/>
              <a:ext cx="420044" cy="75879"/>
              <a:chOff x="7353351" y="5647412"/>
              <a:chExt cx="420044" cy="75879"/>
            </a:xfrm>
            <a:solidFill>
              <a:srgbClr val="00BADE"/>
            </a:solidFill>
          </p:grpSpPr>
          <p:sp>
            <p:nvSpPr>
              <p:cNvPr id="75" name="Freeform 74">
                <a:extLst>
                  <a:ext uri="{FF2B5EF4-FFF2-40B4-BE49-F238E27FC236}">
                    <a16:creationId xmlns:a16="http://schemas.microsoft.com/office/drawing/2014/main" id="{AE84CAF3-59BD-7FCA-06C0-0650464C1608}"/>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EC662C"/>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2C11BEA7-ABA4-D548-A824-B5E1A4CF99E8}"/>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EC662C"/>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65" name="Graphic 2">
              <a:extLst>
                <a:ext uri="{FF2B5EF4-FFF2-40B4-BE49-F238E27FC236}">
                  <a16:creationId xmlns:a16="http://schemas.microsoft.com/office/drawing/2014/main" id="{1325768C-19E4-7A3C-9445-3CE8B9C5491D}"/>
                </a:ext>
              </a:extLst>
            </p:cNvPr>
            <p:cNvGrpSpPr/>
            <p:nvPr/>
          </p:nvGrpSpPr>
          <p:grpSpPr>
            <a:xfrm>
              <a:off x="7190753" y="5365577"/>
              <a:ext cx="745522" cy="754273"/>
              <a:chOff x="7190753" y="5365577"/>
              <a:chExt cx="745522" cy="754273"/>
            </a:xfrm>
            <a:solidFill>
              <a:srgbClr val="000000"/>
            </a:solidFill>
          </p:grpSpPr>
          <p:sp>
            <p:nvSpPr>
              <p:cNvPr id="66" name="Freeform 65">
                <a:extLst>
                  <a:ext uri="{FF2B5EF4-FFF2-40B4-BE49-F238E27FC236}">
                    <a16:creationId xmlns:a16="http://schemas.microsoft.com/office/drawing/2014/main" id="{377ED0A6-C390-37D9-F4A3-F60A60D0E293}"/>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266D76B5-28E2-483C-FC93-5DD5EDEEF521}"/>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E37D35D0-AD53-256E-0DC5-70761BA70EAB}"/>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4F321335-52B0-EA46-371E-C146EE1A4D58}"/>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E68E0AC1-E30E-BA01-1359-D7CB86D47FEC}"/>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AB3EEECA-4E59-D8B7-B779-5C028F0E3536}"/>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84BCCA12-3A84-665B-F348-90A9B637620E}"/>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AAA1A710-E06F-9D6C-ECB8-DB5D504D9A7B}"/>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3F4CD319-53E8-9BF4-7F27-462E686D33D2}"/>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78" name="Graphic 3">
            <a:extLst>
              <a:ext uri="{FF2B5EF4-FFF2-40B4-BE49-F238E27FC236}">
                <a16:creationId xmlns:a16="http://schemas.microsoft.com/office/drawing/2014/main" id="{F8B9BCD8-A5A6-7A30-F512-78259DD31C1C}"/>
              </a:ext>
            </a:extLst>
          </p:cNvPr>
          <p:cNvGrpSpPr>
            <a:grpSpLocks noChangeAspect="1"/>
          </p:cNvGrpSpPr>
          <p:nvPr/>
        </p:nvGrpSpPr>
        <p:grpSpPr>
          <a:xfrm>
            <a:off x="2123051" y="5808368"/>
            <a:ext cx="478537" cy="540000"/>
            <a:chOff x="4643578" y="432838"/>
            <a:chExt cx="1028134" cy="1160188"/>
          </a:xfrm>
        </p:grpSpPr>
        <p:sp>
          <p:nvSpPr>
            <p:cNvPr id="79" name="Freeform 78">
              <a:extLst>
                <a:ext uri="{FF2B5EF4-FFF2-40B4-BE49-F238E27FC236}">
                  <a16:creationId xmlns:a16="http://schemas.microsoft.com/office/drawing/2014/main" id="{F3BF6A93-ECCA-0E4C-0F64-FD53A3105D2C}"/>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C662C"/>
            </a:solidFill>
            <a:ln w="27426" cap="flat">
              <a:noFill/>
              <a:prstDash val="solid"/>
              <a:miter/>
            </a:ln>
          </p:spPr>
          <p:txBody>
            <a:bodyPr rtlCol="0" anchor="ctr"/>
            <a:lstStyle/>
            <a:p>
              <a:endParaRPr lang="en-US"/>
            </a:p>
          </p:txBody>
        </p:sp>
        <p:grpSp>
          <p:nvGrpSpPr>
            <p:cNvPr id="80" name="Graphic 3">
              <a:extLst>
                <a:ext uri="{FF2B5EF4-FFF2-40B4-BE49-F238E27FC236}">
                  <a16:creationId xmlns:a16="http://schemas.microsoft.com/office/drawing/2014/main" id="{0355D621-BE64-385B-1D27-6E3189DA55AE}"/>
                </a:ext>
              </a:extLst>
            </p:cNvPr>
            <p:cNvGrpSpPr/>
            <p:nvPr/>
          </p:nvGrpSpPr>
          <p:grpSpPr>
            <a:xfrm>
              <a:off x="4643578" y="432838"/>
              <a:ext cx="1028134" cy="1160188"/>
              <a:chOff x="4643578" y="432838"/>
              <a:chExt cx="1028134" cy="1160188"/>
            </a:xfrm>
            <a:solidFill>
              <a:srgbClr val="000000"/>
            </a:solidFill>
          </p:grpSpPr>
          <p:sp>
            <p:nvSpPr>
              <p:cNvPr id="81" name="Freeform 80">
                <a:extLst>
                  <a:ext uri="{FF2B5EF4-FFF2-40B4-BE49-F238E27FC236}">
                    <a16:creationId xmlns:a16="http://schemas.microsoft.com/office/drawing/2014/main" id="{EEC2133A-E891-61F9-F7EE-554A296DF361}"/>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grpSp>
            <p:nvGrpSpPr>
              <p:cNvPr id="82" name="Graphic 3">
                <a:extLst>
                  <a:ext uri="{FF2B5EF4-FFF2-40B4-BE49-F238E27FC236}">
                    <a16:creationId xmlns:a16="http://schemas.microsoft.com/office/drawing/2014/main" id="{551BF4C7-46EB-3E41-0B13-CB9477FFBB0A}"/>
                  </a:ext>
                </a:extLst>
              </p:cNvPr>
              <p:cNvGrpSpPr/>
              <p:nvPr/>
            </p:nvGrpSpPr>
            <p:grpSpPr>
              <a:xfrm>
                <a:off x="4643578" y="432838"/>
                <a:ext cx="1028134" cy="1160188"/>
                <a:chOff x="4643578" y="432838"/>
                <a:chExt cx="1028134" cy="1160188"/>
              </a:xfrm>
              <a:solidFill>
                <a:srgbClr val="000000"/>
              </a:solidFill>
            </p:grpSpPr>
            <p:sp>
              <p:nvSpPr>
                <p:cNvPr id="83" name="Freeform 82">
                  <a:extLst>
                    <a:ext uri="{FF2B5EF4-FFF2-40B4-BE49-F238E27FC236}">
                      <a16:creationId xmlns:a16="http://schemas.microsoft.com/office/drawing/2014/main" id="{BFD0ABCA-E560-5D38-4FC6-0A36F9235419}"/>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CE22C708-0AF1-550C-C80F-7719D7648B4D}"/>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000000"/>
                </a:solidFill>
                <a:ln w="27426" cap="flat">
                  <a:noFill/>
                  <a:prstDash val="solid"/>
                  <a:miter/>
                </a:ln>
              </p:spPr>
              <p:txBody>
                <a:bodyPr rtlCol="0" anchor="ctr"/>
                <a:lstStyle/>
                <a:p>
                  <a:endParaRPr lang="en-US"/>
                </a:p>
              </p:txBody>
            </p:sp>
          </p:grpSp>
        </p:grpSp>
      </p:grpSp>
      <p:grpSp>
        <p:nvGrpSpPr>
          <p:cNvPr id="89" name="Group 88">
            <a:extLst>
              <a:ext uri="{FF2B5EF4-FFF2-40B4-BE49-F238E27FC236}">
                <a16:creationId xmlns:a16="http://schemas.microsoft.com/office/drawing/2014/main" id="{DC036BAA-5BB6-79AC-F4E6-574E0B0F0700}"/>
              </a:ext>
            </a:extLst>
          </p:cNvPr>
          <p:cNvGrpSpPr>
            <a:grpSpLocks noChangeAspect="1"/>
          </p:cNvGrpSpPr>
          <p:nvPr/>
        </p:nvGrpSpPr>
        <p:grpSpPr>
          <a:xfrm>
            <a:off x="4421631" y="7494751"/>
            <a:ext cx="540590" cy="540000"/>
            <a:chOff x="7257599" y="768348"/>
            <a:chExt cx="868457" cy="867509"/>
          </a:xfrm>
        </p:grpSpPr>
        <p:sp>
          <p:nvSpPr>
            <p:cNvPr id="90" name="Freeform 89">
              <a:extLst>
                <a:ext uri="{FF2B5EF4-FFF2-40B4-BE49-F238E27FC236}">
                  <a16:creationId xmlns:a16="http://schemas.microsoft.com/office/drawing/2014/main" id="{89C590A3-48A9-827C-C920-FC618E72CB4F}"/>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C662C"/>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91" name="Graphic 2">
              <a:extLst>
                <a:ext uri="{FF2B5EF4-FFF2-40B4-BE49-F238E27FC236}">
                  <a16:creationId xmlns:a16="http://schemas.microsoft.com/office/drawing/2014/main" id="{94D4E803-A517-6D89-6E1D-8CDB08BA4959}"/>
                </a:ext>
              </a:extLst>
            </p:cNvPr>
            <p:cNvGrpSpPr/>
            <p:nvPr/>
          </p:nvGrpSpPr>
          <p:grpSpPr>
            <a:xfrm>
              <a:off x="7257599" y="768348"/>
              <a:ext cx="868457" cy="867509"/>
              <a:chOff x="7257599" y="768348"/>
              <a:chExt cx="868457" cy="867509"/>
            </a:xfrm>
            <a:solidFill>
              <a:srgbClr val="010101"/>
            </a:solidFill>
          </p:grpSpPr>
          <p:sp>
            <p:nvSpPr>
              <p:cNvPr id="92" name="Freeform 91">
                <a:extLst>
                  <a:ext uri="{FF2B5EF4-FFF2-40B4-BE49-F238E27FC236}">
                    <a16:creationId xmlns:a16="http://schemas.microsoft.com/office/drawing/2014/main" id="{D3FABB1E-A9F5-9E24-4F0D-B16C4F1E695A}"/>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3" name="Freeform 92">
                <a:extLst>
                  <a:ext uri="{FF2B5EF4-FFF2-40B4-BE49-F238E27FC236}">
                    <a16:creationId xmlns:a16="http://schemas.microsoft.com/office/drawing/2014/main" id="{EBF9DF84-0061-F377-5059-3C608CC835E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4" name="Freeform 93">
                <a:extLst>
                  <a:ext uri="{FF2B5EF4-FFF2-40B4-BE49-F238E27FC236}">
                    <a16:creationId xmlns:a16="http://schemas.microsoft.com/office/drawing/2014/main" id="{04D45B9F-8985-F397-FAEE-C7964B61F099}"/>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5" name="Freeform 94">
                <a:extLst>
                  <a:ext uri="{FF2B5EF4-FFF2-40B4-BE49-F238E27FC236}">
                    <a16:creationId xmlns:a16="http://schemas.microsoft.com/office/drawing/2014/main" id="{06A065B4-8960-F3AA-2086-1A34F6C06C8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6" name="Freeform 95">
                <a:extLst>
                  <a:ext uri="{FF2B5EF4-FFF2-40B4-BE49-F238E27FC236}">
                    <a16:creationId xmlns:a16="http://schemas.microsoft.com/office/drawing/2014/main" id="{AE6581F4-E3F3-B7BD-1532-3AB5BCBCE649}"/>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108" name="Picture 107">
            <a:extLst>
              <a:ext uri="{FF2B5EF4-FFF2-40B4-BE49-F238E27FC236}">
                <a16:creationId xmlns:a16="http://schemas.microsoft.com/office/drawing/2014/main" id="{35ECA66A-8665-4696-FDF7-D675A94FA0C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21145"/>
          <a:stretch/>
        </p:blipFill>
        <p:spPr>
          <a:xfrm>
            <a:off x="4398612" y="17927"/>
            <a:ext cx="3160754" cy="2547829"/>
          </a:xfrm>
          <a:prstGeom prst="rect">
            <a:avLst/>
          </a:prstGeom>
        </p:spPr>
      </p:pic>
      <p:sp>
        <p:nvSpPr>
          <p:cNvPr id="109" name="Rectangle 108">
            <a:extLst>
              <a:ext uri="{FF2B5EF4-FFF2-40B4-BE49-F238E27FC236}">
                <a16:creationId xmlns:a16="http://schemas.microsoft.com/office/drawing/2014/main" id="{A2BAA916-A62F-7490-8108-AC9606640111}"/>
              </a:ext>
            </a:extLst>
          </p:cNvPr>
          <p:cNvSpPr/>
          <p:nvPr/>
        </p:nvSpPr>
        <p:spPr>
          <a:xfrm>
            <a:off x="5011743" y="240312"/>
            <a:ext cx="2539465" cy="1885674"/>
          </a:xfrm>
          <a:prstGeom prst="rect">
            <a:avLst/>
          </a:prstGeom>
          <a:blipFill>
            <a:blip r:embed="rId3"/>
            <a:srcRect/>
            <a:stretch>
              <a:fillRect l="-1159" t="-478" r="-14851" b="47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109">
            <a:hlinkClick r:id="rId4"/>
            <a:extLst>
              <a:ext uri="{FF2B5EF4-FFF2-40B4-BE49-F238E27FC236}">
                <a16:creationId xmlns:a16="http://schemas.microsoft.com/office/drawing/2014/main" id="{0887222C-75F2-DD3F-F937-268121A59B2E}"/>
              </a:ext>
            </a:extLst>
          </p:cNvPr>
          <p:cNvSpPr/>
          <p:nvPr/>
        </p:nvSpPr>
        <p:spPr>
          <a:xfrm rot="1020859">
            <a:off x="4600425" y="107820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61152"/>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111" name="Graphic 5">
            <a:extLst>
              <a:ext uri="{FF2B5EF4-FFF2-40B4-BE49-F238E27FC236}">
                <a16:creationId xmlns:a16="http://schemas.microsoft.com/office/drawing/2014/main" id="{032B72C3-B026-2B00-3D6D-94870DFB44D5}"/>
              </a:ext>
            </a:extLst>
          </p:cNvPr>
          <p:cNvSpPr txBox="1"/>
          <p:nvPr/>
        </p:nvSpPr>
        <p:spPr>
          <a:xfrm rot="720709">
            <a:off x="4621631" y="1273462"/>
            <a:ext cx="711222" cy="379848"/>
          </a:xfrm>
          <a:prstGeom prst="rect">
            <a:avLst/>
          </a:prstGeom>
          <a:noFill/>
        </p:spPr>
        <p:txBody>
          <a:bodyPr wrap="square" rtlCol="0">
            <a:spAutoFit/>
          </a:bodyPr>
          <a:lstStyle/>
          <a:p>
            <a:pPr algn="ctr">
              <a:lnSpc>
                <a:spcPts val="1120"/>
              </a:lnSpc>
            </a:pPr>
            <a:r>
              <a:rPr lang="en-US" sz="1200" dirty="0">
                <a:solidFill>
                  <a:schemeClr val="bg1"/>
                </a:solidFill>
                <a:latin typeface="Calibri" panose="020F0502020204030204" pitchFamily="34" charset="0"/>
                <a:ea typeface="OpenSans"/>
                <a:cs typeface="Calibri" panose="020F0502020204030204" pitchFamily="34" charset="0"/>
                <a:sym typeface="OpenSans"/>
                <a:hlinkClick r:id="rId5">
                  <a:extLst>
                    <a:ext uri="{A12FA001-AC4F-418D-AE19-62706E023703}">
                      <ahyp:hlinkClr xmlns:ahyp="http://schemas.microsoft.com/office/drawing/2018/hyperlinkcolor" val="tx"/>
                    </a:ext>
                  </a:extLst>
                </a:hlinkClick>
                <a:rtl val="0"/>
              </a:rPr>
              <a:t>K</a:t>
            </a:r>
            <a:r>
              <a:rPr lang="en-US" sz="1200" spc="0" baseline="0" dirty="0">
                <a:solidFill>
                  <a:schemeClr val="bg1"/>
                </a:solidFill>
                <a:latin typeface="Calibri" panose="020F0502020204030204" pitchFamily="34" charset="0"/>
                <a:ea typeface="OpenSans"/>
                <a:cs typeface="Calibri" panose="020F0502020204030204" pitchFamily="34" charset="0"/>
                <a:sym typeface="OpenSans"/>
                <a:hlinkClick r:id="rId5">
                  <a:extLst>
                    <a:ext uri="{A12FA001-AC4F-418D-AE19-62706E023703}">
                      <ahyp:hlinkClr xmlns:ahyp="http://schemas.microsoft.com/office/drawing/2018/hyperlinkcolor" val="tx"/>
                    </a:ext>
                  </a:extLst>
                </a:hlinkClick>
                <a:rtl val="0"/>
              </a:rPr>
              <a:t>LICKA HÄR</a:t>
            </a:r>
            <a:endParaRPr lang="en-US" sz="12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2" name="TextBox 1">
            <a:extLst>
              <a:ext uri="{FF2B5EF4-FFF2-40B4-BE49-F238E27FC236}">
                <a16:creationId xmlns:a16="http://schemas.microsoft.com/office/drawing/2014/main" id="{2AF83CAC-340D-EB53-83A1-985A1C436C64}"/>
              </a:ext>
            </a:extLst>
          </p:cNvPr>
          <p:cNvSpPr txBox="1"/>
          <p:nvPr/>
        </p:nvSpPr>
        <p:spPr>
          <a:xfrm>
            <a:off x="512368" y="7433995"/>
            <a:ext cx="2011461" cy="261610"/>
          </a:xfrm>
          <a:prstGeom prst="rect">
            <a:avLst/>
          </a:prstGeom>
          <a:noFill/>
        </p:spPr>
        <p:txBody>
          <a:bodyPr wrap="square">
            <a:spAutoFit/>
          </a:bodyPr>
          <a:lstStyle/>
          <a:p>
            <a:pPr algn="ctr"/>
            <a:r>
              <a:rPr lang="en-GB" sz="1100" b="1" dirty="0">
                <a:solidFill>
                  <a:srgbClr val="EC662C"/>
                </a:solidFill>
              </a:rPr>
              <a:t>Actively Learn </a:t>
            </a:r>
            <a:r>
              <a:rPr lang="en-GB" sz="1100" b="1" dirty="0" err="1">
                <a:solidFill>
                  <a:srgbClr val="EC662C"/>
                </a:solidFill>
              </a:rPr>
              <a:t>på</a:t>
            </a:r>
            <a:r>
              <a:rPr lang="en-GB" sz="1100" b="1" dirty="0">
                <a:solidFill>
                  <a:srgbClr val="EC662C"/>
                </a:solidFill>
              </a:rPr>
              <a:t> 5 </a:t>
            </a:r>
            <a:r>
              <a:rPr lang="en-GB" sz="1100" b="1" dirty="0" err="1">
                <a:solidFill>
                  <a:srgbClr val="EC662C"/>
                </a:solidFill>
              </a:rPr>
              <a:t>minuter</a:t>
            </a:r>
            <a:endParaRPr lang="en-IE" sz="1100" b="1" dirty="0">
              <a:solidFill>
                <a:srgbClr val="EC662C"/>
              </a:solidFill>
            </a:endParaRPr>
          </a:p>
        </p:txBody>
      </p:sp>
      <p:sp>
        <p:nvSpPr>
          <p:cNvPr id="3" name="TextBox 2">
            <a:extLst>
              <a:ext uri="{FF2B5EF4-FFF2-40B4-BE49-F238E27FC236}">
                <a16:creationId xmlns:a16="http://schemas.microsoft.com/office/drawing/2014/main" id="{F84E3594-DCE3-72F3-1C2F-D154E1B452F7}"/>
              </a:ext>
            </a:extLst>
          </p:cNvPr>
          <p:cNvSpPr txBox="1"/>
          <p:nvPr/>
        </p:nvSpPr>
        <p:spPr>
          <a:xfrm>
            <a:off x="2950877" y="8424194"/>
            <a:ext cx="1897058" cy="261610"/>
          </a:xfrm>
          <a:prstGeom prst="rect">
            <a:avLst/>
          </a:prstGeom>
          <a:noFill/>
        </p:spPr>
        <p:txBody>
          <a:bodyPr wrap="square">
            <a:spAutoFit/>
          </a:bodyPr>
          <a:lstStyle/>
          <a:p>
            <a:pPr algn="ctr"/>
            <a:r>
              <a:rPr lang="en-IE" sz="1100" b="1" dirty="0">
                <a:solidFill>
                  <a:srgbClr val="EC662C"/>
                </a:solidFill>
              </a:rPr>
              <a:t>Actively Learn </a:t>
            </a:r>
            <a:r>
              <a:rPr lang="en-IE" sz="1100" b="1" dirty="0" err="1">
                <a:solidFill>
                  <a:srgbClr val="EC662C"/>
                </a:solidFill>
              </a:rPr>
              <a:t>på</a:t>
            </a:r>
            <a:r>
              <a:rPr lang="en-IE" sz="1100" b="1" dirty="0">
                <a:solidFill>
                  <a:srgbClr val="EC662C"/>
                </a:solidFill>
              </a:rPr>
              <a:t> </a:t>
            </a:r>
            <a:r>
              <a:rPr lang="en-IE" sz="1100" b="1" dirty="0" err="1">
                <a:solidFill>
                  <a:srgbClr val="EC662C"/>
                </a:solidFill>
              </a:rPr>
              <a:t>djupet</a:t>
            </a:r>
            <a:endParaRPr lang="en-IE" sz="1100" b="1" dirty="0">
              <a:solidFill>
                <a:srgbClr val="EC662C"/>
              </a:solidFill>
            </a:endParaRPr>
          </a:p>
        </p:txBody>
      </p:sp>
      <p:pic>
        <p:nvPicPr>
          <p:cNvPr id="8" name="Picture 7">
            <a:extLst>
              <a:ext uri="{FF2B5EF4-FFF2-40B4-BE49-F238E27FC236}">
                <a16:creationId xmlns:a16="http://schemas.microsoft.com/office/drawing/2014/main" id="{42FC6839-3A48-6846-66C8-8780EA3C6EF4}"/>
              </a:ext>
            </a:extLst>
          </p:cNvPr>
          <p:cNvPicPr>
            <a:picLocks noChangeAspect="1"/>
          </p:cNvPicPr>
          <p:nvPr/>
        </p:nvPicPr>
        <p:blipFill>
          <a:blip r:embed="rId6"/>
          <a:stretch>
            <a:fillRect/>
          </a:stretch>
        </p:blipFill>
        <p:spPr>
          <a:xfrm>
            <a:off x="574036" y="7756975"/>
            <a:ext cx="1898952" cy="1263254"/>
          </a:xfrm>
          <a:prstGeom prst="rect">
            <a:avLst/>
          </a:prstGeom>
        </p:spPr>
      </p:pic>
      <p:sp>
        <p:nvSpPr>
          <p:cNvPr id="9" name="Freeform 8">
            <a:hlinkClick r:id="rId4"/>
            <a:extLst>
              <a:ext uri="{FF2B5EF4-FFF2-40B4-BE49-F238E27FC236}">
                <a16:creationId xmlns:a16="http://schemas.microsoft.com/office/drawing/2014/main" id="{FAE5278C-2C6E-C5DD-D35F-800BDE025E82}"/>
              </a:ext>
            </a:extLst>
          </p:cNvPr>
          <p:cNvSpPr/>
          <p:nvPr/>
        </p:nvSpPr>
        <p:spPr>
          <a:xfrm>
            <a:off x="2197241" y="776162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C662C"/>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10" name="Graphic 5">
            <a:extLst>
              <a:ext uri="{FF2B5EF4-FFF2-40B4-BE49-F238E27FC236}">
                <a16:creationId xmlns:a16="http://schemas.microsoft.com/office/drawing/2014/main" id="{0A73AC1F-6DD5-580F-AE0D-95F4198CDFFE}"/>
              </a:ext>
            </a:extLst>
          </p:cNvPr>
          <p:cNvSpPr txBox="1"/>
          <p:nvPr/>
        </p:nvSpPr>
        <p:spPr>
          <a:xfrm rot="-300150">
            <a:off x="2218447" y="7958581"/>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7">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pic>
        <p:nvPicPr>
          <p:cNvPr id="11" name="Picture 10">
            <a:extLst>
              <a:ext uri="{FF2B5EF4-FFF2-40B4-BE49-F238E27FC236}">
                <a16:creationId xmlns:a16="http://schemas.microsoft.com/office/drawing/2014/main" id="{EC8EAD14-A868-BDC8-82C2-910939599839}"/>
              </a:ext>
            </a:extLst>
          </p:cNvPr>
          <p:cNvPicPr>
            <a:picLocks noChangeAspect="1"/>
          </p:cNvPicPr>
          <p:nvPr/>
        </p:nvPicPr>
        <p:blipFill>
          <a:blip r:embed="rId8"/>
          <a:stretch>
            <a:fillRect/>
          </a:stretch>
        </p:blipFill>
        <p:spPr>
          <a:xfrm>
            <a:off x="2965556" y="8821342"/>
            <a:ext cx="1897058" cy="1245421"/>
          </a:xfrm>
          <a:prstGeom prst="rect">
            <a:avLst/>
          </a:prstGeom>
        </p:spPr>
      </p:pic>
      <p:sp>
        <p:nvSpPr>
          <p:cNvPr id="14" name="Freeform 13">
            <a:hlinkClick r:id="rId4"/>
            <a:extLst>
              <a:ext uri="{FF2B5EF4-FFF2-40B4-BE49-F238E27FC236}">
                <a16:creationId xmlns:a16="http://schemas.microsoft.com/office/drawing/2014/main" id="{F7E04744-D97D-1C33-76E4-70D88AAD1B36}"/>
              </a:ext>
            </a:extLst>
          </p:cNvPr>
          <p:cNvSpPr/>
          <p:nvPr/>
        </p:nvSpPr>
        <p:spPr>
          <a:xfrm rot="1020859">
            <a:off x="4605504" y="9189532"/>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C662C"/>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15" name="Graphic 5">
            <a:extLst>
              <a:ext uri="{FF2B5EF4-FFF2-40B4-BE49-F238E27FC236}">
                <a16:creationId xmlns:a16="http://schemas.microsoft.com/office/drawing/2014/main" id="{C0222F8B-F6CB-5AB9-596B-9A9BAEB4BF3D}"/>
              </a:ext>
            </a:extLst>
          </p:cNvPr>
          <p:cNvSpPr txBox="1"/>
          <p:nvPr/>
        </p:nvSpPr>
        <p:spPr>
          <a:xfrm rot="720709">
            <a:off x="4626710" y="9386490"/>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9">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4" name="TextBox 3">
            <a:extLst>
              <a:ext uri="{FF2B5EF4-FFF2-40B4-BE49-F238E27FC236}">
                <a16:creationId xmlns:a16="http://schemas.microsoft.com/office/drawing/2014/main" id="{090A536B-0086-1CCA-AD4A-52DF2BA59C2E}"/>
              </a:ext>
            </a:extLst>
          </p:cNvPr>
          <p:cNvSpPr txBox="1"/>
          <p:nvPr/>
        </p:nvSpPr>
        <p:spPr>
          <a:xfrm>
            <a:off x="426374" y="1842459"/>
            <a:ext cx="3160754" cy="310341"/>
          </a:xfrm>
          <a:prstGeom prst="rect">
            <a:avLst/>
          </a:prstGeom>
          <a:noFill/>
        </p:spPr>
        <p:txBody>
          <a:bodyPr wrap="square">
            <a:spAutoFit/>
          </a:bodyPr>
          <a:lstStyle/>
          <a:p>
            <a:pPr>
              <a:lnSpc>
                <a:spcPts val="1720"/>
              </a:lnSpc>
            </a:pP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Webbsidor</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blir</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interaktiva</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övningar</a:t>
            </a:r>
            <a:endParaRPr lang="en-IE" sz="1600" i="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6A3B8121-4404-80B3-5A45-AF6459B2B64A}"/>
              </a:ext>
            </a:extLst>
          </p:cNvPr>
          <p:cNvGrpSpPr/>
          <p:nvPr/>
        </p:nvGrpSpPr>
        <p:grpSpPr>
          <a:xfrm>
            <a:off x="580704" y="1237605"/>
            <a:ext cx="600909" cy="437472"/>
            <a:chOff x="3400450" y="986392"/>
            <a:chExt cx="1487826" cy="1083162"/>
          </a:xfrm>
        </p:grpSpPr>
        <p:sp>
          <p:nvSpPr>
            <p:cNvPr id="16" name="Freeform 15">
              <a:extLst>
                <a:ext uri="{FF2B5EF4-FFF2-40B4-BE49-F238E27FC236}">
                  <a16:creationId xmlns:a16="http://schemas.microsoft.com/office/drawing/2014/main" id="{57172509-C31A-1A29-5055-FD8333737B5C}"/>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61152"/>
            </a:solidFill>
            <a:ln w="8971"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D766907A-0C55-472F-2A86-19015053640E}"/>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17500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D74D391-D133-565D-1E09-3EAB14407ECB}"/>
              </a:ext>
            </a:extLst>
          </p:cNvPr>
          <p:cNvPicPr>
            <a:picLocks noChangeAspect="1"/>
          </p:cNvPicPr>
          <p:nvPr/>
        </p:nvPicPr>
        <p:blipFill>
          <a:blip r:embed="rId2"/>
          <a:stretch>
            <a:fillRect/>
          </a:stretch>
        </p:blipFill>
        <p:spPr>
          <a:xfrm>
            <a:off x="2988386" y="8796814"/>
            <a:ext cx="1880328" cy="1221990"/>
          </a:xfrm>
          <a:prstGeom prst="rect">
            <a:avLst/>
          </a:prstGeom>
        </p:spPr>
      </p:pic>
      <p:pic>
        <p:nvPicPr>
          <p:cNvPr id="103" name="Picture 102">
            <a:extLst>
              <a:ext uri="{FF2B5EF4-FFF2-40B4-BE49-F238E27FC236}">
                <a16:creationId xmlns:a16="http://schemas.microsoft.com/office/drawing/2014/main" id="{0C271AEA-9A1B-3F2C-5693-02F95B7C48C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586919" y="8653828"/>
            <a:ext cx="2652873" cy="1686264"/>
          </a:xfrm>
          <a:prstGeom prst="rect">
            <a:avLst/>
          </a:prstGeom>
        </p:spPr>
      </p:pic>
      <p:pic>
        <p:nvPicPr>
          <p:cNvPr id="101" name="Picture 100">
            <a:extLst>
              <a:ext uri="{FF2B5EF4-FFF2-40B4-BE49-F238E27FC236}">
                <a16:creationId xmlns:a16="http://schemas.microsoft.com/office/drawing/2014/main" id="{B91FCD54-A8D9-42C4-E961-AB91FFFF0CC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85896" y="7625467"/>
            <a:ext cx="2652873" cy="1686264"/>
          </a:xfrm>
          <a:prstGeom prst="rect">
            <a:avLst/>
          </a:prstGeom>
        </p:spPr>
      </p:pic>
      <p:sp>
        <p:nvSpPr>
          <p:cNvPr id="37" name="Freeform 36">
            <a:extLst>
              <a:ext uri="{FF2B5EF4-FFF2-40B4-BE49-F238E27FC236}">
                <a16:creationId xmlns:a16="http://schemas.microsoft.com/office/drawing/2014/main" id="{4F8C8083-7A93-BF73-E44B-015A7EA862D7}"/>
              </a:ext>
            </a:extLst>
          </p:cNvPr>
          <p:cNvSpPr/>
          <p:nvPr/>
        </p:nvSpPr>
        <p:spPr>
          <a:xfrm rot="5400000" flipH="1">
            <a:off x="2923881" y="-2975750"/>
            <a:ext cx="1718803" cy="7566566"/>
          </a:xfrm>
          <a:custGeom>
            <a:avLst/>
            <a:gdLst>
              <a:gd name="connsiteX0" fmla="*/ 1587338 w 1587338"/>
              <a:gd name="connsiteY0" fmla="*/ 7566565 h 7566566"/>
              <a:gd name="connsiteX1" fmla="*/ 1587338 w 1587338"/>
              <a:gd name="connsiteY1" fmla="*/ 0 h 7566566"/>
              <a:gd name="connsiteX2" fmla="*/ 0 w 1587338"/>
              <a:gd name="connsiteY2" fmla="*/ 12120 h 7566566"/>
              <a:gd name="connsiteX3" fmla="*/ 280422 w 1587338"/>
              <a:gd name="connsiteY3" fmla="*/ 7566566 h 7566566"/>
            </a:gdLst>
            <a:ahLst/>
            <a:cxnLst>
              <a:cxn ang="0">
                <a:pos x="connsiteX0" y="connsiteY0"/>
              </a:cxn>
              <a:cxn ang="0">
                <a:pos x="connsiteX1" y="connsiteY1"/>
              </a:cxn>
              <a:cxn ang="0">
                <a:pos x="connsiteX2" y="connsiteY2"/>
              </a:cxn>
              <a:cxn ang="0">
                <a:pos x="connsiteX3" y="connsiteY3"/>
              </a:cxn>
            </a:cxnLst>
            <a:rect l="l" t="t" r="r" b="b"/>
            <a:pathLst>
              <a:path w="1587338" h="7566566">
                <a:moveTo>
                  <a:pt x="1587338" y="7566565"/>
                </a:moveTo>
                <a:lnTo>
                  <a:pt x="1587338" y="0"/>
                </a:lnTo>
                <a:lnTo>
                  <a:pt x="0" y="12120"/>
                </a:lnTo>
                <a:lnTo>
                  <a:pt x="280422" y="7566566"/>
                </a:lnTo>
                <a:close/>
              </a:path>
            </a:pathLst>
          </a:custGeom>
          <a:solidFill>
            <a:srgbClr val="358EC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4">
            <a:extLst>
              <a:ext uri="{FF2B5EF4-FFF2-40B4-BE49-F238E27FC236}">
                <a16:creationId xmlns:a16="http://schemas.microsoft.com/office/drawing/2014/main" id="{C2B65567-D7A9-2610-9CB2-EC99D0304C39}"/>
              </a:ext>
            </a:extLst>
          </p:cNvPr>
          <p:cNvSpPr>
            <a:spLocks noGrp="1"/>
          </p:cNvSpPr>
          <p:nvPr>
            <p:ph type="body" sz="quarter" idx="32"/>
          </p:nvPr>
        </p:nvSpPr>
        <p:spPr>
          <a:xfrm>
            <a:off x="460053" y="2612168"/>
            <a:ext cx="4772257" cy="348130"/>
          </a:xfrm>
          <a:solidFill>
            <a:srgbClr val="E61152"/>
          </a:solidFill>
        </p:spPr>
        <p:txBody>
          <a:bodyPr numCol="1"/>
          <a:lstStyle/>
          <a:p>
            <a:r>
              <a:rPr lang="en-US" sz="1800" b="1" dirty="0">
                <a:solidFill>
                  <a:schemeClr val="bg1"/>
                </a:solidFill>
              </a:rPr>
              <a:t>STÖDJER DIFFERENTIERING OCH INKLUDERING</a:t>
            </a:r>
          </a:p>
        </p:txBody>
      </p:sp>
      <p:sp>
        <p:nvSpPr>
          <p:cNvPr id="6" name="Slide Number Placeholder 5">
            <a:extLst>
              <a:ext uri="{FF2B5EF4-FFF2-40B4-BE49-F238E27FC236}">
                <a16:creationId xmlns:a16="http://schemas.microsoft.com/office/drawing/2014/main" id="{27931DDB-F423-CA0A-4FBC-817D52095746}"/>
              </a:ext>
            </a:extLst>
          </p:cNvPr>
          <p:cNvSpPr txBox="1">
            <a:spLocks/>
          </p:cNvSpPr>
          <p:nvPr/>
        </p:nvSpPr>
        <p:spPr>
          <a:xfrm>
            <a:off x="7030922" y="10219096"/>
            <a:ext cx="372588" cy="363596"/>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rgbClr val="000000"/>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14</a:t>
            </a:fld>
            <a:endParaRPr lang="fr-CA" dirty="0"/>
          </a:p>
        </p:txBody>
      </p:sp>
      <p:sp>
        <p:nvSpPr>
          <p:cNvPr id="12" name="TextBox 11">
            <a:extLst>
              <a:ext uri="{FF2B5EF4-FFF2-40B4-BE49-F238E27FC236}">
                <a16:creationId xmlns:a16="http://schemas.microsoft.com/office/drawing/2014/main" id="{7642CAD5-494D-C4C3-B633-A2E925B82845}"/>
              </a:ext>
            </a:extLst>
          </p:cNvPr>
          <p:cNvSpPr txBox="1"/>
          <p:nvPr/>
        </p:nvSpPr>
        <p:spPr>
          <a:xfrm>
            <a:off x="395495" y="78979"/>
            <a:ext cx="1416148" cy="1092607"/>
          </a:xfrm>
          <a:prstGeom prst="rect">
            <a:avLst/>
          </a:prstGeom>
          <a:noFill/>
        </p:spPr>
        <p:txBody>
          <a:bodyPr wrap="square">
            <a:spAutoFit/>
          </a:bodyPr>
          <a:lstStyle/>
          <a:p>
            <a:r>
              <a:rPr lang="en-GB" sz="5400" dirty="0">
                <a:solidFill>
                  <a:schemeClr val="bg1"/>
                </a:solidFill>
              </a:rPr>
              <a:t>03</a:t>
            </a:r>
            <a:r>
              <a:rPr lang="en-GB" sz="6500" dirty="0">
                <a:solidFill>
                  <a:schemeClr val="bg1"/>
                </a:solidFill>
              </a:rPr>
              <a:t>	</a:t>
            </a:r>
            <a:endParaRPr lang="en-US" sz="6500" dirty="0">
              <a:solidFill>
                <a:schemeClr val="bg1"/>
              </a:solidFill>
            </a:endParaRPr>
          </a:p>
        </p:txBody>
      </p:sp>
      <p:sp>
        <p:nvSpPr>
          <p:cNvPr id="13" name="Text Placeholder 4">
            <a:extLst>
              <a:ext uri="{FF2B5EF4-FFF2-40B4-BE49-F238E27FC236}">
                <a16:creationId xmlns:a16="http://schemas.microsoft.com/office/drawing/2014/main" id="{C4D7DC80-5C7A-E000-B8C2-C6F39B834330}"/>
              </a:ext>
            </a:extLst>
          </p:cNvPr>
          <p:cNvSpPr txBox="1">
            <a:spLocks/>
          </p:cNvSpPr>
          <p:nvPr/>
        </p:nvSpPr>
        <p:spPr>
          <a:xfrm>
            <a:off x="490913" y="3145527"/>
            <a:ext cx="6526988"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358ECE"/>
              </a:buClr>
              <a:buFont typeface="Arial" panose="020B0604020202020204" pitchFamily="34" charset="0"/>
              <a:buChar char="•"/>
            </a:pPr>
            <a:r>
              <a:rPr lang="sv-SE" sz="1200" dirty="0"/>
              <a:t>Undervisningen kan individualiseras. Förutom undervisning uppmuntrar det också till att de studerande gör sig hörda och till att skapa en gemenskap i utbildningen.</a:t>
            </a:r>
          </a:p>
          <a:p>
            <a:pPr marL="171450" indent="-171450" algn="l">
              <a:buClr>
                <a:srgbClr val="358ECE"/>
              </a:buClr>
              <a:buFont typeface="Arial" panose="020B0604020202020204" pitchFamily="34" charset="0"/>
              <a:buChar char="•"/>
            </a:pPr>
            <a:r>
              <a:rPr lang="sv-SE" sz="1200" dirty="0"/>
              <a:t>Med rätt ledning kan det stora utbudet av designfunktioner skapa dynamiska presentationer för alla studerande.</a:t>
            </a:r>
          </a:p>
          <a:p>
            <a:pPr marL="171450" indent="-171450" algn="l">
              <a:buClr>
                <a:srgbClr val="358ECE"/>
              </a:buClr>
              <a:buFont typeface="Arial" panose="020B0604020202020204" pitchFamily="34" charset="0"/>
              <a:buChar char="•"/>
            </a:pPr>
            <a:r>
              <a:rPr lang="sv-SE" sz="1200" dirty="0"/>
              <a:t>Från video till handritade bilder går det att lägga till innehåll i nästan vilket format som helst.</a:t>
            </a:r>
          </a:p>
        </p:txBody>
      </p:sp>
      <p:sp>
        <p:nvSpPr>
          <p:cNvPr id="25" name="Text Placeholder 24">
            <a:extLst>
              <a:ext uri="{FF2B5EF4-FFF2-40B4-BE49-F238E27FC236}">
                <a16:creationId xmlns:a16="http://schemas.microsoft.com/office/drawing/2014/main" id="{506B37DA-64D5-E9FA-40D9-EF41DA269A4D}"/>
              </a:ext>
            </a:extLst>
          </p:cNvPr>
          <p:cNvSpPr>
            <a:spLocks noGrp="1"/>
          </p:cNvSpPr>
          <p:nvPr>
            <p:ph type="body" sz="quarter" idx="33"/>
          </p:nvPr>
        </p:nvSpPr>
        <p:spPr>
          <a:xfrm>
            <a:off x="1420467" y="530402"/>
            <a:ext cx="3390068" cy="633815"/>
          </a:xfrm>
        </p:spPr>
        <p:txBody>
          <a:bodyPr/>
          <a:lstStyle/>
          <a:p>
            <a:r>
              <a:rPr lang="en-US" sz="2800" b="0" dirty="0" err="1">
                <a:solidFill>
                  <a:schemeClr val="bg1"/>
                </a:solidFill>
              </a:rPr>
              <a:t>Buncee</a:t>
            </a:r>
            <a:endParaRPr lang="en-US" sz="2800" b="0" dirty="0">
              <a:solidFill>
                <a:schemeClr val="bg1"/>
              </a:solidFill>
            </a:endParaRPr>
          </a:p>
        </p:txBody>
      </p:sp>
      <p:grpSp>
        <p:nvGrpSpPr>
          <p:cNvPr id="32" name="Graphic 2">
            <a:extLst>
              <a:ext uri="{FF2B5EF4-FFF2-40B4-BE49-F238E27FC236}">
                <a16:creationId xmlns:a16="http://schemas.microsoft.com/office/drawing/2014/main" id="{F1F7BDAB-5BC6-5299-F9D1-D5EFAC7466CF}"/>
              </a:ext>
            </a:extLst>
          </p:cNvPr>
          <p:cNvGrpSpPr/>
          <p:nvPr/>
        </p:nvGrpSpPr>
        <p:grpSpPr>
          <a:xfrm rot="10800000" flipH="1">
            <a:off x="-2135848" y="-93343"/>
            <a:ext cx="3136007" cy="1090893"/>
            <a:chOff x="4497892" y="6688880"/>
            <a:chExt cx="1587779" cy="552326"/>
          </a:xfrm>
          <a:solidFill>
            <a:srgbClr val="FFFFFF"/>
          </a:solidFill>
        </p:grpSpPr>
        <p:sp>
          <p:nvSpPr>
            <p:cNvPr id="33" name="Graphic 2">
              <a:extLst>
                <a:ext uri="{FF2B5EF4-FFF2-40B4-BE49-F238E27FC236}">
                  <a16:creationId xmlns:a16="http://schemas.microsoft.com/office/drawing/2014/main" id="{1E2816FB-7D70-1497-3C79-0CCA5E0487B3}"/>
                </a:ext>
              </a:extLst>
            </p:cNvPr>
            <p:cNvSpPr/>
            <p:nvPr/>
          </p:nvSpPr>
          <p:spPr>
            <a:xfrm>
              <a:off x="4755987" y="6869474"/>
              <a:ext cx="1071829" cy="371732"/>
            </a:xfrm>
            <a:custGeom>
              <a:avLst/>
              <a:gdLst>
                <a:gd name="connsiteX0" fmla="*/ 543881 w 1071829"/>
                <a:gd name="connsiteY0" fmla="*/ 2221 h 371732"/>
                <a:gd name="connsiteX1" fmla="*/ 540858 w 1071829"/>
                <a:gd name="connsiteY1" fmla="*/ 949 h 371732"/>
                <a:gd name="connsiteX2" fmla="*/ 538674 w 1071829"/>
                <a:gd name="connsiteY2" fmla="*/ 109 h 371732"/>
                <a:gd name="connsiteX3" fmla="*/ 535891 w 1071829"/>
                <a:gd name="connsiteY3" fmla="*/ 37 h 371732"/>
                <a:gd name="connsiteX4" fmla="*/ 533179 w 1071829"/>
                <a:gd name="connsiteY4" fmla="*/ 109 h 371732"/>
                <a:gd name="connsiteX5" fmla="*/ 530948 w 1071829"/>
                <a:gd name="connsiteY5" fmla="*/ 997 h 371732"/>
                <a:gd name="connsiteX6" fmla="*/ 527996 w 1071829"/>
                <a:gd name="connsiteY6" fmla="*/ 2245 h 371732"/>
                <a:gd name="connsiteX7" fmla="*/ 527636 w 1071829"/>
                <a:gd name="connsiteY7" fmla="*/ 2388 h 371732"/>
                <a:gd name="connsiteX8" fmla="*/ 0 w 1071829"/>
                <a:gd name="connsiteY8" fmla="*/ 371732 h 371732"/>
                <a:gd name="connsiteX9" fmla="*/ 4895 w 1071829"/>
                <a:gd name="connsiteY9" fmla="*/ 371732 h 371732"/>
                <a:gd name="connsiteX10" fmla="*/ 50342 w 1071829"/>
                <a:gd name="connsiteY10" fmla="*/ 371732 h 371732"/>
                <a:gd name="connsiteX11" fmla="*/ 535891 w 1071829"/>
                <a:gd name="connsiteY11" fmla="*/ 31807 h 371732"/>
                <a:gd name="connsiteX12" fmla="*/ 1021559 w 1071829"/>
                <a:gd name="connsiteY12" fmla="*/ 371732 h 371732"/>
                <a:gd name="connsiteX13" fmla="*/ 1071829 w 1071829"/>
                <a:gd name="connsiteY13" fmla="*/ 371732 h 371732"/>
                <a:gd name="connsiteX14" fmla="*/ 544217 w 1071829"/>
                <a:gd name="connsiteY14" fmla="*/ 2388 h 371732"/>
                <a:gd name="connsiteX15" fmla="*/ 543881 w 1071829"/>
                <a:gd name="connsiteY15" fmla="*/ 2221 h 37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1829" h="371732">
                  <a:moveTo>
                    <a:pt x="543881" y="2221"/>
                  </a:moveTo>
                  <a:cubicBezTo>
                    <a:pt x="542969" y="1597"/>
                    <a:pt x="541866" y="1357"/>
                    <a:pt x="540858" y="949"/>
                  </a:cubicBezTo>
                  <a:cubicBezTo>
                    <a:pt x="540138" y="661"/>
                    <a:pt x="539442" y="229"/>
                    <a:pt x="538674" y="109"/>
                  </a:cubicBezTo>
                  <a:cubicBezTo>
                    <a:pt x="537786" y="-83"/>
                    <a:pt x="536850" y="37"/>
                    <a:pt x="535891" y="37"/>
                  </a:cubicBezTo>
                  <a:cubicBezTo>
                    <a:pt x="534979" y="37"/>
                    <a:pt x="534067" y="-83"/>
                    <a:pt x="533179" y="109"/>
                  </a:cubicBezTo>
                  <a:cubicBezTo>
                    <a:pt x="532411" y="229"/>
                    <a:pt x="531692" y="685"/>
                    <a:pt x="530948" y="997"/>
                  </a:cubicBezTo>
                  <a:cubicBezTo>
                    <a:pt x="529892" y="1357"/>
                    <a:pt x="528860" y="1621"/>
                    <a:pt x="527996" y="2245"/>
                  </a:cubicBezTo>
                  <a:cubicBezTo>
                    <a:pt x="527852" y="2365"/>
                    <a:pt x="527732" y="2365"/>
                    <a:pt x="527636" y="2388"/>
                  </a:cubicBezTo>
                  <a:lnTo>
                    <a:pt x="0" y="371732"/>
                  </a:lnTo>
                  <a:lnTo>
                    <a:pt x="4895" y="371732"/>
                  </a:lnTo>
                  <a:lnTo>
                    <a:pt x="50342" y="371732"/>
                  </a:lnTo>
                  <a:lnTo>
                    <a:pt x="535891" y="31807"/>
                  </a:lnTo>
                  <a:lnTo>
                    <a:pt x="1021559" y="371732"/>
                  </a:lnTo>
                  <a:lnTo>
                    <a:pt x="1071829" y="371732"/>
                  </a:lnTo>
                  <a:lnTo>
                    <a:pt x="544217" y="2388"/>
                  </a:lnTo>
                  <a:cubicBezTo>
                    <a:pt x="544097" y="2341"/>
                    <a:pt x="543953" y="2341"/>
                    <a:pt x="543881" y="2221"/>
                  </a:cubicBezTo>
                </a:path>
              </a:pathLst>
            </a:custGeom>
            <a:solidFill>
              <a:srgbClr val="FFFFFF"/>
            </a:solidFill>
            <a:ln w="2400" cap="flat">
              <a:noFill/>
              <a:prstDash val="solid"/>
              <a:miter/>
            </a:ln>
          </p:spPr>
          <p:txBody>
            <a:bodyPr rtlCol="0" anchor="ctr"/>
            <a:lstStyle/>
            <a:p>
              <a:endParaRPr lang="en-US" sz="1800"/>
            </a:p>
          </p:txBody>
        </p:sp>
        <p:sp>
          <p:nvSpPr>
            <p:cNvPr id="34" name="Graphic 2">
              <a:extLst>
                <a:ext uri="{FF2B5EF4-FFF2-40B4-BE49-F238E27FC236}">
                  <a16:creationId xmlns:a16="http://schemas.microsoft.com/office/drawing/2014/main" id="{7B88418B-FFD3-AB35-D2BE-A50B9E018B9E}"/>
                </a:ext>
              </a:extLst>
            </p:cNvPr>
            <p:cNvSpPr/>
            <p:nvPr/>
          </p:nvSpPr>
          <p:spPr>
            <a:xfrm>
              <a:off x="4497892" y="6688880"/>
              <a:ext cx="1587779" cy="552300"/>
            </a:xfrm>
            <a:custGeom>
              <a:avLst/>
              <a:gdLst>
                <a:gd name="connsiteX0" fmla="*/ 801976 w 1587779"/>
                <a:gd name="connsiteY0" fmla="*/ 2269 h 552300"/>
                <a:gd name="connsiteX1" fmla="*/ 798953 w 1587779"/>
                <a:gd name="connsiteY1" fmla="*/ 997 h 552300"/>
                <a:gd name="connsiteX2" fmla="*/ 796769 w 1587779"/>
                <a:gd name="connsiteY2" fmla="*/ 109 h 552300"/>
                <a:gd name="connsiteX3" fmla="*/ 793986 w 1587779"/>
                <a:gd name="connsiteY3" fmla="*/ 37 h 552300"/>
                <a:gd name="connsiteX4" fmla="*/ 791274 w 1587779"/>
                <a:gd name="connsiteY4" fmla="*/ 109 h 552300"/>
                <a:gd name="connsiteX5" fmla="*/ 789043 w 1587779"/>
                <a:gd name="connsiteY5" fmla="*/ 997 h 552300"/>
                <a:gd name="connsiteX6" fmla="*/ 786091 w 1587779"/>
                <a:gd name="connsiteY6" fmla="*/ 2269 h 552300"/>
                <a:gd name="connsiteX7" fmla="*/ 785731 w 1587779"/>
                <a:gd name="connsiteY7" fmla="*/ 2412 h 552300"/>
                <a:gd name="connsiteX8" fmla="*/ 0 w 1587779"/>
                <a:gd name="connsiteY8" fmla="*/ 552301 h 552300"/>
                <a:gd name="connsiteX9" fmla="*/ 9526 w 1587779"/>
                <a:gd name="connsiteY9" fmla="*/ 552301 h 552300"/>
                <a:gd name="connsiteX10" fmla="*/ 50294 w 1587779"/>
                <a:gd name="connsiteY10" fmla="*/ 552301 h 552300"/>
                <a:gd name="connsiteX11" fmla="*/ 793962 w 1587779"/>
                <a:gd name="connsiteY11" fmla="*/ 31879 h 552300"/>
                <a:gd name="connsiteX12" fmla="*/ 1537557 w 1587779"/>
                <a:gd name="connsiteY12" fmla="*/ 552301 h 552300"/>
                <a:gd name="connsiteX13" fmla="*/ 1587780 w 1587779"/>
                <a:gd name="connsiteY13" fmla="*/ 552301 h 552300"/>
                <a:gd name="connsiteX14" fmla="*/ 802288 w 1587779"/>
                <a:gd name="connsiteY14" fmla="*/ 2412 h 552300"/>
                <a:gd name="connsiteX15" fmla="*/ 801976 w 1587779"/>
                <a:gd name="connsiteY15" fmla="*/ 2269 h 55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87779" h="552300">
                  <a:moveTo>
                    <a:pt x="801976" y="2269"/>
                  </a:moveTo>
                  <a:cubicBezTo>
                    <a:pt x="801064" y="1693"/>
                    <a:pt x="799961" y="1357"/>
                    <a:pt x="798953" y="997"/>
                  </a:cubicBezTo>
                  <a:cubicBezTo>
                    <a:pt x="798233" y="709"/>
                    <a:pt x="797537" y="277"/>
                    <a:pt x="796769" y="109"/>
                  </a:cubicBezTo>
                  <a:cubicBezTo>
                    <a:pt x="795881" y="-83"/>
                    <a:pt x="794945" y="37"/>
                    <a:pt x="793986" y="37"/>
                  </a:cubicBezTo>
                  <a:cubicBezTo>
                    <a:pt x="793074" y="37"/>
                    <a:pt x="792162" y="-83"/>
                    <a:pt x="791274" y="109"/>
                  </a:cubicBezTo>
                  <a:cubicBezTo>
                    <a:pt x="790506" y="253"/>
                    <a:pt x="789787" y="733"/>
                    <a:pt x="789043" y="997"/>
                  </a:cubicBezTo>
                  <a:cubicBezTo>
                    <a:pt x="787987" y="1357"/>
                    <a:pt x="786955" y="1693"/>
                    <a:pt x="786091" y="2269"/>
                  </a:cubicBezTo>
                  <a:cubicBezTo>
                    <a:pt x="785947" y="2341"/>
                    <a:pt x="785827" y="2341"/>
                    <a:pt x="785731" y="2412"/>
                  </a:cubicBezTo>
                  <a:lnTo>
                    <a:pt x="0" y="552301"/>
                  </a:lnTo>
                  <a:lnTo>
                    <a:pt x="9526" y="552301"/>
                  </a:lnTo>
                  <a:lnTo>
                    <a:pt x="50294" y="552301"/>
                  </a:lnTo>
                  <a:lnTo>
                    <a:pt x="793962" y="31879"/>
                  </a:lnTo>
                  <a:lnTo>
                    <a:pt x="1537557" y="552301"/>
                  </a:lnTo>
                  <a:lnTo>
                    <a:pt x="1587780" y="552301"/>
                  </a:lnTo>
                  <a:lnTo>
                    <a:pt x="802288" y="2412"/>
                  </a:lnTo>
                  <a:cubicBezTo>
                    <a:pt x="802192" y="2341"/>
                    <a:pt x="802048" y="2341"/>
                    <a:pt x="801976" y="2269"/>
                  </a:cubicBezTo>
                </a:path>
              </a:pathLst>
            </a:custGeom>
            <a:solidFill>
              <a:srgbClr val="FFFFFF"/>
            </a:solidFill>
            <a:ln w="2400" cap="flat">
              <a:noFill/>
              <a:prstDash val="solid"/>
              <a:miter/>
            </a:ln>
          </p:spPr>
          <p:txBody>
            <a:bodyPr rtlCol="0" anchor="ctr"/>
            <a:lstStyle/>
            <a:p>
              <a:endParaRPr lang="en-US" sz="1800"/>
            </a:p>
          </p:txBody>
        </p:sp>
        <p:sp>
          <p:nvSpPr>
            <p:cNvPr id="35" name="Graphic 2">
              <a:extLst>
                <a:ext uri="{FF2B5EF4-FFF2-40B4-BE49-F238E27FC236}">
                  <a16:creationId xmlns:a16="http://schemas.microsoft.com/office/drawing/2014/main" id="{E3404074-382E-8124-A8FB-48C93E489C57}"/>
                </a:ext>
              </a:extLst>
            </p:cNvPr>
            <p:cNvSpPr/>
            <p:nvPr/>
          </p:nvSpPr>
          <p:spPr>
            <a:xfrm>
              <a:off x="5019674" y="7054087"/>
              <a:ext cx="544457" cy="187118"/>
            </a:xfrm>
            <a:custGeom>
              <a:avLst/>
              <a:gdLst>
                <a:gd name="connsiteX0" fmla="*/ 280531 w 544457"/>
                <a:gd name="connsiteY0" fmla="*/ 2375 h 187118"/>
                <a:gd name="connsiteX1" fmla="*/ 280195 w 544457"/>
                <a:gd name="connsiteY1" fmla="*/ 2230 h 187118"/>
                <a:gd name="connsiteX2" fmla="*/ 277196 w 544457"/>
                <a:gd name="connsiteY2" fmla="*/ 959 h 187118"/>
                <a:gd name="connsiteX3" fmla="*/ 275012 w 544457"/>
                <a:gd name="connsiteY3" fmla="*/ 119 h 187118"/>
                <a:gd name="connsiteX4" fmla="*/ 272205 w 544457"/>
                <a:gd name="connsiteY4" fmla="*/ 47 h 187118"/>
                <a:gd name="connsiteX5" fmla="*/ 269493 w 544457"/>
                <a:gd name="connsiteY5" fmla="*/ 119 h 187118"/>
                <a:gd name="connsiteX6" fmla="*/ 267261 w 544457"/>
                <a:gd name="connsiteY6" fmla="*/ 959 h 187118"/>
                <a:gd name="connsiteX7" fmla="*/ 264310 w 544457"/>
                <a:gd name="connsiteY7" fmla="*/ 2230 h 187118"/>
                <a:gd name="connsiteX8" fmla="*/ 263950 w 544457"/>
                <a:gd name="connsiteY8" fmla="*/ 2375 h 187118"/>
                <a:gd name="connsiteX9" fmla="*/ 0 w 544457"/>
                <a:gd name="connsiteY9" fmla="*/ 187118 h 187118"/>
                <a:gd name="connsiteX10" fmla="*/ 50295 w 544457"/>
                <a:gd name="connsiteY10" fmla="*/ 187118 h 187118"/>
                <a:gd name="connsiteX11" fmla="*/ 272205 w 544457"/>
                <a:gd name="connsiteY11" fmla="*/ 31793 h 187118"/>
                <a:gd name="connsiteX12" fmla="*/ 494187 w 544457"/>
                <a:gd name="connsiteY12" fmla="*/ 187118 h 187118"/>
                <a:gd name="connsiteX13" fmla="*/ 544457 w 544457"/>
                <a:gd name="connsiteY13" fmla="*/ 187118 h 187118"/>
                <a:gd name="connsiteX14" fmla="*/ 280531 w 544457"/>
                <a:gd name="connsiteY14" fmla="*/ 2375 h 1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57" h="187118">
                  <a:moveTo>
                    <a:pt x="280531" y="2375"/>
                  </a:moveTo>
                  <a:cubicBezTo>
                    <a:pt x="280411" y="2303"/>
                    <a:pt x="280315" y="2303"/>
                    <a:pt x="280195" y="2230"/>
                  </a:cubicBezTo>
                  <a:cubicBezTo>
                    <a:pt x="279283" y="1607"/>
                    <a:pt x="278228" y="1319"/>
                    <a:pt x="277196" y="959"/>
                  </a:cubicBezTo>
                  <a:cubicBezTo>
                    <a:pt x="276428" y="671"/>
                    <a:pt x="275780" y="239"/>
                    <a:pt x="275012" y="119"/>
                  </a:cubicBezTo>
                  <a:cubicBezTo>
                    <a:pt x="274100" y="-97"/>
                    <a:pt x="273141" y="47"/>
                    <a:pt x="272205" y="47"/>
                  </a:cubicBezTo>
                  <a:cubicBezTo>
                    <a:pt x="271341" y="47"/>
                    <a:pt x="270405" y="-97"/>
                    <a:pt x="269493" y="119"/>
                  </a:cubicBezTo>
                  <a:cubicBezTo>
                    <a:pt x="268725" y="239"/>
                    <a:pt x="268005" y="671"/>
                    <a:pt x="267261" y="959"/>
                  </a:cubicBezTo>
                  <a:cubicBezTo>
                    <a:pt x="266206" y="1319"/>
                    <a:pt x="265222" y="1607"/>
                    <a:pt x="264310" y="2230"/>
                  </a:cubicBezTo>
                  <a:cubicBezTo>
                    <a:pt x="264166" y="2279"/>
                    <a:pt x="264046" y="2303"/>
                    <a:pt x="263950" y="2375"/>
                  </a:cubicBezTo>
                  <a:lnTo>
                    <a:pt x="0" y="187118"/>
                  </a:lnTo>
                  <a:lnTo>
                    <a:pt x="50295" y="187118"/>
                  </a:lnTo>
                  <a:lnTo>
                    <a:pt x="272205" y="31793"/>
                  </a:lnTo>
                  <a:lnTo>
                    <a:pt x="494187" y="187118"/>
                  </a:lnTo>
                  <a:lnTo>
                    <a:pt x="544457" y="187118"/>
                  </a:lnTo>
                  <a:lnTo>
                    <a:pt x="280531" y="2375"/>
                  </a:lnTo>
                  <a:close/>
                </a:path>
              </a:pathLst>
            </a:custGeom>
            <a:solidFill>
              <a:srgbClr val="FFFFFF"/>
            </a:solidFill>
            <a:ln w="2400" cap="flat">
              <a:noFill/>
              <a:prstDash val="solid"/>
              <a:miter/>
            </a:ln>
          </p:spPr>
          <p:txBody>
            <a:bodyPr rtlCol="0" anchor="ctr"/>
            <a:lstStyle/>
            <a:p>
              <a:endParaRPr lang="en-US" sz="1800"/>
            </a:p>
          </p:txBody>
        </p:sp>
      </p:grpSp>
      <p:sp>
        <p:nvSpPr>
          <p:cNvPr id="38" name="Text Placeholder 4">
            <a:extLst>
              <a:ext uri="{FF2B5EF4-FFF2-40B4-BE49-F238E27FC236}">
                <a16:creationId xmlns:a16="http://schemas.microsoft.com/office/drawing/2014/main" id="{29D32AE7-9FC5-CCEB-708A-D3DBEF89A7E1}"/>
              </a:ext>
            </a:extLst>
          </p:cNvPr>
          <p:cNvSpPr txBox="1">
            <a:spLocks/>
          </p:cNvSpPr>
          <p:nvPr/>
        </p:nvSpPr>
        <p:spPr>
          <a:xfrm>
            <a:off x="4514459" y="4418922"/>
            <a:ext cx="2597728"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STÖDJER KREATIVITET</a:t>
            </a:r>
          </a:p>
        </p:txBody>
      </p:sp>
      <p:sp>
        <p:nvSpPr>
          <p:cNvPr id="39" name="Text Placeholder 4">
            <a:extLst>
              <a:ext uri="{FF2B5EF4-FFF2-40B4-BE49-F238E27FC236}">
                <a16:creationId xmlns:a16="http://schemas.microsoft.com/office/drawing/2014/main" id="{6BCF5308-93EB-288A-4D16-4536109E5CA3}"/>
              </a:ext>
            </a:extLst>
          </p:cNvPr>
          <p:cNvSpPr txBox="1">
            <a:spLocks/>
          </p:cNvSpPr>
          <p:nvPr/>
        </p:nvSpPr>
        <p:spPr>
          <a:xfrm>
            <a:off x="554339" y="4952281"/>
            <a:ext cx="6526988" cy="1082426"/>
          </a:xfrm>
          <a:prstGeom prst="rect">
            <a:avLst/>
          </a:prstGeom>
          <a:ln>
            <a:noFill/>
          </a:ln>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358ECE"/>
              </a:buClr>
              <a:buFont typeface="Arial" panose="020B0604020202020204" pitchFamily="34" charset="0"/>
              <a:buChar char="•"/>
            </a:pPr>
            <a:r>
              <a:rPr lang="sv-SE" sz="1200" dirty="0"/>
              <a:t>Ger de studerande förmågan att representera sitt lärande. Studerande kan skapa mallar och bilder med video, ljud och länkar.</a:t>
            </a:r>
          </a:p>
          <a:p>
            <a:pPr marL="171450" indent="-171450" algn="l">
              <a:buClr>
                <a:srgbClr val="358ECE"/>
              </a:buClr>
              <a:buFont typeface="Arial" panose="020B0604020202020204" pitchFamily="34" charset="0"/>
              <a:buChar char="•"/>
            </a:pPr>
            <a:endParaRPr lang="sv-SE" sz="1200" dirty="0"/>
          </a:p>
          <a:p>
            <a:pPr marL="171450" indent="-171450" algn="l">
              <a:buClr>
                <a:srgbClr val="358ECE"/>
              </a:buClr>
              <a:buFont typeface="Arial" panose="020B0604020202020204" pitchFamily="34" charset="0"/>
              <a:buChar char="•"/>
            </a:pPr>
            <a:endParaRPr lang="sv-SE" sz="1200" dirty="0"/>
          </a:p>
          <a:p>
            <a:pPr marL="171450" indent="-171450" algn="l">
              <a:buClr>
                <a:srgbClr val="358ECE"/>
              </a:buClr>
              <a:buFont typeface="Arial" panose="020B0604020202020204" pitchFamily="34" charset="0"/>
              <a:buChar char="•"/>
            </a:pPr>
            <a:endParaRPr lang="sv-SE" sz="1200" dirty="0"/>
          </a:p>
        </p:txBody>
      </p:sp>
      <p:sp>
        <p:nvSpPr>
          <p:cNvPr id="40" name="Text Placeholder 4">
            <a:extLst>
              <a:ext uri="{FF2B5EF4-FFF2-40B4-BE49-F238E27FC236}">
                <a16:creationId xmlns:a16="http://schemas.microsoft.com/office/drawing/2014/main" id="{0FD588BF-6821-A3FA-2A78-32CE7027AF35}"/>
              </a:ext>
            </a:extLst>
          </p:cNvPr>
          <p:cNvSpPr txBox="1">
            <a:spLocks/>
          </p:cNvSpPr>
          <p:nvPr/>
        </p:nvSpPr>
        <p:spPr>
          <a:xfrm>
            <a:off x="490872" y="6238255"/>
            <a:ext cx="1563544"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800" b="1" dirty="0">
                <a:solidFill>
                  <a:schemeClr val="bg1"/>
                </a:solidFill>
              </a:rPr>
              <a:t>ATT TÄNKA PÅ</a:t>
            </a:r>
          </a:p>
        </p:txBody>
      </p:sp>
      <p:sp>
        <p:nvSpPr>
          <p:cNvPr id="41" name="Text Placeholder 4">
            <a:extLst>
              <a:ext uri="{FF2B5EF4-FFF2-40B4-BE49-F238E27FC236}">
                <a16:creationId xmlns:a16="http://schemas.microsoft.com/office/drawing/2014/main" id="{420F4D33-8A7A-C08D-278A-63E791EDCE46}"/>
              </a:ext>
            </a:extLst>
          </p:cNvPr>
          <p:cNvSpPr txBox="1">
            <a:spLocks/>
          </p:cNvSpPr>
          <p:nvPr/>
        </p:nvSpPr>
        <p:spPr>
          <a:xfrm>
            <a:off x="521732" y="6771614"/>
            <a:ext cx="6526988" cy="591252"/>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358ECE"/>
              </a:buClr>
              <a:buFont typeface="Arial" panose="020B0604020202020204" pitchFamily="34" charset="0"/>
              <a:buChar char="•"/>
            </a:pPr>
            <a:r>
              <a:rPr lang="sv-SE" sz="1200" dirty="0"/>
              <a:t>Tavlorna kan bli fullskrivna snabbt, och de bästa funktionerna är förenade med en kostnad.</a:t>
            </a:r>
          </a:p>
          <a:p>
            <a:pPr marL="171450" indent="-171450" algn="l">
              <a:buClr>
                <a:srgbClr val="358ECE"/>
              </a:buClr>
              <a:buFont typeface="Arial" panose="020B0604020202020204" pitchFamily="34" charset="0"/>
              <a:buChar char="•"/>
            </a:pPr>
            <a:endParaRPr lang="sv-SE" sz="1200" dirty="0"/>
          </a:p>
        </p:txBody>
      </p:sp>
      <p:sp>
        <p:nvSpPr>
          <p:cNvPr id="42" name="Text Placeholder 4">
            <a:extLst>
              <a:ext uri="{FF2B5EF4-FFF2-40B4-BE49-F238E27FC236}">
                <a16:creationId xmlns:a16="http://schemas.microsoft.com/office/drawing/2014/main" id="{E5CB9612-02A5-D3F5-C11A-83EF4CE7CD71}"/>
              </a:ext>
            </a:extLst>
          </p:cNvPr>
          <p:cNvSpPr txBox="1">
            <a:spLocks/>
          </p:cNvSpPr>
          <p:nvPr/>
        </p:nvSpPr>
        <p:spPr>
          <a:xfrm>
            <a:off x="5063118" y="7654604"/>
            <a:ext cx="1976665"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ATT SÄTTA IGÅNG</a:t>
            </a:r>
          </a:p>
        </p:txBody>
      </p:sp>
      <p:sp>
        <p:nvSpPr>
          <p:cNvPr id="43" name="Text Placeholder 4">
            <a:extLst>
              <a:ext uri="{FF2B5EF4-FFF2-40B4-BE49-F238E27FC236}">
                <a16:creationId xmlns:a16="http://schemas.microsoft.com/office/drawing/2014/main" id="{E6BD66D6-3AA0-3BAE-4716-110572AE3D80}"/>
              </a:ext>
            </a:extLst>
          </p:cNvPr>
          <p:cNvSpPr txBox="1">
            <a:spLocks/>
          </p:cNvSpPr>
          <p:nvPr/>
        </p:nvSpPr>
        <p:spPr>
          <a:xfrm>
            <a:off x="5093978" y="8187963"/>
            <a:ext cx="1976665"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ts val="1240"/>
              </a:lnSpc>
              <a:buClr>
                <a:srgbClr val="E61152"/>
              </a:buClr>
            </a:pPr>
            <a:r>
              <a:rPr lang="sv-SE" sz="1200" dirty="0"/>
              <a:t>Följ de här länkarna för att se goda exempel från andra utbildare. Kom ihåg att dela med dig av dina framsteg till kolleger som stöd och för att stärka er professionellt.</a:t>
            </a:r>
          </a:p>
          <a:p>
            <a:pPr marL="171450" indent="-171450" algn="r">
              <a:buClr>
                <a:srgbClr val="E61152"/>
              </a:buClr>
              <a:buFont typeface="Arial" panose="020B0604020202020204" pitchFamily="34" charset="0"/>
              <a:buChar char="•"/>
            </a:pPr>
            <a:endParaRPr lang="sv-SE" sz="1200" dirty="0"/>
          </a:p>
        </p:txBody>
      </p:sp>
      <p:cxnSp>
        <p:nvCxnSpPr>
          <p:cNvPr id="52" name="Straight Connector 51">
            <a:extLst>
              <a:ext uri="{FF2B5EF4-FFF2-40B4-BE49-F238E27FC236}">
                <a16:creationId xmlns:a16="http://schemas.microsoft.com/office/drawing/2014/main" id="{71FC61DC-630A-2E39-9BF0-6E40CF3180E1}"/>
              </a:ext>
            </a:extLst>
          </p:cNvPr>
          <p:cNvCxnSpPr>
            <a:cxnSpLocks/>
          </p:cNvCxnSpPr>
          <p:nvPr/>
        </p:nvCxnSpPr>
        <p:spPr>
          <a:xfrm>
            <a:off x="-13021" y="2787975"/>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ACB53B57-1FD8-0C8E-E5A3-AA5A4825D54D}"/>
              </a:ext>
            </a:extLst>
          </p:cNvPr>
          <p:cNvCxnSpPr>
            <a:cxnSpLocks/>
          </p:cNvCxnSpPr>
          <p:nvPr/>
        </p:nvCxnSpPr>
        <p:spPr>
          <a:xfrm>
            <a:off x="7110801" y="4608353"/>
            <a:ext cx="468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4E332324-9C59-233D-927B-0C1038346193}"/>
              </a:ext>
            </a:extLst>
          </p:cNvPr>
          <p:cNvCxnSpPr>
            <a:cxnSpLocks/>
          </p:cNvCxnSpPr>
          <p:nvPr/>
        </p:nvCxnSpPr>
        <p:spPr>
          <a:xfrm>
            <a:off x="9419" y="6432058"/>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F42CD8A-2105-2129-88A4-2B07D3C9F851}"/>
              </a:ext>
            </a:extLst>
          </p:cNvPr>
          <p:cNvCxnSpPr>
            <a:cxnSpLocks/>
          </p:cNvCxnSpPr>
          <p:nvPr/>
        </p:nvCxnSpPr>
        <p:spPr>
          <a:xfrm>
            <a:off x="7023278" y="7847239"/>
            <a:ext cx="540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1DD7BBA2-05B2-E874-9100-D3DE037C9FC9}"/>
              </a:ext>
            </a:extLst>
          </p:cNvPr>
          <p:cNvGrpSpPr>
            <a:grpSpLocks noChangeAspect="1"/>
          </p:cNvGrpSpPr>
          <p:nvPr/>
        </p:nvGrpSpPr>
        <p:grpSpPr>
          <a:xfrm>
            <a:off x="3788268" y="4241718"/>
            <a:ext cx="605780" cy="540000"/>
            <a:chOff x="4422991" y="1951890"/>
            <a:chExt cx="1086135" cy="968195"/>
          </a:xfrm>
        </p:grpSpPr>
        <p:sp>
          <p:nvSpPr>
            <p:cNvPr id="58" name="Freeform 57">
              <a:extLst>
                <a:ext uri="{FF2B5EF4-FFF2-40B4-BE49-F238E27FC236}">
                  <a16:creationId xmlns:a16="http://schemas.microsoft.com/office/drawing/2014/main" id="{160A8A01-DD2A-791B-C0E8-67252A9106C7}"/>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0000"/>
            </a:solidFill>
            <a:ln w="27426" cap="flat">
              <a:noFill/>
              <a:prstDash val="solid"/>
              <a:miter/>
            </a:ln>
          </p:spPr>
          <p:txBody>
            <a:bodyPr rtlCol="0" anchor="ctr"/>
            <a:lstStyle/>
            <a:p>
              <a:endParaRPr lang="en-US"/>
            </a:p>
          </p:txBody>
        </p:sp>
        <p:grpSp>
          <p:nvGrpSpPr>
            <p:cNvPr id="59" name="Graphic 3">
              <a:extLst>
                <a:ext uri="{FF2B5EF4-FFF2-40B4-BE49-F238E27FC236}">
                  <a16:creationId xmlns:a16="http://schemas.microsoft.com/office/drawing/2014/main" id="{5C545489-60BF-6647-C636-EE21603B5869}"/>
                </a:ext>
              </a:extLst>
            </p:cNvPr>
            <p:cNvGrpSpPr/>
            <p:nvPr/>
          </p:nvGrpSpPr>
          <p:grpSpPr>
            <a:xfrm>
              <a:off x="4738409" y="2001259"/>
              <a:ext cx="466270" cy="416899"/>
              <a:chOff x="4738409" y="2001259"/>
              <a:chExt cx="466270" cy="416899"/>
            </a:xfrm>
            <a:solidFill>
              <a:srgbClr val="00BADE"/>
            </a:solidFill>
          </p:grpSpPr>
          <p:sp>
            <p:nvSpPr>
              <p:cNvPr id="60" name="Freeform 59">
                <a:extLst>
                  <a:ext uri="{FF2B5EF4-FFF2-40B4-BE49-F238E27FC236}">
                    <a16:creationId xmlns:a16="http://schemas.microsoft.com/office/drawing/2014/main" id="{77DB0916-EE2B-DD23-1FC3-DF26025FBA7E}"/>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358ECE"/>
              </a:solidFill>
              <a:ln w="2742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647B2AA0-33AA-3D55-3492-EAE4153FC19E}"/>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358ECE"/>
              </a:solid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EAB16140-4045-97AE-9F40-1E831787C455}"/>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358ECE"/>
              </a:solidFill>
              <a:ln w="27426" cap="flat">
                <a:noFill/>
                <a:prstDash val="solid"/>
                <a:miter/>
              </a:ln>
            </p:spPr>
            <p:txBody>
              <a:bodyPr rtlCol="0" anchor="ctr"/>
              <a:lstStyle/>
              <a:p>
                <a:endParaRPr lang="en-US"/>
              </a:p>
            </p:txBody>
          </p:sp>
        </p:grpSp>
      </p:grpSp>
      <p:grpSp>
        <p:nvGrpSpPr>
          <p:cNvPr id="63" name="Group 62">
            <a:extLst>
              <a:ext uri="{FF2B5EF4-FFF2-40B4-BE49-F238E27FC236}">
                <a16:creationId xmlns:a16="http://schemas.microsoft.com/office/drawing/2014/main" id="{B0CA9BA5-9AF7-CECE-D586-424F88CDFE50}"/>
              </a:ext>
            </a:extLst>
          </p:cNvPr>
          <p:cNvGrpSpPr>
            <a:grpSpLocks noChangeAspect="1"/>
          </p:cNvGrpSpPr>
          <p:nvPr/>
        </p:nvGrpSpPr>
        <p:grpSpPr>
          <a:xfrm>
            <a:off x="5456653" y="2402484"/>
            <a:ext cx="533735" cy="540000"/>
            <a:chOff x="7190753" y="5365577"/>
            <a:chExt cx="745522" cy="754273"/>
          </a:xfrm>
        </p:grpSpPr>
        <p:grpSp>
          <p:nvGrpSpPr>
            <p:cNvPr id="64" name="Graphic 2">
              <a:extLst>
                <a:ext uri="{FF2B5EF4-FFF2-40B4-BE49-F238E27FC236}">
                  <a16:creationId xmlns:a16="http://schemas.microsoft.com/office/drawing/2014/main" id="{C04B5871-D3D9-2DA0-8F03-0D9933C3EFBB}"/>
                </a:ext>
              </a:extLst>
            </p:cNvPr>
            <p:cNvGrpSpPr/>
            <p:nvPr/>
          </p:nvGrpSpPr>
          <p:grpSpPr>
            <a:xfrm>
              <a:off x="7353351" y="5647412"/>
              <a:ext cx="420044" cy="75879"/>
              <a:chOff x="7353351" y="5647412"/>
              <a:chExt cx="420044" cy="75879"/>
            </a:xfrm>
            <a:solidFill>
              <a:srgbClr val="00BADE"/>
            </a:solidFill>
          </p:grpSpPr>
          <p:sp>
            <p:nvSpPr>
              <p:cNvPr id="75" name="Freeform 74">
                <a:extLst>
                  <a:ext uri="{FF2B5EF4-FFF2-40B4-BE49-F238E27FC236}">
                    <a16:creationId xmlns:a16="http://schemas.microsoft.com/office/drawing/2014/main" id="{AE84CAF3-59BD-7FCA-06C0-0650464C1608}"/>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358ECE"/>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2C11BEA7-ABA4-D548-A824-B5E1A4CF99E8}"/>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358ECE"/>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65" name="Graphic 2">
              <a:extLst>
                <a:ext uri="{FF2B5EF4-FFF2-40B4-BE49-F238E27FC236}">
                  <a16:creationId xmlns:a16="http://schemas.microsoft.com/office/drawing/2014/main" id="{1325768C-19E4-7A3C-9445-3CE8B9C5491D}"/>
                </a:ext>
              </a:extLst>
            </p:cNvPr>
            <p:cNvGrpSpPr/>
            <p:nvPr/>
          </p:nvGrpSpPr>
          <p:grpSpPr>
            <a:xfrm>
              <a:off x="7190753" y="5365577"/>
              <a:ext cx="745522" cy="754273"/>
              <a:chOff x="7190753" y="5365577"/>
              <a:chExt cx="745522" cy="754273"/>
            </a:xfrm>
            <a:solidFill>
              <a:srgbClr val="000000"/>
            </a:solidFill>
          </p:grpSpPr>
          <p:sp>
            <p:nvSpPr>
              <p:cNvPr id="66" name="Freeform 65">
                <a:extLst>
                  <a:ext uri="{FF2B5EF4-FFF2-40B4-BE49-F238E27FC236}">
                    <a16:creationId xmlns:a16="http://schemas.microsoft.com/office/drawing/2014/main" id="{377ED0A6-C390-37D9-F4A3-F60A60D0E293}"/>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266D76B5-28E2-483C-FC93-5DD5EDEEF521}"/>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E37D35D0-AD53-256E-0DC5-70761BA70EAB}"/>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4F321335-52B0-EA46-371E-C146EE1A4D58}"/>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E68E0AC1-E30E-BA01-1359-D7CB86D47FEC}"/>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AB3EEECA-4E59-D8B7-B779-5C028F0E3536}"/>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84BCCA12-3A84-665B-F348-90A9B637620E}"/>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AAA1A710-E06F-9D6C-ECB8-DB5D504D9A7B}"/>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3F4CD319-53E8-9BF4-7F27-462E686D33D2}"/>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78" name="Graphic 3">
            <a:extLst>
              <a:ext uri="{FF2B5EF4-FFF2-40B4-BE49-F238E27FC236}">
                <a16:creationId xmlns:a16="http://schemas.microsoft.com/office/drawing/2014/main" id="{F8B9BCD8-A5A6-7A30-F512-78259DD31C1C}"/>
              </a:ext>
            </a:extLst>
          </p:cNvPr>
          <p:cNvGrpSpPr>
            <a:grpSpLocks noChangeAspect="1"/>
          </p:cNvGrpSpPr>
          <p:nvPr/>
        </p:nvGrpSpPr>
        <p:grpSpPr>
          <a:xfrm>
            <a:off x="2140849" y="6023566"/>
            <a:ext cx="478537" cy="540000"/>
            <a:chOff x="4643578" y="432838"/>
            <a:chExt cx="1028134" cy="1160188"/>
          </a:xfrm>
        </p:grpSpPr>
        <p:sp>
          <p:nvSpPr>
            <p:cNvPr id="79" name="Freeform 78">
              <a:extLst>
                <a:ext uri="{FF2B5EF4-FFF2-40B4-BE49-F238E27FC236}">
                  <a16:creationId xmlns:a16="http://schemas.microsoft.com/office/drawing/2014/main" id="{F3BF6A93-ECCA-0E4C-0F64-FD53A3105D2C}"/>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358ECE"/>
            </a:solidFill>
            <a:ln w="27426" cap="flat">
              <a:noFill/>
              <a:prstDash val="solid"/>
              <a:miter/>
            </a:ln>
          </p:spPr>
          <p:txBody>
            <a:bodyPr rtlCol="0" anchor="ctr"/>
            <a:lstStyle/>
            <a:p>
              <a:endParaRPr lang="en-US"/>
            </a:p>
          </p:txBody>
        </p:sp>
        <p:grpSp>
          <p:nvGrpSpPr>
            <p:cNvPr id="80" name="Graphic 3">
              <a:extLst>
                <a:ext uri="{FF2B5EF4-FFF2-40B4-BE49-F238E27FC236}">
                  <a16:creationId xmlns:a16="http://schemas.microsoft.com/office/drawing/2014/main" id="{0355D621-BE64-385B-1D27-6E3189DA55AE}"/>
                </a:ext>
              </a:extLst>
            </p:cNvPr>
            <p:cNvGrpSpPr/>
            <p:nvPr/>
          </p:nvGrpSpPr>
          <p:grpSpPr>
            <a:xfrm>
              <a:off x="4643578" y="432838"/>
              <a:ext cx="1028134" cy="1160188"/>
              <a:chOff x="4643578" y="432838"/>
              <a:chExt cx="1028134" cy="1160188"/>
            </a:xfrm>
            <a:solidFill>
              <a:srgbClr val="000000"/>
            </a:solidFill>
          </p:grpSpPr>
          <p:sp>
            <p:nvSpPr>
              <p:cNvPr id="81" name="Freeform 80">
                <a:extLst>
                  <a:ext uri="{FF2B5EF4-FFF2-40B4-BE49-F238E27FC236}">
                    <a16:creationId xmlns:a16="http://schemas.microsoft.com/office/drawing/2014/main" id="{EEC2133A-E891-61F9-F7EE-554A296DF361}"/>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grpSp>
            <p:nvGrpSpPr>
              <p:cNvPr id="82" name="Graphic 3">
                <a:extLst>
                  <a:ext uri="{FF2B5EF4-FFF2-40B4-BE49-F238E27FC236}">
                    <a16:creationId xmlns:a16="http://schemas.microsoft.com/office/drawing/2014/main" id="{551BF4C7-46EB-3E41-0B13-CB9477FFBB0A}"/>
                  </a:ext>
                </a:extLst>
              </p:cNvPr>
              <p:cNvGrpSpPr/>
              <p:nvPr/>
            </p:nvGrpSpPr>
            <p:grpSpPr>
              <a:xfrm>
                <a:off x="4643578" y="432838"/>
                <a:ext cx="1028134" cy="1160188"/>
                <a:chOff x="4643578" y="432838"/>
                <a:chExt cx="1028134" cy="1160188"/>
              </a:xfrm>
              <a:solidFill>
                <a:srgbClr val="000000"/>
              </a:solidFill>
            </p:grpSpPr>
            <p:sp>
              <p:nvSpPr>
                <p:cNvPr id="83" name="Freeform 82">
                  <a:extLst>
                    <a:ext uri="{FF2B5EF4-FFF2-40B4-BE49-F238E27FC236}">
                      <a16:creationId xmlns:a16="http://schemas.microsoft.com/office/drawing/2014/main" id="{BFD0ABCA-E560-5D38-4FC6-0A36F9235419}"/>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CE22C708-0AF1-550C-C80F-7719D7648B4D}"/>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000000"/>
                </a:solidFill>
                <a:ln w="27426" cap="flat">
                  <a:noFill/>
                  <a:prstDash val="solid"/>
                  <a:miter/>
                </a:ln>
              </p:spPr>
              <p:txBody>
                <a:bodyPr rtlCol="0" anchor="ctr"/>
                <a:lstStyle/>
                <a:p>
                  <a:endParaRPr lang="en-US"/>
                </a:p>
              </p:txBody>
            </p:sp>
          </p:grpSp>
        </p:grpSp>
      </p:grpSp>
      <p:grpSp>
        <p:nvGrpSpPr>
          <p:cNvPr id="89" name="Group 88">
            <a:extLst>
              <a:ext uri="{FF2B5EF4-FFF2-40B4-BE49-F238E27FC236}">
                <a16:creationId xmlns:a16="http://schemas.microsoft.com/office/drawing/2014/main" id="{DC036BAA-5BB6-79AC-F4E6-574E0B0F0700}"/>
              </a:ext>
            </a:extLst>
          </p:cNvPr>
          <p:cNvGrpSpPr>
            <a:grpSpLocks noChangeAspect="1"/>
          </p:cNvGrpSpPr>
          <p:nvPr/>
        </p:nvGrpSpPr>
        <p:grpSpPr>
          <a:xfrm>
            <a:off x="4421631" y="7494751"/>
            <a:ext cx="540590" cy="540000"/>
            <a:chOff x="7257599" y="768348"/>
            <a:chExt cx="868457" cy="867509"/>
          </a:xfrm>
        </p:grpSpPr>
        <p:sp>
          <p:nvSpPr>
            <p:cNvPr id="90" name="Freeform 89">
              <a:extLst>
                <a:ext uri="{FF2B5EF4-FFF2-40B4-BE49-F238E27FC236}">
                  <a16:creationId xmlns:a16="http://schemas.microsoft.com/office/drawing/2014/main" id="{89C590A3-48A9-827C-C920-FC618E72CB4F}"/>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358ECE"/>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91" name="Graphic 2">
              <a:extLst>
                <a:ext uri="{FF2B5EF4-FFF2-40B4-BE49-F238E27FC236}">
                  <a16:creationId xmlns:a16="http://schemas.microsoft.com/office/drawing/2014/main" id="{94D4E803-A517-6D89-6E1D-8CDB08BA4959}"/>
                </a:ext>
              </a:extLst>
            </p:cNvPr>
            <p:cNvGrpSpPr/>
            <p:nvPr/>
          </p:nvGrpSpPr>
          <p:grpSpPr>
            <a:xfrm>
              <a:off x="7257599" y="768348"/>
              <a:ext cx="868457" cy="867509"/>
              <a:chOff x="7257599" y="768348"/>
              <a:chExt cx="868457" cy="867509"/>
            </a:xfrm>
            <a:solidFill>
              <a:srgbClr val="010101"/>
            </a:solidFill>
          </p:grpSpPr>
          <p:sp>
            <p:nvSpPr>
              <p:cNvPr id="92" name="Freeform 91">
                <a:extLst>
                  <a:ext uri="{FF2B5EF4-FFF2-40B4-BE49-F238E27FC236}">
                    <a16:creationId xmlns:a16="http://schemas.microsoft.com/office/drawing/2014/main" id="{D3FABB1E-A9F5-9E24-4F0D-B16C4F1E695A}"/>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3" name="Freeform 92">
                <a:extLst>
                  <a:ext uri="{FF2B5EF4-FFF2-40B4-BE49-F238E27FC236}">
                    <a16:creationId xmlns:a16="http://schemas.microsoft.com/office/drawing/2014/main" id="{EBF9DF84-0061-F377-5059-3C608CC835E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4" name="Freeform 93">
                <a:extLst>
                  <a:ext uri="{FF2B5EF4-FFF2-40B4-BE49-F238E27FC236}">
                    <a16:creationId xmlns:a16="http://schemas.microsoft.com/office/drawing/2014/main" id="{04D45B9F-8985-F397-FAEE-C7964B61F099}"/>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5" name="Freeform 94">
                <a:extLst>
                  <a:ext uri="{FF2B5EF4-FFF2-40B4-BE49-F238E27FC236}">
                    <a16:creationId xmlns:a16="http://schemas.microsoft.com/office/drawing/2014/main" id="{06A065B4-8960-F3AA-2086-1A34F6C06C8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6" name="Freeform 95">
                <a:extLst>
                  <a:ext uri="{FF2B5EF4-FFF2-40B4-BE49-F238E27FC236}">
                    <a16:creationId xmlns:a16="http://schemas.microsoft.com/office/drawing/2014/main" id="{AE6581F4-E3F3-B7BD-1532-3AB5BCBCE649}"/>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108" name="Picture 107">
            <a:extLst>
              <a:ext uri="{FF2B5EF4-FFF2-40B4-BE49-F238E27FC236}">
                <a16:creationId xmlns:a16="http://schemas.microsoft.com/office/drawing/2014/main" id="{35ECA66A-8665-4696-FDF7-D675A94FA0C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21145"/>
          <a:stretch/>
        </p:blipFill>
        <p:spPr>
          <a:xfrm>
            <a:off x="4398612" y="17927"/>
            <a:ext cx="3160754" cy="2547829"/>
          </a:xfrm>
          <a:prstGeom prst="rect">
            <a:avLst/>
          </a:prstGeom>
        </p:spPr>
      </p:pic>
      <p:sp>
        <p:nvSpPr>
          <p:cNvPr id="109" name="Rectangle 108">
            <a:extLst>
              <a:ext uri="{FF2B5EF4-FFF2-40B4-BE49-F238E27FC236}">
                <a16:creationId xmlns:a16="http://schemas.microsoft.com/office/drawing/2014/main" id="{A2BAA916-A62F-7490-8108-AC9606640111}"/>
              </a:ext>
            </a:extLst>
          </p:cNvPr>
          <p:cNvSpPr/>
          <p:nvPr/>
        </p:nvSpPr>
        <p:spPr>
          <a:xfrm>
            <a:off x="5011743" y="240312"/>
            <a:ext cx="2539465" cy="1885674"/>
          </a:xfrm>
          <a:prstGeom prst="rect">
            <a:avLst/>
          </a:prstGeom>
          <a:blipFill dpi="0" rotWithShape="1">
            <a:blip r:embed="rId4"/>
            <a:srcRect/>
            <a:stretch>
              <a:fillRect l="-1000" t="-478" r="-15000" b="47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109">
            <a:hlinkClick r:id="rId5"/>
            <a:extLst>
              <a:ext uri="{FF2B5EF4-FFF2-40B4-BE49-F238E27FC236}">
                <a16:creationId xmlns:a16="http://schemas.microsoft.com/office/drawing/2014/main" id="{0887222C-75F2-DD3F-F937-268121A59B2E}"/>
              </a:ext>
            </a:extLst>
          </p:cNvPr>
          <p:cNvSpPr/>
          <p:nvPr/>
        </p:nvSpPr>
        <p:spPr>
          <a:xfrm rot="1020859">
            <a:off x="4600425" y="107820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61152"/>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111" name="Graphic 5">
            <a:extLst>
              <a:ext uri="{FF2B5EF4-FFF2-40B4-BE49-F238E27FC236}">
                <a16:creationId xmlns:a16="http://schemas.microsoft.com/office/drawing/2014/main" id="{032B72C3-B026-2B00-3D6D-94870DFB44D5}"/>
              </a:ext>
            </a:extLst>
          </p:cNvPr>
          <p:cNvSpPr txBox="1"/>
          <p:nvPr/>
        </p:nvSpPr>
        <p:spPr>
          <a:xfrm rot="720709">
            <a:off x="4621631" y="1273462"/>
            <a:ext cx="711222" cy="379848"/>
          </a:xfrm>
          <a:prstGeom prst="rect">
            <a:avLst/>
          </a:prstGeom>
          <a:noFill/>
        </p:spPr>
        <p:txBody>
          <a:bodyPr wrap="square" rtlCol="0">
            <a:spAutoFit/>
          </a:bodyPr>
          <a:lstStyle/>
          <a:p>
            <a:pPr algn="ctr">
              <a:lnSpc>
                <a:spcPts val="1120"/>
              </a:lnSpc>
            </a:pPr>
            <a:r>
              <a:rPr lang="en-US" sz="1200" dirty="0">
                <a:solidFill>
                  <a:schemeClr val="bg1"/>
                </a:solidFill>
                <a:latin typeface="Calibri" panose="020F0502020204030204" pitchFamily="34" charset="0"/>
                <a:ea typeface="OpenSans"/>
                <a:cs typeface="Calibri" panose="020F0502020204030204" pitchFamily="34" charset="0"/>
                <a:sym typeface="OpenSans"/>
                <a:hlinkClick r:id="rId6">
                  <a:extLst>
                    <a:ext uri="{A12FA001-AC4F-418D-AE19-62706E023703}">
                      <ahyp:hlinkClr xmlns:ahyp="http://schemas.microsoft.com/office/drawing/2018/hyperlinkcolor" val="tx"/>
                    </a:ext>
                  </a:extLst>
                </a:hlinkClick>
                <a:rtl val="0"/>
              </a:rPr>
              <a:t>K</a:t>
            </a:r>
            <a:r>
              <a:rPr lang="en-US" sz="1200" spc="0" baseline="0" dirty="0">
                <a:solidFill>
                  <a:schemeClr val="bg1"/>
                </a:solidFill>
                <a:latin typeface="Calibri" panose="020F0502020204030204" pitchFamily="34" charset="0"/>
                <a:ea typeface="OpenSans"/>
                <a:cs typeface="Calibri" panose="020F0502020204030204" pitchFamily="34" charset="0"/>
                <a:sym typeface="OpenSans"/>
                <a:hlinkClick r:id="rId6">
                  <a:extLst>
                    <a:ext uri="{A12FA001-AC4F-418D-AE19-62706E023703}">
                      <ahyp:hlinkClr xmlns:ahyp="http://schemas.microsoft.com/office/drawing/2018/hyperlinkcolor" val="tx"/>
                    </a:ext>
                  </a:extLst>
                </a:hlinkClick>
                <a:rtl val="0"/>
              </a:rPr>
              <a:t>LICKA HÄR</a:t>
            </a:r>
            <a:endParaRPr lang="en-US" sz="12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112" name="TextBox 111">
            <a:extLst>
              <a:ext uri="{FF2B5EF4-FFF2-40B4-BE49-F238E27FC236}">
                <a16:creationId xmlns:a16="http://schemas.microsoft.com/office/drawing/2014/main" id="{3B3ADA57-68FF-FD17-5617-4689ECA19479}"/>
              </a:ext>
            </a:extLst>
          </p:cNvPr>
          <p:cNvSpPr txBox="1"/>
          <p:nvPr/>
        </p:nvSpPr>
        <p:spPr>
          <a:xfrm>
            <a:off x="512368" y="7433995"/>
            <a:ext cx="2011461" cy="261610"/>
          </a:xfrm>
          <a:prstGeom prst="rect">
            <a:avLst/>
          </a:prstGeom>
          <a:noFill/>
        </p:spPr>
        <p:txBody>
          <a:bodyPr wrap="square">
            <a:spAutoFit/>
          </a:bodyPr>
          <a:lstStyle/>
          <a:p>
            <a:pPr algn="ctr"/>
            <a:r>
              <a:rPr lang="en-GB" sz="1100" b="1" dirty="0" err="1">
                <a:solidFill>
                  <a:srgbClr val="358ECE"/>
                </a:solidFill>
              </a:rPr>
              <a:t>Buncee</a:t>
            </a:r>
            <a:r>
              <a:rPr lang="en-GB" sz="1100" b="1" dirty="0">
                <a:solidFill>
                  <a:srgbClr val="358ECE"/>
                </a:solidFill>
              </a:rPr>
              <a:t> </a:t>
            </a:r>
            <a:r>
              <a:rPr lang="en-GB" sz="1100" b="1" dirty="0" err="1">
                <a:solidFill>
                  <a:srgbClr val="358ECE"/>
                </a:solidFill>
              </a:rPr>
              <a:t>på</a:t>
            </a:r>
            <a:r>
              <a:rPr lang="en-GB" sz="1100" b="1" dirty="0">
                <a:solidFill>
                  <a:srgbClr val="358ECE"/>
                </a:solidFill>
              </a:rPr>
              <a:t> 5 </a:t>
            </a:r>
            <a:r>
              <a:rPr lang="en-GB" sz="1100" b="1" dirty="0" err="1">
                <a:solidFill>
                  <a:srgbClr val="358ECE"/>
                </a:solidFill>
              </a:rPr>
              <a:t>minuter</a:t>
            </a:r>
            <a:endParaRPr lang="en-IE" sz="1100" b="1" dirty="0">
              <a:solidFill>
                <a:srgbClr val="358ECE"/>
              </a:solidFill>
            </a:endParaRPr>
          </a:p>
        </p:txBody>
      </p:sp>
      <p:sp>
        <p:nvSpPr>
          <p:cNvPr id="113" name="TextBox 112">
            <a:extLst>
              <a:ext uri="{FF2B5EF4-FFF2-40B4-BE49-F238E27FC236}">
                <a16:creationId xmlns:a16="http://schemas.microsoft.com/office/drawing/2014/main" id="{E71436FA-385C-7C57-DA36-F7F11C5E2883}"/>
              </a:ext>
            </a:extLst>
          </p:cNvPr>
          <p:cNvSpPr txBox="1"/>
          <p:nvPr/>
        </p:nvSpPr>
        <p:spPr>
          <a:xfrm>
            <a:off x="2950877" y="8424194"/>
            <a:ext cx="1897058" cy="261610"/>
          </a:xfrm>
          <a:prstGeom prst="rect">
            <a:avLst/>
          </a:prstGeom>
          <a:noFill/>
        </p:spPr>
        <p:txBody>
          <a:bodyPr wrap="square">
            <a:spAutoFit/>
          </a:bodyPr>
          <a:lstStyle/>
          <a:p>
            <a:pPr algn="ctr"/>
            <a:r>
              <a:rPr lang="en-GB" sz="1100" b="1" dirty="0" err="1">
                <a:solidFill>
                  <a:srgbClr val="358ECE"/>
                </a:solidFill>
              </a:rPr>
              <a:t>Buncee</a:t>
            </a:r>
            <a:r>
              <a:rPr lang="en-GB" sz="1100" b="1" dirty="0">
                <a:solidFill>
                  <a:srgbClr val="358ECE"/>
                </a:solidFill>
              </a:rPr>
              <a:t> </a:t>
            </a:r>
            <a:r>
              <a:rPr lang="en-IE" sz="1100" b="1" dirty="0" err="1">
                <a:solidFill>
                  <a:srgbClr val="358ECE"/>
                </a:solidFill>
              </a:rPr>
              <a:t>på</a:t>
            </a:r>
            <a:r>
              <a:rPr lang="en-IE" sz="1100" b="1" dirty="0">
                <a:solidFill>
                  <a:srgbClr val="358ECE"/>
                </a:solidFill>
              </a:rPr>
              <a:t> </a:t>
            </a:r>
            <a:r>
              <a:rPr lang="en-IE" sz="1100" b="1" dirty="0" err="1">
                <a:solidFill>
                  <a:srgbClr val="358ECE"/>
                </a:solidFill>
              </a:rPr>
              <a:t>djupet</a:t>
            </a:r>
            <a:endParaRPr lang="en-IE" sz="1100" b="1" dirty="0">
              <a:solidFill>
                <a:srgbClr val="358ECE"/>
              </a:solidFill>
            </a:endParaRPr>
          </a:p>
        </p:txBody>
      </p:sp>
      <p:sp>
        <p:nvSpPr>
          <p:cNvPr id="3" name="TextBox 2">
            <a:extLst>
              <a:ext uri="{FF2B5EF4-FFF2-40B4-BE49-F238E27FC236}">
                <a16:creationId xmlns:a16="http://schemas.microsoft.com/office/drawing/2014/main" id="{DEE65B8A-0009-841F-37F7-152639C5C7C2}"/>
              </a:ext>
            </a:extLst>
          </p:cNvPr>
          <p:cNvSpPr txBox="1"/>
          <p:nvPr/>
        </p:nvSpPr>
        <p:spPr>
          <a:xfrm>
            <a:off x="426374" y="1842459"/>
            <a:ext cx="3729034" cy="528350"/>
          </a:xfrm>
          <a:prstGeom prst="rect">
            <a:avLst/>
          </a:prstGeom>
          <a:noFill/>
        </p:spPr>
        <p:txBody>
          <a:bodyPr wrap="square">
            <a:spAutoFit/>
          </a:bodyPr>
          <a:lstStyle/>
          <a:p>
            <a:pPr>
              <a:lnSpc>
                <a:spcPts val="1720"/>
              </a:lnSpc>
            </a:pP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Verktyg</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för presentation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och</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åskådliggörande</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av</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begrepp</a:t>
            </a:r>
            <a:endParaRPr lang="en-IE" sz="1600" i="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B88B43FB-E7B3-6D85-7BAB-58B7C5DD1D7C}"/>
              </a:ext>
            </a:extLst>
          </p:cNvPr>
          <p:cNvGrpSpPr/>
          <p:nvPr/>
        </p:nvGrpSpPr>
        <p:grpSpPr>
          <a:xfrm>
            <a:off x="580704" y="1237605"/>
            <a:ext cx="600909" cy="437472"/>
            <a:chOff x="3400450" y="986392"/>
            <a:chExt cx="1487826" cy="1083162"/>
          </a:xfrm>
        </p:grpSpPr>
        <p:sp>
          <p:nvSpPr>
            <p:cNvPr id="7" name="Freeform 6">
              <a:extLst>
                <a:ext uri="{FF2B5EF4-FFF2-40B4-BE49-F238E27FC236}">
                  <a16:creationId xmlns:a16="http://schemas.microsoft.com/office/drawing/2014/main" id="{4590E6D2-3750-477B-7838-B436B3C0EA81}"/>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61152"/>
            </a:solidFill>
            <a:ln w="8971"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E5BC7E2B-1995-2476-EBE4-F56210A2E36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pic>
        <p:nvPicPr>
          <p:cNvPr id="10" name="Picture 9">
            <a:extLst>
              <a:ext uri="{FF2B5EF4-FFF2-40B4-BE49-F238E27FC236}">
                <a16:creationId xmlns:a16="http://schemas.microsoft.com/office/drawing/2014/main" id="{F660047E-E5B0-4FDF-340E-0CAB07EA1602}"/>
              </a:ext>
            </a:extLst>
          </p:cNvPr>
          <p:cNvPicPr>
            <a:picLocks noChangeAspect="1"/>
          </p:cNvPicPr>
          <p:nvPr/>
        </p:nvPicPr>
        <p:blipFill>
          <a:blip r:embed="rId7"/>
          <a:stretch>
            <a:fillRect/>
          </a:stretch>
        </p:blipFill>
        <p:spPr>
          <a:xfrm>
            <a:off x="579958" y="7766734"/>
            <a:ext cx="1906064" cy="1232156"/>
          </a:xfrm>
          <a:prstGeom prst="rect">
            <a:avLst/>
          </a:prstGeom>
        </p:spPr>
      </p:pic>
      <p:sp>
        <p:nvSpPr>
          <p:cNvPr id="14" name="Freeform 13">
            <a:hlinkClick r:id="rId5"/>
            <a:extLst>
              <a:ext uri="{FF2B5EF4-FFF2-40B4-BE49-F238E27FC236}">
                <a16:creationId xmlns:a16="http://schemas.microsoft.com/office/drawing/2014/main" id="{20AD22A6-0468-1826-6C7F-ABC8E54A8C61}"/>
              </a:ext>
            </a:extLst>
          </p:cNvPr>
          <p:cNvSpPr/>
          <p:nvPr/>
        </p:nvSpPr>
        <p:spPr>
          <a:xfrm>
            <a:off x="2197241" y="776162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358ECE"/>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15" name="Graphic 5">
            <a:extLst>
              <a:ext uri="{FF2B5EF4-FFF2-40B4-BE49-F238E27FC236}">
                <a16:creationId xmlns:a16="http://schemas.microsoft.com/office/drawing/2014/main" id="{7632443D-17A9-B56D-3857-A0B699829A2C}"/>
              </a:ext>
            </a:extLst>
          </p:cNvPr>
          <p:cNvSpPr txBox="1"/>
          <p:nvPr/>
        </p:nvSpPr>
        <p:spPr>
          <a:xfrm rot="-300150">
            <a:off x="2218447" y="7958581"/>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8">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16" name="Freeform 15">
            <a:hlinkClick r:id="rId5"/>
            <a:extLst>
              <a:ext uri="{FF2B5EF4-FFF2-40B4-BE49-F238E27FC236}">
                <a16:creationId xmlns:a16="http://schemas.microsoft.com/office/drawing/2014/main" id="{DE875483-0126-5C2F-58EC-AD7C663421EF}"/>
              </a:ext>
            </a:extLst>
          </p:cNvPr>
          <p:cNvSpPr/>
          <p:nvPr/>
        </p:nvSpPr>
        <p:spPr>
          <a:xfrm rot="1020859">
            <a:off x="4605504" y="9189532"/>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358ECE"/>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17" name="Graphic 5">
            <a:extLst>
              <a:ext uri="{FF2B5EF4-FFF2-40B4-BE49-F238E27FC236}">
                <a16:creationId xmlns:a16="http://schemas.microsoft.com/office/drawing/2014/main" id="{80C9AA6B-168F-0B63-7659-C8AA1666A4ED}"/>
              </a:ext>
            </a:extLst>
          </p:cNvPr>
          <p:cNvSpPr txBox="1"/>
          <p:nvPr/>
        </p:nvSpPr>
        <p:spPr>
          <a:xfrm rot="720709">
            <a:off x="4626710" y="9386490"/>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9">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Tree>
    <p:extLst>
      <p:ext uri="{BB962C8B-B14F-4D97-AF65-F5344CB8AC3E}">
        <p14:creationId xmlns:p14="http://schemas.microsoft.com/office/powerpoint/2010/main" val="9724904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102">
            <a:extLst>
              <a:ext uri="{FF2B5EF4-FFF2-40B4-BE49-F238E27FC236}">
                <a16:creationId xmlns:a16="http://schemas.microsoft.com/office/drawing/2014/main" id="{0C271AEA-9A1B-3F2C-5693-02F95B7C48C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586919" y="8653828"/>
            <a:ext cx="2652873" cy="1686264"/>
          </a:xfrm>
          <a:prstGeom prst="rect">
            <a:avLst/>
          </a:prstGeom>
        </p:spPr>
      </p:pic>
      <p:pic>
        <p:nvPicPr>
          <p:cNvPr id="101" name="Picture 100">
            <a:extLst>
              <a:ext uri="{FF2B5EF4-FFF2-40B4-BE49-F238E27FC236}">
                <a16:creationId xmlns:a16="http://schemas.microsoft.com/office/drawing/2014/main" id="{B91FCD54-A8D9-42C4-E961-AB91FFFF0CC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85896" y="7625467"/>
            <a:ext cx="2652873" cy="1686264"/>
          </a:xfrm>
          <a:prstGeom prst="rect">
            <a:avLst/>
          </a:prstGeom>
        </p:spPr>
      </p:pic>
      <p:sp>
        <p:nvSpPr>
          <p:cNvPr id="37" name="Freeform 36">
            <a:extLst>
              <a:ext uri="{FF2B5EF4-FFF2-40B4-BE49-F238E27FC236}">
                <a16:creationId xmlns:a16="http://schemas.microsoft.com/office/drawing/2014/main" id="{4F8C8083-7A93-BF73-E44B-015A7EA862D7}"/>
              </a:ext>
            </a:extLst>
          </p:cNvPr>
          <p:cNvSpPr/>
          <p:nvPr/>
        </p:nvSpPr>
        <p:spPr>
          <a:xfrm rot="5400000" flipH="1">
            <a:off x="2923881" y="-2975750"/>
            <a:ext cx="1718803" cy="7566566"/>
          </a:xfrm>
          <a:custGeom>
            <a:avLst/>
            <a:gdLst>
              <a:gd name="connsiteX0" fmla="*/ 1587338 w 1587338"/>
              <a:gd name="connsiteY0" fmla="*/ 7566565 h 7566566"/>
              <a:gd name="connsiteX1" fmla="*/ 1587338 w 1587338"/>
              <a:gd name="connsiteY1" fmla="*/ 0 h 7566566"/>
              <a:gd name="connsiteX2" fmla="*/ 0 w 1587338"/>
              <a:gd name="connsiteY2" fmla="*/ 12120 h 7566566"/>
              <a:gd name="connsiteX3" fmla="*/ 280422 w 1587338"/>
              <a:gd name="connsiteY3" fmla="*/ 7566566 h 7566566"/>
            </a:gdLst>
            <a:ahLst/>
            <a:cxnLst>
              <a:cxn ang="0">
                <a:pos x="connsiteX0" y="connsiteY0"/>
              </a:cxn>
              <a:cxn ang="0">
                <a:pos x="connsiteX1" y="connsiteY1"/>
              </a:cxn>
              <a:cxn ang="0">
                <a:pos x="connsiteX2" y="connsiteY2"/>
              </a:cxn>
              <a:cxn ang="0">
                <a:pos x="connsiteX3" y="connsiteY3"/>
              </a:cxn>
            </a:cxnLst>
            <a:rect l="l" t="t" r="r" b="b"/>
            <a:pathLst>
              <a:path w="1587338" h="7566566">
                <a:moveTo>
                  <a:pt x="1587338" y="7566565"/>
                </a:moveTo>
                <a:lnTo>
                  <a:pt x="1587338" y="0"/>
                </a:lnTo>
                <a:lnTo>
                  <a:pt x="0" y="12120"/>
                </a:lnTo>
                <a:lnTo>
                  <a:pt x="280422" y="7566566"/>
                </a:lnTo>
                <a:close/>
              </a:path>
            </a:pathLst>
          </a:custGeom>
          <a:solidFill>
            <a:srgbClr val="EC662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4">
            <a:extLst>
              <a:ext uri="{FF2B5EF4-FFF2-40B4-BE49-F238E27FC236}">
                <a16:creationId xmlns:a16="http://schemas.microsoft.com/office/drawing/2014/main" id="{C2B65567-D7A9-2610-9CB2-EC99D0304C39}"/>
              </a:ext>
            </a:extLst>
          </p:cNvPr>
          <p:cNvSpPr>
            <a:spLocks noGrp="1"/>
          </p:cNvSpPr>
          <p:nvPr>
            <p:ph type="body" sz="quarter" idx="32"/>
          </p:nvPr>
        </p:nvSpPr>
        <p:spPr>
          <a:xfrm>
            <a:off x="460053" y="2612168"/>
            <a:ext cx="4772257" cy="348130"/>
          </a:xfrm>
          <a:solidFill>
            <a:srgbClr val="E61152"/>
          </a:solidFill>
        </p:spPr>
        <p:txBody>
          <a:bodyPr numCol="1"/>
          <a:lstStyle/>
          <a:p>
            <a:r>
              <a:rPr lang="en-US" sz="1800" b="1" dirty="0">
                <a:solidFill>
                  <a:schemeClr val="bg1"/>
                </a:solidFill>
              </a:rPr>
              <a:t>STÖDJER DIFFERENTIERING OCH INKLUDERING</a:t>
            </a:r>
          </a:p>
        </p:txBody>
      </p:sp>
      <p:sp>
        <p:nvSpPr>
          <p:cNvPr id="6" name="Slide Number Placeholder 5">
            <a:extLst>
              <a:ext uri="{FF2B5EF4-FFF2-40B4-BE49-F238E27FC236}">
                <a16:creationId xmlns:a16="http://schemas.microsoft.com/office/drawing/2014/main" id="{27931DDB-F423-CA0A-4FBC-817D52095746}"/>
              </a:ext>
            </a:extLst>
          </p:cNvPr>
          <p:cNvSpPr txBox="1">
            <a:spLocks/>
          </p:cNvSpPr>
          <p:nvPr/>
        </p:nvSpPr>
        <p:spPr>
          <a:xfrm>
            <a:off x="7030922" y="10219096"/>
            <a:ext cx="372588" cy="363596"/>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rgbClr val="000000"/>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15</a:t>
            </a:fld>
            <a:endParaRPr lang="fr-CA" dirty="0"/>
          </a:p>
        </p:txBody>
      </p:sp>
      <p:sp>
        <p:nvSpPr>
          <p:cNvPr id="12" name="TextBox 11">
            <a:extLst>
              <a:ext uri="{FF2B5EF4-FFF2-40B4-BE49-F238E27FC236}">
                <a16:creationId xmlns:a16="http://schemas.microsoft.com/office/drawing/2014/main" id="{7642CAD5-494D-C4C3-B633-A2E925B82845}"/>
              </a:ext>
            </a:extLst>
          </p:cNvPr>
          <p:cNvSpPr txBox="1"/>
          <p:nvPr/>
        </p:nvSpPr>
        <p:spPr>
          <a:xfrm>
            <a:off x="395495" y="78979"/>
            <a:ext cx="1125470" cy="1092607"/>
          </a:xfrm>
          <a:prstGeom prst="rect">
            <a:avLst/>
          </a:prstGeom>
          <a:noFill/>
        </p:spPr>
        <p:txBody>
          <a:bodyPr wrap="square">
            <a:spAutoFit/>
          </a:bodyPr>
          <a:lstStyle/>
          <a:p>
            <a:r>
              <a:rPr lang="en-GB" sz="5400" dirty="0">
                <a:solidFill>
                  <a:schemeClr val="bg1"/>
                </a:solidFill>
              </a:rPr>
              <a:t>04</a:t>
            </a:r>
            <a:r>
              <a:rPr lang="en-GB" sz="6500" dirty="0">
                <a:solidFill>
                  <a:schemeClr val="bg1"/>
                </a:solidFill>
              </a:rPr>
              <a:t>	</a:t>
            </a:r>
            <a:endParaRPr lang="en-US" sz="6500" dirty="0">
              <a:solidFill>
                <a:schemeClr val="bg1"/>
              </a:solidFill>
            </a:endParaRPr>
          </a:p>
        </p:txBody>
      </p:sp>
      <p:sp>
        <p:nvSpPr>
          <p:cNvPr id="13" name="Text Placeholder 4">
            <a:extLst>
              <a:ext uri="{FF2B5EF4-FFF2-40B4-BE49-F238E27FC236}">
                <a16:creationId xmlns:a16="http://schemas.microsoft.com/office/drawing/2014/main" id="{C4D7DC80-5C7A-E000-B8C2-C6F39B834330}"/>
              </a:ext>
            </a:extLst>
          </p:cNvPr>
          <p:cNvSpPr txBox="1">
            <a:spLocks/>
          </p:cNvSpPr>
          <p:nvPr/>
        </p:nvSpPr>
        <p:spPr>
          <a:xfrm>
            <a:off x="490913" y="3145527"/>
            <a:ext cx="6526988"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EC662C"/>
              </a:buClr>
              <a:buFont typeface="Arial" panose="020B0604020202020204" pitchFamily="34" charset="0"/>
              <a:buChar char="•"/>
            </a:pPr>
            <a:r>
              <a:rPr lang="sv-SE" sz="1200" dirty="0"/>
              <a:t>Ger liv åt idéerna för alla studerande. Studerande kan samarbeta för att skapa ett brett urval av innehåll.</a:t>
            </a:r>
          </a:p>
          <a:p>
            <a:pPr marL="171450" indent="-171450" algn="l">
              <a:buClr>
                <a:srgbClr val="EC662C"/>
              </a:buClr>
              <a:buFont typeface="Arial" panose="020B0604020202020204" pitchFamily="34" charset="0"/>
              <a:buChar char="•"/>
            </a:pPr>
            <a:r>
              <a:rPr lang="sv-SE" sz="1200" dirty="0"/>
              <a:t>Många gratismallar och bra instruktioner kan hjälpa alla att skapa vackra bilder och infografik.</a:t>
            </a:r>
          </a:p>
          <a:p>
            <a:pPr marL="171450" indent="-171450" algn="l">
              <a:buClr>
                <a:srgbClr val="EC662C"/>
              </a:buClr>
              <a:buFont typeface="Arial" panose="020B0604020202020204" pitchFamily="34" charset="0"/>
              <a:buChar char="•"/>
            </a:pPr>
            <a:r>
              <a:rPr lang="sv-SE" sz="1200" dirty="0"/>
              <a:t>Det här är ett flexibelt, tillgängligt sätt att skapa vackra ritningar i ditt klassrum.</a:t>
            </a:r>
          </a:p>
        </p:txBody>
      </p:sp>
      <p:sp>
        <p:nvSpPr>
          <p:cNvPr id="25" name="Text Placeholder 24">
            <a:extLst>
              <a:ext uri="{FF2B5EF4-FFF2-40B4-BE49-F238E27FC236}">
                <a16:creationId xmlns:a16="http://schemas.microsoft.com/office/drawing/2014/main" id="{506B37DA-64D5-E9FA-40D9-EF41DA269A4D}"/>
              </a:ext>
            </a:extLst>
          </p:cNvPr>
          <p:cNvSpPr>
            <a:spLocks noGrp="1"/>
          </p:cNvSpPr>
          <p:nvPr>
            <p:ph type="body" sz="quarter" idx="33"/>
          </p:nvPr>
        </p:nvSpPr>
        <p:spPr>
          <a:xfrm>
            <a:off x="1420467" y="530402"/>
            <a:ext cx="3390068" cy="633815"/>
          </a:xfrm>
        </p:spPr>
        <p:txBody>
          <a:bodyPr/>
          <a:lstStyle/>
          <a:p>
            <a:r>
              <a:rPr lang="en-US" sz="2800" b="0" dirty="0">
                <a:solidFill>
                  <a:schemeClr val="bg1"/>
                </a:solidFill>
              </a:rPr>
              <a:t>Canva</a:t>
            </a:r>
          </a:p>
        </p:txBody>
      </p:sp>
      <p:grpSp>
        <p:nvGrpSpPr>
          <p:cNvPr id="32" name="Graphic 2">
            <a:extLst>
              <a:ext uri="{FF2B5EF4-FFF2-40B4-BE49-F238E27FC236}">
                <a16:creationId xmlns:a16="http://schemas.microsoft.com/office/drawing/2014/main" id="{F1F7BDAB-5BC6-5299-F9D1-D5EFAC7466CF}"/>
              </a:ext>
            </a:extLst>
          </p:cNvPr>
          <p:cNvGrpSpPr/>
          <p:nvPr/>
        </p:nvGrpSpPr>
        <p:grpSpPr>
          <a:xfrm rot="10800000" flipH="1">
            <a:off x="-2135848" y="-93343"/>
            <a:ext cx="3136007" cy="1090893"/>
            <a:chOff x="4497892" y="6688880"/>
            <a:chExt cx="1587779" cy="552326"/>
          </a:xfrm>
          <a:solidFill>
            <a:srgbClr val="FFFFFF"/>
          </a:solidFill>
        </p:grpSpPr>
        <p:sp>
          <p:nvSpPr>
            <p:cNvPr id="33" name="Graphic 2">
              <a:extLst>
                <a:ext uri="{FF2B5EF4-FFF2-40B4-BE49-F238E27FC236}">
                  <a16:creationId xmlns:a16="http://schemas.microsoft.com/office/drawing/2014/main" id="{1E2816FB-7D70-1497-3C79-0CCA5E0487B3}"/>
                </a:ext>
              </a:extLst>
            </p:cNvPr>
            <p:cNvSpPr/>
            <p:nvPr/>
          </p:nvSpPr>
          <p:spPr>
            <a:xfrm>
              <a:off x="4755987" y="6869474"/>
              <a:ext cx="1071829" cy="371732"/>
            </a:xfrm>
            <a:custGeom>
              <a:avLst/>
              <a:gdLst>
                <a:gd name="connsiteX0" fmla="*/ 543881 w 1071829"/>
                <a:gd name="connsiteY0" fmla="*/ 2221 h 371732"/>
                <a:gd name="connsiteX1" fmla="*/ 540858 w 1071829"/>
                <a:gd name="connsiteY1" fmla="*/ 949 h 371732"/>
                <a:gd name="connsiteX2" fmla="*/ 538674 w 1071829"/>
                <a:gd name="connsiteY2" fmla="*/ 109 h 371732"/>
                <a:gd name="connsiteX3" fmla="*/ 535891 w 1071829"/>
                <a:gd name="connsiteY3" fmla="*/ 37 h 371732"/>
                <a:gd name="connsiteX4" fmla="*/ 533179 w 1071829"/>
                <a:gd name="connsiteY4" fmla="*/ 109 h 371732"/>
                <a:gd name="connsiteX5" fmla="*/ 530948 w 1071829"/>
                <a:gd name="connsiteY5" fmla="*/ 997 h 371732"/>
                <a:gd name="connsiteX6" fmla="*/ 527996 w 1071829"/>
                <a:gd name="connsiteY6" fmla="*/ 2245 h 371732"/>
                <a:gd name="connsiteX7" fmla="*/ 527636 w 1071829"/>
                <a:gd name="connsiteY7" fmla="*/ 2388 h 371732"/>
                <a:gd name="connsiteX8" fmla="*/ 0 w 1071829"/>
                <a:gd name="connsiteY8" fmla="*/ 371732 h 371732"/>
                <a:gd name="connsiteX9" fmla="*/ 4895 w 1071829"/>
                <a:gd name="connsiteY9" fmla="*/ 371732 h 371732"/>
                <a:gd name="connsiteX10" fmla="*/ 50342 w 1071829"/>
                <a:gd name="connsiteY10" fmla="*/ 371732 h 371732"/>
                <a:gd name="connsiteX11" fmla="*/ 535891 w 1071829"/>
                <a:gd name="connsiteY11" fmla="*/ 31807 h 371732"/>
                <a:gd name="connsiteX12" fmla="*/ 1021559 w 1071829"/>
                <a:gd name="connsiteY12" fmla="*/ 371732 h 371732"/>
                <a:gd name="connsiteX13" fmla="*/ 1071829 w 1071829"/>
                <a:gd name="connsiteY13" fmla="*/ 371732 h 371732"/>
                <a:gd name="connsiteX14" fmla="*/ 544217 w 1071829"/>
                <a:gd name="connsiteY14" fmla="*/ 2388 h 371732"/>
                <a:gd name="connsiteX15" fmla="*/ 543881 w 1071829"/>
                <a:gd name="connsiteY15" fmla="*/ 2221 h 37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1829" h="371732">
                  <a:moveTo>
                    <a:pt x="543881" y="2221"/>
                  </a:moveTo>
                  <a:cubicBezTo>
                    <a:pt x="542969" y="1597"/>
                    <a:pt x="541866" y="1357"/>
                    <a:pt x="540858" y="949"/>
                  </a:cubicBezTo>
                  <a:cubicBezTo>
                    <a:pt x="540138" y="661"/>
                    <a:pt x="539442" y="229"/>
                    <a:pt x="538674" y="109"/>
                  </a:cubicBezTo>
                  <a:cubicBezTo>
                    <a:pt x="537786" y="-83"/>
                    <a:pt x="536850" y="37"/>
                    <a:pt x="535891" y="37"/>
                  </a:cubicBezTo>
                  <a:cubicBezTo>
                    <a:pt x="534979" y="37"/>
                    <a:pt x="534067" y="-83"/>
                    <a:pt x="533179" y="109"/>
                  </a:cubicBezTo>
                  <a:cubicBezTo>
                    <a:pt x="532411" y="229"/>
                    <a:pt x="531692" y="685"/>
                    <a:pt x="530948" y="997"/>
                  </a:cubicBezTo>
                  <a:cubicBezTo>
                    <a:pt x="529892" y="1357"/>
                    <a:pt x="528860" y="1621"/>
                    <a:pt x="527996" y="2245"/>
                  </a:cubicBezTo>
                  <a:cubicBezTo>
                    <a:pt x="527852" y="2365"/>
                    <a:pt x="527732" y="2365"/>
                    <a:pt x="527636" y="2388"/>
                  </a:cubicBezTo>
                  <a:lnTo>
                    <a:pt x="0" y="371732"/>
                  </a:lnTo>
                  <a:lnTo>
                    <a:pt x="4895" y="371732"/>
                  </a:lnTo>
                  <a:lnTo>
                    <a:pt x="50342" y="371732"/>
                  </a:lnTo>
                  <a:lnTo>
                    <a:pt x="535891" y="31807"/>
                  </a:lnTo>
                  <a:lnTo>
                    <a:pt x="1021559" y="371732"/>
                  </a:lnTo>
                  <a:lnTo>
                    <a:pt x="1071829" y="371732"/>
                  </a:lnTo>
                  <a:lnTo>
                    <a:pt x="544217" y="2388"/>
                  </a:lnTo>
                  <a:cubicBezTo>
                    <a:pt x="544097" y="2341"/>
                    <a:pt x="543953" y="2341"/>
                    <a:pt x="543881" y="2221"/>
                  </a:cubicBezTo>
                </a:path>
              </a:pathLst>
            </a:custGeom>
            <a:solidFill>
              <a:srgbClr val="FFFFFF"/>
            </a:solidFill>
            <a:ln w="2400" cap="flat">
              <a:noFill/>
              <a:prstDash val="solid"/>
              <a:miter/>
            </a:ln>
          </p:spPr>
          <p:txBody>
            <a:bodyPr rtlCol="0" anchor="ctr"/>
            <a:lstStyle/>
            <a:p>
              <a:endParaRPr lang="en-US" sz="1800"/>
            </a:p>
          </p:txBody>
        </p:sp>
        <p:sp>
          <p:nvSpPr>
            <p:cNvPr id="34" name="Graphic 2">
              <a:extLst>
                <a:ext uri="{FF2B5EF4-FFF2-40B4-BE49-F238E27FC236}">
                  <a16:creationId xmlns:a16="http://schemas.microsoft.com/office/drawing/2014/main" id="{7B88418B-FFD3-AB35-D2BE-A50B9E018B9E}"/>
                </a:ext>
              </a:extLst>
            </p:cNvPr>
            <p:cNvSpPr/>
            <p:nvPr/>
          </p:nvSpPr>
          <p:spPr>
            <a:xfrm>
              <a:off x="4497892" y="6688880"/>
              <a:ext cx="1587779" cy="552300"/>
            </a:xfrm>
            <a:custGeom>
              <a:avLst/>
              <a:gdLst>
                <a:gd name="connsiteX0" fmla="*/ 801976 w 1587779"/>
                <a:gd name="connsiteY0" fmla="*/ 2269 h 552300"/>
                <a:gd name="connsiteX1" fmla="*/ 798953 w 1587779"/>
                <a:gd name="connsiteY1" fmla="*/ 997 h 552300"/>
                <a:gd name="connsiteX2" fmla="*/ 796769 w 1587779"/>
                <a:gd name="connsiteY2" fmla="*/ 109 h 552300"/>
                <a:gd name="connsiteX3" fmla="*/ 793986 w 1587779"/>
                <a:gd name="connsiteY3" fmla="*/ 37 h 552300"/>
                <a:gd name="connsiteX4" fmla="*/ 791274 w 1587779"/>
                <a:gd name="connsiteY4" fmla="*/ 109 h 552300"/>
                <a:gd name="connsiteX5" fmla="*/ 789043 w 1587779"/>
                <a:gd name="connsiteY5" fmla="*/ 997 h 552300"/>
                <a:gd name="connsiteX6" fmla="*/ 786091 w 1587779"/>
                <a:gd name="connsiteY6" fmla="*/ 2269 h 552300"/>
                <a:gd name="connsiteX7" fmla="*/ 785731 w 1587779"/>
                <a:gd name="connsiteY7" fmla="*/ 2412 h 552300"/>
                <a:gd name="connsiteX8" fmla="*/ 0 w 1587779"/>
                <a:gd name="connsiteY8" fmla="*/ 552301 h 552300"/>
                <a:gd name="connsiteX9" fmla="*/ 9526 w 1587779"/>
                <a:gd name="connsiteY9" fmla="*/ 552301 h 552300"/>
                <a:gd name="connsiteX10" fmla="*/ 50294 w 1587779"/>
                <a:gd name="connsiteY10" fmla="*/ 552301 h 552300"/>
                <a:gd name="connsiteX11" fmla="*/ 793962 w 1587779"/>
                <a:gd name="connsiteY11" fmla="*/ 31879 h 552300"/>
                <a:gd name="connsiteX12" fmla="*/ 1537557 w 1587779"/>
                <a:gd name="connsiteY12" fmla="*/ 552301 h 552300"/>
                <a:gd name="connsiteX13" fmla="*/ 1587780 w 1587779"/>
                <a:gd name="connsiteY13" fmla="*/ 552301 h 552300"/>
                <a:gd name="connsiteX14" fmla="*/ 802288 w 1587779"/>
                <a:gd name="connsiteY14" fmla="*/ 2412 h 552300"/>
                <a:gd name="connsiteX15" fmla="*/ 801976 w 1587779"/>
                <a:gd name="connsiteY15" fmla="*/ 2269 h 55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87779" h="552300">
                  <a:moveTo>
                    <a:pt x="801976" y="2269"/>
                  </a:moveTo>
                  <a:cubicBezTo>
                    <a:pt x="801064" y="1693"/>
                    <a:pt x="799961" y="1357"/>
                    <a:pt x="798953" y="997"/>
                  </a:cubicBezTo>
                  <a:cubicBezTo>
                    <a:pt x="798233" y="709"/>
                    <a:pt x="797537" y="277"/>
                    <a:pt x="796769" y="109"/>
                  </a:cubicBezTo>
                  <a:cubicBezTo>
                    <a:pt x="795881" y="-83"/>
                    <a:pt x="794945" y="37"/>
                    <a:pt x="793986" y="37"/>
                  </a:cubicBezTo>
                  <a:cubicBezTo>
                    <a:pt x="793074" y="37"/>
                    <a:pt x="792162" y="-83"/>
                    <a:pt x="791274" y="109"/>
                  </a:cubicBezTo>
                  <a:cubicBezTo>
                    <a:pt x="790506" y="253"/>
                    <a:pt x="789787" y="733"/>
                    <a:pt x="789043" y="997"/>
                  </a:cubicBezTo>
                  <a:cubicBezTo>
                    <a:pt x="787987" y="1357"/>
                    <a:pt x="786955" y="1693"/>
                    <a:pt x="786091" y="2269"/>
                  </a:cubicBezTo>
                  <a:cubicBezTo>
                    <a:pt x="785947" y="2341"/>
                    <a:pt x="785827" y="2341"/>
                    <a:pt x="785731" y="2412"/>
                  </a:cubicBezTo>
                  <a:lnTo>
                    <a:pt x="0" y="552301"/>
                  </a:lnTo>
                  <a:lnTo>
                    <a:pt x="9526" y="552301"/>
                  </a:lnTo>
                  <a:lnTo>
                    <a:pt x="50294" y="552301"/>
                  </a:lnTo>
                  <a:lnTo>
                    <a:pt x="793962" y="31879"/>
                  </a:lnTo>
                  <a:lnTo>
                    <a:pt x="1537557" y="552301"/>
                  </a:lnTo>
                  <a:lnTo>
                    <a:pt x="1587780" y="552301"/>
                  </a:lnTo>
                  <a:lnTo>
                    <a:pt x="802288" y="2412"/>
                  </a:lnTo>
                  <a:cubicBezTo>
                    <a:pt x="802192" y="2341"/>
                    <a:pt x="802048" y="2341"/>
                    <a:pt x="801976" y="2269"/>
                  </a:cubicBezTo>
                </a:path>
              </a:pathLst>
            </a:custGeom>
            <a:solidFill>
              <a:srgbClr val="FFFFFF"/>
            </a:solidFill>
            <a:ln w="2400" cap="flat">
              <a:noFill/>
              <a:prstDash val="solid"/>
              <a:miter/>
            </a:ln>
          </p:spPr>
          <p:txBody>
            <a:bodyPr rtlCol="0" anchor="ctr"/>
            <a:lstStyle/>
            <a:p>
              <a:endParaRPr lang="en-US" sz="1800"/>
            </a:p>
          </p:txBody>
        </p:sp>
        <p:sp>
          <p:nvSpPr>
            <p:cNvPr id="35" name="Graphic 2">
              <a:extLst>
                <a:ext uri="{FF2B5EF4-FFF2-40B4-BE49-F238E27FC236}">
                  <a16:creationId xmlns:a16="http://schemas.microsoft.com/office/drawing/2014/main" id="{E3404074-382E-8124-A8FB-48C93E489C57}"/>
                </a:ext>
              </a:extLst>
            </p:cNvPr>
            <p:cNvSpPr/>
            <p:nvPr/>
          </p:nvSpPr>
          <p:spPr>
            <a:xfrm>
              <a:off x="5019674" y="7054087"/>
              <a:ext cx="544457" cy="187118"/>
            </a:xfrm>
            <a:custGeom>
              <a:avLst/>
              <a:gdLst>
                <a:gd name="connsiteX0" fmla="*/ 280531 w 544457"/>
                <a:gd name="connsiteY0" fmla="*/ 2375 h 187118"/>
                <a:gd name="connsiteX1" fmla="*/ 280195 w 544457"/>
                <a:gd name="connsiteY1" fmla="*/ 2230 h 187118"/>
                <a:gd name="connsiteX2" fmla="*/ 277196 w 544457"/>
                <a:gd name="connsiteY2" fmla="*/ 959 h 187118"/>
                <a:gd name="connsiteX3" fmla="*/ 275012 w 544457"/>
                <a:gd name="connsiteY3" fmla="*/ 119 h 187118"/>
                <a:gd name="connsiteX4" fmla="*/ 272205 w 544457"/>
                <a:gd name="connsiteY4" fmla="*/ 47 h 187118"/>
                <a:gd name="connsiteX5" fmla="*/ 269493 w 544457"/>
                <a:gd name="connsiteY5" fmla="*/ 119 h 187118"/>
                <a:gd name="connsiteX6" fmla="*/ 267261 w 544457"/>
                <a:gd name="connsiteY6" fmla="*/ 959 h 187118"/>
                <a:gd name="connsiteX7" fmla="*/ 264310 w 544457"/>
                <a:gd name="connsiteY7" fmla="*/ 2230 h 187118"/>
                <a:gd name="connsiteX8" fmla="*/ 263950 w 544457"/>
                <a:gd name="connsiteY8" fmla="*/ 2375 h 187118"/>
                <a:gd name="connsiteX9" fmla="*/ 0 w 544457"/>
                <a:gd name="connsiteY9" fmla="*/ 187118 h 187118"/>
                <a:gd name="connsiteX10" fmla="*/ 50295 w 544457"/>
                <a:gd name="connsiteY10" fmla="*/ 187118 h 187118"/>
                <a:gd name="connsiteX11" fmla="*/ 272205 w 544457"/>
                <a:gd name="connsiteY11" fmla="*/ 31793 h 187118"/>
                <a:gd name="connsiteX12" fmla="*/ 494187 w 544457"/>
                <a:gd name="connsiteY12" fmla="*/ 187118 h 187118"/>
                <a:gd name="connsiteX13" fmla="*/ 544457 w 544457"/>
                <a:gd name="connsiteY13" fmla="*/ 187118 h 187118"/>
                <a:gd name="connsiteX14" fmla="*/ 280531 w 544457"/>
                <a:gd name="connsiteY14" fmla="*/ 2375 h 1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57" h="187118">
                  <a:moveTo>
                    <a:pt x="280531" y="2375"/>
                  </a:moveTo>
                  <a:cubicBezTo>
                    <a:pt x="280411" y="2303"/>
                    <a:pt x="280315" y="2303"/>
                    <a:pt x="280195" y="2230"/>
                  </a:cubicBezTo>
                  <a:cubicBezTo>
                    <a:pt x="279283" y="1607"/>
                    <a:pt x="278228" y="1319"/>
                    <a:pt x="277196" y="959"/>
                  </a:cubicBezTo>
                  <a:cubicBezTo>
                    <a:pt x="276428" y="671"/>
                    <a:pt x="275780" y="239"/>
                    <a:pt x="275012" y="119"/>
                  </a:cubicBezTo>
                  <a:cubicBezTo>
                    <a:pt x="274100" y="-97"/>
                    <a:pt x="273141" y="47"/>
                    <a:pt x="272205" y="47"/>
                  </a:cubicBezTo>
                  <a:cubicBezTo>
                    <a:pt x="271341" y="47"/>
                    <a:pt x="270405" y="-97"/>
                    <a:pt x="269493" y="119"/>
                  </a:cubicBezTo>
                  <a:cubicBezTo>
                    <a:pt x="268725" y="239"/>
                    <a:pt x="268005" y="671"/>
                    <a:pt x="267261" y="959"/>
                  </a:cubicBezTo>
                  <a:cubicBezTo>
                    <a:pt x="266206" y="1319"/>
                    <a:pt x="265222" y="1607"/>
                    <a:pt x="264310" y="2230"/>
                  </a:cubicBezTo>
                  <a:cubicBezTo>
                    <a:pt x="264166" y="2279"/>
                    <a:pt x="264046" y="2303"/>
                    <a:pt x="263950" y="2375"/>
                  </a:cubicBezTo>
                  <a:lnTo>
                    <a:pt x="0" y="187118"/>
                  </a:lnTo>
                  <a:lnTo>
                    <a:pt x="50295" y="187118"/>
                  </a:lnTo>
                  <a:lnTo>
                    <a:pt x="272205" y="31793"/>
                  </a:lnTo>
                  <a:lnTo>
                    <a:pt x="494187" y="187118"/>
                  </a:lnTo>
                  <a:lnTo>
                    <a:pt x="544457" y="187118"/>
                  </a:lnTo>
                  <a:lnTo>
                    <a:pt x="280531" y="2375"/>
                  </a:lnTo>
                  <a:close/>
                </a:path>
              </a:pathLst>
            </a:custGeom>
            <a:solidFill>
              <a:srgbClr val="FFFFFF"/>
            </a:solidFill>
            <a:ln w="2400" cap="flat">
              <a:noFill/>
              <a:prstDash val="solid"/>
              <a:miter/>
            </a:ln>
          </p:spPr>
          <p:txBody>
            <a:bodyPr rtlCol="0" anchor="ctr"/>
            <a:lstStyle/>
            <a:p>
              <a:endParaRPr lang="en-US" sz="1800"/>
            </a:p>
          </p:txBody>
        </p:sp>
      </p:grpSp>
      <p:sp>
        <p:nvSpPr>
          <p:cNvPr id="38" name="Text Placeholder 4">
            <a:extLst>
              <a:ext uri="{FF2B5EF4-FFF2-40B4-BE49-F238E27FC236}">
                <a16:creationId xmlns:a16="http://schemas.microsoft.com/office/drawing/2014/main" id="{29D32AE7-9FC5-CCEB-708A-D3DBEF89A7E1}"/>
              </a:ext>
            </a:extLst>
          </p:cNvPr>
          <p:cNvSpPr txBox="1">
            <a:spLocks/>
          </p:cNvSpPr>
          <p:nvPr/>
        </p:nvSpPr>
        <p:spPr>
          <a:xfrm>
            <a:off x="4514459" y="4418922"/>
            <a:ext cx="2597728"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STÖDJER KREATIVITET</a:t>
            </a:r>
          </a:p>
        </p:txBody>
      </p:sp>
      <p:sp>
        <p:nvSpPr>
          <p:cNvPr id="39" name="Text Placeholder 4">
            <a:extLst>
              <a:ext uri="{FF2B5EF4-FFF2-40B4-BE49-F238E27FC236}">
                <a16:creationId xmlns:a16="http://schemas.microsoft.com/office/drawing/2014/main" id="{6BCF5308-93EB-288A-4D16-4536109E5CA3}"/>
              </a:ext>
            </a:extLst>
          </p:cNvPr>
          <p:cNvSpPr txBox="1">
            <a:spLocks/>
          </p:cNvSpPr>
          <p:nvPr/>
        </p:nvSpPr>
        <p:spPr>
          <a:xfrm>
            <a:off x="554339" y="4952281"/>
            <a:ext cx="6526988" cy="1082426"/>
          </a:xfrm>
          <a:prstGeom prst="rect">
            <a:avLst/>
          </a:prstGeom>
          <a:ln>
            <a:noFill/>
          </a:ln>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EC662C"/>
              </a:buClr>
              <a:buFont typeface="Arial" panose="020B0604020202020204" pitchFamily="34" charset="0"/>
              <a:buChar char="•"/>
            </a:pPr>
            <a:r>
              <a:rPr lang="sv-SE" sz="1200" dirty="0"/>
              <a:t>Det stora urvalet av resurser och mallar låter varje studerande uttrycka sina tankar fullt ut.</a:t>
            </a:r>
          </a:p>
        </p:txBody>
      </p:sp>
      <p:sp>
        <p:nvSpPr>
          <p:cNvPr id="40" name="Text Placeholder 4">
            <a:extLst>
              <a:ext uri="{FF2B5EF4-FFF2-40B4-BE49-F238E27FC236}">
                <a16:creationId xmlns:a16="http://schemas.microsoft.com/office/drawing/2014/main" id="{0FD588BF-6821-A3FA-2A78-32CE7027AF35}"/>
              </a:ext>
            </a:extLst>
          </p:cNvPr>
          <p:cNvSpPr txBox="1">
            <a:spLocks/>
          </p:cNvSpPr>
          <p:nvPr/>
        </p:nvSpPr>
        <p:spPr>
          <a:xfrm>
            <a:off x="473074" y="6023057"/>
            <a:ext cx="1563544"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800" b="1" dirty="0">
                <a:solidFill>
                  <a:schemeClr val="bg1"/>
                </a:solidFill>
              </a:rPr>
              <a:t>ATT TÄNKA PÅ</a:t>
            </a:r>
          </a:p>
        </p:txBody>
      </p:sp>
      <p:sp>
        <p:nvSpPr>
          <p:cNvPr id="41" name="Text Placeholder 4">
            <a:extLst>
              <a:ext uri="{FF2B5EF4-FFF2-40B4-BE49-F238E27FC236}">
                <a16:creationId xmlns:a16="http://schemas.microsoft.com/office/drawing/2014/main" id="{420F4D33-8A7A-C08D-278A-63E791EDCE46}"/>
              </a:ext>
            </a:extLst>
          </p:cNvPr>
          <p:cNvSpPr txBox="1">
            <a:spLocks/>
          </p:cNvSpPr>
          <p:nvPr/>
        </p:nvSpPr>
        <p:spPr>
          <a:xfrm>
            <a:off x="503934" y="6556416"/>
            <a:ext cx="6526988" cy="591252"/>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EC662C"/>
              </a:buClr>
              <a:buFont typeface="Arial" panose="020B0604020202020204" pitchFamily="34" charset="0"/>
              <a:buChar char="•"/>
            </a:pPr>
            <a:r>
              <a:rPr lang="sv-SE" sz="1200" dirty="0"/>
              <a:t>Det kan vara lätt att blanda ihop ”layout” och ”design” och att bli av med arbete under tiden, och mer erfarna designer kan känna sig begränsade av denna stöttande inställning.</a:t>
            </a:r>
          </a:p>
          <a:p>
            <a:pPr marL="171450" indent="-171450" algn="l">
              <a:buClr>
                <a:srgbClr val="EC662C"/>
              </a:buClr>
              <a:buFont typeface="Arial" panose="020B0604020202020204" pitchFamily="34" charset="0"/>
              <a:buChar char="•"/>
            </a:pPr>
            <a:endParaRPr lang="sv-SE" sz="1200" dirty="0"/>
          </a:p>
        </p:txBody>
      </p:sp>
      <p:sp>
        <p:nvSpPr>
          <p:cNvPr id="42" name="Text Placeholder 4">
            <a:extLst>
              <a:ext uri="{FF2B5EF4-FFF2-40B4-BE49-F238E27FC236}">
                <a16:creationId xmlns:a16="http://schemas.microsoft.com/office/drawing/2014/main" id="{E5CB9612-02A5-D3F5-C11A-83EF4CE7CD71}"/>
              </a:ext>
            </a:extLst>
          </p:cNvPr>
          <p:cNvSpPr txBox="1">
            <a:spLocks/>
          </p:cNvSpPr>
          <p:nvPr/>
        </p:nvSpPr>
        <p:spPr>
          <a:xfrm>
            <a:off x="5063118" y="7654604"/>
            <a:ext cx="1976665"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ATT SÄTTA IGÅNG</a:t>
            </a:r>
          </a:p>
        </p:txBody>
      </p:sp>
      <p:sp>
        <p:nvSpPr>
          <p:cNvPr id="43" name="Text Placeholder 4">
            <a:extLst>
              <a:ext uri="{FF2B5EF4-FFF2-40B4-BE49-F238E27FC236}">
                <a16:creationId xmlns:a16="http://schemas.microsoft.com/office/drawing/2014/main" id="{E6BD66D6-3AA0-3BAE-4716-110572AE3D80}"/>
              </a:ext>
            </a:extLst>
          </p:cNvPr>
          <p:cNvSpPr txBox="1">
            <a:spLocks/>
          </p:cNvSpPr>
          <p:nvPr/>
        </p:nvSpPr>
        <p:spPr>
          <a:xfrm>
            <a:off x="5093978" y="8187963"/>
            <a:ext cx="1976665"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ts val="1240"/>
              </a:lnSpc>
              <a:buClr>
                <a:srgbClr val="E61152"/>
              </a:buClr>
            </a:pPr>
            <a:r>
              <a:rPr lang="sv-SE" sz="1200" dirty="0"/>
              <a:t>Följ de här länkarna för att se goda exempel från andra utbildare. Kom ihåg att dela med dig av dina framsteg till kolleger som stöd och för att stärka er professionellt.</a:t>
            </a:r>
          </a:p>
          <a:p>
            <a:pPr marL="171450" indent="-171450" algn="r">
              <a:buClr>
                <a:srgbClr val="E61152"/>
              </a:buClr>
              <a:buFont typeface="Arial" panose="020B0604020202020204" pitchFamily="34" charset="0"/>
              <a:buChar char="•"/>
            </a:pPr>
            <a:endParaRPr lang="sv-SE" sz="1200" dirty="0"/>
          </a:p>
        </p:txBody>
      </p:sp>
      <p:cxnSp>
        <p:nvCxnSpPr>
          <p:cNvPr id="52" name="Straight Connector 51">
            <a:extLst>
              <a:ext uri="{FF2B5EF4-FFF2-40B4-BE49-F238E27FC236}">
                <a16:creationId xmlns:a16="http://schemas.microsoft.com/office/drawing/2014/main" id="{71FC61DC-630A-2E39-9BF0-6E40CF3180E1}"/>
              </a:ext>
            </a:extLst>
          </p:cNvPr>
          <p:cNvCxnSpPr>
            <a:cxnSpLocks/>
          </p:cNvCxnSpPr>
          <p:nvPr/>
        </p:nvCxnSpPr>
        <p:spPr>
          <a:xfrm>
            <a:off x="-13021" y="2787975"/>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ACB53B57-1FD8-0C8E-E5A3-AA5A4825D54D}"/>
              </a:ext>
            </a:extLst>
          </p:cNvPr>
          <p:cNvCxnSpPr>
            <a:cxnSpLocks/>
          </p:cNvCxnSpPr>
          <p:nvPr/>
        </p:nvCxnSpPr>
        <p:spPr>
          <a:xfrm>
            <a:off x="7110801" y="4608353"/>
            <a:ext cx="468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4E332324-9C59-233D-927B-0C1038346193}"/>
              </a:ext>
            </a:extLst>
          </p:cNvPr>
          <p:cNvCxnSpPr>
            <a:cxnSpLocks/>
          </p:cNvCxnSpPr>
          <p:nvPr/>
        </p:nvCxnSpPr>
        <p:spPr>
          <a:xfrm>
            <a:off x="-8379" y="6216860"/>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F42CD8A-2105-2129-88A4-2B07D3C9F851}"/>
              </a:ext>
            </a:extLst>
          </p:cNvPr>
          <p:cNvCxnSpPr>
            <a:cxnSpLocks/>
          </p:cNvCxnSpPr>
          <p:nvPr/>
        </p:nvCxnSpPr>
        <p:spPr>
          <a:xfrm>
            <a:off x="7023278" y="7847239"/>
            <a:ext cx="540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1DD7BBA2-05B2-E874-9100-D3DE037C9FC9}"/>
              </a:ext>
            </a:extLst>
          </p:cNvPr>
          <p:cNvGrpSpPr>
            <a:grpSpLocks noChangeAspect="1"/>
          </p:cNvGrpSpPr>
          <p:nvPr/>
        </p:nvGrpSpPr>
        <p:grpSpPr>
          <a:xfrm>
            <a:off x="3788268" y="4241718"/>
            <a:ext cx="605780" cy="540000"/>
            <a:chOff x="4422991" y="1951890"/>
            <a:chExt cx="1086135" cy="968195"/>
          </a:xfrm>
        </p:grpSpPr>
        <p:sp>
          <p:nvSpPr>
            <p:cNvPr id="58" name="Freeform 57">
              <a:extLst>
                <a:ext uri="{FF2B5EF4-FFF2-40B4-BE49-F238E27FC236}">
                  <a16:creationId xmlns:a16="http://schemas.microsoft.com/office/drawing/2014/main" id="{160A8A01-DD2A-791B-C0E8-67252A9106C7}"/>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0000"/>
            </a:solidFill>
            <a:ln w="27426" cap="flat">
              <a:noFill/>
              <a:prstDash val="solid"/>
              <a:miter/>
            </a:ln>
          </p:spPr>
          <p:txBody>
            <a:bodyPr rtlCol="0" anchor="ctr"/>
            <a:lstStyle/>
            <a:p>
              <a:endParaRPr lang="en-US"/>
            </a:p>
          </p:txBody>
        </p:sp>
        <p:grpSp>
          <p:nvGrpSpPr>
            <p:cNvPr id="59" name="Graphic 3">
              <a:extLst>
                <a:ext uri="{FF2B5EF4-FFF2-40B4-BE49-F238E27FC236}">
                  <a16:creationId xmlns:a16="http://schemas.microsoft.com/office/drawing/2014/main" id="{5C545489-60BF-6647-C636-EE21603B5869}"/>
                </a:ext>
              </a:extLst>
            </p:cNvPr>
            <p:cNvGrpSpPr/>
            <p:nvPr/>
          </p:nvGrpSpPr>
          <p:grpSpPr>
            <a:xfrm>
              <a:off x="4738409" y="2001259"/>
              <a:ext cx="466270" cy="416899"/>
              <a:chOff x="4738409" y="2001259"/>
              <a:chExt cx="466270" cy="416899"/>
            </a:xfrm>
            <a:solidFill>
              <a:srgbClr val="00BADE"/>
            </a:solidFill>
          </p:grpSpPr>
          <p:sp>
            <p:nvSpPr>
              <p:cNvPr id="60" name="Freeform 59">
                <a:extLst>
                  <a:ext uri="{FF2B5EF4-FFF2-40B4-BE49-F238E27FC236}">
                    <a16:creationId xmlns:a16="http://schemas.microsoft.com/office/drawing/2014/main" id="{77DB0916-EE2B-DD23-1FC3-DF26025FBA7E}"/>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EC662C"/>
              </a:solidFill>
              <a:ln w="2742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647B2AA0-33AA-3D55-3492-EAE4153FC19E}"/>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EC662C"/>
              </a:solid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EAB16140-4045-97AE-9F40-1E831787C455}"/>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EC662C"/>
              </a:solidFill>
              <a:ln w="27426" cap="flat">
                <a:noFill/>
                <a:prstDash val="solid"/>
                <a:miter/>
              </a:ln>
            </p:spPr>
            <p:txBody>
              <a:bodyPr rtlCol="0" anchor="ctr"/>
              <a:lstStyle/>
              <a:p>
                <a:endParaRPr lang="en-US"/>
              </a:p>
            </p:txBody>
          </p:sp>
        </p:grpSp>
      </p:grpSp>
      <p:grpSp>
        <p:nvGrpSpPr>
          <p:cNvPr id="63" name="Group 62">
            <a:extLst>
              <a:ext uri="{FF2B5EF4-FFF2-40B4-BE49-F238E27FC236}">
                <a16:creationId xmlns:a16="http://schemas.microsoft.com/office/drawing/2014/main" id="{B0CA9BA5-9AF7-CECE-D586-424F88CDFE50}"/>
              </a:ext>
            </a:extLst>
          </p:cNvPr>
          <p:cNvGrpSpPr>
            <a:grpSpLocks noChangeAspect="1"/>
          </p:cNvGrpSpPr>
          <p:nvPr/>
        </p:nvGrpSpPr>
        <p:grpSpPr>
          <a:xfrm>
            <a:off x="5456653" y="2402484"/>
            <a:ext cx="533735" cy="540000"/>
            <a:chOff x="7190753" y="5365577"/>
            <a:chExt cx="745522" cy="754273"/>
          </a:xfrm>
        </p:grpSpPr>
        <p:grpSp>
          <p:nvGrpSpPr>
            <p:cNvPr id="64" name="Graphic 2">
              <a:extLst>
                <a:ext uri="{FF2B5EF4-FFF2-40B4-BE49-F238E27FC236}">
                  <a16:creationId xmlns:a16="http://schemas.microsoft.com/office/drawing/2014/main" id="{C04B5871-D3D9-2DA0-8F03-0D9933C3EFBB}"/>
                </a:ext>
              </a:extLst>
            </p:cNvPr>
            <p:cNvGrpSpPr/>
            <p:nvPr/>
          </p:nvGrpSpPr>
          <p:grpSpPr>
            <a:xfrm>
              <a:off x="7353351" y="5647412"/>
              <a:ext cx="420044" cy="75879"/>
              <a:chOff x="7353351" y="5647412"/>
              <a:chExt cx="420044" cy="75879"/>
            </a:xfrm>
            <a:solidFill>
              <a:srgbClr val="00BADE"/>
            </a:solidFill>
          </p:grpSpPr>
          <p:sp>
            <p:nvSpPr>
              <p:cNvPr id="75" name="Freeform 74">
                <a:extLst>
                  <a:ext uri="{FF2B5EF4-FFF2-40B4-BE49-F238E27FC236}">
                    <a16:creationId xmlns:a16="http://schemas.microsoft.com/office/drawing/2014/main" id="{AE84CAF3-59BD-7FCA-06C0-0650464C1608}"/>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EC662C"/>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2C11BEA7-ABA4-D548-A824-B5E1A4CF99E8}"/>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EC662C"/>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65" name="Graphic 2">
              <a:extLst>
                <a:ext uri="{FF2B5EF4-FFF2-40B4-BE49-F238E27FC236}">
                  <a16:creationId xmlns:a16="http://schemas.microsoft.com/office/drawing/2014/main" id="{1325768C-19E4-7A3C-9445-3CE8B9C5491D}"/>
                </a:ext>
              </a:extLst>
            </p:cNvPr>
            <p:cNvGrpSpPr/>
            <p:nvPr/>
          </p:nvGrpSpPr>
          <p:grpSpPr>
            <a:xfrm>
              <a:off x="7190753" y="5365577"/>
              <a:ext cx="745522" cy="754273"/>
              <a:chOff x="7190753" y="5365577"/>
              <a:chExt cx="745522" cy="754273"/>
            </a:xfrm>
            <a:solidFill>
              <a:srgbClr val="000000"/>
            </a:solidFill>
          </p:grpSpPr>
          <p:sp>
            <p:nvSpPr>
              <p:cNvPr id="66" name="Freeform 65">
                <a:extLst>
                  <a:ext uri="{FF2B5EF4-FFF2-40B4-BE49-F238E27FC236}">
                    <a16:creationId xmlns:a16="http://schemas.microsoft.com/office/drawing/2014/main" id="{377ED0A6-C390-37D9-F4A3-F60A60D0E293}"/>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266D76B5-28E2-483C-FC93-5DD5EDEEF521}"/>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E37D35D0-AD53-256E-0DC5-70761BA70EAB}"/>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4F321335-52B0-EA46-371E-C146EE1A4D58}"/>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E68E0AC1-E30E-BA01-1359-D7CB86D47FEC}"/>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AB3EEECA-4E59-D8B7-B779-5C028F0E3536}"/>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84BCCA12-3A84-665B-F348-90A9B637620E}"/>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AAA1A710-E06F-9D6C-ECB8-DB5D504D9A7B}"/>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3F4CD319-53E8-9BF4-7F27-462E686D33D2}"/>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78" name="Graphic 3">
            <a:extLst>
              <a:ext uri="{FF2B5EF4-FFF2-40B4-BE49-F238E27FC236}">
                <a16:creationId xmlns:a16="http://schemas.microsoft.com/office/drawing/2014/main" id="{F8B9BCD8-A5A6-7A30-F512-78259DD31C1C}"/>
              </a:ext>
            </a:extLst>
          </p:cNvPr>
          <p:cNvGrpSpPr>
            <a:grpSpLocks noChangeAspect="1"/>
          </p:cNvGrpSpPr>
          <p:nvPr/>
        </p:nvGrpSpPr>
        <p:grpSpPr>
          <a:xfrm>
            <a:off x="2123051" y="5808368"/>
            <a:ext cx="478537" cy="540000"/>
            <a:chOff x="4643578" y="432838"/>
            <a:chExt cx="1028134" cy="1160188"/>
          </a:xfrm>
        </p:grpSpPr>
        <p:sp>
          <p:nvSpPr>
            <p:cNvPr id="79" name="Freeform 78">
              <a:extLst>
                <a:ext uri="{FF2B5EF4-FFF2-40B4-BE49-F238E27FC236}">
                  <a16:creationId xmlns:a16="http://schemas.microsoft.com/office/drawing/2014/main" id="{F3BF6A93-ECCA-0E4C-0F64-FD53A3105D2C}"/>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C662C"/>
            </a:solidFill>
            <a:ln w="27426" cap="flat">
              <a:noFill/>
              <a:prstDash val="solid"/>
              <a:miter/>
            </a:ln>
          </p:spPr>
          <p:txBody>
            <a:bodyPr rtlCol="0" anchor="ctr"/>
            <a:lstStyle/>
            <a:p>
              <a:endParaRPr lang="en-US"/>
            </a:p>
          </p:txBody>
        </p:sp>
        <p:grpSp>
          <p:nvGrpSpPr>
            <p:cNvPr id="80" name="Graphic 3">
              <a:extLst>
                <a:ext uri="{FF2B5EF4-FFF2-40B4-BE49-F238E27FC236}">
                  <a16:creationId xmlns:a16="http://schemas.microsoft.com/office/drawing/2014/main" id="{0355D621-BE64-385B-1D27-6E3189DA55AE}"/>
                </a:ext>
              </a:extLst>
            </p:cNvPr>
            <p:cNvGrpSpPr/>
            <p:nvPr/>
          </p:nvGrpSpPr>
          <p:grpSpPr>
            <a:xfrm>
              <a:off x="4643578" y="432838"/>
              <a:ext cx="1028134" cy="1160188"/>
              <a:chOff x="4643578" y="432838"/>
              <a:chExt cx="1028134" cy="1160188"/>
            </a:xfrm>
            <a:solidFill>
              <a:srgbClr val="000000"/>
            </a:solidFill>
          </p:grpSpPr>
          <p:sp>
            <p:nvSpPr>
              <p:cNvPr id="81" name="Freeform 80">
                <a:extLst>
                  <a:ext uri="{FF2B5EF4-FFF2-40B4-BE49-F238E27FC236}">
                    <a16:creationId xmlns:a16="http://schemas.microsoft.com/office/drawing/2014/main" id="{EEC2133A-E891-61F9-F7EE-554A296DF361}"/>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grpSp>
            <p:nvGrpSpPr>
              <p:cNvPr id="82" name="Graphic 3">
                <a:extLst>
                  <a:ext uri="{FF2B5EF4-FFF2-40B4-BE49-F238E27FC236}">
                    <a16:creationId xmlns:a16="http://schemas.microsoft.com/office/drawing/2014/main" id="{551BF4C7-46EB-3E41-0B13-CB9477FFBB0A}"/>
                  </a:ext>
                </a:extLst>
              </p:cNvPr>
              <p:cNvGrpSpPr/>
              <p:nvPr/>
            </p:nvGrpSpPr>
            <p:grpSpPr>
              <a:xfrm>
                <a:off x="4643578" y="432838"/>
                <a:ext cx="1028134" cy="1160188"/>
                <a:chOff x="4643578" y="432838"/>
                <a:chExt cx="1028134" cy="1160188"/>
              </a:xfrm>
              <a:solidFill>
                <a:srgbClr val="000000"/>
              </a:solidFill>
            </p:grpSpPr>
            <p:sp>
              <p:nvSpPr>
                <p:cNvPr id="83" name="Freeform 82">
                  <a:extLst>
                    <a:ext uri="{FF2B5EF4-FFF2-40B4-BE49-F238E27FC236}">
                      <a16:creationId xmlns:a16="http://schemas.microsoft.com/office/drawing/2014/main" id="{BFD0ABCA-E560-5D38-4FC6-0A36F9235419}"/>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CE22C708-0AF1-550C-C80F-7719D7648B4D}"/>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000000"/>
                </a:solidFill>
                <a:ln w="27426" cap="flat">
                  <a:noFill/>
                  <a:prstDash val="solid"/>
                  <a:miter/>
                </a:ln>
              </p:spPr>
              <p:txBody>
                <a:bodyPr rtlCol="0" anchor="ctr"/>
                <a:lstStyle/>
                <a:p>
                  <a:endParaRPr lang="en-US"/>
                </a:p>
              </p:txBody>
            </p:sp>
          </p:grpSp>
        </p:grpSp>
      </p:grpSp>
      <p:grpSp>
        <p:nvGrpSpPr>
          <p:cNvPr id="89" name="Group 88">
            <a:extLst>
              <a:ext uri="{FF2B5EF4-FFF2-40B4-BE49-F238E27FC236}">
                <a16:creationId xmlns:a16="http://schemas.microsoft.com/office/drawing/2014/main" id="{DC036BAA-5BB6-79AC-F4E6-574E0B0F0700}"/>
              </a:ext>
            </a:extLst>
          </p:cNvPr>
          <p:cNvGrpSpPr>
            <a:grpSpLocks noChangeAspect="1"/>
          </p:cNvGrpSpPr>
          <p:nvPr/>
        </p:nvGrpSpPr>
        <p:grpSpPr>
          <a:xfrm>
            <a:off x="4421631" y="7494751"/>
            <a:ext cx="540590" cy="540000"/>
            <a:chOff x="7257599" y="768348"/>
            <a:chExt cx="868457" cy="867509"/>
          </a:xfrm>
        </p:grpSpPr>
        <p:sp>
          <p:nvSpPr>
            <p:cNvPr id="90" name="Freeform 89">
              <a:extLst>
                <a:ext uri="{FF2B5EF4-FFF2-40B4-BE49-F238E27FC236}">
                  <a16:creationId xmlns:a16="http://schemas.microsoft.com/office/drawing/2014/main" id="{89C590A3-48A9-827C-C920-FC618E72CB4F}"/>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C662C"/>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91" name="Graphic 2">
              <a:extLst>
                <a:ext uri="{FF2B5EF4-FFF2-40B4-BE49-F238E27FC236}">
                  <a16:creationId xmlns:a16="http://schemas.microsoft.com/office/drawing/2014/main" id="{94D4E803-A517-6D89-6E1D-8CDB08BA4959}"/>
                </a:ext>
              </a:extLst>
            </p:cNvPr>
            <p:cNvGrpSpPr/>
            <p:nvPr/>
          </p:nvGrpSpPr>
          <p:grpSpPr>
            <a:xfrm>
              <a:off x="7257599" y="768348"/>
              <a:ext cx="868457" cy="867509"/>
              <a:chOff x="7257599" y="768348"/>
              <a:chExt cx="868457" cy="867509"/>
            </a:xfrm>
            <a:solidFill>
              <a:srgbClr val="010101"/>
            </a:solidFill>
          </p:grpSpPr>
          <p:sp>
            <p:nvSpPr>
              <p:cNvPr id="92" name="Freeform 91">
                <a:extLst>
                  <a:ext uri="{FF2B5EF4-FFF2-40B4-BE49-F238E27FC236}">
                    <a16:creationId xmlns:a16="http://schemas.microsoft.com/office/drawing/2014/main" id="{D3FABB1E-A9F5-9E24-4F0D-B16C4F1E695A}"/>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3" name="Freeform 92">
                <a:extLst>
                  <a:ext uri="{FF2B5EF4-FFF2-40B4-BE49-F238E27FC236}">
                    <a16:creationId xmlns:a16="http://schemas.microsoft.com/office/drawing/2014/main" id="{EBF9DF84-0061-F377-5059-3C608CC835E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4" name="Freeform 93">
                <a:extLst>
                  <a:ext uri="{FF2B5EF4-FFF2-40B4-BE49-F238E27FC236}">
                    <a16:creationId xmlns:a16="http://schemas.microsoft.com/office/drawing/2014/main" id="{04D45B9F-8985-F397-FAEE-C7964B61F099}"/>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5" name="Freeform 94">
                <a:extLst>
                  <a:ext uri="{FF2B5EF4-FFF2-40B4-BE49-F238E27FC236}">
                    <a16:creationId xmlns:a16="http://schemas.microsoft.com/office/drawing/2014/main" id="{06A065B4-8960-F3AA-2086-1A34F6C06C8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6" name="Freeform 95">
                <a:extLst>
                  <a:ext uri="{FF2B5EF4-FFF2-40B4-BE49-F238E27FC236}">
                    <a16:creationId xmlns:a16="http://schemas.microsoft.com/office/drawing/2014/main" id="{AE6581F4-E3F3-B7BD-1532-3AB5BCBCE649}"/>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108" name="Picture 107">
            <a:extLst>
              <a:ext uri="{FF2B5EF4-FFF2-40B4-BE49-F238E27FC236}">
                <a16:creationId xmlns:a16="http://schemas.microsoft.com/office/drawing/2014/main" id="{35ECA66A-8665-4696-FDF7-D675A94FA0C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21145"/>
          <a:stretch/>
        </p:blipFill>
        <p:spPr>
          <a:xfrm>
            <a:off x="4398612" y="17927"/>
            <a:ext cx="3160754" cy="2547829"/>
          </a:xfrm>
          <a:prstGeom prst="rect">
            <a:avLst/>
          </a:prstGeom>
        </p:spPr>
      </p:pic>
      <p:sp>
        <p:nvSpPr>
          <p:cNvPr id="109" name="Rectangle 108">
            <a:extLst>
              <a:ext uri="{FF2B5EF4-FFF2-40B4-BE49-F238E27FC236}">
                <a16:creationId xmlns:a16="http://schemas.microsoft.com/office/drawing/2014/main" id="{A2BAA916-A62F-7490-8108-AC9606640111}"/>
              </a:ext>
            </a:extLst>
          </p:cNvPr>
          <p:cNvSpPr/>
          <p:nvPr/>
        </p:nvSpPr>
        <p:spPr>
          <a:xfrm>
            <a:off x="5011743" y="240312"/>
            <a:ext cx="2539465" cy="1885674"/>
          </a:xfrm>
          <a:prstGeom prst="rect">
            <a:avLst/>
          </a:prstGeom>
          <a:blipFill>
            <a:blip r:embed="rId3"/>
            <a:srcRect/>
            <a:stretch>
              <a:fillRect l="-1159" t="-478" r="-14851" b="47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109">
            <a:hlinkClick r:id="rId4"/>
            <a:extLst>
              <a:ext uri="{FF2B5EF4-FFF2-40B4-BE49-F238E27FC236}">
                <a16:creationId xmlns:a16="http://schemas.microsoft.com/office/drawing/2014/main" id="{0887222C-75F2-DD3F-F937-268121A59B2E}"/>
              </a:ext>
            </a:extLst>
          </p:cNvPr>
          <p:cNvSpPr/>
          <p:nvPr/>
        </p:nvSpPr>
        <p:spPr>
          <a:xfrm rot="1020859">
            <a:off x="4600425" y="107820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61152"/>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111" name="Graphic 5">
            <a:extLst>
              <a:ext uri="{FF2B5EF4-FFF2-40B4-BE49-F238E27FC236}">
                <a16:creationId xmlns:a16="http://schemas.microsoft.com/office/drawing/2014/main" id="{032B72C3-B026-2B00-3D6D-94870DFB44D5}"/>
              </a:ext>
            </a:extLst>
          </p:cNvPr>
          <p:cNvSpPr txBox="1"/>
          <p:nvPr/>
        </p:nvSpPr>
        <p:spPr>
          <a:xfrm rot="720709">
            <a:off x="4621631" y="1273462"/>
            <a:ext cx="711222" cy="379848"/>
          </a:xfrm>
          <a:prstGeom prst="rect">
            <a:avLst/>
          </a:prstGeom>
          <a:noFill/>
        </p:spPr>
        <p:txBody>
          <a:bodyPr wrap="square" rtlCol="0">
            <a:spAutoFit/>
          </a:bodyPr>
          <a:lstStyle/>
          <a:p>
            <a:pPr algn="ctr">
              <a:lnSpc>
                <a:spcPts val="1120"/>
              </a:lnSpc>
            </a:pPr>
            <a:r>
              <a:rPr lang="en-US" sz="1200" spc="0" baseline="0" dirty="0">
                <a:solidFill>
                  <a:schemeClr val="bg1"/>
                </a:solidFill>
                <a:latin typeface="Calibri" panose="020F0502020204030204" pitchFamily="34" charset="0"/>
                <a:ea typeface="OpenSans"/>
                <a:cs typeface="Calibri" panose="020F0502020204030204" pitchFamily="34" charset="0"/>
                <a:sym typeface="OpenSans"/>
                <a:hlinkClick r:id="rId5">
                  <a:extLst>
                    <a:ext uri="{A12FA001-AC4F-418D-AE19-62706E023703}">
                      <ahyp:hlinkClr xmlns:ahyp="http://schemas.microsoft.com/office/drawing/2018/hyperlinkcolor" val="tx"/>
                    </a:ext>
                  </a:extLst>
                </a:hlinkClick>
                <a:rtl val="0"/>
              </a:rPr>
              <a:t>KLICKA HÄR</a:t>
            </a:r>
            <a:endParaRPr lang="en-US" sz="12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2" name="TextBox 1">
            <a:extLst>
              <a:ext uri="{FF2B5EF4-FFF2-40B4-BE49-F238E27FC236}">
                <a16:creationId xmlns:a16="http://schemas.microsoft.com/office/drawing/2014/main" id="{2AF83CAC-340D-EB53-83A1-985A1C436C64}"/>
              </a:ext>
            </a:extLst>
          </p:cNvPr>
          <p:cNvSpPr txBox="1"/>
          <p:nvPr/>
        </p:nvSpPr>
        <p:spPr>
          <a:xfrm>
            <a:off x="512368" y="7433995"/>
            <a:ext cx="2011461" cy="261610"/>
          </a:xfrm>
          <a:prstGeom prst="rect">
            <a:avLst/>
          </a:prstGeom>
          <a:noFill/>
        </p:spPr>
        <p:txBody>
          <a:bodyPr wrap="square">
            <a:spAutoFit/>
          </a:bodyPr>
          <a:lstStyle/>
          <a:p>
            <a:pPr algn="ctr"/>
            <a:r>
              <a:rPr lang="en-GB" sz="1100" b="1" dirty="0">
                <a:solidFill>
                  <a:srgbClr val="EC662C"/>
                </a:solidFill>
              </a:rPr>
              <a:t>Canva </a:t>
            </a:r>
            <a:r>
              <a:rPr lang="en-GB" sz="1100" b="1" dirty="0" err="1">
                <a:solidFill>
                  <a:srgbClr val="EC662C"/>
                </a:solidFill>
              </a:rPr>
              <a:t>på</a:t>
            </a:r>
            <a:r>
              <a:rPr lang="en-GB" sz="1100" b="1" dirty="0">
                <a:solidFill>
                  <a:srgbClr val="EC662C"/>
                </a:solidFill>
              </a:rPr>
              <a:t> 5 </a:t>
            </a:r>
            <a:r>
              <a:rPr lang="en-GB" sz="1100" b="1" dirty="0" err="1">
                <a:solidFill>
                  <a:srgbClr val="EC662C"/>
                </a:solidFill>
              </a:rPr>
              <a:t>minuter</a:t>
            </a:r>
            <a:endParaRPr lang="en-IE" sz="1100" b="1" dirty="0">
              <a:solidFill>
                <a:srgbClr val="EC662C"/>
              </a:solidFill>
            </a:endParaRPr>
          </a:p>
        </p:txBody>
      </p:sp>
      <p:sp>
        <p:nvSpPr>
          <p:cNvPr id="3" name="TextBox 2">
            <a:extLst>
              <a:ext uri="{FF2B5EF4-FFF2-40B4-BE49-F238E27FC236}">
                <a16:creationId xmlns:a16="http://schemas.microsoft.com/office/drawing/2014/main" id="{F84E3594-DCE3-72F3-1C2F-D154E1B452F7}"/>
              </a:ext>
            </a:extLst>
          </p:cNvPr>
          <p:cNvSpPr txBox="1"/>
          <p:nvPr/>
        </p:nvSpPr>
        <p:spPr>
          <a:xfrm>
            <a:off x="2950877" y="8424194"/>
            <a:ext cx="1897058" cy="261610"/>
          </a:xfrm>
          <a:prstGeom prst="rect">
            <a:avLst/>
          </a:prstGeom>
          <a:noFill/>
        </p:spPr>
        <p:txBody>
          <a:bodyPr wrap="square">
            <a:spAutoFit/>
          </a:bodyPr>
          <a:lstStyle/>
          <a:p>
            <a:pPr algn="ctr"/>
            <a:r>
              <a:rPr lang="en-GB" sz="1100" b="1" dirty="0">
                <a:solidFill>
                  <a:srgbClr val="EC662C"/>
                </a:solidFill>
              </a:rPr>
              <a:t>Canva </a:t>
            </a:r>
            <a:r>
              <a:rPr lang="en-IE" sz="1100" b="1" dirty="0" err="1">
                <a:solidFill>
                  <a:srgbClr val="EC662C"/>
                </a:solidFill>
              </a:rPr>
              <a:t>på</a:t>
            </a:r>
            <a:r>
              <a:rPr lang="en-IE" sz="1100" b="1" dirty="0">
                <a:solidFill>
                  <a:srgbClr val="EC662C"/>
                </a:solidFill>
              </a:rPr>
              <a:t> </a:t>
            </a:r>
            <a:r>
              <a:rPr lang="en-IE" sz="1100" b="1" dirty="0" err="1">
                <a:solidFill>
                  <a:srgbClr val="EC662C"/>
                </a:solidFill>
              </a:rPr>
              <a:t>djupet</a:t>
            </a:r>
            <a:endParaRPr lang="en-IE" sz="1100" b="1" dirty="0">
              <a:solidFill>
                <a:srgbClr val="EC662C"/>
              </a:solidFill>
            </a:endParaRPr>
          </a:p>
        </p:txBody>
      </p:sp>
      <p:sp>
        <p:nvSpPr>
          <p:cNvPr id="4" name="TextBox 3">
            <a:extLst>
              <a:ext uri="{FF2B5EF4-FFF2-40B4-BE49-F238E27FC236}">
                <a16:creationId xmlns:a16="http://schemas.microsoft.com/office/drawing/2014/main" id="{090A536B-0086-1CCA-AD4A-52DF2BA59C2E}"/>
              </a:ext>
            </a:extLst>
          </p:cNvPr>
          <p:cNvSpPr txBox="1"/>
          <p:nvPr/>
        </p:nvSpPr>
        <p:spPr>
          <a:xfrm>
            <a:off x="426374" y="1842459"/>
            <a:ext cx="2979435" cy="528350"/>
          </a:xfrm>
          <a:prstGeom prst="rect">
            <a:avLst/>
          </a:prstGeom>
          <a:noFill/>
        </p:spPr>
        <p:txBody>
          <a:bodyPr wrap="square">
            <a:spAutoFit/>
          </a:bodyPr>
          <a:lstStyle/>
          <a:p>
            <a:pPr>
              <a:lnSpc>
                <a:spcPts val="1720"/>
              </a:lnSpc>
            </a:pP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Gör</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det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möjligt</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att</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bearbeta</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foton</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och</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videofilmer</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lätt</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en-IE" sz="1600" i="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6A3B8121-4404-80B3-5A45-AF6459B2B64A}"/>
              </a:ext>
            </a:extLst>
          </p:cNvPr>
          <p:cNvGrpSpPr/>
          <p:nvPr/>
        </p:nvGrpSpPr>
        <p:grpSpPr>
          <a:xfrm>
            <a:off x="580704" y="1237605"/>
            <a:ext cx="600909" cy="437472"/>
            <a:chOff x="3400450" y="986392"/>
            <a:chExt cx="1487826" cy="1083162"/>
          </a:xfrm>
        </p:grpSpPr>
        <p:sp>
          <p:nvSpPr>
            <p:cNvPr id="16" name="Freeform 15">
              <a:extLst>
                <a:ext uri="{FF2B5EF4-FFF2-40B4-BE49-F238E27FC236}">
                  <a16:creationId xmlns:a16="http://schemas.microsoft.com/office/drawing/2014/main" id="{57172509-C31A-1A29-5055-FD8333737B5C}"/>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61152"/>
            </a:solidFill>
            <a:ln w="8971"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D766907A-0C55-472F-2A86-19015053640E}"/>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pic>
        <p:nvPicPr>
          <p:cNvPr id="20" name="Picture 19">
            <a:extLst>
              <a:ext uri="{FF2B5EF4-FFF2-40B4-BE49-F238E27FC236}">
                <a16:creationId xmlns:a16="http://schemas.microsoft.com/office/drawing/2014/main" id="{E3550BDF-F4AD-D190-AFE5-8174DD10D863}"/>
              </a:ext>
            </a:extLst>
          </p:cNvPr>
          <p:cNvPicPr>
            <a:picLocks noChangeAspect="1"/>
          </p:cNvPicPr>
          <p:nvPr/>
        </p:nvPicPr>
        <p:blipFill>
          <a:blip r:embed="rId6"/>
          <a:stretch>
            <a:fillRect/>
          </a:stretch>
        </p:blipFill>
        <p:spPr>
          <a:xfrm>
            <a:off x="585751" y="7779289"/>
            <a:ext cx="1894410" cy="1254751"/>
          </a:xfrm>
          <a:prstGeom prst="rect">
            <a:avLst/>
          </a:prstGeom>
        </p:spPr>
      </p:pic>
      <p:pic>
        <p:nvPicPr>
          <p:cNvPr id="21" name="Picture 20">
            <a:extLst>
              <a:ext uri="{FF2B5EF4-FFF2-40B4-BE49-F238E27FC236}">
                <a16:creationId xmlns:a16="http://schemas.microsoft.com/office/drawing/2014/main" id="{56502844-F44D-DDF7-ADC7-B5DF929B2C42}"/>
              </a:ext>
            </a:extLst>
          </p:cNvPr>
          <p:cNvPicPr>
            <a:picLocks noChangeAspect="1"/>
          </p:cNvPicPr>
          <p:nvPr/>
        </p:nvPicPr>
        <p:blipFill>
          <a:blip r:embed="rId7"/>
          <a:stretch>
            <a:fillRect/>
          </a:stretch>
        </p:blipFill>
        <p:spPr>
          <a:xfrm>
            <a:off x="2986051" y="8785357"/>
            <a:ext cx="1894410" cy="1232884"/>
          </a:xfrm>
          <a:prstGeom prst="rect">
            <a:avLst/>
          </a:prstGeom>
        </p:spPr>
      </p:pic>
      <p:sp>
        <p:nvSpPr>
          <p:cNvPr id="22" name="Freeform 21">
            <a:hlinkClick r:id="rId4"/>
            <a:extLst>
              <a:ext uri="{FF2B5EF4-FFF2-40B4-BE49-F238E27FC236}">
                <a16:creationId xmlns:a16="http://schemas.microsoft.com/office/drawing/2014/main" id="{C8894D78-7E60-7C19-EA57-49E205F1BC0E}"/>
              </a:ext>
            </a:extLst>
          </p:cNvPr>
          <p:cNvSpPr/>
          <p:nvPr/>
        </p:nvSpPr>
        <p:spPr>
          <a:xfrm>
            <a:off x="2197241" y="776162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C662C"/>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23" name="Graphic 5">
            <a:extLst>
              <a:ext uri="{FF2B5EF4-FFF2-40B4-BE49-F238E27FC236}">
                <a16:creationId xmlns:a16="http://schemas.microsoft.com/office/drawing/2014/main" id="{A1EEC411-EE46-E963-DEC7-71AD2B281BF9}"/>
              </a:ext>
            </a:extLst>
          </p:cNvPr>
          <p:cNvSpPr txBox="1"/>
          <p:nvPr/>
        </p:nvSpPr>
        <p:spPr>
          <a:xfrm rot="-300150">
            <a:off x="2218447" y="7958581"/>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8">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24" name="Freeform 23">
            <a:hlinkClick r:id="rId4"/>
            <a:extLst>
              <a:ext uri="{FF2B5EF4-FFF2-40B4-BE49-F238E27FC236}">
                <a16:creationId xmlns:a16="http://schemas.microsoft.com/office/drawing/2014/main" id="{3088D350-4235-9734-D4CA-D9704C766A71}"/>
              </a:ext>
            </a:extLst>
          </p:cNvPr>
          <p:cNvSpPr/>
          <p:nvPr/>
        </p:nvSpPr>
        <p:spPr>
          <a:xfrm rot="1020859">
            <a:off x="4605504" y="9189532"/>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C662C"/>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26" name="Graphic 5">
            <a:extLst>
              <a:ext uri="{FF2B5EF4-FFF2-40B4-BE49-F238E27FC236}">
                <a16:creationId xmlns:a16="http://schemas.microsoft.com/office/drawing/2014/main" id="{49039680-E901-4B0E-5210-4EE180186310}"/>
              </a:ext>
            </a:extLst>
          </p:cNvPr>
          <p:cNvSpPr txBox="1"/>
          <p:nvPr/>
        </p:nvSpPr>
        <p:spPr>
          <a:xfrm rot="720709">
            <a:off x="4626710" y="9386490"/>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9">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Tree>
    <p:extLst>
      <p:ext uri="{BB962C8B-B14F-4D97-AF65-F5344CB8AC3E}">
        <p14:creationId xmlns:p14="http://schemas.microsoft.com/office/powerpoint/2010/main" val="7529744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102">
            <a:extLst>
              <a:ext uri="{FF2B5EF4-FFF2-40B4-BE49-F238E27FC236}">
                <a16:creationId xmlns:a16="http://schemas.microsoft.com/office/drawing/2014/main" id="{0C271AEA-9A1B-3F2C-5693-02F95B7C48C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586919" y="8653828"/>
            <a:ext cx="2652873" cy="1686264"/>
          </a:xfrm>
          <a:prstGeom prst="rect">
            <a:avLst/>
          </a:prstGeom>
        </p:spPr>
      </p:pic>
      <p:pic>
        <p:nvPicPr>
          <p:cNvPr id="101" name="Picture 100">
            <a:extLst>
              <a:ext uri="{FF2B5EF4-FFF2-40B4-BE49-F238E27FC236}">
                <a16:creationId xmlns:a16="http://schemas.microsoft.com/office/drawing/2014/main" id="{B91FCD54-A8D9-42C4-E961-AB91FFFF0CC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85896" y="7625467"/>
            <a:ext cx="2652873" cy="1686264"/>
          </a:xfrm>
          <a:prstGeom prst="rect">
            <a:avLst/>
          </a:prstGeom>
        </p:spPr>
      </p:pic>
      <p:sp>
        <p:nvSpPr>
          <p:cNvPr id="37" name="Freeform 36">
            <a:extLst>
              <a:ext uri="{FF2B5EF4-FFF2-40B4-BE49-F238E27FC236}">
                <a16:creationId xmlns:a16="http://schemas.microsoft.com/office/drawing/2014/main" id="{4F8C8083-7A93-BF73-E44B-015A7EA862D7}"/>
              </a:ext>
            </a:extLst>
          </p:cNvPr>
          <p:cNvSpPr/>
          <p:nvPr/>
        </p:nvSpPr>
        <p:spPr>
          <a:xfrm rot="5400000" flipH="1">
            <a:off x="2923881" y="-2975750"/>
            <a:ext cx="1718803" cy="7566566"/>
          </a:xfrm>
          <a:custGeom>
            <a:avLst/>
            <a:gdLst>
              <a:gd name="connsiteX0" fmla="*/ 1587338 w 1587338"/>
              <a:gd name="connsiteY0" fmla="*/ 7566565 h 7566566"/>
              <a:gd name="connsiteX1" fmla="*/ 1587338 w 1587338"/>
              <a:gd name="connsiteY1" fmla="*/ 0 h 7566566"/>
              <a:gd name="connsiteX2" fmla="*/ 0 w 1587338"/>
              <a:gd name="connsiteY2" fmla="*/ 12120 h 7566566"/>
              <a:gd name="connsiteX3" fmla="*/ 280422 w 1587338"/>
              <a:gd name="connsiteY3" fmla="*/ 7566566 h 7566566"/>
            </a:gdLst>
            <a:ahLst/>
            <a:cxnLst>
              <a:cxn ang="0">
                <a:pos x="connsiteX0" y="connsiteY0"/>
              </a:cxn>
              <a:cxn ang="0">
                <a:pos x="connsiteX1" y="connsiteY1"/>
              </a:cxn>
              <a:cxn ang="0">
                <a:pos x="connsiteX2" y="connsiteY2"/>
              </a:cxn>
              <a:cxn ang="0">
                <a:pos x="connsiteX3" y="connsiteY3"/>
              </a:cxn>
            </a:cxnLst>
            <a:rect l="l" t="t" r="r" b="b"/>
            <a:pathLst>
              <a:path w="1587338" h="7566566">
                <a:moveTo>
                  <a:pt x="1587338" y="7566565"/>
                </a:moveTo>
                <a:lnTo>
                  <a:pt x="1587338" y="0"/>
                </a:lnTo>
                <a:lnTo>
                  <a:pt x="0" y="12120"/>
                </a:lnTo>
                <a:lnTo>
                  <a:pt x="280422" y="7566566"/>
                </a:lnTo>
                <a:close/>
              </a:path>
            </a:pathLst>
          </a:custGeom>
          <a:solidFill>
            <a:srgbClr val="358EC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4">
            <a:extLst>
              <a:ext uri="{FF2B5EF4-FFF2-40B4-BE49-F238E27FC236}">
                <a16:creationId xmlns:a16="http://schemas.microsoft.com/office/drawing/2014/main" id="{C2B65567-D7A9-2610-9CB2-EC99D0304C39}"/>
              </a:ext>
            </a:extLst>
          </p:cNvPr>
          <p:cNvSpPr>
            <a:spLocks noGrp="1"/>
          </p:cNvSpPr>
          <p:nvPr>
            <p:ph type="body" sz="quarter" idx="32"/>
          </p:nvPr>
        </p:nvSpPr>
        <p:spPr>
          <a:xfrm>
            <a:off x="460053" y="2612168"/>
            <a:ext cx="4772257" cy="348130"/>
          </a:xfrm>
          <a:solidFill>
            <a:srgbClr val="E61152"/>
          </a:solidFill>
        </p:spPr>
        <p:txBody>
          <a:bodyPr numCol="1"/>
          <a:lstStyle/>
          <a:p>
            <a:r>
              <a:rPr lang="en-US" sz="1800" b="1" dirty="0">
                <a:solidFill>
                  <a:schemeClr val="bg1"/>
                </a:solidFill>
              </a:rPr>
              <a:t>STÖDJER DIFFERENTIERING OCH INKLUDERING</a:t>
            </a:r>
          </a:p>
        </p:txBody>
      </p:sp>
      <p:sp>
        <p:nvSpPr>
          <p:cNvPr id="6" name="Slide Number Placeholder 5">
            <a:extLst>
              <a:ext uri="{FF2B5EF4-FFF2-40B4-BE49-F238E27FC236}">
                <a16:creationId xmlns:a16="http://schemas.microsoft.com/office/drawing/2014/main" id="{27931DDB-F423-CA0A-4FBC-817D52095746}"/>
              </a:ext>
            </a:extLst>
          </p:cNvPr>
          <p:cNvSpPr txBox="1">
            <a:spLocks/>
          </p:cNvSpPr>
          <p:nvPr/>
        </p:nvSpPr>
        <p:spPr>
          <a:xfrm>
            <a:off x="7030922" y="10219096"/>
            <a:ext cx="372588" cy="363596"/>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rgbClr val="000000"/>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16</a:t>
            </a:fld>
            <a:endParaRPr lang="fr-CA" dirty="0"/>
          </a:p>
        </p:txBody>
      </p:sp>
      <p:sp>
        <p:nvSpPr>
          <p:cNvPr id="12" name="TextBox 11">
            <a:extLst>
              <a:ext uri="{FF2B5EF4-FFF2-40B4-BE49-F238E27FC236}">
                <a16:creationId xmlns:a16="http://schemas.microsoft.com/office/drawing/2014/main" id="{7642CAD5-494D-C4C3-B633-A2E925B82845}"/>
              </a:ext>
            </a:extLst>
          </p:cNvPr>
          <p:cNvSpPr txBox="1"/>
          <p:nvPr/>
        </p:nvSpPr>
        <p:spPr>
          <a:xfrm>
            <a:off x="395495" y="78979"/>
            <a:ext cx="1416148" cy="1092607"/>
          </a:xfrm>
          <a:prstGeom prst="rect">
            <a:avLst/>
          </a:prstGeom>
          <a:noFill/>
        </p:spPr>
        <p:txBody>
          <a:bodyPr wrap="square">
            <a:spAutoFit/>
          </a:bodyPr>
          <a:lstStyle/>
          <a:p>
            <a:r>
              <a:rPr lang="en-GB" sz="5400" dirty="0">
                <a:solidFill>
                  <a:schemeClr val="bg1"/>
                </a:solidFill>
              </a:rPr>
              <a:t>05</a:t>
            </a:r>
            <a:r>
              <a:rPr lang="en-GB" sz="6500" dirty="0">
                <a:solidFill>
                  <a:schemeClr val="bg1"/>
                </a:solidFill>
              </a:rPr>
              <a:t>	</a:t>
            </a:r>
            <a:endParaRPr lang="en-US" sz="6500" dirty="0">
              <a:solidFill>
                <a:schemeClr val="bg1"/>
              </a:solidFill>
            </a:endParaRPr>
          </a:p>
        </p:txBody>
      </p:sp>
      <p:sp>
        <p:nvSpPr>
          <p:cNvPr id="13" name="Text Placeholder 4">
            <a:extLst>
              <a:ext uri="{FF2B5EF4-FFF2-40B4-BE49-F238E27FC236}">
                <a16:creationId xmlns:a16="http://schemas.microsoft.com/office/drawing/2014/main" id="{C4D7DC80-5C7A-E000-B8C2-C6F39B834330}"/>
              </a:ext>
            </a:extLst>
          </p:cNvPr>
          <p:cNvSpPr txBox="1">
            <a:spLocks/>
          </p:cNvSpPr>
          <p:nvPr/>
        </p:nvSpPr>
        <p:spPr>
          <a:xfrm>
            <a:off x="490913" y="3145527"/>
            <a:ext cx="6526988"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358ECE"/>
              </a:buClr>
              <a:buFont typeface="Arial" panose="020B0604020202020204" pitchFamily="34" charset="0"/>
              <a:buChar char="•"/>
            </a:pPr>
            <a:r>
              <a:rPr lang="sv-SE" sz="1200" dirty="0"/>
              <a:t>Deltagande för studerande på alla nivåer genom videoklipp som läraren kan visa för klassen.</a:t>
            </a:r>
          </a:p>
          <a:p>
            <a:pPr marL="171450" indent="-171450" algn="l">
              <a:buClr>
                <a:srgbClr val="358ECE"/>
              </a:buClr>
              <a:buFont typeface="Arial" panose="020B0604020202020204" pitchFamily="34" charset="0"/>
              <a:buChar char="•"/>
            </a:pPr>
            <a:r>
              <a:rPr lang="sv-SE" sz="1200" dirty="0"/>
              <a:t>Videosvar som kan anpassas tvingar de studerande att planera sina svar och att yttra sig med eftertanke.</a:t>
            </a:r>
          </a:p>
          <a:p>
            <a:pPr marL="171450" indent="-171450" algn="l">
              <a:buClr>
                <a:srgbClr val="358ECE"/>
              </a:buClr>
              <a:buFont typeface="Arial" panose="020B0604020202020204" pitchFamily="34" charset="0"/>
              <a:buChar char="•"/>
            </a:pPr>
            <a:endParaRPr lang="sv-SE" sz="1200" dirty="0"/>
          </a:p>
        </p:txBody>
      </p:sp>
      <p:sp>
        <p:nvSpPr>
          <p:cNvPr id="25" name="Text Placeholder 24">
            <a:extLst>
              <a:ext uri="{FF2B5EF4-FFF2-40B4-BE49-F238E27FC236}">
                <a16:creationId xmlns:a16="http://schemas.microsoft.com/office/drawing/2014/main" id="{506B37DA-64D5-E9FA-40D9-EF41DA269A4D}"/>
              </a:ext>
            </a:extLst>
          </p:cNvPr>
          <p:cNvSpPr>
            <a:spLocks noGrp="1"/>
          </p:cNvSpPr>
          <p:nvPr>
            <p:ph type="body" sz="quarter" idx="33"/>
          </p:nvPr>
        </p:nvSpPr>
        <p:spPr>
          <a:xfrm>
            <a:off x="1420467" y="530402"/>
            <a:ext cx="3390068" cy="633815"/>
          </a:xfrm>
        </p:spPr>
        <p:txBody>
          <a:bodyPr/>
          <a:lstStyle/>
          <a:p>
            <a:r>
              <a:rPr lang="en-US" sz="2800" b="0" dirty="0">
                <a:solidFill>
                  <a:schemeClr val="bg1"/>
                </a:solidFill>
              </a:rPr>
              <a:t>Flip(grid) </a:t>
            </a:r>
          </a:p>
        </p:txBody>
      </p:sp>
      <p:grpSp>
        <p:nvGrpSpPr>
          <p:cNvPr id="32" name="Graphic 2">
            <a:extLst>
              <a:ext uri="{FF2B5EF4-FFF2-40B4-BE49-F238E27FC236}">
                <a16:creationId xmlns:a16="http://schemas.microsoft.com/office/drawing/2014/main" id="{F1F7BDAB-5BC6-5299-F9D1-D5EFAC7466CF}"/>
              </a:ext>
            </a:extLst>
          </p:cNvPr>
          <p:cNvGrpSpPr/>
          <p:nvPr/>
        </p:nvGrpSpPr>
        <p:grpSpPr>
          <a:xfrm rot="10800000" flipH="1">
            <a:off x="-2135848" y="-93343"/>
            <a:ext cx="3136007" cy="1090893"/>
            <a:chOff x="4497892" y="6688880"/>
            <a:chExt cx="1587779" cy="552326"/>
          </a:xfrm>
          <a:solidFill>
            <a:srgbClr val="FFFFFF"/>
          </a:solidFill>
        </p:grpSpPr>
        <p:sp>
          <p:nvSpPr>
            <p:cNvPr id="33" name="Graphic 2">
              <a:extLst>
                <a:ext uri="{FF2B5EF4-FFF2-40B4-BE49-F238E27FC236}">
                  <a16:creationId xmlns:a16="http://schemas.microsoft.com/office/drawing/2014/main" id="{1E2816FB-7D70-1497-3C79-0CCA5E0487B3}"/>
                </a:ext>
              </a:extLst>
            </p:cNvPr>
            <p:cNvSpPr/>
            <p:nvPr/>
          </p:nvSpPr>
          <p:spPr>
            <a:xfrm>
              <a:off x="4755987" y="6869474"/>
              <a:ext cx="1071829" cy="371732"/>
            </a:xfrm>
            <a:custGeom>
              <a:avLst/>
              <a:gdLst>
                <a:gd name="connsiteX0" fmla="*/ 543881 w 1071829"/>
                <a:gd name="connsiteY0" fmla="*/ 2221 h 371732"/>
                <a:gd name="connsiteX1" fmla="*/ 540858 w 1071829"/>
                <a:gd name="connsiteY1" fmla="*/ 949 h 371732"/>
                <a:gd name="connsiteX2" fmla="*/ 538674 w 1071829"/>
                <a:gd name="connsiteY2" fmla="*/ 109 h 371732"/>
                <a:gd name="connsiteX3" fmla="*/ 535891 w 1071829"/>
                <a:gd name="connsiteY3" fmla="*/ 37 h 371732"/>
                <a:gd name="connsiteX4" fmla="*/ 533179 w 1071829"/>
                <a:gd name="connsiteY4" fmla="*/ 109 h 371732"/>
                <a:gd name="connsiteX5" fmla="*/ 530948 w 1071829"/>
                <a:gd name="connsiteY5" fmla="*/ 997 h 371732"/>
                <a:gd name="connsiteX6" fmla="*/ 527996 w 1071829"/>
                <a:gd name="connsiteY6" fmla="*/ 2245 h 371732"/>
                <a:gd name="connsiteX7" fmla="*/ 527636 w 1071829"/>
                <a:gd name="connsiteY7" fmla="*/ 2388 h 371732"/>
                <a:gd name="connsiteX8" fmla="*/ 0 w 1071829"/>
                <a:gd name="connsiteY8" fmla="*/ 371732 h 371732"/>
                <a:gd name="connsiteX9" fmla="*/ 4895 w 1071829"/>
                <a:gd name="connsiteY9" fmla="*/ 371732 h 371732"/>
                <a:gd name="connsiteX10" fmla="*/ 50342 w 1071829"/>
                <a:gd name="connsiteY10" fmla="*/ 371732 h 371732"/>
                <a:gd name="connsiteX11" fmla="*/ 535891 w 1071829"/>
                <a:gd name="connsiteY11" fmla="*/ 31807 h 371732"/>
                <a:gd name="connsiteX12" fmla="*/ 1021559 w 1071829"/>
                <a:gd name="connsiteY12" fmla="*/ 371732 h 371732"/>
                <a:gd name="connsiteX13" fmla="*/ 1071829 w 1071829"/>
                <a:gd name="connsiteY13" fmla="*/ 371732 h 371732"/>
                <a:gd name="connsiteX14" fmla="*/ 544217 w 1071829"/>
                <a:gd name="connsiteY14" fmla="*/ 2388 h 371732"/>
                <a:gd name="connsiteX15" fmla="*/ 543881 w 1071829"/>
                <a:gd name="connsiteY15" fmla="*/ 2221 h 37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1829" h="371732">
                  <a:moveTo>
                    <a:pt x="543881" y="2221"/>
                  </a:moveTo>
                  <a:cubicBezTo>
                    <a:pt x="542969" y="1597"/>
                    <a:pt x="541866" y="1357"/>
                    <a:pt x="540858" y="949"/>
                  </a:cubicBezTo>
                  <a:cubicBezTo>
                    <a:pt x="540138" y="661"/>
                    <a:pt x="539442" y="229"/>
                    <a:pt x="538674" y="109"/>
                  </a:cubicBezTo>
                  <a:cubicBezTo>
                    <a:pt x="537786" y="-83"/>
                    <a:pt x="536850" y="37"/>
                    <a:pt x="535891" y="37"/>
                  </a:cubicBezTo>
                  <a:cubicBezTo>
                    <a:pt x="534979" y="37"/>
                    <a:pt x="534067" y="-83"/>
                    <a:pt x="533179" y="109"/>
                  </a:cubicBezTo>
                  <a:cubicBezTo>
                    <a:pt x="532411" y="229"/>
                    <a:pt x="531692" y="685"/>
                    <a:pt x="530948" y="997"/>
                  </a:cubicBezTo>
                  <a:cubicBezTo>
                    <a:pt x="529892" y="1357"/>
                    <a:pt x="528860" y="1621"/>
                    <a:pt x="527996" y="2245"/>
                  </a:cubicBezTo>
                  <a:cubicBezTo>
                    <a:pt x="527852" y="2365"/>
                    <a:pt x="527732" y="2365"/>
                    <a:pt x="527636" y="2388"/>
                  </a:cubicBezTo>
                  <a:lnTo>
                    <a:pt x="0" y="371732"/>
                  </a:lnTo>
                  <a:lnTo>
                    <a:pt x="4895" y="371732"/>
                  </a:lnTo>
                  <a:lnTo>
                    <a:pt x="50342" y="371732"/>
                  </a:lnTo>
                  <a:lnTo>
                    <a:pt x="535891" y="31807"/>
                  </a:lnTo>
                  <a:lnTo>
                    <a:pt x="1021559" y="371732"/>
                  </a:lnTo>
                  <a:lnTo>
                    <a:pt x="1071829" y="371732"/>
                  </a:lnTo>
                  <a:lnTo>
                    <a:pt x="544217" y="2388"/>
                  </a:lnTo>
                  <a:cubicBezTo>
                    <a:pt x="544097" y="2341"/>
                    <a:pt x="543953" y="2341"/>
                    <a:pt x="543881" y="2221"/>
                  </a:cubicBezTo>
                </a:path>
              </a:pathLst>
            </a:custGeom>
            <a:solidFill>
              <a:srgbClr val="FFFFFF"/>
            </a:solidFill>
            <a:ln w="2400" cap="flat">
              <a:noFill/>
              <a:prstDash val="solid"/>
              <a:miter/>
            </a:ln>
          </p:spPr>
          <p:txBody>
            <a:bodyPr rtlCol="0" anchor="ctr"/>
            <a:lstStyle/>
            <a:p>
              <a:endParaRPr lang="en-US" sz="1800"/>
            </a:p>
          </p:txBody>
        </p:sp>
        <p:sp>
          <p:nvSpPr>
            <p:cNvPr id="34" name="Graphic 2">
              <a:extLst>
                <a:ext uri="{FF2B5EF4-FFF2-40B4-BE49-F238E27FC236}">
                  <a16:creationId xmlns:a16="http://schemas.microsoft.com/office/drawing/2014/main" id="{7B88418B-FFD3-AB35-D2BE-A50B9E018B9E}"/>
                </a:ext>
              </a:extLst>
            </p:cNvPr>
            <p:cNvSpPr/>
            <p:nvPr/>
          </p:nvSpPr>
          <p:spPr>
            <a:xfrm>
              <a:off x="4497892" y="6688880"/>
              <a:ext cx="1587779" cy="552300"/>
            </a:xfrm>
            <a:custGeom>
              <a:avLst/>
              <a:gdLst>
                <a:gd name="connsiteX0" fmla="*/ 801976 w 1587779"/>
                <a:gd name="connsiteY0" fmla="*/ 2269 h 552300"/>
                <a:gd name="connsiteX1" fmla="*/ 798953 w 1587779"/>
                <a:gd name="connsiteY1" fmla="*/ 997 h 552300"/>
                <a:gd name="connsiteX2" fmla="*/ 796769 w 1587779"/>
                <a:gd name="connsiteY2" fmla="*/ 109 h 552300"/>
                <a:gd name="connsiteX3" fmla="*/ 793986 w 1587779"/>
                <a:gd name="connsiteY3" fmla="*/ 37 h 552300"/>
                <a:gd name="connsiteX4" fmla="*/ 791274 w 1587779"/>
                <a:gd name="connsiteY4" fmla="*/ 109 h 552300"/>
                <a:gd name="connsiteX5" fmla="*/ 789043 w 1587779"/>
                <a:gd name="connsiteY5" fmla="*/ 997 h 552300"/>
                <a:gd name="connsiteX6" fmla="*/ 786091 w 1587779"/>
                <a:gd name="connsiteY6" fmla="*/ 2269 h 552300"/>
                <a:gd name="connsiteX7" fmla="*/ 785731 w 1587779"/>
                <a:gd name="connsiteY7" fmla="*/ 2412 h 552300"/>
                <a:gd name="connsiteX8" fmla="*/ 0 w 1587779"/>
                <a:gd name="connsiteY8" fmla="*/ 552301 h 552300"/>
                <a:gd name="connsiteX9" fmla="*/ 9526 w 1587779"/>
                <a:gd name="connsiteY9" fmla="*/ 552301 h 552300"/>
                <a:gd name="connsiteX10" fmla="*/ 50294 w 1587779"/>
                <a:gd name="connsiteY10" fmla="*/ 552301 h 552300"/>
                <a:gd name="connsiteX11" fmla="*/ 793962 w 1587779"/>
                <a:gd name="connsiteY11" fmla="*/ 31879 h 552300"/>
                <a:gd name="connsiteX12" fmla="*/ 1537557 w 1587779"/>
                <a:gd name="connsiteY12" fmla="*/ 552301 h 552300"/>
                <a:gd name="connsiteX13" fmla="*/ 1587780 w 1587779"/>
                <a:gd name="connsiteY13" fmla="*/ 552301 h 552300"/>
                <a:gd name="connsiteX14" fmla="*/ 802288 w 1587779"/>
                <a:gd name="connsiteY14" fmla="*/ 2412 h 552300"/>
                <a:gd name="connsiteX15" fmla="*/ 801976 w 1587779"/>
                <a:gd name="connsiteY15" fmla="*/ 2269 h 55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87779" h="552300">
                  <a:moveTo>
                    <a:pt x="801976" y="2269"/>
                  </a:moveTo>
                  <a:cubicBezTo>
                    <a:pt x="801064" y="1693"/>
                    <a:pt x="799961" y="1357"/>
                    <a:pt x="798953" y="997"/>
                  </a:cubicBezTo>
                  <a:cubicBezTo>
                    <a:pt x="798233" y="709"/>
                    <a:pt x="797537" y="277"/>
                    <a:pt x="796769" y="109"/>
                  </a:cubicBezTo>
                  <a:cubicBezTo>
                    <a:pt x="795881" y="-83"/>
                    <a:pt x="794945" y="37"/>
                    <a:pt x="793986" y="37"/>
                  </a:cubicBezTo>
                  <a:cubicBezTo>
                    <a:pt x="793074" y="37"/>
                    <a:pt x="792162" y="-83"/>
                    <a:pt x="791274" y="109"/>
                  </a:cubicBezTo>
                  <a:cubicBezTo>
                    <a:pt x="790506" y="253"/>
                    <a:pt x="789787" y="733"/>
                    <a:pt x="789043" y="997"/>
                  </a:cubicBezTo>
                  <a:cubicBezTo>
                    <a:pt x="787987" y="1357"/>
                    <a:pt x="786955" y="1693"/>
                    <a:pt x="786091" y="2269"/>
                  </a:cubicBezTo>
                  <a:cubicBezTo>
                    <a:pt x="785947" y="2341"/>
                    <a:pt x="785827" y="2341"/>
                    <a:pt x="785731" y="2412"/>
                  </a:cubicBezTo>
                  <a:lnTo>
                    <a:pt x="0" y="552301"/>
                  </a:lnTo>
                  <a:lnTo>
                    <a:pt x="9526" y="552301"/>
                  </a:lnTo>
                  <a:lnTo>
                    <a:pt x="50294" y="552301"/>
                  </a:lnTo>
                  <a:lnTo>
                    <a:pt x="793962" y="31879"/>
                  </a:lnTo>
                  <a:lnTo>
                    <a:pt x="1537557" y="552301"/>
                  </a:lnTo>
                  <a:lnTo>
                    <a:pt x="1587780" y="552301"/>
                  </a:lnTo>
                  <a:lnTo>
                    <a:pt x="802288" y="2412"/>
                  </a:lnTo>
                  <a:cubicBezTo>
                    <a:pt x="802192" y="2341"/>
                    <a:pt x="802048" y="2341"/>
                    <a:pt x="801976" y="2269"/>
                  </a:cubicBezTo>
                </a:path>
              </a:pathLst>
            </a:custGeom>
            <a:solidFill>
              <a:srgbClr val="FFFFFF"/>
            </a:solidFill>
            <a:ln w="2400" cap="flat">
              <a:noFill/>
              <a:prstDash val="solid"/>
              <a:miter/>
            </a:ln>
          </p:spPr>
          <p:txBody>
            <a:bodyPr rtlCol="0" anchor="ctr"/>
            <a:lstStyle/>
            <a:p>
              <a:endParaRPr lang="en-US" sz="1800"/>
            </a:p>
          </p:txBody>
        </p:sp>
        <p:sp>
          <p:nvSpPr>
            <p:cNvPr id="35" name="Graphic 2">
              <a:extLst>
                <a:ext uri="{FF2B5EF4-FFF2-40B4-BE49-F238E27FC236}">
                  <a16:creationId xmlns:a16="http://schemas.microsoft.com/office/drawing/2014/main" id="{E3404074-382E-8124-A8FB-48C93E489C57}"/>
                </a:ext>
              </a:extLst>
            </p:cNvPr>
            <p:cNvSpPr/>
            <p:nvPr/>
          </p:nvSpPr>
          <p:spPr>
            <a:xfrm>
              <a:off x="5019674" y="7054087"/>
              <a:ext cx="544457" cy="187118"/>
            </a:xfrm>
            <a:custGeom>
              <a:avLst/>
              <a:gdLst>
                <a:gd name="connsiteX0" fmla="*/ 280531 w 544457"/>
                <a:gd name="connsiteY0" fmla="*/ 2375 h 187118"/>
                <a:gd name="connsiteX1" fmla="*/ 280195 w 544457"/>
                <a:gd name="connsiteY1" fmla="*/ 2230 h 187118"/>
                <a:gd name="connsiteX2" fmla="*/ 277196 w 544457"/>
                <a:gd name="connsiteY2" fmla="*/ 959 h 187118"/>
                <a:gd name="connsiteX3" fmla="*/ 275012 w 544457"/>
                <a:gd name="connsiteY3" fmla="*/ 119 h 187118"/>
                <a:gd name="connsiteX4" fmla="*/ 272205 w 544457"/>
                <a:gd name="connsiteY4" fmla="*/ 47 h 187118"/>
                <a:gd name="connsiteX5" fmla="*/ 269493 w 544457"/>
                <a:gd name="connsiteY5" fmla="*/ 119 h 187118"/>
                <a:gd name="connsiteX6" fmla="*/ 267261 w 544457"/>
                <a:gd name="connsiteY6" fmla="*/ 959 h 187118"/>
                <a:gd name="connsiteX7" fmla="*/ 264310 w 544457"/>
                <a:gd name="connsiteY7" fmla="*/ 2230 h 187118"/>
                <a:gd name="connsiteX8" fmla="*/ 263950 w 544457"/>
                <a:gd name="connsiteY8" fmla="*/ 2375 h 187118"/>
                <a:gd name="connsiteX9" fmla="*/ 0 w 544457"/>
                <a:gd name="connsiteY9" fmla="*/ 187118 h 187118"/>
                <a:gd name="connsiteX10" fmla="*/ 50295 w 544457"/>
                <a:gd name="connsiteY10" fmla="*/ 187118 h 187118"/>
                <a:gd name="connsiteX11" fmla="*/ 272205 w 544457"/>
                <a:gd name="connsiteY11" fmla="*/ 31793 h 187118"/>
                <a:gd name="connsiteX12" fmla="*/ 494187 w 544457"/>
                <a:gd name="connsiteY12" fmla="*/ 187118 h 187118"/>
                <a:gd name="connsiteX13" fmla="*/ 544457 w 544457"/>
                <a:gd name="connsiteY13" fmla="*/ 187118 h 187118"/>
                <a:gd name="connsiteX14" fmla="*/ 280531 w 544457"/>
                <a:gd name="connsiteY14" fmla="*/ 2375 h 1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57" h="187118">
                  <a:moveTo>
                    <a:pt x="280531" y="2375"/>
                  </a:moveTo>
                  <a:cubicBezTo>
                    <a:pt x="280411" y="2303"/>
                    <a:pt x="280315" y="2303"/>
                    <a:pt x="280195" y="2230"/>
                  </a:cubicBezTo>
                  <a:cubicBezTo>
                    <a:pt x="279283" y="1607"/>
                    <a:pt x="278228" y="1319"/>
                    <a:pt x="277196" y="959"/>
                  </a:cubicBezTo>
                  <a:cubicBezTo>
                    <a:pt x="276428" y="671"/>
                    <a:pt x="275780" y="239"/>
                    <a:pt x="275012" y="119"/>
                  </a:cubicBezTo>
                  <a:cubicBezTo>
                    <a:pt x="274100" y="-97"/>
                    <a:pt x="273141" y="47"/>
                    <a:pt x="272205" y="47"/>
                  </a:cubicBezTo>
                  <a:cubicBezTo>
                    <a:pt x="271341" y="47"/>
                    <a:pt x="270405" y="-97"/>
                    <a:pt x="269493" y="119"/>
                  </a:cubicBezTo>
                  <a:cubicBezTo>
                    <a:pt x="268725" y="239"/>
                    <a:pt x="268005" y="671"/>
                    <a:pt x="267261" y="959"/>
                  </a:cubicBezTo>
                  <a:cubicBezTo>
                    <a:pt x="266206" y="1319"/>
                    <a:pt x="265222" y="1607"/>
                    <a:pt x="264310" y="2230"/>
                  </a:cubicBezTo>
                  <a:cubicBezTo>
                    <a:pt x="264166" y="2279"/>
                    <a:pt x="264046" y="2303"/>
                    <a:pt x="263950" y="2375"/>
                  </a:cubicBezTo>
                  <a:lnTo>
                    <a:pt x="0" y="187118"/>
                  </a:lnTo>
                  <a:lnTo>
                    <a:pt x="50295" y="187118"/>
                  </a:lnTo>
                  <a:lnTo>
                    <a:pt x="272205" y="31793"/>
                  </a:lnTo>
                  <a:lnTo>
                    <a:pt x="494187" y="187118"/>
                  </a:lnTo>
                  <a:lnTo>
                    <a:pt x="544457" y="187118"/>
                  </a:lnTo>
                  <a:lnTo>
                    <a:pt x="280531" y="2375"/>
                  </a:lnTo>
                  <a:close/>
                </a:path>
              </a:pathLst>
            </a:custGeom>
            <a:solidFill>
              <a:srgbClr val="FFFFFF"/>
            </a:solidFill>
            <a:ln w="2400" cap="flat">
              <a:noFill/>
              <a:prstDash val="solid"/>
              <a:miter/>
            </a:ln>
          </p:spPr>
          <p:txBody>
            <a:bodyPr rtlCol="0" anchor="ctr"/>
            <a:lstStyle/>
            <a:p>
              <a:endParaRPr lang="en-US" sz="1800"/>
            </a:p>
          </p:txBody>
        </p:sp>
      </p:grpSp>
      <p:sp>
        <p:nvSpPr>
          <p:cNvPr id="38" name="Text Placeholder 4">
            <a:extLst>
              <a:ext uri="{FF2B5EF4-FFF2-40B4-BE49-F238E27FC236}">
                <a16:creationId xmlns:a16="http://schemas.microsoft.com/office/drawing/2014/main" id="{29D32AE7-9FC5-CCEB-708A-D3DBEF89A7E1}"/>
              </a:ext>
            </a:extLst>
          </p:cNvPr>
          <p:cNvSpPr txBox="1">
            <a:spLocks/>
          </p:cNvSpPr>
          <p:nvPr/>
        </p:nvSpPr>
        <p:spPr>
          <a:xfrm>
            <a:off x="4514459" y="4418922"/>
            <a:ext cx="2597728"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STÖDJER KREATIVITET</a:t>
            </a:r>
          </a:p>
        </p:txBody>
      </p:sp>
      <p:sp>
        <p:nvSpPr>
          <p:cNvPr id="39" name="Text Placeholder 4">
            <a:extLst>
              <a:ext uri="{FF2B5EF4-FFF2-40B4-BE49-F238E27FC236}">
                <a16:creationId xmlns:a16="http://schemas.microsoft.com/office/drawing/2014/main" id="{6BCF5308-93EB-288A-4D16-4536109E5CA3}"/>
              </a:ext>
            </a:extLst>
          </p:cNvPr>
          <p:cNvSpPr txBox="1">
            <a:spLocks/>
          </p:cNvSpPr>
          <p:nvPr/>
        </p:nvSpPr>
        <p:spPr>
          <a:xfrm>
            <a:off x="554339" y="4952281"/>
            <a:ext cx="6526988" cy="1082426"/>
          </a:xfrm>
          <a:prstGeom prst="rect">
            <a:avLst/>
          </a:prstGeom>
          <a:ln>
            <a:noFill/>
          </a:ln>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358ECE"/>
              </a:buClr>
              <a:buFont typeface="Arial" panose="020B0604020202020204" pitchFamily="34" charset="0"/>
              <a:buChar char="•"/>
            </a:pPr>
            <a:r>
              <a:rPr lang="sv-SE" sz="1200" dirty="0"/>
              <a:t>De studerande har själva kreativ kontroll över videoinnehållet och detta visas för klassen.</a:t>
            </a:r>
          </a:p>
          <a:p>
            <a:pPr marL="171450" indent="-171450" algn="l">
              <a:buClr>
                <a:srgbClr val="358ECE"/>
              </a:buClr>
              <a:buFont typeface="Arial" panose="020B0604020202020204" pitchFamily="34" charset="0"/>
              <a:buChar char="•"/>
            </a:pPr>
            <a:r>
              <a:rPr lang="sv-SE" sz="1200" dirty="0"/>
              <a:t>Det här tillgängliga verktyget ger samband, ett stort antal sätt att uttrycka sig och kreativitet att tillämpa på nästan vilket ämne som helst.</a:t>
            </a:r>
          </a:p>
          <a:p>
            <a:pPr marL="171450" indent="-171450" algn="l">
              <a:buClr>
                <a:srgbClr val="358ECE"/>
              </a:buClr>
              <a:buFont typeface="Arial" panose="020B0604020202020204" pitchFamily="34" charset="0"/>
              <a:buChar char="•"/>
            </a:pPr>
            <a:endParaRPr lang="sv-SE" sz="1200" dirty="0"/>
          </a:p>
        </p:txBody>
      </p:sp>
      <p:sp>
        <p:nvSpPr>
          <p:cNvPr id="40" name="Text Placeholder 4">
            <a:extLst>
              <a:ext uri="{FF2B5EF4-FFF2-40B4-BE49-F238E27FC236}">
                <a16:creationId xmlns:a16="http://schemas.microsoft.com/office/drawing/2014/main" id="{0FD588BF-6821-A3FA-2A78-32CE7027AF35}"/>
              </a:ext>
            </a:extLst>
          </p:cNvPr>
          <p:cNvSpPr txBox="1">
            <a:spLocks/>
          </p:cNvSpPr>
          <p:nvPr/>
        </p:nvSpPr>
        <p:spPr>
          <a:xfrm>
            <a:off x="490872" y="6238255"/>
            <a:ext cx="1563544"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800" b="1" dirty="0">
                <a:solidFill>
                  <a:schemeClr val="bg1"/>
                </a:solidFill>
              </a:rPr>
              <a:t>ATT TÄNKA PÅ</a:t>
            </a:r>
          </a:p>
        </p:txBody>
      </p:sp>
      <p:sp>
        <p:nvSpPr>
          <p:cNvPr id="41" name="Text Placeholder 4">
            <a:extLst>
              <a:ext uri="{FF2B5EF4-FFF2-40B4-BE49-F238E27FC236}">
                <a16:creationId xmlns:a16="http://schemas.microsoft.com/office/drawing/2014/main" id="{420F4D33-8A7A-C08D-278A-63E791EDCE46}"/>
              </a:ext>
            </a:extLst>
          </p:cNvPr>
          <p:cNvSpPr txBox="1">
            <a:spLocks/>
          </p:cNvSpPr>
          <p:nvPr/>
        </p:nvSpPr>
        <p:spPr>
          <a:xfrm>
            <a:off x="521732" y="6771614"/>
            <a:ext cx="6526988" cy="591252"/>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358ECE"/>
              </a:buClr>
              <a:buFont typeface="Arial" panose="020B0604020202020204" pitchFamily="34" charset="0"/>
              <a:buChar char="•"/>
            </a:pPr>
            <a:r>
              <a:rPr lang="sv-SE" sz="1200" dirty="0"/>
              <a:t>Funktionerna som påminner om sociala medier och som gör </a:t>
            </a:r>
            <a:r>
              <a:rPr lang="sv-SE" sz="1200" dirty="0" err="1"/>
              <a:t>Flip</a:t>
            </a:r>
            <a:r>
              <a:rPr lang="sv-SE" sz="1200" dirty="0"/>
              <a:t> roligt kan också dra de studerandes uppmärksamhet från syftet med uppgiften.</a:t>
            </a:r>
          </a:p>
          <a:p>
            <a:pPr marL="171450" indent="-171450" algn="l">
              <a:buClr>
                <a:srgbClr val="358ECE"/>
              </a:buClr>
              <a:buFont typeface="Arial" panose="020B0604020202020204" pitchFamily="34" charset="0"/>
              <a:buChar char="•"/>
            </a:pPr>
            <a:endParaRPr lang="sv-SE" sz="1200" dirty="0"/>
          </a:p>
          <a:p>
            <a:pPr marL="171450" indent="-171450" algn="l">
              <a:buClr>
                <a:srgbClr val="358ECE"/>
              </a:buClr>
              <a:buFont typeface="Arial" panose="020B0604020202020204" pitchFamily="34" charset="0"/>
              <a:buChar char="•"/>
            </a:pPr>
            <a:endParaRPr lang="sv-SE" sz="1200" dirty="0"/>
          </a:p>
        </p:txBody>
      </p:sp>
      <p:sp>
        <p:nvSpPr>
          <p:cNvPr id="42" name="Text Placeholder 4">
            <a:extLst>
              <a:ext uri="{FF2B5EF4-FFF2-40B4-BE49-F238E27FC236}">
                <a16:creationId xmlns:a16="http://schemas.microsoft.com/office/drawing/2014/main" id="{E5CB9612-02A5-D3F5-C11A-83EF4CE7CD71}"/>
              </a:ext>
            </a:extLst>
          </p:cNvPr>
          <p:cNvSpPr txBox="1">
            <a:spLocks/>
          </p:cNvSpPr>
          <p:nvPr/>
        </p:nvSpPr>
        <p:spPr>
          <a:xfrm>
            <a:off x="5063118" y="7654604"/>
            <a:ext cx="1976665"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ATT SÄTTA IGÅNG</a:t>
            </a:r>
          </a:p>
        </p:txBody>
      </p:sp>
      <p:sp>
        <p:nvSpPr>
          <p:cNvPr id="43" name="Text Placeholder 4">
            <a:extLst>
              <a:ext uri="{FF2B5EF4-FFF2-40B4-BE49-F238E27FC236}">
                <a16:creationId xmlns:a16="http://schemas.microsoft.com/office/drawing/2014/main" id="{E6BD66D6-3AA0-3BAE-4716-110572AE3D80}"/>
              </a:ext>
            </a:extLst>
          </p:cNvPr>
          <p:cNvSpPr txBox="1">
            <a:spLocks/>
          </p:cNvSpPr>
          <p:nvPr/>
        </p:nvSpPr>
        <p:spPr>
          <a:xfrm>
            <a:off x="5093978" y="8187963"/>
            <a:ext cx="1976665"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ts val="1240"/>
              </a:lnSpc>
              <a:buClr>
                <a:srgbClr val="E61152"/>
              </a:buClr>
            </a:pPr>
            <a:r>
              <a:rPr lang="sv-SE" sz="1200" dirty="0"/>
              <a:t>Följ de här länkarna för att se goda exempel från andra utbildare. Kom ihåg att dela med dig av dina framsteg till kolleger som stöd och för att stärka er professionellt.</a:t>
            </a:r>
          </a:p>
          <a:p>
            <a:pPr marL="171450" indent="-171450" algn="r">
              <a:buClr>
                <a:srgbClr val="E61152"/>
              </a:buClr>
              <a:buFont typeface="Arial" panose="020B0604020202020204" pitchFamily="34" charset="0"/>
              <a:buChar char="•"/>
            </a:pPr>
            <a:endParaRPr lang="sv-SE" sz="1200" dirty="0"/>
          </a:p>
        </p:txBody>
      </p:sp>
      <p:cxnSp>
        <p:nvCxnSpPr>
          <p:cNvPr id="52" name="Straight Connector 51">
            <a:extLst>
              <a:ext uri="{FF2B5EF4-FFF2-40B4-BE49-F238E27FC236}">
                <a16:creationId xmlns:a16="http://schemas.microsoft.com/office/drawing/2014/main" id="{71FC61DC-630A-2E39-9BF0-6E40CF3180E1}"/>
              </a:ext>
            </a:extLst>
          </p:cNvPr>
          <p:cNvCxnSpPr>
            <a:cxnSpLocks/>
          </p:cNvCxnSpPr>
          <p:nvPr/>
        </p:nvCxnSpPr>
        <p:spPr>
          <a:xfrm>
            <a:off x="-13021" y="2787975"/>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ACB53B57-1FD8-0C8E-E5A3-AA5A4825D54D}"/>
              </a:ext>
            </a:extLst>
          </p:cNvPr>
          <p:cNvCxnSpPr>
            <a:cxnSpLocks/>
          </p:cNvCxnSpPr>
          <p:nvPr/>
        </p:nvCxnSpPr>
        <p:spPr>
          <a:xfrm>
            <a:off x="7110801" y="4608353"/>
            <a:ext cx="468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4E332324-9C59-233D-927B-0C1038346193}"/>
              </a:ext>
            </a:extLst>
          </p:cNvPr>
          <p:cNvCxnSpPr>
            <a:cxnSpLocks/>
          </p:cNvCxnSpPr>
          <p:nvPr/>
        </p:nvCxnSpPr>
        <p:spPr>
          <a:xfrm>
            <a:off x="9419" y="6432058"/>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F42CD8A-2105-2129-88A4-2B07D3C9F851}"/>
              </a:ext>
            </a:extLst>
          </p:cNvPr>
          <p:cNvCxnSpPr>
            <a:cxnSpLocks/>
          </p:cNvCxnSpPr>
          <p:nvPr/>
        </p:nvCxnSpPr>
        <p:spPr>
          <a:xfrm>
            <a:off x="7023278" y="7847239"/>
            <a:ext cx="540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1DD7BBA2-05B2-E874-9100-D3DE037C9FC9}"/>
              </a:ext>
            </a:extLst>
          </p:cNvPr>
          <p:cNvGrpSpPr>
            <a:grpSpLocks noChangeAspect="1"/>
          </p:cNvGrpSpPr>
          <p:nvPr/>
        </p:nvGrpSpPr>
        <p:grpSpPr>
          <a:xfrm>
            <a:off x="3788268" y="4241718"/>
            <a:ext cx="605780" cy="540000"/>
            <a:chOff x="4422991" y="1951890"/>
            <a:chExt cx="1086135" cy="968195"/>
          </a:xfrm>
        </p:grpSpPr>
        <p:sp>
          <p:nvSpPr>
            <p:cNvPr id="58" name="Freeform 57">
              <a:extLst>
                <a:ext uri="{FF2B5EF4-FFF2-40B4-BE49-F238E27FC236}">
                  <a16:creationId xmlns:a16="http://schemas.microsoft.com/office/drawing/2014/main" id="{160A8A01-DD2A-791B-C0E8-67252A9106C7}"/>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0000"/>
            </a:solidFill>
            <a:ln w="27426" cap="flat">
              <a:noFill/>
              <a:prstDash val="solid"/>
              <a:miter/>
            </a:ln>
          </p:spPr>
          <p:txBody>
            <a:bodyPr rtlCol="0" anchor="ctr"/>
            <a:lstStyle/>
            <a:p>
              <a:endParaRPr lang="en-US"/>
            </a:p>
          </p:txBody>
        </p:sp>
        <p:grpSp>
          <p:nvGrpSpPr>
            <p:cNvPr id="59" name="Graphic 3">
              <a:extLst>
                <a:ext uri="{FF2B5EF4-FFF2-40B4-BE49-F238E27FC236}">
                  <a16:creationId xmlns:a16="http://schemas.microsoft.com/office/drawing/2014/main" id="{5C545489-60BF-6647-C636-EE21603B5869}"/>
                </a:ext>
              </a:extLst>
            </p:cNvPr>
            <p:cNvGrpSpPr/>
            <p:nvPr/>
          </p:nvGrpSpPr>
          <p:grpSpPr>
            <a:xfrm>
              <a:off x="4738409" y="2001259"/>
              <a:ext cx="466270" cy="416899"/>
              <a:chOff x="4738409" y="2001259"/>
              <a:chExt cx="466270" cy="416899"/>
            </a:xfrm>
            <a:solidFill>
              <a:srgbClr val="00BADE"/>
            </a:solidFill>
          </p:grpSpPr>
          <p:sp>
            <p:nvSpPr>
              <p:cNvPr id="60" name="Freeform 59">
                <a:extLst>
                  <a:ext uri="{FF2B5EF4-FFF2-40B4-BE49-F238E27FC236}">
                    <a16:creationId xmlns:a16="http://schemas.microsoft.com/office/drawing/2014/main" id="{77DB0916-EE2B-DD23-1FC3-DF26025FBA7E}"/>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358ECE"/>
              </a:solidFill>
              <a:ln w="2742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647B2AA0-33AA-3D55-3492-EAE4153FC19E}"/>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358ECE"/>
              </a:solid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EAB16140-4045-97AE-9F40-1E831787C455}"/>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358ECE"/>
              </a:solidFill>
              <a:ln w="27426" cap="flat">
                <a:noFill/>
                <a:prstDash val="solid"/>
                <a:miter/>
              </a:ln>
            </p:spPr>
            <p:txBody>
              <a:bodyPr rtlCol="0" anchor="ctr"/>
              <a:lstStyle/>
              <a:p>
                <a:endParaRPr lang="en-US"/>
              </a:p>
            </p:txBody>
          </p:sp>
        </p:grpSp>
      </p:grpSp>
      <p:grpSp>
        <p:nvGrpSpPr>
          <p:cNvPr id="63" name="Group 62">
            <a:extLst>
              <a:ext uri="{FF2B5EF4-FFF2-40B4-BE49-F238E27FC236}">
                <a16:creationId xmlns:a16="http://schemas.microsoft.com/office/drawing/2014/main" id="{B0CA9BA5-9AF7-CECE-D586-424F88CDFE50}"/>
              </a:ext>
            </a:extLst>
          </p:cNvPr>
          <p:cNvGrpSpPr>
            <a:grpSpLocks noChangeAspect="1"/>
          </p:cNvGrpSpPr>
          <p:nvPr/>
        </p:nvGrpSpPr>
        <p:grpSpPr>
          <a:xfrm>
            <a:off x="5456653" y="2402484"/>
            <a:ext cx="533735" cy="540000"/>
            <a:chOff x="7190753" y="5365577"/>
            <a:chExt cx="745522" cy="754273"/>
          </a:xfrm>
        </p:grpSpPr>
        <p:grpSp>
          <p:nvGrpSpPr>
            <p:cNvPr id="64" name="Graphic 2">
              <a:extLst>
                <a:ext uri="{FF2B5EF4-FFF2-40B4-BE49-F238E27FC236}">
                  <a16:creationId xmlns:a16="http://schemas.microsoft.com/office/drawing/2014/main" id="{C04B5871-D3D9-2DA0-8F03-0D9933C3EFBB}"/>
                </a:ext>
              </a:extLst>
            </p:cNvPr>
            <p:cNvGrpSpPr/>
            <p:nvPr/>
          </p:nvGrpSpPr>
          <p:grpSpPr>
            <a:xfrm>
              <a:off x="7353351" y="5647412"/>
              <a:ext cx="420044" cy="75879"/>
              <a:chOff x="7353351" y="5647412"/>
              <a:chExt cx="420044" cy="75879"/>
            </a:xfrm>
            <a:solidFill>
              <a:srgbClr val="00BADE"/>
            </a:solidFill>
          </p:grpSpPr>
          <p:sp>
            <p:nvSpPr>
              <p:cNvPr id="75" name="Freeform 74">
                <a:extLst>
                  <a:ext uri="{FF2B5EF4-FFF2-40B4-BE49-F238E27FC236}">
                    <a16:creationId xmlns:a16="http://schemas.microsoft.com/office/drawing/2014/main" id="{AE84CAF3-59BD-7FCA-06C0-0650464C1608}"/>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358ECE"/>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2C11BEA7-ABA4-D548-A824-B5E1A4CF99E8}"/>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358ECE"/>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65" name="Graphic 2">
              <a:extLst>
                <a:ext uri="{FF2B5EF4-FFF2-40B4-BE49-F238E27FC236}">
                  <a16:creationId xmlns:a16="http://schemas.microsoft.com/office/drawing/2014/main" id="{1325768C-19E4-7A3C-9445-3CE8B9C5491D}"/>
                </a:ext>
              </a:extLst>
            </p:cNvPr>
            <p:cNvGrpSpPr/>
            <p:nvPr/>
          </p:nvGrpSpPr>
          <p:grpSpPr>
            <a:xfrm>
              <a:off x="7190753" y="5365577"/>
              <a:ext cx="745522" cy="754273"/>
              <a:chOff x="7190753" y="5365577"/>
              <a:chExt cx="745522" cy="754273"/>
            </a:xfrm>
            <a:solidFill>
              <a:srgbClr val="000000"/>
            </a:solidFill>
          </p:grpSpPr>
          <p:sp>
            <p:nvSpPr>
              <p:cNvPr id="66" name="Freeform 65">
                <a:extLst>
                  <a:ext uri="{FF2B5EF4-FFF2-40B4-BE49-F238E27FC236}">
                    <a16:creationId xmlns:a16="http://schemas.microsoft.com/office/drawing/2014/main" id="{377ED0A6-C390-37D9-F4A3-F60A60D0E293}"/>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266D76B5-28E2-483C-FC93-5DD5EDEEF521}"/>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E37D35D0-AD53-256E-0DC5-70761BA70EAB}"/>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4F321335-52B0-EA46-371E-C146EE1A4D58}"/>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E68E0AC1-E30E-BA01-1359-D7CB86D47FEC}"/>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AB3EEECA-4E59-D8B7-B779-5C028F0E3536}"/>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84BCCA12-3A84-665B-F348-90A9B637620E}"/>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AAA1A710-E06F-9D6C-ECB8-DB5D504D9A7B}"/>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3F4CD319-53E8-9BF4-7F27-462E686D33D2}"/>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78" name="Graphic 3">
            <a:extLst>
              <a:ext uri="{FF2B5EF4-FFF2-40B4-BE49-F238E27FC236}">
                <a16:creationId xmlns:a16="http://schemas.microsoft.com/office/drawing/2014/main" id="{F8B9BCD8-A5A6-7A30-F512-78259DD31C1C}"/>
              </a:ext>
            </a:extLst>
          </p:cNvPr>
          <p:cNvGrpSpPr>
            <a:grpSpLocks noChangeAspect="1"/>
          </p:cNvGrpSpPr>
          <p:nvPr/>
        </p:nvGrpSpPr>
        <p:grpSpPr>
          <a:xfrm>
            <a:off x="2140849" y="6023566"/>
            <a:ext cx="478537" cy="540000"/>
            <a:chOff x="4643578" y="432838"/>
            <a:chExt cx="1028134" cy="1160188"/>
          </a:xfrm>
        </p:grpSpPr>
        <p:sp>
          <p:nvSpPr>
            <p:cNvPr id="79" name="Freeform 78">
              <a:extLst>
                <a:ext uri="{FF2B5EF4-FFF2-40B4-BE49-F238E27FC236}">
                  <a16:creationId xmlns:a16="http://schemas.microsoft.com/office/drawing/2014/main" id="{F3BF6A93-ECCA-0E4C-0F64-FD53A3105D2C}"/>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358ECE"/>
            </a:solidFill>
            <a:ln w="27426" cap="flat">
              <a:noFill/>
              <a:prstDash val="solid"/>
              <a:miter/>
            </a:ln>
          </p:spPr>
          <p:txBody>
            <a:bodyPr rtlCol="0" anchor="ctr"/>
            <a:lstStyle/>
            <a:p>
              <a:endParaRPr lang="en-US"/>
            </a:p>
          </p:txBody>
        </p:sp>
        <p:grpSp>
          <p:nvGrpSpPr>
            <p:cNvPr id="80" name="Graphic 3">
              <a:extLst>
                <a:ext uri="{FF2B5EF4-FFF2-40B4-BE49-F238E27FC236}">
                  <a16:creationId xmlns:a16="http://schemas.microsoft.com/office/drawing/2014/main" id="{0355D621-BE64-385B-1D27-6E3189DA55AE}"/>
                </a:ext>
              </a:extLst>
            </p:cNvPr>
            <p:cNvGrpSpPr/>
            <p:nvPr/>
          </p:nvGrpSpPr>
          <p:grpSpPr>
            <a:xfrm>
              <a:off x="4643578" y="432838"/>
              <a:ext cx="1028134" cy="1160188"/>
              <a:chOff x="4643578" y="432838"/>
              <a:chExt cx="1028134" cy="1160188"/>
            </a:xfrm>
            <a:solidFill>
              <a:srgbClr val="000000"/>
            </a:solidFill>
          </p:grpSpPr>
          <p:sp>
            <p:nvSpPr>
              <p:cNvPr id="81" name="Freeform 80">
                <a:extLst>
                  <a:ext uri="{FF2B5EF4-FFF2-40B4-BE49-F238E27FC236}">
                    <a16:creationId xmlns:a16="http://schemas.microsoft.com/office/drawing/2014/main" id="{EEC2133A-E891-61F9-F7EE-554A296DF361}"/>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grpSp>
            <p:nvGrpSpPr>
              <p:cNvPr id="82" name="Graphic 3">
                <a:extLst>
                  <a:ext uri="{FF2B5EF4-FFF2-40B4-BE49-F238E27FC236}">
                    <a16:creationId xmlns:a16="http://schemas.microsoft.com/office/drawing/2014/main" id="{551BF4C7-46EB-3E41-0B13-CB9477FFBB0A}"/>
                  </a:ext>
                </a:extLst>
              </p:cNvPr>
              <p:cNvGrpSpPr/>
              <p:nvPr/>
            </p:nvGrpSpPr>
            <p:grpSpPr>
              <a:xfrm>
                <a:off x="4643578" y="432838"/>
                <a:ext cx="1028134" cy="1160188"/>
                <a:chOff x="4643578" y="432838"/>
                <a:chExt cx="1028134" cy="1160188"/>
              </a:xfrm>
              <a:solidFill>
                <a:srgbClr val="000000"/>
              </a:solidFill>
            </p:grpSpPr>
            <p:sp>
              <p:nvSpPr>
                <p:cNvPr id="83" name="Freeform 82">
                  <a:extLst>
                    <a:ext uri="{FF2B5EF4-FFF2-40B4-BE49-F238E27FC236}">
                      <a16:creationId xmlns:a16="http://schemas.microsoft.com/office/drawing/2014/main" id="{BFD0ABCA-E560-5D38-4FC6-0A36F9235419}"/>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CE22C708-0AF1-550C-C80F-7719D7648B4D}"/>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000000"/>
                </a:solidFill>
                <a:ln w="27426" cap="flat">
                  <a:noFill/>
                  <a:prstDash val="solid"/>
                  <a:miter/>
                </a:ln>
              </p:spPr>
              <p:txBody>
                <a:bodyPr rtlCol="0" anchor="ctr"/>
                <a:lstStyle/>
                <a:p>
                  <a:endParaRPr lang="en-US"/>
                </a:p>
              </p:txBody>
            </p:sp>
          </p:grpSp>
        </p:grpSp>
      </p:grpSp>
      <p:grpSp>
        <p:nvGrpSpPr>
          <p:cNvPr id="89" name="Group 88">
            <a:extLst>
              <a:ext uri="{FF2B5EF4-FFF2-40B4-BE49-F238E27FC236}">
                <a16:creationId xmlns:a16="http://schemas.microsoft.com/office/drawing/2014/main" id="{DC036BAA-5BB6-79AC-F4E6-574E0B0F0700}"/>
              </a:ext>
            </a:extLst>
          </p:cNvPr>
          <p:cNvGrpSpPr>
            <a:grpSpLocks noChangeAspect="1"/>
          </p:cNvGrpSpPr>
          <p:nvPr/>
        </p:nvGrpSpPr>
        <p:grpSpPr>
          <a:xfrm>
            <a:off x="4421631" y="7494751"/>
            <a:ext cx="540590" cy="540000"/>
            <a:chOff x="7257599" y="768348"/>
            <a:chExt cx="868457" cy="867509"/>
          </a:xfrm>
        </p:grpSpPr>
        <p:sp>
          <p:nvSpPr>
            <p:cNvPr id="90" name="Freeform 89">
              <a:extLst>
                <a:ext uri="{FF2B5EF4-FFF2-40B4-BE49-F238E27FC236}">
                  <a16:creationId xmlns:a16="http://schemas.microsoft.com/office/drawing/2014/main" id="{89C590A3-48A9-827C-C920-FC618E72CB4F}"/>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358ECE"/>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91" name="Graphic 2">
              <a:extLst>
                <a:ext uri="{FF2B5EF4-FFF2-40B4-BE49-F238E27FC236}">
                  <a16:creationId xmlns:a16="http://schemas.microsoft.com/office/drawing/2014/main" id="{94D4E803-A517-6D89-6E1D-8CDB08BA4959}"/>
                </a:ext>
              </a:extLst>
            </p:cNvPr>
            <p:cNvGrpSpPr/>
            <p:nvPr/>
          </p:nvGrpSpPr>
          <p:grpSpPr>
            <a:xfrm>
              <a:off x="7257599" y="768348"/>
              <a:ext cx="868457" cy="867509"/>
              <a:chOff x="7257599" y="768348"/>
              <a:chExt cx="868457" cy="867509"/>
            </a:xfrm>
            <a:solidFill>
              <a:srgbClr val="010101"/>
            </a:solidFill>
          </p:grpSpPr>
          <p:sp>
            <p:nvSpPr>
              <p:cNvPr id="92" name="Freeform 91">
                <a:extLst>
                  <a:ext uri="{FF2B5EF4-FFF2-40B4-BE49-F238E27FC236}">
                    <a16:creationId xmlns:a16="http://schemas.microsoft.com/office/drawing/2014/main" id="{D3FABB1E-A9F5-9E24-4F0D-B16C4F1E695A}"/>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3" name="Freeform 92">
                <a:extLst>
                  <a:ext uri="{FF2B5EF4-FFF2-40B4-BE49-F238E27FC236}">
                    <a16:creationId xmlns:a16="http://schemas.microsoft.com/office/drawing/2014/main" id="{EBF9DF84-0061-F377-5059-3C608CC835E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4" name="Freeform 93">
                <a:extLst>
                  <a:ext uri="{FF2B5EF4-FFF2-40B4-BE49-F238E27FC236}">
                    <a16:creationId xmlns:a16="http://schemas.microsoft.com/office/drawing/2014/main" id="{04D45B9F-8985-F397-FAEE-C7964B61F099}"/>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5" name="Freeform 94">
                <a:extLst>
                  <a:ext uri="{FF2B5EF4-FFF2-40B4-BE49-F238E27FC236}">
                    <a16:creationId xmlns:a16="http://schemas.microsoft.com/office/drawing/2014/main" id="{06A065B4-8960-F3AA-2086-1A34F6C06C8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6" name="Freeform 95">
                <a:extLst>
                  <a:ext uri="{FF2B5EF4-FFF2-40B4-BE49-F238E27FC236}">
                    <a16:creationId xmlns:a16="http://schemas.microsoft.com/office/drawing/2014/main" id="{AE6581F4-E3F3-B7BD-1532-3AB5BCBCE649}"/>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108" name="Picture 107">
            <a:extLst>
              <a:ext uri="{FF2B5EF4-FFF2-40B4-BE49-F238E27FC236}">
                <a16:creationId xmlns:a16="http://schemas.microsoft.com/office/drawing/2014/main" id="{35ECA66A-8665-4696-FDF7-D675A94FA0C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21145"/>
          <a:stretch/>
        </p:blipFill>
        <p:spPr>
          <a:xfrm>
            <a:off x="4398612" y="17927"/>
            <a:ext cx="3160754" cy="2547829"/>
          </a:xfrm>
          <a:prstGeom prst="rect">
            <a:avLst/>
          </a:prstGeom>
        </p:spPr>
      </p:pic>
      <p:sp>
        <p:nvSpPr>
          <p:cNvPr id="109" name="Rectangle 108">
            <a:extLst>
              <a:ext uri="{FF2B5EF4-FFF2-40B4-BE49-F238E27FC236}">
                <a16:creationId xmlns:a16="http://schemas.microsoft.com/office/drawing/2014/main" id="{A2BAA916-A62F-7490-8108-AC9606640111}"/>
              </a:ext>
            </a:extLst>
          </p:cNvPr>
          <p:cNvSpPr/>
          <p:nvPr/>
        </p:nvSpPr>
        <p:spPr>
          <a:xfrm>
            <a:off x="5011743" y="240312"/>
            <a:ext cx="2539465" cy="1885674"/>
          </a:xfrm>
          <a:prstGeom prst="rect">
            <a:avLst/>
          </a:prstGeom>
          <a:blipFill dpi="0" rotWithShape="1">
            <a:blip r:embed="rId3"/>
            <a:srcRect/>
            <a:stretch>
              <a:fillRect l="-1000" t="-478" r="-15000" b="47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109">
            <a:hlinkClick r:id="rId4"/>
            <a:extLst>
              <a:ext uri="{FF2B5EF4-FFF2-40B4-BE49-F238E27FC236}">
                <a16:creationId xmlns:a16="http://schemas.microsoft.com/office/drawing/2014/main" id="{0887222C-75F2-DD3F-F937-268121A59B2E}"/>
              </a:ext>
            </a:extLst>
          </p:cNvPr>
          <p:cNvSpPr/>
          <p:nvPr/>
        </p:nvSpPr>
        <p:spPr>
          <a:xfrm rot="1020859">
            <a:off x="4600425" y="107820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61152"/>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111" name="Graphic 5">
            <a:extLst>
              <a:ext uri="{FF2B5EF4-FFF2-40B4-BE49-F238E27FC236}">
                <a16:creationId xmlns:a16="http://schemas.microsoft.com/office/drawing/2014/main" id="{032B72C3-B026-2B00-3D6D-94870DFB44D5}"/>
              </a:ext>
            </a:extLst>
          </p:cNvPr>
          <p:cNvSpPr txBox="1"/>
          <p:nvPr/>
        </p:nvSpPr>
        <p:spPr>
          <a:xfrm rot="720709">
            <a:off x="4621631" y="1273462"/>
            <a:ext cx="711222" cy="379848"/>
          </a:xfrm>
          <a:prstGeom prst="rect">
            <a:avLst/>
          </a:prstGeom>
          <a:noFill/>
        </p:spPr>
        <p:txBody>
          <a:bodyPr wrap="square" rtlCol="0">
            <a:spAutoFit/>
          </a:bodyPr>
          <a:lstStyle/>
          <a:p>
            <a:pPr algn="ctr">
              <a:lnSpc>
                <a:spcPts val="1120"/>
              </a:lnSpc>
            </a:pPr>
            <a:r>
              <a:rPr lang="en-US" sz="1200" spc="0" baseline="0" dirty="0">
                <a:solidFill>
                  <a:schemeClr val="bg1"/>
                </a:solidFill>
                <a:latin typeface="Calibri" panose="020F0502020204030204" pitchFamily="34" charset="0"/>
                <a:ea typeface="OpenSans"/>
                <a:cs typeface="Calibri" panose="020F0502020204030204" pitchFamily="34" charset="0"/>
                <a:sym typeface="OpenSans"/>
                <a:hlinkClick r:id="rId5">
                  <a:extLst>
                    <a:ext uri="{A12FA001-AC4F-418D-AE19-62706E023703}">
                      <ahyp:hlinkClr xmlns:ahyp="http://schemas.microsoft.com/office/drawing/2018/hyperlinkcolor" val="tx"/>
                    </a:ext>
                  </a:extLst>
                </a:hlinkClick>
                <a:rtl val="0"/>
              </a:rPr>
              <a:t>KLICKA HÄR</a:t>
            </a:r>
            <a:endParaRPr lang="en-US" sz="12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112" name="TextBox 111">
            <a:extLst>
              <a:ext uri="{FF2B5EF4-FFF2-40B4-BE49-F238E27FC236}">
                <a16:creationId xmlns:a16="http://schemas.microsoft.com/office/drawing/2014/main" id="{3B3ADA57-68FF-FD17-5617-4689ECA19479}"/>
              </a:ext>
            </a:extLst>
          </p:cNvPr>
          <p:cNvSpPr txBox="1"/>
          <p:nvPr/>
        </p:nvSpPr>
        <p:spPr>
          <a:xfrm>
            <a:off x="512368" y="7433995"/>
            <a:ext cx="2011461" cy="261610"/>
          </a:xfrm>
          <a:prstGeom prst="rect">
            <a:avLst/>
          </a:prstGeom>
          <a:noFill/>
        </p:spPr>
        <p:txBody>
          <a:bodyPr wrap="square">
            <a:spAutoFit/>
          </a:bodyPr>
          <a:lstStyle/>
          <a:p>
            <a:pPr algn="ctr"/>
            <a:r>
              <a:rPr lang="en-GB" sz="1100" b="1" dirty="0">
                <a:solidFill>
                  <a:srgbClr val="358ECE"/>
                </a:solidFill>
              </a:rPr>
              <a:t>Flip(grid) </a:t>
            </a:r>
            <a:r>
              <a:rPr lang="en-GB" sz="1100" b="1" dirty="0" err="1">
                <a:solidFill>
                  <a:srgbClr val="358ECE"/>
                </a:solidFill>
              </a:rPr>
              <a:t>på</a:t>
            </a:r>
            <a:r>
              <a:rPr lang="en-GB" sz="1100" b="1" dirty="0">
                <a:solidFill>
                  <a:srgbClr val="358ECE"/>
                </a:solidFill>
              </a:rPr>
              <a:t> 5 </a:t>
            </a:r>
            <a:r>
              <a:rPr lang="en-GB" sz="1100" b="1" dirty="0" err="1">
                <a:solidFill>
                  <a:srgbClr val="358ECE"/>
                </a:solidFill>
              </a:rPr>
              <a:t>minuter</a:t>
            </a:r>
            <a:endParaRPr lang="en-IE" sz="1100" b="1" dirty="0">
              <a:solidFill>
                <a:srgbClr val="358ECE"/>
              </a:solidFill>
            </a:endParaRPr>
          </a:p>
        </p:txBody>
      </p:sp>
      <p:sp>
        <p:nvSpPr>
          <p:cNvPr id="113" name="TextBox 112">
            <a:extLst>
              <a:ext uri="{FF2B5EF4-FFF2-40B4-BE49-F238E27FC236}">
                <a16:creationId xmlns:a16="http://schemas.microsoft.com/office/drawing/2014/main" id="{E71436FA-385C-7C57-DA36-F7F11C5E2883}"/>
              </a:ext>
            </a:extLst>
          </p:cNvPr>
          <p:cNvSpPr txBox="1"/>
          <p:nvPr/>
        </p:nvSpPr>
        <p:spPr>
          <a:xfrm>
            <a:off x="2950877" y="8424194"/>
            <a:ext cx="1897058" cy="261610"/>
          </a:xfrm>
          <a:prstGeom prst="rect">
            <a:avLst/>
          </a:prstGeom>
          <a:noFill/>
        </p:spPr>
        <p:txBody>
          <a:bodyPr wrap="square">
            <a:spAutoFit/>
          </a:bodyPr>
          <a:lstStyle/>
          <a:p>
            <a:pPr algn="ctr"/>
            <a:r>
              <a:rPr lang="en-GB" sz="1100" b="1" dirty="0">
                <a:solidFill>
                  <a:srgbClr val="358ECE"/>
                </a:solidFill>
              </a:rPr>
              <a:t>Flip(grid) </a:t>
            </a:r>
            <a:r>
              <a:rPr lang="en-IE" sz="1100" b="1" dirty="0" err="1">
                <a:solidFill>
                  <a:srgbClr val="358ECE"/>
                </a:solidFill>
              </a:rPr>
              <a:t>på</a:t>
            </a:r>
            <a:r>
              <a:rPr lang="en-IE" sz="1100" b="1" dirty="0">
                <a:solidFill>
                  <a:srgbClr val="358ECE"/>
                </a:solidFill>
              </a:rPr>
              <a:t> </a:t>
            </a:r>
            <a:r>
              <a:rPr lang="en-IE" sz="1100" b="1" dirty="0" err="1">
                <a:solidFill>
                  <a:srgbClr val="358ECE"/>
                </a:solidFill>
              </a:rPr>
              <a:t>djupet</a:t>
            </a:r>
            <a:endParaRPr lang="en-IE" sz="1100" b="1" dirty="0">
              <a:solidFill>
                <a:srgbClr val="358ECE"/>
              </a:solidFill>
            </a:endParaRPr>
          </a:p>
        </p:txBody>
      </p:sp>
      <p:sp>
        <p:nvSpPr>
          <p:cNvPr id="3" name="TextBox 2">
            <a:extLst>
              <a:ext uri="{FF2B5EF4-FFF2-40B4-BE49-F238E27FC236}">
                <a16:creationId xmlns:a16="http://schemas.microsoft.com/office/drawing/2014/main" id="{DEE65B8A-0009-841F-37F7-152639C5C7C2}"/>
              </a:ext>
            </a:extLst>
          </p:cNvPr>
          <p:cNvSpPr txBox="1"/>
          <p:nvPr/>
        </p:nvSpPr>
        <p:spPr>
          <a:xfrm>
            <a:off x="426374" y="1842459"/>
            <a:ext cx="3729034" cy="528350"/>
          </a:xfrm>
          <a:prstGeom prst="rect">
            <a:avLst/>
          </a:prstGeom>
          <a:noFill/>
        </p:spPr>
        <p:txBody>
          <a:bodyPr wrap="square">
            <a:spAutoFit/>
          </a:bodyPr>
          <a:lstStyle/>
          <a:p>
            <a:pPr>
              <a:lnSpc>
                <a:spcPts val="1720"/>
              </a:lnSpc>
            </a:pP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Tillåter</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frågor</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och</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svar</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genom</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video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eller</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röstinspelning</a:t>
            </a:r>
            <a:endParaRPr lang="en-IE" sz="1600" i="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B88B43FB-E7B3-6D85-7BAB-58B7C5DD1D7C}"/>
              </a:ext>
            </a:extLst>
          </p:cNvPr>
          <p:cNvGrpSpPr/>
          <p:nvPr/>
        </p:nvGrpSpPr>
        <p:grpSpPr>
          <a:xfrm>
            <a:off x="580704" y="1237605"/>
            <a:ext cx="600909" cy="437472"/>
            <a:chOff x="3400450" y="986392"/>
            <a:chExt cx="1487826" cy="1083162"/>
          </a:xfrm>
        </p:grpSpPr>
        <p:sp>
          <p:nvSpPr>
            <p:cNvPr id="7" name="Freeform 6">
              <a:extLst>
                <a:ext uri="{FF2B5EF4-FFF2-40B4-BE49-F238E27FC236}">
                  <a16:creationId xmlns:a16="http://schemas.microsoft.com/office/drawing/2014/main" id="{4590E6D2-3750-477B-7838-B436B3C0EA81}"/>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61152"/>
            </a:solidFill>
            <a:ln w="8971"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E5BC7E2B-1995-2476-EBE4-F56210A2E36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pic>
        <p:nvPicPr>
          <p:cNvPr id="18" name="Picture 17">
            <a:extLst>
              <a:ext uri="{FF2B5EF4-FFF2-40B4-BE49-F238E27FC236}">
                <a16:creationId xmlns:a16="http://schemas.microsoft.com/office/drawing/2014/main" id="{80B0422D-8CF3-C767-E7F1-5DDBF1614BC8}"/>
              </a:ext>
            </a:extLst>
          </p:cNvPr>
          <p:cNvPicPr>
            <a:picLocks noChangeAspect="1"/>
          </p:cNvPicPr>
          <p:nvPr/>
        </p:nvPicPr>
        <p:blipFill>
          <a:blip r:embed="rId6"/>
          <a:stretch>
            <a:fillRect/>
          </a:stretch>
        </p:blipFill>
        <p:spPr>
          <a:xfrm>
            <a:off x="592721" y="7756974"/>
            <a:ext cx="1867576" cy="1249140"/>
          </a:xfrm>
          <a:prstGeom prst="rect">
            <a:avLst/>
          </a:prstGeom>
        </p:spPr>
      </p:pic>
      <p:pic>
        <p:nvPicPr>
          <p:cNvPr id="19" name="Picture 18">
            <a:extLst>
              <a:ext uri="{FF2B5EF4-FFF2-40B4-BE49-F238E27FC236}">
                <a16:creationId xmlns:a16="http://schemas.microsoft.com/office/drawing/2014/main" id="{BD706026-FFA9-E968-52A5-4C73EE64B26C}"/>
              </a:ext>
            </a:extLst>
          </p:cNvPr>
          <p:cNvPicPr>
            <a:picLocks noChangeAspect="1"/>
          </p:cNvPicPr>
          <p:nvPr/>
        </p:nvPicPr>
        <p:blipFill>
          <a:blip r:embed="rId7"/>
          <a:stretch>
            <a:fillRect/>
          </a:stretch>
        </p:blipFill>
        <p:spPr>
          <a:xfrm>
            <a:off x="2990723" y="8809613"/>
            <a:ext cx="1887680" cy="1256044"/>
          </a:xfrm>
          <a:prstGeom prst="rect">
            <a:avLst/>
          </a:prstGeom>
        </p:spPr>
      </p:pic>
      <p:sp>
        <p:nvSpPr>
          <p:cNvPr id="20" name="Freeform 19">
            <a:hlinkClick r:id="rId4"/>
            <a:extLst>
              <a:ext uri="{FF2B5EF4-FFF2-40B4-BE49-F238E27FC236}">
                <a16:creationId xmlns:a16="http://schemas.microsoft.com/office/drawing/2014/main" id="{1865E922-7CA5-C4DD-CE93-F0A27653177C}"/>
              </a:ext>
            </a:extLst>
          </p:cNvPr>
          <p:cNvSpPr/>
          <p:nvPr/>
        </p:nvSpPr>
        <p:spPr>
          <a:xfrm>
            <a:off x="2197241" y="776162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358ECE"/>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21" name="Graphic 5">
            <a:extLst>
              <a:ext uri="{FF2B5EF4-FFF2-40B4-BE49-F238E27FC236}">
                <a16:creationId xmlns:a16="http://schemas.microsoft.com/office/drawing/2014/main" id="{FC6C165D-B1BF-F288-E091-D890CB1FE49C}"/>
              </a:ext>
            </a:extLst>
          </p:cNvPr>
          <p:cNvSpPr txBox="1"/>
          <p:nvPr/>
        </p:nvSpPr>
        <p:spPr>
          <a:xfrm rot="-300150">
            <a:off x="2218447" y="7958581"/>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8">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22" name="Freeform 21">
            <a:hlinkClick r:id="rId4"/>
            <a:extLst>
              <a:ext uri="{FF2B5EF4-FFF2-40B4-BE49-F238E27FC236}">
                <a16:creationId xmlns:a16="http://schemas.microsoft.com/office/drawing/2014/main" id="{F7423885-D808-3C83-8649-FAB99E7E5D3F}"/>
              </a:ext>
            </a:extLst>
          </p:cNvPr>
          <p:cNvSpPr/>
          <p:nvPr/>
        </p:nvSpPr>
        <p:spPr>
          <a:xfrm rot="1020859">
            <a:off x="4605504" y="9189532"/>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358ECE"/>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23" name="Graphic 5">
            <a:extLst>
              <a:ext uri="{FF2B5EF4-FFF2-40B4-BE49-F238E27FC236}">
                <a16:creationId xmlns:a16="http://schemas.microsoft.com/office/drawing/2014/main" id="{FF11296E-7F0C-4C74-4C3B-7C70D5A27285}"/>
              </a:ext>
            </a:extLst>
          </p:cNvPr>
          <p:cNvSpPr txBox="1"/>
          <p:nvPr/>
        </p:nvSpPr>
        <p:spPr>
          <a:xfrm rot="720709">
            <a:off x="4626710" y="9386490"/>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9">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Tree>
    <p:extLst>
      <p:ext uri="{BB962C8B-B14F-4D97-AF65-F5344CB8AC3E}">
        <p14:creationId xmlns:p14="http://schemas.microsoft.com/office/powerpoint/2010/main" val="39435508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102">
            <a:extLst>
              <a:ext uri="{FF2B5EF4-FFF2-40B4-BE49-F238E27FC236}">
                <a16:creationId xmlns:a16="http://schemas.microsoft.com/office/drawing/2014/main" id="{0C271AEA-9A1B-3F2C-5693-02F95B7C48C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586919" y="8653828"/>
            <a:ext cx="2652873" cy="1686264"/>
          </a:xfrm>
          <a:prstGeom prst="rect">
            <a:avLst/>
          </a:prstGeom>
        </p:spPr>
      </p:pic>
      <p:pic>
        <p:nvPicPr>
          <p:cNvPr id="101" name="Picture 100">
            <a:extLst>
              <a:ext uri="{FF2B5EF4-FFF2-40B4-BE49-F238E27FC236}">
                <a16:creationId xmlns:a16="http://schemas.microsoft.com/office/drawing/2014/main" id="{B91FCD54-A8D9-42C4-E961-AB91FFFF0CC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85896" y="7625467"/>
            <a:ext cx="2652873" cy="1686264"/>
          </a:xfrm>
          <a:prstGeom prst="rect">
            <a:avLst/>
          </a:prstGeom>
        </p:spPr>
      </p:pic>
      <p:sp>
        <p:nvSpPr>
          <p:cNvPr id="37" name="Freeform 36">
            <a:extLst>
              <a:ext uri="{FF2B5EF4-FFF2-40B4-BE49-F238E27FC236}">
                <a16:creationId xmlns:a16="http://schemas.microsoft.com/office/drawing/2014/main" id="{4F8C8083-7A93-BF73-E44B-015A7EA862D7}"/>
              </a:ext>
            </a:extLst>
          </p:cNvPr>
          <p:cNvSpPr/>
          <p:nvPr/>
        </p:nvSpPr>
        <p:spPr>
          <a:xfrm rot="5400000" flipH="1">
            <a:off x="2923881" y="-2975750"/>
            <a:ext cx="1718803" cy="7566566"/>
          </a:xfrm>
          <a:custGeom>
            <a:avLst/>
            <a:gdLst>
              <a:gd name="connsiteX0" fmla="*/ 1587338 w 1587338"/>
              <a:gd name="connsiteY0" fmla="*/ 7566565 h 7566566"/>
              <a:gd name="connsiteX1" fmla="*/ 1587338 w 1587338"/>
              <a:gd name="connsiteY1" fmla="*/ 0 h 7566566"/>
              <a:gd name="connsiteX2" fmla="*/ 0 w 1587338"/>
              <a:gd name="connsiteY2" fmla="*/ 12120 h 7566566"/>
              <a:gd name="connsiteX3" fmla="*/ 280422 w 1587338"/>
              <a:gd name="connsiteY3" fmla="*/ 7566566 h 7566566"/>
            </a:gdLst>
            <a:ahLst/>
            <a:cxnLst>
              <a:cxn ang="0">
                <a:pos x="connsiteX0" y="connsiteY0"/>
              </a:cxn>
              <a:cxn ang="0">
                <a:pos x="connsiteX1" y="connsiteY1"/>
              </a:cxn>
              <a:cxn ang="0">
                <a:pos x="connsiteX2" y="connsiteY2"/>
              </a:cxn>
              <a:cxn ang="0">
                <a:pos x="connsiteX3" y="connsiteY3"/>
              </a:cxn>
            </a:cxnLst>
            <a:rect l="l" t="t" r="r" b="b"/>
            <a:pathLst>
              <a:path w="1587338" h="7566566">
                <a:moveTo>
                  <a:pt x="1587338" y="7566565"/>
                </a:moveTo>
                <a:lnTo>
                  <a:pt x="1587338" y="0"/>
                </a:lnTo>
                <a:lnTo>
                  <a:pt x="0" y="12120"/>
                </a:lnTo>
                <a:lnTo>
                  <a:pt x="280422" y="7566566"/>
                </a:lnTo>
                <a:close/>
              </a:path>
            </a:pathLst>
          </a:custGeom>
          <a:solidFill>
            <a:srgbClr val="EC662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4">
            <a:extLst>
              <a:ext uri="{FF2B5EF4-FFF2-40B4-BE49-F238E27FC236}">
                <a16:creationId xmlns:a16="http://schemas.microsoft.com/office/drawing/2014/main" id="{C2B65567-D7A9-2610-9CB2-EC99D0304C39}"/>
              </a:ext>
            </a:extLst>
          </p:cNvPr>
          <p:cNvSpPr>
            <a:spLocks noGrp="1"/>
          </p:cNvSpPr>
          <p:nvPr>
            <p:ph type="body" sz="quarter" idx="32"/>
          </p:nvPr>
        </p:nvSpPr>
        <p:spPr>
          <a:xfrm>
            <a:off x="460053" y="2612168"/>
            <a:ext cx="4772257" cy="348130"/>
          </a:xfrm>
          <a:solidFill>
            <a:srgbClr val="E61152"/>
          </a:solidFill>
        </p:spPr>
        <p:txBody>
          <a:bodyPr numCol="1"/>
          <a:lstStyle/>
          <a:p>
            <a:r>
              <a:rPr lang="en-US" sz="1800" b="1" dirty="0">
                <a:solidFill>
                  <a:schemeClr val="bg1"/>
                </a:solidFill>
              </a:rPr>
              <a:t>STÖDJER DIFFERENTIERING OCH INKLUDERING</a:t>
            </a:r>
          </a:p>
        </p:txBody>
      </p:sp>
      <p:sp>
        <p:nvSpPr>
          <p:cNvPr id="6" name="Slide Number Placeholder 5">
            <a:extLst>
              <a:ext uri="{FF2B5EF4-FFF2-40B4-BE49-F238E27FC236}">
                <a16:creationId xmlns:a16="http://schemas.microsoft.com/office/drawing/2014/main" id="{27931DDB-F423-CA0A-4FBC-817D52095746}"/>
              </a:ext>
            </a:extLst>
          </p:cNvPr>
          <p:cNvSpPr txBox="1">
            <a:spLocks/>
          </p:cNvSpPr>
          <p:nvPr/>
        </p:nvSpPr>
        <p:spPr>
          <a:xfrm>
            <a:off x="7030922" y="10219096"/>
            <a:ext cx="372588" cy="363596"/>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rgbClr val="000000"/>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17</a:t>
            </a:fld>
            <a:endParaRPr lang="fr-CA" dirty="0"/>
          </a:p>
        </p:txBody>
      </p:sp>
      <p:sp>
        <p:nvSpPr>
          <p:cNvPr id="12" name="TextBox 11">
            <a:extLst>
              <a:ext uri="{FF2B5EF4-FFF2-40B4-BE49-F238E27FC236}">
                <a16:creationId xmlns:a16="http://schemas.microsoft.com/office/drawing/2014/main" id="{7642CAD5-494D-C4C3-B633-A2E925B82845}"/>
              </a:ext>
            </a:extLst>
          </p:cNvPr>
          <p:cNvSpPr txBox="1"/>
          <p:nvPr/>
        </p:nvSpPr>
        <p:spPr>
          <a:xfrm>
            <a:off x="395495" y="78979"/>
            <a:ext cx="1125470" cy="1092607"/>
          </a:xfrm>
          <a:prstGeom prst="rect">
            <a:avLst/>
          </a:prstGeom>
          <a:noFill/>
        </p:spPr>
        <p:txBody>
          <a:bodyPr wrap="square">
            <a:spAutoFit/>
          </a:bodyPr>
          <a:lstStyle/>
          <a:p>
            <a:r>
              <a:rPr lang="en-GB" sz="5400" dirty="0">
                <a:solidFill>
                  <a:schemeClr val="bg1"/>
                </a:solidFill>
              </a:rPr>
              <a:t>06</a:t>
            </a:r>
            <a:r>
              <a:rPr lang="en-GB" sz="6500" dirty="0">
                <a:solidFill>
                  <a:schemeClr val="bg1"/>
                </a:solidFill>
              </a:rPr>
              <a:t>	</a:t>
            </a:r>
            <a:endParaRPr lang="en-US" sz="6500" dirty="0">
              <a:solidFill>
                <a:schemeClr val="bg1"/>
              </a:solidFill>
            </a:endParaRPr>
          </a:p>
        </p:txBody>
      </p:sp>
      <p:sp>
        <p:nvSpPr>
          <p:cNvPr id="13" name="Text Placeholder 4">
            <a:extLst>
              <a:ext uri="{FF2B5EF4-FFF2-40B4-BE49-F238E27FC236}">
                <a16:creationId xmlns:a16="http://schemas.microsoft.com/office/drawing/2014/main" id="{C4D7DC80-5C7A-E000-B8C2-C6F39B834330}"/>
              </a:ext>
            </a:extLst>
          </p:cNvPr>
          <p:cNvSpPr txBox="1">
            <a:spLocks/>
          </p:cNvSpPr>
          <p:nvPr/>
        </p:nvSpPr>
        <p:spPr>
          <a:xfrm>
            <a:off x="490913" y="3145527"/>
            <a:ext cx="6526988"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EC662C"/>
              </a:buClr>
              <a:buFont typeface="Arial" panose="020B0604020202020204" pitchFamily="34" charset="0"/>
              <a:buChar char="•"/>
            </a:pPr>
            <a:r>
              <a:rPr lang="sv-SE" sz="1200" dirty="0" err="1"/>
              <a:t>Flippity</a:t>
            </a:r>
            <a:r>
              <a:rPr lang="sv-SE" sz="1200" dirty="0"/>
              <a:t> förvandlar lätt vilket Google-arbetsblad som helst till memoreringskort, namnskyltar, stavningstest, </a:t>
            </a:r>
            <a:r>
              <a:rPr lang="sv-SE" sz="1200" dirty="0" err="1"/>
              <a:t>memoryspel</a:t>
            </a:r>
            <a:r>
              <a:rPr lang="sv-SE" sz="1200" dirty="0"/>
              <a:t>, ordsökningsspel eller annat.</a:t>
            </a:r>
          </a:p>
          <a:p>
            <a:pPr marL="171450" indent="-171450" algn="l">
              <a:buClr>
                <a:srgbClr val="EC662C"/>
              </a:buClr>
              <a:buFont typeface="Arial" panose="020B0604020202020204" pitchFamily="34" charset="0"/>
              <a:buChar char="•"/>
            </a:pPr>
            <a:r>
              <a:rPr lang="sv-SE" sz="1200" dirty="0"/>
              <a:t>Mycket tillgängligt och lätt att komma igång med resurserna som kan inriktas på olika nivåer. Inget konto krävs och allt finns på ett ställe.</a:t>
            </a:r>
          </a:p>
          <a:p>
            <a:pPr marL="171450" indent="-171450" algn="l">
              <a:buClr>
                <a:srgbClr val="EC662C"/>
              </a:buClr>
              <a:buFont typeface="Arial" panose="020B0604020202020204" pitchFamily="34" charset="0"/>
              <a:buChar char="•"/>
            </a:pPr>
            <a:endParaRPr lang="sv-SE" sz="1200" dirty="0"/>
          </a:p>
        </p:txBody>
      </p:sp>
      <p:sp>
        <p:nvSpPr>
          <p:cNvPr id="25" name="Text Placeholder 24">
            <a:extLst>
              <a:ext uri="{FF2B5EF4-FFF2-40B4-BE49-F238E27FC236}">
                <a16:creationId xmlns:a16="http://schemas.microsoft.com/office/drawing/2014/main" id="{506B37DA-64D5-E9FA-40D9-EF41DA269A4D}"/>
              </a:ext>
            </a:extLst>
          </p:cNvPr>
          <p:cNvSpPr>
            <a:spLocks noGrp="1"/>
          </p:cNvSpPr>
          <p:nvPr>
            <p:ph type="body" sz="quarter" idx="33"/>
          </p:nvPr>
        </p:nvSpPr>
        <p:spPr>
          <a:xfrm>
            <a:off x="1420467" y="530402"/>
            <a:ext cx="3390068" cy="633815"/>
          </a:xfrm>
        </p:spPr>
        <p:txBody>
          <a:bodyPr/>
          <a:lstStyle/>
          <a:p>
            <a:r>
              <a:rPr lang="en-US" sz="2800" b="0" dirty="0" err="1">
                <a:solidFill>
                  <a:schemeClr val="bg1"/>
                </a:solidFill>
              </a:rPr>
              <a:t>Flippity</a:t>
            </a:r>
            <a:endParaRPr lang="en-US" sz="2800" b="0" dirty="0">
              <a:solidFill>
                <a:schemeClr val="bg1"/>
              </a:solidFill>
            </a:endParaRPr>
          </a:p>
        </p:txBody>
      </p:sp>
      <p:grpSp>
        <p:nvGrpSpPr>
          <p:cNvPr id="32" name="Graphic 2">
            <a:extLst>
              <a:ext uri="{FF2B5EF4-FFF2-40B4-BE49-F238E27FC236}">
                <a16:creationId xmlns:a16="http://schemas.microsoft.com/office/drawing/2014/main" id="{F1F7BDAB-5BC6-5299-F9D1-D5EFAC7466CF}"/>
              </a:ext>
            </a:extLst>
          </p:cNvPr>
          <p:cNvGrpSpPr/>
          <p:nvPr/>
        </p:nvGrpSpPr>
        <p:grpSpPr>
          <a:xfrm rot="10800000" flipH="1">
            <a:off x="-2135848" y="-93343"/>
            <a:ext cx="3136007" cy="1090893"/>
            <a:chOff x="4497892" y="6688880"/>
            <a:chExt cx="1587779" cy="552326"/>
          </a:xfrm>
          <a:solidFill>
            <a:srgbClr val="FFFFFF"/>
          </a:solidFill>
        </p:grpSpPr>
        <p:sp>
          <p:nvSpPr>
            <p:cNvPr id="33" name="Graphic 2">
              <a:extLst>
                <a:ext uri="{FF2B5EF4-FFF2-40B4-BE49-F238E27FC236}">
                  <a16:creationId xmlns:a16="http://schemas.microsoft.com/office/drawing/2014/main" id="{1E2816FB-7D70-1497-3C79-0CCA5E0487B3}"/>
                </a:ext>
              </a:extLst>
            </p:cNvPr>
            <p:cNvSpPr/>
            <p:nvPr/>
          </p:nvSpPr>
          <p:spPr>
            <a:xfrm>
              <a:off x="4755987" y="6869474"/>
              <a:ext cx="1071829" cy="371732"/>
            </a:xfrm>
            <a:custGeom>
              <a:avLst/>
              <a:gdLst>
                <a:gd name="connsiteX0" fmla="*/ 543881 w 1071829"/>
                <a:gd name="connsiteY0" fmla="*/ 2221 h 371732"/>
                <a:gd name="connsiteX1" fmla="*/ 540858 w 1071829"/>
                <a:gd name="connsiteY1" fmla="*/ 949 h 371732"/>
                <a:gd name="connsiteX2" fmla="*/ 538674 w 1071829"/>
                <a:gd name="connsiteY2" fmla="*/ 109 h 371732"/>
                <a:gd name="connsiteX3" fmla="*/ 535891 w 1071829"/>
                <a:gd name="connsiteY3" fmla="*/ 37 h 371732"/>
                <a:gd name="connsiteX4" fmla="*/ 533179 w 1071829"/>
                <a:gd name="connsiteY4" fmla="*/ 109 h 371732"/>
                <a:gd name="connsiteX5" fmla="*/ 530948 w 1071829"/>
                <a:gd name="connsiteY5" fmla="*/ 997 h 371732"/>
                <a:gd name="connsiteX6" fmla="*/ 527996 w 1071829"/>
                <a:gd name="connsiteY6" fmla="*/ 2245 h 371732"/>
                <a:gd name="connsiteX7" fmla="*/ 527636 w 1071829"/>
                <a:gd name="connsiteY7" fmla="*/ 2388 h 371732"/>
                <a:gd name="connsiteX8" fmla="*/ 0 w 1071829"/>
                <a:gd name="connsiteY8" fmla="*/ 371732 h 371732"/>
                <a:gd name="connsiteX9" fmla="*/ 4895 w 1071829"/>
                <a:gd name="connsiteY9" fmla="*/ 371732 h 371732"/>
                <a:gd name="connsiteX10" fmla="*/ 50342 w 1071829"/>
                <a:gd name="connsiteY10" fmla="*/ 371732 h 371732"/>
                <a:gd name="connsiteX11" fmla="*/ 535891 w 1071829"/>
                <a:gd name="connsiteY11" fmla="*/ 31807 h 371732"/>
                <a:gd name="connsiteX12" fmla="*/ 1021559 w 1071829"/>
                <a:gd name="connsiteY12" fmla="*/ 371732 h 371732"/>
                <a:gd name="connsiteX13" fmla="*/ 1071829 w 1071829"/>
                <a:gd name="connsiteY13" fmla="*/ 371732 h 371732"/>
                <a:gd name="connsiteX14" fmla="*/ 544217 w 1071829"/>
                <a:gd name="connsiteY14" fmla="*/ 2388 h 371732"/>
                <a:gd name="connsiteX15" fmla="*/ 543881 w 1071829"/>
                <a:gd name="connsiteY15" fmla="*/ 2221 h 37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1829" h="371732">
                  <a:moveTo>
                    <a:pt x="543881" y="2221"/>
                  </a:moveTo>
                  <a:cubicBezTo>
                    <a:pt x="542969" y="1597"/>
                    <a:pt x="541866" y="1357"/>
                    <a:pt x="540858" y="949"/>
                  </a:cubicBezTo>
                  <a:cubicBezTo>
                    <a:pt x="540138" y="661"/>
                    <a:pt x="539442" y="229"/>
                    <a:pt x="538674" y="109"/>
                  </a:cubicBezTo>
                  <a:cubicBezTo>
                    <a:pt x="537786" y="-83"/>
                    <a:pt x="536850" y="37"/>
                    <a:pt x="535891" y="37"/>
                  </a:cubicBezTo>
                  <a:cubicBezTo>
                    <a:pt x="534979" y="37"/>
                    <a:pt x="534067" y="-83"/>
                    <a:pt x="533179" y="109"/>
                  </a:cubicBezTo>
                  <a:cubicBezTo>
                    <a:pt x="532411" y="229"/>
                    <a:pt x="531692" y="685"/>
                    <a:pt x="530948" y="997"/>
                  </a:cubicBezTo>
                  <a:cubicBezTo>
                    <a:pt x="529892" y="1357"/>
                    <a:pt x="528860" y="1621"/>
                    <a:pt x="527996" y="2245"/>
                  </a:cubicBezTo>
                  <a:cubicBezTo>
                    <a:pt x="527852" y="2365"/>
                    <a:pt x="527732" y="2365"/>
                    <a:pt x="527636" y="2388"/>
                  </a:cubicBezTo>
                  <a:lnTo>
                    <a:pt x="0" y="371732"/>
                  </a:lnTo>
                  <a:lnTo>
                    <a:pt x="4895" y="371732"/>
                  </a:lnTo>
                  <a:lnTo>
                    <a:pt x="50342" y="371732"/>
                  </a:lnTo>
                  <a:lnTo>
                    <a:pt x="535891" y="31807"/>
                  </a:lnTo>
                  <a:lnTo>
                    <a:pt x="1021559" y="371732"/>
                  </a:lnTo>
                  <a:lnTo>
                    <a:pt x="1071829" y="371732"/>
                  </a:lnTo>
                  <a:lnTo>
                    <a:pt x="544217" y="2388"/>
                  </a:lnTo>
                  <a:cubicBezTo>
                    <a:pt x="544097" y="2341"/>
                    <a:pt x="543953" y="2341"/>
                    <a:pt x="543881" y="2221"/>
                  </a:cubicBezTo>
                </a:path>
              </a:pathLst>
            </a:custGeom>
            <a:solidFill>
              <a:srgbClr val="FFFFFF"/>
            </a:solidFill>
            <a:ln w="2400" cap="flat">
              <a:noFill/>
              <a:prstDash val="solid"/>
              <a:miter/>
            </a:ln>
          </p:spPr>
          <p:txBody>
            <a:bodyPr rtlCol="0" anchor="ctr"/>
            <a:lstStyle/>
            <a:p>
              <a:endParaRPr lang="en-US" sz="1800"/>
            </a:p>
          </p:txBody>
        </p:sp>
        <p:sp>
          <p:nvSpPr>
            <p:cNvPr id="34" name="Graphic 2">
              <a:extLst>
                <a:ext uri="{FF2B5EF4-FFF2-40B4-BE49-F238E27FC236}">
                  <a16:creationId xmlns:a16="http://schemas.microsoft.com/office/drawing/2014/main" id="{7B88418B-FFD3-AB35-D2BE-A50B9E018B9E}"/>
                </a:ext>
              </a:extLst>
            </p:cNvPr>
            <p:cNvSpPr/>
            <p:nvPr/>
          </p:nvSpPr>
          <p:spPr>
            <a:xfrm>
              <a:off x="4497892" y="6688880"/>
              <a:ext cx="1587779" cy="552300"/>
            </a:xfrm>
            <a:custGeom>
              <a:avLst/>
              <a:gdLst>
                <a:gd name="connsiteX0" fmla="*/ 801976 w 1587779"/>
                <a:gd name="connsiteY0" fmla="*/ 2269 h 552300"/>
                <a:gd name="connsiteX1" fmla="*/ 798953 w 1587779"/>
                <a:gd name="connsiteY1" fmla="*/ 997 h 552300"/>
                <a:gd name="connsiteX2" fmla="*/ 796769 w 1587779"/>
                <a:gd name="connsiteY2" fmla="*/ 109 h 552300"/>
                <a:gd name="connsiteX3" fmla="*/ 793986 w 1587779"/>
                <a:gd name="connsiteY3" fmla="*/ 37 h 552300"/>
                <a:gd name="connsiteX4" fmla="*/ 791274 w 1587779"/>
                <a:gd name="connsiteY4" fmla="*/ 109 h 552300"/>
                <a:gd name="connsiteX5" fmla="*/ 789043 w 1587779"/>
                <a:gd name="connsiteY5" fmla="*/ 997 h 552300"/>
                <a:gd name="connsiteX6" fmla="*/ 786091 w 1587779"/>
                <a:gd name="connsiteY6" fmla="*/ 2269 h 552300"/>
                <a:gd name="connsiteX7" fmla="*/ 785731 w 1587779"/>
                <a:gd name="connsiteY7" fmla="*/ 2412 h 552300"/>
                <a:gd name="connsiteX8" fmla="*/ 0 w 1587779"/>
                <a:gd name="connsiteY8" fmla="*/ 552301 h 552300"/>
                <a:gd name="connsiteX9" fmla="*/ 9526 w 1587779"/>
                <a:gd name="connsiteY9" fmla="*/ 552301 h 552300"/>
                <a:gd name="connsiteX10" fmla="*/ 50294 w 1587779"/>
                <a:gd name="connsiteY10" fmla="*/ 552301 h 552300"/>
                <a:gd name="connsiteX11" fmla="*/ 793962 w 1587779"/>
                <a:gd name="connsiteY11" fmla="*/ 31879 h 552300"/>
                <a:gd name="connsiteX12" fmla="*/ 1537557 w 1587779"/>
                <a:gd name="connsiteY12" fmla="*/ 552301 h 552300"/>
                <a:gd name="connsiteX13" fmla="*/ 1587780 w 1587779"/>
                <a:gd name="connsiteY13" fmla="*/ 552301 h 552300"/>
                <a:gd name="connsiteX14" fmla="*/ 802288 w 1587779"/>
                <a:gd name="connsiteY14" fmla="*/ 2412 h 552300"/>
                <a:gd name="connsiteX15" fmla="*/ 801976 w 1587779"/>
                <a:gd name="connsiteY15" fmla="*/ 2269 h 55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87779" h="552300">
                  <a:moveTo>
                    <a:pt x="801976" y="2269"/>
                  </a:moveTo>
                  <a:cubicBezTo>
                    <a:pt x="801064" y="1693"/>
                    <a:pt x="799961" y="1357"/>
                    <a:pt x="798953" y="997"/>
                  </a:cubicBezTo>
                  <a:cubicBezTo>
                    <a:pt x="798233" y="709"/>
                    <a:pt x="797537" y="277"/>
                    <a:pt x="796769" y="109"/>
                  </a:cubicBezTo>
                  <a:cubicBezTo>
                    <a:pt x="795881" y="-83"/>
                    <a:pt x="794945" y="37"/>
                    <a:pt x="793986" y="37"/>
                  </a:cubicBezTo>
                  <a:cubicBezTo>
                    <a:pt x="793074" y="37"/>
                    <a:pt x="792162" y="-83"/>
                    <a:pt x="791274" y="109"/>
                  </a:cubicBezTo>
                  <a:cubicBezTo>
                    <a:pt x="790506" y="253"/>
                    <a:pt x="789787" y="733"/>
                    <a:pt x="789043" y="997"/>
                  </a:cubicBezTo>
                  <a:cubicBezTo>
                    <a:pt x="787987" y="1357"/>
                    <a:pt x="786955" y="1693"/>
                    <a:pt x="786091" y="2269"/>
                  </a:cubicBezTo>
                  <a:cubicBezTo>
                    <a:pt x="785947" y="2341"/>
                    <a:pt x="785827" y="2341"/>
                    <a:pt x="785731" y="2412"/>
                  </a:cubicBezTo>
                  <a:lnTo>
                    <a:pt x="0" y="552301"/>
                  </a:lnTo>
                  <a:lnTo>
                    <a:pt x="9526" y="552301"/>
                  </a:lnTo>
                  <a:lnTo>
                    <a:pt x="50294" y="552301"/>
                  </a:lnTo>
                  <a:lnTo>
                    <a:pt x="793962" y="31879"/>
                  </a:lnTo>
                  <a:lnTo>
                    <a:pt x="1537557" y="552301"/>
                  </a:lnTo>
                  <a:lnTo>
                    <a:pt x="1587780" y="552301"/>
                  </a:lnTo>
                  <a:lnTo>
                    <a:pt x="802288" y="2412"/>
                  </a:lnTo>
                  <a:cubicBezTo>
                    <a:pt x="802192" y="2341"/>
                    <a:pt x="802048" y="2341"/>
                    <a:pt x="801976" y="2269"/>
                  </a:cubicBezTo>
                </a:path>
              </a:pathLst>
            </a:custGeom>
            <a:solidFill>
              <a:srgbClr val="FFFFFF"/>
            </a:solidFill>
            <a:ln w="2400" cap="flat">
              <a:noFill/>
              <a:prstDash val="solid"/>
              <a:miter/>
            </a:ln>
          </p:spPr>
          <p:txBody>
            <a:bodyPr rtlCol="0" anchor="ctr"/>
            <a:lstStyle/>
            <a:p>
              <a:endParaRPr lang="en-US" sz="1800"/>
            </a:p>
          </p:txBody>
        </p:sp>
        <p:sp>
          <p:nvSpPr>
            <p:cNvPr id="35" name="Graphic 2">
              <a:extLst>
                <a:ext uri="{FF2B5EF4-FFF2-40B4-BE49-F238E27FC236}">
                  <a16:creationId xmlns:a16="http://schemas.microsoft.com/office/drawing/2014/main" id="{E3404074-382E-8124-A8FB-48C93E489C57}"/>
                </a:ext>
              </a:extLst>
            </p:cNvPr>
            <p:cNvSpPr/>
            <p:nvPr/>
          </p:nvSpPr>
          <p:spPr>
            <a:xfrm>
              <a:off x="5019674" y="7054087"/>
              <a:ext cx="544457" cy="187118"/>
            </a:xfrm>
            <a:custGeom>
              <a:avLst/>
              <a:gdLst>
                <a:gd name="connsiteX0" fmla="*/ 280531 w 544457"/>
                <a:gd name="connsiteY0" fmla="*/ 2375 h 187118"/>
                <a:gd name="connsiteX1" fmla="*/ 280195 w 544457"/>
                <a:gd name="connsiteY1" fmla="*/ 2230 h 187118"/>
                <a:gd name="connsiteX2" fmla="*/ 277196 w 544457"/>
                <a:gd name="connsiteY2" fmla="*/ 959 h 187118"/>
                <a:gd name="connsiteX3" fmla="*/ 275012 w 544457"/>
                <a:gd name="connsiteY3" fmla="*/ 119 h 187118"/>
                <a:gd name="connsiteX4" fmla="*/ 272205 w 544457"/>
                <a:gd name="connsiteY4" fmla="*/ 47 h 187118"/>
                <a:gd name="connsiteX5" fmla="*/ 269493 w 544457"/>
                <a:gd name="connsiteY5" fmla="*/ 119 h 187118"/>
                <a:gd name="connsiteX6" fmla="*/ 267261 w 544457"/>
                <a:gd name="connsiteY6" fmla="*/ 959 h 187118"/>
                <a:gd name="connsiteX7" fmla="*/ 264310 w 544457"/>
                <a:gd name="connsiteY7" fmla="*/ 2230 h 187118"/>
                <a:gd name="connsiteX8" fmla="*/ 263950 w 544457"/>
                <a:gd name="connsiteY8" fmla="*/ 2375 h 187118"/>
                <a:gd name="connsiteX9" fmla="*/ 0 w 544457"/>
                <a:gd name="connsiteY9" fmla="*/ 187118 h 187118"/>
                <a:gd name="connsiteX10" fmla="*/ 50295 w 544457"/>
                <a:gd name="connsiteY10" fmla="*/ 187118 h 187118"/>
                <a:gd name="connsiteX11" fmla="*/ 272205 w 544457"/>
                <a:gd name="connsiteY11" fmla="*/ 31793 h 187118"/>
                <a:gd name="connsiteX12" fmla="*/ 494187 w 544457"/>
                <a:gd name="connsiteY12" fmla="*/ 187118 h 187118"/>
                <a:gd name="connsiteX13" fmla="*/ 544457 w 544457"/>
                <a:gd name="connsiteY13" fmla="*/ 187118 h 187118"/>
                <a:gd name="connsiteX14" fmla="*/ 280531 w 544457"/>
                <a:gd name="connsiteY14" fmla="*/ 2375 h 1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57" h="187118">
                  <a:moveTo>
                    <a:pt x="280531" y="2375"/>
                  </a:moveTo>
                  <a:cubicBezTo>
                    <a:pt x="280411" y="2303"/>
                    <a:pt x="280315" y="2303"/>
                    <a:pt x="280195" y="2230"/>
                  </a:cubicBezTo>
                  <a:cubicBezTo>
                    <a:pt x="279283" y="1607"/>
                    <a:pt x="278228" y="1319"/>
                    <a:pt x="277196" y="959"/>
                  </a:cubicBezTo>
                  <a:cubicBezTo>
                    <a:pt x="276428" y="671"/>
                    <a:pt x="275780" y="239"/>
                    <a:pt x="275012" y="119"/>
                  </a:cubicBezTo>
                  <a:cubicBezTo>
                    <a:pt x="274100" y="-97"/>
                    <a:pt x="273141" y="47"/>
                    <a:pt x="272205" y="47"/>
                  </a:cubicBezTo>
                  <a:cubicBezTo>
                    <a:pt x="271341" y="47"/>
                    <a:pt x="270405" y="-97"/>
                    <a:pt x="269493" y="119"/>
                  </a:cubicBezTo>
                  <a:cubicBezTo>
                    <a:pt x="268725" y="239"/>
                    <a:pt x="268005" y="671"/>
                    <a:pt x="267261" y="959"/>
                  </a:cubicBezTo>
                  <a:cubicBezTo>
                    <a:pt x="266206" y="1319"/>
                    <a:pt x="265222" y="1607"/>
                    <a:pt x="264310" y="2230"/>
                  </a:cubicBezTo>
                  <a:cubicBezTo>
                    <a:pt x="264166" y="2279"/>
                    <a:pt x="264046" y="2303"/>
                    <a:pt x="263950" y="2375"/>
                  </a:cubicBezTo>
                  <a:lnTo>
                    <a:pt x="0" y="187118"/>
                  </a:lnTo>
                  <a:lnTo>
                    <a:pt x="50295" y="187118"/>
                  </a:lnTo>
                  <a:lnTo>
                    <a:pt x="272205" y="31793"/>
                  </a:lnTo>
                  <a:lnTo>
                    <a:pt x="494187" y="187118"/>
                  </a:lnTo>
                  <a:lnTo>
                    <a:pt x="544457" y="187118"/>
                  </a:lnTo>
                  <a:lnTo>
                    <a:pt x="280531" y="2375"/>
                  </a:lnTo>
                  <a:close/>
                </a:path>
              </a:pathLst>
            </a:custGeom>
            <a:solidFill>
              <a:srgbClr val="FFFFFF"/>
            </a:solidFill>
            <a:ln w="2400" cap="flat">
              <a:noFill/>
              <a:prstDash val="solid"/>
              <a:miter/>
            </a:ln>
          </p:spPr>
          <p:txBody>
            <a:bodyPr rtlCol="0" anchor="ctr"/>
            <a:lstStyle/>
            <a:p>
              <a:endParaRPr lang="en-US" sz="1800"/>
            </a:p>
          </p:txBody>
        </p:sp>
      </p:grpSp>
      <p:sp>
        <p:nvSpPr>
          <p:cNvPr id="38" name="Text Placeholder 4">
            <a:extLst>
              <a:ext uri="{FF2B5EF4-FFF2-40B4-BE49-F238E27FC236}">
                <a16:creationId xmlns:a16="http://schemas.microsoft.com/office/drawing/2014/main" id="{29D32AE7-9FC5-CCEB-708A-D3DBEF89A7E1}"/>
              </a:ext>
            </a:extLst>
          </p:cNvPr>
          <p:cNvSpPr txBox="1">
            <a:spLocks/>
          </p:cNvSpPr>
          <p:nvPr/>
        </p:nvSpPr>
        <p:spPr>
          <a:xfrm>
            <a:off x="4514459" y="4418922"/>
            <a:ext cx="2597728"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STÖDJER KREATIVITET</a:t>
            </a:r>
          </a:p>
        </p:txBody>
      </p:sp>
      <p:sp>
        <p:nvSpPr>
          <p:cNvPr id="39" name="Text Placeholder 4">
            <a:extLst>
              <a:ext uri="{FF2B5EF4-FFF2-40B4-BE49-F238E27FC236}">
                <a16:creationId xmlns:a16="http://schemas.microsoft.com/office/drawing/2014/main" id="{6BCF5308-93EB-288A-4D16-4536109E5CA3}"/>
              </a:ext>
            </a:extLst>
          </p:cNvPr>
          <p:cNvSpPr txBox="1">
            <a:spLocks/>
          </p:cNvSpPr>
          <p:nvPr/>
        </p:nvSpPr>
        <p:spPr>
          <a:xfrm>
            <a:off x="554339" y="4952281"/>
            <a:ext cx="6526988" cy="1082426"/>
          </a:xfrm>
          <a:prstGeom prst="rect">
            <a:avLst/>
          </a:prstGeom>
          <a:ln>
            <a:noFill/>
          </a:ln>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EC662C"/>
              </a:buClr>
              <a:buFont typeface="Arial" panose="020B0604020202020204" pitchFamily="34" charset="0"/>
              <a:buChar char="•"/>
            </a:pPr>
            <a:r>
              <a:rPr lang="sv-SE" sz="1200" dirty="0"/>
              <a:t>Utbudet av resurser här betyder att en studerande kan engageras i mycket inlärning snabbt och inspireras av det.</a:t>
            </a:r>
          </a:p>
          <a:p>
            <a:pPr marL="171450" indent="-171450" algn="l">
              <a:buClr>
                <a:srgbClr val="EC662C"/>
              </a:buClr>
              <a:buFont typeface="Arial" panose="020B0604020202020204" pitchFamily="34" charset="0"/>
              <a:buChar char="•"/>
            </a:pPr>
            <a:endParaRPr lang="sv-SE" sz="1200" dirty="0"/>
          </a:p>
        </p:txBody>
      </p:sp>
      <p:sp>
        <p:nvSpPr>
          <p:cNvPr id="40" name="Text Placeholder 4">
            <a:extLst>
              <a:ext uri="{FF2B5EF4-FFF2-40B4-BE49-F238E27FC236}">
                <a16:creationId xmlns:a16="http://schemas.microsoft.com/office/drawing/2014/main" id="{0FD588BF-6821-A3FA-2A78-32CE7027AF35}"/>
              </a:ext>
            </a:extLst>
          </p:cNvPr>
          <p:cNvSpPr txBox="1">
            <a:spLocks/>
          </p:cNvSpPr>
          <p:nvPr/>
        </p:nvSpPr>
        <p:spPr>
          <a:xfrm>
            <a:off x="473074" y="6023057"/>
            <a:ext cx="1563544"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800" b="1" dirty="0">
                <a:solidFill>
                  <a:schemeClr val="bg1"/>
                </a:solidFill>
              </a:rPr>
              <a:t>ATT TÄNKA PÅ</a:t>
            </a:r>
          </a:p>
        </p:txBody>
      </p:sp>
      <p:sp>
        <p:nvSpPr>
          <p:cNvPr id="41" name="Text Placeholder 4">
            <a:extLst>
              <a:ext uri="{FF2B5EF4-FFF2-40B4-BE49-F238E27FC236}">
                <a16:creationId xmlns:a16="http://schemas.microsoft.com/office/drawing/2014/main" id="{420F4D33-8A7A-C08D-278A-63E791EDCE46}"/>
              </a:ext>
            </a:extLst>
          </p:cNvPr>
          <p:cNvSpPr txBox="1">
            <a:spLocks/>
          </p:cNvSpPr>
          <p:nvPr/>
        </p:nvSpPr>
        <p:spPr>
          <a:xfrm>
            <a:off x="503934" y="6556416"/>
            <a:ext cx="6526988" cy="591252"/>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EC662C"/>
              </a:buClr>
              <a:buFont typeface="Arial" panose="020B0604020202020204" pitchFamily="34" charset="0"/>
              <a:buChar char="•"/>
            </a:pPr>
            <a:r>
              <a:rPr lang="sv-SE" sz="1200" dirty="0"/>
              <a:t>Lärarna kan önska sig att det som skapas eller publiceras av arbetsmaterial inte begränsas i åtkomst eller att det skapade innehållet inte syns för studerande utanför domänen. Det kan kräva en arbetsinsats från läraren.</a:t>
            </a:r>
          </a:p>
          <a:p>
            <a:pPr marL="171450" indent="-171450" algn="l">
              <a:buClr>
                <a:srgbClr val="EC662C"/>
              </a:buClr>
              <a:buFont typeface="Arial" panose="020B0604020202020204" pitchFamily="34" charset="0"/>
              <a:buChar char="•"/>
            </a:pPr>
            <a:endParaRPr lang="sv-SE" sz="1200" dirty="0"/>
          </a:p>
        </p:txBody>
      </p:sp>
      <p:sp>
        <p:nvSpPr>
          <p:cNvPr id="42" name="Text Placeholder 4">
            <a:extLst>
              <a:ext uri="{FF2B5EF4-FFF2-40B4-BE49-F238E27FC236}">
                <a16:creationId xmlns:a16="http://schemas.microsoft.com/office/drawing/2014/main" id="{E5CB9612-02A5-D3F5-C11A-83EF4CE7CD71}"/>
              </a:ext>
            </a:extLst>
          </p:cNvPr>
          <p:cNvSpPr txBox="1">
            <a:spLocks/>
          </p:cNvSpPr>
          <p:nvPr/>
        </p:nvSpPr>
        <p:spPr>
          <a:xfrm>
            <a:off x="5063118" y="7654604"/>
            <a:ext cx="1976665"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ATT SÄTTA IGÅNG</a:t>
            </a:r>
          </a:p>
        </p:txBody>
      </p:sp>
      <p:sp>
        <p:nvSpPr>
          <p:cNvPr id="43" name="Text Placeholder 4">
            <a:extLst>
              <a:ext uri="{FF2B5EF4-FFF2-40B4-BE49-F238E27FC236}">
                <a16:creationId xmlns:a16="http://schemas.microsoft.com/office/drawing/2014/main" id="{E6BD66D6-3AA0-3BAE-4716-110572AE3D80}"/>
              </a:ext>
            </a:extLst>
          </p:cNvPr>
          <p:cNvSpPr txBox="1">
            <a:spLocks/>
          </p:cNvSpPr>
          <p:nvPr/>
        </p:nvSpPr>
        <p:spPr>
          <a:xfrm>
            <a:off x="5093978" y="8187963"/>
            <a:ext cx="1976665"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ts val="1240"/>
              </a:lnSpc>
              <a:buClr>
                <a:srgbClr val="E61152"/>
              </a:buClr>
            </a:pPr>
            <a:r>
              <a:rPr lang="sv-SE" sz="1200" dirty="0"/>
              <a:t>Följ de här länkarna för att se goda exempel från andra utbildare. Kom ihåg att dela med dig av dina framsteg till kolleger som stöd och för att stärka er professionellt.</a:t>
            </a:r>
          </a:p>
          <a:p>
            <a:pPr marL="171450" indent="-171450" algn="r">
              <a:buClr>
                <a:srgbClr val="E61152"/>
              </a:buClr>
              <a:buFont typeface="Arial" panose="020B0604020202020204" pitchFamily="34" charset="0"/>
              <a:buChar char="•"/>
            </a:pPr>
            <a:endParaRPr lang="sv-SE" sz="1200" dirty="0"/>
          </a:p>
        </p:txBody>
      </p:sp>
      <p:cxnSp>
        <p:nvCxnSpPr>
          <p:cNvPr id="52" name="Straight Connector 51">
            <a:extLst>
              <a:ext uri="{FF2B5EF4-FFF2-40B4-BE49-F238E27FC236}">
                <a16:creationId xmlns:a16="http://schemas.microsoft.com/office/drawing/2014/main" id="{71FC61DC-630A-2E39-9BF0-6E40CF3180E1}"/>
              </a:ext>
            </a:extLst>
          </p:cNvPr>
          <p:cNvCxnSpPr>
            <a:cxnSpLocks/>
          </p:cNvCxnSpPr>
          <p:nvPr/>
        </p:nvCxnSpPr>
        <p:spPr>
          <a:xfrm>
            <a:off x="-13021" y="2787975"/>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ACB53B57-1FD8-0C8E-E5A3-AA5A4825D54D}"/>
              </a:ext>
            </a:extLst>
          </p:cNvPr>
          <p:cNvCxnSpPr>
            <a:cxnSpLocks/>
          </p:cNvCxnSpPr>
          <p:nvPr/>
        </p:nvCxnSpPr>
        <p:spPr>
          <a:xfrm>
            <a:off x="7110801" y="4608353"/>
            <a:ext cx="468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4E332324-9C59-233D-927B-0C1038346193}"/>
              </a:ext>
            </a:extLst>
          </p:cNvPr>
          <p:cNvCxnSpPr>
            <a:cxnSpLocks/>
          </p:cNvCxnSpPr>
          <p:nvPr/>
        </p:nvCxnSpPr>
        <p:spPr>
          <a:xfrm>
            <a:off x="-8379" y="6216860"/>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F42CD8A-2105-2129-88A4-2B07D3C9F851}"/>
              </a:ext>
            </a:extLst>
          </p:cNvPr>
          <p:cNvCxnSpPr>
            <a:cxnSpLocks/>
          </p:cNvCxnSpPr>
          <p:nvPr/>
        </p:nvCxnSpPr>
        <p:spPr>
          <a:xfrm>
            <a:off x="7023278" y="7847239"/>
            <a:ext cx="540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1DD7BBA2-05B2-E874-9100-D3DE037C9FC9}"/>
              </a:ext>
            </a:extLst>
          </p:cNvPr>
          <p:cNvGrpSpPr>
            <a:grpSpLocks noChangeAspect="1"/>
          </p:cNvGrpSpPr>
          <p:nvPr/>
        </p:nvGrpSpPr>
        <p:grpSpPr>
          <a:xfrm>
            <a:off x="3788268" y="4241718"/>
            <a:ext cx="605780" cy="540000"/>
            <a:chOff x="4422991" y="1951890"/>
            <a:chExt cx="1086135" cy="968195"/>
          </a:xfrm>
        </p:grpSpPr>
        <p:sp>
          <p:nvSpPr>
            <p:cNvPr id="58" name="Freeform 57">
              <a:extLst>
                <a:ext uri="{FF2B5EF4-FFF2-40B4-BE49-F238E27FC236}">
                  <a16:creationId xmlns:a16="http://schemas.microsoft.com/office/drawing/2014/main" id="{160A8A01-DD2A-791B-C0E8-67252A9106C7}"/>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0000"/>
            </a:solidFill>
            <a:ln w="27426" cap="flat">
              <a:noFill/>
              <a:prstDash val="solid"/>
              <a:miter/>
            </a:ln>
          </p:spPr>
          <p:txBody>
            <a:bodyPr rtlCol="0" anchor="ctr"/>
            <a:lstStyle/>
            <a:p>
              <a:endParaRPr lang="en-US"/>
            </a:p>
          </p:txBody>
        </p:sp>
        <p:grpSp>
          <p:nvGrpSpPr>
            <p:cNvPr id="59" name="Graphic 3">
              <a:extLst>
                <a:ext uri="{FF2B5EF4-FFF2-40B4-BE49-F238E27FC236}">
                  <a16:creationId xmlns:a16="http://schemas.microsoft.com/office/drawing/2014/main" id="{5C545489-60BF-6647-C636-EE21603B5869}"/>
                </a:ext>
              </a:extLst>
            </p:cNvPr>
            <p:cNvGrpSpPr/>
            <p:nvPr/>
          </p:nvGrpSpPr>
          <p:grpSpPr>
            <a:xfrm>
              <a:off x="4738409" y="2001259"/>
              <a:ext cx="466270" cy="416899"/>
              <a:chOff x="4738409" y="2001259"/>
              <a:chExt cx="466270" cy="416899"/>
            </a:xfrm>
            <a:solidFill>
              <a:srgbClr val="00BADE"/>
            </a:solidFill>
          </p:grpSpPr>
          <p:sp>
            <p:nvSpPr>
              <p:cNvPr id="60" name="Freeform 59">
                <a:extLst>
                  <a:ext uri="{FF2B5EF4-FFF2-40B4-BE49-F238E27FC236}">
                    <a16:creationId xmlns:a16="http://schemas.microsoft.com/office/drawing/2014/main" id="{77DB0916-EE2B-DD23-1FC3-DF26025FBA7E}"/>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EC662C"/>
              </a:solidFill>
              <a:ln w="2742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647B2AA0-33AA-3D55-3492-EAE4153FC19E}"/>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EC662C"/>
              </a:solid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EAB16140-4045-97AE-9F40-1E831787C455}"/>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EC662C"/>
              </a:solidFill>
              <a:ln w="27426" cap="flat">
                <a:noFill/>
                <a:prstDash val="solid"/>
                <a:miter/>
              </a:ln>
            </p:spPr>
            <p:txBody>
              <a:bodyPr rtlCol="0" anchor="ctr"/>
              <a:lstStyle/>
              <a:p>
                <a:endParaRPr lang="en-US"/>
              </a:p>
            </p:txBody>
          </p:sp>
        </p:grpSp>
      </p:grpSp>
      <p:grpSp>
        <p:nvGrpSpPr>
          <p:cNvPr id="63" name="Group 62">
            <a:extLst>
              <a:ext uri="{FF2B5EF4-FFF2-40B4-BE49-F238E27FC236}">
                <a16:creationId xmlns:a16="http://schemas.microsoft.com/office/drawing/2014/main" id="{B0CA9BA5-9AF7-CECE-D586-424F88CDFE50}"/>
              </a:ext>
            </a:extLst>
          </p:cNvPr>
          <p:cNvGrpSpPr>
            <a:grpSpLocks noChangeAspect="1"/>
          </p:cNvGrpSpPr>
          <p:nvPr/>
        </p:nvGrpSpPr>
        <p:grpSpPr>
          <a:xfrm>
            <a:off x="5456653" y="2402484"/>
            <a:ext cx="533735" cy="540000"/>
            <a:chOff x="7190753" y="5365577"/>
            <a:chExt cx="745522" cy="754273"/>
          </a:xfrm>
        </p:grpSpPr>
        <p:grpSp>
          <p:nvGrpSpPr>
            <p:cNvPr id="64" name="Graphic 2">
              <a:extLst>
                <a:ext uri="{FF2B5EF4-FFF2-40B4-BE49-F238E27FC236}">
                  <a16:creationId xmlns:a16="http://schemas.microsoft.com/office/drawing/2014/main" id="{C04B5871-D3D9-2DA0-8F03-0D9933C3EFBB}"/>
                </a:ext>
              </a:extLst>
            </p:cNvPr>
            <p:cNvGrpSpPr/>
            <p:nvPr/>
          </p:nvGrpSpPr>
          <p:grpSpPr>
            <a:xfrm>
              <a:off x="7353351" y="5647412"/>
              <a:ext cx="420044" cy="75879"/>
              <a:chOff x="7353351" y="5647412"/>
              <a:chExt cx="420044" cy="75879"/>
            </a:xfrm>
            <a:solidFill>
              <a:srgbClr val="00BADE"/>
            </a:solidFill>
          </p:grpSpPr>
          <p:sp>
            <p:nvSpPr>
              <p:cNvPr id="75" name="Freeform 74">
                <a:extLst>
                  <a:ext uri="{FF2B5EF4-FFF2-40B4-BE49-F238E27FC236}">
                    <a16:creationId xmlns:a16="http://schemas.microsoft.com/office/drawing/2014/main" id="{AE84CAF3-59BD-7FCA-06C0-0650464C1608}"/>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EC662C"/>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2C11BEA7-ABA4-D548-A824-B5E1A4CF99E8}"/>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EC662C"/>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65" name="Graphic 2">
              <a:extLst>
                <a:ext uri="{FF2B5EF4-FFF2-40B4-BE49-F238E27FC236}">
                  <a16:creationId xmlns:a16="http://schemas.microsoft.com/office/drawing/2014/main" id="{1325768C-19E4-7A3C-9445-3CE8B9C5491D}"/>
                </a:ext>
              </a:extLst>
            </p:cNvPr>
            <p:cNvGrpSpPr/>
            <p:nvPr/>
          </p:nvGrpSpPr>
          <p:grpSpPr>
            <a:xfrm>
              <a:off x="7190753" y="5365577"/>
              <a:ext cx="745522" cy="754273"/>
              <a:chOff x="7190753" y="5365577"/>
              <a:chExt cx="745522" cy="754273"/>
            </a:xfrm>
            <a:solidFill>
              <a:srgbClr val="000000"/>
            </a:solidFill>
          </p:grpSpPr>
          <p:sp>
            <p:nvSpPr>
              <p:cNvPr id="66" name="Freeform 65">
                <a:extLst>
                  <a:ext uri="{FF2B5EF4-FFF2-40B4-BE49-F238E27FC236}">
                    <a16:creationId xmlns:a16="http://schemas.microsoft.com/office/drawing/2014/main" id="{377ED0A6-C390-37D9-F4A3-F60A60D0E293}"/>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266D76B5-28E2-483C-FC93-5DD5EDEEF521}"/>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E37D35D0-AD53-256E-0DC5-70761BA70EAB}"/>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4F321335-52B0-EA46-371E-C146EE1A4D58}"/>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E68E0AC1-E30E-BA01-1359-D7CB86D47FEC}"/>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AB3EEECA-4E59-D8B7-B779-5C028F0E3536}"/>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84BCCA12-3A84-665B-F348-90A9B637620E}"/>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AAA1A710-E06F-9D6C-ECB8-DB5D504D9A7B}"/>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3F4CD319-53E8-9BF4-7F27-462E686D33D2}"/>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78" name="Graphic 3">
            <a:extLst>
              <a:ext uri="{FF2B5EF4-FFF2-40B4-BE49-F238E27FC236}">
                <a16:creationId xmlns:a16="http://schemas.microsoft.com/office/drawing/2014/main" id="{F8B9BCD8-A5A6-7A30-F512-78259DD31C1C}"/>
              </a:ext>
            </a:extLst>
          </p:cNvPr>
          <p:cNvGrpSpPr>
            <a:grpSpLocks noChangeAspect="1"/>
          </p:cNvGrpSpPr>
          <p:nvPr/>
        </p:nvGrpSpPr>
        <p:grpSpPr>
          <a:xfrm>
            <a:off x="2123051" y="5808368"/>
            <a:ext cx="478537" cy="540000"/>
            <a:chOff x="4643578" y="432838"/>
            <a:chExt cx="1028134" cy="1160188"/>
          </a:xfrm>
        </p:grpSpPr>
        <p:sp>
          <p:nvSpPr>
            <p:cNvPr id="79" name="Freeform 78">
              <a:extLst>
                <a:ext uri="{FF2B5EF4-FFF2-40B4-BE49-F238E27FC236}">
                  <a16:creationId xmlns:a16="http://schemas.microsoft.com/office/drawing/2014/main" id="{F3BF6A93-ECCA-0E4C-0F64-FD53A3105D2C}"/>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C662C"/>
            </a:solidFill>
            <a:ln w="27426" cap="flat">
              <a:noFill/>
              <a:prstDash val="solid"/>
              <a:miter/>
            </a:ln>
          </p:spPr>
          <p:txBody>
            <a:bodyPr rtlCol="0" anchor="ctr"/>
            <a:lstStyle/>
            <a:p>
              <a:endParaRPr lang="en-US"/>
            </a:p>
          </p:txBody>
        </p:sp>
        <p:grpSp>
          <p:nvGrpSpPr>
            <p:cNvPr id="80" name="Graphic 3">
              <a:extLst>
                <a:ext uri="{FF2B5EF4-FFF2-40B4-BE49-F238E27FC236}">
                  <a16:creationId xmlns:a16="http://schemas.microsoft.com/office/drawing/2014/main" id="{0355D621-BE64-385B-1D27-6E3189DA55AE}"/>
                </a:ext>
              </a:extLst>
            </p:cNvPr>
            <p:cNvGrpSpPr/>
            <p:nvPr/>
          </p:nvGrpSpPr>
          <p:grpSpPr>
            <a:xfrm>
              <a:off x="4643578" y="432838"/>
              <a:ext cx="1028134" cy="1160188"/>
              <a:chOff x="4643578" y="432838"/>
              <a:chExt cx="1028134" cy="1160188"/>
            </a:xfrm>
            <a:solidFill>
              <a:srgbClr val="000000"/>
            </a:solidFill>
          </p:grpSpPr>
          <p:sp>
            <p:nvSpPr>
              <p:cNvPr id="81" name="Freeform 80">
                <a:extLst>
                  <a:ext uri="{FF2B5EF4-FFF2-40B4-BE49-F238E27FC236}">
                    <a16:creationId xmlns:a16="http://schemas.microsoft.com/office/drawing/2014/main" id="{EEC2133A-E891-61F9-F7EE-554A296DF361}"/>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grpSp>
            <p:nvGrpSpPr>
              <p:cNvPr id="82" name="Graphic 3">
                <a:extLst>
                  <a:ext uri="{FF2B5EF4-FFF2-40B4-BE49-F238E27FC236}">
                    <a16:creationId xmlns:a16="http://schemas.microsoft.com/office/drawing/2014/main" id="{551BF4C7-46EB-3E41-0B13-CB9477FFBB0A}"/>
                  </a:ext>
                </a:extLst>
              </p:cNvPr>
              <p:cNvGrpSpPr/>
              <p:nvPr/>
            </p:nvGrpSpPr>
            <p:grpSpPr>
              <a:xfrm>
                <a:off x="4643578" y="432838"/>
                <a:ext cx="1028134" cy="1160188"/>
                <a:chOff x="4643578" y="432838"/>
                <a:chExt cx="1028134" cy="1160188"/>
              </a:xfrm>
              <a:solidFill>
                <a:srgbClr val="000000"/>
              </a:solidFill>
            </p:grpSpPr>
            <p:sp>
              <p:nvSpPr>
                <p:cNvPr id="83" name="Freeform 82">
                  <a:extLst>
                    <a:ext uri="{FF2B5EF4-FFF2-40B4-BE49-F238E27FC236}">
                      <a16:creationId xmlns:a16="http://schemas.microsoft.com/office/drawing/2014/main" id="{BFD0ABCA-E560-5D38-4FC6-0A36F9235419}"/>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CE22C708-0AF1-550C-C80F-7719D7648B4D}"/>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000000"/>
                </a:solidFill>
                <a:ln w="27426" cap="flat">
                  <a:noFill/>
                  <a:prstDash val="solid"/>
                  <a:miter/>
                </a:ln>
              </p:spPr>
              <p:txBody>
                <a:bodyPr rtlCol="0" anchor="ctr"/>
                <a:lstStyle/>
                <a:p>
                  <a:endParaRPr lang="en-US"/>
                </a:p>
              </p:txBody>
            </p:sp>
          </p:grpSp>
        </p:grpSp>
      </p:grpSp>
      <p:grpSp>
        <p:nvGrpSpPr>
          <p:cNvPr id="89" name="Group 88">
            <a:extLst>
              <a:ext uri="{FF2B5EF4-FFF2-40B4-BE49-F238E27FC236}">
                <a16:creationId xmlns:a16="http://schemas.microsoft.com/office/drawing/2014/main" id="{DC036BAA-5BB6-79AC-F4E6-574E0B0F0700}"/>
              </a:ext>
            </a:extLst>
          </p:cNvPr>
          <p:cNvGrpSpPr>
            <a:grpSpLocks noChangeAspect="1"/>
          </p:cNvGrpSpPr>
          <p:nvPr/>
        </p:nvGrpSpPr>
        <p:grpSpPr>
          <a:xfrm>
            <a:off x="4421631" y="7494751"/>
            <a:ext cx="540590" cy="540000"/>
            <a:chOff x="7257599" y="768348"/>
            <a:chExt cx="868457" cy="867509"/>
          </a:xfrm>
        </p:grpSpPr>
        <p:sp>
          <p:nvSpPr>
            <p:cNvPr id="90" name="Freeform 89">
              <a:extLst>
                <a:ext uri="{FF2B5EF4-FFF2-40B4-BE49-F238E27FC236}">
                  <a16:creationId xmlns:a16="http://schemas.microsoft.com/office/drawing/2014/main" id="{89C590A3-48A9-827C-C920-FC618E72CB4F}"/>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C662C"/>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91" name="Graphic 2">
              <a:extLst>
                <a:ext uri="{FF2B5EF4-FFF2-40B4-BE49-F238E27FC236}">
                  <a16:creationId xmlns:a16="http://schemas.microsoft.com/office/drawing/2014/main" id="{94D4E803-A517-6D89-6E1D-8CDB08BA4959}"/>
                </a:ext>
              </a:extLst>
            </p:cNvPr>
            <p:cNvGrpSpPr/>
            <p:nvPr/>
          </p:nvGrpSpPr>
          <p:grpSpPr>
            <a:xfrm>
              <a:off x="7257599" y="768348"/>
              <a:ext cx="868457" cy="867509"/>
              <a:chOff x="7257599" y="768348"/>
              <a:chExt cx="868457" cy="867509"/>
            </a:xfrm>
            <a:solidFill>
              <a:srgbClr val="010101"/>
            </a:solidFill>
          </p:grpSpPr>
          <p:sp>
            <p:nvSpPr>
              <p:cNvPr id="92" name="Freeform 91">
                <a:extLst>
                  <a:ext uri="{FF2B5EF4-FFF2-40B4-BE49-F238E27FC236}">
                    <a16:creationId xmlns:a16="http://schemas.microsoft.com/office/drawing/2014/main" id="{D3FABB1E-A9F5-9E24-4F0D-B16C4F1E695A}"/>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3" name="Freeform 92">
                <a:extLst>
                  <a:ext uri="{FF2B5EF4-FFF2-40B4-BE49-F238E27FC236}">
                    <a16:creationId xmlns:a16="http://schemas.microsoft.com/office/drawing/2014/main" id="{EBF9DF84-0061-F377-5059-3C608CC835E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4" name="Freeform 93">
                <a:extLst>
                  <a:ext uri="{FF2B5EF4-FFF2-40B4-BE49-F238E27FC236}">
                    <a16:creationId xmlns:a16="http://schemas.microsoft.com/office/drawing/2014/main" id="{04D45B9F-8985-F397-FAEE-C7964B61F099}"/>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5" name="Freeform 94">
                <a:extLst>
                  <a:ext uri="{FF2B5EF4-FFF2-40B4-BE49-F238E27FC236}">
                    <a16:creationId xmlns:a16="http://schemas.microsoft.com/office/drawing/2014/main" id="{06A065B4-8960-F3AA-2086-1A34F6C06C8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6" name="Freeform 95">
                <a:extLst>
                  <a:ext uri="{FF2B5EF4-FFF2-40B4-BE49-F238E27FC236}">
                    <a16:creationId xmlns:a16="http://schemas.microsoft.com/office/drawing/2014/main" id="{AE6581F4-E3F3-B7BD-1532-3AB5BCBCE649}"/>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108" name="Picture 107">
            <a:extLst>
              <a:ext uri="{FF2B5EF4-FFF2-40B4-BE49-F238E27FC236}">
                <a16:creationId xmlns:a16="http://schemas.microsoft.com/office/drawing/2014/main" id="{35ECA66A-8665-4696-FDF7-D675A94FA0C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21145"/>
          <a:stretch/>
        </p:blipFill>
        <p:spPr>
          <a:xfrm>
            <a:off x="4398612" y="17927"/>
            <a:ext cx="3160754" cy="2547829"/>
          </a:xfrm>
          <a:prstGeom prst="rect">
            <a:avLst/>
          </a:prstGeom>
        </p:spPr>
      </p:pic>
      <p:sp>
        <p:nvSpPr>
          <p:cNvPr id="109" name="Rectangle 108">
            <a:extLst>
              <a:ext uri="{FF2B5EF4-FFF2-40B4-BE49-F238E27FC236}">
                <a16:creationId xmlns:a16="http://schemas.microsoft.com/office/drawing/2014/main" id="{A2BAA916-A62F-7490-8108-AC9606640111}"/>
              </a:ext>
            </a:extLst>
          </p:cNvPr>
          <p:cNvSpPr/>
          <p:nvPr/>
        </p:nvSpPr>
        <p:spPr>
          <a:xfrm>
            <a:off x="5011743" y="240312"/>
            <a:ext cx="2539465" cy="1885674"/>
          </a:xfrm>
          <a:prstGeom prst="rect">
            <a:avLst/>
          </a:prstGeom>
          <a:blipFill>
            <a:blip r:embed="rId3"/>
            <a:srcRect/>
            <a:stretch>
              <a:fillRect l="-1159" t="-478" r="-14851" b="47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109">
            <a:hlinkClick r:id="rId4"/>
            <a:extLst>
              <a:ext uri="{FF2B5EF4-FFF2-40B4-BE49-F238E27FC236}">
                <a16:creationId xmlns:a16="http://schemas.microsoft.com/office/drawing/2014/main" id="{0887222C-75F2-DD3F-F937-268121A59B2E}"/>
              </a:ext>
            </a:extLst>
          </p:cNvPr>
          <p:cNvSpPr/>
          <p:nvPr/>
        </p:nvSpPr>
        <p:spPr>
          <a:xfrm rot="1020859">
            <a:off x="4600425" y="107820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61152"/>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111" name="Graphic 5">
            <a:extLst>
              <a:ext uri="{FF2B5EF4-FFF2-40B4-BE49-F238E27FC236}">
                <a16:creationId xmlns:a16="http://schemas.microsoft.com/office/drawing/2014/main" id="{032B72C3-B026-2B00-3D6D-94870DFB44D5}"/>
              </a:ext>
            </a:extLst>
          </p:cNvPr>
          <p:cNvSpPr txBox="1"/>
          <p:nvPr/>
        </p:nvSpPr>
        <p:spPr>
          <a:xfrm rot="720709">
            <a:off x="4621631" y="1273462"/>
            <a:ext cx="711222" cy="379848"/>
          </a:xfrm>
          <a:prstGeom prst="rect">
            <a:avLst/>
          </a:prstGeom>
          <a:noFill/>
        </p:spPr>
        <p:txBody>
          <a:bodyPr wrap="square" rtlCol="0">
            <a:spAutoFit/>
          </a:bodyPr>
          <a:lstStyle/>
          <a:p>
            <a:pPr algn="ctr">
              <a:lnSpc>
                <a:spcPts val="1120"/>
              </a:lnSpc>
            </a:pPr>
            <a:r>
              <a:rPr lang="en-US" sz="1200" spc="0" baseline="0" dirty="0">
                <a:solidFill>
                  <a:schemeClr val="bg1"/>
                </a:solidFill>
                <a:latin typeface="Calibri" panose="020F0502020204030204" pitchFamily="34" charset="0"/>
                <a:ea typeface="OpenSans"/>
                <a:cs typeface="Calibri" panose="020F0502020204030204" pitchFamily="34" charset="0"/>
                <a:sym typeface="OpenSans"/>
                <a:hlinkClick r:id="rId5">
                  <a:extLst>
                    <a:ext uri="{A12FA001-AC4F-418D-AE19-62706E023703}">
                      <ahyp:hlinkClr xmlns:ahyp="http://schemas.microsoft.com/office/drawing/2018/hyperlinkcolor" val="tx"/>
                    </a:ext>
                  </a:extLst>
                </a:hlinkClick>
                <a:rtl val="0"/>
              </a:rPr>
              <a:t>KLICKA HÄR</a:t>
            </a:r>
            <a:endParaRPr lang="en-US" sz="12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2" name="TextBox 1">
            <a:extLst>
              <a:ext uri="{FF2B5EF4-FFF2-40B4-BE49-F238E27FC236}">
                <a16:creationId xmlns:a16="http://schemas.microsoft.com/office/drawing/2014/main" id="{2AF83CAC-340D-EB53-83A1-985A1C436C64}"/>
              </a:ext>
            </a:extLst>
          </p:cNvPr>
          <p:cNvSpPr txBox="1"/>
          <p:nvPr/>
        </p:nvSpPr>
        <p:spPr>
          <a:xfrm>
            <a:off x="512368" y="7433995"/>
            <a:ext cx="2011461" cy="261610"/>
          </a:xfrm>
          <a:prstGeom prst="rect">
            <a:avLst/>
          </a:prstGeom>
          <a:noFill/>
        </p:spPr>
        <p:txBody>
          <a:bodyPr wrap="square">
            <a:spAutoFit/>
          </a:bodyPr>
          <a:lstStyle/>
          <a:p>
            <a:pPr algn="ctr"/>
            <a:r>
              <a:rPr lang="en-GB" sz="1100" b="1" dirty="0" err="1">
                <a:solidFill>
                  <a:srgbClr val="EC662C"/>
                </a:solidFill>
              </a:rPr>
              <a:t>Flippity</a:t>
            </a:r>
            <a:r>
              <a:rPr lang="en-GB" sz="1100" b="1" dirty="0">
                <a:solidFill>
                  <a:srgbClr val="EC662C"/>
                </a:solidFill>
              </a:rPr>
              <a:t> </a:t>
            </a:r>
            <a:r>
              <a:rPr lang="en-GB" sz="1100" b="1" dirty="0" err="1">
                <a:solidFill>
                  <a:srgbClr val="EC662C"/>
                </a:solidFill>
              </a:rPr>
              <a:t>på</a:t>
            </a:r>
            <a:r>
              <a:rPr lang="en-GB" sz="1100" b="1" dirty="0">
                <a:solidFill>
                  <a:srgbClr val="EC662C"/>
                </a:solidFill>
              </a:rPr>
              <a:t> 5 </a:t>
            </a:r>
            <a:r>
              <a:rPr lang="en-GB" sz="1100" b="1" dirty="0" err="1">
                <a:solidFill>
                  <a:srgbClr val="EC662C"/>
                </a:solidFill>
              </a:rPr>
              <a:t>minuter</a:t>
            </a:r>
            <a:endParaRPr lang="en-IE" sz="1100" b="1" dirty="0">
              <a:solidFill>
                <a:srgbClr val="EC662C"/>
              </a:solidFill>
            </a:endParaRPr>
          </a:p>
        </p:txBody>
      </p:sp>
      <p:sp>
        <p:nvSpPr>
          <p:cNvPr id="3" name="TextBox 2">
            <a:extLst>
              <a:ext uri="{FF2B5EF4-FFF2-40B4-BE49-F238E27FC236}">
                <a16:creationId xmlns:a16="http://schemas.microsoft.com/office/drawing/2014/main" id="{F84E3594-DCE3-72F3-1C2F-D154E1B452F7}"/>
              </a:ext>
            </a:extLst>
          </p:cNvPr>
          <p:cNvSpPr txBox="1"/>
          <p:nvPr/>
        </p:nvSpPr>
        <p:spPr>
          <a:xfrm>
            <a:off x="2950877" y="8424194"/>
            <a:ext cx="1897058" cy="261610"/>
          </a:xfrm>
          <a:prstGeom prst="rect">
            <a:avLst/>
          </a:prstGeom>
          <a:noFill/>
        </p:spPr>
        <p:txBody>
          <a:bodyPr wrap="square">
            <a:spAutoFit/>
          </a:bodyPr>
          <a:lstStyle/>
          <a:p>
            <a:pPr algn="ctr"/>
            <a:r>
              <a:rPr lang="en-GB" sz="1100" b="1" dirty="0" err="1">
                <a:solidFill>
                  <a:srgbClr val="EC662C"/>
                </a:solidFill>
              </a:rPr>
              <a:t>Flippity</a:t>
            </a:r>
            <a:r>
              <a:rPr lang="en-GB" sz="1100" b="1" dirty="0">
                <a:solidFill>
                  <a:srgbClr val="EC662C"/>
                </a:solidFill>
              </a:rPr>
              <a:t> </a:t>
            </a:r>
            <a:r>
              <a:rPr lang="en-IE" sz="1100" b="1" dirty="0" err="1">
                <a:solidFill>
                  <a:srgbClr val="EC662C"/>
                </a:solidFill>
              </a:rPr>
              <a:t>på</a:t>
            </a:r>
            <a:r>
              <a:rPr lang="en-IE" sz="1100" b="1" dirty="0">
                <a:solidFill>
                  <a:srgbClr val="EC662C"/>
                </a:solidFill>
              </a:rPr>
              <a:t> </a:t>
            </a:r>
            <a:r>
              <a:rPr lang="en-IE" sz="1100" b="1" dirty="0" err="1">
                <a:solidFill>
                  <a:srgbClr val="EC662C"/>
                </a:solidFill>
              </a:rPr>
              <a:t>djupet</a:t>
            </a:r>
            <a:endParaRPr lang="en-IE" sz="1100" b="1" dirty="0">
              <a:solidFill>
                <a:srgbClr val="EC662C"/>
              </a:solidFill>
            </a:endParaRPr>
          </a:p>
        </p:txBody>
      </p:sp>
      <p:sp>
        <p:nvSpPr>
          <p:cNvPr id="4" name="TextBox 3">
            <a:extLst>
              <a:ext uri="{FF2B5EF4-FFF2-40B4-BE49-F238E27FC236}">
                <a16:creationId xmlns:a16="http://schemas.microsoft.com/office/drawing/2014/main" id="{090A536B-0086-1CCA-AD4A-52DF2BA59C2E}"/>
              </a:ext>
            </a:extLst>
          </p:cNvPr>
          <p:cNvSpPr txBox="1"/>
          <p:nvPr/>
        </p:nvSpPr>
        <p:spPr>
          <a:xfrm>
            <a:off x="426374" y="1842459"/>
            <a:ext cx="2979435" cy="528350"/>
          </a:xfrm>
          <a:prstGeom prst="rect">
            <a:avLst/>
          </a:prstGeom>
          <a:noFill/>
        </p:spPr>
        <p:txBody>
          <a:bodyPr wrap="square">
            <a:spAutoFit/>
          </a:bodyPr>
          <a:lstStyle/>
          <a:p>
            <a:pPr>
              <a:lnSpc>
                <a:spcPts val="1720"/>
              </a:lnSpc>
            </a:pP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Skapar</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quiz,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memoreringskort</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presentationer</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och</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annat.</a:t>
            </a:r>
            <a:endParaRPr lang="en-IE" sz="1600" i="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6A3B8121-4404-80B3-5A45-AF6459B2B64A}"/>
              </a:ext>
            </a:extLst>
          </p:cNvPr>
          <p:cNvGrpSpPr/>
          <p:nvPr/>
        </p:nvGrpSpPr>
        <p:grpSpPr>
          <a:xfrm>
            <a:off x="580704" y="1237605"/>
            <a:ext cx="600909" cy="437472"/>
            <a:chOff x="3400450" y="986392"/>
            <a:chExt cx="1487826" cy="1083162"/>
          </a:xfrm>
        </p:grpSpPr>
        <p:sp>
          <p:nvSpPr>
            <p:cNvPr id="16" name="Freeform 15">
              <a:extLst>
                <a:ext uri="{FF2B5EF4-FFF2-40B4-BE49-F238E27FC236}">
                  <a16:creationId xmlns:a16="http://schemas.microsoft.com/office/drawing/2014/main" id="{57172509-C31A-1A29-5055-FD8333737B5C}"/>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61152"/>
            </a:solidFill>
            <a:ln w="8971"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D766907A-0C55-472F-2A86-19015053640E}"/>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pic>
        <p:nvPicPr>
          <p:cNvPr id="10" name="Picture 9">
            <a:extLst>
              <a:ext uri="{FF2B5EF4-FFF2-40B4-BE49-F238E27FC236}">
                <a16:creationId xmlns:a16="http://schemas.microsoft.com/office/drawing/2014/main" id="{BFE0C2C1-824E-47A8-1CC2-50BB3D918CBF}"/>
              </a:ext>
            </a:extLst>
          </p:cNvPr>
          <p:cNvPicPr>
            <a:picLocks noChangeAspect="1"/>
          </p:cNvPicPr>
          <p:nvPr/>
        </p:nvPicPr>
        <p:blipFill>
          <a:blip r:embed="rId6"/>
          <a:stretch>
            <a:fillRect/>
          </a:stretch>
        </p:blipFill>
        <p:spPr>
          <a:xfrm>
            <a:off x="2978291" y="8791731"/>
            <a:ext cx="1890423" cy="1225201"/>
          </a:xfrm>
          <a:prstGeom prst="rect">
            <a:avLst/>
          </a:prstGeom>
        </p:spPr>
      </p:pic>
      <p:pic>
        <p:nvPicPr>
          <p:cNvPr id="11" name="Picture 10">
            <a:extLst>
              <a:ext uri="{FF2B5EF4-FFF2-40B4-BE49-F238E27FC236}">
                <a16:creationId xmlns:a16="http://schemas.microsoft.com/office/drawing/2014/main" id="{2B88FB31-EE41-8F40-8D3E-B06484D38A17}"/>
              </a:ext>
            </a:extLst>
          </p:cNvPr>
          <p:cNvPicPr>
            <a:picLocks noChangeAspect="1"/>
          </p:cNvPicPr>
          <p:nvPr/>
        </p:nvPicPr>
        <p:blipFill>
          <a:blip r:embed="rId7"/>
          <a:stretch>
            <a:fillRect/>
          </a:stretch>
        </p:blipFill>
        <p:spPr>
          <a:xfrm>
            <a:off x="580704" y="7779793"/>
            <a:ext cx="1919124" cy="1227130"/>
          </a:xfrm>
          <a:prstGeom prst="rect">
            <a:avLst/>
          </a:prstGeom>
        </p:spPr>
      </p:pic>
      <p:sp>
        <p:nvSpPr>
          <p:cNvPr id="14" name="Freeform 13">
            <a:hlinkClick r:id="rId4"/>
            <a:extLst>
              <a:ext uri="{FF2B5EF4-FFF2-40B4-BE49-F238E27FC236}">
                <a16:creationId xmlns:a16="http://schemas.microsoft.com/office/drawing/2014/main" id="{27CA8BF8-87F0-1DDE-7870-F7C2602655B0}"/>
              </a:ext>
            </a:extLst>
          </p:cNvPr>
          <p:cNvSpPr/>
          <p:nvPr/>
        </p:nvSpPr>
        <p:spPr>
          <a:xfrm>
            <a:off x="2197241" y="776162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C662C"/>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15" name="Graphic 5">
            <a:extLst>
              <a:ext uri="{FF2B5EF4-FFF2-40B4-BE49-F238E27FC236}">
                <a16:creationId xmlns:a16="http://schemas.microsoft.com/office/drawing/2014/main" id="{975F9FAE-F8C9-23CA-A0C9-C4345C95780F}"/>
              </a:ext>
            </a:extLst>
          </p:cNvPr>
          <p:cNvSpPr txBox="1"/>
          <p:nvPr/>
        </p:nvSpPr>
        <p:spPr>
          <a:xfrm rot="-300150">
            <a:off x="2218447" y="7958581"/>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8">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18" name="Freeform 17">
            <a:hlinkClick r:id="rId4"/>
            <a:extLst>
              <a:ext uri="{FF2B5EF4-FFF2-40B4-BE49-F238E27FC236}">
                <a16:creationId xmlns:a16="http://schemas.microsoft.com/office/drawing/2014/main" id="{7BDB2B7E-7A54-3E59-3B7F-D6050A374929}"/>
              </a:ext>
            </a:extLst>
          </p:cNvPr>
          <p:cNvSpPr/>
          <p:nvPr/>
        </p:nvSpPr>
        <p:spPr>
          <a:xfrm rot="1020859">
            <a:off x="4605504" y="9189532"/>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C662C"/>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19" name="Graphic 5">
            <a:extLst>
              <a:ext uri="{FF2B5EF4-FFF2-40B4-BE49-F238E27FC236}">
                <a16:creationId xmlns:a16="http://schemas.microsoft.com/office/drawing/2014/main" id="{0D775297-7FF5-FF42-6602-65B03B8699D3}"/>
              </a:ext>
            </a:extLst>
          </p:cNvPr>
          <p:cNvSpPr txBox="1"/>
          <p:nvPr/>
        </p:nvSpPr>
        <p:spPr>
          <a:xfrm rot="720709">
            <a:off x="4626710" y="9386490"/>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9">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Tree>
    <p:extLst>
      <p:ext uri="{BB962C8B-B14F-4D97-AF65-F5344CB8AC3E}">
        <p14:creationId xmlns:p14="http://schemas.microsoft.com/office/powerpoint/2010/main" val="39997891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102">
            <a:extLst>
              <a:ext uri="{FF2B5EF4-FFF2-40B4-BE49-F238E27FC236}">
                <a16:creationId xmlns:a16="http://schemas.microsoft.com/office/drawing/2014/main" id="{0C271AEA-9A1B-3F2C-5693-02F95B7C48C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586919" y="8653828"/>
            <a:ext cx="2652873" cy="1686264"/>
          </a:xfrm>
          <a:prstGeom prst="rect">
            <a:avLst/>
          </a:prstGeom>
        </p:spPr>
      </p:pic>
      <p:pic>
        <p:nvPicPr>
          <p:cNvPr id="101" name="Picture 100">
            <a:extLst>
              <a:ext uri="{FF2B5EF4-FFF2-40B4-BE49-F238E27FC236}">
                <a16:creationId xmlns:a16="http://schemas.microsoft.com/office/drawing/2014/main" id="{B91FCD54-A8D9-42C4-E961-AB91FFFF0CC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85896" y="7625467"/>
            <a:ext cx="2652873" cy="1686264"/>
          </a:xfrm>
          <a:prstGeom prst="rect">
            <a:avLst/>
          </a:prstGeom>
        </p:spPr>
      </p:pic>
      <p:sp>
        <p:nvSpPr>
          <p:cNvPr id="37" name="Freeform 36">
            <a:extLst>
              <a:ext uri="{FF2B5EF4-FFF2-40B4-BE49-F238E27FC236}">
                <a16:creationId xmlns:a16="http://schemas.microsoft.com/office/drawing/2014/main" id="{4F8C8083-7A93-BF73-E44B-015A7EA862D7}"/>
              </a:ext>
            </a:extLst>
          </p:cNvPr>
          <p:cNvSpPr/>
          <p:nvPr/>
        </p:nvSpPr>
        <p:spPr>
          <a:xfrm rot="5400000" flipH="1">
            <a:off x="2923881" y="-2975750"/>
            <a:ext cx="1718803" cy="7566566"/>
          </a:xfrm>
          <a:custGeom>
            <a:avLst/>
            <a:gdLst>
              <a:gd name="connsiteX0" fmla="*/ 1587338 w 1587338"/>
              <a:gd name="connsiteY0" fmla="*/ 7566565 h 7566566"/>
              <a:gd name="connsiteX1" fmla="*/ 1587338 w 1587338"/>
              <a:gd name="connsiteY1" fmla="*/ 0 h 7566566"/>
              <a:gd name="connsiteX2" fmla="*/ 0 w 1587338"/>
              <a:gd name="connsiteY2" fmla="*/ 12120 h 7566566"/>
              <a:gd name="connsiteX3" fmla="*/ 280422 w 1587338"/>
              <a:gd name="connsiteY3" fmla="*/ 7566566 h 7566566"/>
            </a:gdLst>
            <a:ahLst/>
            <a:cxnLst>
              <a:cxn ang="0">
                <a:pos x="connsiteX0" y="connsiteY0"/>
              </a:cxn>
              <a:cxn ang="0">
                <a:pos x="connsiteX1" y="connsiteY1"/>
              </a:cxn>
              <a:cxn ang="0">
                <a:pos x="connsiteX2" y="connsiteY2"/>
              </a:cxn>
              <a:cxn ang="0">
                <a:pos x="connsiteX3" y="connsiteY3"/>
              </a:cxn>
            </a:cxnLst>
            <a:rect l="l" t="t" r="r" b="b"/>
            <a:pathLst>
              <a:path w="1587338" h="7566566">
                <a:moveTo>
                  <a:pt x="1587338" y="7566565"/>
                </a:moveTo>
                <a:lnTo>
                  <a:pt x="1587338" y="0"/>
                </a:lnTo>
                <a:lnTo>
                  <a:pt x="0" y="12120"/>
                </a:lnTo>
                <a:lnTo>
                  <a:pt x="280422" y="7566566"/>
                </a:lnTo>
                <a:close/>
              </a:path>
            </a:pathLst>
          </a:custGeom>
          <a:solidFill>
            <a:srgbClr val="358EC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4">
            <a:extLst>
              <a:ext uri="{FF2B5EF4-FFF2-40B4-BE49-F238E27FC236}">
                <a16:creationId xmlns:a16="http://schemas.microsoft.com/office/drawing/2014/main" id="{C2B65567-D7A9-2610-9CB2-EC99D0304C39}"/>
              </a:ext>
            </a:extLst>
          </p:cNvPr>
          <p:cNvSpPr>
            <a:spLocks noGrp="1"/>
          </p:cNvSpPr>
          <p:nvPr>
            <p:ph type="body" sz="quarter" idx="32"/>
          </p:nvPr>
        </p:nvSpPr>
        <p:spPr>
          <a:xfrm>
            <a:off x="460053" y="2612168"/>
            <a:ext cx="4772257" cy="348130"/>
          </a:xfrm>
          <a:solidFill>
            <a:srgbClr val="E61152"/>
          </a:solidFill>
        </p:spPr>
        <p:txBody>
          <a:bodyPr numCol="1"/>
          <a:lstStyle/>
          <a:p>
            <a:r>
              <a:rPr lang="en-US" sz="1800" b="1" dirty="0">
                <a:solidFill>
                  <a:schemeClr val="bg1"/>
                </a:solidFill>
              </a:rPr>
              <a:t>STÖDJER DIFFERENTIERING OCH INKLUDERING</a:t>
            </a:r>
          </a:p>
        </p:txBody>
      </p:sp>
      <p:sp>
        <p:nvSpPr>
          <p:cNvPr id="6" name="Slide Number Placeholder 5">
            <a:extLst>
              <a:ext uri="{FF2B5EF4-FFF2-40B4-BE49-F238E27FC236}">
                <a16:creationId xmlns:a16="http://schemas.microsoft.com/office/drawing/2014/main" id="{27931DDB-F423-CA0A-4FBC-817D52095746}"/>
              </a:ext>
            </a:extLst>
          </p:cNvPr>
          <p:cNvSpPr txBox="1">
            <a:spLocks/>
          </p:cNvSpPr>
          <p:nvPr/>
        </p:nvSpPr>
        <p:spPr>
          <a:xfrm>
            <a:off x="7030922" y="10219096"/>
            <a:ext cx="372588" cy="363596"/>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rgbClr val="000000"/>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18</a:t>
            </a:fld>
            <a:endParaRPr lang="fr-CA" dirty="0"/>
          </a:p>
        </p:txBody>
      </p:sp>
      <p:sp>
        <p:nvSpPr>
          <p:cNvPr id="12" name="TextBox 11">
            <a:extLst>
              <a:ext uri="{FF2B5EF4-FFF2-40B4-BE49-F238E27FC236}">
                <a16:creationId xmlns:a16="http://schemas.microsoft.com/office/drawing/2014/main" id="{7642CAD5-494D-C4C3-B633-A2E925B82845}"/>
              </a:ext>
            </a:extLst>
          </p:cNvPr>
          <p:cNvSpPr txBox="1"/>
          <p:nvPr/>
        </p:nvSpPr>
        <p:spPr>
          <a:xfrm>
            <a:off x="395495" y="78979"/>
            <a:ext cx="1416148" cy="1092607"/>
          </a:xfrm>
          <a:prstGeom prst="rect">
            <a:avLst/>
          </a:prstGeom>
          <a:noFill/>
        </p:spPr>
        <p:txBody>
          <a:bodyPr wrap="square">
            <a:spAutoFit/>
          </a:bodyPr>
          <a:lstStyle/>
          <a:p>
            <a:r>
              <a:rPr lang="en-GB" sz="5400" dirty="0">
                <a:solidFill>
                  <a:schemeClr val="bg1"/>
                </a:solidFill>
              </a:rPr>
              <a:t>07</a:t>
            </a:r>
            <a:r>
              <a:rPr lang="en-GB" sz="6500" dirty="0">
                <a:solidFill>
                  <a:schemeClr val="bg1"/>
                </a:solidFill>
              </a:rPr>
              <a:t>	</a:t>
            </a:r>
            <a:endParaRPr lang="en-US" sz="6500" dirty="0">
              <a:solidFill>
                <a:schemeClr val="bg1"/>
              </a:solidFill>
            </a:endParaRPr>
          </a:p>
        </p:txBody>
      </p:sp>
      <p:sp>
        <p:nvSpPr>
          <p:cNvPr id="13" name="Text Placeholder 4">
            <a:extLst>
              <a:ext uri="{FF2B5EF4-FFF2-40B4-BE49-F238E27FC236}">
                <a16:creationId xmlns:a16="http://schemas.microsoft.com/office/drawing/2014/main" id="{C4D7DC80-5C7A-E000-B8C2-C6F39B834330}"/>
              </a:ext>
            </a:extLst>
          </p:cNvPr>
          <p:cNvSpPr txBox="1">
            <a:spLocks/>
          </p:cNvSpPr>
          <p:nvPr/>
        </p:nvSpPr>
        <p:spPr>
          <a:xfrm>
            <a:off x="490913" y="3145527"/>
            <a:ext cx="6526988"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358ECE"/>
              </a:buClr>
              <a:buFont typeface="Arial" panose="020B0604020202020204" pitchFamily="34" charset="0"/>
              <a:buChar char="•"/>
            </a:pPr>
            <a:r>
              <a:rPr lang="sv-SE" sz="1200" dirty="0"/>
              <a:t>De studerande kan samarbeta om multifunktionella presentationer som kan skräddarsys för en nivå.</a:t>
            </a:r>
          </a:p>
          <a:p>
            <a:pPr marL="171450" indent="-171450" algn="l">
              <a:buClr>
                <a:srgbClr val="358ECE"/>
              </a:buClr>
              <a:buFont typeface="Arial" panose="020B0604020202020204" pitchFamily="34" charset="0"/>
              <a:buChar char="•"/>
            </a:pPr>
            <a:r>
              <a:rPr lang="sv-SE" sz="1200" dirty="0"/>
              <a:t>Webbplatsen stöder i stort sett alla typer av medier och mallarna är varierade och dynamiska.</a:t>
            </a:r>
          </a:p>
          <a:p>
            <a:pPr marL="171450" indent="-171450" algn="l">
              <a:buClr>
                <a:srgbClr val="358ECE"/>
              </a:buClr>
              <a:buFont typeface="Arial" panose="020B0604020202020204" pitchFamily="34" charset="0"/>
              <a:buChar char="•"/>
            </a:pPr>
            <a:endParaRPr lang="sv-SE" sz="1200" dirty="0"/>
          </a:p>
        </p:txBody>
      </p:sp>
      <p:sp>
        <p:nvSpPr>
          <p:cNvPr id="25" name="Text Placeholder 24">
            <a:extLst>
              <a:ext uri="{FF2B5EF4-FFF2-40B4-BE49-F238E27FC236}">
                <a16:creationId xmlns:a16="http://schemas.microsoft.com/office/drawing/2014/main" id="{506B37DA-64D5-E9FA-40D9-EF41DA269A4D}"/>
              </a:ext>
            </a:extLst>
          </p:cNvPr>
          <p:cNvSpPr>
            <a:spLocks noGrp="1"/>
          </p:cNvSpPr>
          <p:nvPr>
            <p:ph type="body" sz="quarter" idx="33"/>
          </p:nvPr>
        </p:nvSpPr>
        <p:spPr>
          <a:xfrm>
            <a:off x="1420467" y="530402"/>
            <a:ext cx="3390068" cy="633815"/>
          </a:xfrm>
        </p:spPr>
        <p:txBody>
          <a:bodyPr/>
          <a:lstStyle/>
          <a:p>
            <a:r>
              <a:rPr lang="en-US" sz="2800" b="0" dirty="0">
                <a:solidFill>
                  <a:schemeClr val="bg1"/>
                </a:solidFill>
              </a:rPr>
              <a:t>Genially</a:t>
            </a:r>
          </a:p>
        </p:txBody>
      </p:sp>
      <p:grpSp>
        <p:nvGrpSpPr>
          <p:cNvPr id="32" name="Graphic 2">
            <a:extLst>
              <a:ext uri="{FF2B5EF4-FFF2-40B4-BE49-F238E27FC236}">
                <a16:creationId xmlns:a16="http://schemas.microsoft.com/office/drawing/2014/main" id="{F1F7BDAB-5BC6-5299-F9D1-D5EFAC7466CF}"/>
              </a:ext>
            </a:extLst>
          </p:cNvPr>
          <p:cNvGrpSpPr/>
          <p:nvPr/>
        </p:nvGrpSpPr>
        <p:grpSpPr>
          <a:xfrm rot="10800000" flipH="1">
            <a:off x="-2135848" y="-93343"/>
            <a:ext cx="3136007" cy="1090893"/>
            <a:chOff x="4497892" y="6688880"/>
            <a:chExt cx="1587779" cy="552326"/>
          </a:xfrm>
          <a:solidFill>
            <a:srgbClr val="FFFFFF"/>
          </a:solidFill>
        </p:grpSpPr>
        <p:sp>
          <p:nvSpPr>
            <p:cNvPr id="33" name="Graphic 2">
              <a:extLst>
                <a:ext uri="{FF2B5EF4-FFF2-40B4-BE49-F238E27FC236}">
                  <a16:creationId xmlns:a16="http://schemas.microsoft.com/office/drawing/2014/main" id="{1E2816FB-7D70-1497-3C79-0CCA5E0487B3}"/>
                </a:ext>
              </a:extLst>
            </p:cNvPr>
            <p:cNvSpPr/>
            <p:nvPr/>
          </p:nvSpPr>
          <p:spPr>
            <a:xfrm>
              <a:off x="4755987" y="6869474"/>
              <a:ext cx="1071829" cy="371732"/>
            </a:xfrm>
            <a:custGeom>
              <a:avLst/>
              <a:gdLst>
                <a:gd name="connsiteX0" fmla="*/ 543881 w 1071829"/>
                <a:gd name="connsiteY0" fmla="*/ 2221 h 371732"/>
                <a:gd name="connsiteX1" fmla="*/ 540858 w 1071829"/>
                <a:gd name="connsiteY1" fmla="*/ 949 h 371732"/>
                <a:gd name="connsiteX2" fmla="*/ 538674 w 1071829"/>
                <a:gd name="connsiteY2" fmla="*/ 109 h 371732"/>
                <a:gd name="connsiteX3" fmla="*/ 535891 w 1071829"/>
                <a:gd name="connsiteY3" fmla="*/ 37 h 371732"/>
                <a:gd name="connsiteX4" fmla="*/ 533179 w 1071829"/>
                <a:gd name="connsiteY4" fmla="*/ 109 h 371732"/>
                <a:gd name="connsiteX5" fmla="*/ 530948 w 1071829"/>
                <a:gd name="connsiteY5" fmla="*/ 997 h 371732"/>
                <a:gd name="connsiteX6" fmla="*/ 527996 w 1071829"/>
                <a:gd name="connsiteY6" fmla="*/ 2245 h 371732"/>
                <a:gd name="connsiteX7" fmla="*/ 527636 w 1071829"/>
                <a:gd name="connsiteY7" fmla="*/ 2388 h 371732"/>
                <a:gd name="connsiteX8" fmla="*/ 0 w 1071829"/>
                <a:gd name="connsiteY8" fmla="*/ 371732 h 371732"/>
                <a:gd name="connsiteX9" fmla="*/ 4895 w 1071829"/>
                <a:gd name="connsiteY9" fmla="*/ 371732 h 371732"/>
                <a:gd name="connsiteX10" fmla="*/ 50342 w 1071829"/>
                <a:gd name="connsiteY10" fmla="*/ 371732 h 371732"/>
                <a:gd name="connsiteX11" fmla="*/ 535891 w 1071829"/>
                <a:gd name="connsiteY11" fmla="*/ 31807 h 371732"/>
                <a:gd name="connsiteX12" fmla="*/ 1021559 w 1071829"/>
                <a:gd name="connsiteY12" fmla="*/ 371732 h 371732"/>
                <a:gd name="connsiteX13" fmla="*/ 1071829 w 1071829"/>
                <a:gd name="connsiteY13" fmla="*/ 371732 h 371732"/>
                <a:gd name="connsiteX14" fmla="*/ 544217 w 1071829"/>
                <a:gd name="connsiteY14" fmla="*/ 2388 h 371732"/>
                <a:gd name="connsiteX15" fmla="*/ 543881 w 1071829"/>
                <a:gd name="connsiteY15" fmla="*/ 2221 h 37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1829" h="371732">
                  <a:moveTo>
                    <a:pt x="543881" y="2221"/>
                  </a:moveTo>
                  <a:cubicBezTo>
                    <a:pt x="542969" y="1597"/>
                    <a:pt x="541866" y="1357"/>
                    <a:pt x="540858" y="949"/>
                  </a:cubicBezTo>
                  <a:cubicBezTo>
                    <a:pt x="540138" y="661"/>
                    <a:pt x="539442" y="229"/>
                    <a:pt x="538674" y="109"/>
                  </a:cubicBezTo>
                  <a:cubicBezTo>
                    <a:pt x="537786" y="-83"/>
                    <a:pt x="536850" y="37"/>
                    <a:pt x="535891" y="37"/>
                  </a:cubicBezTo>
                  <a:cubicBezTo>
                    <a:pt x="534979" y="37"/>
                    <a:pt x="534067" y="-83"/>
                    <a:pt x="533179" y="109"/>
                  </a:cubicBezTo>
                  <a:cubicBezTo>
                    <a:pt x="532411" y="229"/>
                    <a:pt x="531692" y="685"/>
                    <a:pt x="530948" y="997"/>
                  </a:cubicBezTo>
                  <a:cubicBezTo>
                    <a:pt x="529892" y="1357"/>
                    <a:pt x="528860" y="1621"/>
                    <a:pt x="527996" y="2245"/>
                  </a:cubicBezTo>
                  <a:cubicBezTo>
                    <a:pt x="527852" y="2365"/>
                    <a:pt x="527732" y="2365"/>
                    <a:pt x="527636" y="2388"/>
                  </a:cubicBezTo>
                  <a:lnTo>
                    <a:pt x="0" y="371732"/>
                  </a:lnTo>
                  <a:lnTo>
                    <a:pt x="4895" y="371732"/>
                  </a:lnTo>
                  <a:lnTo>
                    <a:pt x="50342" y="371732"/>
                  </a:lnTo>
                  <a:lnTo>
                    <a:pt x="535891" y="31807"/>
                  </a:lnTo>
                  <a:lnTo>
                    <a:pt x="1021559" y="371732"/>
                  </a:lnTo>
                  <a:lnTo>
                    <a:pt x="1071829" y="371732"/>
                  </a:lnTo>
                  <a:lnTo>
                    <a:pt x="544217" y="2388"/>
                  </a:lnTo>
                  <a:cubicBezTo>
                    <a:pt x="544097" y="2341"/>
                    <a:pt x="543953" y="2341"/>
                    <a:pt x="543881" y="2221"/>
                  </a:cubicBezTo>
                </a:path>
              </a:pathLst>
            </a:custGeom>
            <a:solidFill>
              <a:srgbClr val="FFFFFF"/>
            </a:solidFill>
            <a:ln w="2400" cap="flat">
              <a:noFill/>
              <a:prstDash val="solid"/>
              <a:miter/>
            </a:ln>
          </p:spPr>
          <p:txBody>
            <a:bodyPr rtlCol="0" anchor="ctr"/>
            <a:lstStyle/>
            <a:p>
              <a:endParaRPr lang="en-US" sz="1800"/>
            </a:p>
          </p:txBody>
        </p:sp>
        <p:sp>
          <p:nvSpPr>
            <p:cNvPr id="34" name="Graphic 2">
              <a:extLst>
                <a:ext uri="{FF2B5EF4-FFF2-40B4-BE49-F238E27FC236}">
                  <a16:creationId xmlns:a16="http://schemas.microsoft.com/office/drawing/2014/main" id="{7B88418B-FFD3-AB35-D2BE-A50B9E018B9E}"/>
                </a:ext>
              </a:extLst>
            </p:cNvPr>
            <p:cNvSpPr/>
            <p:nvPr/>
          </p:nvSpPr>
          <p:spPr>
            <a:xfrm>
              <a:off x="4497892" y="6688880"/>
              <a:ext cx="1587779" cy="552300"/>
            </a:xfrm>
            <a:custGeom>
              <a:avLst/>
              <a:gdLst>
                <a:gd name="connsiteX0" fmla="*/ 801976 w 1587779"/>
                <a:gd name="connsiteY0" fmla="*/ 2269 h 552300"/>
                <a:gd name="connsiteX1" fmla="*/ 798953 w 1587779"/>
                <a:gd name="connsiteY1" fmla="*/ 997 h 552300"/>
                <a:gd name="connsiteX2" fmla="*/ 796769 w 1587779"/>
                <a:gd name="connsiteY2" fmla="*/ 109 h 552300"/>
                <a:gd name="connsiteX3" fmla="*/ 793986 w 1587779"/>
                <a:gd name="connsiteY3" fmla="*/ 37 h 552300"/>
                <a:gd name="connsiteX4" fmla="*/ 791274 w 1587779"/>
                <a:gd name="connsiteY4" fmla="*/ 109 h 552300"/>
                <a:gd name="connsiteX5" fmla="*/ 789043 w 1587779"/>
                <a:gd name="connsiteY5" fmla="*/ 997 h 552300"/>
                <a:gd name="connsiteX6" fmla="*/ 786091 w 1587779"/>
                <a:gd name="connsiteY6" fmla="*/ 2269 h 552300"/>
                <a:gd name="connsiteX7" fmla="*/ 785731 w 1587779"/>
                <a:gd name="connsiteY7" fmla="*/ 2412 h 552300"/>
                <a:gd name="connsiteX8" fmla="*/ 0 w 1587779"/>
                <a:gd name="connsiteY8" fmla="*/ 552301 h 552300"/>
                <a:gd name="connsiteX9" fmla="*/ 9526 w 1587779"/>
                <a:gd name="connsiteY9" fmla="*/ 552301 h 552300"/>
                <a:gd name="connsiteX10" fmla="*/ 50294 w 1587779"/>
                <a:gd name="connsiteY10" fmla="*/ 552301 h 552300"/>
                <a:gd name="connsiteX11" fmla="*/ 793962 w 1587779"/>
                <a:gd name="connsiteY11" fmla="*/ 31879 h 552300"/>
                <a:gd name="connsiteX12" fmla="*/ 1537557 w 1587779"/>
                <a:gd name="connsiteY12" fmla="*/ 552301 h 552300"/>
                <a:gd name="connsiteX13" fmla="*/ 1587780 w 1587779"/>
                <a:gd name="connsiteY13" fmla="*/ 552301 h 552300"/>
                <a:gd name="connsiteX14" fmla="*/ 802288 w 1587779"/>
                <a:gd name="connsiteY14" fmla="*/ 2412 h 552300"/>
                <a:gd name="connsiteX15" fmla="*/ 801976 w 1587779"/>
                <a:gd name="connsiteY15" fmla="*/ 2269 h 55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87779" h="552300">
                  <a:moveTo>
                    <a:pt x="801976" y="2269"/>
                  </a:moveTo>
                  <a:cubicBezTo>
                    <a:pt x="801064" y="1693"/>
                    <a:pt x="799961" y="1357"/>
                    <a:pt x="798953" y="997"/>
                  </a:cubicBezTo>
                  <a:cubicBezTo>
                    <a:pt x="798233" y="709"/>
                    <a:pt x="797537" y="277"/>
                    <a:pt x="796769" y="109"/>
                  </a:cubicBezTo>
                  <a:cubicBezTo>
                    <a:pt x="795881" y="-83"/>
                    <a:pt x="794945" y="37"/>
                    <a:pt x="793986" y="37"/>
                  </a:cubicBezTo>
                  <a:cubicBezTo>
                    <a:pt x="793074" y="37"/>
                    <a:pt x="792162" y="-83"/>
                    <a:pt x="791274" y="109"/>
                  </a:cubicBezTo>
                  <a:cubicBezTo>
                    <a:pt x="790506" y="253"/>
                    <a:pt x="789787" y="733"/>
                    <a:pt x="789043" y="997"/>
                  </a:cubicBezTo>
                  <a:cubicBezTo>
                    <a:pt x="787987" y="1357"/>
                    <a:pt x="786955" y="1693"/>
                    <a:pt x="786091" y="2269"/>
                  </a:cubicBezTo>
                  <a:cubicBezTo>
                    <a:pt x="785947" y="2341"/>
                    <a:pt x="785827" y="2341"/>
                    <a:pt x="785731" y="2412"/>
                  </a:cubicBezTo>
                  <a:lnTo>
                    <a:pt x="0" y="552301"/>
                  </a:lnTo>
                  <a:lnTo>
                    <a:pt x="9526" y="552301"/>
                  </a:lnTo>
                  <a:lnTo>
                    <a:pt x="50294" y="552301"/>
                  </a:lnTo>
                  <a:lnTo>
                    <a:pt x="793962" y="31879"/>
                  </a:lnTo>
                  <a:lnTo>
                    <a:pt x="1537557" y="552301"/>
                  </a:lnTo>
                  <a:lnTo>
                    <a:pt x="1587780" y="552301"/>
                  </a:lnTo>
                  <a:lnTo>
                    <a:pt x="802288" y="2412"/>
                  </a:lnTo>
                  <a:cubicBezTo>
                    <a:pt x="802192" y="2341"/>
                    <a:pt x="802048" y="2341"/>
                    <a:pt x="801976" y="2269"/>
                  </a:cubicBezTo>
                </a:path>
              </a:pathLst>
            </a:custGeom>
            <a:solidFill>
              <a:srgbClr val="FFFFFF"/>
            </a:solidFill>
            <a:ln w="2400" cap="flat">
              <a:noFill/>
              <a:prstDash val="solid"/>
              <a:miter/>
            </a:ln>
          </p:spPr>
          <p:txBody>
            <a:bodyPr rtlCol="0" anchor="ctr"/>
            <a:lstStyle/>
            <a:p>
              <a:endParaRPr lang="en-US" sz="1800"/>
            </a:p>
          </p:txBody>
        </p:sp>
        <p:sp>
          <p:nvSpPr>
            <p:cNvPr id="35" name="Graphic 2">
              <a:extLst>
                <a:ext uri="{FF2B5EF4-FFF2-40B4-BE49-F238E27FC236}">
                  <a16:creationId xmlns:a16="http://schemas.microsoft.com/office/drawing/2014/main" id="{E3404074-382E-8124-A8FB-48C93E489C57}"/>
                </a:ext>
              </a:extLst>
            </p:cNvPr>
            <p:cNvSpPr/>
            <p:nvPr/>
          </p:nvSpPr>
          <p:spPr>
            <a:xfrm>
              <a:off x="5019674" y="7054087"/>
              <a:ext cx="544457" cy="187118"/>
            </a:xfrm>
            <a:custGeom>
              <a:avLst/>
              <a:gdLst>
                <a:gd name="connsiteX0" fmla="*/ 280531 w 544457"/>
                <a:gd name="connsiteY0" fmla="*/ 2375 h 187118"/>
                <a:gd name="connsiteX1" fmla="*/ 280195 w 544457"/>
                <a:gd name="connsiteY1" fmla="*/ 2230 h 187118"/>
                <a:gd name="connsiteX2" fmla="*/ 277196 w 544457"/>
                <a:gd name="connsiteY2" fmla="*/ 959 h 187118"/>
                <a:gd name="connsiteX3" fmla="*/ 275012 w 544457"/>
                <a:gd name="connsiteY3" fmla="*/ 119 h 187118"/>
                <a:gd name="connsiteX4" fmla="*/ 272205 w 544457"/>
                <a:gd name="connsiteY4" fmla="*/ 47 h 187118"/>
                <a:gd name="connsiteX5" fmla="*/ 269493 w 544457"/>
                <a:gd name="connsiteY5" fmla="*/ 119 h 187118"/>
                <a:gd name="connsiteX6" fmla="*/ 267261 w 544457"/>
                <a:gd name="connsiteY6" fmla="*/ 959 h 187118"/>
                <a:gd name="connsiteX7" fmla="*/ 264310 w 544457"/>
                <a:gd name="connsiteY7" fmla="*/ 2230 h 187118"/>
                <a:gd name="connsiteX8" fmla="*/ 263950 w 544457"/>
                <a:gd name="connsiteY8" fmla="*/ 2375 h 187118"/>
                <a:gd name="connsiteX9" fmla="*/ 0 w 544457"/>
                <a:gd name="connsiteY9" fmla="*/ 187118 h 187118"/>
                <a:gd name="connsiteX10" fmla="*/ 50295 w 544457"/>
                <a:gd name="connsiteY10" fmla="*/ 187118 h 187118"/>
                <a:gd name="connsiteX11" fmla="*/ 272205 w 544457"/>
                <a:gd name="connsiteY11" fmla="*/ 31793 h 187118"/>
                <a:gd name="connsiteX12" fmla="*/ 494187 w 544457"/>
                <a:gd name="connsiteY12" fmla="*/ 187118 h 187118"/>
                <a:gd name="connsiteX13" fmla="*/ 544457 w 544457"/>
                <a:gd name="connsiteY13" fmla="*/ 187118 h 187118"/>
                <a:gd name="connsiteX14" fmla="*/ 280531 w 544457"/>
                <a:gd name="connsiteY14" fmla="*/ 2375 h 1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57" h="187118">
                  <a:moveTo>
                    <a:pt x="280531" y="2375"/>
                  </a:moveTo>
                  <a:cubicBezTo>
                    <a:pt x="280411" y="2303"/>
                    <a:pt x="280315" y="2303"/>
                    <a:pt x="280195" y="2230"/>
                  </a:cubicBezTo>
                  <a:cubicBezTo>
                    <a:pt x="279283" y="1607"/>
                    <a:pt x="278228" y="1319"/>
                    <a:pt x="277196" y="959"/>
                  </a:cubicBezTo>
                  <a:cubicBezTo>
                    <a:pt x="276428" y="671"/>
                    <a:pt x="275780" y="239"/>
                    <a:pt x="275012" y="119"/>
                  </a:cubicBezTo>
                  <a:cubicBezTo>
                    <a:pt x="274100" y="-97"/>
                    <a:pt x="273141" y="47"/>
                    <a:pt x="272205" y="47"/>
                  </a:cubicBezTo>
                  <a:cubicBezTo>
                    <a:pt x="271341" y="47"/>
                    <a:pt x="270405" y="-97"/>
                    <a:pt x="269493" y="119"/>
                  </a:cubicBezTo>
                  <a:cubicBezTo>
                    <a:pt x="268725" y="239"/>
                    <a:pt x="268005" y="671"/>
                    <a:pt x="267261" y="959"/>
                  </a:cubicBezTo>
                  <a:cubicBezTo>
                    <a:pt x="266206" y="1319"/>
                    <a:pt x="265222" y="1607"/>
                    <a:pt x="264310" y="2230"/>
                  </a:cubicBezTo>
                  <a:cubicBezTo>
                    <a:pt x="264166" y="2279"/>
                    <a:pt x="264046" y="2303"/>
                    <a:pt x="263950" y="2375"/>
                  </a:cubicBezTo>
                  <a:lnTo>
                    <a:pt x="0" y="187118"/>
                  </a:lnTo>
                  <a:lnTo>
                    <a:pt x="50295" y="187118"/>
                  </a:lnTo>
                  <a:lnTo>
                    <a:pt x="272205" y="31793"/>
                  </a:lnTo>
                  <a:lnTo>
                    <a:pt x="494187" y="187118"/>
                  </a:lnTo>
                  <a:lnTo>
                    <a:pt x="544457" y="187118"/>
                  </a:lnTo>
                  <a:lnTo>
                    <a:pt x="280531" y="2375"/>
                  </a:lnTo>
                  <a:close/>
                </a:path>
              </a:pathLst>
            </a:custGeom>
            <a:solidFill>
              <a:srgbClr val="FFFFFF"/>
            </a:solidFill>
            <a:ln w="2400" cap="flat">
              <a:noFill/>
              <a:prstDash val="solid"/>
              <a:miter/>
            </a:ln>
          </p:spPr>
          <p:txBody>
            <a:bodyPr rtlCol="0" anchor="ctr"/>
            <a:lstStyle/>
            <a:p>
              <a:endParaRPr lang="en-US" sz="1800"/>
            </a:p>
          </p:txBody>
        </p:sp>
      </p:grpSp>
      <p:sp>
        <p:nvSpPr>
          <p:cNvPr id="38" name="Text Placeholder 4">
            <a:extLst>
              <a:ext uri="{FF2B5EF4-FFF2-40B4-BE49-F238E27FC236}">
                <a16:creationId xmlns:a16="http://schemas.microsoft.com/office/drawing/2014/main" id="{29D32AE7-9FC5-CCEB-708A-D3DBEF89A7E1}"/>
              </a:ext>
            </a:extLst>
          </p:cNvPr>
          <p:cNvSpPr txBox="1">
            <a:spLocks/>
          </p:cNvSpPr>
          <p:nvPr/>
        </p:nvSpPr>
        <p:spPr>
          <a:xfrm>
            <a:off x="4514459" y="4418922"/>
            <a:ext cx="2597728"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STÖDJER KREATIVITET</a:t>
            </a:r>
          </a:p>
        </p:txBody>
      </p:sp>
      <p:sp>
        <p:nvSpPr>
          <p:cNvPr id="39" name="Text Placeholder 4">
            <a:extLst>
              <a:ext uri="{FF2B5EF4-FFF2-40B4-BE49-F238E27FC236}">
                <a16:creationId xmlns:a16="http://schemas.microsoft.com/office/drawing/2014/main" id="{6BCF5308-93EB-288A-4D16-4536109E5CA3}"/>
              </a:ext>
            </a:extLst>
          </p:cNvPr>
          <p:cNvSpPr txBox="1">
            <a:spLocks/>
          </p:cNvSpPr>
          <p:nvPr/>
        </p:nvSpPr>
        <p:spPr>
          <a:xfrm>
            <a:off x="554339" y="4952281"/>
            <a:ext cx="6526988" cy="1082426"/>
          </a:xfrm>
          <a:prstGeom prst="rect">
            <a:avLst/>
          </a:prstGeom>
          <a:ln>
            <a:noFill/>
          </a:ln>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358ECE"/>
              </a:buClr>
              <a:buFont typeface="Arial" panose="020B0604020202020204" pitchFamily="34" charset="0"/>
              <a:buChar char="•"/>
            </a:pPr>
            <a:r>
              <a:rPr lang="sv-SE" sz="1200" dirty="0"/>
              <a:t>Funktionerna låter de studerande levandegöra och organisera sitt tänkande fritt.</a:t>
            </a:r>
          </a:p>
          <a:p>
            <a:pPr marL="171450" indent="-171450" algn="l">
              <a:buClr>
                <a:srgbClr val="358ECE"/>
              </a:buClr>
              <a:buFont typeface="Arial" panose="020B0604020202020204" pitchFamily="34" charset="0"/>
              <a:buChar char="•"/>
            </a:pPr>
            <a:endParaRPr lang="sv-SE" sz="1200" dirty="0"/>
          </a:p>
        </p:txBody>
      </p:sp>
      <p:sp>
        <p:nvSpPr>
          <p:cNvPr id="40" name="Text Placeholder 4">
            <a:extLst>
              <a:ext uri="{FF2B5EF4-FFF2-40B4-BE49-F238E27FC236}">
                <a16:creationId xmlns:a16="http://schemas.microsoft.com/office/drawing/2014/main" id="{0FD588BF-6821-A3FA-2A78-32CE7027AF35}"/>
              </a:ext>
            </a:extLst>
          </p:cNvPr>
          <p:cNvSpPr txBox="1">
            <a:spLocks/>
          </p:cNvSpPr>
          <p:nvPr/>
        </p:nvSpPr>
        <p:spPr>
          <a:xfrm>
            <a:off x="490872" y="6238255"/>
            <a:ext cx="1563544"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800" b="1" dirty="0">
                <a:solidFill>
                  <a:schemeClr val="bg1"/>
                </a:solidFill>
              </a:rPr>
              <a:t>ATT TÄNKA PÅ</a:t>
            </a:r>
          </a:p>
        </p:txBody>
      </p:sp>
      <p:sp>
        <p:nvSpPr>
          <p:cNvPr id="41" name="Text Placeholder 4">
            <a:extLst>
              <a:ext uri="{FF2B5EF4-FFF2-40B4-BE49-F238E27FC236}">
                <a16:creationId xmlns:a16="http://schemas.microsoft.com/office/drawing/2014/main" id="{420F4D33-8A7A-C08D-278A-63E791EDCE46}"/>
              </a:ext>
            </a:extLst>
          </p:cNvPr>
          <p:cNvSpPr txBox="1">
            <a:spLocks/>
          </p:cNvSpPr>
          <p:nvPr/>
        </p:nvSpPr>
        <p:spPr>
          <a:xfrm>
            <a:off x="521732" y="6771614"/>
            <a:ext cx="6526988" cy="591252"/>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358ECE"/>
              </a:buClr>
              <a:buFont typeface="Arial" panose="020B0604020202020204" pitchFamily="34" charset="0"/>
              <a:buChar char="•"/>
            </a:pPr>
            <a:r>
              <a:rPr lang="sv-SE" sz="1200" dirty="0"/>
              <a:t>Det händer mycket på den här webbplatsen och den hade kunnat vara mer intuitiv. Den kan vara ett problem i förhållande till skolors internethastighet.</a:t>
            </a:r>
          </a:p>
          <a:p>
            <a:pPr marL="171450" indent="-171450" algn="l">
              <a:buClr>
                <a:srgbClr val="358ECE"/>
              </a:buClr>
              <a:buFont typeface="Arial" panose="020B0604020202020204" pitchFamily="34" charset="0"/>
              <a:buChar char="•"/>
            </a:pPr>
            <a:endParaRPr lang="sv-SE" sz="1200" dirty="0"/>
          </a:p>
        </p:txBody>
      </p:sp>
      <p:sp>
        <p:nvSpPr>
          <p:cNvPr id="42" name="Text Placeholder 4">
            <a:extLst>
              <a:ext uri="{FF2B5EF4-FFF2-40B4-BE49-F238E27FC236}">
                <a16:creationId xmlns:a16="http://schemas.microsoft.com/office/drawing/2014/main" id="{E5CB9612-02A5-D3F5-C11A-83EF4CE7CD71}"/>
              </a:ext>
            </a:extLst>
          </p:cNvPr>
          <p:cNvSpPr txBox="1">
            <a:spLocks/>
          </p:cNvSpPr>
          <p:nvPr/>
        </p:nvSpPr>
        <p:spPr>
          <a:xfrm>
            <a:off x="5063118" y="7654604"/>
            <a:ext cx="1976665"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ATT SÄTTA IGÅNG</a:t>
            </a:r>
          </a:p>
        </p:txBody>
      </p:sp>
      <p:sp>
        <p:nvSpPr>
          <p:cNvPr id="43" name="Text Placeholder 4">
            <a:extLst>
              <a:ext uri="{FF2B5EF4-FFF2-40B4-BE49-F238E27FC236}">
                <a16:creationId xmlns:a16="http://schemas.microsoft.com/office/drawing/2014/main" id="{E6BD66D6-3AA0-3BAE-4716-110572AE3D80}"/>
              </a:ext>
            </a:extLst>
          </p:cNvPr>
          <p:cNvSpPr txBox="1">
            <a:spLocks/>
          </p:cNvSpPr>
          <p:nvPr/>
        </p:nvSpPr>
        <p:spPr>
          <a:xfrm>
            <a:off x="5093978" y="8187963"/>
            <a:ext cx="1976665"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ts val="1240"/>
              </a:lnSpc>
              <a:buClr>
                <a:srgbClr val="E61152"/>
              </a:buClr>
            </a:pPr>
            <a:r>
              <a:rPr lang="sv-SE" sz="1200" dirty="0"/>
              <a:t>Följ de här länkarna för att se goda exempel från andra utbildare. Kom ihåg att dela med dig av dina framsteg till kolleger som stöd och för att stärka er professionellt.</a:t>
            </a:r>
          </a:p>
          <a:p>
            <a:pPr marL="171450" indent="-171450" algn="r">
              <a:buClr>
                <a:srgbClr val="E61152"/>
              </a:buClr>
              <a:buFont typeface="Arial" panose="020B0604020202020204" pitchFamily="34" charset="0"/>
              <a:buChar char="•"/>
            </a:pPr>
            <a:endParaRPr lang="sv-SE" sz="1200" dirty="0"/>
          </a:p>
        </p:txBody>
      </p:sp>
      <p:cxnSp>
        <p:nvCxnSpPr>
          <p:cNvPr id="52" name="Straight Connector 51">
            <a:extLst>
              <a:ext uri="{FF2B5EF4-FFF2-40B4-BE49-F238E27FC236}">
                <a16:creationId xmlns:a16="http://schemas.microsoft.com/office/drawing/2014/main" id="{71FC61DC-630A-2E39-9BF0-6E40CF3180E1}"/>
              </a:ext>
            </a:extLst>
          </p:cNvPr>
          <p:cNvCxnSpPr>
            <a:cxnSpLocks/>
          </p:cNvCxnSpPr>
          <p:nvPr/>
        </p:nvCxnSpPr>
        <p:spPr>
          <a:xfrm>
            <a:off x="-13021" y="2787975"/>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ACB53B57-1FD8-0C8E-E5A3-AA5A4825D54D}"/>
              </a:ext>
            </a:extLst>
          </p:cNvPr>
          <p:cNvCxnSpPr>
            <a:cxnSpLocks/>
          </p:cNvCxnSpPr>
          <p:nvPr/>
        </p:nvCxnSpPr>
        <p:spPr>
          <a:xfrm>
            <a:off x="7110801" y="4608353"/>
            <a:ext cx="468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4E332324-9C59-233D-927B-0C1038346193}"/>
              </a:ext>
            </a:extLst>
          </p:cNvPr>
          <p:cNvCxnSpPr>
            <a:cxnSpLocks/>
          </p:cNvCxnSpPr>
          <p:nvPr/>
        </p:nvCxnSpPr>
        <p:spPr>
          <a:xfrm>
            <a:off x="9419" y="6432058"/>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F42CD8A-2105-2129-88A4-2B07D3C9F851}"/>
              </a:ext>
            </a:extLst>
          </p:cNvPr>
          <p:cNvCxnSpPr>
            <a:cxnSpLocks/>
          </p:cNvCxnSpPr>
          <p:nvPr/>
        </p:nvCxnSpPr>
        <p:spPr>
          <a:xfrm>
            <a:off x="7023278" y="7847239"/>
            <a:ext cx="540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1DD7BBA2-05B2-E874-9100-D3DE037C9FC9}"/>
              </a:ext>
            </a:extLst>
          </p:cNvPr>
          <p:cNvGrpSpPr>
            <a:grpSpLocks noChangeAspect="1"/>
          </p:cNvGrpSpPr>
          <p:nvPr/>
        </p:nvGrpSpPr>
        <p:grpSpPr>
          <a:xfrm>
            <a:off x="3788268" y="4241718"/>
            <a:ext cx="605780" cy="540000"/>
            <a:chOff x="4422991" y="1951890"/>
            <a:chExt cx="1086135" cy="968195"/>
          </a:xfrm>
        </p:grpSpPr>
        <p:sp>
          <p:nvSpPr>
            <p:cNvPr id="58" name="Freeform 57">
              <a:extLst>
                <a:ext uri="{FF2B5EF4-FFF2-40B4-BE49-F238E27FC236}">
                  <a16:creationId xmlns:a16="http://schemas.microsoft.com/office/drawing/2014/main" id="{160A8A01-DD2A-791B-C0E8-67252A9106C7}"/>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0000"/>
            </a:solidFill>
            <a:ln w="27426" cap="flat">
              <a:noFill/>
              <a:prstDash val="solid"/>
              <a:miter/>
            </a:ln>
          </p:spPr>
          <p:txBody>
            <a:bodyPr rtlCol="0" anchor="ctr"/>
            <a:lstStyle/>
            <a:p>
              <a:endParaRPr lang="en-US"/>
            </a:p>
          </p:txBody>
        </p:sp>
        <p:grpSp>
          <p:nvGrpSpPr>
            <p:cNvPr id="59" name="Graphic 3">
              <a:extLst>
                <a:ext uri="{FF2B5EF4-FFF2-40B4-BE49-F238E27FC236}">
                  <a16:creationId xmlns:a16="http://schemas.microsoft.com/office/drawing/2014/main" id="{5C545489-60BF-6647-C636-EE21603B5869}"/>
                </a:ext>
              </a:extLst>
            </p:cNvPr>
            <p:cNvGrpSpPr/>
            <p:nvPr/>
          </p:nvGrpSpPr>
          <p:grpSpPr>
            <a:xfrm>
              <a:off x="4738409" y="2001259"/>
              <a:ext cx="466270" cy="416899"/>
              <a:chOff x="4738409" y="2001259"/>
              <a:chExt cx="466270" cy="416899"/>
            </a:xfrm>
            <a:solidFill>
              <a:srgbClr val="00BADE"/>
            </a:solidFill>
          </p:grpSpPr>
          <p:sp>
            <p:nvSpPr>
              <p:cNvPr id="60" name="Freeform 59">
                <a:extLst>
                  <a:ext uri="{FF2B5EF4-FFF2-40B4-BE49-F238E27FC236}">
                    <a16:creationId xmlns:a16="http://schemas.microsoft.com/office/drawing/2014/main" id="{77DB0916-EE2B-DD23-1FC3-DF26025FBA7E}"/>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358ECE"/>
              </a:solidFill>
              <a:ln w="2742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647B2AA0-33AA-3D55-3492-EAE4153FC19E}"/>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358ECE"/>
              </a:solid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EAB16140-4045-97AE-9F40-1E831787C455}"/>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358ECE"/>
              </a:solidFill>
              <a:ln w="27426" cap="flat">
                <a:noFill/>
                <a:prstDash val="solid"/>
                <a:miter/>
              </a:ln>
            </p:spPr>
            <p:txBody>
              <a:bodyPr rtlCol="0" anchor="ctr"/>
              <a:lstStyle/>
              <a:p>
                <a:endParaRPr lang="en-US"/>
              </a:p>
            </p:txBody>
          </p:sp>
        </p:grpSp>
      </p:grpSp>
      <p:grpSp>
        <p:nvGrpSpPr>
          <p:cNvPr id="63" name="Group 62">
            <a:extLst>
              <a:ext uri="{FF2B5EF4-FFF2-40B4-BE49-F238E27FC236}">
                <a16:creationId xmlns:a16="http://schemas.microsoft.com/office/drawing/2014/main" id="{B0CA9BA5-9AF7-CECE-D586-424F88CDFE50}"/>
              </a:ext>
            </a:extLst>
          </p:cNvPr>
          <p:cNvGrpSpPr>
            <a:grpSpLocks noChangeAspect="1"/>
          </p:cNvGrpSpPr>
          <p:nvPr/>
        </p:nvGrpSpPr>
        <p:grpSpPr>
          <a:xfrm>
            <a:off x="5456653" y="2402484"/>
            <a:ext cx="533735" cy="540000"/>
            <a:chOff x="7190753" y="5365577"/>
            <a:chExt cx="745522" cy="754273"/>
          </a:xfrm>
        </p:grpSpPr>
        <p:grpSp>
          <p:nvGrpSpPr>
            <p:cNvPr id="64" name="Graphic 2">
              <a:extLst>
                <a:ext uri="{FF2B5EF4-FFF2-40B4-BE49-F238E27FC236}">
                  <a16:creationId xmlns:a16="http://schemas.microsoft.com/office/drawing/2014/main" id="{C04B5871-D3D9-2DA0-8F03-0D9933C3EFBB}"/>
                </a:ext>
              </a:extLst>
            </p:cNvPr>
            <p:cNvGrpSpPr/>
            <p:nvPr/>
          </p:nvGrpSpPr>
          <p:grpSpPr>
            <a:xfrm>
              <a:off x="7353351" y="5647412"/>
              <a:ext cx="420044" cy="75879"/>
              <a:chOff x="7353351" y="5647412"/>
              <a:chExt cx="420044" cy="75879"/>
            </a:xfrm>
            <a:solidFill>
              <a:srgbClr val="00BADE"/>
            </a:solidFill>
          </p:grpSpPr>
          <p:sp>
            <p:nvSpPr>
              <p:cNvPr id="75" name="Freeform 74">
                <a:extLst>
                  <a:ext uri="{FF2B5EF4-FFF2-40B4-BE49-F238E27FC236}">
                    <a16:creationId xmlns:a16="http://schemas.microsoft.com/office/drawing/2014/main" id="{AE84CAF3-59BD-7FCA-06C0-0650464C1608}"/>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358ECE"/>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2C11BEA7-ABA4-D548-A824-B5E1A4CF99E8}"/>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358ECE"/>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65" name="Graphic 2">
              <a:extLst>
                <a:ext uri="{FF2B5EF4-FFF2-40B4-BE49-F238E27FC236}">
                  <a16:creationId xmlns:a16="http://schemas.microsoft.com/office/drawing/2014/main" id="{1325768C-19E4-7A3C-9445-3CE8B9C5491D}"/>
                </a:ext>
              </a:extLst>
            </p:cNvPr>
            <p:cNvGrpSpPr/>
            <p:nvPr/>
          </p:nvGrpSpPr>
          <p:grpSpPr>
            <a:xfrm>
              <a:off x="7190753" y="5365577"/>
              <a:ext cx="745522" cy="754273"/>
              <a:chOff x="7190753" y="5365577"/>
              <a:chExt cx="745522" cy="754273"/>
            </a:xfrm>
            <a:solidFill>
              <a:srgbClr val="000000"/>
            </a:solidFill>
          </p:grpSpPr>
          <p:sp>
            <p:nvSpPr>
              <p:cNvPr id="66" name="Freeform 65">
                <a:extLst>
                  <a:ext uri="{FF2B5EF4-FFF2-40B4-BE49-F238E27FC236}">
                    <a16:creationId xmlns:a16="http://schemas.microsoft.com/office/drawing/2014/main" id="{377ED0A6-C390-37D9-F4A3-F60A60D0E293}"/>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266D76B5-28E2-483C-FC93-5DD5EDEEF521}"/>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E37D35D0-AD53-256E-0DC5-70761BA70EAB}"/>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4F321335-52B0-EA46-371E-C146EE1A4D58}"/>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E68E0AC1-E30E-BA01-1359-D7CB86D47FEC}"/>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AB3EEECA-4E59-D8B7-B779-5C028F0E3536}"/>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84BCCA12-3A84-665B-F348-90A9B637620E}"/>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AAA1A710-E06F-9D6C-ECB8-DB5D504D9A7B}"/>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3F4CD319-53E8-9BF4-7F27-462E686D33D2}"/>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78" name="Graphic 3">
            <a:extLst>
              <a:ext uri="{FF2B5EF4-FFF2-40B4-BE49-F238E27FC236}">
                <a16:creationId xmlns:a16="http://schemas.microsoft.com/office/drawing/2014/main" id="{F8B9BCD8-A5A6-7A30-F512-78259DD31C1C}"/>
              </a:ext>
            </a:extLst>
          </p:cNvPr>
          <p:cNvGrpSpPr>
            <a:grpSpLocks noChangeAspect="1"/>
          </p:cNvGrpSpPr>
          <p:nvPr/>
        </p:nvGrpSpPr>
        <p:grpSpPr>
          <a:xfrm>
            <a:off x="2140849" y="6023566"/>
            <a:ext cx="478537" cy="540000"/>
            <a:chOff x="4643578" y="432838"/>
            <a:chExt cx="1028134" cy="1160188"/>
          </a:xfrm>
        </p:grpSpPr>
        <p:sp>
          <p:nvSpPr>
            <p:cNvPr id="79" name="Freeform 78">
              <a:extLst>
                <a:ext uri="{FF2B5EF4-FFF2-40B4-BE49-F238E27FC236}">
                  <a16:creationId xmlns:a16="http://schemas.microsoft.com/office/drawing/2014/main" id="{F3BF6A93-ECCA-0E4C-0F64-FD53A3105D2C}"/>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358ECE"/>
            </a:solidFill>
            <a:ln w="27426" cap="flat">
              <a:noFill/>
              <a:prstDash val="solid"/>
              <a:miter/>
            </a:ln>
          </p:spPr>
          <p:txBody>
            <a:bodyPr rtlCol="0" anchor="ctr"/>
            <a:lstStyle/>
            <a:p>
              <a:endParaRPr lang="en-US"/>
            </a:p>
          </p:txBody>
        </p:sp>
        <p:grpSp>
          <p:nvGrpSpPr>
            <p:cNvPr id="80" name="Graphic 3">
              <a:extLst>
                <a:ext uri="{FF2B5EF4-FFF2-40B4-BE49-F238E27FC236}">
                  <a16:creationId xmlns:a16="http://schemas.microsoft.com/office/drawing/2014/main" id="{0355D621-BE64-385B-1D27-6E3189DA55AE}"/>
                </a:ext>
              </a:extLst>
            </p:cNvPr>
            <p:cNvGrpSpPr/>
            <p:nvPr/>
          </p:nvGrpSpPr>
          <p:grpSpPr>
            <a:xfrm>
              <a:off x="4643578" y="432838"/>
              <a:ext cx="1028134" cy="1160188"/>
              <a:chOff x="4643578" y="432838"/>
              <a:chExt cx="1028134" cy="1160188"/>
            </a:xfrm>
            <a:solidFill>
              <a:srgbClr val="000000"/>
            </a:solidFill>
          </p:grpSpPr>
          <p:sp>
            <p:nvSpPr>
              <p:cNvPr id="81" name="Freeform 80">
                <a:extLst>
                  <a:ext uri="{FF2B5EF4-FFF2-40B4-BE49-F238E27FC236}">
                    <a16:creationId xmlns:a16="http://schemas.microsoft.com/office/drawing/2014/main" id="{EEC2133A-E891-61F9-F7EE-554A296DF361}"/>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grpSp>
            <p:nvGrpSpPr>
              <p:cNvPr id="82" name="Graphic 3">
                <a:extLst>
                  <a:ext uri="{FF2B5EF4-FFF2-40B4-BE49-F238E27FC236}">
                    <a16:creationId xmlns:a16="http://schemas.microsoft.com/office/drawing/2014/main" id="{551BF4C7-46EB-3E41-0B13-CB9477FFBB0A}"/>
                  </a:ext>
                </a:extLst>
              </p:cNvPr>
              <p:cNvGrpSpPr/>
              <p:nvPr/>
            </p:nvGrpSpPr>
            <p:grpSpPr>
              <a:xfrm>
                <a:off x="4643578" y="432838"/>
                <a:ext cx="1028134" cy="1160188"/>
                <a:chOff x="4643578" y="432838"/>
                <a:chExt cx="1028134" cy="1160188"/>
              </a:xfrm>
              <a:solidFill>
                <a:srgbClr val="000000"/>
              </a:solidFill>
            </p:grpSpPr>
            <p:sp>
              <p:nvSpPr>
                <p:cNvPr id="83" name="Freeform 82">
                  <a:extLst>
                    <a:ext uri="{FF2B5EF4-FFF2-40B4-BE49-F238E27FC236}">
                      <a16:creationId xmlns:a16="http://schemas.microsoft.com/office/drawing/2014/main" id="{BFD0ABCA-E560-5D38-4FC6-0A36F9235419}"/>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CE22C708-0AF1-550C-C80F-7719D7648B4D}"/>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000000"/>
                </a:solidFill>
                <a:ln w="27426" cap="flat">
                  <a:noFill/>
                  <a:prstDash val="solid"/>
                  <a:miter/>
                </a:ln>
              </p:spPr>
              <p:txBody>
                <a:bodyPr rtlCol="0" anchor="ctr"/>
                <a:lstStyle/>
                <a:p>
                  <a:endParaRPr lang="en-US"/>
                </a:p>
              </p:txBody>
            </p:sp>
          </p:grpSp>
        </p:grpSp>
      </p:grpSp>
      <p:grpSp>
        <p:nvGrpSpPr>
          <p:cNvPr id="89" name="Group 88">
            <a:extLst>
              <a:ext uri="{FF2B5EF4-FFF2-40B4-BE49-F238E27FC236}">
                <a16:creationId xmlns:a16="http://schemas.microsoft.com/office/drawing/2014/main" id="{DC036BAA-5BB6-79AC-F4E6-574E0B0F0700}"/>
              </a:ext>
            </a:extLst>
          </p:cNvPr>
          <p:cNvGrpSpPr>
            <a:grpSpLocks noChangeAspect="1"/>
          </p:cNvGrpSpPr>
          <p:nvPr/>
        </p:nvGrpSpPr>
        <p:grpSpPr>
          <a:xfrm>
            <a:off x="4421631" y="7494751"/>
            <a:ext cx="540590" cy="540000"/>
            <a:chOff x="7257599" y="768348"/>
            <a:chExt cx="868457" cy="867509"/>
          </a:xfrm>
        </p:grpSpPr>
        <p:sp>
          <p:nvSpPr>
            <p:cNvPr id="90" name="Freeform 89">
              <a:extLst>
                <a:ext uri="{FF2B5EF4-FFF2-40B4-BE49-F238E27FC236}">
                  <a16:creationId xmlns:a16="http://schemas.microsoft.com/office/drawing/2014/main" id="{89C590A3-48A9-827C-C920-FC618E72CB4F}"/>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358ECE"/>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91" name="Graphic 2">
              <a:extLst>
                <a:ext uri="{FF2B5EF4-FFF2-40B4-BE49-F238E27FC236}">
                  <a16:creationId xmlns:a16="http://schemas.microsoft.com/office/drawing/2014/main" id="{94D4E803-A517-6D89-6E1D-8CDB08BA4959}"/>
                </a:ext>
              </a:extLst>
            </p:cNvPr>
            <p:cNvGrpSpPr/>
            <p:nvPr/>
          </p:nvGrpSpPr>
          <p:grpSpPr>
            <a:xfrm>
              <a:off x="7257599" y="768348"/>
              <a:ext cx="868457" cy="867509"/>
              <a:chOff x="7257599" y="768348"/>
              <a:chExt cx="868457" cy="867509"/>
            </a:xfrm>
            <a:solidFill>
              <a:srgbClr val="010101"/>
            </a:solidFill>
          </p:grpSpPr>
          <p:sp>
            <p:nvSpPr>
              <p:cNvPr id="92" name="Freeform 91">
                <a:extLst>
                  <a:ext uri="{FF2B5EF4-FFF2-40B4-BE49-F238E27FC236}">
                    <a16:creationId xmlns:a16="http://schemas.microsoft.com/office/drawing/2014/main" id="{D3FABB1E-A9F5-9E24-4F0D-B16C4F1E695A}"/>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3" name="Freeform 92">
                <a:extLst>
                  <a:ext uri="{FF2B5EF4-FFF2-40B4-BE49-F238E27FC236}">
                    <a16:creationId xmlns:a16="http://schemas.microsoft.com/office/drawing/2014/main" id="{EBF9DF84-0061-F377-5059-3C608CC835E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4" name="Freeform 93">
                <a:extLst>
                  <a:ext uri="{FF2B5EF4-FFF2-40B4-BE49-F238E27FC236}">
                    <a16:creationId xmlns:a16="http://schemas.microsoft.com/office/drawing/2014/main" id="{04D45B9F-8985-F397-FAEE-C7964B61F099}"/>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5" name="Freeform 94">
                <a:extLst>
                  <a:ext uri="{FF2B5EF4-FFF2-40B4-BE49-F238E27FC236}">
                    <a16:creationId xmlns:a16="http://schemas.microsoft.com/office/drawing/2014/main" id="{06A065B4-8960-F3AA-2086-1A34F6C06C8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6" name="Freeform 95">
                <a:extLst>
                  <a:ext uri="{FF2B5EF4-FFF2-40B4-BE49-F238E27FC236}">
                    <a16:creationId xmlns:a16="http://schemas.microsoft.com/office/drawing/2014/main" id="{AE6581F4-E3F3-B7BD-1532-3AB5BCBCE649}"/>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108" name="Picture 107">
            <a:extLst>
              <a:ext uri="{FF2B5EF4-FFF2-40B4-BE49-F238E27FC236}">
                <a16:creationId xmlns:a16="http://schemas.microsoft.com/office/drawing/2014/main" id="{35ECA66A-8665-4696-FDF7-D675A94FA0C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21145"/>
          <a:stretch/>
        </p:blipFill>
        <p:spPr>
          <a:xfrm>
            <a:off x="4398612" y="17927"/>
            <a:ext cx="3160754" cy="2547829"/>
          </a:xfrm>
          <a:prstGeom prst="rect">
            <a:avLst/>
          </a:prstGeom>
        </p:spPr>
      </p:pic>
      <p:sp>
        <p:nvSpPr>
          <p:cNvPr id="109" name="Rectangle 108">
            <a:extLst>
              <a:ext uri="{FF2B5EF4-FFF2-40B4-BE49-F238E27FC236}">
                <a16:creationId xmlns:a16="http://schemas.microsoft.com/office/drawing/2014/main" id="{A2BAA916-A62F-7490-8108-AC9606640111}"/>
              </a:ext>
            </a:extLst>
          </p:cNvPr>
          <p:cNvSpPr/>
          <p:nvPr/>
        </p:nvSpPr>
        <p:spPr>
          <a:xfrm>
            <a:off x="5011743" y="240312"/>
            <a:ext cx="2539465" cy="1885674"/>
          </a:xfrm>
          <a:prstGeom prst="rect">
            <a:avLst/>
          </a:prstGeom>
          <a:blipFill dpi="0" rotWithShape="1">
            <a:blip r:embed="rId3"/>
            <a:srcRect/>
            <a:stretch>
              <a:fillRect l="-1000" t="-478" r="-15000" b="47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109">
            <a:hlinkClick r:id="rId4"/>
            <a:extLst>
              <a:ext uri="{FF2B5EF4-FFF2-40B4-BE49-F238E27FC236}">
                <a16:creationId xmlns:a16="http://schemas.microsoft.com/office/drawing/2014/main" id="{0887222C-75F2-DD3F-F937-268121A59B2E}"/>
              </a:ext>
            </a:extLst>
          </p:cNvPr>
          <p:cNvSpPr/>
          <p:nvPr/>
        </p:nvSpPr>
        <p:spPr>
          <a:xfrm rot="1020859">
            <a:off x="4600425" y="107820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61152"/>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111" name="Graphic 5">
            <a:extLst>
              <a:ext uri="{FF2B5EF4-FFF2-40B4-BE49-F238E27FC236}">
                <a16:creationId xmlns:a16="http://schemas.microsoft.com/office/drawing/2014/main" id="{032B72C3-B026-2B00-3D6D-94870DFB44D5}"/>
              </a:ext>
            </a:extLst>
          </p:cNvPr>
          <p:cNvSpPr txBox="1"/>
          <p:nvPr/>
        </p:nvSpPr>
        <p:spPr>
          <a:xfrm rot="720709">
            <a:off x="4621631" y="1273462"/>
            <a:ext cx="711222" cy="379848"/>
          </a:xfrm>
          <a:prstGeom prst="rect">
            <a:avLst/>
          </a:prstGeom>
          <a:noFill/>
        </p:spPr>
        <p:txBody>
          <a:bodyPr wrap="square" rtlCol="0">
            <a:spAutoFit/>
          </a:bodyPr>
          <a:lstStyle/>
          <a:p>
            <a:pPr algn="ctr">
              <a:lnSpc>
                <a:spcPts val="1120"/>
              </a:lnSpc>
            </a:pPr>
            <a:r>
              <a:rPr lang="en-US" sz="1200" spc="0" baseline="0" dirty="0">
                <a:solidFill>
                  <a:schemeClr val="bg1"/>
                </a:solidFill>
                <a:latin typeface="Calibri" panose="020F0502020204030204" pitchFamily="34" charset="0"/>
                <a:ea typeface="OpenSans"/>
                <a:cs typeface="Calibri" panose="020F0502020204030204" pitchFamily="34" charset="0"/>
                <a:sym typeface="OpenSans"/>
                <a:hlinkClick r:id="rId5">
                  <a:extLst>
                    <a:ext uri="{A12FA001-AC4F-418D-AE19-62706E023703}">
                      <ahyp:hlinkClr xmlns:ahyp="http://schemas.microsoft.com/office/drawing/2018/hyperlinkcolor" val="tx"/>
                    </a:ext>
                  </a:extLst>
                </a:hlinkClick>
                <a:rtl val="0"/>
              </a:rPr>
              <a:t>KLICKA HÄR</a:t>
            </a:r>
            <a:endParaRPr lang="en-US" sz="12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112" name="TextBox 111">
            <a:extLst>
              <a:ext uri="{FF2B5EF4-FFF2-40B4-BE49-F238E27FC236}">
                <a16:creationId xmlns:a16="http://schemas.microsoft.com/office/drawing/2014/main" id="{3B3ADA57-68FF-FD17-5617-4689ECA19479}"/>
              </a:ext>
            </a:extLst>
          </p:cNvPr>
          <p:cNvSpPr txBox="1"/>
          <p:nvPr/>
        </p:nvSpPr>
        <p:spPr>
          <a:xfrm>
            <a:off x="512368" y="7433995"/>
            <a:ext cx="2011461" cy="261610"/>
          </a:xfrm>
          <a:prstGeom prst="rect">
            <a:avLst/>
          </a:prstGeom>
          <a:noFill/>
        </p:spPr>
        <p:txBody>
          <a:bodyPr wrap="square">
            <a:spAutoFit/>
          </a:bodyPr>
          <a:lstStyle/>
          <a:p>
            <a:pPr algn="ctr"/>
            <a:r>
              <a:rPr lang="en-GB" sz="1100" b="1" dirty="0">
                <a:solidFill>
                  <a:srgbClr val="358ECE"/>
                </a:solidFill>
              </a:rPr>
              <a:t>Genially </a:t>
            </a:r>
            <a:r>
              <a:rPr lang="en-GB" sz="1100" b="1" dirty="0" err="1">
                <a:solidFill>
                  <a:srgbClr val="358ECE"/>
                </a:solidFill>
              </a:rPr>
              <a:t>på</a:t>
            </a:r>
            <a:r>
              <a:rPr lang="en-GB" sz="1100" b="1" dirty="0">
                <a:solidFill>
                  <a:srgbClr val="358ECE"/>
                </a:solidFill>
              </a:rPr>
              <a:t> 5 </a:t>
            </a:r>
            <a:r>
              <a:rPr lang="en-GB" sz="1100" b="1" dirty="0" err="1">
                <a:solidFill>
                  <a:srgbClr val="358ECE"/>
                </a:solidFill>
              </a:rPr>
              <a:t>minuter</a:t>
            </a:r>
            <a:endParaRPr lang="en-IE" sz="1100" b="1" dirty="0">
              <a:solidFill>
                <a:srgbClr val="358ECE"/>
              </a:solidFill>
            </a:endParaRPr>
          </a:p>
        </p:txBody>
      </p:sp>
      <p:sp>
        <p:nvSpPr>
          <p:cNvPr id="113" name="TextBox 112">
            <a:extLst>
              <a:ext uri="{FF2B5EF4-FFF2-40B4-BE49-F238E27FC236}">
                <a16:creationId xmlns:a16="http://schemas.microsoft.com/office/drawing/2014/main" id="{E71436FA-385C-7C57-DA36-F7F11C5E2883}"/>
              </a:ext>
            </a:extLst>
          </p:cNvPr>
          <p:cNvSpPr txBox="1"/>
          <p:nvPr/>
        </p:nvSpPr>
        <p:spPr>
          <a:xfrm>
            <a:off x="2950877" y="8424194"/>
            <a:ext cx="1897058" cy="261610"/>
          </a:xfrm>
          <a:prstGeom prst="rect">
            <a:avLst/>
          </a:prstGeom>
          <a:noFill/>
        </p:spPr>
        <p:txBody>
          <a:bodyPr wrap="square">
            <a:spAutoFit/>
          </a:bodyPr>
          <a:lstStyle/>
          <a:p>
            <a:pPr algn="ctr"/>
            <a:r>
              <a:rPr lang="en-GB" sz="1100" b="1" dirty="0">
                <a:solidFill>
                  <a:srgbClr val="358ECE"/>
                </a:solidFill>
              </a:rPr>
              <a:t>Genially </a:t>
            </a:r>
            <a:r>
              <a:rPr lang="en-IE" sz="1100" b="1" dirty="0" err="1">
                <a:solidFill>
                  <a:srgbClr val="358ECE"/>
                </a:solidFill>
              </a:rPr>
              <a:t>på</a:t>
            </a:r>
            <a:r>
              <a:rPr lang="en-IE" sz="1100" b="1" dirty="0">
                <a:solidFill>
                  <a:srgbClr val="358ECE"/>
                </a:solidFill>
              </a:rPr>
              <a:t> </a:t>
            </a:r>
            <a:r>
              <a:rPr lang="en-IE" sz="1100" b="1" dirty="0" err="1">
                <a:solidFill>
                  <a:srgbClr val="358ECE"/>
                </a:solidFill>
              </a:rPr>
              <a:t>djupet</a:t>
            </a:r>
            <a:endParaRPr lang="en-IE" sz="1100" b="1" dirty="0">
              <a:solidFill>
                <a:srgbClr val="358ECE"/>
              </a:solidFill>
            </a:endParaRPr>
          </a:p>
        </p:txBody>
      </p:sp>
      <p:sp>
        <p:nvSpPr>
          <p:cNvPr id="3" name="TextBox 2">
            <a:extLst>
              <a:ext uri="{FF2B5EF4-FFF2-40B4-BE49-F238E27FC236}">
                <a16:creationId xmlns:a16="http://schemas.microsoft.com/office/drawing/2014/main" id="{DEE65B8A-0009-841F-37F7-152639C5C7C2}"/>
              </a:ext>
            </a:extLst>
          </p:cNvPr>
          <p:cNvSpPr txBox="1"/>
          <p:nvPr/>
        </p:nvSpPr>
        <p:spPr>
          <a:xfrm>
            <a:off x="426374" y="1842459"/>
            <a:ext cx="3729034" cy="528350"/>
          </a:xfrm>
          <a:prstGeom prst="rect">
            <a:avLst/>
          </a:prstGeom>
          <a:noFill/>
        </p:spPr>
        <p:txBody>
          <a:bodyPr wrap="square">
            <a:spAutoFit/>
          </a:bodyPr>
          <a:lstStyle/>
          <a:p>
            <a:pPr>
              <a:lnSpc>
                <a:spcPts val="1720"/>
              </a:lnSpc>
            </a:pP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Använder</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bilder</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för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att</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skapa</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interaktiva</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digitala</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mulitmediavisningar</a:t>
            </a:r>
            <a:endParaRPr lang="en-IE" sz="1600" i="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B88B43FB-E7B3-6D85-7BAB-58B7C5DD1D7C}"/>
              </a:ext>
            </a:extLst>
          </p:cNvPr>
          <p:cNvGrpSpPr/>
          <p:nvPr/>
        </p:nvGrpSpPr>
        <p:grpSpPr>
          <a:xfrm>
            <a:off x="580704" y="1237605"/>
            <a:ext cx="600909" cy="437472"/>
            <a:chOff x="3400450" y="986392"/>
            <a:chExt cx="1487826" cy="1083162"/>
          </a:xfrm>
        </p:grpSpPr>
        <p:sp>
          <p:nvSpPr>
            <p:cNvPr id="7" name="Freeform 6">
              <a:extLst>
                <a:ext uri="{FF2B5EF4-FFF2-40B4-BE49-F238E27FC236}">
                  <a16:creationId xmlns:a16="http://schemas.microsoft.com/office/drawing/2014/main" id="{4590E6D2-3750-477B-7838-B436B3C0EA81}"/>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61152"/>
            </a:solidFill>
            <a:ln w="8971"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E5BC7E2B-1995-2476-EBE4-F56210A2E36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pic>
        <p:nvPicPr>
          <p:cNvPr id="10" name="Picture 9">
            <a:extLst>
              <a:ext uri="{FF2B5EF4-FFF2-40B4-BE49-F238E27FC236}">
                <a16:creationId xmlns:a16="http://schemas.microsoft.com/office/drawing/2014/main" id="{A650BDD0-5150-DB4D-7A5F-6FE2BAB6CC05}"/>
              </a:ext>
            </a:extLst>
          </p:cNvPr>
          <p:cNvPicPr>
            <a:picLocks noChangeAspect="1"/>
          </p:cNvPicPr>
          <p:nvPr/>
        </p:nvPicPr>
        <p:blipFill rotWithShape="1">
          <a:blip r:embed="rId6"/>
          <a:srcRect l="2038" t="7328" r="2839"/>
          <a:stretch/>
        </p:blipFill>
        <p:spPr>
          <a:xfrm>
            <a:off x="2974670" y="8797276"/>
            <a:ext cx="1897058" cy="1224215"/>
          </a:xfrm>
          <a:prstGeom prst="rect">
            <a:avLst/>
          </a:prstGeom>
        </p:spPr>
      </p:pic>
      <p:pic>
        <p:nvPicPr>
          <p:cNvPr id="11" name="Picture 10">
            <a:extLst>
              <a:ext uri="{FF2B5EF4-FFF2-40B4-BE49-F238E27FC236}">
                <a16:creationId xmlns:a16="http://schemas.microsoft.com/office/drawing/2014/main" id="{6CBAA4B2-1B48-BA9B-2E34-CFEFB756389B}"/>
              </a:ext>
            </a:extLst>
          </p:cNvPr>
          <p:cNvPicPr>
            <a:picLocks noChangeAspect="1"/>
          </p:cNvPicPr>
          <p:nvPr/>
        </p:nvPicPr>
        <p:blipFill rotWithShape="1">
          <a:blip r:embed="rId7"/>
          <a:srcRect b="1196"/>
          <a:stretch/>
        </p:blipFill>
        <p:spPr>
          <a:xfrm>
            <a:off x="580704" y="7779793"/>
            <a:ext cx="1904302" cy="1235035"/>
          </a:xfrm>
          <a:prstGeom prst="rect">
            <a:avLst/>
          </a:prstGeom>
        </p:spPr>
      </p:pic>
      <p:sp>
        <p:nvSpPr>
          <p:cNvPr id="14" name="Freeform 13">
            <a:hlinkClick r:id="rId4"/>
            <a:extLst>
              <a:ext uri="{FF2B5EF4-FFF2-40B4-BE49-F238E27FC236}">
                <a16:creationId xmlns:a16="http://schemas.microsoft.com/office/drawing/2014/main" id="{50467E00-9155-B0F8-0C84-74EC9F8DF7A4}"/>
              </a:ext>
            </a:extLst>
          </p:cNvPr>
          <p:cNvSpPr/>
          <p:nvPr/>
        </p:nvSpPr>
        <p:spPr>
          <a:xfrm>
            <a:off x="2197241" y="776162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358ECE"/>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15" name="Graphic 5">
            <a:extLst>
              <a:ext uri="{FF2B5EF4-FFF2-40B4-BE49-F238E27FC236}">
                <a16:creationId xmlns:a16="http://schemas.microsoft.com/office/drawing/2014/main" id="{9AA87E8E-4FAD-E479-3A17-8BBED57F0F0A}"/>
              </a:ext>
            </a:extLst>
          </p:cNvPr>
          <p:cNvSpPr txBox="1"/>
          <p:nvPr/>
        </p:nvSpPr>
        <p:spPr>
          <a:xfrm rot="-300150">
            <a:off x="2218447" y="7958581"/>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8">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16" name="Freeform 15">
            <a:hlinkClick r:id="rId4"/>
            <a:extLst>
              <a:ext uri="{FF2B5EF4-FFF2-40B4-BE49-F238E27FC236}">
                <a16:creationId xmlns:a16="http://schemas.microsoft.com/office/drawing/2014/main" id="{331962B2-9C9A-4B91-2155-4814B4A9F290}"/>
              </a:ext>
            </a:extLst>
          </p:cNvPr>
          <p:cNvSpPr/>
          <p:nvPr/>
        </p:nvSpPr>
        <p:spPr>
          <a:xfrm rot="1020859">
            <a:off x="4605504" y="9189532"/>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358ECE"/>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17" name="Graphic 5">
            <a:extLst>
              <a:ext uri="{FF2B5EF4-FFF2-40B4-BE49-F238E27FC236}">
                <a16:creationId xmlns:a16="http://schemas.microsoft.com/office/drawing/2014/main" id="{1588D576-EF47-EFB8-8CD7-7F07EEA0A9E3}"/>
              </a:ext>
            </a:extLst>
          </p:cNvPr>
          <p:cNvSpPr txBox="1"/>
          <p:nvPr/>
        </p:nvSpPr>
        <p:spPr>
          <a:xfrm rot="720709">
            <a:off x="4626710" y="9386490"/>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9">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Tree>
    <p:extLst>
      <p:ext uri="{BB962C8B-B14F-4D97-AF65-F5344CB8AC3E}">
        <p14:creationId xmlns:p14="http://schemas.microsoft.com/office/powerpoint/2010/main" val="28905001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102">
            <a:extLst>
              <a:ext uri="{FF2B5EF4-FFF2-40B4-BE49-F238E27FC236}">
                <a16:creationId xmlns:a16="http://schemas.microsoft.com/office/drawing/2014/main" id="{0C271AEA-9A1B-3F2C-5693-02F95B7C48C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586919" y="8653828"/>
            <a:ext cx="2652873" cy="1686264"/>
          </a:xfrm>
          <a:prstGeom prst="rect">
            <a:avLst/>
          </a:prstGeom>
        </p:spPr>
      </p:pic>
      <p:pic>
        <p:nvPicPr>
          <p:cNvPr id="101" name="Picture 100">
            <a:extLst>
              <a:ext uri="{FF2B5EF4-FFF2-40B4-BE49-F238E27FC236}">
                <a16:creationId xmlns:a16="http://schemas.microsoft.com/office/drawing/2014/main" id="{B91FCD54-A8D9-42C4-E961-AB91FFFF0CC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85896" y="7625467"/>
            <a:ext cx="2652873" cy="1686264"/>
          </a:xfrm>
          <a:prstGeom prst="rect">
            <a:avLst/>
          </a:prstGeom>
        </p:spPr>
      </p:pic>
      <p:sp>
        <p:nvSpPr>
          <p:cNvPr id="37" name="Freeform 36">
            <a:extLst>
              <a:ext uri="{FF2B5EF4-FFF2-40B4-BE49-F238E27FC236}">
                <a16:creationId xmlns:a16="http://schemas.microsoft.com/office/drawing/2014/main" id="{4F8C8083-7A93-BF73-E44B-015A7EA862D7}"/>
              </a:ext>
            </a:extLst>
          </p:cNvPr>
          <p:cNvSpPr/>
          <p:nvPr/>
        </p:nvSpPr>
        <p:spPr>
          <a:xfrm rot="5400000" flipH="1">
            <a:off x="2923881" y="-2975750"/>
            <a:ext cx="1718803" cy="7566566"/>
          </a:xfrm>
          <a:custGeom>
            <a:avLst/>
            <a:gdLst>
              <a:gd name="connsiteX0" fmla="*/ 1587338 w 1587338"/>
              <a:gd name="connsiteY0" fmla="*/ 7566565 h 7566566"/>
              <a:gd name="connsiteX1" fmla="*/ 1587338 w 1587338"/>
              <a:gd name="connsiteY1" fmla="*/ 0 h 7566566"/>
              <a:gd name="connsiteX2" fmla="*/ 0 w 1587338"/>
              <a:gd name="connsiteY2" fmla="*/ 12120 h 7566566"/>
              <a:gd name="connsiteX3" fmla="*/ 280422 w 1587338"/>
              <a:gd name="connsiteY3" fmla="*/ 7566566 h 7566566"/>
            </a:gdLst>
            <a:ahLst/>
            <a:cxnLst>
              <a:cxn ang="0">
                <a:pos x="connsiteX0" y="connsiteY0"/>
              </a:cxn>
              <a:cxn ang="0">
                <a:pos x="connsiteX1" y="connsiteY1"/>
              </a:cxn>
              <a:cxn ang="0">
                <a:pos x="connsiteX2" y="connsiteY2"/>
              </a:cxn>
              <a:cxn ang="0">
                <a:pos x="connsiteX3" y="connsiteY3"/>
              </a:cxn>
            </a:cxnLst>
            <a:rect l="l" t="t" r="r" b="b"/>
            <a:pathLst>
              <a:path w="1587338" h="7566566">
                <a:moveTo>
                  <a:pt x="1587338" y="7566565"/>
                </a:moveTo>
                <a:lnTo>
                  <a:pt x="1587338" y="0"/>
                </a:lnTo>
                <a:lnTo>
                  <a:pt x="0" y="12120"/>
                </a:lnTo>
                <a:lnTo>
                  <a:pt x="280422" y="7566566"/>
                </a:lnTo>
                <a:close/>
              </a:path>
            </a:pathLst>
          </a:custGeom>
          <a:solidFill>
            <a:srgbClr val="EC662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4">
            <a:extLst>
              <a:ext uri="{FF2B5EF4-FFF2-40B4-BE49-F238E27FC236}">
                <a16:creationId xmlns:a16="http://schemas.microsoft.com/office/drawing/2014/main" id="{C2B65567-D7A9-2610-9CB2-EC99D0304C39}"/>
              </a:ext>
            </a:extLst>
          </p:cNvPr>
          <p:cNvSpPr>
            <a:spLocks noGrp="1"/>
          </p:cNvSpPr>
          <p:nvPr>
            <p:ph type="body" sz="quarter" idx="32"/>
          </p:nvPr>
        </p:nvSpPr>
        <p:spPr>
          <a:xfrm>
            <a:off x="460053" y="2612168"/>
            <a:ext cx="4772257" cy="348130"/>
          </a:xfrm>
          <a:solidFill>
            <a:srgbClr val="E61152"/>
          </a:solidFill>
        </p:spPr>
        <p:txBody>
          <a:bodyPr numCol="1"/>
          <a:lstStyle/>
          <a:p>
            <a:r>
              <a:rPr lang="en-US" sz="1800" b="1" dirty="0">
                <a:solidFill>
                  <a:schemeClr val="bg1"/>
                </a:solidFill>
              </a:rPr>
              <a:t>STÖDJER DIFFERENTIERING OCH INKLUDERING</a:t>
            </a:r>
          </a:p>
        </p:txBody>
      </p:sp>
      <p:sp>
        <p:nvSpPr>
          <p:cNvPr id="6" name="Slide Number Placeholder 5">
            <a:extLst>
              <a:ext uri="{FF2B5EF4-FFF2-40B4-BE49-F238E27FC236}">
                <a16:creationId xmlns:a16="http://schemas.microsoft.com/office/drawing/2014/main" id="{27931DDB-F423-CA0A-4FBC-817D52095746}"/>
              </a:ext>
            </a:extLst>
          </p:cNvPr>
          <p:cNvSpPr txBox="1">
            <a:spLocks/>
          </p:cNvSpPr>
          <p:nvPr/>
        </p:nvSpPr>
        <p:spPr>
          <a:xfrm>
            <a:off x="7030922" y="10219096"/>
            <a:ext cx="372588" cy="363596"/>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rgbClr val="000000"/>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19</a:t>
            </a:fld>
            <a:endParaRPr lang="fr-CA" dirty="0"/>
          </a:p>
        </p:txBody>
      </p:sp>
      <p:sp>
        <p:nvSpPr>
          <p:cNvPr id="12" name="TextBox 11">
            <a:extLst>
              <a:ext uri="{FF2B5EF4-FFF2-40B4-BE49-F238E27FC236}">
                <a16:creationId xmlns:a16="http://schemas.microsoft.com/office/drawing/2014/main" id="{7642CAD5-494D-C4C3-B633-A2E925B82845}"/>
              </a:ext>
            </a:extLst>
          </p:cNvPr>
          <p:cNvSpPr txBox="1"/>
          <p:nvPr/>
        </p:nvSpPr>
        <p:spPr>
          <a:xfrm>
            <a:off x="395495" y="78979"/>
            <a:ext cx="1125470" cy="1092607"/>
          </a:xfrm>
          <a:prstGeom prst="rect">
            <a:avLst/>
          </a:prstGeom>
          <a:noFill/>
        </p:spPr>
        <p:txBody>
          <a:bodyPr wrap="square">
            <a:spAutoFit/>
          </a:bodyPr>
          <a:lstStyle/>
          <a:p>
            <a:r>
              <a:rPr lang="en-GB" sz="5400" dirty="0">
                <a:solidFill>
                  <a:schemeClr val="bg1"/>
                </a:solidFill>
              </a:rPr>
              <a:t>08</a:t>
            </a:r>
            <a:r>
              <a:rPr lang="en-GB" sz="6500" dirty="0">
                <a:solidFill>
                  <a:schemeClr val="bg1"/>
                </a:solidFill>
              </a:rPr>
              <a:t>	</a:t>
            </a:r>
            <a:endParaRPr lang="en-US" sz="6500" dirty="0">
              <a:solidFill>
                <a:schemeClr val="bg1"/>
              </a:solidFill>
            </a:endParaRPr>
          </a:p>
        </p:txBody>
      </p:sp>
      <p:sp>
        <p:nvSpPr>
          <p:cNvPr id="13" name="Text Placeholder 4">
            <a:extLst>
              <a:ext uri="{FF2B5EF4-FFF2-40B4-BE49-F238E27FC236}">
                <a16:creationId xmlns:a16="http://schemas.microsoft.com/office/drawing/2014/main" id="{C4D7DC80-5C7A-E000-B8C2-C6F39B834330}"/>
              </a:ext>
            </a:extLst>
          </p:cNvPr>
          <p:cNvSpPr txBox="1">
            <a:spLocks/>
          </p:cNvSpPr>
          <p:nvPr/>
        </p:nvSpPr>
        <p:spPr>
          <a:xfrm>
            <a:off x="490913" y="3145527"/>
            <a:ext cx="6526988"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EC662C"/>
              </a:buClr>
              <a:buFont typeface="Arial" panose="020B0604020202020204" pitchFamily="34" charset="0"/>
              <a:buChar char="•"/>
            </a:pPr>
            <a:r>
              <a:rPr lang="sv-SE" sz="1200" dirty="0"/>
              <a:t>Lärandet förvandlas till spel på olika sätt med visuella tävlingar som alla har tillgång till.</a:t>
            </a:r>
          </a:p>
          <a:p>
            <a:pPr marL="171450" indent="-171450" algn="l">
              <a:buClr>
                <a:srgbClr val="EC662C"/>
              </a:buClr>
              <a:buFont typeface="Arial" panose="020B0604020202020204" pitchFamily="34" charset="0"/>
              <a:buChar char="•"/>
            </a:pPr>
            <a:r>
              <a:rPr lang="sv-SE" sz="1200" dirty="0"/>
              <a:t>Minimal organisation. Erbjuder de studerande mer handlingsmöjligheter än som tävlande.</a:t>
            </a:r>
          </a:p>
          <a:p>
            <a:pPr marL="171450" indent="-171450" algn="l">
              <a:buClr>
                <a:srgbClr val="EC662C"/>
              </a:buClr>
              <a:buFont typeface="Arial" panose="020B0604020202020204" pitchFamily="34" charset="0"/>
              <a:buChar char="•"/>
            </a:pPr>
            <a:r>
              <a:rPr lang="sv-SE" sz="1200" dirty="0"/>
              <a:t>Det här verktyget unika hantering av spel kan öka engagemanget eller erbjuda något nytt till klasser som har tröttnat på andra verktyg..</a:t>
            </a:r>
          </a:p>
          <a:p>
            <a:pPr marL="171450" indent="-171450" algn="l">
              <a:buClr>
                <a:srgbClr val="EC662C"/>
              </a:buClr>
              <a:buFont typeface="Arial" panose="020B0604020202020204" pitchFamily="34" charset="0"/>
              <a:buChar char="•"/>
            </a:pPr>
            <a:endParaRPr lang="sv-SE" sz="1200" dirty="0"/>
          </a:p>
        </p:txBody>
      </p:sp>
      <p:sp>
        <p:nvSpPr>
          <p:cNvPr id="25" name="Text Placeholder 24">
            <a:extLst>
              <a:ext uri="{FF2B5EF4-FFF2-40B4-BE49-F238E27FC236}">
                <a16:creationId xmlns:a16="http://schemas.microsoft.com/office/drawing/2014/main" id="{506B37DA-64D5-E9FA-40D9-EF41DA269A4D}"/>
              </a:ext>
            </a:extLst>
          </p:cNvPr>
          <p:cNvSpPr>
            <a:spLocks noGrp="1"/>
          </p:cNvSpPr>
          <p:nvPr>
            <p:ph type="body" sz="quarter" idx="33"/>
          </p:nvPr>
        </p:nvSpPr>
        <p:spPr>
          <a:xfrm>
            <a:off x="1420467" y="530402"/>
            <a:ext cx="3390068" cy="633815"/>
          </a:xfrm>
        </p:spPr>
        <p:txBody>
          <a:bodyPr/>
          <a:lstStyle/>
          <a:p>
            <a:r>
              <a:rPr lang="en-US" sz="2800" b="0" dirty="0" err="1">
                <a:solidFill>
                  <a:schemeClr val="bg1"/>
                </a:solidFill>
              </a:rPr>
              <a:t>Gimkit</a:t>
            </a:r>
            <a:endParaRPr lang="en-US" sz="2800" b="0" dirty="0">
              <a:solidFill>
                <a:schemeClr val="bg1"/>
              </a:solidFill>
            </a:endParaRPr>
          </a:p>
        </p:txBody>
      </p:sp>
      <p:grpSp>
        <p:nvGrpSpPr>
          <p:cNvPr id="32" name="Graphic 2">
            <a:extLst>
              <a:ext uri="{FF2B5EF4-FFF2-40B4-BE49-F238E27FC236}">
                <a16:creationId xmlns:a16="http://schemas.microsoft.com/office/drawing/2014/main" id="{F1F7BDAB-5BC6-5299-F9D1-D5EFAC7466CF}"/>
              </a:ext>
            </a:extLst>
          </p:cNvPr>
          <p:cNvGrpSpPr/>
          <p:nvPr/>
        </p:nvGrpSpPr>
        <p:grpSpPr>
          <a:xfrm rot="10800000" flipH="1">
            <a:off x="-2135848" y="-93343"/>
            <a:ext cx="3136007" cy="1090893"/>
            <a:chOff x="4497892" y="6688880"/>
            <a:chExt cx="1587779" cy="552326"/>
          </a:xfrm>
          <a:solidFill>
            <a:srgbClr val="FFFFFF"/>
          </a:solidFill>
        </p:grpSpPr>
        <p:sp>
          <p:nvSpPr>
            <p:cNvPr id="33" name="Graphic 2">
              <a:extLst>
                <a:ext uri="{FF2B5EF4-FFF2-40B4-BE49-F238E27FC236}">
                  <a16:creationId xmlns:a16="http://schemas.microsoft.com/office/drawing/2014/main" id="{1E2816FB-7D70-1497-3C79-0CCA5E0487B3}"/>
                </a:ext>
              </a:extLst>
            </p:cNvPr>
            <p:cNvSpPr/>
            <p:nvPr/>
          </p:nvSpPr>
          <p:spPr>
            <a:xfrm>
              <a:off x="4755987" y="6869474"/>
              <a:ext cx="1071829" cy="371732"/>
            </a:xfrm>
            <a:custGeom>
              <a:avLst/>
              <a:gdLst>
                <a:gd name="connsiteX0" fmla="*/ 543881 w 1071829"/>
                <a:gd name="connsiteY0" fmla="*/ 2221 h 371732"/>
                <a:gd name="connsiteX1" fmla="*/ 540858 w 1071829"/>
                <a:gd name="connsiteY1" fmla="*/ 949 h 371732"/>
                <a:gd name="connsiteX2" fmla="*/ 538674 w 1071829"/>
                <a:gd name="connsiteY2" fmla="*/ 109 h 371732"/>
                <a:gd name="connsiteX3" fmla="*/ 535891 w 1071829"/>
                <a:gd name="connsiteY3" fmla="*/ 37 h 371732"/>
                <a:gd name="connsiteX4" fmla="*/ 533179 w 1071829"/>
                <a:gd name="connsiteY4" fmla="*/ 109 h 371732"/>
                <a:gd name="connsiteX5" fmla="*/ 530948 w 1071829"/>
                <a:gd name="connsiteY5" fmla="*/ 997 h 371732"/>
                <a:gd name="connsiteX6" fmla="*/ 527996 w 1071829"/>
                <a:gd name="connsiteY6" fmla="*/ 2245 h 371732"/>
                <a:gd name="connsiteX7" fmla="*/ 527636 w 1071829"/>
                <a:gd name="connsiteY7" fmla="*/ 2388 h 371732"/>
                <a:gd name="connsiteX8" fmla="*/ 0 w 1071829"/>
                <a:gd name="connsiteY8" fmla="*/ 371732 h 371732"/>
                <a:gd name="connsiteX9" fmla="*/ 4895 w 1071829"/>
                <a:gd name="connsiteY9" fmla="*/ 371732 h 371732"/>
                <a:gd name="connsiteX10" fmla="*/ 50342 w 1071829"/>
                <a:gd name="connsiteY10" fmla="*/ 371732 h 371732"/>
                <a:gd name="connsiteX11" fmla="*/ 535891 w 1071829"/>
                <a:gd name="connsiteY11" fmla="*/ 31807 h 371732"/>
                <a:gd name="connsiteX12" fmla="*/ 1021559 w 1071829"/>
                <a:gd name="connsiteY12" fmla="*/ 371732 h 371732"/>
                <a:gd name="connsiteX13" fmla="*/ 1071829 w 1071829"/>
                <a:gd name="connsiteY13" fmla="*/ 371732 h 371732"/>
                <a:gd name="connsiteX14" fmla="*/ 544217 w 1071829"/>
                <a:gd name="connsiteY14" fmla="*/ 2388 h 371732"/>
                <a:gd name="connsiteX15" fmla="*/ 543881 w 1071829"/>
                <a:gd name="connsiteY15" fmla="*/ 2221 h 37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1829" h="371732">
                  <a:moveTo>
                    <a:pt x="543881" y="2221"/>
                  </a:moveTo>
                  <a:cubicBezTo>
                    <a:pt x="542969" y="1597"/>
                    <a:pt x="541866" y="1357"/>
                    <a:pt x="540858" y="949"/>
                  </a:cubicBezTo>
                  <a:cubicBezTo>
                    <a:pt x="540138" y="661"/>
                    <a:pt x="539442" y="229"/>
                    <a:pt x="538674" y="109"/>
                  </a:cubicBezTo>
                  <a:cubicBezTo>
                    <a:pt x="537786" y="-83"/>
                    <a:pt x="536850" y="37"/>
                    <a:pt x="535891" y="37"/>
                  </a:cubicBezTo>
                  <a:cubicBezTo>
                    <a:pt x="534979" y="37"/>
                    <a:pt x="534067" y="-83"/>
                    <a:pt x="533179" y="109"/>
                  </a:cubicBezTo>
                  <a:cubicBezTo>
                    <a:pt x="532411" y="229"/>
                    <a:pt x="531692" y="685"/>
                    <a:pt x="530948" y="997"/>
                  </a:cubicBezTo>
                  <a:cubicBezTo>
                    <a:pt x="529892" y="1357"/>
                    <a:pt x="528860" y="1621"/>
                    <a:pt x="527996" y="2245"/>
                  </a:cubicBezTo>
                  <a:cubicBezTo>
                    <a:pt x="527852" y="2365"/>
                    <a:pt x="527732" y="2365"/>
                    <a:pt x="527636" y="2388"/>
                  </a:cubicBezTo>
                  <a:lnTo>
                    <a:pt x="0" y="371732"/>
                  </a:lnTo>
                  <a:lnTo>
                    <a:pt x="4895" y="371732"/>
                  </a:lnTo>
                  <a:lnTo>
                    <a:pt x="50342" y="371732"/>
                  </a:lnTo>
                  <a:lnTo>
                    <a:pt x="535891" y="31807"/>
                  </a:lnTo>
                  <a:lnTo>
                    <a:pt x="1021559" y="371732"/>
                  </a:lnTo>
                  <a:lnTo>
                    <a:pt x="1071829" y="371732"/>
                  </a:lnTo>
                  <a:lnTo>
                    <a:pt x="544217" y="2388"/>
                  </a:lnTo>
                  <a:cubicBezTo>
                    <a:pt x="544097" y="2341"/>
                    <a:pt x="543953" y="2341"/>
                    <a:pt x="543881" y="2221"/>
                  </a:cubicBezTo>
                </a:path>
              </a:pathLst>
            </a:custGeom>
            <a:solidFill>
              <a:srgbClr val="FFFFFF"/>
            </a:solidFill>
            <a:ln w="2400" cap="flat">
              <a:noFill/>
              <a:prstDash val="solid"/>
              <a:miter/>
            </a:ln>
          </p:spPr>
          <p:txBody>
            <a:bodyPr rtlCol="0" anchor="ctr"/>
            <a:lstStyle/>
            <a:p>
              <a:endParaRPr lang="en-US" sz="1800"/>
            </a:p>
          </p:txBody>
        </p:sp>
        <p:sp>
          <p:nvSpPr>
            <p:cNvPr id="34" name="Graphic 2">
              <a:extLst>
                <a:ext uri="{FF2B5EF4-FFF2-40B4-BE49-F238E27FC236}">
                  <a16:creationId xmlns:a16="http://schemas.microsoft.com/office/drawing/2014/main" id="{7B88418B-FFD3-AB35-D2BE-A50B9E018B9E}"/>
                </a:ext>
              </a:extLst>
            </p:cNvPr>
            <p:cNvSpPr/>
            <p:nvPr/>
          </p:nvSpPr>
          <p:spPr>
            <a:xfrm>
              <a:off x="4497892" y="6688880"/>
              <a:ext cx="1587779" cy="552300"/>
            </a:xfrm>
            <a:custGeom>
              <a:avLst/>
              <a:gdLst>
                <a:gd name="connsiteX0" fmla="*/ 801976 w 1587779"/>
                <a:gd name="connsiteY0" fmla="*/ 2269 h 552300"/>
                <a:gd name="connsiteX1" fmla="*/ 798953 w 1587779"/>
                <a:gd name="connsiteY1" fmla="*/ 997 h 552300"/>
                <a:gd name="connsiteX2" fmla="*/ 796769 w 1587779"/>
                <a:gd name="connsiteY2" fmla="*/ 109 h 552300"/>
                <a:gd name="connsiteX3" fmla="*/ 793986 w 1587779"/>
                <a:gd name="connsiteY3" fmla="*/ 37 h 552300"/>
                <a:gd name="connsiteX4" fmla="*/ 791274 w 1587779"/>
                <a:gd name="connsiteY4" fmla="*/ 109 h 552300"/>
                <a:gd name="connsiteX5" fmla="*/ 789043 w 1587779"/>
                <a:gd name="connsiteY5" fmla="*/ 997 h 552300"/>
                <a:gd name="connsiteX6" fmla="*/ 786091 w 1587779"/>
                <a:gd name="connsiteY6" fmla="*/ 2269 h 552300"/>
                <a:gd name="connsiteX7" fmla="*/ 785731 w 1587779"/>
                <a:gd name="connsiteY7" fmla="*/ 2412 h 552300"/>
                <a:gd name="connsiteX8" fmla="*/ 0 w 1587779"/>
                <a:gd name="connsiteY8" fmla="*/ 552301 h 552300"/>
                <a:gd name="connsiteX9" fmla="*/ 9526 w 1587779"/>
                <a:gd name="connsiteY9" fmla="*/ 552301 h 552300"/>
                <a:gd name="connsiteX10" fmla="*/ 50294 w 1587779"/>
                <a:gd name="connsiteY10" fmla="*/ 552301 h 552300"/>
                <a:gd name="connsiteX11" fmla="*/ 793962 w 1587779"/>
                <a:gd name="connsiteY11" fmla="*/ 31879 h 552300"/>
                <a:gd name="connsiteX12" fmla="*/ 1537557 w 1587779"/>
                <a:gd name="connsiteY12" fmla="*/ 552301 h 552300"/>
                <a:gd name="connsiteX13" fmla="*/ 1587780 w 1587779"/>
                <a:gd name="connsiteY13" fmla="*/ 552301 h 552300"/>
                <a:gd name="connsiteX14" fmla="*/ 802288 w 1587779"/>
                <a:gd name="connsiteY14" fmla="*/ 2412 h 552300"/>
                <a:gd name="connsiteX15" fmla="*/ 801976 w 1587779"/>
                <a:gd name="connsiteY15" fmla="*/ 2269 h 55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87779" h="552300">
                  <a:moveTo>
                    <a:pt x="801976" y="2269"/>
                  </a:moveTo>
                  <a:cubicBezTo>
                    <a:pt x="801064" y="1693"/>
                    <a:pt x="799961" y="1357"/>
                    <a:pt x="798953" y="997"/>
                  </a:cubicBezTo>
                  <a:cubicBezTo>
                    <a:pt x="798233" y="709"/>
                    <a:pt x="797537" y="277"/>
                    <a:pt x="796769" y="109"/>
                  </a:cubicBezTo>
                  <a:cubicBezTo>
                    <a:pt x="795881" y="-83"/>
                    <a:pt x="794945" y="37"/>
                    <a:pt x="793986" y="37"/>
                  </a:cubicBezTo>
                  <a:cubicBezTo>
                    <a:pt x="793074" y="37"/>
                    <a:pt x="792162" y="-83"/>
                    <a:pt x="791274" y="109"/>
                  </a:cubicBezTo>
                  <a:cubicBezTo>
                    <a:pt x="790506" y="253"/>
                    <a:pt x="789787" y="733"/>
                    <a:pt x="789043" y="997"/>
                  </a:cubicBezTo>
                  <a:cubicBezTo>
                    <a:pt x="787987" y="1357"/>
                    <a:pt x="786955" y="1693"/>
                    <a:pt x="786091" y="2269"/>
                  </a:cubicBezTo>
                  <a:cubicBezTo>
                    <a:pt x="785947" y="2341"/>
                    <a:pt x="785827" y="2341"/>
                    <a:pt x="785731" y="2412"/>
                  </a:cubicBezTo>
                  <a:lnTo>
                    <a:pt x="0" y="552301"/>
                  </a:lnTo>
                  <a:lnTo>
                    <a:pt x="9526" y="552301"/>
                  </a:lnTo>
                  <a:lnTo>
                    <a:pt x="50294" y="552301"/>
                  </a:lnTo>
                  <a:lnTo>
                    <a:pt x="793962" y="31879"/>
                  </a:lnTo>
                  <a:lnTo>
                    <a:pt x="1537557" y="552301"/>
                  </a:lnTo>
                  <a:lnTo>
                    <a:pt x="1587780" y="552301"/>
                  </a:lnTo>
                  <a:lnTo>
                    <a:pt x="802288" y="2412"/>
                  </a:lnTo>
                  <a:cubicBezTo>
                    <a:pt x="802192" y="2341"/>
                    <a:pt x="802048" y="2341"/>
                    <a:pt x="801976" y="2269"/>
                  </a:cubicBezTo>
                </a:path>
              </a:pathLst>
            </a:custGeom>
            <a:solidFill>
              <a:srgbClr val="FFFFFF"/>
            </a:solidFill>
            <a:ln w="2400" cap="flat">
              <a:noFill/>
              <a:prstDash val="solid"/>
              <a:miter/>
            </a:ln>
          </p:spPr>
          <p:txBody>
            <a:bodyPr rtlCol="0" anchor="ctr"/>
            <a:lstStyle/>
            <a:p>
              <a:endParaRPr lang="en-US" sz="1800"/>
            </a:p>
          </p:txBody>
        </p:sp>
        <p:sp>
          <p:nvSpPr>
            <p:cNvPr id="35" name="Graphic 2">
              <a:extLst>
                <a:ext uri="{FF2B5EF4-FFF2-40B4-BE49-F238E27FC236}">
                  <a16:creationId xmlns:a16="http://schemas.microsoft.com/office/drawing/2014/main" id="{E3404074-382E-8124-A8FB-48C93E489C57}"/>
                </a:ext>
              </a:extLst>
            </p:cNvPr>
            <p:cNvSpPr/>
            <p:nvPr/>
          </p:nvSpPr>
          <p:spPr>
            <a:xfrm>
              <a:off x="5019674" y="7054087"/>
              <a:ext cx="544457" cy="187118"/>
            </a:xfrm>
            <a:custGeom>
              <a:avLst/>
              <a:gdLst>
                <a:gd name="connsiteX0" fmla="*/ 280531 w 544457"/>
                <a:gd name="connsiteY0" fmla="*/ 2375 h 187118"/>
                <a:gd name="connsiteX1" fmla="*/ 280195 w 544457"/>
                <a:gd name="connsiteY1" fmla="*/ 2230 h 187118"/>
                <a:gd name="connsiteX2" fmla="*/ 277196 w 544457"/>
                <a:gd name="connsiteY2" fmla="*/ 959 h 187118"/>
                <a:gd name="connsiteX3" fmla="*/ 275012 w 544457"/>
                <a:gd name="connsiteY3" fmla="*/ 119 h 187118"/>
                <a:gd name="connsiteX4" fmla="*/ 272205 w 544457"/>
                <a:gd name="connsiteY4" fmla="*/ 47 h 187118"/>
                <a:gd name="connsiteX5" fmla="*/ 269493 w 544457"/>
                <a:gd name="connsiteY5" fmla="*/ 119 h 187118"/>
                <a:gd name="connsiteX6" fmla="*/ 267261 w 544457"/>
                <a:gd name="connsiteY6" fmla="*/ 959 h 187118"/>
                <a:gd name="connsiteX7" fmla="*/ 264310 w 544457"/>
                <a:gd name="connsiteY7" fmla="*/ 2230 h 187118"/>
                <a:gd name="connsiteX8" fmla="*/ 263950 w 544457"/>
                <a:gd name="connsiteY8" fmla="*/ 2375 h 187118"/>
                <a:gd name="connsiteX9" fmla="*/ 0 w 544457"/>
                <a:gd name="connsiteY9" fmla="*/ 187118 h 187118"/>
                <a:gd name="connsiteX10" fmla="*/ 50295 w 544457"/>
                <a:gd name="connsiteY10" fmla="*/ 187118 h 187118"/>
                <a:gd name="connsiteX11" fmla="*/ 272205 w 544457"/>
                <a:gd name="connsiteY11" fmla="*/ 31793 h 187118"/>
                <a:gd name="connsiteX12" fmla="*/ 494187 w 544457"/>
                <a:gd name="connsiteY12" fmla="*/ 187118 h 187118"/>
                <a:gd name="connsiteX13" fmla="*/ 544457 w 544457"/>
                <a:gd name="connsiteY13" fmla="*/ 187118 h 187118"/>
                <a:gd name="connsiteX14" fmla="*/ 280531 w 544457"/>
                <a:gd name="connsiteY14" fmla="*/ 2375 h 1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57" h="187118">
                  <a:moveTo>
                    <a:pt x="280531" y="2375"/>
                  </a:moveTo>
                  <a:cubicBezTo>
                    <a:pt x="280411" y="2303"/>
                    <a:pt x="280315" y="2303"/>
                    <a:pt x="280195" y="2230"/>
                  </a:cubicBezTo>
                  <a:cubicBezTo>
                    <a:pt x="279283" y="1607"/>
                    <a:pt x="278228" y="1319"/>
                    <a:pt x="277196" y="959"/>
                  </a:cubicBezTo>
                  <a:cubicBezTo>
                    <a:pt x="276428" y="671"/>
                    <a:pt x="275780" y="239"/>
                    <a:pt x="275012" y="119"/>
                  </a:cubicBezTo>
                  <a:cubicBezTo>
                    <a:pt x="274100" y="-97"/>
                    <a:pt x="273141" y="47"/>
                    <a:pt x="272205" y="47"/>
                  </a:cubicBezTo>
                  <a:cubicBezTo>
                    <a:pt x="271341" y="47"/>
                    <a:pt x="270405" y="-97"/>
                    <a:pt x="269493" y="119"/>
                  </a:cubicBezTo>
                  <a:cubicBezTo>
                    <a:pt x="268725" y="239"/>
                    <a:pt x="268005" y="671"/>
                    <a:pt x="267261" y="959"/>
                  </a:cubicBezTo>
                  <a:cubicBezTo>
                    <a:pt x="266206" y="1319"/>
                    <a:pt x="265222" y="1607"/>
                    <a:pt x="264310" y="2230"/>
                  </a:cubicBezTo>
                  <a:cubicBezTo>
                    <a:pt x="264166" y="2279"/>
                    <a:pt x="264046" y="2303"/>
                    <a:pt x="263950" y="2375"/>
                  </a:cubicBezTo>
                  <a:lnTo>
                    <a:pt x="0" y="187118"/>
                  </a:lnTo>
                  <a:lnTo>
                    <a:pt x="50295" y="187118"/>
                  </a:lnTo>
                  <a:lnTo>
                    <a:pt x="272205" y="31793"/>
                  </a:lnTo>
                  <a:lnTo>
                    <a:pt x="494187" y="187118"/>
                  </a:lnTo>
                  <a:lnTo>
                    <a:pt x="544457" y="187118"/>
                  </a:lnTo>
                  <a:lnTo>
                    <a:pt x="280531" y="2375"/>
                  </a:lnTo>
                  <a:close/>
                </a:path>
              </a:pathLst>
            </a:custGeom>
            <a:solidFill>
              <a:srgbClr val="FFFFFF"/>
            </a:solidFill>
            <a:ln w="2400" cap="flat">
              <a:noFill/>
              <a:prstDash val="solid"/>
              <a:miter/>
            </a:ln>
          </p:spPr>
          <p:txBody>
            <a:bodyPr rtlCol="0" anchor="ctr"/>
            <a:lstStyle/>
            <a:p>
              <a:endParaRPr lang="en-US" sz="1800"/>
            </a:p>
          </p:txBody>
        </p:sp>
      </p:grpSp>
      <p:sp>
        <p:nvSpPr>
          <p:cNvPr id="38" name="Text Placeholder 4">
            <a:extLst>
              <a:ext uri="{FF2B5EF4-FFF2-40B4-BE49-F238E27FC236}">
                <a16:creationId xmlns:a16="http://schemas.microsoft.com/office/drawing/2014/main" id="{29D32AE7-9FC5-CCEB-708A-D3DBEF89A7E1}"/>
              </a:ext>
            </a:extLst>
          </p:cNvPr>
          <p:cNvSpPr txBox="1">
            <a:spLocks/>
          </p:cNvSpPr>
          <p:nvPr/>
        </p:nvSpPr>
        <p:spPr>
          <a:xfrm>
            <a:off x="4514459" y="4418922"/>
            <a:ext cx="2597728"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STÖDJER KREATIVITET</a:t>
            </a:r>
          </a:p>
        </p:txBody>
      </p:sp>
      <p:sp>
        <p:nvSpPr>
          <p:cNvPr id="39" name="Text Placeholder 4">
            <a:extLst>
              <a:ext uri="{FF2B5EF4-FFF2-40B4-BE49-F238E27FC236}">
                <a16:creationId xmlns:a16="http://schemas.microsoft.com/office/drawing/2014/main" id="{6BCF5308-93EB-288A-4D16-4536109E5CA3}"/>
              </a:ext>
            </a:extLst>
          </p:cNvPr>
          <p:cNvSpPr txBox="1">
            <a:spLocks/>
          </p:cNvSpPr>
          <p:nvPr/>
        </p:nvSpPr>
        <p:spPr>
          <a:xfrm>
            <a:off x="554339" y="4952281"/>
            <a:ext cx="6526988" cy="1082426"/>
          </a:xfrm>
          <a:prstGeom prst="rect">
            <a:avLst/>
          </a:prstGeom>
          <a:ln>
            <a:noFill/>
          </a:ln>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EC662C"/>
              </a:buClr>
              <a:buFont typeface="Arial" panose="020B0604020202020204" pitchFamily="34" charset="0"/>
              <a:buChar char="•"/>
            </a:pPr>
            <a:r>
              <a:rPr lang="sv-SE" sz="1200" dirty="0"/>
              <a:t>Studerande inspireras av variationen på de sätt som de aktivt kan lära sig.</a:t>
            </a:r>
          </a:p>
          <a:p>
            <a:pPr marL="171450" indent="-171450" algn="l">
              <a:buClr>
                <a:srgbClr val="EC662C"/>
              </a:buClr>
              <a:buFont typeface="Arial" panose="020B0604020202020204" pitchFamily="34" charset="0"/>
              <a:buChar char="•"/>
            </a:pPr>
            <a:endParaRPr lang="sv-SE" sz="1200" dirty="0"/>
          </a:p>
        </p:txBody>
      </p:sp>
      <p:sp>
        <p:nvSpPr>
          <p:cNvPr id="40" name="Text Placeholder 4">
            <a:extLst>
              <a:ext uri="{FF2B5EF4-FFF2-40B4-BE49-F238E27FC236}">
                <a16:creationId xmlns:a16="http://schemas.microsoft.com/office/drawing/2014/main" id="{0FD588BF-6821-A3FA-2A78-32CE7027AF35}"/>
              </a:ext>
            </a:extLst>
          </p:cNvPr>
          <p:cNvSpPr txBox="1">
            <a:spLocks/>
          </p:cNvSpPr>
          <p:nvPr/>
        </p:nvSpPr>
        <p:spPr>
          <a:xfrm>
            <a:off x="473074" y="6023057"/>
            <a:ext cx="1563544"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800" b="1" dirty="0">
                <a:solidFill>
                  <a:schemeClr val="bg1"/>
                </a:solidFill>
              </a:rPr>
              <a:t>ATT TÄNKA PÅ</a:t>
            </a:r>
          </a:p>
        </p:txBody>
      </p:sp>
      <p:sp>
        <p:nvSpPr>
          <p:cNvPr id="41" name="Text Placeholder 4">
            <a:extLst>
              <a:ext uri="{FF2B5EF4-FFF2-40B4-BE49-F238E27FC236}">
                <a16:creationId xmlns:a16="http://schemas.microsoft.com/office/drawing/2014/main" id="{420F4D33-8A7A-C08D-278A-63E791EDCE46}"/>
              </a:ext>
            </a:extLst>
          </p:cNvPr>
          <p:cNvSpPr txBox="1">
            <a:spLocks/>
          </p:cNvSpPr>
          <p:nvPr/>
        </p:nvSpPr>
        <p:spPr>
          <a:xfrm>
            <a:off x="503934" y="6556416"/>
            <a:ext cx="6526988" cy="591252"/>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EC662C"/>
              </a:buClr>
              <a:buFont typeface="Arial" panose="020B0604020202020204" pitchFamily="34" charset="0"/>
              <a:buChar char="•"/>
            </a:pPr>
            <a:r>
              <a:rPr lang="sv-SE" sz="1200" dirty="0"/>
              <a:t>Bildbiblioteket har tvetydigt innehåll. De studerande kan fokusera på spelande på bekostnad av innehåll.</a:t>
            </a:r>
          </a:p>
          <a:p>
            <a:pPr marL="171450" indent="-171450" algn="l">
              <a:buClr>
                <a:srgbClr val="EC662C"/>
              </a:buClr>
              <a:buFont typeface="Arial" panose="020B0604020202020204" pitchFamily="34" charset="0"/>
              <a:buChar char="•"/>
            </a:pPr>
            <a:endParaRPr lang="sv-SE" sz="1200" dirty="0"/>
          </a:p>
        </p:txBody>
      </p:sp>
      <p:sp>
        <p:nvSpPr>
          <p:cNvPr id="42" name="Text Placeholder 4">
            <a:extLst>
              <a:ext uri="{FF2B5EF4-FFF2-40B4-BE49-F238E27FC236}">
                <a16:creationId xmlns:a16="http://schemas.microsoft.com/office/drawing/2014/main" id="{E5CB9612-02A5-D3F5-C11A-83EF4CE7CD71}"/>
              </a:ext>
            </a:extLst>
          </p:cNvPr>
          <p:cNvSpPr txBox="1">
            <a:spLocks/>
          </p:cNvSpPr>
          <p:nvPr/>
        </p:nvSpPr>
        <p:spPr>
          <a:xfrm>
            <a:off x="5063118" y="7654604"/>
            <a:ext cx="1976665"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ATT SÄTTA IGÅNG</a:t>
            </a:r>
          </a:p>
        </p:txBody>
      </p:sp>
      <p:sp>
        <p:nvSpPr>
          <p:cNvPr id="43" name="Text Placeholder 4">
            <a:extLst>
              <a:ext uri="{FF2B5EF4-FFF2-40B4-BE49-F238E27FC236}">
                <a16:creationId xmlns:a16="http://schemas.microsoft.com/office/drawing/2014/main" id="{E6BD66D6-3AA0-3BAE-4716-110572AE3D80}"/>
              </a:ext>
            </a:extLst>
          </p:cNvPr>
          <p:cNvSpPr txBox="1">
            <a:spLocks/>
          </p:cNvSpPr>
          <p:nvPr/>
        </p:nvSpPr>
        <p:spPr>
          <a:xfrm>
            <a:off x="5093978" y="8187963"/>
            <a:ext cx="1976665"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ts val="1240"/>
              </a:lnSpc>
              <a:buClr>
                <a:srgbClr val="E61152"/>
              </a:buClr>
            </a:pPr>
            <a:r>
              <a:rPr lang="sv-SE" sz="1200" dirty="0"/>
              <a:t>Följ de här länkarna för att se goda exempel från andra utbildare. Kom ihåg att dela med dig av dina framsteg till kolleger som stöd och för att stärka er professionellt.</a:t>
            </a:r>
          </a:p>
          <a:p>
            <a:pPr marL="171450" indent="-171450" algn="r">
              <a:buClr>
                <a:srgbClr val="E61152"/>
              </a:buClr>
              <a:buFont typeface="Arial" panose="020B0604020202020204" pitchFamily="34" charset="0"/>
              <a:buChar char="•"/>
            </a:pPr>
            <a:endParaRPr lang="sv-SE" sz="1200" dirty="0"/>
          </a:p>
        </p:txBody>
      </p:sp>
      <p:cxnSp>
        <p:nvCxnSpPr>
          <p:cNvPr id="52" name="Straight Connector 51">
            <a:extLst>
              <a:ext uri="{FF2B5EF4-FFF2-40B4-BE49-F238E27FC236}">
                <a16:creationId xmlns:a16="http://schemas.microsoft.com/office/drawing/2014/main" id="{71FC61DC-630A-2E39-9BF0-6E40CF3180E1}"/>
              </a:ext>
            </a:extLst>
          </p:cNvPr>
          <p:cNvCxnSpPr>
            <a:cxnSpLocks/>
          </p:cNvCxnSpPr>
          <p:nvPr/>
        </p:nvCxnSpPr>
        <p:spPr>
          <a:xfrm>
            <a:off x="-13021" y="2787975"/>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ACB53B57-1FD8-0C8E-E5A3-AA5A4825D54D}"/>
              </a:ext>
            </a:extLst>
          </p:cNvPr>
          <p:cNvCxnSpPr>
            <a:cxnSpLocks/>
          </p:cNvCxnSpPr>
          <p:nvPr/>
        </p:nvCxnSpPr>
        <p:spPr>
          <a:xfrm>
            <a:off x="7110801" y="4608353"/>
            <a:ext cx="468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4E332324-9C59-233D-927B-0C1038346193}"/>
              </a:ext>
            </a:extLst>
          </p:cNvPr>
          <p:cNvCxnSpPr>
            <a:cxnSpLocks/>
          </p:cNvCxnSpPr>
          <p:nvPr/>
        </p:nvCxnSpPr>
        <p:spPr>
          <a:xfrm>
            <a:off x="-8379" y="6216860"/>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F42CD8A-2105-2129-88A4-2B07D3C9F851}"/>
              </a:ext>
            </a:extLst>
          </p:cNvPr>
          <p:cNvCxnSpPr>
            <a:cxnSpLocks/>
          </p:cNvCxnSpPr>
          <p:nvPr/>
        </p:nvCxnSpPr>
        <p:spPr>
          <a:xfrm>
            <a:off x="7023278" y="7847239"/>
            <a:ext cx="540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1DD7BBA2-05B2-E874-9100-D3DE037C9FC9}"/>
              </a:ext>
            </a:extLst>
          </p:cNvPr>
          <p:cNvGrpSpPr>
            <a:grpSpLocks noChangeAspect="1"/>
          </p:cNvGrpSpPr>
          <p:nvPr/>
        </p:nvGrpSpPr>
        <p:grpSpPr>
          <a:xfrm>
            <a:off x="3788268" y="4241718"/>
            <a:ext cx="605780" cy="540000"/>
            <a:chOff x="4422991" y="1951890"/>
            <a:chExt cx="1086135" cy="968195"/>
          </a:xfrm>
        </p:grpSpPr>
        <p:sp>
          <p:nvSpPr>
            <p:cNvPr id="58" name="Freeform 57">
              <a:extLst>
                <a:ext uri="{FF2B5EF4-FFF2-40B4-BE49-F238E27FC236}">
                  <a16:creationId xmlns:a16="http://schemas.microsoft.com/office/drawing/2014/main" id="{160A8A01-DD2A-791B-C0E8-67252A9106C7}"/>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0000"/>
            </a:solidFill>
            <a:ln w="27426" cap="flat">
              <a:noFill/>
              <a:prstDash val="solid"/>
              <a:miter/>
            </a:ln>
          </p:spPr>
          <p:txBody>
            <a:bodyPr rtlCol="0" anchor="ctr"/>
            <a:lstStyle/>
            <a:p>
              <a:endParaRPr lang="en-US"/>
            </a:p>
          </p:txBody>
        </p:sp>
        <p:grpSp>
          <p:nvGrpSpPr>
            <p:cNvPr id="59" name="Graphic 3">
              <a:extLst>
                <a:ext uri="{FF2B5EF4-FFF2-40B4-BE49-F238E27FC236}">
                  <a16:creationId xmlns:a16="http://schemas.microsoft.com/office/drawing/2014/main" id="{5C545489-60BF-6647-C636-EE21603B5869}"/>
                </a:ext>
              </a:extLst>
            </p:cNvPr>
            <p:cNvGrpSpPr/>
            <p:nvPr/>
          </p:nvGrpSpPr>
          <p:grpSpPr>
            <a:xfrm>
              <a:off x="4738409" y="2001259"/>
              <a:ext cx="466270" cy="416899"/>
              <a:chOff x="4738409" y="2001259"/>
              <a:chExt cx="466270" cy="416899"/>
            </a:xfrm>
            <a:solidFill>
              <a:srgbClr val="00BADE"/>
            </a:solidFill>
          </p:grpSpPr>
          <p:sp>
            <p:nvSpPr>
              <p:cNvPr id="60" name="Freeform 59">
                <a:extLst>
                  <a:ext uri="{FF2B5EF4-FFF2-40B4-BE49-F238E27FC236}">
                    <a16:creationId xmlns:a16="http://schemas.microsoft.com/office/drawing/2014/main" id="{77DB0916-EE2B-DD23-1FC3-DF26025FBA7E}"/>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EC662C"/>
              </a:solidFill>
              <a:ln w="2742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647B2AA0-33AA-3D55-3492-EAE4153FC19E}"/>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EC662C"/>
              </a:solid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EAB16140-4045-97AE-9F40-1E831787C455}"/>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EC662C"/>
              </a:solidFill>
              <a:ln w="27426" cap="flat">
                <a:noFill/>
                <a:prstDash val="solid"/>
                <a:miter/>
              </a:ln>
            </p:spPr>
            <p:txBody>
              <a:bodyPr rtlCol="0" anchor="ctr"/>
              <a:lstStyle/>
              <a:p>
                <a:endParaRPr lang="en-US"/>
              </a:p>
            </p:txBody>
          </p:sp>
        </p:grpSp>
      </p:grpSp>
      <p:grpSp>
        <p:nvGrpSpPr>
          <p:cNvPr id="63" name="Group 62">
            <a:extLst>
              <a:ext uri="{FF2B5EF4-FFF2-40B4-BE49-F238E27FC236}">
                <a16:creationId xmlns:a16="http://schemas.microsoft.com/office/drawing/2014/main" id="{B0CA9BA5-9AF7-CECE-D586-424F88CDFE50}"/>
              </a:ext>
            </a:extLst>
          </p:cNvPr>
          <p:cNvGrpSpPr>
            <a:grpSpLocks noChangeAspect="1"/>
          </p:cNvGrpSpPr>
          <p:nvPr/>
        </p:nvGrpSpPr>
        <p:grpSpPr>
          <a:xfrm>
            <a:off x="5456653" y="2402484"/>
            <a:ext cx="533735" cy="540000"/>
            <a:chOff x="7190753" y="5365577"/>
            <a:chExt cx="745522" cy="754273"/>
          </a:xfrm>
        </p:grpSpPr>
        <p:grpSp>
          <p:nvGrpSpPr>
            <p:cNvPr id="64" name="Graphic 2">
              <a:extLst>
                <a:ext uri="{FF2B5EF4-FFF2-40B4-BE49-F238E27FC236}">
                  <a16:creationId xmlns:a16="http://schemas.microsoft.com/office/drawing/2014/main" id="{C04B5871-D3D9-2DA0-8F03-0D9933C3EFBB}"/>
                </a:ext>
              </a:extLst>
            </p:cNvPr>
            <p:cNvGrpSpPr/>
            <p:nvPr/>
          </p:nvGrpSpPr>
          <p:grpSpPr>
            <a:xfrm>
              <a:off x="7353351" y="5647412"/>
              <a:ext cx="420044" cy="75879"/>
              <a:chOff x="7353351" y="5647412"/>
              <a:chExt cx="420044" cy="75879"/>
            </a:xfrm>
            <a:solidFill>
              <a:srgbClr val="00BADE"/>
            </a:solidFill>
          </p:grpSpPr>
          <p:sp>
            <p:nvSpPr>
              <p:cNvPr id="75" name="Freeform 74">
                <a:extLst>
                  <a:ext uri="{FF2B5EF4-FFF2-40B4-BE49-F238E27FC236}">
                    <a16:creationId xmlns:a16="http://schemas.microsoft.com/office/drawing/2014/main" id="{AE84CAF3-59BD-7FCA-06C0-0650464C1608}"/>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EC662C"/>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2C11BEA7-ABA4-D548-A824-B5E1A4CF99E8}"/>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EC662C"/>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65" name="Graphic 2">
              <a:extLst>
                <a:ext uri="{FF2B5EF4-FFF2-40B4-BE49-F238E27FC236}">
                  <a16:creationId xmlns:a16="http://schemas.microsoft.com/office/drawing/2014/main" id="{1325768C-19E4-7A3C-9445-3CE8B9C5491D}"/>
                </a:ext>
              </a:extLst>
            </p:cNvPr>
            <p:cNvGrpSpPr/>
            <p:nvPr/>
          </p:nvGrpSpPr>
          <p:grpSpPr>
            <a:xfrm>
              <a:off x="7190753" y="5365577"/>
              <a:ext cx="745522" cy="754273"/>
              <a:chOff x="7190753" y="5365577"/>
              <a:chExt cx="745522" cy="754273"/>
            </a:xfrm>
            <a:solidFill>
              <a:srgbClr val="000000"/>
            </a:solidFill>
          </p:grpSpPr>
          <p:sp>
            <p:nvSpPr>
              <p:cNvPr id="66" name="Freeform 65">
                <a:extLst>
                  <a:ext uri="{FF2B5EF4-FFF2-40B4-BE49-F238E27FC236}">
                    <a16:creationId xmlns:a16="http://schemas.microsoft.com/office/drawing/2014/main" id="{377ED0A6-C390-37D9-F4A3-F60A60D0E293}"/>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266D76B5-28E2-483C-FC93-5DD5EDEEF521}"/>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E37D35D0-AD53-256E-0DC5-70761BA70EAB}"/>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4F321335-52B0-EA46-371E-C146EE1A4D58}"/>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E68E0AC1-E30E-BA01-1359-D7CB86D47FEC}"/>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AB3EEECA-4E59-D8B7-B779-5C028F0E3536}"/>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84BCCA12-3A84-665B-F348-90A9B637620E}"/>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AAA1A710-E06F-9D6C-ECB8-DB5D504D9A7B}"/>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3F4CD319-53E8-9BF4-7F27-462E686D33D2}"/>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78" name="Graphic 3">
            <a:extLst>
              <a:ext uri="{FF2B5EF4-FFF2-40B4-BE49-F238E27FC236}">
                <a16:creationId xmlns:a16="http://schemas.microsoft.com/office/drawing/2014/main" id="{F8B9BCD8-A5A6-7A30-F512-78259DD31C1C}"/>
              </a:ext>
            </a:extLst>
          </p:cNvPr>
          <p:cNvGrpSpPr>
            <a:grpSpLocks noChangeAspect="1"/>
          </p:cNvGrpSpPr>
          <p:nvPr/>
        </p:nvGrpSpPr>
        <p:grpSpPr>
          <a:xfrm>
            <a:off x="2123051" y="5808368"/>
            <a:ext cx="478537" cy="540000"/>
            <a:chOff x="4643578" y="432838"/>
            <a:chExt cx="1028134" cy="1160188"/>
          </a:xfrm>
        </p:grpSpPr>
        <p:sp>
          <p:nvSpPr>
            <p:cNvPr id="79" name="Freeform 78">
              <a:extLst>
                <a:ext uri="{FF2B5EF4-FFF2-40B4-BE49-F238E27FC236}">
                  <a16:creationId xmlns:a16="http://schemas.microsoft.com/office/drawing/2014/main" id="{F3BF6A93-ECCA-0E4C-0F64-FD53A3105D2C}"/>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C662C"/>
            </a:solidFill>
            <a:ln w="27426" cap="flat">
              <a:noFill/>
              <a:prstDash val="solid"/>
              <a:miter/>
            </a:ln>
          </p:spPr>
          <p:txBody>
            <a:bodyPr rtlCol="0" anchor="ctr"/>
            <a:lstStyle/>
            <a:p>
              <a:endParaRPr lang="en-US"/>
            </a:p>
          </p:txBody>
        </p:sp>
        <p:grpSp>
          <p:nvGrpSpPr>
            <p:cNvPr id="80" name="Graphic 3">
              <a:extLst>
                <a:ext uri="{FF2B5EF4-FFF2-40B4-BE49-F238E27FC236}">
                  <a16:creationId xmlns:a16="http://schemas.microsoft.com/office/drawing/2014/main" id="{0355D621-BE64-385B-1D27-6E3189DA55AE}"/>
                </a:ext>
              </a:extLst>
            </p:cNvPr>
            <p:cNvGrpSpPr/>
            <p:nvPr/>
          </p:nvGrpSpPr>
          <p:grpSpPr>
            <a:xfrm>
              <a:off x="4643578" y="432838"/>
              <a:ext cx="1028134" cy="1160188"/>
              <a:chOff x="4643578" y="432838"/>
              <a:chExt cx="1028134" cy="1160188"/>
            </a:xfrm>
            <a:solidFill>
              <a:srgbClr val="000000"/>
            </a:solidFill>
          </p:grpSpPr>
          <p:sp>
            <p:nvSpPr>
              <p:cNvPr id="81" name="Freeform 80">
                <a:extLst>
                  <a:ext uri="{FF2B5EF4-FFF2-40B4-BE49-F238E27FC236}">
                    <a16:creationId xmlns:a16="http://schemas.microsoft.com/office/drawing/2014/main" id="{EEC2133A-E891-61F9-F7EE-554A296DF361}"/>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grpSp>
            <p:nvGrpSpPr>
              <p:cNvPr id="82" name="Graphic 3">
                <a:extLst>
                  <a:ext uri="{FF2B5EF4-FFF2-40B4-BE49-F238E27FC236}">
                    <a16:creationId xmlns:a16="http://schemas.microsoft.com/office/drawing/2014/main" id="{551BF4C7-46EB-3E41-0B13-CB9477FFBB0A}"/>
                  </a:ext>
                </a:extLst>
              </p:cNvPr>
              <p:cNvGrpSpPr/>
              <p:nvPr/>
            </p:nvGrpSpPr>
            <p:grpSpPr>
              <a:xfrm>
                <a:off x="4643578" y="432838"/>
                <a:ext cx="1028134" cy="1160188"/>
                <a:chOff x="4643578" y="432838"/>
                <a:chExt cx="1028134" cy="1160188"/>
              </a:xfrm>
              <a:solidFill>
                <a:srgbClr val="000000"/>
              </a:solidFill>
            </p:grpSpPr>
            <p:sp>
              <p:nvSpPr>
                <p:cNvPr id="83" name="Freeform 82">
                  <a:extLst>
                    <a:ext uri="{FF2B5EF4-FFF2-40B4-BE49-F238E27FC236}">
                      <a16:creationId xmlns:a16="http://schemas.microsoft.com/office/drawing/2014/main" id="{BFD0ABCA-E560-5D38-4FC6-0A36F9235419}"/>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CE22C708-0AF1-550C-C80F-7719D7648B4D}"/>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000000"/>
                </a:solidFill>
                <a:ln w="27426" cap="flat">
                  <a:noFill/>
                  <a:prstDash val="solid"/>
                  <a:miter/>
                </a:ln>
              </p:spPr>
              <p:txBody>
                <a:bodyPr rtlCol="0" anchor="ctr"/>
                <a:lstStyle/>
                <a:p>
                  <a:endParaRPr lang="en-US"/>
                </a:p>
              </p:txBody>
            </p:sp>
          </p:grpSp>
        </p:grpSp>
      </p:grpSp>
      <p:grpSp>
        <p:nvGrpSpPr>
          <p:cNvPr id="89" name="Group 88">
            <a:extLst>
              <a:ext uri="{FF2B5EF4-FFF2-40B4-BE49-F238E27FC236}">
                <a16:creationId xmlns:a16="http://schemas.microsoft.com/office/drawing/2014/main" id="{DC036BAA-5BB6-79AC-F4E6-574E0B0F0700}"/>
              </a:ext>
            </a:extLst>
          </p:cNvPr>
          <p:cNvGrpSpPr>
            <a:grpSpLocks noChangeAspect="1"/>
          </p:cNvGrpSpPr>
          <p:nvPr/>
        </p:nvGrpSpPr>
        <p:grpSpPr>
          <a:xfrm>
            <a:off x="4421631" y="7494751"/>
            <a:ext cx="540590" cy="540000"/>
            <a:chOff x="7257599" y="768348"/>
            <a:chExt cx="868457" cy="867509"/>
          </a:xfrm>
        </p:grpSpPr>
        <p:sp>
          <p:nvSpPr>
            <p:cNvPr id="90" name="Freeform 89">
              <a:extLst>
                <a:ext uri="{FF2B5EF4-FFF2-40B4-BE49-F238E27FC236}">
                  <a16:creationId xmlns:a16="http://schemas.microsoft.com/office/drawing/2014/main" id="{89C590A3-48A9-827C-C920-FC618E72CB4F}"/>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C662C"/>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91" name="Graphic 2">
              <a:extLst>
                <a:ext uri="{FF2B5EF4-FFF2-40B4-BE49-F238E27FC236}">
                  <a16:creationId xmlns:a16="http://schemas.microsoft.com/office/drawing/2014/main" id="{94D4E803-A517-6D89-6E1D-8CDB08BA4959}"/>
                </a:ext>
              </a:extLst>
            </p:cNvPr>
            <p:cNvGrpSpPr/>
            <p:nvPr/>
          </p:nvGrpSpPr>
          <p:grpSpPr>
            <a:xfrm>
              <a:off x="7257599" y="768348"/>
              <a:ext cx="868457" cy="867509"/>
              <a:chOff x="7257599" y="768348"/>
              <a:chExt cx="868457" cy="867509"/>
            </a:xfrm>
            <a:solidFill>
              <a:srgbClr val="010101"/>
            </a:solidFill>
          </p:grpSpPr>
          <p:sp>
            <p:nvSpPr>
              <p:cNvPr id="92" name="Freeform 91">
                <a:extLst>
                  <a:ext uri="{FF2B5EF4-FFF2-40B4-BE49-F238E27FC236}">
                    <a16:creationId xmlns:a16="http://schemas.microsoft.com/office/drawing/2014/main" id="{D3FABB1E-A9F5-9E24-4F0D-B16C4F1E695A}"/>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3" name="Freeform 92">
                <a:extLst>
                  <a:ext uri="{FF2B5EF4-FFF2-40B4-BE49-F238E27FC236}">
                    <a16:creationId xmlns:a16="http://schemas.microsoft.com/office/drawing/2014/main" id="{EBF9DF84-0061-F377-5059-3C608CC835E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4" name="Freeform 93">
                <a:extLst>
                  <a:ext uri="{FF2B5EF4-FFF2-40B4-BE49-F238E27FC236}">
                    <a16:creationId xmlns:a16="http://schemas.microsoft.com/office/drawing/2014/main" id="{04D45B9F-8985-F397-FAEE-C7964B61F099}"/>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5" name="Freeform 94">
                <a:extLst>
                  <a:ext uri="{FF2B5EF4-FFF2-40B4-BE49-F238E27FC236}">
                    <a16:creationId xmlns:a16="http://schemas.microsoft.com/office/drawing/2014/main" id="{06A065B4-8960-F3AA-2086-1A34F6C06C8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6" name="Freeform 95">
                <a:extLst>
                  <a:ext uri="{FF2B5EF4-FFF2-40B4-BE49-F238E27FC236}">
                    <a16:creationId xmlns:a16="http://schemas.microsoft.com/office/drawing/2014/main" id="{AE6581F4-E3F3-B7BD-1532-3AB5BCBCE649}"/>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108" name="Picture 107">
            <a:extLst>
              <a:ext uri="{FF2B5EF4-FFF2-40B4-BE49-F238E27FC236}">
                <a16:creationId xmlns:a16="http://schemas.microsoft.com/office/drawing/2014/main" id="{35ECA66A-8665-4696-FDF7-D675A94FA0C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21145"/>
          <a:stretch/>
        </p:blipFill>
        <p:spPr>
          <a:xfrm>
            <a:off x="4398612" y="17927"/>
            <a:ext cx="3160754" cy="2547829"/>
          </a:xfrm>
          <a:prstGeom prst="rect">
            <a:avLst/>
          </a:prstGeom>
        </p:spPr>
      </p:pic>
      <p:sp>
        <p:nvSpPr>
          <p:cNvPr id="109" name="Rectangle 108">
            <a:extLst>
              <a:ext uri="{FF2B5EF4-FFF2-40B4-BE49-F238E27FC236}">
                <a16:creationId xmlns:a16="http://schemas.microsoft.com/office/drawing/2014/main" id="{A2BAA916-A62F-7490-8108-AC9606640111}"/>
              </a:ext>
            </a:extLst>
          </p:cNvPr>
          <p:cNvSpPr/>
          <p:nvPr/>
        </p:nvSpPr>
        <p:spPr>
          <a:xfrm>
            <a:off x="5011743" y="240312"/>
            <a:ext cx="2539465" cy="1885674"/>
          </a:xfrm>
          <a:prstGeom prst="rect">
            <a:avLst/>
          </a:prstGeom>
          <a:blipFill>
            <a:blip r:embed="rId3"/>
            <a:srcRect/>
            <a:stretch>
              <a:fillRect l="-1950" t="-649" r="-34670" b="64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109">
            <a:hlinkClick r:id="rId4"/>
            <a:extLst>
              <a:ext uri="{FF2B5EF4-FFF2-40B4-BE49-F238E27FC236}">
                <a16:creationId xmlns:a16="http://schemas.microsoft.com/office/drawing/2014/main" id="{0887222C-75F2-DD3F-F937-268121A59B2E}"/>
              </a:ext>
            </a:extLst>
          </p:cNvPr>
          <p:cNvSpPr/>
          <p:nvPr/>
        </p:nvSpPr>
        <p:spPr>
          <a:xfrm rot="1020859">
            <a:off x="4600425" y="107820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61152"/>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111" name="Graphic 5">
            <a:extLst>
              <a:ext uri="{FF2B5EF4-FFF2-40B4-BE49-F238E27FC236}">
                <a16:creationId xmlns:a16="http://schemas.microsoft.com/office/drawing/2014/main" id="{032B72C3-B026-2B00-3D6D-94870DFB44D5}"/>
              </a:ext>
            </a:extLst>
          </p:cNvPr>
          <p:cNvSpPr txBox="1"/>
          <p:nvPr/>
        </p:nvSpPr>
        <p:spPr>
          <a:xfrm rot="720709">
            <a:off x="4621631" y="1273462"/>
            <a:ext cx="711222" cy="379848"/>
          </a:xfrm>
          <a:prstGeom prst="rect">
            <a:avLst/>
          </a:prstGeom>
          <a:noFill/>
        </p:spPr>
        <p:txBody>
          <a:bodyPr wrap="square" rtlCol="0">
            <a:spAutoFit/>
          </a:bodyPr>
          <a:lstStyle/>
          <a:p>
            <a:pPr algn="ctr">
              <a:lnSpc>
                <a:spcPts val="1120"/>
              </a:lnSpc>
            </a:pPr>
            <a:r>
              <a:rPr lang="en-US" sz="1200" spc="0" baseline="0" dirty="0">
                <a:solidFill>
                  <a:schemeClr val="bg1"/>
                </a:solidFill>
                <a:latin typeface="Calibri" panose="020F0502020204030204" pitchFamily="34" charset="0"/>
                <a:ea typeface="OpenSans"/>
                <a:cs typeface="Calibri" panose="020F0502020204030204" pitchFamily="34" charset="0"/>
                <a:sym typeface="OpenSans"/>
                <a:hlinkClick r:id="rId5">
                  <a:extLst>
                    <a:ext uri="{A12FA001-AC4F-418D-AE19-62706E023703}">
                      <ahyp:hlinkClr xmlns:ahyp="http://schemas.microsoft.com/office/drawing/2018/hyperlinkcolor" val="tx"/>
                    </a:ext>
                  </a:extLst>
                </a:hlinkClick>
                <a:rtl val="0"/>
              </a:rPr>
              <a:t>KLICKA HÄR</a:t>
            </a:r>
            <a:endParaRPr lang="en-US" sz="12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2" name="TextBox 1">
            <a:extLst>
              <a:ext uri="{FF2B5EF4-FFF2-40B4-BE49-F238E27FC236}">
                <a16:creationId xmlns:a16="http://schemas.microsoft.com/office/drawing/2014/main" id="{2AF83CAC-340D-EB53-83A1-985A1C436C64}"/>
              </a:ext>
            </a:extLst>
          </p:cNvPr>
          <p:cNvSpPr txBox="1"/>
          <p:nvPr/>
        </p:nvSpPr>
        <p:spPr>
          <a:xfrm>
            <a:off x="512368" y="7433995"/>
            <a:ext cx="2011461" cy="261610"/>
          </a:xfrm>
          <a:prstGeom prst="rect">
            <a:avLst/>
          </a:prstGeom>
          <a:noFill/>
        </p:spPr>
        <p:txBody>
          <a:bodyPr wrap="square">
            <a:spAutoFit/>
          </a:bodyPr>
          <a:lstStyle/>
          <a:p>
            <a:pPr algn="ctr"/>
            <a:r>
              <a:rPr lang="en-GB" sz="1100" b="1" dirty="0" err="1">
                <a:solidFill>
                  <a:srgbClr val="EC662C"/>
                </a:solidFill>
              </a:rPr>
              <a:t>Gimkit</a:t>
            </a:r>
            <a:r>
              <a:rPr lang="en-GB" sz="1100" b="1" dirty="0">
                <a:solidFill>
                  <a:srgbClr val="EC662C"/>
                </a:solidFill>
              </a:rPr>
              <a:t> </a:t>
            </a:r>
            <a:r>
              <a:rPr lang="en-GB" sz="1100" b="1" dirty="0" err="1">
                <a:solidFill>
                  <a:srgbClr val="EC662C"/>
                </a:solidFill>
              </a:rPr>
              <a:t>på</a:t>
            </a:r>
            <a:r>
              <a:rPr lang="en-GB" sz="1100" b="1" dirty="0">
                <a:solidFill>
                  <a:srgbClr val="EC662C"/>
                </a:solidFill>
              </a:rPr>
              <a:t> 5 </a:t>
            </a:r>
            <a:r>
              <a:rPr lang="en-GB" sz="1100" b="1" dirty="0" err="1">
                <a:solidFill>
                  <a:srgbClr val="EC662C"/>
                </a:solidFill>
              </a:rPr>
              <a:t>minuter</a:t>
            </a:r>
            <a:endParaRPr lang="en-IE" sz="1100" b="1" dirty="0">
              <a:solidFill>
                <a:srgbClr val="EC662C"/>
              </a:solidFill>
            </a:endParaRPr>
          </a:p>
        </p:txBody>
      </p:sp>
      <p:sp>
        <p:nvSpPr>
          <p:cNvPr id="3" name="TextBox 2">
            <a:extLst>
              <a:ext uri="{FF2B5EF4-FFF2-40B4-BE49-F238E27FC236}">
                <a16:creationId xmlns:a16="http://schemas.microsoft.com/office/drawing/2014/main" id="{F84E3594-DCE3-72F3-1C2F-D154E1B452F7}"/>
              </a:ext>
            </a:extLst>
          </p:cNvPr>
          <p:cNvSpPr txBox="1"/>
          <p:nvPr/>
        </p:nvSpPr>
        <p:spPr>
          <a:xfrm>
            <a:off x="2950877" y="8424194"/>
            <a:ext cx="1897058" cy="261610"/>
          </a:xfrm>
          <a:prstGeom prst="rect">
            <a:avLst/>
          </a:prstGeom>
          <a:noFill/>
        </p:spPr>
        <p:txBody>
          <a:bodyPr wrap="square">
            <a:spAutoFit/>
          </a:bodyPr>
          <a:lstStyle/>
          <a:p>
            <a:pPr algn="ctr"/>
            <a:r>
              <a:rPr lang="en-GB" sz="1100" b="1" dirty="0" err="1">
                <a:solidFill>
                  <a:srgbClr val="EC662C"/>
                </a:solidFill>
              </a:rPr>
              <a:t>Gimkit</a:t>
            </a:r>
            <a:r>
              <a:rPr lang="en-GB" sz="1100" b="1" dirty="0">
                <a:solidFill>
                  <a:srgbClr val="EC662C"/>
                </a:solidFill>
              </a:rPr>
              <a:t> </a:t>
            </a:r>
            <a:r>
              <a:rPr lang="en-IE" sz="1100" b="1" dirty="0" err="1">
                <a:solidFill>
                  <a:srgbClr val="EC662C"/>
                </a:solidFill>
              </a:rPr>
              <a:t>på</a:t>
            </a:r>
            <a:r>
              <a:rPr lang="en-IE" sz="1100" b="1" dirty="0">
                <a:solidFill>
                  <a:srgbClr val="EC662C"/>
                </a:solidFill>
              </a:rPr>
              <a:t> </a:t>
            </a:r>
            <a:r>
              <a:rPr lang="en-IE" sz="1100" b="1" dirty="0" err="1">
                <a:solidFill>
                  <a:srgbClr val="EC662C"/>
                </a:solidFill>
              </a:rPr>
              <a:t>djupet</a:t>
            </a:r>
            <a:endParaRPr lang="en-IE" sz="1100" b="1" dirty="0">
              <a:solidFill>
                <a:srgbClr val="EC662C"/>
              </a:solidFill>
            </a:endParaRPr>
          </a:p>
        </p:txBody>
      </p:sp>
      <p:sp>
        <p:nvSpPr>
          <p:cNvPr id="4" name="TextBox 3">
            <a:extLst>
              <a:ext uri="{FF2B5EF4-FFF2-40B4-BE49-F238E27FC236}">
                <a16:creationId xmlns:a16="http://schemas.microsoft.com/office/drawing/2014/main" id="{090A536B-0086-1CCA-AD4A-52DF2BA59C2E}"/>
              </a:ext>
            </a:extLst>
          </p:cNvPr>
          <p:cNvSpPr txBox="1"/>
          <p:nvPr/>
        </p:nvSpPr>
        <p:spPr>
          <a:xfrm>
            <a:off x="426374" y="1842459"/>
            <a:ext cx="2979435" cy="746358"/>
          </a:xfrm>
          <a:prstGeom prst="rect">
            <a:avLst/>
          </a:prstGeom>
          <a:noFill/>
        </p:spPr>
        <p:txBody>
          <a:bodyPr wrap="square">
            <a:spAutoFit/>
          </a:bodyPr>
          <a:lstStyle/>
          <a:p>
            <a:pPr>
              <a:lnSpc>
                <a:spcPts val="1720"/>
              </a:lnSpc>
            </a:pP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Använder</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bilder</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för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att</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skapa</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interaktiva</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digitala</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mulitmediavisningar</a:t>
            </a:r>
            <a:endParaRPr lang="en-IE" sz="1600" i="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6A3B8121-4404-80B3-5A45-AF6459B2B64A}"/>
              </a:ext>
            </a:extLst>
          </p:cNvPr>
          <p:cNvGrpSpPr/>
          <p:nvPr/>
        </p:nvGrpSpPr>
        <p:grpSpPr>
          <a:xfrm>
            <a:off x="580704" y="1237605"/>
            <a:ext cx="600909" cy="437472"/>
            <a:chOff x="3400450" y="986392"/>
            <a:chExt cx="1487826" cy="1083162"/>
          </a:xfrm>
        </p:grpSpPr>
        <p:sp>
          <p:nvSpPr>
            <p:cNvPr id="16" name="Freeform 15">
              <a:extLst>
                <a:ext uri="{FF2B5EF4-FFF2-40B4-BE49-F238E27FC236}">
                  <a16:creationId xmlns:a16="http://schemas.microsoft.com/office/drawing/2014/main" id="{57172509-C31A-1A29-5055-FD8333737B5C}"/>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61152"/>
            </a:solidFill>
            <a:ln w="8971"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D766907A-0C55-472F-2A86-19015053640E}"/>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pic>
        <p:nvPicPr>
          <p:cNvPr id="23" name="Picture 22">
            <a:extLst>
              <a:ext uri="{FF2B5EF4-FFF2-40B4-BE49-F238E27FC236}">
                <a16:creationId xmlns:a16="http://schemas.microsoft.com/office/drawing/2014/main" id="{1D6079BC-C499-3EBC-BA68-8190E03CABC4}"/>
              </a:ext>
            </a:extLst>
          </p:cNvPr>
          <p:cNvPicPr>
            <a:picLocks noChangeAspect="1"/>
          </p:cNvPicPr>
          <p:nvPr/>
        </p:nvPicPr>
        <p:blipFill>
          <a:blip r:embed="rId6"/>
          <a:stretch>
            <a:fillRect/>
          </a:stretch>
        </p:blipFill>
        <p:spPr>
          <a:xfrm>
            <a:off x="581108" y="7764510"/>
            <a:ext cx="1899234" cy="1248861"/>
          </a:xfrm>
          <a:prstGeom prst="rect">
            <a:avLst/>
          </a:prstGeom>
        </p:spPr>
      </p:pic>
      <p:pic>
        <p:nvPicPr>
          <p:cNvPr id="24" name="Picture 23">
            <a:extLst>
              <a:ext uri="{FF2B5EF4-FFF2-40B4-BE49-F238E27FC236}">
                <a16:creationId xmlns:a16="http://schemas.microsoft.com/office/drawing/2014/main" id="{50022344-B39E-3D4D-6894-74FE17F20D18}"/>
              </a:ext>
            </a:extLst>
          </p:cNvPr>
          <p:cNvPicPr>
            <a:picLocks noChangeAspect="1"/>
          </p:cNvPicPr>
          <p:nvPr/>
        </p:nvPicPr>
        <p:blipFill rotWithShape="1">
          <a:blip r:embed="rId7"/>
          <a:srcRect t="10920"/>
          <a:stretch/>
        </p:blipFill>
        <p:spPr>
          <a:xfrm flipH="1">
            <a:off x="2985819" y="8803230"/>
            <a:ext cx="1881243" cy="1209223"/>
          </a:xfrm>
          <a:prstGeom prst="rect">
            <a:avLst/>
          </a:prstGeom>
        </p:spPr>
      </p:pic>
      <p:sp>
        <p:nvSpPr>
          <p:cNvPr id="26" name="Freeform 25">
            <a:hlinkClick r:id="rId4"/>
            <a:extLst>
              <a:ext uri="{FF2B5EF4-FFF2-40B4-BE49-F238E27FC236}">
                <a16:creationId xmlns:a16="http://schemas.microsoft.com/office/drawing/2014/main" id="{079B252A-7888-12C1-B15F-8293FE6B3F87}"/>
              </a:ext>
            </a:extLst>
          </p:cNvPr>
          <p:cNvSpPr/>
          <p:nvPr/>
        </p:nvSpPr>
        <p:spPr>
          <a:xfrm>
            <a:off x="2197241" y="776162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C662C"/>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27" name="Graphic 5">
            <a:extLst>
              <a:ext uri="{FF2B5EF4-FFF2-40B4-BE49-F238E27FC236}">
                <a16:creationId xmlns:a16="http://schemas.microsoft.com/office/drawing/2014/main" id="{EBC9EBAF-1D97-1115-A2B7-5B17D7A457E2}"/>
              </a:ext>
            </a:extLst>
          </p:cNvPr>
          <p:cNvSpPr txBox="1"/>
          <p:nvPr/>
        </p:nvSpPr>
        <p:spPr>
          <a:xfrm rot="-300150">
            <a:off x="2218447" y="7958581"/>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8">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28" name="Freeform 27">
            <a:hlinkClick r:id="rId4"/>
            <a:extLst>
              <a:ext uri="{FF2B5EF4-FFF2-40B4-BE49-F238E27FC236}">
                <a16:creationId xmlns:a16="http://schemas.microsoft.com/office/drawing/2014/main" id="{56F96D86-E17D-27B4-DE36-65A71C4F8D08}"/>
              </a:ext>
            </a:extLst>
          </p:cNvPr>
          <p:cNvSpPr/>
          <p:nvPr/>
        </p:nvSpPr>
        <p:spPr>
          <a:xfrm rot="1020859">
            <a:off x="4605504" y="9189532"/>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C662C"/>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29" name="Graphic 5">
            <a:extLst>
              <a:ext uri="{FF2B5EF4-FFF2-40B4-BE49-F238E27FC236}">
                <a16:creationId xmlns:a16="http://schemas.microsoft.com/office/drawing/2014/main" id="{FFFE6814-8B6A-5861-AA85-BDBEC8751FE9}"/>
              </a:ext>
            </a:extLst>
          </p:cNvPr>
          <p:cNvSpPr txBox="1"/>
          <p:nvPr/>
        </p:nvSpPr>
        <p:spPr>
          <a:xfrm rot="720709">
            <a:off x="4626710" y="9386490"/>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9">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Tree>
    <p:extLst>
      <p:ext uri="{BB962C8B-B14F-4D97-AF65-F5344CB8AC3E}">
        <p14:creationId xmlns:p14="http://schemas.microsoft.com/office/powerpoint/2010/main" val="2593158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B8804FA-9A76-DC42-723B-F0B0701E3401}"/>
              </a:ext>
            </a:extLst>
          </p:cNvPr>
          <p:cNvSpPr>
            <a:spLocks noGrp="1"/>
          </p:cNvSpPr>
          <p:nvPr>
            <p:ph type="body" sz="quarter" idx="33"/>
          </p:nvPr>
        </p:nvSpPr>
        <p:spPr>
          <a:xfrm>
            <a:off x="470649" y="925440"/>
            <a:ext cx="2894343" cy="1195968"/>
          </a:xfrm>
        </p:spPr>
        <p:txBody>
          <a:bodyPr/>
          <a:lstStyle/>
          <a:p>
            <a:r>
              <a:rPr lang="en-US" b="0" dirty="0" err="1"/>
              <a:t>Välkommen</a:t>
            </a:r>
            <a:r>
              <a:rPr lang="en-US" b="0" dirty="0"/>
              <a:t> till </a:t>
            </a:r>
            <a:r>
              <a:rPr lang="en-US" b="0" dirty="0" err="1"/>
              <a:t>vår</a:t>
            </a:r>
            <a:r>
              <a:rPr lang="en-US" b="0" dirty="0"/>
              <a:t> </a:t>
            </a:r>
            <a:r>
              <a:rPr lang="en-US" dirty="0"/>
              <a:t>INACT-</a:t>
            </a:r>
            <a:r>
              <a:rPr lang="en-US" dirty="0" err="1"/>
              <a:t>verktygslåda</a:t>
            </a:r>
            <a:endParaRPr lang="en-US" dirty="0"/>
          </a:p>
          <a:p>
            <a:endParaRPr lang="en-US" dirty="0"/>
          </a:p>
        </p:txBody>
      </p:sp>
      <p:sp>
        <p:nvSpPr>
          <p:cNvPr id="11" name="Text Placeholder 10">
            <a:extLst>
              <a:ext uri="{FF2B5EF4-FFF2-40B4-BE49-F238E27FC236}">
                <a16:creationId xmlns:a16="http://schemas.microsoft.com/office/drawing/2014/main" id="{22DD9ABD-FB53-7060-5BD7-078D4025E963}"/>
              </a:ext>
            </a:extLst>
          </p:cNvPr>
          <p:cNvSpPr>
            <a:spLocks noGrp="1"/>
          </p:cNvSpPr>
          <p:nvPr>
            <p:ph type="body" sz="quarter" idx="34"/>
          </p:nvPr>
        </p:nvSpPr>
        <p:spPr>
          <a:xfrm>
            <a:off x="470649" y="2311322"/>
            <a:ext cx="2582543" cy="3034584"/>
          </a:xfrm>
        </p:spPr>
        <p:txBody>
          <a:bodyPr/>
          <a:lstStyle/>
          <a:p>
            <a:pPr algn="l">
              <a:lnSpc>
                <a:spcPts val="1720"/>
              </a:lnSpc>
            </a:pPr>
            <a:r>
              <a:rPr lang="sv-SE" sz="1600" dirty="0"/>
              <a:t>Den här digitala verktygslådan, </a:t>
            </a:r>
            <a:r>
              <a:rPr lang="sv-SE" sz="1600" dirty="0" err="1"/>
              <a:t>Education</a:t>
            </a:r>
            <a:r>
              <a:rPr lang="sv-SE" sz="1600" dirty="0"/>
              <a:t> 4.0, ger utbildare möjlighet att omvärdera er användning av teknik i ljuset av nya pedagogiska angreppssätt, och att bli mer kompetent vad gäller val och användning av digitala verktyg för att främja inkludering av inlärarna och effektivt lärande.</a:t>
            </a:r>
          </a:p>
          <a:p>
            <a:pPr algn="l">
              <a:lnSpc>
                <a:spcPts val="1720"/>
              </a:lnSpc>
            </a:pPr>
            <a:endParaRPr lang="sv-SE" sz="1600" dirty="0"/>
          </a:p>
          <a:p>
            <a:pPr algn="l">
              <a:lnSpc>
                <a:spcPts val="1720"/>
              </a:lnSpc>
            </a:pPr>
            <a:r>
              <a:rPr lang="sv-SE" sz="1600" dirty="0"/>
              <a:t>Den här verktygslådan är utformad för att användas i yrkesutbildningar men går lätt att anpassa till andra utbildningsområden.</a:t>
            </a:r>
          </a:p>
          <a:p>
            <a:pPr algn="l">
              <a:lnSpc>
                <a:spcPts val="1720"/>
              </a:lnSpc>
            </a:pPr>
            <a:endParaRPr lang="sv-SE" sz="1600" dirty="0"/>
          </a:p>
        </p:txBody>
      </p:sp>
      <p:sp>
        <p:nvSpPr>
          <p:cNvPr id="8" name="Text Placeholder 7">
            <a:extLst>
              <a:ext uri="{FF2B5EF4-FFF2-40B4-BE49-F238E27FC236}">
                <a16:creationId xmlns:a16="http://schemas.microsoft.com/office/drawing/2014/main" id="{0E710021-AC48-959D-5013-43C653DACDCD}"/>
              </a:ext>
            </a:extLst>
          </p:cNvPr>
          <p:cNvSpPr>
            <a:spLocks noGrp="1"/>
          </p:cNvSpPr>
          <p:nvPr>
            <p:ph type="body" sz="quarter" idx="13"/>
          </p:nvPr>
        </p:nvSpPr>
        <p:spPr>
          <a:xfrm>
            <a:off x="4008421" y="5875867"/>
            <a:ext cx="3018911" cy="2187072"/>
          </a:xfrm>
        </p:spPr>
        <p:txBody>
          <a:bodyPr/>
          <a:lstStyle/>
          <a:p>
            <a:r>
              <a:rPr lang="sv-SE" sz="1800" dirty="0"/>
              <a:t>UNESCO definierar inkluderande utbildning som en process för att stärka utbildningssystemets kapacitet att nå alla inlärare. </a:t>
            </a:r>
          </a:p>
          <a:p>
            <a:endParaRPr lang="sv-SE" sz="1800" dirty="0"/>
          </a:p>
          <a:p>
            <a:r>
              <a:rPr lang="sv-SE" sz="1800" dirty="0"/>
              <a:t>Som övergripande princip bör den vägleda all utbildningspolitik och praktik och utgå från att utbildning är en grundläggande mänsklig rättighet och grunden till ett rättvisare och jämlikare samhälle. </a:t>
            </a:r>
          </a:p>
          <a:p>
            <a:endParaRPr lang="sv-SE" dirty="0"/>
          </a:p>
        </p:txBody>
      </p:sp>
      <p:sp>
        <p:nvSpPr>
          <p:cNvPr id="9" name="Text Placeholder 8">
            <a:extLst>
              <a:ext uri="{FF2B5EF4-FFF2-40B4-BE49-F238E27FC236}">
                <a16:creationId xmlns:a16="http://schemas.microsoft.com/office/drawing/2014/main" id="{0FE24912-0779-5195-D4AC-527F272C3B84}"/>
              </a:ext>
            </a:extLst>
          </p:cNvPr>
          <p:cNvSpPr>
            <a:spLocks noGrp="1"/>
          </p:cNvSpPr>
          <p:nvPr>
            <p:ph type="body" sz="quarter" idx="14"/>
          </p:nvPr>
        </p:nvSpPr>
        <p:spPr>
          <a:xfrm>
            <a:off x="4227876" y="9536138"/>
            <a:ext cx="2360445" cy="518575"/>
          </a:xfrm>
        </p:spPr>
        <p:txBody>
          <a:bodyPr/>
          <a:lstStyle/>
          <a:p>
            <a:r>
              <a:rPr lang="en-US" dirty="0" err="1"/>
              <a:t>Källa</a:t>
            </a:r>
            <a:r>
              <a:rPr lang="en-US" dirty="0"/>
              <a:t>: UNESCO 2009</a:t>
            </a:r>
          </a:p>
          <a:p>
            <a:endParaRPr lang="en-US" dirty="0"/>
          </a:p>
        </p:txBody>
      </p:sp>
      <p:grpSp>
        <p:nvGrpSpPr>
          <p:cNvPr id="14" name="Group 13">
            <a:extLst>
              <a:ext uri="{FF2B5EF4-FFF2-40B4-BE49-F238E27FC236}">
                <a16:creationId xmlns:a16="http://schemas.microsoft.com/office/drawing/2014/main" id="{B8005D09-1171-ACB4-9B6C-478AAE228049}"/>
              </a:ext>
            </a:extLst>
          </p:cNvPr>
          <p:cNvGrpSpPr/>
          <p:nvPr/>
        </p:nvGrpSpPr>
        <p:grpSpPr>
          <a:xfrm>
            <a:off x="2309279" y="6979777"/>
            <a:ext cx="1487826" cy="1083162"/>
            <a:chOff x="3400450" y="986392"/>
            <a:chExt cx="1487826" cy="1083162"/>
          </a:xfrm>
        </p:grpSpPr>
        <p:sp>
          <p:nvSpPr>
            <p:cNvPr id="15" name="Freeform 14">
              <a:extLst>
                <a:ext uri="{FF2B5EF4-FFF2-40B4-BE49-F238E27FC236}">
                  <a16:creationId xmlns:a16="http://schemas.microsoft.com/office/drawing/2014/main" id="{469CF5A5-86D0-6D0E-E54B-AE678946D57F}"/>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358ECE"/>
            </a:solidFill>
            <a:ln w="8971"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C17C41A2-1E89-3243-7988-A25631BAB82B}"/>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pic>
        <p:nvPicPr>
          <p:cNvPr id="20" name="Picture Placeholder 19">
            <a:extLst>
              <a:ext uri="{FF2B5EF4-FFF2-40B4-BE49-F238E27FC236}">
                <a16:creationId xmlns:a16="http://schemas.microsoft.com/office/drawing/2014/main" id="{E5BC3226-67E6-6A49-5E87-16551252DB2B}"/>
              </a:ext>
            </a:extLst>
          </p:cNvPr>
          <p:cNvPicPr>
            <a:picLocks noGrp="1" noChangeAspect="1"/>
          </p:cNvPicPr>
          <p:nvPr>
            <p:ph type="pic" sz="quarter" idx="10"/>
          </p:nvPr>
        </p:nvPicPr>
        <p:blipFill>
          <a:blip r:embed="rId2"/>
          <a:srcRect l="22862" r="22862"/>
          <a:stretch>
            <a:fillRect/>
          </a:stretch>
        </p:blipFill>
        <p:spPr>
          <a:xfrm flipH="1">
            <a:off x="3521411" y="0"/>
            <a:ext cx="4038263" cy="5018567"/>
          </a:xfrm>
        </p:spPr>
      </p:pic>
    </p:spTree>
    <p:extLst>
      <p:ext uri="{BB962C8B-B14F-4D97-AF65-F5344CB8AC3E}">
        <p14:creationId xmlns:p14="http://schemas.microsoft.com/office/powerpoint/2010/main" val="14820989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102">
            <a:extLst>
              <a:ext uri="{FF2B5EF4-FFF2-40B4-BE49-F238E27FC236}">
                <a16:creationId xmlns:a16="http://schemas.microsoft.com/office/drawing/2014/main" id="{0C271AEA-9A1B-3F2C-5693-02F95B7C48C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586919" y="8653828"/>
            <a:ext cx="2652873" cy="1686264"/>
          </a:xfrm>
          <a:prstGeom prst="rect">
            <a:avLst/>
          </a:prstGeom>
        </p:spPr>
      </p:pic>
      <p:pic>
        <p:nvPicPr>
          <p:cNvPr id="101" name="Picture 100">
            <a:extLst>
              <a:ext uri="{FF2B5EF4-FFF2-40B4-BE49-F238E27FC236}">
                <a16:creationId xmlns:a16="http://schemas.microsoft.com/office/drawing/2014/main" id="{B91FCD54-A8D9-42C4-E961-AB91FFFF0CC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85896" y="7625467"/>
            <a:ext cx="2652873" cy="1686264"/>
          </a:xfrm>
          <a:prstGeom prst="rect">
            <a:avLst/>
          </a:prstGeom>
        </p:spPr>
      </p:pic>
      <p:sp>
        <p:nvSpPr>
          <p:cNvPr id="37" name="Freeform 36">
            <a:extLst>
              <a:ext uri="{FF2B5EF4-FFF2-40B4-BE49-F238E27FC236}">
                <a16:creationId xmlns:a16="http://schemas.microsoft.com/office/drawing/2014/main" id="{4F8C8083-7A93-BF73-E44B-015A7EA862D7}"/>
              </a:ext>
            </a:extLst>
          </p:cNvPr>
          <p:cNvSpPr/>
          <p:nvPr/>
        </p:nvSpPr>
        <p:spPr>
          <a:xfrm rot="5400000" flipH="1">
            <a:off x="2923881" y="-2975750"/>
            <a:ext cx="1718803" cy="7566566"/>
          </a:xfrm>
          <a:custGeom>
            <a:avLst/>
            <a:gdLst>
              <a:gd name="connsiteX0" fmla="*/ 1587338 w 1587338"/>
              <a:gd name="connsiteY0" fmla="*/ 7566565 h 7566566"/>
              <a:gd name="connsiteX1" fmla="*/ 1587338 w 1587338"/>
              <a:gd name="connsiteY1" fmla="*/ 0 h 7566566"/>
              <a:gd name="connsiteX2" fmla="*/ 0 w 1587338"/>
              <a:gd name="connsiteY2" fmla="*/ 12120 h 7566566"/>
              <a:gd name="connsiteX3" fmla="*/ 280422 w 1587338"/>
              <a:gd name="connsiteY3" fmla="*/ 7566566 h 7566566"/>
            </a:gdLst>
            <a:ahLst/>
            <a:cxnLst>
              <a:cxn ang="0">
                <a:pos x="connsiteX0" y="connsiteY0"/>
              </a:cxn>
              <a:cxn ang="0">
                <a:pos x="connsiteX1" y="connsiteY1"/>
              </a:cxn>
              <a:cxn ang="0">
                <a:pos x="connsiteX2" y="connsiteY2"/>
              </a:cxn>
              <a:cxn ang="0">
                <a:pos x="connsiteX3" y="connsiteY3"/>
              </a:cxn>
            </a:cxnLst>
            <a:rect l="l" t="t" r="r" b="b"/>
            <a:pathLst>
              <a:path w="1587338" h="7566566">
                <a:moveTo>
                  <a:pt x="1587338" y="7566565"/>
                </a:moveTo>
                <a:lnTo>
                  <a:pt x="1587338" y="0"/>
                </a:lnTo>
                <a:lnTo>
                  <a:pt x="0" y="12120"/>
                </a:lnTo>
                <a:lnTo>
                  <a:pt x="280422" y="7566566"/>
                </a:lnTo>
                <a:close/>
              </a:path>
            </a:pathLst>
          </a:custGeom>
          <a:solidFill>
            <a:srgbClr val="358EC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4">
            <a:extLst>
              <a:ext uri="{FF2B5EF4-FFF2-40B4-BE49-F238E27FC236}">
                <a16:creationId xmlns:a16="http://schemas.microsoft.com/office/drawing/2014/main" id="{C2B65567-D7A9-2610-9CB2-EC99D0304C39}"/>
              </a:ext>
            </a:extLst>
          </p:cNvPr>
          <p:cNvSpPr>
            <a:spLocks noGrp="1"/>
          </p:cNvSpPr>
          <p:nvPr>
            <p:ph type="body" sz="quarter" idx="32"/>
          </p:nvPr>
        </p:nvSpPr>
        <p:spPr>
          <a:xfrm>
            <a:off x="460053" y="2612168"/>
            <a:ext cx="4772257" cy="348130"/>
          </a:xfrm>
          <a:solidFill>
            <a:srgbClr val="E61152"/>
          </a:solidFill>
        </p:spPr>
        <p:txBody>
          <a:bodyPr numCol="1"/>
          <a:lstStyle/>
          <a:p>
            <a:r>
              <a:rPr lang="en-US" sz="1800" b="1" dirty="0">
                <a:solidFill>
                  <a:schemeClr val="bg1"/>
                </a:solidFill>
              </a:rPr>
              <a:t>STÖDJER DIFFERENTIERING OCH INKLUDERING</a:t>
            </a:r>
          </a:p>
        </p:txBody>
      </p:sp>
      <p:sp>
        <p:nvSpPr>
          <p:cNvPr id="6" name="Slide Number Placeholder 5">
            <a:extLst>
              <a:ext uri="{FF2B5EF4-FFF2-40B4-BE49-F238E27FC236}">
                <a16:creationId xmlns:a16="http://schemas.microsoft.com/office/drawing/2014/main" id="{27931DDB-F423-CA0A-4FBC-817D52095746}"/>
              </a:ext>
            </a:extLst>
          </p:cNvPr>
          <p:cNvSpPr txBox="1">
            <a:spLocks/>
          </p:cNvSpPr>
          <p:nvPr/>
        </p:nvSpPr>
        <p:spPr>
          <a:xfrm>
            <a:off x="7030922" y="10219096"/>
            <a:ext cx="372588" cy="363596"/>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rgbClr val="000000"/>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20</a:t>
            </a:fld>
            <a:endParaRPr lang="fr-CA" dirty="0"/>
          </a:p>
        </p:txBody>
      </p:sp>
      <p:sp>
        <p:nvSpPr>
          <p:cNvPr id="12" name="TextBox 11">
            <a:extLst>
              <a:ext uri="{FF2B5EF4-FFF2-40B4-BE49-F238E27FC236}">
                <a16:creationId xmlns:a16="http://schemas.microsoft.com/office/drawing/2014/main" id="{7642CAD5-494D-C4C3-B633-A2E925B82845}"/>
              </a:ext>
            </a:extLst>
          </p:cNvPr>
          <p:cNvSpPr txBox="1"/>
          <p:nvPr/>
        </p:nvSpPr>
        <p:spPr>
          <a:xfrm>
            <a:off x="395495" y="78979"/>
            <a:ext cx="1416148" cy="1092607"/>
          </a:xfrm>
          <a:prstGeom prst="rect">
            <a:avLst/>
          </a:prstGeom>
          <a:noFill/>
        </p:spPr>
        <p:txBody>
          <a:bodyPr wrap="square">
            <a:spAutoFit/>
          </a:bodyPr>
          <a:lstStyle/>
          <a:p>
            <a:r>
              <a:rPr lang="en-GB" sz="5400" dirty="0">
                <a:solidFill>
                  <a:schemeClr val="bg1"/>
                </a:solidFill>
              </a:rPr>
              <a:t>09</a:t>
            </a:r>
            <a:r>
              <a:rPr lang="en-GB" sz="6500" dirty="0">
                <a:solidFill>
                  <a:schemeClr val="bg1"/>
                </a:solidFill>
              </a:rPr>
              <a:t>	</a:t>
            </a:r>
            <a:endParaRPr lang="en-US" sz="6500" dirty="0">
              <a:solidFill>
                <a:schemeClr val="bg1"/>
              </a:solidFill>
            </a:endParaRPr>
          </a:p>
        </p:txBody>
      </p:sp>
      <p:sp>
        <p:nvSpPr>
          <p:cNvPr id="13" name="Text Placeholder 4">
            <a:extLst>
              <a:ext uri="{FF2B5EF4-FFF2-40B4-BE49-F238E27FC236}">
                <a16:creationId xmlns:a16="http://schemas.microsoft.com/office/drawing/2014/main" id="{C4D7DC80-5C7A-E000-B8C2-C6F39B834330}"/>
              </a:ext>
            </a:extLst>
          </p:cNvPr>
          <p:cNvSpPr txBox="1">
            <a:spLocks/>
          </p:cNvSpPr>
          <p:nvPr/>
        </p:nvSpPr>
        <p:spPr>
          <a:xfrm>
            <a:off x="490913" y="3145527"/>
            <a:ext cx="6526988"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358ECE"/>
              </a:buClr>
              <a:buFont typeface="Arial" panose="020B0604020202020204" pitchFamily="34" charset="0"/>
              <a:buChar char="•"/>
            </a:pPr>
            <a:r>
              <a:rPr lang="sv-SE" sz="1200" dirty="0"/>
              <a:t>Ett mycket praktiskt verktyg för grundläggande översättning och förbättrad kommunikation.</a:t>
            </a:r>
          </a:p>
          <a:p>
            <a:pPr marL="171450" indent="-171450" algn="l">
              <a:buClr>
                <a:srgbClr val="358ECE"/>
              </a:buClr>
              <a:buFont typeface="Arial" panose="020B0604020202020204" pitchFamily="34" charset="0"/>
              <a:buChar char="•"/>
            </a:pPr>
            <a:r>
              <a:rPr lang="sv-SE" sz="1200" dirty="0" err="1"/>
              <a:t>Appen</a:t>
            </a:r>
            <a:r>
              <a:rPr lang="sv-SE" sz="1200" dirty="0"/>
              <a:t> är tillgänglig genom ett antal typer av enheter och säkerställer att de studerande kan engagera sig i lärande genom omedelbar skriftlig och muntlig översättning.</a:t>
            </a:r>
          </a:p>
          <a:p>
            <a:pPr marL="171450" indent="-171450" algn="l">
              <a:buClr>
                <a:srgbClr val="358ECE"/>
              </a:buClr>
              <a:buFont typeface="Arial" panose="020B0604020202020204" pitchFamily="34" charset="0"/>
              <a:buChar char="•"/>
            </a:pPr>
            <a:endParaRPr lang="sv-SE" sz="1200" dirty="0"/>
          </a:p>
        </p:txBody>
      </p:sp>
      <p:sp>
        <p:nvSpPr>
          <p:cNvPr id="25" name="Text Placeholder 24">
            <a:extLst>
              <a:ext uri="{FF2B5EF4-FFF2-40B4-BE49-F238E27FC236}">
                <a16:creationId xmlns:a16="http://schemas.microsoft.com/office/drawing/2014/main" id="{506B37DA-64D5-E9FA-40D9-EF41DA269A4D}"/>
              </a:ext>
            </a:extLst>
          </p:cNvPr>
          <p:cNvSpPr>
            <a:spLocks noGrp="1"/>
          </p:cNvSpPr>
          <p:nvPr>
            <p:ph type="body" sz="quarter" idx="33"/>
          </p:nvPr>
        </p:nvSpPr>
        <p:spPr>
          <a:xfrm>
            <a:off x="1420467" y="530402"/>
            <a:ext cx="3390068" cy="633815"/>
          </a:xfrm>
        </p:spPr>
        <p:txBody>
          <a:bodyPr/>
          <a:lstStyle/>
          <a:p>
            <a:r>
              <a:rPr lang="en-US" sz="2800" b="0" dirty="0">
                <a:solidFill>
                  <a:schemeClr val="bg1"/>
                </a:solidFill>
              </a:rPr>
              <a:t>Google Translate </a:t>
            </a:r>
          </a:p>
        </p:txBody>
      </p:sp>
      <p:grpSp>
        <p:nvGrpSpPr>
          <p:cNvPr id="32" name="Graphic 2">
            <a:extLst>
              <a:ext uri="{FF2B5EF4-FFF2-40B4-BE49-F238E27FC236}">
                <a16:creationId xmlns:a16="http://schemas.microsoft.com/office/drawing/2014/main" id="{F1F7BDAB-5BC6-5299-F9D1-D5EFAC7466CF}"/>
              </a:ext>
            </a:extLst>
          </p:cNvPr>
          <p:cNvGrpSpPr/>
          <p:nvPr/>
        </p:nvGrpSpPr>
        <p:grpSpPr>
          <a:xfrm rot="10800000" flipH="1">
            <a:off x="-2135848" y="-93343"/>
            <a:ext cx="3136007" cy="1090893"/>
            <a:chOff x="4497892" y="6688880"/>
            <a:chExt cx="1587779" cy="552326"/>
          </a:xfrm>
          <a:solidFill>
            <a:srgbClr val="FFFFFF"/>
          </a:solidFill>
        </p:grpSpPr>
        <p:sp>
          <p:nvSpPr>
            <p:cNvPr id="33" name="Graphic 2">
              <a:extLst>
                <a:ext uri="{FF2B5EF4-FFF2-40B4-BE49-F238E27FC236}">
                  <a16:creationId xmlns:a16="http://schemas.microsoft.com/office/drawing/2014/main" id="{1E2816FB-7D70-1497-3C79-0CCA5E0487B3}"/>
                </a:ext>
              </a:extLst>
            </p:cNvPr>
            <p:cNvSpPr/>
            <p:nvPr/>
          </p:nvSpPr>
          <p:spPr>
            <a:xfrm>
              <a:off x="4755987" y="6869474"/>
              <a:ext cx="1071829" cy="371732"/>
            </a:xfrm>
            <a:custGeom>
              <a:avLst/>
              <a:gdLst>
                <a:gd name="connsiteX0" fmla="*/ 543881 w 1071829"/>
                <a:gd name="connsiteY0" fmla="*/ 2221 h 371732"/>
                <a:gd name="connsiteX1" fmla="*/ 540858 w 1071829"/>
                <a:gd name="connsiteY1" fmla="*/ 949 h 371732"/>
                <a:gd name="connsiteX2" fmla="*/ 538674 w 1071829"/>
                <a:gd name="connsiteY2" fmla="*/ 109 h 371732"/>
                <a:gd name="connsiteX3" fmla="*/ 535891 w 1071829"/>
                <a:gd name="connsiteY3" fmla="*/ 37 h 371732"/>
                <a:gd name="connsiteX4" fmla="*/ 533179 w 1071829"/>
                <a:gd name="connsiteY4" fmla="*/ 109 h 371732"/>
                <a:gd name="connsiteX5" fmla="*/ 530948 w 1071829"/>
                <a:gd name="connsiteY5" fmla="*/ 997 h 371732"/>
                <a:gd name="connsiteX6" fmla="*/ 527996 w 1071829"/>
                <a:gd name="connsiteY6" fmla="*/ 2245 h 371732"/>
                <a:gd name="connsiteX7" fmla="*/ 527636 w 1071829"/>
                <a:gd name="connsiteY7" fmla="*/ 2388 h 371732"/>
                <a:gd name="connsiteX8" fmla="*/ 0 w 1071829"/>
                <a:gd name="connsiteY8" fmla="*/ 371732 h 371732"/>
                <a:gd name="connsiteX9" fmla="*/ 4895 w 1071829"/>
                <a:gd name="connsiteY9" fmla="*/ 371732 h 371732"/>
                <a:gd name="connsiteX10" fmla="*/ 50342 w 1071829"/>
                <a:gd name="connsiteY10" fmla="*/ 371732 h 371732"/>
                <a:gd name="connsiteX11" fmla="*/ 535891 w 1071829"/>
                <a:gd name="connsiteY11" fmla="*/ 31807 h 371732"/>
                <a:gd name="connsiteX12" fmla="*/ 1021559 w 1071829"/>
                <a:gd name="connsiteY12" fmla="*/ 371732 h 371732"/>
                <a:gd name="connsiteX13" fmla="*/ 1071829 w 1071829"/>
                <a:gd name="connsiteY13" fmla="*/ 371732 h 371732"/>
                <a:gd name="connsiteX14" fmla="*/ 544217 w 1071829"/>
                <a:gd name="connsiteY14" fmla="*/ 2388 h 371732"/>
                <a:gd name="connsiteX15" fmla="*/ 543881 w 1071829"/>
                <a:gd name="connsiteY15" fmla="*/ 2221 h 37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1829" h="371732">
                  <a:moveTo>
                    <a:pt x="543881" y="2221"/>
                  </a:moveTo>
                  <a:cubicBezTo>
                    <a:pt x="542969" y="1597"/>
                    <a:pt x="541866" y="1357"/>
                    <a:pt x="540858" y="949"/>
                  </a:cubicBezTo>
                  <a:cubicBezTo>
                    <a:pt x="540138" y="661"/>
                    <a:pt x="539442" y="229"/>
                    <a:pt x="538674" y="109"/>
                  </a:cubicBezTo>
                  <a:cubicBezTo>
                    <a:pt x="537786" y="-83"/>
                    <a:pt x="536850" y="37"/>
                    <a:pt x="535891" y="37"/>
                  </a:cubicBezTo>
                  <a:cubicBezTo>
                    <a:pt x="534979" y="37"/>
                    <a:pt x="534067" y="-83"/>
                    <a:pt x="533179" y="109"/>
                  </a:cubicBezTo>
                  <a:cubicBezTo>
                    <a:pt x="532411" y="229"/>
                    <a:pt x="531692" y="685"/>
                    <a:pt x="530948" y="997"/>
                  </a:cubicBezTo>
                  <a:cubicBezTo>
                    <a:pt x="529892" y="1357"/>
                    <a:pt x="528860" y="1621"/>
                    <a:pt x="527996" y="2245"/>
                  </a:cubicBezTo>
                  <a:cubicBezTo>
                    <a:pt x="527852" y="2365"/>
                    <a:pt x="527732" y="2365"/>
                    <a:pt x="527636" y="2388"/>
                  </a:cubicBezTo>
                  <a:lnTo>
                    <a:pt x="0" y="371732"/>
                  </a:lnTo>
                  <a:lnTo>
                    <a:pt x="4895" y="371732"/>
                  </a:lnTo>
                  <a:lnTo>
                    <a:pt x="50342" y="371732"/>
                  </a:lnTo>
                  <a:lnTo>
                    <a:pt x="535891" y="31807"/>
                  </a:lnTo>
                  <a:lnTo>
                    <a:pt x="1021559" y="371732"/>
                  </a:lnTo>
                  <a:lnTo>
                    <a:pt x="1071829" y="371732"/>
                  </a:lnTo>
                  <a:lnTo>
                    <a:pt x="544217" y="2388"/>
                  </a:lnTo>
                  <a:cubicBezTo>
                    <a:pt x="544097" y="2341"/>
                    <a:pt x="543953" y="2341"/>
                    <a:pt x="543881" y="2221"/>
                  </a:cubicBezTo>
                </a:path>
              </a:pathLst>
            </a:custGeom>
            <a:solidFill>
              <a:srgbClr val="FFFFFF"/>
            </a:solidFill>
            <a:ln w="2400" cap="flat">
              <a:noFill/>
              <a:prstDash val="solid"/>
              <a:miter/>
            </a:ln>
          </p:spPr>
          <p:txBody>
            <a:bodyPr rtlCol="0" anchor="ctr"/>
            <a:lstStyle/>
            <a:p>
              <a:endParaRPr lang="en-US" sz="1800"/>
            </a:p>
          </p:txBody>
        </p:sp>
        <p:sp>
          <p:nvSpPr>
            <p:cNvPr id="34" name="Graphic 2">
              <a:extLst>
                <a:ext uri="{FF2B5EF4-FFF2-40B4-BE49-F238E27FC236}">
                  <a16:creationId xmlns:a16="http://schemas.microsoft.com/office/drawing/2014/main" id="{7B88418B-FFD3-AB35-D2BE-A50B9E018B9E}"/>
                </a:ext>
              </a:extLst>
            </p:cNvPr>
            <p:cNvSpPr/>
            <p:nvPr/>
          </p:nvSpPr>
          <p:spPr>
            <a:xfrm>
              <a:off x="4497892" y="6688880"/>
              <a:ext cx="1587779" cy="552300"/>
            </a:xfrm>
            <a:custGeom>
              <a:avLst/>
              <a:gdLst>
                <a:gd name="connsiteX0" fmla="*/ 801976 w 1587779"/>
                <a:gd name="connsiteY0" fmla="*/ 2269 h 552300"/>
                <a:gd name="connsiteX1" fmla="*/ 798953 w 1587779"/>
                <a:gd name="connsiteY1" fmla="*/ 997 h 552300"/>
                <a:gd name="connsiteX2" fmla="*/ 796769 w 1587779"/>
                <a:gd name="connsiteY2" fmla="*/ 109 h 552300"/>
                <a:gd name="connsiteX3" fmla="*/ 793986 w 1587779"/>
                <a:gd name="connsiteY3" fmla="*/ 37 h 552300"/>
                <a:gd name="connsiteX4" fmla="*/ 791274 w 1587779"/>
                <a:gd name="connsiteY4" fmla="*/ 109 h 552300"/>
                <a:gd name="connsiteX5" fmla="*/ 789043 w 1587779"/>
                <a:gd name="connsiteY5" fmla="*/ 997 h 552300"/>
                <a:gd name="connsiteX6" fmla="*/ 786091 w 1587779"/>
                <a:gd name="connsiteY6" fmla="*/ 2269 h 552300"/>
                <a:gd name="connsiteX7" fmla="*/ 785731 w 1587779"/>
                <a:gd name="connsiteY7" fmla="*/ 2412 h 552300"/>
                <a:gd name="connsiteX8" fmla="*/ 0 w 1587779"/>
                <a:gd name="connsiteY8" fmla="*/ 552301 h 552300"/>
                <a:gd name="connsiteX9" fmla="*/ 9526 w 1587779"/>
                <a:gd name="connsiteY9" fmla="*/ 552301 h 552300"/>
                <a:gd name="connsiteX10" fmla="*/ 50294 w 1587779"/>
                <a:gd name="connsiteY10" fmla="*/ 552301 h 552300"/>
                <a:gd name="connsiteX11" fmla="*/ 793962 w 1587779"/>
                <a:gd name="connsiteY11" fmla="*/ 31879 h 552300"/>
                <a:gd name="connsiteX12" fmla="*/ 1537557 w 1587779"/>
                <a:gd name="connsiteY12" fmla="*/ 552301 h 552300"/>
                <a:gd name="connsiteX13" fmla="*/ 1587780 w 1587779"/>
                <a:gd name="connsiteY13" fmla="*/ 552301 h 552300"/>
                <a:gd name="connsiteX14" fmla="*/ 802288 w 1587779"/>
                <a:gd name="connsiteY14" fmla="*/ 2412 h 552300"/>
                <a:gd name="connsiteX15" fmla="*/ 801976 w 1587779"/>
                <a:gd name="connsiteY15" fmla="*/ 2269 h 55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87779" h="552300">
                  <a:moveTo>
                    <a:pt x="801976" y="2269"/>
                  </a:moveTo>
                  <a:cubicBezTo>
                    <a:pt x="801064" y="1693"/>
                    <a:pt x="799961" y="1357"/>
                    <a:pt x="798953" y="997"/>
                  </a:cubicBezTo>
                  <a:cubicBezTo>
                    <a:pt x="798233" y="709"/>
                    <a:pt x="797537" y="277"/>
                    <a:pt x="796769" y="109"/>
                  </a:cubicBezTo>
                  <a:cubicBezTo>
                    <a:pt x="795881" y="-83"/>
                    <a:pt x="794945" y="37"/>
                    <a:pt x="793986" y="37"/>
                  </a:cubicBezTo>
                  <a:cubicBezTo>
                    <a:pt x="793074" y="37"/>
                    <a:pt x="792162" y="-83"/>
                    <a:pt x="791274" y="109"/>
                  </a:cubicBezTo>
                  <a:cubicBezTo>
                    <a:pt x="790506" y="253"/>
                    <a:pt x="789787" y="733"/>
                    <a:pt x="789043" y="997"/>
                  </a:cubicBezTo>
                  <a:cubicBezTo>
                    <a:pt x="787987" y="1357"/>
                    <a:pt x="786955" y="1693"/>
                    <a:pt x="786091" y="2269"/>
                  </a:cubicBezTo>
                  <a:cubicBezTo>
                    <a:pt x="785947" y="2341"/>
                    <a:pt x="785827" y="2341"/>
                    <a:pt x="785731" y="2412"/>
                  </a:cubicBezTo>
                  <a:lnTo>
                    <a:pt x="0" y="552301"/>
                  </a:lnTo>
                  <a:lnTo>
                    <a:pt x="9526" y="552301"/>
                  </a:lnTo>
                  <a:lnTo>
                    <a:pt x="50294" y="552301"/>
                  </a:lnTo>
                  <a:lnTo>
                    <a:pt x="793962" y="31879"/>
                  </a:lnTo>
                  <a:lnTo>
                    <a:pt x="1537557" y="552301"/>
                  </a:lnTo>
                  <a:lnTo>
                    <a:pt x="1587780" y="552301"/>
                  </a:lnTo>
                  <a:lnTo>
                    <a:pt x="802288" y="2412"/>
                  </a:lnTo>
                  <a:cubicBezTo>
                    <a:pt x="802192" y="2341"/>
                    <a:pt x="802048" y="2341"/>
                    <a:pt x="801976" y="2269"/>
                  </a:cubicBezTo>
                </a:path>
              </a:pathLst>
            </a:custGeom>
            <a:solidFill>
              <a:srgbClr val="FFFFFF"/>
            </a:solidFill>
            <a:ln w="2400" cap="flat">
              <a:noFill/>
              <a:prstDash val="solid"/>
              <a:miter/>
            </a:ln>
          </p:spPr>
          <p:txBody>
            <a:bodyPr rtlCol="0" anchor="ctr"/>
            <a:lstStyle/>
            <a:p>
              <a:endParaRPr lang="en-US" sz="1800"/>
            </a:p>
          </p:txBody>
        </p:sp>
        <p:sp>
          <p:nvSpPr>
            <p:cNvPr id="35" name="Graphic 2">
              <a:extLst>
                <a:ext uri="{FF2B5EF4-FFF2-40B4-BE49-F238E27FC236}">
                  <a16:creationId xmlns:a16="http://schemas.microsoft.com/office/drawing/2014/main" id="{E3404074-382E-8124-A8FB-48C93E489C57}"/>
                </a:ext>
              </a:extLst>
            </p:cNvPr>
            <p:cNvSpPr/>
            <p:nvPr/>
          </p:nvSpPr>
          <p:spPr>
            <a:xfrm>
              <a:off x="5019674" y="7054087"/>
              <a:ext cx="544457" cy="187118"/>
            </a:xfrm>
            <a:custGeom>
              <a:avLst/>
              <a:gdLst>
                <a:gd name="connsiteX0" fmla="*/ 280531 w 544457"/>
                <a:gd name="connsiteY0" fmla="*/ 2375 h 187118"/>
                <a:gd name="connsiteX1" fmla="*/ 280195 w 544457"/>
                <a:gd name="connsiteY1" fmla="*/ 2230 h 187118"/>
                <a:gd name="connsiteX2" fmla="*/ 277196 w 544457"/>
                <a:gd name="connsiteY2" fmla="*/ 959 h 187118"/>
                <a:gd name="connsiteX3" fmla="*/ 275012 w 544457"/>
                <a:gd name="connsiteY3" fmla="*/ 119 h 187118"/>
                <a:gd name="connsiteX4" fmla="*/ 272205 w 544457"/>
                <a:gd name="connsiteY4" fmla="*/ 47 h 187118"/>
                <a:gd name="connsiteX5" fmla="*/ 269493 w 544457"/>
                <a:gd name="connsiteY5" fmla="*/ 119 h 187118"/>
                <a:gd name="connsiteX6" fmla="*/ 267261 w 544457"/>
                <a:gd name="connsiteY6" fmla="*/ 959 h 187118"/>
                <a:gd name="connsiteX7" fmla="*/ 264310 w 544457"/>
                <a:gd name="connsiteY7" fmla="*/ 2230 h 187118"/>
                <a:gd name="connsiteX8" fmla="*/ 263950 w 544457"/>
                <a:gd name="connsiteY8" fmla="*/ 2375 h 187118"/>
                <a:gd name="connsiteX9" fmla="*/ 0 w 544457"/>
                <a:gd name="connsiteY9" fmla="*/ 187118 h 187118"/>
                <a:gd name="connsiteX10" fmla="*/ 50295 w 544457"/>
                <a:gd name="connsiteY10" fmla="*/ 187118 h 187118"/>
                <a:gd name="connsiteX11" fmla="*/ 272205 w 544457"/>
                <a:gd name="connsiteY11" fmla="*/ 31793 h 187118"/>
                <a:gd name="connsiteX12" fmla="*/ 494187 w 544457"/>
                <a:gd name="connsiteY12" fmla="*/ 187118 h 187118"/>
                <a:gd name="connsiteX13" fmla="*/ 544457 w 544457"/>
                <a:gd name="connsiteY13" fmla="*/ 187118 h 187118"/>
                <a:gd name="connsiteX14" fmla="*/ 280531 w 544457"/>
                <a:gd name="connsiteY14" fmla="*/ 2375 h 1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57" h="187118">
                  <a:moveTo>
                    <a:pt x="280531" y="2375"/>
                  </a:moveTo>
                  <a:cubicBezTo>
                    <a:pt x="280411" y="2303"/>
                    <a:pt x="280315" y="2303"/>
                    <a:pt x="280195" y="2230"/>
                  </a:cubicBezTo>
                  <a:cubicBezTo>
                    <a:pt x="279283" y="1607"/>
                    <a:pt x="278228" y="1319"/>
                    <a:pt x="277196" y="959"/>
                  </a:cubicBezTo>
                  <a:cubicBezTo>
                    <a:pt x="276428" y="671"/>
                    <a:pt x="275780" y="239"/>
                    <a:pt x="275012" y="119"/>
                  </a:cubicBezTo>
                  <a:cubicBezTo>
                    <a:pt x="274100" y="-97"/>
                    <a:pt x="273141" y="47"/>
                    <a:pt x="272205" y="47"/>
                  </a:cubicBezTo>
                  <a:cubicBezTo>
                    <a:pt x="271341" y="47"/>
                    <a:pt x="270405" y="-97"/>
                    <a:pt x="269493" y="119"/>
                  </a:cubicBezTo>
                  <a:cubicBezTo>
                    <a:pt x="268725" y="239"/>
                    <a:pt x="268005" y="671"/>
                    <a:pt x="267261" y="959"/>
                  </a:cubicBezTo>
                  <a:cubicBezTo>
                    <a:pt x="266206" y="1319"/>
                    <a:pt x="265222" y="1607"/>
                    <a:pt x="264310" y="2230"/>
                  </a:cubicBezTo>
                  <a:cubicBezTo>
                    <a:pt x="264166" y="2279"/>
                    <a:pt x="264046" y="2303"/>
                    <a:pt x="263950" y="2375"/>
                  </a:cubicBezTo>
                  <a:lnTo>
                    <a:pt x="0" y="187118"/>
                  </a:lnTo>
                  <a:lnTo>
                    <a:pt x="50295" y="187118"/>
                  </a:lnTo>
                  <a:lnTo>
                    <a:pt x="272205" y="31793"/>
                  </a:lnTo>
                  <a:lnTo>
                    <a:pt x="494187" y="187118"/>
                  </a:lnTo>
                  <a:lnTo>
                    <a:pt x="544457" y="187118"/>
                  </a:lnTo>
                  <a:lnTo>
                    <a:pt x="280531" y="2375"/>
                  </a:lnTo>
                  <a:close/>
                </a:path>
              </a:pathLst>
            </a:custGeom>
            <a:solidFill>
              <a:srgbClr val="FFFFFF"/>
            </a:solidFill>
            <a:ln w="2400" cap="flat">
              <a:noFill/>
              <a:prstDash val="solid"/>
              <a:miter/>
            </a:ln>
          </p:spPr>
          <p:txBody>
            <a:bodyPr rtlCol="0" anchor="ctr"/>
            <a:lstStyle/>
            <a:p>
              <a:endParaRPr lang="en-US" sz="1800"/>
            </a:p>
          </p:txBody>
        </p:sp>
      </p:grpSp>
      <p:sp>
        <p:nvSpPr>
          <p:cNvPr id="38" name="Text Placeholder 4">
            <a:extLst>
              <a:ext uri="{FF2B5EF4-FFF2-40B4-BE49-F238E27FC236}">
                <a16:creationId xmlns:a16="http://schemas.microsoft.com/office/drawing/2014/main" id="{29D32AE7-9FC5-CCEB-708A-D3DBEF89A7E1}"/>
              </a:ext>
            </a:extLst>
          </p:cNvPr>
          <p:cNvSpPr txBox="1">
            <a:spLocks/>
          </p:cNvSpPr>
          <p:nvPr/>
        </p:nvSpPr>
        <p:spPr>
          <a:xfrm>
            <a:off x="4514459" y="4418922"/>
            <a:ext cx="2597728"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STÖDJER KREATIVITET</a:t>
            </a:r>
          </a:p>
        </p:txBody>
      </p:sp>
      <p:sp>
        <p:nvSpPr>
          <p:cNvPr id="39" name="Text Placeholder 4">
            <a:extLst>
              <a:ext uri="{FF2B5EF4-FFF2-40B4-BE49-F238E27FC236}">
                <a16:creationId xmlns:a16="http://schemas.microsoft.com/office/drawing/2014/main" id="{6BCF5308-93EB-288A-4D16-4536109E5CA3}"/>
              </a:ext>
            </a:extLst>
          </p:cNvPr>
          <p:cNvSpPr txBox="1">
            <a:spLocks/>
          </p:cNvSpPr>
          <p:nvPr/>
        </p:nvSpPr>
        <p:spPr>
          <a:xfrm>
            <a:off x="554339" y="4952281"/>
            <a:ext cx="6526988" cy="1082426"/>
          </a:xfrm>
          <a:prstGeom prst="rect">
            <a:avLst/>
          </a:prstGeom>
          <a:ln>
            <a:noFill/>
          </a:ln>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358ECE"/>
              </a:buClr>
              <a:buFont typeface="Arial" panose="020B0604020202020204" pitchFamily="34" charset="0"/>
              <a:buChar char="•"/>
            </a:pPr>
            <a:r>
              <a:rPr lang="sv-SE" sz="1200" dirty="0"/>
              <a:t>Språket blir ett uttrycksmedel i stället för att vara ett hinder.</a:t>
            </a:r>
          </a:p>
          <a:p>
            <a:pPr marL="171450" indent="-171450" algn="l">
              <a:buClr>
                <a:srgbClr val="358ECE"/>
              </a:buClr>
              <a:buFont typeface="Arial" panose="020B0604020202020204" pitchFamily="34" charset="0"/>
              <a:buChar char="•"/>
            </a:pPr>
            <a:endParaRPr lang="sv-SE" sz="1200" dirty="0"/>
          </a:p>
        </p:txBody>
      </p:sp>
      <p:sp>
        <p:nvSpPr>
          <p:cNvPr id="40" name="Text Placeholder 4">
            <a:extLst>
              <a:ext uri="{FF2B5EF4-FFF2-40B4-BE49-F238E27FC236}">
                <a16:creationId xmlns:a16="http://schemas.microsoft.com/office/drawing/2014/main" id="{0FD588BF-6821-A3FA-2A78-32CE7027AF35}"/>
              </a:ext>
            </a:extLst>
          </p:cNvPr>
          <p:cNvSpPr txBox="1">
            <a:spLocks/>
          </p:cNvSpPr>
          <p:nvPr/>
        </p:nvSpPr>
        <p:spPr>
          <a:xfrm>
            <a:off x="490872" y="6238255"/>
            <a:ext cx="1563544"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800" b="1" dirty="0">
                <a:solidFill>
                  <a:schemeClr val="bg1"/>
                </a:solidFill>
              </a:rPr>
              <a:t>ATT TÄNKA PÅ</a:t>
            </a:r>
          </a:p>
        </p:txBody>
      </p:sp>
      <p:sp>
        <p:nvSpPr>
          <p:cNvPr id="41" name="Text Placeholder 4">
            <a:extLst>
              <a:ext uri="{FF2B5EF4-FFF2-40B4-BE49-F238E27FC236}">
                <a16:creationId xmlns:a16="http://schemas.microsoft.com/office/drawing/2014/main" id="{420F4D33-8A7A-C08D-278A-63E791EDCE46}"/>
              </a:ext>
            </a:extLst>
          </p:cNvPr>
          <p:cNvSpPr txBox="1">
            <a:spLocks/>
          </p:cNvSpPr>
          <p:nvPr/>
        </p:nvSpPr>
        <p:spPr>
          <a:xfrm>
            <a:off x="521732" y="6771614"/>
            <a:ext cx="6526988" cy="591252"/>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358ECE"/>
              </a:buClr>
              <a:buFont typeface="Arial" panose="020B0604020202020204" pitchFamily="34" charset="0"/>
              <a:buChar char="•"/>
            </a:pPr>
            <a:r>
              <a:rPr lang="sv-SE" sz="1200" dirty="0"/>
              <a:t>Trots ansträngningar att göra det korrekt är översättningarna ibland bara begripliga, och någon gång felaktiga.</a:t>
            </a:r>
          </a:p>
          <a:p>
            <a:pPr algn="l">
              <a:buClr>
                <a:srgbClr val="358ECE"/>
              </a:buClr>
            </a:pPr>
            <a:endParaRPr lang="sv-SE" sz="1200" dirty="0"/>
          </a:p>
        </p:txBody>
      </p:sp>
      <p:sp>
        <p:nvSpPr>
          <p:cNvPr id="42" name="Text Placeholder 4">
            <a:extLst>
              <a:ext uri="{FF2B5EF4-FFF2-40B4-BE49-F238E27FC236}">
                <a16:creationId xmlns:a16="http://schemas.microsoft.com/office/drawing/2014/main" id="{E5CB9612-02A5-D3F5-C11A-83EF4CE7CD71}"/>
              </a:ext>
            </a:extLst>
          </p:cNvPr>
          <p:cNvSpPr txBox="1">
            <a:spLocks/>
          </p:cNvSpPr>
          <p:nvPr/>
        </p:nvSpPr>
        <p:spPr>
          <a:xfrm>
            <a:off x="5063118" y="7654604"/>
            <a:ext cx="1976665"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ATT SÄTTA IGÅNG</a:t>
            </a:r>
          </a:p>
        </p:txBody>
      </p:sp>
      <p:sp>
        <p:nvSpPr>
          <p:cNvPr id="43" name="Text Placeholder 4">
            <a:extLst>
              <a:ext uri="{FF2B5EF4-FFF2-40B4-BE49-F238E27FC236}">
                <a16:creationId xmlns:a16="http://schemas.microsoft.com/office/drawing/2014/main" id="{E6BD66D6-3AA0-3BAE-4716-110572AE3D80}"/>
              </a:ext>
            </a:extLst>
          </p:cNvPr>
          <p:cNvSpPr txBox="1">
            <a:spLocks/>
          </p:cNvSpPr>
          <p:nvPr/>
        </p:nvSpPr>
        <p:spPr>
          <a:xfrm>
            <a:off x="5093978" y="8187963"/>
            <a:ext cx="1976665"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ts val="1240"/>
              </a:lnSpc>
              <a:buClr>
                <a:srgbClr val="E61152"/>
              </a:buClr>
            </a:pPr>
            <a:r>
              <a:rPr lang="sv-SE" sz="1200" dirty="0"/>
              <a:t>Följ de här länkarna för att se goda exempel från andra utbildare. Kom ihåg att dela med dig av dina framsteg till kolleger som stöd och för att stärka er professionellt.</a:t>
            </a:r>
          </a:p>
          <a:p>
            <a:pPr marL="171450" indent="-171450" algn="r">
              <a:buClr>
                <a:srgbClr val="E61152"/>
              </a:buClr>
              <a:buFont typeface="Arial" panose="020B0604020202020204" pitchFamily="34" charset="0"/>
              <a:buChar char="•"/>
            </a:pPr>
            <a:endParaRPr lang="sv-SE" sz="1200" dirty="0"/>
          </a:p>
        </p:txBody>
      </p:sp>
      <p:cxnSp>
        <p:nvCxnSpPr>
          <p:cNvPr id="52" name="Straight Connector 51">
            <a:extLst>
              <a:ext uri="{FF2B5EF4-FFF2-40B4-BE49-F238E27FC236}">
                <a16:creationId xmlns:a16="http://schemas.microsoft.com/office/drawing/2014/main" id="{71FC61DC-630A-2E39-9BF0-6E40CF3180E1}"/>
              </a:ext>
            </a:extLst>
          </p:cNvPr>
          <p:cNvCxnSpPr>
            <a:cxnSpLocks/>
          </p:cNvCxnSpPr>
          <p:nvPr/>
        </p:nvCxnSpPr>
        <p:spPr>
          <a:xfrm>
            <a:off x="-13021" y="2787975"/>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ACB53B57-1FD8-0C8E-E5A3-AA5A4825D54D}"/>
              </a:ext>
            </a:extLst>
          </p:cNvPr>
          <p:cNvCxnSpPr>
            <a:cxnSpLocks/>
          </p:cNvCxnSpPr>
          <p:nvPr/>
        </p:nvCxnSpPr>
        <p:spPr>
          <a:xfrm>
            <a:off x="7110801" y="4608353"/>
            <a:ext cx="468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4E332324-9C59-233D-927B-0C1038346193}"/>
              </a:ext>
            </a:extLst>
          </p:cNvPr>
          <p:cNvCxnSpPr>
            <a:cxnSpLocks/>
          </p:cNvCxnSpPr>
          <p:nvPr/>
        </p:nvCxnSpPr>
        <p:spPr>
          <a:xfrm>
            <a:off x="9419" y="6432058"/>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F42CD8A-2105-2129-88A4-2B07D3C9F851}"/>
              </a:ext>
            </a:extLst>
          </p:cNvPr>
          <p:cNvCxnSpPr>
            <a:cxnSpLocks/>
          </p:cNvCxnSpPr>
          <p:nvPr/>
        </p:nvCxnSpPr>
        <p:spPr>
          <a:xfrm>
            <a:off x="7023278" y="7847239"/>
            <a:ext cx="540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1DD7BBA2-05B2-E874-9100-D3DE037C9FC9}"/>
              </a:ext>
            </a:extLst>
          </p:cNvPr>
          <p:cNvGrpSpPr>
            <a:grpSpLocks noChangeAspect="1"/>
          </p:cNvGrpSpPr>
          <p:nvPr/>
        </p:nvGrpSpPr>
        <p:grpSpPr>
          <a:xfrm>
            <a:off x="3788268" y="4241718"/>
            <a:ext cx="605780" cy="540000"/>
            <a:chOff x="4422991" y="1951890"/>
            <a:chExt cx="1086135" cy="968195"/>
          </a:xfrm>
        </p:grpSpPr>
        <p:sp>
          <p:nvSpPr>
            <p:cNvPr id="58" name="Freeform 57">
              <a:extLst>
                <a:ext uri="{FF2B5EF4-FFF2-40B4-BE49-F238E27FC236}">
                  <a16:creationId xmlns:a16="http://schemas.microsoft.com/office/drawing/2014/main" id="{160A8A01-DD2A-791B-C0E8-67252A9106C7}"/>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0000"/>
            </a:solidFill>
            <a:ln w="27426" cap="flat">
              <a:noFill/>
              <a:prstDash val="solid"/>
              <a:miter/>
            </a:ln>
          </p:spPr>
          <p:txBody>
            <a:bodyPr rtlCol="0" anchor="ctr"/>
            <a:lstStyle/>
            <a:p>
              <a:endParaRPr lang="en-US"/>
            </a:p>
          </p:txBody>
        </p:sp>
        <p:grpSp>
          <p:nvGrpSpPr>
            <p:cNvPr id="59" name="Graphic 3">
              <a:extLst>
                <a:ext uri="{FF2B5EF4-FFF2-40B4-BE49-F238E27FC236}">
                  <a16:creationId xmlns:a16="http://schemas.microsoft.com/office/drawing/2014/main" id="{5C545489-60BF-6647-C636-EE21603B5869}"/>
                </a:ext>
              </a:extLst>
            </p:cNvPr>
            <p:cNvGrpSpPr/>
            <p:nvPr/>
          </p:nvGrpSpPr>
          <p:grpSpPr>
            <a:xfrm>
              <a:off x="4738409" y="2001259"/>
              <a:ext cx="466270" cy="416899"/>
              <a:chOff x="4738409" y="2001259"/>
              <a:chExt cx="466270" cy="416899"/>
            </a:xfrm>
            <a:solidFill>
              <a:srgbClr val="00BADE"/>
            </a:solidFill>
          </p:grpSpPr>
          <p:sp>
            <p:nvSpPr>
              <p:cNvPr id="60" name="Freeform 59">
                <a:extLst>
                  <a:ext uri="{FF2B5EF4-FFF2-40B4-BE49-F238E27FC236}">
                    <a16:creationId xmlns:a16="http://schemas.microsoft.com/office/drawing/2014/main" id="{77DB0916-EE2B-DD23-1FC3-DF26025FBA7E}"/>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358ECE"/>
              </a:solidFill>
              <a:ln w="2742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647B2AA0-33AA-3D55-3492-EAE4153FC19E}"/>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358ECE"/>
              </a:solid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EAB16140-4045-97AE-9F40-1E831787C455}"/>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358ECE"/>
              </a:solidFill>
              <a:ln w="27426" cap="flat">
                <a:noFill/>
                <a:prstDash val="solid"/>
                <a:miter/>
              </a:ln>
            </p:spPr>
            <p:txBody>
              <a:bodyPr rtlCol="0" anchor="ctr"/>
              <a:lstStyle/>
              <a:p>
                <a:endParaRPr lang="en-US"/>
              </a:p>
            </p:txBody>
          </p:sp>
        </p:grpSp>
      </p:grpSp>
      <p:grpSp>
        <p:nvGrpSpPr>
          <p:cNvPr id="63" name="Group 62">
            <a:extLst>
              <a:ext uri="{FF2B5EF4-FFF2-40B4-BE49-F238E27FC236}">
                <a16:creationId xmlns:a16="http://schemas.microsoft.com/office/drawing/2014/main" id="{B0CA9BA5-9AF7-CECE-D586-424F88CDFE50}"/>
              </a:ext>
            </a:extLst>
          </p:cNvPr>
          <p:cNvGrpSpPr>
            <a:grpSpLocks noChangeAspect="1"/>
          </p:cNvGrpSpPr>
          <p:nvPr/>
        </p:nvGrpSpPr>
        <p:grpSpPr>
          <a:xfrm>
            <a:off x="5456653" y="2402484"/>
            <a:ext cx="533735" cy="540000"/>
            <a:chOff x="7190753" y="5365577"/>
            <a:chExt cx="745522" cy="754273"/>
          </a:xfrm>
        </p:grpSpPr>
        <p:grpSp>
          <p:nvGrpSpPr>
            <p:cNvPr id="64" name="Graphic 2">
              <a:extLst>
                <a:ext uri="{FF2B5EF4-FFF2-40B4-BE49-F238E27FC236}">
                  <a16:creationId xmlns:a16="http://schemas.microsoft.com/office/drawing/2014/main" id="{C04B5871-D3D9-2DA0-8F03-0D9933C3EFBB}"/>
                </a:ext>
              </a:extLst>
            </p:cNvPr>
            <p:cNvGrpSpPr/>
            <p:nvPr/>
          </p:nvGrpSpPr>
          <p:grpSpPr>
            <a:xfrm>
              <a:off x="7353351" y="5647412"/>
              <a:ext cx="420044" cy="75879"/>
              <a:chOff x="7353351" y="5647412"/>
              <a:chExt cx="420044" cy="75879"/>
            </a:xfrm>
            <a:solidFill>
              <a:srgbClr val="00BADE"/>
            </a:solidFill>
          </p:grpSpPr>
          <p:sp>
            <p:nvSpPr>
              <p:cNvPr id="75" name="Freeform 74">
                <a:extLst>
                  <a:ext uri="{FF2B5EF4-FFF2-40B4-BE49-F238E27FC236}">
                    <a16:creationId xmlns:a16="http://schemas.microsoft.com/office/drawing/2014/main" id="{AE84CAF3-59BD-7FCA-06C0-0650464C1608}"/>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358ECE"/>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2C11BEA7-ABA4-D548-A824-B5E1A4CF99E8}"/>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358ECE"/>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65" name="Graphic 2">
              <a:extLst>
                <a:ext uri="{FF2B5EF4-FFF2-40B4-BE49-F238E27FC236}">
                  <a16:creationId xmlns:a16="http://schemas.microsoft.com/office/drawing/2014/main" id="{1325768C-19E4-7A3C-9445-3CE8B9C5491D}"/>
                </a:ext>
              </a:extLst>
            </p:cNvPr>
            <p:cNvGrpSpPr/>
            <p:nvPr/>
          </p:nvGrpSpPr>
          <p:grpSpPr>
            <a:xfrm>
              <a:off x="7190753" y="5365577"/>
              <a:ext cx="745522" cy="754273"/>
              <a:chOff x="7190753" y="5365577"/>
              <a:chExt cx="745522" cy="754273"/>
            </a:xfrm>
            <a:solidFill>
              <a:srgbClr val="000000"/>
            </a:solidFill>
          </p:grpSpPr>
          <p:sp>
            <p:nvSpPr>
              <p:cNvPr id="66" name="Freeform 65">
                <a:extLst>
                  <a:ext uri="{FF2B5EF4-FFF2-40B4-BE49-F238E27FC236}">
                    <a16:creationId xmlns:a16="http://schemas.microsoft.com/office/drawing/2014/main" id="{377ED0A6-C390-37D9-F4A3-F60A60D0E293}"/>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266D76B5-28E2-483C-FC93-5DD5EDEEF521}"/>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E37D35D0-AD53-256E-0DC5-70761BA70EAB}"/>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4F321335-52B0-EA46-371E-C146EE1A4D58}"/>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E68E0AC1-E30E-BA01-1359-D7CB86D47FEC}"/>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AB3EEECA-4E59-D8B7-B779-5C028F0E3536}"/>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84BCCA12-3A84-665B-F348-90A9B637620E}"/>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AAA1A710-E06F-9D6C-ECB8-DB5D504D9A7B}"/>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3F4CD319-53E8-9BF4-7F27-462E686D33D2}"/>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78" name="Graphic 3">
            <a:extLst>
              <a:ext uri="{FF2B5EF4-FFF2-40B4-BE49-F238E27FC236}">
                <a16:creationId xmlns:a16="http://schemas.microsoft.com/office/drawing/2014/main" id="{F8B9BCD8-A5A6-7A30-F512-78259DD31C1C}"/>
              </a:ext>
            </a:extLst>
          </p:cNvPr>
          <p:cNvGrpSpPr>
            <a:grpSpLocks noChangeAspect="1"/>
          </p:cNvGrpSpPr>
          <p:nvPr/>
        </p:nvGrpSpPr>
        <p:grpSpPr>
          <a:xfrm>
            <a:off x="2140849" y="6023566"/>
            <a:ext cx="478537" cy="540000"/>
            <a:chOff x="4643578" y="432838"/>
            <a:chExt cx="1028134" cy="1160188"/>
          </a:xfrm>
        </p:grpSpPr>
        <p:sp>
          <p:nvSpPr>
            <p:cNvPr id="79" name="Freeform 78">
              <a:extLst>
                <a:ext uri="{FF2B5EF4-FFF2-40B4-BE49-F238E27FC236}">
                  <a16:creationId xmlns:a16="http://schemas.microsoft.com/office/drawing/2014/main" id="{F3BF6A93-ECCA-0E4C-0F64-FD53A3105D2C}"/>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358ECE"/>
            </a:solidFill>
            <a:ln w="27426" cap="flat">
              <a:noFill/>
              <a:prstDash val="solid"/>
              <a:miter/>
            </a:ln>
          </p:spPr>
          <p:txBody>
            <a:bodyPr rtlCol="0" anchor="ctr"/>
            <a:lstStyle/>
            <a:p>
              <a:endParaRPr lang="en-US"/>
            </a:p>
          </p:txBody>
        </p:sp>
        <p:grpSp>
          <p:nvGrpSpPr>
            <p:cNvPr id="80" name="Graphic 3">
              <a:extLst>
                <a:ext uri="{FF2B5EF4-FFF2-40B4-BE49-F238E27FC236}">
                  <a16:creationId xmlns:a16="http://schemas.microsoft.com/office/drawing/2014/main" id="{0355D621-BE64-385B-1D27-6E3189DA55AE}"/>
                </a:ext>
              </a:extLst>
            </p:cNvPr>
            <p:cNvGrpSpPr/>
            <p:nvPr/>
          </p:nvGrpSpPr>
          <p:grpSpPr>
            <a:xfrm>
              <a:off x="4643578" y="432838"/>
              <a:ext cx="1028134" cy="1160188"/>
              <a:chOff x="4643578" y="432838"/>
              <a:chExt cx="1028134" cy="1160188"/>
            </a:xfrm>
            <a:solidFill>
              <a:srgbClr val="000000"/>
            </a:solidFill>
          </p:grpSpPr>
          <p:sp>
            <p:nvSpPr>
              <p:cNvPr id="81" name="Freeform 80">
                <a:extLst>
                  <a:ext uri="{FF2B5EF4-FFF2-40B4-BE49-F238E27FC236}">
                    <a16:creationId xmlns:a16="http://schemas.microsoft.com/office/drawing/2014/main" id="{EEC2133A-E891-61F9-F7EE-554A296DF361}"/>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grpSp>
            <p:nvGrpSpPr>
              <p:cNvPr id="82" name="Graphic 3">
                <a:extLst>
                  <a:ext uri="{FF2B5EF4-FFF2-40B4-BE49-F238E27FC236}">
                    <a16:creationId xmlns:a16="http://schemas.microsoft.com/office/drawing/2014/main" id="{551BF4C7-46EB-3E41-0B13-CB9477FFBB0A}"/>
                  </a:ext>
                </a:extLst>
              </p:cNvPr>
              <p:cNvGrpSpPr/>
              <p:nvPr/>
            </p:nvGrpSpPr>
            <p:grpSpPr>
              <a:xfrm>
                <a:off x="4643578" y="432838"/>
                <a:ext cx="1028134" cy="1160188"/>
                <a:chOff x="4643578" y="432838"/>
                <a:chExt cx="1028134" cy="1160188"/>
              </a:xfrm>
              <a:solidFill>
                <a:srgbClr val="000000"/>
              </a:solidFill>
            </p:grpSpPr>
            <p:sp>
              <p:nvSpPr>
                <p:cNvPr id="83" name="Freeform 82">
                  <a:extLst>
                    <a:ext uri="{FF2B5EF4-FFF2-40B4-BE49-F238E27FC236}">
                      <a16:creationId xmlns:a16="http://schemas.microsoft.com/office/drawing/2014/main" id="{BFD0ABCA-E560-5D38-4FC6-0A36F9235419}"/>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CE22C708-0AF1-550C-C80F-7719D7648B4D}"/>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000000"/>
                </a:solidFill>
                <a:ln w="27426" cap="flat">
                  <a:noFill/>
                  <a:prstDash val="solid"/>
                  <a:miter/>
                </a:ln>
              </p:spPr>
              <p:txBody>
                <a:bodyPr rtlCol="0" anchor="ctr"/>
                <a:lstStyle/>
                <a:p>
                  <a:endParaRPr lang="en-US"/>
                </a:p>
              </p:txBody>
            </p:sp>
          </p:grpSp>
        </p:grpSp>
      </p:grpSp>
      <p:grpSp>
        <p:nvGrpSpPr>
          <p:cNvPr id="89" name="Group 88">
            <a:extLst>
              <a:ext uri="{FF2B5EF4-FFF2-40B4-BE49-F238E27FC236}">
                <a16:creationId xmlns:a16="http://schemas.microsoft.com/office/drawing/2014/main" id="{DC036BAA-5BB6-79AC-F4E6-574E0B0F0700}"/>
              </a:ext>
            </a:extLst>
          </p:cNvPr>
          <p:cNvGrpSpPr>
            <a:grpSpLocks noChangeAspect="1"/>
          </p:cNvGrpSpPr>
          <p:nvPr/>
        </p:nvGrpSpPr>
        <p:grpSpPr>
          <a:xfrm>
            <a:off x="4421631" y="7494751"/>
            <a:ext cx="540590" cy="540000"/>
            <a:chOff x="7257599" y="768348"/>
            <a:chExt cx="868457" cy="867509"/>
          </a:xfrm>
        </p:grpSpPr>
        <p:sp>
          <p:nvSpPr>
            <p:cNvPr id="90" name="Freeform 89">
              <a:extLst>
                <a:ext uri="{FF2B5EF4-FFF2-40B4-BE49-F238E27FC236}">
                  <a16:creationId xmlns:a16="http://schemas.microsoft.com/office/drawing/2014/main" id="{89C590A3-48A9-827C-C920-FC618E72CB4F}"/>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358ECE"/>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91" name="Graphic 2">
              <a:extLst>
                <a:ext uri="{FF2B5EF4-FFF2-40B4-BE49-F238E27FC236}">
                  <a16:creationId xmlns:a16="http://schemas.microsoft.com/office/drawing/2014/main" id="{94D4E803-A517-6D89-6E1D-8CDB08BA4959}"/>
                </a:ext>
              </a:extLst>
            </p:cNvPr>
            <p:cNvGrpSpPr/>
            <p:nvPr/>
          </p:nvGrpSpPr>
          <p:grpSpPr>
            <a:xfrm>
              <a:off x="7257599" y="768348"/>
              <a:ext cx="868457" cy="867509"/>
              <a:chOff x="7257599" y="768348"/>
              <a:chExt cx="868457" cy="867509"/>
            </a:xfrm>
            <a:solidFill>
              <a:srgbClr val="010101"/>
            </a:solidFill>
          </p:grpSpPr>
          <p:sp>
            <p:nvSpPr>
              <p:cNvPr id="92" name="Freeform 91">
                <a:extLst>
                  <a:ext uri="{FF2B5EF4-FFF2-40B4-BE49-F238E27FC236}">
                    <a16:creationId xmlns:a16="http://schemas.microsoft.com/office/drawing/2014/main" id="{D3FABB1E-A9F5-9E24-4F0D-B16C4F1E695A}"/>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3" name="Freeform 92">
                <a:extLst>
                  <a:ext uri="{FF2B5EF4-FFF2-40B4-BE49-F238E27FC236}">
                    <a16:creationId xmlns:a16="http://schemas.microsoft.com/office/drawing/2014/main" id="{EBF9DF84-0061-F377-5059-3C608CC835E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4" name="Freeform 93">
                <a:extLst>
                  <a:ext uri="{FF2B5EF4-FFF2-40B4-BE49-F238E27FC236}">
                    <a16:creationId xmlns:a16="http://schemas.microsoft.com/office/drawing/2014/main" id="{04D45B9F-8985-F397-FAEE-C7964B61F099}"/>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5" name="Freeform 94">
                <a:extLst>
                  <a:ext uri="{FF2B5EF4-FFF2-40B4-BE49-F238E27FC236}">
                    <a16:creationId xmlns:a16="http://schemas.microsoft.com/office/drawing/2014/main" id="{06A065B4-8960-F3AA-2086-1A34F6C06C8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6" name="Freeform 95">
                <a:extLst>
                  <a:ext uri="{FF2B5EF4-FFF2-40B4-BE49-F238E27FC236}">
                    <a16:creationId xmlns:a16="http://schemas.microsoft.com/office/drawing/2014/main" id="{AE6581F4-E3F3-B7BD-1532-3AB5BCBCE649}"/>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108" name="Picture 107">
            <a:extLst>
              <a:ext uri="{FF2B5EF4-FFF2-40B4-BE49-F238E27FC236}">
                <a16:creationId xmlns:a16="http://schemas.microsoft.com/office/drawing/2014/main" id="{35ECA66A-8665-4696-FDF7-D675A94FA0C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21145"/>
          <a:stretch/>
        </p:blipFill>
        <p:spPr>
          <a:xfrm>
            <a:off x="4398612" y="17927"/>
            <a:ext cx="3160754" cy="2547829"/>
          </a:xfrm>
          <a:prstGeom prst="rect">
            <a:avLst/>
          </a:prstGeom>
        </p:spPr>
      </p:pic>
      <p:sp>
        <p:nvSpPr>
          <p:cNvPr id="109" name="Rectangle 108">
            <a:extLst>
              <a:ext uri="{FF2B5EF4-FFF2-40B4-BE49-F238E27FC236}">
                <a16:creationId xmlns:a16="http://schemas.microsoft.com/office/drawing/2014/main" id="{A2BAA916-A62F-7490-8108-AC9606640111}"/>
              </a:ext>
            </a:extLst>
          </p:cNvPr>
          <p:cNvSpPr/>
          <p:nvPr/>
        </p:nvSpPr>
        <p:spPr>
          <a:xfrm>
            <a:off x="5011743" y="240312"/>
            <a:ext cx="2539465" cy="1885674"/>
          </a:xfrm>
          <a:prstGeom prst="rect">
            <a:avLst/>
          </a:prstGeom>
          <a:blipFill dpi="0" rotWithShape="1">
            <a:blip r:embed="rId3"/>
            <a:srcRect/>
            <a:stretch>
              <a:fillRect l="-1000" t="-478" r="-15000" b="47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109">
            <a:hlinkClick r:id="rId4"/>
            <a:extLst>
              <a:ext uri="{FF2B5EF4-FFF2-40B4-BE49-F238E27FC236}">
                <a16:creationId xmlns:a16="http://schemas.microsoft.com/office/drawing/2014/main" id="{0887222C-75F2-DD3F-F937-268121A59B2E}"/>
              </a:ext>
            </a:extLst>
          </p:cNvPr>
          <p:cNvSpPr/>
          <p:nvPr/>
        </p:nvSpPr>
        <p:spPr>
          <a:xfrm rot="1020859">
            <a:off x="4600425" y="107820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61152"/>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111" name="Graphic 5">
            <a:extLst>
              <a:ext uri="{FF2B5EF4-FFF2-40B4-BE49-F238E27FC236}">
                <a16:creationId xmlns:a16="http://schemas.microsoft.com/office/drawing/2014/main" id="{032B72C3-B026-2B00-3D6D-94870DFB44D5}"/>
              </a:ext>
            </a:extLst>
          </p:cNvPr>
          <p:cNvSpPr txBox="1"/>
          <p:nvPr/>
        </p:nvSpPr>
        <p:spPr>
          <a:xfrm rot="720709">
            <a:off x="4621631" y="1273462"/>
            <a:ext cx="711222" cy="379848"/>
          </a:xfrm>
          <a:prstGeom prst="rect">
            <a:avLst/>
          </a:prstGeom>
          <a:noFill/>
        </p:spPr>
        <p:txBody>
          <a:bodyPr wrap="square" rtlCol="0">
            <a:spAutoFit/>
          </a:bodyPr>
          <a:lstStyle/>
          <a:p>
            <a:pPr algn="ctr">
              <a:lnSpc>
                <a:spcPts val="1120"/>
              </a:lnSpc>
            </a:pPr>
            <a:r>
              <a:rPr lang="en-US" sz="1200" spc="0" baseline="0" dirty="0">
                <a:solidFill>
                  <a:schemeClr val="bg1"/>
                </a:solidFill>
                <a:latin typeface="Calibri" panose="020F0502020204030204" pitchFamily="34" charset="0"/>
                <a:ea typeface="OpenSans"/>
                <a:cs typeface="Calibri" panose="020F0502020204030204" pitchFamily="34" charset="0"/>
                <a:sym typeface="OpenSans"/>
                <a:hlinkClick r:id="rId5">
                  <a:extLst>
                    <a:ext uri="{A12FA001-AC4F-418D-AE19-62706E023703}">
                      <ahyp:hlinkClr xmlns:ahyp="http://schemas.microsoft.com/office/drawing/2018/hyperlinkcolor" val="tx"/>
                    </a:ext>
                  </a:extLst>
                </a:hlinkClick>
                <a:rtl val="0"/>
              </a:rPr>
              <a:t>KLICKA HÄR</a:t>
            </a:r>
            <a:endParaRPr lang="en-US" sz="12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112" name="TextBox 111">
            <a:extLst>
              <a:ext uri="{FF2B5EF4-FFF2-40B4-BE49-F238E27FC236}">
                <a16:creationId xmlns:a16="http://schemas.microsoft.com/office/drawing/2014/main" id="{3B3ADA57-68FF-FD17-5617-4689ECA19479}"/>
              </a:ext>
            </a:extLst>
          </p:cNvPr>
          <p:cNvSpPr txBox="1"/>
          <p:nvPr/>
        </p:nvSpPr>
        <p:spPr>
          <a:xfrm>
            <a:off x="512368" y="7433995"/>
            <a:ext cx="2011461" cy="261610"/>
          </a:xfrm>
          <a:prstGeom prst="rect">
            <a:avLst/>
          </a:prstGeom>
          <a:noFill/>
        </p:spPr>
        <p:txBody>
          <a:bodyPr wrap="square">
            <a:spAutoFit/>
          </a:bodyPr>
          <a:lstStyle/>
          <a:p>
            <a:pPr algn="ctr"/>
            <a:r>
              <a:rPr lang="en-GB" sz="1100" b="1" dirty="0">
                <a:solidFill>
                  <a:srgbClr val="358ECE"/>
                </a:solidFill>
              </a:rPr>
              <a:t>Google Translate </a:t>
            </a:r>
            <a:r>
              <a:rPr lang="en-GB" sz="1100" b="1" dirty="0" err="1">
                <a:solidFill>
                  <a:srgbClr val="358ECE"/>
                </a:solidFill>
              </a:rPr>
              <a:t>på</a:t>
            </a:r>
            <a:r>
              <a:rPr lang="en-GB" sz="1100" b="1" dirty="0">
                <a:solidFill>
                  <a:srgbClr val="358ECE"/>
                </a:solidFill>
              </a:rPr>
              <a:t> 5 </a:t>
            </a:r>
            <a:r>
              <a:rPr lang="en-GB" sz="1100" b="1" dirty="0" err="1">
                <a:solidFill>
                  <a:srgbClr val="358ECE"/>
                </a:solidFill>
              </a:rPr>
              <a:t>minuter</a:t>
            </a:r>
            <a:endParaRPr lang="en-IE" sz="1100" b="1" dirty="0">
              <a:solidFill>
                <a:srgbClr val="358ECE"/>
              </a:solidFill>
            </a:endParaRPr>
          </a:p>
        </p:txBody>
      </p:sp>
      <p:sp>
        <p:nvSpPr>
          <p:cNvPr id="113" name="TextBox 112">
            <a:extLst>
              <a:ext uri="{FF2B5EF4-FFF2-40B4-BE49-F238E27FC236}">
                <a16:creationId xmlns:a16="http://schemas.microsoft.com/office/drawing/2014/main" id="{E71436FA-385C-7C57-DA36-F7F11C5E2883}"/>
              </a:ext>
            </a:extLst>
          </p:cNvPr>
          <p:cNvSpPr txBox="1"/>
          <p:nvPr/>
        </p:nvSpPr>
        <p:spPr>
          <a:xfrm>
            <a:off x="2950877" y="8424194"/>
            <a:ext cx="1897058" cy="261610"/>
          </a:xfrm>
          <a:prstGeom prst="rect">
            <a:avLst/>
          </a:prstGeom>
          <a:noFill/>
        </p:spPr>
        <p:txBody>
          <a:bodyPr wrap="square">
            <a:spAutoFit/>
          </a:bodyPr>
          <a:lstStyle/>
          <a:p>
            <a:pPr algn="ctr"/>
            <a:r>
              <a:rPr lang="en-GB" sz="1100" b="1" dirty="0">
                <a:solidFill>
                  <a:srgbClr val="358ECE"/>
                </a:solidFill>
              </a:rPr>
              <a:t>Google Translate </a:t>
            </a:r>
            <a:r>
              <a:rPr lang="en-IE" sz="1100" b="1" dirty="0" err="1">
                <a:solidFill>
                  <a:srgbClr val="358ECE"/>
                </a:solidFill>
              </a:rPr>
              <a:t>på</a:t>
            </a:r>
            <a:r>
              <a:rPr lang="en-IE" sz="1100" b="1" dirty="0">
                <a:solidFill>
                  <a:srgbClr val="358ECE"/>
                </a:solidFill>
              </a:rPr>
              <a:t> </a:t>
            </a:r>
            <a:r>
              <a:rPr lang="en-IE" sz="1100" b="1" dirty="0" err="1">
                <a:solidFill>
                  <a:srgbClr val="358ECE"/>
                </a:solidFill>
              </a:rPr>
              <a:t>djupet</a:t>
            </a:r>
            <a:endParaRPr lang="en-IE" sz="1100" b="1" dirty="0">
              <a:solidFill>
                <a:srgbClr val="358ECE"/>
              </a:solidFill>
            </a:endParaRPr>
          </a:p>
        </p:txBody>
      </p:sp>
      <p:sp>
        <p:nvSpPr>
          <p:cNvPr id="3" name="TextBox 2">
            <a:extLst>
              <a:ext uri="{FF2B5EF4-FFF2-40B4-BE49-F238E27FC236}">
                <a16:creationId xmlns:a16="http://schemas.microsoft.com/office/drawing/2014/main" id="{DEE65B8A-0009-841F-37F7-152639C5C7C2}"/>
              </a:ext>
            </a:extLst>
          </p:cNvPr>
          <p:cNvSpPr txBox="1"/>
          <p:nvPr/>
        </p:nvSpPr>
        <p:spPr>
          <a:xfrm>
            <a:off x="426374" y="1842459"/>
            <a:ext cx="2734689" cy="528350"/>
          </a:xfrm>
          <a:prstGeom prst="rect">
            <a:avLst/>
          </a:prstGeom>
          <a:noFill/>
        </p:spPr>
        <p:txBody>
          <a:bodyPr wrap="square">
            <a:spAutoFit/>
          </a:bodyPr>
          <a:lstStyle/>
          <a:p>
            <a:pPr>
              <a:lnSpc>
                <a:spcPts val="1720"/>
              </a:lnSpc>
            </a:pP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Översätter</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genast</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fraser</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till 100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språk</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en-IE" sz="1600" i="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B88B43FB-E7B3-6D85-7BAB-58B7C5DD1D7C}"/>
              </a:ext>
            </a:extLst>
          </p:cNvPr>
          <p:cNvGrpSpPr/>
          <p:nvPr/>
        </p:nvGrpSpPr>
        <p:grpSpPr>
          <a:xfrm>
            <a:off x="580704" y="1237605"/>
            <a:ext cx="600909" cy="437472"/>
            <a:chOff x="3400450" y="986392"/>
            <a:chExt cx="1487826" cy="1083162"/>
          </a:xfrm>
        </p:grpSpPr>
        <p:sp>
          <p:nvSpPr>
            <p:cNvPr id="7" name="Freeform 6">
              <a:extLst>
                <a:ext uri="{FF2B5EF4-FFF2-40B4-BE49-F238E27FC236}">
                  <a16:creationId xmlns:a16="http://schemas.microsoft.com/office/drawing/2014/main" id="{4590E6D2-3750-477B-7838-B436B3C0EA81}"/>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61152"/>
            </a:solidFill>
            <a:ln w="8971"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E5BC7E2B-1995-2476-EBE4-F56210A2E36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pic>
        <p:nvPicPr>
          <p:cNvPr id="18" name="Picture 17">
            <a:extLst>
              <a:ext uri="{FF2B5EF4-FFF2-40B4-BE49-F238E27FC236}">
                <a16:creationId xmlns:a16="http://schemas.microsoft.com/office/drawing/2014/main" id="{AE8BC741-9763-7C3F-D195-C58D875BE9D7}"/>
              </a:ext>
            </a:extLst>
          </p:cNvPr>
          <p:cNvPicPr>
            <a:picLocks noChangeAspect="1"/>
          </p:cNvPicPr>
          <p:nvPr/>
        </p:nvPicPr>
        <p:blipFill>
          <a:blip r:embed="rId6"/>
          <a:stretch>
            <a:fillRect/>
          </a:stretch>
        </p:blipFill>
        <p:spPr>
          <a:xfrm>
            <a:off x="580704" y="7772664"/>
            <a:ext cx="1894107" cy="1225450"/>
          </a:xfrm>
          <a:prstGeom prst="rect">
            <a:avLst/>
          </a:prstGeom>
        </p:spPr>
      </p:pic>
      <p:pic>
        <p:nvPicPr>
          <p:cNvPr id="19" name="Picture 18">
            <a:extLst>
              <a:ext uri="{FF2B5EF4-FFF2-40B4-BE49-F238E27FC236}">
                <a16:creationId xmlns:a16="http://schemas.microsoft.com/office/drawing/2014/main" id="{483564B0-04A8-4ABB-31C2-DCD12A6716E3}"/>
              </a:ext>
            </a:extLst>
          </p:cNvPr>
          <p:cNvPicPr>
            <a:picLocks noChangeAspect="1"/>
          </p:cNvPicPr>
          <p:nvPr/>
        </p:nvPicPr>
        <p:blipFill>
          <a:blip r:embed="rId7"/>
          <a:stretch>
            <a:fillRect/>
          </a:stretch>
        </p:blipFill>
        <p:spPr>
          <a:xfrm>
            <a:off x="2969266" y="8809023"/>
            <a:ext cx="1897058" cy="1236798"/>
          </a:xfrm>
          <a:prstGeom prst="rect">
            <a:avLst/>
          </a:prstGeom>
        </p:spPr>
      </p:pic>
      <p:sp>
        <p:nvSpPr>
          <p:cNvPr id="23" name="Freeform 22">
            <a:hlinkClick r:id="rId4"/>
            <a:extLst>
              <a:ext uri="{FF2B5EF4-FFF2-40B4-BE49-F238E27FC236}">
                <a16:creationId xmlns:a16="http://schemas.microsoft.com/office/drawing/2014/main" id="{B583CF6F-F942-0F59-0D88-500CC551AD7B}"/>
              </a:ext>
            </a:extLst>
          </p:cNvPr>
          <p:cNvSpPr/>
          <p:nvPr/>
        </p:nvSpPr>
        <p:spPr>
          <a:xfrm>
            <a:off x="2197241" y="776162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358ECE"/>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24" name="Graphic 5">
            <a:extLst>
              <a:ext uri="{FF2B5EF4-FFF2-40B4-BE49-F238E27FC236}">
                <a16:creationId xmlns:a16="http://schemas.microsoft.com/office/drawing/2014/main" id="{17C30628-8465-3F24-8795-1DE4675092EB}"/>
              </a:ext>
            </a:extLst>
          </p:cNvPr>
          <p:cNvSpPr txBox="1"/>
          <p:nvPr/>
        </p:nvSpPr>
        <p:spPr>
          <a:xfrm rot="-300150">
            <a:off x="2218447" y="7958581"/>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8">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26" name="Freeform 25">
            <a:hlinkClick r:id="rId4"/>
            <a:extLst>
              <a:ext uri="{FF2B5EF4-FFF2-40B4-BE49-F238E27FC236}">
                <a16:creationId xmlns:a16="http://schemas.microsoft.com/office/drawing/2014/main" id="{23EFB5C6-0AF6-9711-AB8A-F20E9B279F7F}"/>
              </a:ext>
            </a:extLst>
          </p:cNvPr>
          <p:cNvSpPr/>
          <p:nvPr/>
        </p:nvSpPr>
        <p:spPr>
          <a:xfrm rot="1020859">
            <a:off x="4605504" y="9189532"/>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358ECE"/>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27" name="Graphic 5">
            <a:extLst>
              <a:ext uri="{FF2B5EF4-FFF2-40B4-BE49-F238E27FC236}">
                <a16:creationId xmlns:a16="http://schemas.microsoft.com/office/drawing/2014/main" id="{DCBCFCCF-C764-88D5-AD80-78406A6E9218}"/>
              </a:ext>
            </a:extLst>
          </p:cNvPr>
          <p:cNvSpPr txBox="1"/>
          <p:nvPr/>
        </p:nvSpPr>
        <p:spPr>
          <a:xfrm rot="720709">
            <a:off x="4626710" y="9386490"/>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9">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Tree>
    <p:extLst>
      <p:ext uri="{BB962C8B-B14F-4D97-AF65-F5344CB8AC3E}">
        <p14:creationId xmlns:p14="http://schemas.microsoft.com/office/powerpoint/2010/main" val="37363605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102">
            <a:extLst>
              <a:ext uri="{FF2B5EF4-FFF2-40B4-BE49-F238E27FC236}">
                <a16:creationId xmlns:a16="http://schemas.microsoft.com/office/drawing/2014/main" id="{0C271AEA-9A1B-3F2C-5693-02F95B7C48C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586919" y="8653828"/>
            <a:ext cx="2652873" cy="1686264"/>
          </a:xfrm>
          <a:prstGeom prst="rect">
            <a:avLst/>
          </a:prstGeom>
        </p:spPr>
      </p:pic>
      <p:pic>
        <p:nvPicPr>
          <p:cNvPr id="101" name="Picture 100">
            <a:extLst>
              <a:ext uri="{FF2B5EF4-FFF2-40B4-BE49-F238E27FC236}">
                <a16:creationId xmlns:a16="http://schemas.microsoft.com/office/drawing/2014/main" id="{B91FCD54-A8D9-42C4-E961-AB91FFFF0CC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85896" y="7625467"/>
            <a:ext cx="2652873" cy="1686264"/>
          </a:xfrm>
          <a:prstGeom prst="rect">
            <a:avLst/>
          </a:prstGeom>
        </p:spPr>
      </p:pic>
      <p:sp>
        <p:nvSpPr>
          <p:cNvPr id="37" name="Freeform 36">
            <a:extLst>
              <a:ext uri="{FF2B5EF4-FFF2-40B4-BE49-F238E27FC236}">
                <a16:creationId xmlns:a16="http://schemas.microsoft.com/office/drawing/2014/main" id="{4F8C8083-7A93-BF73-E44B-015A7EA862D7}"/>
              </a:ext>
            </a:extLst>
          </p:cNvPr>
          <p:cNvSpPr/>
          <p:nvPr/>
        </p:nvSpPr>
        <p:spPr>
          <a:xfrm rot="5400000" flipH="1">
            <a:off x="2923881" y="-2975750"/>
            <a:ext cx="1718803" cy="7566566"/>
          </a:xfrm>
          <a:custGeom>
            <a:avLst/>
            <a:gdLst>
              <a:gd name="connsiteX0" fmla="*/ 1587338 w 1587338"/>
              <a:gd name="connsiteY0" fmla="*/ 7566565 h 7566566"/>
              <a:gd name="connsiteX1" fmla="*/ 1587338 w 1587338"/>
              <a:gd name="connsiteY1" fmla="*/ 0 h 7566566"/>
              <a:gd name="connsiteX2" fmla="*/ 0 w 1587338"/>
              <a:gd name="connsiteY2" fmla="*/ 12120 h 7566566"/>
              <a:gd name="connsiteX3" fmla="*/ 280422 w 1587338"/>
              <a:gd name="connsiteY3" fmla="*/ 7566566 h 7566566"/>
            </a:gdLst>
            <a:ahLst/>
            <a:cxnLst>
              <a:cxn ang="0">
                <a:pos x="connsiteX0" y="connsiteY0"/>
              </a:cxn>
              <a:cxn ang="0">
                <a:pos x="connsiteX1" y="connsiteY1"/>
              </a:cxn>
              <a:cxn ang="0">
                <a:pos x="connsiteX2" y="connsiteY2"/>
              </a:cxn>
              <a:cxn ang="0">
                <a:pos x="connsiteX3" y="connsiteY3"/>
              </a:cxn>
            </a:cxnLst>
            <a:rect l="l" t="t" r="r" b="b"/>
            <a:pathLst>
              <a:path w="1587338" h="7566566">
                <a:moveTo>
                  <a:pt x="1587338" y="7566565"/>
                </a:moveTo>
                <a:lnTo>
                  <a:pt x="1587338" y="0"/>
                </a:lnTo>
                <a:lnTo>
                  <a:pt x="0" y="12120"/>
                </a:lnTo>
                <a:lnTo>
                  <a:pt x="280422" y="7566566"/>
                </a:lnTo>
                <a:close/>
              </a:path>
            </a:pathLst>
          </a:custGeom>
          <a:solidFill>
            <a:srgbClr val="EC662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4">
            <a:extLst>
              <a:ext uri="{FF2B5EF4-FFF2-40B4-BE49-F238E27FC236}">
                <a16:creationId xmlns:a16="http://schemas.microsoft.com/office/drawing/2014/main" id="{C2B65567-D7A9-2610-9CB2-EC99D0304C39}"/>
              </a:ext>
            </a:extLst>
          </p:cNvPr>
          <p:cNvSpPr>
            <a:spLocks noGrp="1"/>
          </p:cNvSpPr>
          <p:nvPr>
            <p:ph type="body" sz="quarter" idx="32"/>
          </p:nvPr>
        </p:nvSpPr>
        <p:spPr>
          <a:xfrm>
            <a:off x="460053" y="2612168"/>
            <a:ext cx="4772257" cy="348130"/>
          </a:xfrm>
          <a:solidFill>
            <a:srgbClr val="E61152"/>
          </a:solidFill>
        </p:spPr>
        <p:txBody>
          <a:bodyPr numCol="1"/>
          <a:lstStyle/>
          <a:p>
            <a:r>
              <a:rPr lang="en-US" sz="1800" b="1" dirty="0">
                <a:solidFill>
                  <a:schemeClr val="bg1"/>
                </a:solidFill>
              </a:rPr>
              <a:t>STÖDJER DIFFERENTIERING OCH INKLUDERING</a:t>
            </a:r>
          </a:p>
        </p:txBody>
      </p:sp>
      <p:sp>
        <p:nvSpPr>
          <p:cNvPr id="6" name="Slide Number Placeholder 5">
            <a:extLst>
              <a:ext uri="{FF2B5EF4-FFF2-40B4-BE49-F238E27FC236}">
                <a16:creationId xmlns:a16="http://schemas.microsoft.com/office/drawing/2014/main" id="{27931DDB-F423-CA0A-4FBC-817D52095746}"/>
              </a:ext>
            </a:extLst>
          </p:cNvPr>
          <p:cNvSpPr txBox="1">
            <a:spLocks/>
          </p:cNvSpPr>
          <p:nvPr/>
        </p:nvSpPr>
        <p:spPr>
          <a:xfrm>
            <a:off x="7030922" y="10219096"/>
            <a:ext cx="372588" cy="363596"/>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rgbClr val="000000"/>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21</a:t>
            </a:fld>
            <a:endParaRPr lang="fr-CA" dirty="0"/>
          </a:p>
        </p:txBody>
      </p:sp>
      <p:sp>
        <p:nvSpPr>
          <p:cNvPr id="12" name="TextBox 11">
            <a:extLst>
              <a:ext uri="{FF2B5EF4-FFF2-40B4-BE49-F238E27FC236}">
                <a16:creationId xmlns:a16="http://schemas.microsoft.com/office/drawing/2014/main" id="{7642CAD5-494D-C4C3-B633-A2E925B82845}"/>
              </a:ext>
            </a:extLst>
          </p:cNvPr>
          <p:cNvSpPr txBox="1"/>
          <p:nvPr/>
        </p:nvSpPr>
        <p:spPr>
          <a:xfrm>
            <a:off x="395495" y="78979"/>
            <a:ext cx="1125470" cy="1092607"/>
          </a:xfrm>
          <a:prstGeom prst="rect">
            <a:avLst/>
          </a:prstGeom>
          <a:noFill/>
        </p:spPr>
        <p:txBody>
          <a:bodyPr wrap="square">
            <a:spAutoFit/>
          </a:bodyPr>
          <a:lstStyle/>
          <a:p>
            <a:r>
              <a:rPr lang="en-GB" sz="5400" dirty="0">
                <a:solidFill>
                  <a:schemeClr val="bg1"/>
                </a:solidFill>
              </a:rPr>
              <a:t>10</a:t>
            </a:r>
            <a:r>
              <a:rPr lang="en-GB" sz="6500" dirty="0">
                <a:solidFill>
                  <a:schemeClr val="bg1"/>
                </a:solidFill>
              </a:rPr>
              <a:t>	</a:t>
            </a:r>
            <a:endParaRPr lang="en-US" sz="6500" dirty="0">
              <a:solidFill>
                <a:schemeClr val="bg1"/>
              </a:solidFill>
            </a:endParaRPr>
          </a:p>
        </p:txBody>
      </p:sp>
      <p:sp>
        <p:nvSpPr>
          <p:cNvPr id="13" name="Text Placeholder 4">
            <a:extLst>
              <a:ext uri="{FF2B5EF4-FFF2-40B4-BE49-F238E27FC236}">
                <a16:creationId xmlns:a16="http://schemas.microsoft.com/office/drawing/2014/main" id="{C4D7DC80-5C7A-E000-B8C2-C6F39B834330}"/>
              </a:ext>
            </a:extLst>
          </p:cNvPr>
          <p:cNvSpPr txBox="1">
            <a:spLocks/>
          </p:cNvSpPr>
          <p:nvPr/>
        </p:nvSpPr>
        <p:spPr>
          <a:xfrm>
            <a:off x="490913" y="3145527"/>
            <a:ext cx="6526988"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EC662C"/>
              </a:buClr>
              <a:buFont typeface="Arial" panose="020B0604020202020204" pitchFamily="34" charset="0"/>
              <a:buChar char="•"/>
            </a:pPr>
            <a:r>
              <a:rPr lang="sv-SE" sz="1200" dirty="0"/>
              <a:t>En enkel </a:t>
            </a:r>
            <a:r>
              <a:rPr lang="sv-SE" sz="1200" dirty="0" err="1"/>
              <a:t>whiteboard</a:t>
            </a:r>
            <a:r>
              <a:rPr lang="sv-SE" sz="1200" dirty="0"/>
              <a:t> kan lätt användas av alla studerande i samarbete.</a:t>
            </a:r>
          </a:p>
          <a:p>
            <a:pPr marL="171450" indent="-171450" algn="l">
              <a:buClr>
                <a:srgbClr val="EC662C"/>
              </a:buClr>
              <a:buFont typeface="Arial" panose="020B0604020202020204" pitchFamily="34" charset="0"/>
              <a:buChar char="•"/>
            </a:pPr>
            <a:r>
              <a:rPr lang="sv-SE" sz="1200" dirty="0"/>
              <a:t>De studerande kan dra filer från Google Drive och samarbeta med varandra medan de använder Google </a:t>
            </a:r>
            <a:r>
              <a:rPr lang="sv-SE" sz="1200" dirty="0" err="1"/>
              <a:t>Meet</a:t>
            </a:r>
            <a:r>
              <a:rPr lang="sv-SE" sz="1200" dirty="0"/>
              <a:t>.</a:t>
            </a:r>
          </a:p>
          <a:p>
            <a:pPr algn="l">
              <a:buClr>
                <a:srgbClr val="EC662C"/>
              </a:buClr>
            </a:pPr>
            <a:r>
              <a:rPr lang="sv-SE" sz="1200" dirty="0"/>
              <a:t> </a:t>
            </a:r>
          </a:p>
        </p:txBody>
      </p:sp>
      <p:sp>
        <p:nvSpPr>
          <p:cNvPr id="25" name="Text Placeholder 24">
            <a:extLst>
              <a:ext uri="{FF2B5EF4-FFF2-40B4-BE49-F238E27FC236}">
                <a16:creationId xmlns:a16="http://schemas.microsoft.com/office/drawing/2014/main" id="{506B37DA-64D5-E9FA-40D9-EF41DA269A4D}"/>
              </a:ext>
            </a:extLst>
          </p:cNvPr>
          <p:cNvSpPr>
            <a:spLocks noGrp="1"/>
          </p:cNvSpPr>
          <p:nvPr>
            <p:ph type="body" sz="quarter" idx="33"/>
          </p:nvPr>
        </p:nvSpPr>
        <p:spPr>
          <a:xfrm>
            <a:off x="1420467" y="530402"/>
            <a:ext cx="3390068" cy="633815"/>
          </a:xfrm>
        </p:spPr>
        <p:txBody>
          <a:bodyPr/>
          <a:lstStyle/>
          <a:p>
            <a:r>
              <a:rPr lang="en-US" sz="2800" b="0" dirty="0" err="1">
                <a:solidFill>
                  <a:schemeClr val="bg1"/>
                </a:solidFill>
              </a:rPr>
              <a:t>Jamboard</a:t>
            </a:r>
            <a:endParaRPr lang="en-US" sz="2800" b="0" dirty="0">
              <a:solidFill>
                <a:schemeClr val="bg1"/>
              </a:solidFill>
            </a:endParaRPr>
          </a:p>
        </p:txBody>
      </p:sp>
      <p:grpSp>
        <p:nvGrpSpPr>
          <p:cNvPr id="32" name="Graphic 2">
            <a:extLst>
              <a:ext uri="{FF2B5EF4-FFF2-40B4-BE49-F238E27FC236}">
                <a16:creationId xmlns:a16="http://schemas.microsoft.com/office/drawing/2014/main" id="{F1F7BDAB-5BC6-5299-F9D1-D5EFAC7466CF}"/>
              </a:ext>
            </a:extLst>
          </p:cNvPr>
          <p:cNvGrpSpPr/>
          <p:nvPr/>
        </p:nvGrpSpPr>
        <p:grpSpPr>
          <a:xfrm rot="10800000" flipH="1">
            <a:off x="-2135848" y="-93343"/>
            <a:ext cx="3136007" cy="1090893"/>
            <a:chOff x="4497892" y="6688880"/>
            <a:chExt cx="1587779" cy="552326"/>
          </a:xfrm>
          <a:solidFill>
            <a:srgbClr val="FFFFFF"/>
          </a:solidFill>
        </p:grpSpPr>
        <p:sp>
          <p:nvSpPr>
            <p:cNvPr id="33" name="Graphic 2">
              <a:extLst>
                <a:ext uri="{FF2B5EF4-FFF2-40B4-BE49-F238E27FC236}">
                  <a16:creationId xmlns:a16="http://schemas.microsoft.com/office/drawing/2014/main" id="{1E2816FB-7D70-1497-3C79-0CCA5E0487B3}"/>
                </a:ext>
              </a:extLst>
            </p:cNvPr>
            <p:cNvSpPr/>
            <p:nvPr/>
          </p:nvSpPr>
          <p:spPr>
            <a:xfrm>
              <a:off x="4755987" y="6869474"/>
              <a:ext cx="1071829" cy="371732"/>
            </a:xfrm>
            <a:custGeom>
              <a:avLst/>
              <a:gdLst>
                <a:gd name="connsiteX0" fmla="*/ 543881 w 1071829"/>
                <a:gd name="connsiteY0" fmla="*/ 2221 h 371732"/>
                <a:gd name="connsiteX1" fmla="*/ 540858 w 1071829"/>
                <a:gd name="connsiteY1" fmla="*/ 949 h 371732"/>
                <a:gd name="connsiteX2" fmla="*/ 538674 w 1071829"/>
                <a:gd name="connsiteY2" fmla="*/ 109 h 371732"/>
                <a:gd name="connsiteX3" fmla="*/ 535891 w 1071829"/>
                <a:gd name="connsiteY3" fmla="*/ 37 h 371732"/>
                <a:gd name="connsiteX4" fmla="*/ 533179 w 1071829"/>
                <a:gd name="connsiteY4" fmla="*/ 109 h 371732"/>
                <a:gd name="connsiteX5" fmla="*/ 530948 w 1071829"/>
                <a:gd name="connsiteY5" fmla="*/ 997 h 371732"/>
                <a:gd name="connsiteX6" fmla="*/ 527996 w 1071829"/>
                <a:gd name="connsiteY6" fmla="*/ 2245 h 371732"/>
                <a:gd name="connsiteX7" fmla="*/ 527636 w 1071829"/>
                <a:gd name="connsiteY7" fmla="*/ 2388 h 371732"/>
                <a:gd name="connsiteX8" fmla="*/ 0 w 1071829"/>
                <a:gd name="connsiteY8" fmla="*/ 371732 h 371732"/>
                <a:gd name="connsiteX9" fmla="*/ 4895 w 1071829"/>
                <a:gd name="connsiteY9" fmla="*/ 371732 h 371732"/>
                <a:gd name="connsiteX10" fmla="*/ 50342 w 1071829"/>
                <a:gd name="connsiteY10" fmla="*/ 371732 h 371732"/>
                <a:gd name="connsiteX11" fmla="*/ 535891 w 1071829"/>
                <a:gd name="connsiteY11" fmla="*/ 31807 h 371732"/>
                <a:gd name="connsiteX12" fmla="*/ 1021559 w 1071829"/>
                <a:gd name="connsiteY12" fmla="*/ 371732 h 371732"/>
                <a:gd name="connsiteX13" fmla="*/ 1071829 w 1071829"/>
                <a:gd name="connsiteY13" fmla="*/ 371732 h 371732"/>
                <a:gd name="connsiteX14" fmla="*/ 544217 w 1071829"/>
                <a:gd name="connsiteY14" fmla="*/ 2388 h 371732"/>
                <a:gd name="connsiteX15" fmla="*/ 543881 w 1071829"/>
                <a:gd name="connsiteY15" fmla="*/ 2221 h 37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1829" h="371732">
                  <a:moveTo>
                    <a:pt x="543881" y="2221"/>
                  </a:moveTo>
                  <a:cubicBezTo>
                    <a:pt x="542969" y="1597"/>
                    <a:pt x="541866" y="1357"/>
                    <a:pt x="540858" y="949"/>
                  </a:cubicBezTo>
                  <a:cubicBezTo>
                    <a:pt x="540138" y="661"/>
                    <a:pt x="539442" y="229"/>
                    <a:pt x="538674" y="109"/>
                  </a:cubicBezTo>
                  <a:cubicBezTo>
                    <a:pt x="537786" y="-83"/>
                    <a:pt x="536850" y="37"/>
                    <a:pt x="535891" y="37"/>
                  </a:cubicBezTo>
                  <a:cubicBezTo>
                    <a:pt x="534979" y="37"/>
                    <a:pt x="534067" y="-83"/>
                    <a:pt x="533179" y="109"/>
                  </a:cubicBezTo>
                  <a:cubicBezTo>
                    <a:pt x="532411" y="229"/>
                    <a:pt x="531692" y="685"/>
                    <a:pt x="530948" y="997"/>
                  </a:cubicBezTo>
                  <a:cubicBezTo>
                    <a:pt x="529892" y="1357"/>
                    <a:pt x="528860" y="1621"/>
                    <a:pt x="527996" y="2245"/>
                  </a:cubicBezTo>
                  <a:cubicBezTo>
                    <a:pt x="527852" y="2365"/>
                    <a:pt x="527732" y="2365"/>
                    <a:pt x="527636" y="2388"/>
                  </a:cubicBezTo>
                  <a:lnTo>
                    <a:pt x="0" y="371732"/>
                  </a:lnTo>
                  <a:lnTo>
                    <a:pt x="4895" y="371732"/>
                  </a:lnTo>
                  <a:lnTo>
                    <a:pt x="50342" y="371732"/>
                  </a:lnTo>
                  <a:lnTo>
                    <a:pt x="535891" y="31807"/>
                  </a:lnTo>
                  <a:lnTo>
                    <a:pt x="1021559" y="371732"/>
                  </a:lnTo>
                  <a:lnTo>
                    <a:pt x="1071829" y="371732"/>
                  </a:lnTo>
                  <a:lnTo>
                    <a:pt x="544217" y="2388"/>
                  </a:lnTo>
                  <a:cubicBezTo>
                    <a:pt x="544097" y="2341"/>
                    <a:pt x="543953" y="2341"/>
                    <a:pt x="543881" y="2221"/>
                  </a:cubicBezTo>
                </a:path>
              </a:pathLst>
            </a:custGeom>
            <a:solidFill>
              <a:srgbClr val="FFFFFF"/>
            </a:solidFill>
            <a:ln w="2400" cap="flat">
              <a:noFill/>
              <a:prstDash val="solid"/>
              <a:miter/>
            </a:ln>
          </p:spPr>
          <p:txBody>
            <a:bodyPr rtlCol="0" anchor="ctr"/>
            <a:lstStyle/>
            <a:p>
              <a:endParaRPr lang="en-US" sz="1800"/>
            </a:p>
          </p:txBody>
        </p:sp>
        <p:sp>
          <p:nvSpPr>
            <p:cNvPr id="34" name="Graphic 2">
              <a:extLst>
                <a:ext uri="{FF2B5EF4-FFF2-40B4-BE49-F238E27FC236}">
                  <a16:creationId xmlns:a16="http://schemas.microsoft.com/office/drawing/2014/main" id="{7B88418B-FFD3-AB35-D2BE-A50B9E018B9E}"/>
                </a:ext>
              </a:extLst>
            </p:cNvPr>
            <p:cNvSpPr/>
            <p:nvPr/>
          </p:nvSpPr>
          <p:spPr>
            <a:xfrm>
              <a:off x="4497892" y="6688880"/>
              <a:ext cx="1587779" cy="552300"/>
            </a:xfrm>
            <a:custGeom>
              <a:avLst/>
              <a:gdLst>
                <a:gd name="connsiteX0" fmla="*/ 801976 w 1587779"/>
                <a:gd name="connsiteY0" fmla="*/ 2269 h 552300"/>
                <a:gd name="connsiteX1" fmla="*/ 798953 w 1587779"/>
                <a:gd name="connsiteY1" fmla="*/ 997 h 552300"/>
                <a:gd name="connsiteX2" fmla="*/ 796769 w 1587779"/>
                <a:gd name="connsiteY2" fmla="*/ 109 h 552300"/>
                <a:gd name="connsiteX3" fmla="*/ 793986 w 1587779"/>
                <a:gd name="connsiteY3" fmla="*/ 37 h 552300"/>
                <a:gd name="connsiteX4" fmla="*/ 791274 w 1587779"/>
                <a:gd name="connsiteY4" fmla="*/ 109 h 552300"/>
                <a:gd name="connsiteX5" fmla="*/ 789043 w 1587779"/>
                <a:gd name="connsiteY5" fmla="*/ 997 h 552300"/>
                <a:gd name="connsiteX6" fmla="*/ 786091 w 1587779"/>
                <a:gd name="connsiteY6" fmla="*/ 2269 h 552300"/>
                <a:gd name="connsiteX7" fmla="*/ 785731 w 1587779"/>
                <a:gd name="connsiteY7" fmla="*/ 2412 h 552300"/>
                <a:gd name="connsiteX8" fmla="*/ 0 w 1587779"/>
                <a:gd name="connsiteY8" fmla="*/ 552301 h 552300"/>
                <a:gd name="connsiteX9" fmla="*/ 9526 w 1587779"/>
                <a:gd name="connsiteY9" fmla="*/ 552301 h 552300"/>
                <a:gd name="connsiteX10" fmla="*/ 50294 w 1587779"/>
                <a:gd name="connsiteY10" fmla="*/ 552301 h 552300"/>
                <a:gd name="connsiteX11" fmla="*/ 793962 w 1587779"/>
                <a:gd name="connsiteY11" fmla="*/ 31879 h 552300"/>
                <a:gd name="connsiteX12" fmla="*/ 1537557 w 1587779"/>
                <a:gd name="connsiteY12" fmla="*/ 552301 h 552300"/>
                <a:gd name="connsiteX13" fmla="*/ 1587780 w 1587779"/>
                <a:gd name="connsiteY13" fmla="*/ 552301 h 552300"/>
                <a:gd name="connsiteX14" fmla="*/ 802288 w 1587779"/>
                <a:gd name="connsiteY14" fmla="*/ 2412 h 552300"/>
                <a:gd name="connsiteX15" fmla="*/ 801976 w 1587779"/>
                <a:gd name="connsiteY15" fmla="*/ 2269 h 55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87779" h="552300">
                  <a:moveTo>
                    <a:pt x="801976" y="2269"/>
                  </a:moveTo>
                  <a:cubicBezTo>
                    <a:pt x="801064" y="1693"/>
                    <a:pt x="799961" y="1357"/>
                    <a:pt x="798953" y="997"/>
                  </a:cubicBezTo>
                  <a:cubicBezTo>
                    <a:pt x="798233" y="709"/>
                    <a:pt x="797537" y="277"/>
                    <a:pt x="796769" y="109"/>
                  </a:cubicBezTo>
                  <a:cubicBezTo>
                    <a:pt x="795881" y="-83"/>
                    <a:pt x="794945" y="37"/>
                    <a:pt x="793986" y="37"/>
                  </a:cubicBezTo>
                  <a:cubicBezTo>
                    <a:pt x="793074" y="37"/>
                    <a:pt x="792162" y="-83"/>
                    <a:pt x="791274" y="109"/>
                  </a:cubicBezTo>
                  <a:cubicBezTo>
                    <a:pt x="790506" y="253"/>
                    <a:pt x="789787" y="733"/>
                    <a:pt x="789043" y="997"/>
                  </a:cubicBezTo>
                  <a:cubicBezTo>
                    <a:pt x="787987" y="1357"/>
                    <a:pt x="786955" y="1693"/>
                    <a:pt x="786091" y="2269"/>
                  </a:cubicBezTo>
                  <a:cubicBezTo>
                    <a:pt x="785947" y="2341"/>
                    <a:pt x="785827" y="2341"/>
                    <a:pt x="785731" y="2412"/>
                  </a:cubicBezTo>
                  <a:lnTo>
                    <a:pt x="0" y="552301"/>
                  </a:lnTo>
                  <a:lnTo>
                    <a:pt x="9526" y="552301"/>
                  </a:lnTo>
                  <a:lnTo>
                    <a:pt x="50294" y="552301"/>
                  </a:lnTo>
                  <a:lnTo>
                    <a:pt x="793962" y="31879"/>
                  </a:lnTo>
                  <a:lnTo>
                    <a:pt x="1537557" y="552301"/>
                  </a:lnTo>
                  <a:lnTo>
                    <a:pt x="1587780" y="552301"/>
                  </a:lnTo>
                  <a:lnTo>
                    <a:pt x="802288" y="2412"/>
                  </a:lnTo>
                  <a:cubicBezTo>
                    <a:pt x="802192" y="2341"/>
                    <a:pt x="802048" y="2341"/>
                    <a:pt x="801976" y="2269"/>
                  </a:cubicBezTo>
                </a:path>
              </a:pathLst>
            </a:custGeom>
            <a:solidFill>
              <a:srgbClr val="FFFFFF"/>
            </a:solidFill>
            <a:ln w="2400" cap="flat">
              <a:noFill/>
              <a:prstDash val="solid"/>
              <a:miter/>
            </a:ln>
          </p:spPr>
          <p:txBody>
            <a:bodyPr rtlCol="0" anchor="ctr"/>
            <a:lstStyle/>
            <a:p>
              <a:endParaRPr lang="en-US" sz="1800"/>
            </a:p>
          </p:txBody>
        </p:sp>
        <p:sp>
          <p:nvSpPr>
            <p:cNvPr id="35" name="Graphic 2">
              <a:extLst>
                <a:ext uri="{FF2B5EF4-FFF2-40B4-BE49-F238E27FC236}">
                  <a16:creationId xmlns:a16="http://schemas.microsoft.com/office/drawing/2014/main" id="{E3404074-382E-8124-A8FB-48C93E489C57}"/>
                </a:ext>
              </a:extLst>
            </p:cNvPr>
            <p:cNvSpPr/>
            <p:nvPr/>
          </p:nvSpPr>
          <p:spPr>
            <a:xfrm>
              <a:off x="5019674" y="7054087"/>
              <a:ext cx="544457" cy="187118"/>
            </a:xfrm>
            <a:custGeom>
              <a:avLst/>
              <a:gdLst>
                <a:gd name="connsiteX0" fmla="*/ 280531 w 544457"/>
                <a:gd name="connsiteY0" fmla="*/ 2375 h 187118"/>
                <a:gd name="connsiteX1" fmla="*/ 280195 w 544457"/>
                <a:gd name="connsiteY1" fmla="*/ 2230 h 187118"/>
                <a:gd name="connsiteX2" fmla="*/ 277196 w 544457"/>
                <a:gd name="connsiteY2" fmla="*/ 959 h 187118"/>
                <a:gd name="connsiteX3" fmla="*/ 275012 w 544457"/>
                <a:gd name="connsiteY3" fmla="*/ 119 h 187118"/>
                <a:gd name="connsiteX4" fmla="*/ 272205 w 544457"/>
                <a:gd name="connsiteY4" fmla="*/ 47 h 187118"/>
                <a:gd name="connsiteX5" fmla="*/ 269493 w 544457"/>
                <a:gd name="connsiteY5" fmla="*/ 119 h 187118"/>
                <a:gd name="connsiteX6" fmla="*/ 267261 w 544457"/>
                <a:gd name="connsiteY6" fmla="*/ 959 h 187118"/>
                <a:gd name="connsiteX7" fmla="*/ 264310 w 544457"/>
                <a:gd name="connsiteY7" fmla="*/ 2230 h 187118"/>
                <a:gd name="connsiteX8" fmla="*/ 263950 w 544457"/>
                <a:gd name="connsiteY8" fmla="*/ 2375 h 187118"/>
                <a:gd name="connsiteX9" fmla="*/ 0 w 544457"/>
                <a:gd name="connsiteY9" fmla="*/ 187118 h 187118"/>
                <a:gd name="connsiteX10" fmla="*/ 50295 w 544457"/>
                <a:gd name="connsiteY10" fmla="*/ 187118 h 187118"/>
                <a:gd name="connsiteX11" fmla="*/ 272205 w 544457"/>
                <a:gd name="connsiteY11" fmla="*/ 31793 h 187118"/>
                <a:gd name="connsiteX12" fmla="*/ 494187 w 544457"/>
                <a:gd name="connsiteY12" fmla="*/ 187118 h 187118"/>
                <a:gd name="connsiteX13" fmla="*/ 544457 w 544457"/>
                <a:gd name="connsiteY13" fmla="*/ 187118 h 187118"/>
                <a:gd name="connsiteX14" fmla="*/ 280531 w 544457"/>
                <a:gd name="connsiteY14" fmla="*/ 2375 h 1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57" h="187118">
                  <a:moveTo>
                    <a:pt x="280531" y="2375"/>
                  </a:moveTo>
                  <a:cubicBezTo>
                    <a:pt x="280411" y="2303"/>
                    <a:pt x="280315" y="2303"/>
                    <a:pt x="280195" y="2230"/>
                  </a:cubicBezTo>
                  <a:cubicBezTo>
                    <a:pt x="279283" y="1607"/>
                    <a:pt x="278228" y="1319"/>
                    <a:pt x="277196" y="959"/>
                  </a:cubicBezTo>
                  <a:cubicBezTo>
                    <a:pt x="276428" y="671"/>
                    <a:pt x="275780" y="239"/>
                    <a:pt x="275012" y="119"/>
                  </a:cubicBezTo>
                  <a:cubicBezTo>
                    <a:pt x="274100" y="-97"/>
                    <a:pt x="273141" y="47"/>
                    <a:pt x="272205" y="47"/>
                  </a:cubicBezTo>
                  <a:cubicBezTo>
                    <a:pt x="271341" y="47"/>
                    <a:pt x="270405" y="-97"/>
                    <a:pt x="269493" y="119"/>
                  </a:cubicBezTo>
                  <a:cubicBezTo>
                    <a:pt x="268725" y="239"/>
                    <a:pt x="268005" y="671"/>
                    <a:pt x="267261" y="959"/>
                  </a:cubicBezTo>
                  <a:cubicBezTo>
                    <a:pt x="266206" y="1319"/>
                    <a:pt x="265222" y="1607"/>
                    <a:pt x="264310" y="2230"/>
                  </a:cubicBezTo>
                  <a:cubicBezTo>
                    <a:pt x="264166" y="2279"/>
                    <a:pt x="264046" y="2303"/>
                    <a:pt x="263950" y="2375"/>
                  </a:cubicBezTo>
                  <a:lnTo>
                    <a:pt x="0" y="187118"/>
                  </a:lnTo>
                  <a:lnTo>
                    <a:pt x="50295" y="187118"/>
                  </a:lnTo>
                  <a:lnTo>
                    <a:pt x="272205" y="31793"/>
                  </a:lnTo>
                  <a:lnTo>
                    <a:pt x="494187" y="187118"/>
                  </a:lnTo>
                  <a:lnTo>
                    <a:pt x="544457" y="187118"/>
                  </a:lnTo>
                  <a:lnTo>
                    <a:pt x="280531" y="2375"/>
                  </a:lnTo>
                  <a:close/>
                </a:path>
              </a:pathLst>
            </a:custGeom>
            <a:solidFill>
              <a:srgbClr val="FFFFFF"/>
            </a:solidFill>
            <a:ln w="2400" cap="flat">
              <a:noFill/>
              <a:prstDash val="solid"/>
              <a:miter/>
            </a:ln>
          </p:spPr>
          <p:txBody>
            <a:bodyPr rtlCol="0" anchor="ctr"/>
            <a:lstStyle/>
            <a:p>
              <a:endParaRPr lang="en-US" sz="1800"/>
            </a:p>
          </p:txBody>
        </p:sp>
      </p:grpSp>
      <p:sp>
        <p:nvSpPr>
          <p:cNvPr id="38" name="Text Placeholder 4">
            <a:extLst>
              <a:ext uri="{FF2B5EF4-FFF2-40B4-BE49-F238E27FC236}">
                <a16:creationId xmlns:a16="http://schemas.microsoft.com/office/drawing/2014/main" id="{29D32AE7-9FC5-CCEB-708A-D3DBEF89A7E1}"/>
              </a:ext>
            </a:extLst>
          </p:cNvPr>
          <p:cNvSpPr txBox="1">
            <a:spLocks/>
          </p:cNvSpPr>
          <p:nvPr/>
        </p:nvSpPr>
        <p:spPr>
          <a:xfrm>
            <a:off x="4514459" y="4418922"/>
            <a:ext cx="2597728"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STÖDJER KREATIVITET</a:t>
            </a:r>
          </a:p>
        </p:txBody>
      </p:sp>
      <p:sp>
        <p:nvSpPr>
          <p:cNvPr id="39" name="Text Placeholder 4">
            <a:extLst>
              <a:ext uri="{FF2B5EF4-FFF2-40B4-BE49-F238E27FC236}">
                <a16:creationId xmlns:a16="http://schemas.microsoft.com/office/drawing/2014/main" id="{6BCF5308-93EB-288A-4D16-4536109E5CA3}"/>
              </a:ext>
            </a:extLst>
          </p:cNvPr>
          <p:cNvSpPr txBox="1">
            <a:spLocks/>
          </p:cNvSpPr>
          <p:nvPr/>
        </p:nvSpPr>
        <p:spPr>
          <a:xfrm>
            <a:off x="554339" y="4952281"/>
            <a:ext cx="6526988" cy="1082426"/>
          </a:xfrm>
          <a:prstGeom prst="rect">
            <a:avLst/>
          </a:prstGeom>
          <a:ln>
            <a:noFill/>
          </a:ln>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EC662C"/>
              </a:buClr>
              <a:buFont typeface="Arial" panose="020B0604020202020204" pitchFamily="34" charset="0"/>
              <a:buChar char="•"/>
            </a:pPr>
            <a:r>
              <a:rPr lang="sv-SE" sz="1200" dirty="0"/>
              <a:t>Att klottra ner idéer är en intuitiv och kreativ process i sig själv.</a:t>
            </a:r>
          </a:p>
          <a:p>
            <a:pPr marL="171450" indent="-171450" algn="l">
              <a:buClr>
                <a:srgbClr val="EC662C"/>
              </a:buClr>
              <a:buFont typeface="Arial" panose="020B0604020202020204" pitchFamily="34" charset="0"/>
              <a:buChar char="•"/>
            </a:pPr>
            <a:endParaRPr lang="sv-SE" sz="1200" dirty="0"/>
          </a:p>
        </p:txBody>
      </p:sp>
      <p:sp>
        <p:nvSpPr>
          <p:cNvPr id="40" name="Text Placeholder 4">
            <a:extLst>
              <a:ext uri="{FF2B5EF4-FFF2-40B4-BE49-F238E27FC236}">
                <a16:creationId xmlns:a16="http://schemas.microsoft.com/office/drawing/2014/main" id="{0FD588BF-6821-A3FA-2A78-32CE7027AF35}"/>
              </a:ext>
            </a:extLst>
          </p:cNvPr>
          <p:cNvSpPr txBox="1">
            <a:spLocks/>
          </p:cNvSpPr>
          <p:nvPr/>
        </p:nvSpPr>
        <p:spPr>
          <a:xfrm>
            <a:off x="473074" y="6023057"/>
            <a:ext cx="1563544"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800" b="1" dirty="0">
                <a:solidFill>
                  <a:schemeClr val="bg1"/>
                </a:solidFill>
              </a:rPr>
              <a:t>ATT TÄNKA PÅ</a:t>
            </a:r>
          </a:p>
        </p:txBody>
      </p:sp>
      <p:sp>
        <p:nvSpPr>
          <p:cNvPr id="41" name="Text Placeholder 4">
            <a:extLst>
              <a:ext uri="{FF2B5EF4-FFF2-40B4-BE49-F238E27FC236}">
                <a16:creationId xmlns:a16="http://schemas.microsoft.com/office/drawing/2014/main" id="{420F4D33-8A7A-C08D-278A-63E791EDCE46}"/>
              </a:ext>
            </a:extLst>
          </p:cNvPr>
          <p:cNvSpPr txBox="1">
            <a:spLocks/>
          </p:cNvSpPr>
          <p:nvPr/>
        </p:nvSpPr>
        <p:spPr>
          <a:xfrm>
            <a:off x="503934" y="6556416"/>
            <a:ext cx="6526988" cy="591252"/>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EC662C"/>
              </a:buClr>
              <a:buFont typeface="Arial" panose="020B0604020202020204" pitchFamily="34" charset="0"/>
              <a:buChar char="•"/>
            </a:pPr>
            <a:r>
              <a:rPr lang="sv-SE" sz="1200" dirty="0"/>
              <a:t>Kan inte lägga till medieinnehåll som musik och video.</a:t>
            </a:r>
          </a:p>
          <a:p>
            <a:pPr marL="171450" indent="-171450" algn="l">
              <a:buClr>
                <a:srgbClr val="EC662C"/>
              </a:buClr>
              <a:buFont typeface="Arial" panose="020B0604020202020204" pitchFamily="34" charset="0"/>
              <a:buChar char="•"/>
            </a:pPr>
            <a:endParaRPr lang="sv-SE" sz="1200" dirty="0"/>
          </a:p>
        </p:txBody>
      </p:sp>
      <p:sp>
        <p:nvSpPr>
          <p:cNvPr id="42" name="Text Placeholder 4">
            <a:extLst>
              <a:ext uri="{FF2B5EF4-FFF2-40B4-BE49-F238E27FC236}">
                <a16:creationId xmlns:a16="http://schemas.microsoft.com/office/drawing/2014/main" id="{E5CB9612-02A5-D3F5-C11A-83EF4CE7CD71}"/>
              </a:ext>
            </a:extLst>
          </p:cNvPr>
          <p:cNvSpPr txBox="1">
            <a:spLocks/>
          </p:cNvSpPr>
          <p:nvPr/>
        </p:nvSpPr>
        <p:spPr>
          <a:xfrm>
            <a:off x="5063118" y="7654604"/>
            <a:ext cx="1976665"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ATT SÄTTA IGÅNG</a:t>
            </a:r>
          </a:p>
        </p:txBody>
      </p:sp>
      <p:sp>
        <p:nvSpPr>
          <p:cNvPr id="43" name="Text Placeholder 4">
            <a:extLst>
              <a:ext uri="{FF2B5EF4-FFF2-40B4-BE49-F238E27FC236}">
                <a16:creationId xmlns:a16="http://schemas.microsoft.com/office/drawing/2014/main" id="{E6BD66D6-3AA0-3BAE-4716-110572AE3D80}"/>
              </a:ext>
            </a:extLst>
          </p:cNvPr>
          <p:cNvSpPr txBox="1">
            <a:spLocks/>
          </p:cNvSpPr>
          <p:nvPr/>
        </p:nvSpPr>
        <p:spPr>
          <a:xfrm>
            <a:off x="5093978" y="8187963"/>
            <a:ext cx="1976665"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ts val="1240"/>
              </a:lnSpc>
              <a:buClr>
                <a:srgbClr val="E61152"/>
              </a:buClr>
            </a:pPr>
            <a:r>
              <a:rPr lang="sv-SE" sz="1200" dirty="0"/>
              <a:t>Följ de här länkarna för att se goda exempel från andra utbildare. Kom ihåg att dela med dig av dina framsteg till kolleger som stöd och för att stärka er professionellt.</a:t>
            </a:r>
          </a:p>
          <a:p>
            <a:pPr marL="171450" indent="-171450" algn="r">
              <a:buClr>
                <a:srgbClr val="E61152"/>
              </a:buClr>
              <a:buFont typeface="Arial" panose="020B0604020202020204" pitchFamily="34" charset="0"/>
              <a:buChar char="•"/>
            </a:pPr>
            <a:endParaRPr lang="sv-SE" sz="1200" dirty="0"/>
          </a:p>
        </p:txBody>
      </p:sp>
      <p:cxnSp>
        <p:nvCxnSpPr>
          <p:cNvPr id="52" name="Straight Connector 51">
            <a:extLst>
              <a:ext uri="{FF2B5EF4-FFF2-40B4-BE49-F238E27FC236}">
                <a16:creationId xmlns:a16="http://schemas.microsoft.com/office/drawing/2014/main" id="{71FC61DC-630A-2E39-9BF0-6E40CF3180E1}"/>
              </a:ext>
            </a:extLst>
          </p:cNvPr>
          <p:cNvCxnSpPr>
            <a:cxnSpLocks/>
          </p:cNvCxnSpPr>
          <p:nvPr/>
        </p:nvCxnSpPr>
        <p:spPr>
          <a:xfrm>
            <a:off x="-13021" y="2787975"/>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ACB53B57-1FD8-0C8E-E5A3-AA5A4825D54D}"/>
              </a:ext>
            </a:extLst>
          </p:cNvPr>
          <p:cNvCxnSpPr>
            <a:cxnSpLocks/>
          </p:cNvCxnSpPr>
          <p:nvPr/>
        </p:nvCxnSpPr>
        <p:spPr>
          <a:xfrm>
            <a:off x="7110801" y="4608353"/>
            <a:ext cx="468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4E332324-9C59-233D-927B-0C1038346193}"/>
              </a:ext>
            </a:extLst>
          </p:cNvPr>
          <p:cNvCxnSpPr>
            <a:cxnSpLocks/>
          </p:cNvCxnSpPr>
          <p:nvPr/>
        </p:nvCxnSpPr>
        <p:spPr>
          <a:xfrm>
            <a:off x="-8379" y="6216860"/>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F42CD8A-2105-2129-88A4-2B07D3C9F851}"/>
              </a:ext>
            </a:extLst>
          </p:cNvPr>
          <p:cNvCxnSpPr>
            <a:cxnSpLocks/>
          </p:cNvCxnSpPr>
          <p:nvPr/>
        </p:nvCxnSpPr>
        <p:spPr>
          <a:xfrm>
            <a:off x="7023278" y="7847239"/>
            <a:ext cx="540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1DD7BBA2-05B2-E874-9100-D3DE037C9FC9}"/>
              </a:ext>
            </a:extLst>
          </p:cNvPr>
          <p:cNvGrpSpPr>
            <a:grpSpLocks noChangeAspect="1"/>
          </p:cNvGrpSpPr>
          <p:nvPr/>
        </p:nvGrpSpPr>
        <p:grpSpPr>
          <a:xfrm>
            <a:off x="3788268" y="4241718"/>
            <a:ext cx="605780" cy="540000"/>
            <a:chOff x="4422991" y="1951890"/>
            <a:chExt cx="1086135" cy="968195"/>
          </a:xfrm>
        </p:grpSpPr>
        <p:sp>
          <p:nvSpPr>
            <p:cNvPr id="58" name="Freeform 57">
              <a:extLst>
                <a:ext uri="{FF2B5EF4-FFF2-40B4-BE49-F238E27FC236}">
                  <a16:creationId xmlns:a16="http://schemas.microsoft.com/office/drawing/2014/main" id="{160A8A01-DD2A-791B-C0E8-67252A9106C7}"/>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0000"/>
            </a:solidFill>
            <a:ln w="27426" cap="flat">
              <a:noFill/>
              <a:prstDash val="solid"/>
              <a:miter/>
            </a:ln>
          </p:spPr>
          <p:txBody>
            <a:bodyPr rtlCol="0" anchor="ctr"/>
            <a:lstStyle/>
            <a:p>
              <a:endParaRPr lang="en-US"/>
            </a:p>
          </p:txBody>
        </p:sp>
        <p:grpSp>
          <p:nvGrpSpPr>
            <p:cNvPr id="59" name="Graphic 3">
              <a:extLst>
                <a:ext uri="{FF2B5EF4-FFF2-40B4-BE49-F238E27FC236}">
                  <a16:creationId xmlns:a16="http://schemas.microsoft.com/office/drawing/2014/main" id="{5C545489-60BF-6647-C636-EE21603B5869}"/>
                </a:ext>
              </a:extLst>
            </p:cNvPr>
            <p:cNvGrpSpPr/>
            <p:nvPr/>
          </p:nvGrpSpPr>
          <p:grpSpPr>
            <a:xfrm>
              <a:off x="4738409" y="2001259"/>
              <a:ext cx="466270" cy="416899"/>
              <a:chOff x="4738409" y="2001259"/>
              <a:chExt cx="466270" cy="416899"/>
            </a:xfrm>
            <a:solidFill>
              <a:srgbClr val="00BADE"/>
            </a:solidFill>
          </p:grpSpPr>
          <p:sp>
            <p:nvSpPr>
              <p:cNvPr id="60" name="Freeform 59">
                <a:extLst>
                  <a:ext uri="{FF2B5EF4-FFF2-40B4-BE49-F238E27FC236}">
                    <a16:creationId xmlns:a16="http://schemas.microsoft.com/office/drawing/2014/main" id="{77DB0916-EE2B-DD23-1FC3-DF26025FBA7E}"/>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EC662C"/>
              </a:solidFill>
              <a:ln w="2742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647B2AA0-33AA-3D55-3492-EAE4153FC19E}"/>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EC662C"/>
              </a:solid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EAB16140-4045-97AE-9F40-1E831787C455}"/>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EC662C"/>
              </a:solidFill>
              <a:ln w="27426" cap="flat">
                <a:noFill/>
                <a:prstDash val="solid"/>
                <a:miter/>
              </a:ln>
            </p:spPr>
            <p:txBody>
              <a:bodyPr rtlCol="0" anchor="ctr"/>
              <a:lstStyle/>
              <a:p>
                <a:endParaRPr lang="en-US"/>
              </a:p>
            </p:txBody>
          </p:sp>
        </p:grpSp>
      </p:grpSp>
      <p:grpSp>
        <p:nvGrpSpPr>
          <p:cNvPr id="63" name="Group 62">
            <a:extLst>
              <a:ext uri="{FF2B5EF4-FFF2-40B4-BE49-F238E27FC236}">
                <a16:creationId xmlns:a16="http://schemas.microsoft.com/office/drawing/2014/main" id="{B0CA9BA5-9AF7-CECE-D586-424F88CDFE50}"/>
              </a:ext>
            </a:extLst>
          </p:cNvPr>
          <p:cNvGrpSpPr>
            <a:grpSpLocks noChangeAspect="1"/>
          </p:cNvGrpSpPr>
          <p:nvPr/>
        </p:nvGrpSpPr>
        <p:grpSpPr>
          <a:xfrm>
            <a:off x="5456653" y="2402484"/>
            <a:ext cx="533735" cy="540000"/>
            <a:chOff x="7190753" y="5365577"/>
            <a:chExt cx="745522" cy="754273"/>
          </a:xfrm>
        </p:grpSpPr>
        <p:grpSp>
          <p:nvGrpSpPr>
            <p:cNvPr id="64" name="Graphic 2">
              <a:extLst>
                <a:ext uri="{FF2B5EF4-FFF2-40B4-BE49-F238E27FC236}">
                  <a16:creationId xmlns:a16="http://schemas.microsoft.com/office/drawing/2014/main" id="{C04B5871-D3D9-2DA0-8F03-0D9933C3EFBB}"/>
                </a:ext>
              </a:extLst>
            </p:cNvPr>
            <p:cNvGrpSpPr/>
            <p:nvPr/>
          </p:nvGrpSpPr>
          <p:grpSpPr>
            <a:xfrm>
              <a:off x="7353351" y="5647412"/>
              <a:ext cx="420044" cy="75879"/>
              <a:chOff x="7353351" y="5647412"/>
              <a:chExt cx="420044" cy="75879"/>
            </a:xfrm>
            <a:solidFill>
              <a:srgbClr val="00BADE"/>
            </a:solidFill>
          </p:grpSpPr>
          <p:sp>
            <p:nvSpPr>
              <p:cNvPr id="75" name="Freeform 74">
                <a:extLst>
                  <a:ext uri="{FF2B5EF4-FFF2-40B4-BE49-F238E27FC236}">
                    <a16:creationId xmlns:a16="http://schemas.microsoft.com/office/drawing/2014/main" id="{AE84CAF3-59BD-7FCA-06C0-0650464C1608}"/>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EC662C"/>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2C11BEA7-ABA4-D548-A824-B5E1A4CF99E8}"/>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EC662C"/>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65" name="Graphic 2">
              <a:extLst>
                <a:ext uri="{FF2B5EF4-FFF2-40B4-BE49-F238E27FC236}">
                  <a16:creationId xmlns:a16="http://schemas.microsoft.com/office/drawing/2014/main" id="{1325768C-19E4-7A3C-9445-3CE8B9C5491D}"/>
                </a:ext>
              </a:extLst>
            </p:cNvPr>
            <p:cNvGrpSpPr/>
            <p:nvPr/>
          </p:nvGrpSpPr>
          <p:grpSpPr>
            <a:xfrm>
              <a:off x="7190753" y="5365577"/>
              <a:ext cx="745522" cy="754273"/>
              <a:chOff x="7190753" y="5365577"/>
              <a:chExt cx="745522" cy="754273"/>
            </a:xfrm>
            <a:solidFill>
              <a:srgbClr val="000000"/>
            </a:solidFill>
          </p:grpSpPr>
          <p:sp>
            <p:nvSpPr>
              <p:cNvPr id="66" name="Freeform 65">
                <a:extLst>
                  <a:ext uri="{FF2B5EF4-FFF2-40B4-BE49-F238E27FC236}">
                    <a16:creationId xmlns:a16="http://schemas.microsoft.com/office/drawing/2014/main" id="{377ED0A6-C390-37D9-F4A3-F60A60D0E293}"/>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266D76B5-28E2-483C-FC93-5DD5EDEEF521}"/>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E37D35D0-AD53-256E-0DC5-70761BA70EAB}"/>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4F321335-52B0-EA46-371E-C146EE1A4D58}"/>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E68E0AC1-E30E-BA01-1359-D7CB86D47FEC}"/>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AB3EEECA-4E59-D8B7-B779-5C028F0E3536}"/>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84BCCA12-3A84-665B-F348-90A9B637620E}"/>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AAA1A710-E06F-9D6C-ECB8-DB5D504D9A7B}"/>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3F4CD319-53E8-9BF4-7F27-462E686D33D2}"/>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78" name="Graphic 3">
            <a:extLst>
              <a:ext uri="{FF2B5EF4-FFF2-40B4-BE49-F238E27FC236}">
                <a16:creationId xmlns:a16="http://schemas.microsoft.com/office/drawing/2014/main" id="{F8B9BCD8-A5A6-7A30-F512-78259DD31C1C}"/>
              </a:ext>
            </a:extLst>
          </p:cNvPr>
          <p:cNvGrpSpPr>
            <a:grpSpLocks noChangeAspect="1"/>
          </p:cNvGrpSpPr>
          <p:nvPr/>
        </p:nvGrpSpPr>
        <p:grpSpPr>
          <a:xfrm>
            <a:off x="2123051" y="5808368"/>
            <a:ext cx="478537" cy="540000"/>
            <a:chOff x="4643578" y="432838"/>
            <a:chExt cx="1028134" cy="1160188"/>
          </a:xfrm>
        </p:grpSpPr>
        <p:sp>
          <p:nvSpPr>
            <p:cNvPr id="79" name="Freeform 78">
              <a:extLst>
                <a:ext uri="{FF2B5EF4-FFF2-40B4-BE49-F238E27FC236}">
                  <a16:creationId xmlns:a16="http://schemas.microsoft.com/office/drawing/2014/main" id="{F3BF6A93-ECCA-0E4C-0F64-FD53A3105D2C}"/>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C662C"/>
            </a:solidFill>
            <a:ln w="27426" cap="flat">
              <a:noFill/>
              <a:prstDash val="solid"/>
              <a:miter/>
            </a:ln>
          </p:spPr>
          <p:txBody>
            <a:bodyPr rtlCol="0" anchor="ctr"/>
            <a:lstStyle/>
            <a:p>
              <a:endParaRPr lang="en-US"/>
            </a:p>
          </p:txBody>
        </p:sp>
        <p:grpSp>
          <p:nvGrpSpPr>
            <p:cNvPr id="80" name="Graphic 3">
              <a:extLst>
                <a:ext uri="{FF2B5EF4-FFF2-40B4-BE49-F238E27FC236}">
                  <a16:creationId xmlns:a16="http://schemas.microsoft.com/office/drawing/2014/main" id="{0355D621-BE64-385B-1D27-6E3189DA55AE}"/>
                </a:ext>
              </a:extLst>
            </p:cNvPr>
            <p:cNvGrpSpPr/>
            <p:nvPr/>
          </p:nvGrpSpPr>
          <p:grpSpPr>
            <a:xfrm>
              <a:off x="4643578" y="432838"/>
              <a:ext cx="1028134" cy="1160188"/>
              <a:chOff x="4643578" y="432838"/>
              <a:chExt cx="1028134" cy="1160188"/>
            </a:xfrm>
            <a:solidFill>
              <a:srgbClr val="000000"/>
            </a:solidFill>
          </p:grpSpPr>
          <p:sp>
            <p:nvSpPr>
              <p:cNvPr id="81" name="Freeform 80">
                <a:extLst>
                  <a:ext uri="{FF2B5EF4-FFF2-40B4-BE49-F238E27FC236}">
                    <a16:creationId xmlns:a16="http://schemas.microsoft.com/office/drawing/2014/main" id="{EEC2133A-E891-61F9-F7EE-554A296DF361}"/>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grpSp>
            <p:nvGrpSpPr>
              <p:cNvPr id="82" name="Graphic 3">
                <a:extLst>
                  <a:ext uri="{FF2B5EF4-FFF2-40B4-BE49-F238E27FC236}">
                    <a16:creationId xmlns:a16="http://schemas.microsoft.com/office/drawing/2014/main" id="{551BF4C7-46EB-3E41-0B13-CB9477FFBB0A}"/>
                  </a:ext>
                </a:extLst>
              </p:cNvPr>
              <p:cNvGrpSpPr/>
              <p:nvPr/>
            </p:nvGrpSpPr>
            <p:grpSpPr>
              <a:xfrm>
                <a:off x="4643578" y="432838"/>
                <a:ext cx="1028134" cy="1160188"/>
                <a:chOff x="4643578" y="432838"/>
                <a:chExt cx="1028134" cy="1160188"/>
              </a:xfrm>
              <a:solidFill>
                <a:srgbClr val="000000"/>
              </a:solidFill>
            </p:grpSpPr>
            <p:sp>
              <p:nvSpPr>
                <p:cNvPr id="83" name="Freeform 82">
                  <a:extLst>
                    <a:ext uri="{FF2B5EF4-FFF2-40B4-BE49-F238E27FC236}">
                      <a16:creationId xmlns:a16="http://schemas.microsoft.com/office/drawing/2014/main" id="{BFD0ABCA-E560-5D38-4FC6-0A36F9235419}"/>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CE22C708-0AF1-550C-C80F-7719D7648B4D}"/>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000000"/>
                </a:solidFill>
                <a:ln w="27426" cap="flat">
                  <a:noFill/>
                  <a:prstDash val="solid"/>
                  <a:miter/>
                </a:ln>
              </p:spPr>
              <p:txBody>
                <a:bodyPr rtlCol="0" anchor="ctr"/>
                <a:lstStyle/>
                <a:p>
                  <a:endParaRPr lang="en-US"/>
                </a:p>
              </p:txBody>
            </p:sp>
          </p:grpSp>
        </p:grpSp>
      </p:grpSp>
      <p:grpSp>
        <p:nvGrpSpPr>
          <p:cNvPr id="89" name="Group 88">
            <a:extLst>
              <a:ext uri="{FF2B5EF4-FFF2-40B4-BE49-F238E27FC236}">
                <a16:creationId xmlns:a16="http://schemas.microsoft.com/office/drawing/2014/main" id="{DC036BAA-5BB6-79AC-F4E6-574E0B0F0700}"/>
              </a:ext>
            </a:extLst>
          </p:cNvPr>
          <p:cNvGrpSpPr>
            <a:grpSpLocks noChangeAspect="1"/>
          </p:cNvGrpSpPr>
          <p:nvPr/>
        </p:nvGrpSpPr>
        <p:grpSpPr>
          <a:xfrm>
            <a:off x="4421631" y="7494751"/>
            <a:ext cx="540590" cy="540000"/>
            <a:chOff x="7257599" y="768348"/>
            <a:chExt cx="868457" cy="867509"/>
          </a:xfrm>
        </p:grpSpPr>
        <p:sp>
          <p:nvSpPr>
            <p:cNvPr id="90" name="Freeform 89">
              <a:extLst>
                <a:ext uri="{FF2B5EF4-FFF2-40B4-BE49-F238E27FC236}">
                  <a16:creationId xmlns:a16="http://schemas.microsoft.com/office/drawing/2014/main" id="{89C590A3-48A9-827C-C920-FC618E72CB4F}"/>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C662C"/>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91" name="Graphic 2">
              <a:extLst>
                <a:ext uri="{FF2B5EF4-FFF2-40B4-BE49-F238E27FC236}">
                  <a16:creationId xmlns:a16="http://schemas.microsoft.com/office/drawing/2014/main" id="{94D4E803-A517-6D89-6E1D-8CDB08BA4959}"/>
                </a:ext>
              </a:extLst>
            </p:cNvPr>
            <p:cNvGrpSpPr/>
            <p:nvPr/>
          </p:nvGrpSpPr>
          <p:grpSpPr>
            <a:xfrm>
              <a:off x="7257599" y="768348"/>
              <a:ext cx="868457" cy="867509"/>
              <a:chOff x="7257599" y="768348"/>
              <a:chExt cx="868457" cy="867509"/>
            </a:xfrm>
            <a:solidFill>
              <a:srgbClr val="010101"/>
            </a:solidFill>
          </p:grpSpPr>
          <p:sp>
            <p:nvSpPr>
              <p:cNvPr id="92" name="Freeform 91">
                <a:extLst>
                  <a:ext uri="{FF2B5EF4-FFF2-40B4-BE49-F238E27FC236}">
                    <a16:creationId xmlns:a16="http://schemas.microsoft.com/office/drawing/2014/main" id="{D3FABB1E-A9F5-9E24-4F0D-B16C4F1E695A}"/>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3" name="Freeform 92">
                <a:extLst>
                  <a:ext uri="{FF2B5EF4-FFF2-40B4-BE49-F238E27FC236}">
                    <a16:creationId xmlns:a16="http://schemas.microsoft.com/office/drawing/2014/main" id="{EBF9DF84-0061-F377-5059-3C608CC835E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4" name="Freeform 93">
                <a:extLst>
                  <a:ext uri="{FF2B5EF4-FFF2-40B4-BE49-F238E27FC236}">
                    <a16:creationId xmlns:a16="http://schemas.microsoft.com/office/drawing/2014/main" id="{04D45B9F-8985-F397-FAEE-C7964B61F099}"/>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5" name="Freeform 94">
                <a:extLst>
                  <a:ext uri="{FF2B5EF4-FFF2-40B4-BE49-F238E27FC236}">
                    <a16:creationId xmlns:a16="http://schemas.microsoft.com/office/drawing/2014/main" id="{06A065B4-8960-F3AA-2086-1A34F6C06C8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6" name="Freeform 95">
                <a:extLst>
                  <a:ext uri="{FF2B5EF4-FFF2-40B4-BE49-F238E27FC236}">
                    <a16:creationId xmlns:a16="http://schemas.microsoft.com/office/drawing/2014/main" id="{AE6581F4-E3F3-B7BD-1532-3AB5BCBCE649}"/>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108" name="Picture 107">
            <a:extLst>
              <a:ext uri="{FF2B5EF4-FFF2-40B4-BE49-F238E27FC236}">
                <a16:creationId xmlns:a16="http://schemas.microsoft.com/office/drawing/2014/main" id="{35ECA66A-8665-4696-FDF7-D675A94FA0C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21145"/>
          <a:stretch/>
        </p:blipFill>
        <p:spPr>
          <a:xfrm>
            <a:off x="4398612" y="17927"/>
            <a:ext cx="3160754" cy="2547829"/>
          </a:xfrm>
          <a:prstGeom prst="rect">
            <a:avLst/>
          </a:prstGeom>
        </p:spPr>
      </p:pic>
      <p:sp>
        <p:nvSpPr>
          <p:cNvPr id="109" name="Rectangle 108">
            <a:extLst>
              <a:ext uri="{FF2B5EF4-FFF2-40B4-BE49-F238E27FC236}">
                <a16:creationId xmlns:a16="http://schemas.microsoft.com/office/drawing/2014/main" id="{A2BAA916-A62F-7490-8108-AC9606640111}"/>
              </a:ext>
            </a:extLst>
          </p:cNvPr>
          <p:cNvSpPr/>
          <p:nvPr/>
        </p:nvSpPr>
        <p:spPr>
          <a:xfrm>
            <a:off x="5011743" y="240312"/>
            <a:ext cx="2539465" cy="1885674"/>
          </a:xfrm>
          <a:prstGeom prst="rect">
            <a:avLst/>
          </a:prstGeom>
          <a:blipFill>
            <a:blip r:embed="rId3"/>
            <a:srcRect/>
            <a:stretch>
              <a:fillRect l="-608" r="-3130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109">
            <a:hlinkClick r:id="rId4"/>
            <a:extLst>
              <a:ext uri="{FF2B5EF4-FFF2-40B4-BE49-F238E27FC236}">
                <a16:creationId xmlns:a16="http://schemas.microsoft.com/office/drawing/2014/main" id="{0887222C-75F2-DD3F-F937-268121A59B2E}"/>
              </a:ext>
            </a:extLst>
          </p:cNvPr>
          <p:cNvSpPr/>
          <p:nvPr/>
        </p:nvSpPr>
        <p:spPr>
          <a:xfrm rot="1020859">
            <a:off x="4600425" y="107820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61152"/>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111" name="Graphic 5">
            <a:extLst>
              <a:ext uri="{FF2B5EF4-FFF2-40B4-BE49-F238E27FC236}">
                <a16:creationId xmlns:a16="http://schemas.microsoft.com/office/drawing/2014/main" id="{032B72C3-B026-2B00-3D6D-94870DFB44D5}"/>
              </a:ext>
            </a:extLst>
          </p:cNvPr>
          <p:cNvSpPr txBox="1"/>
          <p:nvPr/>
        </p:nvSpPr>
        <p:spPr>
          <a:xfrm rot="720709">
            <a:off x="4621631" y="1273462"/>
            <a:ext cx="711222" cy="379848"/>
          </a:xfrm>
          <a:prstGeom prst="rect">
            <a:avLst/>
          </a:prstGeom>
          <a:noFill/>
        </p:spPr>
        <p:txBody>
          <a:bodyPr wrap="square" rtlCol="0">
            <a:spAutoFit/>
          </a:bodyPr>
          <a:lstStyle/>
          <a:p>
            <a:pPr algn="ctr">
              <a:lnSpc>
                <a:spcPts val="1120"/>
              </a:lnSpc>
            </a:pPr>
            <a:r>
              <a:rPr lang="en-US" sz="1200" spc="0" baseline="0" dirty="0">
                <a:solidFill>
                  <a:schemeClr val="bg1"/>
                </a:solidFill>
                <a:latin typeface="Calibri" panose="020F0502020204030204" pitchFamily="34" charset="0"/>
                <a:ea typeface="OpenSans"/>
                <a:cs typeface="Calibri" panose="020F0502020204030204" pitchFamily="34" charset="0"/>
                <a:sym typeface="OpenSans"/>
                <a:hlinkClick r:id="rId5">
                  <a:extLst>
                    <a:ext uri="{A12FA001-AC4F-418D-AE19-62706E023703}">
                      <ahyp:hlinkClr xmlns:ahyp="http://schemas.microsoft.com/office/drawing/2018/hyperlinkcolor" val="tx"/>
                    </a:ext>
                  </a:extLst>
                </a:hlinkClick>
                <a:rtl val="0"/>
              </a:rPr>
              <a:t>KLICKA HÄR</a:t>
            </a:r>
            <a:endParaRPr lang="en-US" sz="12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2" name="TextBox 1">
            <a:extLst>
              <a:ext uri="{FF2B5EF4-FFF2-40B4-BE49-F238E27FC236}">
                <a16:creationId xmlns:a16="http://schemas.microsoft.com/office/drawing/2014/main" id="{2AF83CAC-340D-EB53-83A1-985A1C436C64}"/>
              </a:ext>
            </a:extLst>
          </p:cNvPr>
          <p:cNvSpPr txBox="1"/>
          <p:nvPr/>
        </p:nvSpPr>
        <p:spPr>
          <a:xfrm>
            <a:off x="512368" y="7433995"/>
            <a:ext cx="2011461" cy="261610"/>
          </a:xfrm>
          <a:prstGeom prst="rect">
            <a:avLst/>
          </a:prstGeom>
          <a:noFill/>
        </p:spPr>
        <p:txBody>
          <a:bodyPr wrap="square">
            <a:spAutoFit/>
          </a:bodyPr>
          <a:lstStyle/>
          <a:p>
            <a:pPr algn="ctr"/>
            <a:r>
              <a:rPr lang="en-GB" sz="1100" b="1" dirty="0" err="1">
                <a:solidFill>
                  <a:srgbClr val="EC662C"/>
                </a:solidFill>
              </a:rPr>
              <a:t>Jamboard</a:t>
            </a:r>
            <a:r>
              <a:rPr lang="en-GB" sz="1100" b="1" dirty="0">
                <a:solidFill>
                  <a:srgbClr val="EC662C"/>
                </a:solidFill>
              </a:rPr>
              <a:t> </a:t>
            </a:r>
            <a:r>
              <a:rPr lang="en-GB" sz="1100" b="1" dirty="0" err="1">
                <a:solidFill>
                  <a:srgbClr val="EC662C"/>
                </a:solidFill>
              </a:rPr>
              <a:t>på</a:t>
            </a:r>
            <a:r>
              <a:rPr lang="en-GB" sz="1100" b="1" dirty="0">
                <a:solidFill>
                  <a:srgbClr val="EC662C"/>
                </a:solidFill>
              </a:rPr>
              <a:t> 5 </a:t>
            </a:r>
            <a:r>
              <a:rPr lang="en-GB" sz="1100" b="1" dirty="0" err="1">
                <a:solidFill>
                  <a:srgbClr val="EC662C"/>
                </a:solidFill>
              </a:rPr>
              <a:t>minuter</a:t>
            </a:r>
            <a:endParaRPr lang="en-IE" sz="1100" b="1" dirty="0">
              <a:solidFill>
                <a:srgbClr val="EC662C"/>
              </a:solidFill>
            </a:endParaRPr>
          </a:p>
        </p:txBody>
      </p:sp>
      <p:sp>
        <p:nvSpPr>
          <p:cNvPr id="3" name="TextBox 2">
            <a:extLst>
              <a:ext uri="{FF2B5EF4-FFF2-40B4-BE49-F238E27FC236}">
                <a16:creationId xmlns:a16="http://schemas.microsoft.com/office/drawing/2014/main" id="{F84E3594-DCE3-72F3-1C2F-D154E1B452F7}"/>
              </a:ext>
            </a:extLst>
          </p:cNvPr>
          <p:cNvSpPr txBox="1"/>
          <p:nvPr/>
        </p:nvSpPr>
        <p:spPr>
          <a:xfrm>
            <a:off x="2950877" y="8424194"/>
            <a:ext cx="1897058" cy="261610"/>
          </a:xfrm>
          <a:prstGeom prst="rect">
            <a:avLst/>
          </a:prstGeom>
          <a:noFill/>
        </p:spPr>
        <p:txBody>
          <a:bodyPr wrap="square">
            <a:spAutoFit/>
          </a:bodyPr>
          <a:lstStyle/>
          <a:p>
            <a:pPr algn="ctr"/>
            <a:r>
              <a:rPr lang="en-GB" sz="1100" b="1" dirty="0" err="1">
                <a:solidFill>
                  <a:srgbClr val="EC662C"/>
                </a:solidFill>
              </a:rPr>
              <a:t>Jamboard</a:t>
            </a:r>
            <a:r>
              <a:rPr lang="en-GB" sz="1100" b="1" dirty="0">
                <a:solidFill>
                  <a:srgbClr val="EC662C"/>
                </a:solidFill>
              </a:rPr>
              <a:t> </a:t>
            </a:r>
            <a:r>
              <a:rPr lang="en-IE" sz="1100" b="1" dirty="0" err="1">
                <a:solidFill>
                  <a:srgbClr val="EC662C"/>
                </a:solidFill>
              </a:rPr>
              <a:t>på</a:t>
            </a:r>
            <a:r>
              <a:rPr lang="en-IE" sz="1100" b="1" dirty="0">
                <a:solidFill>
                  <a:srgbClr val="EC662C"/>
                </a:solidFill>
              </a:rPr>
              <a:t> </a:t>
            </a:r>
            <a:r>
              <a:rPr lang="en-IE" sz="1100" b="1" dirty="0" err="1">
                <a:solidFill>
                  <a:srgbClr val="EC662C"/>
                </a:solidFill>
              </a:rPr>
              <a:t>djupet</a:t>
            </a:r>
            <a:endParaRPr lang="en-IE" sz="1100" b="1" dirty="0">
              <a:solidFill>
                <a:srgbClr val="EC662C"/>
              </a:solidFill>
            </a:endParaRPr>
          </a:p>
        </p:txBody>
      </p:sp>
      <p:sp>
        <p:nvSpPr>
          <p:cNvPr id="4" name="TextBox 3">
            <a:extLst>
              <a:ext uri="{FF2B5EF4-FFF2-40B4-BE49-F238E27FC236}">
                <a16:creationId xmlns:a16="http://schemas.microsoft.com/office/drawing/2014/main" id="{090A536B-0086-1CCA-AD4A-52DF2BA59C2E}"/>
              </a:ext>
            </a:extLst>
          </p:cNvPr>
          <p:cNvSpPr txBox="1"/>
          <p:nvPr/>
        </p:nvSpPr>
        <p:spPr>
          <a:xfrm>
            <a:off x="426374" y="1842459"/>
            <a:ext cx="2979435" cy="528350"/>
          </a:xfrm>
          <a:prstGeom prst="rect">
            <a:avLst/>
          </a:prstGeom>
          <a:noFill/>
        </p:spPr>
        <p:txBody>
          <a:bodyPr wrap="square">
            <a:spAutoFit/>
          </a:bodyPr>
          <a:lstStyle/>
          <a:p>
            <a:pPr>
              <a:lnSpc>
                <a:spcPts val="1720"/>
              </a:lnSpc>
            </a:pP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Gör</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det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möjligt</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att</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samarbeta</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visuellt</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realtid</a:t>
            </a:r>
            <a:endParaRPr lang="en-IE" sz="1600" i="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6A3B8121-4404-80B3-5A45-AF6459B2B64A}"/>
              </a:ext>
            </a:extLst>
          </p:cNvPr>
          <p:cNvGrpSpPr/>
          <p:nvPr/>
        </p:nvGrpSpPr>
        <p:grpSpPr>
          <a:xfrm>
            <a:off x="580704" y="1237605"/>
            <a:ext cx="600909" cy="437472"/>
            <a:chOff x="3400450" y="986392"/>
            <a:chExt cx="1487826" cy="1083162"/>
          </a:xfrm>
        </p:grpSpPr>
        <p:sp>
          <p:nvSpPr>
            <p:cNvPr id="16" name="Freeform 15">
              <a:extLst>
                <a:ext uri="{FF2B5EF4-FFF2-40B4-BE49-F238E27FC236}">
                  <a16:creationId xmlns:a16="http://schemas.microsoft.com/office/drawing/2014/main" id="{57172509-C31A-1A29-5055-FD8333737B5C}"/>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61152"/>
            </a:solidFill>
            <a:ln w="8971"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D766907A-0C55-472F-2A86-19015053640E}"/>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pic>
        <p:nvPicPr>
          <p:cNvPr id="15" name="Picture 14">
            <a:extLst>
              <a:ext uri="{FF2B5EF4-FFF2-40B4-BE49-F238E27FC236}">
                <a16:creationId xmlns:a16="http://schemas.microsoft.com/office/drawing/2014/main" id="{00CF2D65-F5CC-63BB-2335-C82760F63904}"/>
              </a:ext>
            </a:extLst>
          </p:cNvPr>
          <p:cNvPicPr>
            <a:picLocks noChangeAspect="1"/>
          </p:cNvPicPr>
          <p:nvPr/>
        </p:nvPicPr>
        <p:blipFill>
          <a:blip r:embed="rId6"/>
          <a:stretch>
            <a:fillRect/>
          </a:stretch>
        </p:blipFill>
        <p:spPr>
          <a:xfrm>
            <a:off x="588658" y="7756975"/>
            <a:ext cx="1886153" cy="1244782"/>
          </a:xfrm>
          <a:prstGeom prst="rect">
            <a:avLst/>
          </a:prstGeom>
        </p:spPr>
      </p:pic>
      <p:pic>
        <p:nvPicPr>
          <p:cNvPr id="18" name="Picture 17">
            <a:extLst>
              <a:ext uri="{FF2B5EF4-FFF2-40B4-BE49-F238E27FC236}">
                <a16:creationId xmlns:a16="http://schemas.microsoft.com/office/drawing/2014/main" id="{0C827D35-031E-56AA-3CBE-5CE0A43D1C61}"/>
              </a:ext>
            </a:extLst>
          </p:cNvPr>
          <p:cNvPicPr>
            <a:picLocks noChangeAspect="1"/>
          </p:cNvPicPr>
          <p:nvPr/>
        </p:nvPicPr>
        <p:blipFill>
          <a:blip r:embed="rId7"/>
          <a:stretch>
            <a:fillRect/>
          </a:stretch>
        </p:blipFill>
        <p:spPr>
          <a:xfrm>
            <a:off x="2988136" y="8846197"/>
            <a:ext cx="1887697" cy="1188501"/>
          </a:xfrm>
          <a:prstGeom prst="rect">
            <a:avLst/>
          </a:prstGeom>
        </p:spPr>
      </p:pic>
      <p:sp>
        <p:nvSpPr>
          <p:cNvPr id="19" name="Freeform 18">
            <a:hlinkClick r:id="rId4"/>
            <a:extLst>
              <a:ext uri="{FF2B5EF4-FFF2-40B4-BE49-F238E27FC236}">
                <a16:creationId xmlns:a16="http://schemas.microsoft.com/office/drawing/2014/main" id="{B658A08A-6A3F-D6D3-4E59-E8E0644228FB}"/>
              </a:ext>
            </a:extLst>
          </p:cNvPr>
          <p:cNvSpPr/>
          <p:nvPr/>
        </p:nvSpPr>
        <p:spPr>
          <a:xfrm>
            <a:off x="2197241" y="776162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C662C"/>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20" name="Graphic 5">
            <a:extLst>
              <a:ext uri="{FF2B5EF4-FFF2-40B4-BE49-F238E27FC236}">
                <a16:creationId xmlns:a16="http://schemas.microsoft.com/office/drawing/2014/main" id="{6D8FBAF6-EE02-DE5D-D9A0-C5681EAEDAC2}"/>
              </a:ext>
            </a:extLst>
          </p:cNvPr>
          <p:cNvSpPr txBox="1"/>
          <p:nvPr/>
        </p:nvSpPr>
        <p:spPr>
          <a:xfrm rot="-300150">
            <a:off x="2218447" y="7958581"/>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8">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21" name="Freeform 20">
            <a:hlinkClick r:id="rId4"/>
            <a:extLst>
              <a:ext uri="{FF2B5EF4-FFF2-40B4-BE49-F238E27FC236}">
                <a16:creationId xmlns:a16="http://schemas.microsoft.com/office/drawing/2014/main" id="{8FDEC213-2CD5-6937-F983-DC75FAA12DAC}"/>
              </a:ext>
            </a:extLst>
          </p:cNvPr>
          <p:cNvSpPr/>
          <p:nvPr/>
        </p:nvSpPr>
        <p:spPr>
          <a:xfrm rot="1020859">
            <a:off x="4605504" y="9189532"/>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C662C"/>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22" name="Graphic 5">
            <a:extLst>
              <a:ext uri="{FF2B5EF4-FFF2-40B4-BE49-F238E27FC236}">
                <a16:creationId xmlns:a16="http://schemas.microsoft.com/office/drawing/2014/main" id="{BB07E420-0044-75B2-217C-A08CEC133670}"/>
              </a:ext>
            </a:extLst>
          </p:cNvPr>
          <p:cNvSpPr txBox="1"/>
          <p:nvPr/>
        </p:nvSpPr>
        <p:spPr>
          <a:xfrm rot="720709">
            <a:off x="4626710" y="9386490"/>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9">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Tree>
    <p:extLst>
      <p:ext uri="{BB962C8B-B14F-4D97-AF65-F5344CB8AC3E}">
        <p14:creationId xmlns:p14="http://schemas.microsoft.com/office/powerpoint/2010/main" val="30491731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102">
            <a:extLst>
              <a:ext uri="{FF2B5EF4-FFF2-40B4-BE49-F238E27FC236}">
                <a16:creationId xmlns:a16="http://schemas.microsoft.com/office/drawing/2014/main" id="{0C271AEA-9A1B-3F2C-5693-02F95B7C48C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586919" y="8653828"/>
            <a:ext cx="2652873" cy="1686264"/>
          </a:xfrm>
          <a:prstGeom prst="rect">
            <a:avLst/>
          </a:prstGeom>
        </p:spPr>
      </p:pic>
      <p:pic>
        <p:nvPicPr>
          <p:cNvPr id="101" name="Picture 100">
            <a:extLst>
              <a:ext uri="{FF2B5EF4-FFF2-40B4-BE49-F238E27FC236}">
                <a16:creationId xmlns:a16="http://schemas.microsoft.com/office/drawing/2014/main" id="{B91FCD54-A8D9-42C4-E961-AB91FFFF0CC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85896" y="7625467"/>
            <a:ext cx="2652873" cy="1686264"/>
          </a:xfrm>
          <a:prstGeom prst="rect">
            <a:avLst/>
          </a:prstGeom>
        </p:spPr>
      </p:pic>
      <p:sp>
        <p:nvSpPr>
          <p:cNvPr id="37" name="Freeform 36">
            <a:extLst>
              <a:ext uri="{FF2B5EF4-FFF2-40B4-BE49-F238E27FC236}">
                <a16:creationId xmlns:a16="http://schemas.microsoft.com/office/drawing/2014/main" id="{4F8C8083-7A93-BF73-E44B-015A7EA862D7}"/>
              </a:ext>
            </a:extLst>
          </p:cNvPr>
          <p:cNvSpPr/>
          <p:nvPr/>
        </p:nvSpPr>
        <p:spPr>
          <a:xfrm rot="5400000" flipH="1">
            <a:off x="2923881" y="-2975750"/>
            <a:ext cx="1718803" cy="7566566"/>
          </a:xfrm>
          <a:custGeom>
            <a:avLst/>
            <a:gdLst>
              <a:gd name="connsiteX0" fmla="*/ 1587338 w 1587338"/>
              <a:gd name="connsiteY0" fmla="*/ 7566565 h 7566566"/>
              <a:gd name="connsiteX1" fmla="*/ 1587338 w 1587338"/>
              <a:gd name="connsiteY1" fmla="*/ 0 h 7566566"/>
              <a:gd name="connsiteX2" fmla="*/ 0 w 1587338"/>
              <a:gd name="connsiteY2" fmla="*/ 12120 h 7566566"/>
              <a:gd name="connsiteX3" fmla="*/ 280422 w 1587338"/>
              <a:gd name="connsiteY3" fmla="*/ 7566566 h 7566566"/>
            </a:gdLst>
            <a:ahLst/>
            <a:cxnLst>
              <a:cxn ang="0">
                <a:pos x="connsiteX0" y="connsiteY0"/>
              </a:cxn>
              <a:cxn ang="0">
                <a:pos x="connsiteX1" y="connsiteY1"/>
              </a:cxn>
              <a:cxn ang="0">
                <a:pos x="connsiteX2" y="connsiteY2"/>
              </a:cxn>
              <a:cxn ang="0">
                <a:pos x="connsiteX3" y="connsiteY3"/>
              </a:cxn>
            </a:cxnLst>
            <a:rect l="l" t="t" r="r" b="b"/>
            <a:pathLst>
              <a:path w="1587338" h="7566566">
                <a:moveTo>
                  <a:pt x="1587338" y="7566565"/>
                </a:moveTo>
                <a:lnTo>
                  <a:pt x="1587338" y="0"/>
                </a:lnTo>
                <a:lnTo>
                  <a:pt x="0" y="12120"/>
                </a:lnTo>
                <a:lnTo>
                  <a:pt x="280422" y="7566566"/>
                </a:lnTo>
                <a:close/>
              </a:path>
            </a:pathLst>
          </a:custGeom>
          <a:solidFill>
            <a:srgbClr val="358EC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4">
            <a:extLst>
              <a:ext uri="{FF2B5EF4-FFF2-40B4-BE49-F238E27FC236}">
                <a16:creationId xmlns:a16="http://schemas.microsoft.com/office/drawing/2014/main" id="{C2B65567-D7A9-2610-9CB2-EC99D0304C39}"/>
              </a:ext>
            </a:extLst>
          </p:cNvPr>
          <p:cNvSpPr>
            <a:spLocks noGrp="1"/>
          </p:cNvSpPr>
          <p:nvPr>
            <p:ph type="body" sz="quarter" idx="32"/>
          </p:nvPr>
        </p:nvSpPr>
        <p:spPr>
          <a:xfrm>
            <a:off x="460053" y="2612168"/>
            <a:ext cx="4772257" cy="348130"/>
          </a:xfrm>
          <a:solidFill>
            <a:srgbClr val="E61152"/>
          </a:solidFill>
        </p:spPr>
        <p:txBody>
          <a:bodyPr numCol="1"/>
          <a:lstStyle/>
          <a:p>
            <a:r>
              <a:rPr lang="en-US" sz="1800" b="1" dirty="0">
                <a:solidFill>
                  <a:schemeClr val="bg1"/>
                </a:solidFill>
              </a:rPr>
              <a:t>STÖDJER DIFFERENTIERING OCH INKLUDERING</a:t>
            </a:r>
          </a:p>
        </p:txBody>
      </p:sp>
      <p:sp>
        <p:nvSpPr>
          <p:cNvPr id="6" name="Slide Number Placeholder 5">
            <a:extLst>
              <a:ext uri="{FF2B5EF4-FFF2-40B4-BE49-F238E27FC236}">
                <a16:creationId xmlns:a16="http://schemas.microsoft.com/office/drawing/2014/main" id="{27931DDB-F423-CA0A-4FBC-817D52095746}"/>
              </a:ext>
            </a:extLst>
          </p:cNvPr>
          <p:cNvSpPr txBox="1">
            <a:spLocks/>
          </p:cNvSpPr>
          <p:nvPr/>
        </p:nvSpPr>
        <p:spPr>
          <a:xfrm>
            <a:off x="7030922" y="10219096"/>
            <a:ext cx="372588" cy="363596"/>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rgbClr val="000000"/>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22</a:t>
            </a:fld>
            <a:endParaRPr lang="fr-CA" dirty="0"/>
          </a:p>
        </p:txBody>
      </p:sp>
      <p:sp>
        <p:nvSpPr>
          <p:cNvPr id="12" name="TextBox 11">
            <a:extLst>
              <a:ext uri="{FF2B5EF4-FFF2-40B4-BE49-F238E27FC236}">
                <a16:creationId xmlns:a16="http://schemas.microsoft.com/office/drawing/2014/main" id="{7642CAD5-494D-C4C3-B633-A2E925B82845}"/>
              </a:ext>
            </a:extLst>
          </p:cNvPr>
          <p:cNvSpPr txBox="1"/>
          <p:nvPr/>
        </p:nvSpPr>
        <p:spPr>
          <a:xfrm>
            <a:off x="395495" y="78979"/>
            <a:ext cx="1416148" cy="1092607"/>
          </a:xfrm>
          <a:prstGeom prst="rect">
            <a:avLst/>
          </a:prstGeom>
          <a:noFill/>
        </p:spPr>
        <p:txBody>
          <a:bodyPr wrap="square">
            <a:spAutoFit/>
          </a:bodyPr>
          <a:lstStyle/>
          <a:p>
            <a:r>
              <a:rPr lang="en-GB" sz="5400" dirty="0">
                <a:solidFill>
                  <a:schemeClr val="bg1"/>
                </a:solidFill>
              </a:rPr>
              <a:t>11</a:t>
            </a:r>
            <a:r>
              <a:rPr lang="en-GB" sz="6500" dirty="0">
                <a:solidFill>
                  <a:schemeClr val="bg1"/>
                </a:solidFill>
              </a:rPr>
              <a:t>	</a:t>
            </a:r>
            <a:endParaRPr lang="en-US" sz="6500" dirty="0">
              <a:solidFill>
                <a:schemeClr val="bg1"/>
              </a:solidFill>
            </a:endParaRPr>
          </a:p>
        </p:txBody>
      </p:sp>
      <p:sp>
        <p:nvSpPr>
          <p:cNvPr id="13" name="Text Placeholder 4">
            <a:extLst>
              <a:ext uri="{FF2B5EF4-FFF2-40B4-BE49-F238E27FC236}">
                <a16:creationId xmlns:a16="http://schemas.microsoft.com/office/drawing/2014/main" id="{C4D7DC80-5C7A-E000-B8C2-C6F39B834330}"/>
              </a:ext>
            </a:extLst>
          </p:cNvPr>
          <p:cNvSpPr txBox="1">
            <a:spLocks/>
          </p:cNvSpPr>
          <p:nvPr/>
        </p:nvSpPr>
        <p:spPr>
          <a:xfrm>
            <a:off x="490913" y="3145527"/>
            <a:ext cx="6526988"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358ECE"/>
              </a:buClr>
              <a:buFont typeface="Arial" panose="020B0604020202020204" pitchFamily="34" charset="0"/>
              <a:buChar char="•"/>
            </a:pPr>
            <a:r>
              <a:rPr lang="sv-SE" sz="1200" dirty="0"/>
              <a:t>Kan användas på plats eller på distans för lättåtkomlig </a:t>
            </a:r>
            <a:r>
              <a:rPr lang="sv-SE" sz="1200" dirty="0" err="1"/>
              <a:t>quizbaserad</a:t>
            </a:r>
            <a:r>
              <a:rPr lang="sv-SE" sz="1200" dirty="0"/>
              <a:t> inlärning som presenteras på ett enkelt och spännande sätt.</a:t>
            </a:r>
          </a:p>
          <a:p>
            <a:pPr marL="171450" indent="-171450" algn="l">
              <a:buClr>
                <a:srgbClr val="358ECE"/>
              </a:buClr>
              <a:buFont typeface="Arial" panose="020B0604020202020204" pitchFamily="34" charset="0"/>
              <a:buChar char="•"/>
            </a:pPr>
            <a:r>
              <a:rPr lang="sv-SE" sz="1200" dirty="0"/>
              <a:t>Snabb och spänningsskapande musik och omedelbara resultat gör deltagandet levande och håller inlärarna engagerade.</a:t>
            </a:r>
          </a:p>
          <a:p>
            <a:pPr marL="171450" indent="-171450" algn="l">
              <a:buClr>
                <a:srgbClr val="358ECE"/>
              </a:buClr>
              <a:buFont typeface="Arial" panose="020B0604020202020204" pitchFamily="34" charset="0"/>
              <a:buChar char="•"/>
            </a:pPr>
            <a:endParaRPr lang="sv-SE" sz="1200" dirty="0"/>
          </a:p>
        </p:txBody>
      </p:sp>
      <p:sp>
        <p:nvSpPr>
          <p:cNvPr id="25" name="Text Placeholder 24">
            <a:extLst>
              <a:ext uri="{FF2B5EF4-FFF2-40B4-BE49-F238E27FC236}">
                <a16:creationId xmlns:a16="http://schemas.microsoft.com/office/drawing/2014/main" id="{506B37DA-64D5-E9FA-40D9-EF41DA269A4D}"/>
              </a:ext>
            </a:extLst>
          </p:cNvPr>
          <p:cNvSpPr>
            <a:spLocks noGrp="1"/>
          </p:cNvSpPr>
          <p:nvPr>
            <p:ph type="body" sz="quarter" idx="33"/>
          </p:nvPr>
        </p:nvSpPr>
        <p:spPr>
          <a:xfrm>
            <a:off x="1420467" y="530402"/>
            <a:ext cx="3390068" cy="633815"/>
          </a:xfrm>
        </p:spPr>
        <p:txBody>
          <a:bodyPr/>
          <a:lstStyle/>
          <a:p>
            <a:r>
              <a:rPr lang="en-US" sz="2800" b="0" dirty="0">
                <a:solidFill>
                  <a:schemeClr val="bg1"/>
                </a:solidFill>
              </a:rPr>
              <a:t>Kahoot! </a:t>
            </a:r>
          </a:p>
        </p:txBody>
      </p:sp>
      <p:grpSp>
        <p:nvGrpSpPr>
          <p:cNvPr id="32" name="Graphic 2">
            <a:extLst>
              <a:ext uri="{FF2B5EF4-FFF2-40B4-BE49-F238E27FC236}">
                <a16:creationId xmlns:a16="http://schemas.microsoft.com/office/drawing/2014/main" id="{F1F7BDAB-5BC6-5299-F9D1-D5EFAC7466CF}"/>
              </a:ext>
            </a:extLst>
          </p:cNvPr>
          <p:cNvGrpSpPr/>
          <p:nvPr/>
        </p:nvGrpSpPr>
        <p:grpSpPr>
          <a:xfrm rot="10800000" flipH="1">
            <a:off x="-2135848" y="-93343"/>
            <a:ext cx="3136007" cy="1090893"/>
            <a:chOff x="4497892" y="6688880"/>
            <a:chExt cx="1587779" cy="552326"/>
          </a:xfrm>
          <a:solidFill>
            <a:srgbClr val="FFFFFF"/>
          </a:solidFill>
        </p:grpSpPr>
        <p:sp>
          <p:nvSpPr>
            <p:cNvPr id="33" name="Graphic 2">
              <a:extLst>
                <a:ext uri="{FF2B5EF4-FFF2-40B4-BE49-F238E27FC236}">
                  <a16:creationId xmlns:a16="http://schemas.microsoft.com/office/drawing/2014/main" id="{1E2816FB-7D70-1497-3C79-0CCA5E0487B3}"/>
                </a:ext>
              </a:extLst>
            </p:cNvPr>
            <p:cNvSpPr/>
            <p:nvPr/>
          </p:nvSpPr>
          <p:spPr>
            <a:xfrm>
              <a:off x="4755987" y="6869474"/>
              <a:ext cx="1071829" cy="371732"/>
            </a:xfrm>
            <a:custGeom>
              <a:avLst/>
              <a:gdLst>
                <a:gd name="connsiteX0" fmla="*/ 543881 w 1071829"/>
                <a:gd name="connsiteY0" fmla="*/ 2221 h 371732"/>
                <a:gd name="connsiteX1" fmla="*/ 540858 w 1071829"/>
                <a:gd name="connsiteY1" fmla="*/ 949 h 371732"/>
                <a:gd name="connsiteX2" fmla="*/ 538674 w 1071829"/>
                <a:gd name="connsiteY2" fmla="*/ 109 h 371732"/>
                <a:gd name="connsiteX3" fmla="*/ 535891 w 1071829"/>
                <a:gd name="connsiteY3" fmla="*/ 37 h 371732"/>
                <a:gd name="connsiteX4" fmla="*/ 533179 w 1071829"/>
                <a:gd name="connsiteY4" fmla="*/ 109 h 371732"/>
                <a:gd name="connsiteX5" fmla="*/ 530948 w 1071829"/>
                <a:gd name="connsiteY5" fmla="*/ 997 h 371732"/>
                <a:gd name="connsiteX6" fmla="*/ 527996 w 1071829"/>
                <a:gd name="connsiteY6" fmla="*/ 2245 h 371732"/>
                <a:gd name="connsiteX7" fmla="*/ 527636 w 1071829"/>
                <a:gd name="connsiteY7" fmla="*/ 2388 h 371732"/>
                <a:gd name="connsiteX8" fmla="*/ 0 w 1071829"/>
                <a:gd name="connsiteY8" fmla="*/ 371732 h 371732"/>
                <a:gd name="connsiteX9" fmla="*/ 4895 w 1071829"/>
                <a:gd name="connsiteY9" fmla="*/ 371732 h 371732"/>
                <a:gd name="connsiteX10" fmla="*/ 50342 w 1071829"/>
                <a:gd name="connsiteY10" fmla="*/ 371732 h 371732"/>
                <a:gd name="connsiteX11" fmla="*/ 535891 w 1071829"/>
                <a:gd name="connsiteY11" fmla="*/ 31807 h 371732"/>
                <a:gd name="connsiteX12" fmla="*/ 1021559 w 1071829"/>
                <a:gd name="connsiteY12" fmla="*/ 371732 h 371732"/>
                <a:gd name="connsiteX13" fmla="*/ 1071829 w 1071829"/>
                <a:gd name="connsiteY13" fmla="*/ 371732 h 371732"/>
                <a:gd name="connsiteX14" fmla="*/ 544217 w 1071829"/>
                <a:gd name="connsiteY14" fmla="*/ 2388 h 371732"/>
                <a:gd name="connsiteX15" fmla="*/ 543881 w 1071829"/>
                <a:gd name="connsiteY15" fmla="*/ 2221 h 37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1829" h="371732">
                  <a:moveTo>
                    <a:pt x="543881" y="2221"/>
                  </a:moveTo>
                  <a:cubicBezTo>
                    <a:pt x="542969" y="1597"/>
                    <a:pt x="541866" y="1357"/>
                    <a:pt x="540858" y="949"/>
                  </a:cubicBezTo>
                  <a:cubicBezTo>
                    <a:pt x="540138" y="661"/>
                    <a:pt x="539442" y="229"/>
                    <a:pt x="538674" y="109"/>
                  </a:cubicBezTo>
                  <a:cubicBezTo>
                    <a:pt x="537786" y="-83"/>
                    <a:pt x="536850" y="37"/>
                    <a:pt x="535891" y="37"/>
                  </a:cubicBezTo>
                  <a:cubicBezTo>
                    <a:pt x="534979" y="37"/>
                    <a:pt x="534067" y="-83"/>
                    <a:pt x="533179" y="109"/>
                  </a:cubicBezTo>
                  <a:cubicBezTo>
                    <a:pt x="532411" y="229"/>
                    <a:pt x="531692" y="685"/>
                    <a:pt x="530948" y="997"/>
                  </a:cubicBezTo>
                  <a:cubicBezTo>
                    <a:pt x="529892" y="1357"/>
                    <a:pt x="528860" y="1621"/>
                    <a:pt x="527996" y="2245"/>
                  </a:cubicBezTo>
                  <a:cubicBezTo>
                    <a:pt x="527852" y="2365"/>
                    <a:pt x="527732" y="2365"/>
                    <a:pt x="527636" y="2388"/>
                  </a:cubicBezTo>
                  <a:lnTo>
                    <a:pt x="0" y="371732"/>
                  </a:lnTo>
                  <a:lnTo>
                    <a:pt x="4895" y="371732"/>
                  </a:lnTo>
                  <a:lnTo>
                    <a:pt x="50342" y="371732"/>
                  </a:lnTo>
                  <a:lnTo>
                    <a:pt x="535891" y="31807"/>
                  </a:lnTo>
                  <a:lnTo>
                    <a:pt x="1021559" y="371732"/>
                  </a:lnTo>
                  <a:lnTo>
                    <a:pt x="1071829" y="371732"/>
                  </a:lnTo>
                  <a:lnTo>
                    <a:pt x="544217" y="2388"/>
                  </a:lnTo>
                  <a:cubicBezTo>
                    <a:pt x="544097" y="2341"/>
                    <a:pt x="543953" y="2341"/>
                    <a:pt x="543881" y="2221"/>
                  </a:cubicBezTo>
                </a:path>
              </a:pathLst>
            </a:custGeom>
            <a:solidFill>
              <a:srgbClr val="FFFFFF"/>
            </a:solidFill>
            <a:ln w="2400" cap="flat">
              <a:noFill/>
              <a:prstDash val="solid"/>
              <a:miter/>
            </a:ln>
          </p:spPr>
          <p:txBody>
            <a:bodyPr rtlCol="0" anchor="ctr"/>
            <a:lstStyle/>
            <a:p>
              <a:endParaRPr lang="en-US" sz="1800"/>
            </a:p>
          </p:txBody>
        </p:sp>
        <p:sp>
          <p:nvSpPr>
            <p:cNvPr id="34" name="Graphic 2">
              <a:extLst>
                <a:ext uri="{FF2B5EF4-FFF2-40B4-BE49-F238E27FC236}">
                  <a16:creationId xmlns:a16="http://schemas.microsoft.com/office/drawing/2014/main" id="{7B88418B-FFD3-AB35-D2BE-A50B9E018B9E}"/>
                </a:ext>
              </a:extLst>
            </p:cNvPr>
            <p:cNvSpPr/>
            <p:nvPr/>
          </p:nvSpPr>
          <p:spPr>
            <a:xfrm>
              <a:off x="4497892" y="6688880"/>
              <a:ext cx="1587779" cy="552300"/>
            </a:xfrm>
            <a:custGeom>
              <a:avLst/>
              <a:gdLst>
                <a:gd name="connsiteX0" fmla="*/ 801976 w 1587779"/>
                <a:gd name="connsiteY0" fmla="*/ 2269 h 552300"/>
                <a:gd name="connsiteX1" fmla="*/ 798953 w 1587779"/>
                <a:gd name="connsiteY1" fmla="*/ 997 h 552300"/>
                <a:gd name="connsiteX2" fmla="*/ 796769 w 1587779"/>
                <a:gd name="connsiteY2" fmla="*/ 109 h 552300"/>
                <a:gd name="connsiteX3" fmla="*/ 793986 w 1587779"/>
                <a:gd name="connsiteY3" fmla="*/ 37 h 552300"/>
                <a:gd name="connsiteX4" fmla="*/ 791274 w 1587779"/>
                <a:gd name="connsiteY4" fmla="*/ 109 h 552300"/>
                <a:gd name="connsiteX5" fmla="*/ 789043 w 1587779"/>
                <a:gd name="connsiteY5" fmla="*/ 997 h 552300"/>
                <a:gd name="connsiteX6" fmla="*/ 786091 w 1587779"/>
                <a:gd name="connsiteY6" fmla="*/ 2269 h 552300"/>
                <a:gd name="connsiteX7" fmla="*/ 785731 w 1587779"/>
                <a:gd name="connsiteY7" fmla="*/ 2412 h 552300"/>
                <a:gd name="connsiteX8" fmla="*/ 0 w 1587779"/>
                <a:gd name="connsiteY8" fmla="*/ 552301 h 552300"/>
                <a:gd name="connsiteX9" fmla="*/ 9526 w 1587779"/>
                <a:gd name="connsiteY9" fmla="*/ 552301 h 552300"/>
                <a:gd name="connsiteX10" fmla="*/ 50294 w 1587779"/>
                <a:gd name="connsiteY10" fmla="*/ 552301 h 552300"/>
                <a:gd name="connsiteX11" fmla="*/ 793962 w 1587779"/>
                <a:gd name="connsiteY11" fmla="*/ 31879 h 552300"/>
                <a:gd name="connsiteX12" fmla="*/ 1537557 w 1587779"/>
                <a:gd name="connsiteY12" fmla="*/ 552301 h 552300"/>
                <a:gd name="connsiteX13" fmla="*/ 1587780 w 1587779"/>
                <a:gd name="connsiteY13" fmla="*/ 552301 h 552300"/>
                <a:gd name="connsiteX14" fmla="*/ 802288 w 1587779"/>
                <a:gd name="connsiteY14" fmla="*/ 2412 h 552300"/>
                <a:gd name="connsiteX15" fmla="*/ 801976 w 1587779"/>
                <a:gd name="connsiteY15" fmla="*/ 2269 h 55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87779" h="552300">
                  <a:moveTo>
                    <a:pt x="801976" y="2269"/>
                  </a:moveTo>
                  <a:cubicBezTo>
                    <a:pt x="801064" y="1693"/>
                    <a:pt x="799961" y="1357"/>
                    <a:pt x="798953" y="997"/>
                  </a:cubicBezTo>
                  <a:cubicBezTo>
                    <a:pt x="798233" y="709"/>
                    <a:pt x="797537" y="277"/>
                    <a:pt x="796769" y="109"/>
                  </a:cubicBezTo>
                  <a:cubicBezTo>
                    <a:pt x="795881" y="-83"/>
                    <a:pt x="794945" y="37"/>
                    <a:pt x="793986" y="37"/>
                  </a:cubicBezTo>
                  <a:cubicBezTo>
                    <a:pt x="793074" y="37"/>
                    <a:pt x="792162" y="-83"/>
                    <a:pt x="791274" y="109"/>
                  </a:cubicBezTo>
                  <a:cubicBezTo>
                    <a:pt x="790506" y="253"/>
                    <a:pt x="789787" y="733"/>
                    <a:pt x="789043" y="997"/>
                  </a:cubicBezTo>
                  <a:cubicBezTo>
                    <a:pt x="787987" y="1357"/>
                    <a:pt x="786955" y="1693"/>
                    <a:pt x="786091" y="2269"/>
                  </a:cubicBezTo>
                  <a:cubicBezTo>
                    <a:pt x="785947" y="2341"/>
                    <a:pt x="785827" y="2341"/>
                    <a:pt x="785731" y="2412"/>
                  </a:cubicBezTo>
                  <a:lnTo>
                    <a:pt x="0" y="552301"/>
                  </a:lnTo>
                  <a:lnTo>
                    <a:pt x="9526" y="552301"/>
                  </a:lnTo>
                  <a:lnTo>
                    <a:pt x="50294" y="552301"/>
                  </a:lnTo>
                  <a:lnTo>
                    <a:pt x="793962" y="31879"/>
                  </a:lnTo>
                  <a:lnTo>
                    <a:pt x="1537557" y="552301"/>
                  </a:lnTo>
                  <a:lnTo>
                    <a:pt x="1587780" y="552301"/>
                  </a:lnTo>
                  <a:lnTo>
                    <a:pt x="802288" y="2412"/>
                  </a:lnTo>
                  <a:cubicBezTo>
                    <a:pt x="802192" y="2341"/>
                    <a:pt x="802048" y="2341"/>
                    <a:pt x="801976" y="2269"/>
                  </a:cubicBezTo>
                </a:path>
              </a:pathLst>
            </a:custGeom>
            <a:solidFill>
              <a:srgbClr val="FFFFFF"/>
            </a:solidFill>
            <a:ln w="2400" cap="flat">
              <a:noFill/>
              <a:prstDash val="solid"/>
              <a:miter/>
            </a:ln>
          </p:spPr>
          <p:txBody>
            <a:bodyPr rtlCol="0" anchor="ctr"/>
            <a:lstStyle/>
            <a:p>
              <a:endParaRPr lang="en-US" sz="1800"/>
            </a:p>
          </p:txBody>
        </p:sp>
        <p:sp>
          <p:nvSpPr>
            <p:cNvPr id="35" name="Graphic 2">
              <a:extLst>
                <a:ext uri="{FF2B5EF4-FFF2-40B4-BE49-F238E27FC236}">
                  <a16:creationId xmlns:a16="http://schemas.microsoft.com/office/drawing/2014/main" id="{E3404074-382E-8124-A8FB-48C93E489C57}"/>
                </a:ext>
              </a:extLst>
            </p:cNvPr>
            <p:cNvSpPr/>
            <p:nvPr/>
          </p:nvSpPr>
          <p:spPr>
            <a:xfrm>
              <a:off x="5019674" y="7054087"/>
              <a:ext cx="544457" cy="187118"/>
            </a:xfrm>
            <a:custGeom>
              <a:avLst/>
              <a:gdLst>
                <a:gd name="connsiteX0" fmla="*/ 280531 w 544457"/>
                <a:gd name="connsiteY0" fmla="*/ 2375 h 187118"/>
                <a:gd name="connsiteX1" fmla="*/ 280195 w 544457"/>
                <a:gd name="connsiteY1" fmla="*/ 2230 h 187118"/>
                <a:gd name="connsiteX2" fmla="*/ 277196 w 544457"/>
                <a:gd name="connsiteY2" fmla="*/ 959 h 187118"/>
                <a:gd name="connsiteX3" fmla="*/ 275012 w 544457"/>
                <a:gd name="connsiteY3" fmla="*/ 119 h 187118"/>
                <a:gd name="connsiteX4" fmla="*/ 272205 w 544457"/>
                <a:gd name="connsiteY4" fmla="*/ 47 h 187118"/>
                <a:gd name="connsiteX5" fmla="*/ 269493 w 544457"/>
                <a:gd name="connsiteY5" fmla="*/ 119 h 187118"/>
                <a:gd name="connsiteX6" fmla="*/ 267261 w 544457"/>
                <a:gd name="connsiteY6" fmla="*/ 959 h 187118"/>
                <a:gd name="connsiteX7" fmla="*/ 264310 w 544457"/>
                <a:gd name="connsiteY7" fmla="*/ 2230 h 187118"/>
                <a:gd name="connsiteX8" fmla="*/ 263950 w 544457"/>
                <a:gd name="connsiteY8" fmla="*/ 2375 h 187118"/>
                <a:gd name="connsiteX9" fmla="*/ 0 w 544457"/>
                <a:gd name="connsiteY9" fmla="*/ 187118 h 187118"/>
                <a:gd name="connsiteX10" fmla="*/ 50295 w 544457"/>
                <a:gd name="connsiteY10" fmla="*/ 187118 h 187118"/>
                <a:gd name="connsiteX11" fmla="*/ 272205 w 544457"/>
                <a:gd name="connsiteY11" fmla="*/ 31793 h 187118"/>
                <a:gd name="connsiteX12" fmla="*/ 494187 w 544457"/>
                <a:gd name="connsiteY12" fmla="*/ 187118 h 187118"/>
                <a:gd name="connsiteX13" fmla="*/ 544457 w 544457"/>
                <a:gd name="connsiteY13" fmla="*/ 187118 h 187118"/>
                <a:gd name="connsiteX14" fmla="*/ 280531 w 544457"/>
                <a:gd name="connsiteY14" fmla="*/ 2375 h 1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57" h="187118">
                  <a:moveTo>
                    <a:pt x="280531" y="2375"/>
                  </a:moveTo>
                  <a:cubicBezTo>
                    <a:pt x="280411" y="2303"/>
                    <a:pt x="280315" y="2303"/>
                    <a:pt x="280195" y="2230"/>
                  </a:cubicBezTo>
                  <a:cubicBezTo>
                    <a:pt x="279283" y="1607"/>
                    <a:pt x="278228" y="1319"/>
                    <a:pt x="277196" y="959"/>
                  </a:cubicBezTo>
                  <a:cubicBezTo>
                    <a:pt x="276428" y="671"/>
                    <a:pt x="275780" y="239"/>
                    <a:pt x="275012" y="119"/>
                  </a:cubicBezTo>
                  <a:cubicBezTo>
                    <a:pt x="274100" y="-97"/>
                    <a:pt x="273141" y="47"/>
                    <a:pt x="272205" y="47"/>
                  </a:cubicBezTo>
                  <a:cubicBezTo>
                    <a:pt x="271341" y="47"/>
                    <a:pt x="270405" y="-97"/>
                    <a:pt x="269493" y="119"/>
                  </a:cubicBezTo>
                  <a:cubicBezTo>
                    <a:pt x="268725" y="239"/>
                    <a:pt x="268005" y="671"/>
                    <a:pt x="267261" y="959"/>
                  </a:cubicBezTo>
                  <a:cubicBezTo>
                    <a:pt x="266206" y="1319"/>
                    <a:pt x="265222" y="1607"/>
                    <a:pt x="264310" y="2230"/>
                  </a:cubicBezTo>
                  <a:cubicBezTo>
                    <a:pt x="264166" y="2279"/>
                    <a:pt x="264046" y="2303"/>
                    <a:pt x="263950" y="2375"/>
                  </a:cubicBezTo>
                  <a:lnTo>
                    <a:pt x="0" y="187118"/>
                  </a:lnTo>
                  <a:lnTo>
                    <a:pt x="50295" y="187118"/>
                  </a:lnTo>
                  <a:lnTo>
                    <a:pt x="272205" y="31793"/>
                  </a:lnTo>
                  <a:lnTo>
                    <a:pt x="494187" y="187118"/>
                  </a:lnTo>
                  <a:lnTo>
                    <a:pt x="544457" y="187118"/>
                  </a:lnTo>
                  <a:lnTo>
                    <a:pt x="280531" y="2375"/>
                  </a:lnTo>
                  <a:close/>
                </a:path>
              </a:pathLst>
            </a:custGeom>
            <a:solidFill>
              <a:srgbClr val="FFFFFF"/>
            </a:solidFill>
            <a:ln w="2400" cap="flat">
              <a:noFill/>
              <a:prstDash val="solid"/>
              <a:miter/>
            </a:ln>
          </p:spPr>
          <p:txBody>
            <a:bodyPr rtlCol="0" anchor="ctr"/>
            <a:lstStyle/>
            <a:p>
              <a:endParaRPr lang="en-US" sz="1800"/>
            </a:p>
          </p:txBody>
        </p:sp>
      </p:grpSp>
      <p:sp>
        <p:nvSpPr>
          <p:cNvPr id="38" name="Text Placeholder 4">
            <a:extLst>
              <a:ext uri="{FF2B5EF4-FFF2-40B4-BE49-F238E27FC236}">
                <a16:creationId xmlns:a16="http://schemas.microsoft.com/office/drawing/2014/main" id="{29D32AE7-9FC5-CCEB-708A-D3DBEF89A7E1}"/>
              </a:ext>
            </a:extLst>
          </p:cNvPr>
          <p:cNvSpPr txBox="1">
            <a:spLocks/>
          </p:cNvSpPr>
          <p:nvPr/>
        </p:nvSpPr>
        <p:spPr>
          <a:xfrm>
            <a:off x="4514459" y="4418922"/>
            <a:ext cx="2597728"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STÖDJER KREATIVITET</a:t>
            </a:r>
          </a:p>
        </p:txBody>
      </p:sp>
      <p:sp>
        <p:nvSpPr>
          <p:cNvPr id="39" name="Text Placeholder 4">
            <a:extLst>
              <a:ext uri="{FF2B5EF4-FFF2-40B4-BE49-F238E27FC236}">
                <a16:creationId xmlns:a16="http://schemas.microsoft.com/office/drawing/2014/main" id="{6BCF5308-93EB-288A-4D16-4536109E5CA3}"/>
              </a:ext>
            </a:extLst>
          </p:cNvPr>
          <p:cNvSpPr txBox="1">
            <a:spLocks/>
          </p:cNvSpPr>
          <p:nvPr/>
        </p:nvSpPr>
        <p:spPr>
          <a:xfrm>
            <a:off x="554339" y="4952281"/>
            <a:ext cx="6526988" cy="1082426"/>
          </a:xfrm>
          <a:prstGeom prst="rect">
            <a:avLst/>
          </a:prstGeom>
          <a:ln>
            <a:noFill/>
          </a:ln>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358ECE"/>
              </a:buClr>
              <a:buFont typeface="Arial" panose="020B0604020202020204" pitchFamily="34" charset="0"/>
              <a:buChar char="•"/>
            </a:pPr>
            <a:r>
              <a:rPr lang="sv-SE" sz="1200" dirty="0"/>
              <a:t>Den lätta användningen gör det enkelt för de studerande att uttrycka sig, att skapa ett kreativt arbetssätt.</a:t>
            </a:r>
          </a:p>
          <a:p>
            <a:pPr marL="171450" indent="-171450" algn="l">
              <a:buClr>
                <a:srgbClr val="358ECE"/>
              </a:buClr>
              <a:buFont typeface="Arial" panose="020B0604020202020204" pitchFamily="34" charset="0"/>
              <a:buChar char="•"/>
            </a:pPr>
            <a:r>
              <a:rPr lang="sv-SE" sz="1200" dirty="0"/>
              <a:t>Många studerande kommer att älska utmaningen i att skapa sina egna </a:t>
            </a:r>
            <a:r>
              <a:rPr lang="sv-SE" sz="1200" dirty="0" err="1"/>
              <a:t>Kahoots</a:t>
            </a:r>
            <a:r>
              <a:rPr lang="sv-SE" sz="1200" dirty="0"/>
              <a:t>.</a:t>
            </a:r>
          </a:p>
          <a:p>
            <a:pPr marL="171450" indent="-171450" algn="l">
              <a:buClr>
                <a:srgbClr val="358ECE"/>
              </a:buClr>
              <a:buFont typeface="Arial" panose="020B0604020202020204" pitchFamily="34" charset="0"/>
              <a:buChar char="•"/>
            </a:pPr>
            <a:endParaRPr lang="sv-SE" sz="1200" dirty="0"/>
          </a:p>
          <a:p>
            <a:pPr marL="171450" indent="-171450" algn="l">
              <a:buClr>
                <a:srgbClr val="358ECE"/>
              </a:buClr>
              <a:buFont typeface="Arial" panose="020B0604020202020204" pitchFamily="34" charset="0"/>
              <a:buChar char="•"/>
            </a:pPr>
            <a:endParaRPr lang="sv-SE" sz="1200" dirty="0"/>
          </a:p>
        </p:txBody>
      </p:sp>
      <p:sp>
        <p:nvSpPr>
          <p:cNvPr id="40" name="Text Placeholder 4">
            <a:extLst>
              <a:ext uri="{FF2B5EF4-FFF2-40B4-BE49-F238E27FC236}">
                <a16:creationId xmlns:a16="http://schemas.microsoft.com/office/drawing/2014/main" id="{0FD588BF-6821-A3FA-2A78-32CE7027AF35}"/>
              </a:ext>
            </a:extLst>
          </p:cNvPr>
          <p:cNvSpPr txBox="1">
            <a:spLocks/>
          </p:cNvSpPr>
          <p:nvPr/>
        </p:nvSpPr>
        <p:spPr>
          <a:xfrm>
            <a:off x="490872" y="6238255"/>
            <a:ext cx="1563544"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800" b="1" dirty="0">
                <a:solidFill>
                  <a:schemeClr val="bg1"/>
                </a:solidFill>
              </a:rPr>
              <a:t>ATT TÄNKA PÅ</a:t>
            </a:r>
          </a:p>
        </p:txBody>
      </p:sp>
      <p:sp>
        <p:nvSpPr>
          <p:cNvPr id="41" name="Text Placeholder 4">
            <a:extLst>
              <a:ext uri="{FF2B5EF4-FFF2-40B4-BE49-F238E27FC236}">
                <a16:creationId xmlns:a16="http://schemas.microsoft.com/office/drawing/2014/main" id="{420F4D33-8A7A-C08D-278A-63E791EDCE46}"/>
              </a:ext>
            </a:extLst>
          </p:cNvPr>
          <p:cNvSpPr txBox="1">
            <a:spLocks/>
          </p:cNvSpPr>
          <p:nvPr/>
        </p:nvSpPr>
        <p:spPr>
          <a:xfrm>
            <a:off x="521732" y="6771614"/>
            <a:ext cx="6526988" cy="591252"/>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358ECE"/>
              </a:buClr>
              <a:buFont typeface="Arial" panose="020B0604020202020204" pitchFamily="34" charset="0"/>
              <a:buChar char="•"/>
            </a:pPr>
            <a:r>
              <a:rPr lang="sv-SE" sz="1200" dirty="0"/>
              <a:t>Det passar inte alla studerande. Vissa studerande presterar bättre om de arbetar i sin egen takt utan tidsgräns och den stress som följer med att tävla mot sina klasskamrater.</a:t>
            </a:r>
          </a:p>
          <a:p>
            <a:pPr marL="171450" indent="-171450" algn="l">
              <a:buClr>
                <a:srgbClr val="358ECE"/>
              </a:buClr>
              <a:buFont typeface="Arial" panose="020B0604020202020204" pitchFamily="34" charset="0"/>
              <a:buChar char="•"/>
            </a:pPr>
            <a:endParaRPr lang="sv-SE" sz="1200" dirty="0"/>
          </a:p>
          <a:p>
            <a:pPr algn="l">
              <a:buClr>
                <a:srgbClr val="358ECE"/>
              </a:buClr>
            </a:pPr>
            <a:endParaRPr lang="sv-SE" sz="1200" dirty="0"/>
          </a:p>
        </p:txBody>
      </p:sp>
      <p:sp>
        <p:nvSpPr>
          <p:cNvPr id="42" name="Text Placeholder 4">
            <a:extLst>
              <a:ext uri="{FF2B5EF4-FFF2-40B4-BE49-F238E27FC236}">
                <a16:creationId xmlns:a16="http://schemas.microsoft.com/office/drawing/2014/main" id="{E5CB9612-02A5-D3F5-C11A-83EF4CE7CD71}"/>
              </a:ext>
            </a:extLst>
          </p:cNvPr>
          <p:cNvSpPr txBox="1">
            <a:spLocks/>
          </p:cNvSpPr>
          <p:nvPr/>
        </p:nvSpPr>
        <p:spPr>
          <a:xfrm>
            <a:off x="5063118" y="7654604"/>
            <a:ext cx="1976665"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ATT SÄTTA IGÅNG</a:t>
            </a:r>
          </a:p>
        </p:txBody>
      </p:sp>
      <p:sp>
        <p:nvSpPr>
          <p:cNvPr id="43" name="Text Placeholder 4">
            <a:extLst>
              <a:ext uri="{FF2B5EF4-FFF2-40B4-BE49-F238E27FC236}">
                <a16:creationId xmlns:a16="http://schemas.microsoft.com/office/drawing/2014/main" id="{E6BD66D6-3AA0-3BAE-4716-110572AE3D80}"/>
              </a:ext>
            </a:extLst>
          </p:cNvPr>
          <p:cNvSpPr txBox="1">
            <a:spLocks/>
          </p:cNvSpPr>
          <p:nvPr/>
        </p:nvSpPr>
        <p:spPr>
          <a:xfrm>
            <a:off x="5093978" y="8187963"/>
            <a:ext cx="1976665"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ts val="1240"/>
              </a:lnSpc>
              <a:buClr>
                <a:srgbClr val="E61152"/>
              </a:buClr>
            </a:pPr>
            <a:r>
              <a:rPr lang="sv-SE" sz="1200" dirty="0"/>
              <a:t>Följ de här länkarna för att se goda exempel från andra utbildare. Kom ihåg att dela med dig av dina framsteg till kolleger som stöd och för att stärka er professionellt.</a:t>
            </a:r>
          </a:p>
          <a:p>
            <a:pPr marL="171450" indent="-171450" algn="r">
              <a:buClr>
                <a:srgbClr val="E61152"/>
              </a:buClr>
              <a:buFont typeface="Arial" panose="020B0604020202020204" pitchFamily="34" charset="0"/>
              <a:buChar char="•"/>
            </a:pPr>
            <a:endParaRPr lang="sv-SE" sz="1200" dirty="0"/>
          </a:p>
        </p:txBody>
      </p:sp>
      <p:cxnSp>
        <p:nvCxnSpPr>
          <p:cNvPr id="52" name="Straight Connector 51">
            <a:extLst>
              <a:ext uri="{FF2B5EF4-FFF2-40B4-BE49-F238E27FC236}">
                <a16:creationId xmlns:a16="http://schemas.microsoft.com/office/drawing/2014/main" id="{71FC61DC-630A-2E39-9BF0-6E40CF3180E1}"/>
              </a:ext>
            </a:extLst>
          </p:cNvPr>
          <p:cNvCxnSpPr>
            <a:cxnSpLocks/>
          </p:cNvCxnSpPr>
          <p:nvPr/>
        </p:nvCxnSpPr>
        <p:spPr>
          <a:xfrm>
            <a:off x="-13021" y="2787975"/>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ACB53B57-1FD8-0C8E-E5A3-AA5A4825D54D}"/>
              </a:ext>
            </a:extLst>
          </p:cNvPr>
          <p:cNvCxnSpPr>
            <a:cxnSpLocks/>
          </p:cNvCxnSpPr>
          <p:nvPr/>
        </p:nvCxnSpPr>
        <p:spPr>
          <a:xfrm>
            <a:off x="7110801" y="4608353"/>
            <a:ext cx="468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4E332324-9C59-233D-927B-0C1038346193}"/>
              </a:ext>
            </a:extLst>
          </p:cNvPr>
          <p:cNvCxnSpPr>
            <a:cxnSpLocks/>
          </p:cNvCxnSpPr>
          <p:nvPr/>
        </p:nvCxnSpPr>
        <p:spPr>
          <a:xfrm>
            <a:off x="9419" y="6432058"/>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F42CD8A-2105-2129-88A4-2B07D3C9F851}"/>
              </a:ext>
            </a:extLst>
          </p:cNvPr>
          <p:cNvCxnSpPr>
            <a:cxnSpLocks/>
          </p:cNvCxnSpPr>
          <p:nvPr/>
        </p:nvCxnSpPr>
        <p:spPr>
          <a:xfrm>
            <a:off x="7023278" y="7847239"/>
            <a:ext cx="540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1DD7BBA2-05B2-E874-9100-D3DE037C9FC9}"/>
              </a:ext>
            </a:extLst>
          </p:cNvPr>
          <p:cNvGrpSpPr>
            <a:grpSpLocks noChangeAspect="1"/>
          </p:cNvGrpSpPr>
          <p:nvPr/>
        </p:nvGrpSpPr>
        <p:grpSpPr>
          <a:xfrm>
            <a:off x="3788268" y="4241718"/>
            <a:ext cx="605780" cy="540000"/>
            <a:chOff x="4422991" y="1951890"/>
            <a:chExt cx="1086135" cy="968195"/>
          </a:xfrm>
        </p:grpSpPr>
        <p:sp>
          <p:nvSpPr>
            <p:cNvPr id="58" name="Freeform 57">
              <a:extLst>
                <a:ext uri="{FF2B5EF4-FFF2-40B4-BE49-F238E27FC236}">
                  <a16:creationId xmlns:a16="http://schemas.microsoft.com/office/drawing/2014/main" id="{160A8A01-DD2A-791B-C0E8-67252A9106C7}"/>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0000"/>
            </a:solidFill>
            <a:ln w="27426" cap="flat">
              <a:noFill/>
              <a:prstDash val="solid"/>
              <a:miter/>
            </a:ln>
          </p:spPr>
          <p:txBody>
            <a:bodyPr rtlCol="0" anchor="ctr"/>
            <a:lstStyle/>
            <a:p>
              <a:endParaRPr lang="en-US"/>
            </a:p>
          </p:txBody>
        </p:sp>
        <p:grpSp>
          <p:nvGrpSpPr>
            <p:cNvPr id="59" name="Graphic 3">
              <a:extLst>
                <a:ext uri="{FF2B5EF4-FFF2-40B4-BE49-F238E27FC236}">
                  <a16:creationId xmlns:a16="http://schemas.microsoft.com/office/drawing/2014/main" id="{5C545489-60BF-6647-C636-EE21603B5869}"/>
                </a:ext>
              </a:extLst>
            </p:cNvPr>
            <p:cNvGrpSpPr/>
            <p:nvPr/>
          </p:nvGrpSpPr>
          <p:grpSpPr>
            <a:xfrm>
              <a:off x="4738409" y="2001259"/>
              <a:ext cx="466270" cy="416899"/>
              <a:chOff x="4738409" y="2001259"/>
              <a:chExt cx="466270" cy="416899"/>
            </a:xfrm>
            <a:solidFill>
              <a:srgbClr val="00BADE"/>
            </a:solidFill>
          </p:grpSpPr>
          <p:sp>
            <p:nvSpPr>
              <p:cNvPr id="60" name="Freeform 59">
                <a:extLst>
                  <a:ext uri="{FF2B5EF4-FFF2-40B4-BE49-F238E27FC236}">
                    <a16:creationId xmlns:a16="http://schemas.microsoft.com/office/drawing/2014/main" id="{77DB0916-EE2B-DD23-1FC3-DF26025FBA7E}"/>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358ECE"/>
              </a:solidFill>
              <a:ln w="2742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647B2AA0-33AA-3D55-3492-EAE4153FC19E}"/>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358ECE"/>
              </a:solid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EAB16140-4045-97AE-9F40-1E831787C455}"/>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358ECE"/>
              </a:solidFill>
              <a:ln w="27426" cap="flat">
                <a:noFill/>
                <a:prstDash val="solid"/>
                <a:miter/>
              </a:ln>
            </p:spPr>
            <p:txBody>
              <a:bodyPr rtlCol="0" anchor="ctr"/>
              <a:lstStyle/>
              <a:p>
                <a:endParaRPr lang="en-US"/>
              </a:p>
            </p:txBody>
          </p:sp>
        </p:grpSp>
      </p:grpSp>
      <p:grpSp>
        <p:nvGrpSpPr>
          <p:cNvPr id="63" name="Group 62">
            <a:extLst>
              <a:ext uri="{FF2B5EF4-FFF2-40B4-BE49-F238E27FC236}">
                <a16:creationId xmlns:a16="http://schemas.microsoft.com/office/drawing/2014/main" id="{B0CA9BA5-9AF7-CECE-D586-424F88CDFE50}"/>
              </a:ext>
            </a:extLst>
          </p:cNvPr>
          <p:cNvGrpSpPr>
            <a:grpSpLocks noChangeAspect="1"/>
          </p:cNvGrpSpPr>
          <p:nvPr/>
        </p:nvGrpSpPr>
        <p:grpSpPr>
          <a:xfrm>
            <a:off x="5456653" y="2402484"/>
            <a:ext cx="533735" cy="540000"/>
            <a:chOff x="7190753" y="5365577"/>
            <a:chExt cx="745522" cy="754273"/>
          </a:xfrm>
        </p:grpSpPr>
        <p:grpSp>
          <p:nvGrpSpPr>
            <p:cNvPr id="64" name="Graphic 2">
              <a:extLst>
                <a:ext uri="{FF2B5EF4-FFF2-40B4-BE49-F238E27FC236}">
                  <a16:creationId xmlns:a16="http://schemas.microsoft.com/office/drawing/2014/main" id="{C04B5871-D3D9-2DA0-8F03-0D9933C3EFBB}"/>
                </a:ext>
              </a:extLst>
            </p:cNvPr>
            <p:cNvGrpSpPr/>
            <p:nvPr/>
          </p:nvGrpSpPr>
          <p:grpSpPr>
            <a:xfrm>
              <a:off x="7353351" y="5647412"/>
              <a:ext cx="420044" cy="75879"/>
              <a:chOff x="7353351" y="5647412"/>
              <a:chExt cx="420044" cy="75879"/>
            </a:xfrm>
            <a:solidFill>
              <a:srgbClr val="00BADE"/>
            </a:solidFill>
          </p:grpSpPr>
          <p:sp>
            <p:nvSpPr>
              <p:cNvPr id="75" name="Freeform 74">
                <a:extLst>
                  <a:ext uri="{FF2B5EF4-FFF2-40B4-BE49-F238E27FC236}">
                    <a16:creationId xmlns:a16="http://schemas.microsoft.com/office/drawing/2014/main" id="{AE84CAF3-59BD-7FCA-06C0-0650464C1608}"/>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358ECE"/>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2C11BEA7-ABA4-D548-A824-B5E1A4CF99E8}"/>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358ECE"/>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65" name="Graphic 2">
              <a:extLst>
                <a:ext uri="{FF2B5EF4-FFF2-40B4-BE49-F238E27FC236}">
                  <a16:creationId xmlns:a16="http://schemas.microsoft.com/office/drawing/2014/main" id="{1325768C-19E4-7A3C-9445-3CE8B9C5491D}"/>
                </a:ext>
              </a:extLst>
            </p:cNvPr>
            <p:cNvGrpSpPr/>
            <p:nvPr/>
          </p:nvGrpSpPr>
          <p:grpSpPr>
            <a:xfrm>
              <a:off x="7190753" y="5365577"/>
              <a:ext cx="745522" cy="754273"/>
              <a:chOff x="7190753" y="5365577"/>
              <a:chExt cx="745522" cy="754273"/>
            </a:xfrm>
            <a:solidFill>
              <a:srgbClr val="000000"/>
            </a:solidFill>
          </p:grpSpPr>
          <p:sp>
            <p:nvSpPr>
              <p:cNvPr id="66" name="Freeform 65">
                <a:extLst>
                  <a:ext uri="{FF2B5EF4-FFF2-40B4-BE49-F238E27FC236}">
                    <a16:creationId xmlns:a16="http://schemas.microsoft.com/office/drawing/2014/main" id="{377ED0A6-C390-37D9-F4A3-F60A60D0E293}"/>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266D76B5-28E2-483C-FC93-5DD5EDEEF521}"/>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E37D35D0-AD53-256E-0DC5-70761BA70EAB}"/>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4F321335-52B0-EA46-371E-C146EE1A4D58}"/>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E68E0AC1-E30E-BA01-1359-D7CB86D47FEC}"/>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AB3EEECA-4E59-D8B7-B779-5C028F0E3536}"/>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84BCCA12-3A84-665B-F348-90A9B637620E}"/>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AAA1A710-E06F-9D6C-ECB8-DB5D504D9A7B}"/>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3F4CD319-53E8-9BF4-7F27-462E686D33D2}"/>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78" name="Graphic 3">
            <a:extLst>
              <a:ext uri="{FF2B5EF4-FFF2-40B4-BE49-F238E27FC236}">
                <a16:creationId xmlns:a16="http://schemas.microsoft.com/office/drawing/2014/main" id="{F8B9BCD8-A5A6-7A30-F512-78259DD31C1C}"/>
              </a:ext>
            </a:extLst>
          </p:cNvPr>
          <p:cNvGrpSpPr>
            <a:grpSpLocks noChangeAspect="1"/>
          </p:cNvGrpSpPr>
          <p:nvPr/>
        </p:nvGrpSpPr>
        <p:grpSpPr>
          <a:xfrm>
            <a:off x="2140849" y="6023566"/>
            <a:ext cx="478537" cy="540000"/>
            <a:chOff x="4643578" y="432838"/>
            <a:chExt cx="1028134" cy="1160188"/>
          </a:xfrm>
        </p:grpSpPr>
        <p:sp>
          <p:nvSpPr>
            <p:cNvPr id="79" name="Freeform 78">
              <a:extLst>
                <a:ext uri="{FF2B5EF4-FFF2-40B4-BE49-F238E27FC236}">
                  <a16:creationId xmlns:a16="http://schemas.microsoft.com/office/drawing/2014/main" id="{F3BF6A93-ECCA-0E4C-0F64-FD53A3105D2C}"/>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358ECE"/>
            </a:solidFill>
            <a:ln w="27426" cap="flat">
              <a:noFill/>
              <a:prstDash val="solid"/>
              <a:miter/>
            </a:ln>
          </p:spPr>
          <p:txBody>
            <a:bodyPr rtlCol="0" anchor="ctr"/>
            <a:lstStyle/>
            <a:p>
              <a:endParaRPr lang="en-US"/>
            </a:p>
          </p:txBody>
        </p:sp>
        <p:grpSp>
          <p:nvGrpSpPr>
            <p:cNvPr id="80" name="Graphic 3">
              <a:extLst>
                <a:ext uri="{FF2B5EF4-FFF2-40B4-BE49-F238E27FC236}">
                  <a16:creationId xmlns:a16="http://schemas.microsoft.com/office/drawing/2014/main" id="{0355D621-BE64-385B-1D27-6E3189DA55AE}"/>
                </a:ext>
              </a:extLst>
            </p:cNvPr>
            <p:cNvGrpSpPr/>
            <p:nvPr/>
          </p:nvGrpSpPr>
          <p:grpSpPr>
            <a:xfrm>
              <a:off x="4643578" y="432838"/>
              <a:ext cx="1028134" cy="1160188"/>
              <a:chOff x="4643578" y="432838"/>
              <a:chExt cx="1028134" cy="1160188"/>
            </a:xfrm>
            <a:solidFill>
              <a:srgbClr val="000000"/>
            </a:solidFill>
          </p:grpSpPr>
          <p:sp>
            <p:nvSpPr>
              <p:cNvPr id="81" name="Freeform 80">
                <a:extLst>
                  <a:ext uri="{FF2B5EF4-FFF2-40B4-BE49-F238E27FC236}">
                    <a16:creationId xmlns:a16="http://schemas.microsoft.com/office/drawing/2014/main" id="{EEC2133A-E891-61F9-F7EE-554A296DF361}"/>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grpSp>
            <p:nvGrpSpPr>
              <p:cNvPr id="82" name="Graphic 3">
                <a:extLst>
                  <a:ext uri="{FF2B5EF4-FFF2-40B4-BE49-F238E27FC236}">
                    <a16:creationId xmlns:a16="http://schemas.microsoft.com/office/drawing/2014/main" id="{551BF4C7-46EB-3E41-0B13-CB9477FFBB0A}"/>
                  </a:ext>
                </a:extLst>
              </p:cNvPr>
              <p:cNvGrpSpPr/>
              <p:nvPr/>
            </p:nvGrpSpPr>
            <p:grpSpPr>
              <a:xfrm>
                <a:off x="4643578" y="432838"/>
                <a:ext cx="1028134" cy="1160188"/>
                <a:chOff x="4643578" y="432838"/>
                <a:chExt cx="1028134" cy="1160188"/>
              </a:xfrm>
              <a:solidFill>
                <a:srgbClr val="000000"/>
              </a:solidFill>
            </p:grpSpPr>
            <p:sp>
              <p:nvSpPr>
                <p:cNvPr id="83" name="Freeform 82">
                  <a:extLst>
                    <a:ext uri="{FF2B5EF4-FFF2-40B4-BE49-F238E27FC236}">
                      <a16:creationId xmlns:a16="http://schemas.microsoft.com/office/drawing/2014/main" id="{BFD0ABCA-E560-5D38-4FC6-0A36F9235419}"/>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CE22C708-0AF1-550C-C80F-7719D7648B4D}"/>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000000"/>
                </a:solidFill>
                <a:ln w="27426" cap="flat">
                  <a:noFill/>
                  <a:prstDash val="solid"/>
                  <a:miter/>
                </a:ln>
              </p:spPr>
              <p:txBody>
                <a:bodyPr rtlCol="0" anchor="ctr"/>
                <a:lstStyle/>
                <a:p>
                  <a:endParaRPr lang="en-US"/>
                </a:p>
              </p:txBody>
            </p:sp>
          </p:grpSp>
        </p:grpSp>
      </p:grpSp>
      <p:grpSp>
        <p:nvGrpSpPr>
          <p:cNvPr id="89" name="Group 88">
            <a:extLst>
              <a:ext uri="{FF2B5EF4-FFF2-40B4-BE49-F238E27FC236}">
                <a16:creationId xmlns:a16="http://schemas.microsoft.com/office/drawing/2014/main" id="{DC036BAA-5BB6-79AC-F4E6-574E0B0F0700}"/>
              </a:ext>
            </a:extLst>
          </p:cNvPr>
          <p:cNvGrpSpPr>
            <a:grpSpLocks noChangeAspect="1"/>
          </p:cNvGrpSpPr>
          <p:nvPr/>
        </p:nvGrpSpPr>
        <p:grpSpPr>
          <a:xfrm>
            <a:off x="4421631" y="7494751"/>
            <a:ext cx="540590" cy="540000"/>
            <a:chOff x="7257599" y="768348"/>
            <a:chExt cx="868457" cy="867509"/>
          </a:xfrm>
        </p:grpSpPr>
        <p:sp>
          <p:nvSpPr>
            <p:cNvPr id="90" name="Freeform 89">
              <a:extLst>
                <a:ext uri="{FF2B5EF4-FFF2-40B4-BE49-F238E27FC236}">
                  <a16:creationId xmlns:a16="http://schemas.microsoft.com/office/drawing/2014/main" id="{89C590A3-48A9-827C-C920-FC618E72CB4F}"/>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358ECE"/>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91" name="Graphic 2">
              <a:extLst>
                <a:ext uri="{FF2B5EF4-FFF2-40B4-BE49-F238E27FC236}">
                  <a16:creationId xmlns:a16="http://schemas.microsoft.com/office/drawing/2014/main" id="{94D4E803-A517-6D89-6E1D-8CDB08BA4959}"/>
                </a:ext>
              </a:extLst>
            </p:cNvPr>
            <p:cNvGrpSpPr/>
            <p:nvPr/>
          </p:nvGrpSpPr>
          <p:grpSpPr>
            <a:xfrm>
              <a:off x="7257599" y="768348"/>
              <a:ext cx="868457" cy="867509"/>
              <a:chOff x="7257599" y="768348"/>
              <a:chExt cx="868457" cy="867509"/>
            </a:xfrm>
            <a:solidFill>
              <a:srgbClr val="010101"/>
            </a:solidFill>
          </p:grpSpPr>
          <p:sp>
            <p:nvSpPr>
              <p:cNvPr id="92" name="Freeform 91">
                <a:extLst>
                  <a:ext uri="{FF2B5EF4-FFF2-40B4-BE49-F238E27FC236}">
                    <a16:creationId xmlns:a16="http://schemas.microsoft.com/office/drawing/2014/main" id="{D3FABB1E-A9F5-9E24-4F0D-B16C4F1E695A}"/>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3" name="Freeform 92">
                <a:extLst>
                  <a:ext uri="{FF2B5EF4-FFF2-40B4-BE49-F238E27FC236}">
                    <a16:creationId xmlns:a16="http://schemas.microsoft.com/office/drawing/2014/main" id="{EBF9DF84-0061-F377-5059-3C608CC835E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4" name="Freeform 93">
                <a:extLst>
                  <a:ext uri="{FF2B5EF4-FFF2-40B4-BE49-F238E27FC236}">
                    <a16:creationId xmlns:a16="http://schemas.microsoft.com/office/drawing/2014/main" id="{04D45B9F-8985-F397-FAEE-C7964B61F099}"/>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5" name="Freeform 94">
                <a:extLst>
                  <a:ext uri="{FF2B5EF4-FFF2-40B4-BE49-F238E27FC236}">
                    <a16:creationId xmlns:a16="http://schemas.microsoft.com/office/drawing/2014/main" id="{06A065B4-8960-F3AA-2086-1A34F6C06C8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6" name="Freeform 95">
                <a:extLst>
                  <a:ext uri="{FF2B5EF4-FFF2-40B4-BE49-F238E27FC236}">
                    <a16:creationId xmlns:a16="http://schemas.microsoft.com/office/drawing/2014/main" id="{AE6581F4-E3F3-B7BD-1532-3AB5BCBCE649}"/>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108" name="Picture 107">
            <a:extLst>
              <a:ext uri="{FF2B5EF4-FFF2-40B4-BE49-F238E27FC236}">
                <a16:creationId xmlns:a16="http://schemas.microsoft.com/office/drawing/2014/main" id="{35ECA66A-8665-4696-FDF7-D675A94FA0C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21145"/>
          <a:stretch/>
        </p:blipFill>
        <p:spPr>
          <a:xfrm>
            <a:off x="4398612" y="17927"/>
            <a:ext cx="3160754" cy="2547829"/>
          </a:xfrm>
          <a:prstGeom prst="rect">
            <a:avLst/>
          </a:prstGeom>
        </p:spPr>
      </p:pic>
      <p:sp>
        <p:nvSpPr>
          <p:cNvPr id="109" name="Rectangle 108">
            <a:extLst>
              <a:ext uri="{FF2B5EF4-FFF2-40B4-BE49-F238E27FC236}">
                <a16:creationId xmlns:a16="http://schemas.microsoft.com/office/drawing/2014/main" id="{A2BAA916-A62F-7490-8108-AC9606640111}"/>
              </a:ext>
            </a:extLst>
          </p:cNvPr>
          <p:cNvSpPr/>
          <p:nvPr/>
        </p:nvSpPr>
        <p:spPr>
          <a:xfrm>
            <a:off x="5011743" y="240312"/>
            <a:ext cx="2539465" cy="1885674"/>
          </a:xfrm>
          <a:prstGeom prst="rect">
            <a:avLst/>
          </a:prstGeom>
          <a:blipFill dpi="0" rotWithShape="1">
            <a:blip r:embed="rId3"/>
            <a:srcRect/>
            <a:stretch>
              <a:fillRect l="-1429" r="-3297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109">
            <a:hlinkClick r:id="rId4"/>
            <a:extLst>
              <a:ext uri="{FF2B5EF4-FFF2-40B4-BE49-F238E27FC236}">
                <a16:creationId xmlns:a16="http://schemas.microsoft.com/office/drawing/2014/main" id="{0887222C-75F2-DD3F-F937-268121A59B2E}"/>
              </a:ext>
            </a:extLst>
          </p:cNvPr>
          <p:cNvSpPr/>
          <p:nvPr/>
        </p:nvSpPr>
        <p:spPr>
          <a:xfrm rot="1020859">
            <a:off x="4600425" y="107820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61152"/>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111" name="Graphic 5">
            <a:extLst>
              <a:ext uri="{FF2B5EF4-FFF2-40B4-BE49-F238E27FC236}">
                <a16:creationId xmlns:a16="http://schemas.microsoft.com/office/drawing/2014/main" id="{032B72C3-B026-2B00-3D6D-94870DFB44D5}"/>
              </a:ext>
            </a:extLst>
          </p:cNvPr>
          <p:cNvSpPr txBox="1"/>
          <p:nvPr/>
        </p:nvSpPr>
        <p:spPr>
          <a:xfrm rot="720709">
            <a:off x="4621631" y="1273462"/>
            <a:ext cx="711222" cy="379848"/>
          </a:xfrm>
          <a:prstGeom prst="rect">
            <a:avLst/>
          </a:prstGeom>
          <a:noFill/>
        </p:spPr>
        <p:txBody>
          <a:bodyPr wrap="square" rtlCol="0">
            <a:spAutoFit/>
          </a:bodyPr>
          <a:lstStyle/>
          <a:p>
            <a:pPr algn="ctr">
              <a:lnSpc>
                <a:spcPts val="1120"/>
              </a:lnSpc>
            </a:pPr>
            <a:r>
              <a:rPr lang="en-US" sz="1200" spc="0" baseline="0" dirty="0">
                <a:solidFill>
                  <a:schemeClr val="bg1"/>
                </a:solidFill>
                <a:latin typeface="Calibri" panose="020F0502020204030204" pitchFamily="34" charset="0"/>
                <a:ea typeface="OpenSans"/>
                <a:cs typeface="Calibri" panose="020F0502020204030204" pitchFamily="34" charset="0"/>
                <a:sym typeface="OpenSans"/>
                <a:hlinkClick r:id="rId5">
                  <a:extLst>
                    <a:ext uri="{A12FA001-AC4F-418D-AE19-62706E023703}">
                      <ahyp:hlinkClr xmlns:ahyp="http://schemas.microsoft.com/office/drawing/2018/hyperlinkcolor" val="tx"/>
                    </a:ext>
                  </a:extLst>
                </a:hlinkClick>
                <a:rtl val="0"/>
              </a:rPr>
              <a:t>KLICKA HÄR</a:t>
            </a:r>
            <a:endParaRPr lang="en-US" sz="12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112" name="TextBox 111">
            <a:extLst>
              <a:ext uri="{FF2B5EF4-FFF2-40B4-BE49-F238E27FC236}">
                <a16:creationId xmlns:a16="http://schemas.microsoft.com/office/drawing/2014/main" id="{3B3ADA57-68FF-FD17-5617-4689ECA19479}"/>
              </a:ext>
            </a:extLst>
          </p:cNvPr>
          <p:cNvSpPr txBox="1"/>
          <p:nvPr/>
        </p:nvSpPr>
        <p:spPr>
          <a:xfrm>
            <a:off x="512368" y="7433995"/>
            <a:ext cx="2011461" cy="261610"/>
          </a:xfrm>
          <a:prstGeom prst="rect">
            <a:avLst/>
          </a:prstGeom>
          <a:noFill/>
        </p:spPr>
        <p:txBody>
          <a:bodyPr wrap="square">
            <a:spAutoFit/>
          </a:bodyPr>
          <a:lstStyle/>
          <a:p>
            <a:pPr algn="ctr"/>
            <a:r>
              <a:rPr lang="en-GB" sz="1100" b="1" dirty="0">
                <a:solidFill>
                  <a:srgbClr val="358ECE"/>
                </a:solidFill>
              </a:rPr>
              <a:t>Kahoot </a:t>
            </a:r>
            <a:r>
              <a:rPr lang="en-GB" sz="1100" b="1" dirty="0" err="1">
                <a:solidFill>
                  <a:srgbClr val="358ECE"/>
                </a:solidFill>
              </a:rPr>
              <a:t>på</a:t>
            </a:r>
            <a:r>
              <a:rPr lang="en-GB" sz="1100" b="1" dirty="0">
                <a:solidFill>
                  <a:srgbClr val="358ECE"/>
                </a:solidFill>
              </a:rPr>
              <a:t> 5 </a:t>
            </a:r>
            <a:r>
              <a:rPr lang="en-GB" sz="1100" b="1" dirty="0" err="1">
                <a:solidFill>
                  <a:srgbClr val="358ECE"/>
                </a:solidFill>
              </a:rPr>
              <a:t>minuter</a:t>
            </a:r>
            <a:endParaRPr lang="en-IE" sz="1100" b="1" dirty="0">
              <a:solidFill>
                <a:srgbClr val="358ECE"/>
              </a:solidFill>
            </a:endParaRPr>
          </a:p>
        </p:txBody>
      </p:sp>
      <p:sp>
        <p:nvSpPr>
          <p:cNvPr id="113" name="TextBox 112">
            <a:extLst>
              <a:ext uri="{FF2B5EF4-FFF2-40B4-BE49-F238E27FC236}">
                <a16:creationId xmlns:a16="http://schemas.microsoft.com/office/drawing/2014/main" id="{E71436FA-385C-7C57-DA36-F7F11C5E2883}"/>
              </a:ext>
            </a:extLst>
          </p:cNvPr>
          <p:cNvSpPr txBox="1"/>
          <p:nvPr/>
        </p:nvSpPr>
        <p:spPr>
          <a:xfrm>
            <a:off x="2950877" y="8424194"/>
            <a:ext cx="1897058" cy="261610"/>
          </a:xfrm>
          <a:prstGeom prst="rect">
            <a:avLst/>
          </a:prstGeom>
          <a:noFill/>
        </p:spPr>
        <p:txBody>
          <a:bodyPr wrap="square">
            <a:spAutoFit/>
          </a:bodyPr>
          <a:lstStyle/>
          <a:p>
            <a:pPr algn="ctr"/>
            <a:r>
              <a:rPr lang="en-GB" sz="1100" b="1" dirty="0">
                <a:solidFill>
                  <a:srgbClr val="358ECE"/>
                </a:solidFill>
              </a:rPr>
              <a:t>Kahoot </a:t>
            </a:r>
            <a:r>
              <a:rPr lang="en-IE" sz="1100" b="1" dirty="0" err="1">
                <a:solidFill>
                  <a:srgbClr val="358ECE"/>
                </a:solidFill>
              </a:rPr>
              <a:t>på</a:t>
            </a:r>
            <a:r>
              <a:rPr lang="en-IE" sz="1100" b="1" dirty="0">
                <a:solidFill>
                  <a:srgbClr val="358ECE"/>
                </a:solidFill>
              </a:rPr>
              <a:t> </a:t>
            </a:r>
            <a:r>
              <a:rPr lang="en-IE" sz="1100" b="1" dirty="0" err="1">
                <a:solidFill>
                  <a:srgbClr val="358ECE"/>
                </a:solidFill>
              </a:rPr>
              <a:t>djupet</a:t>
            </a:r>
            <a:endParaRPr lang="en-IE" sz="1100" b="1" dirty="0">
              <a:solidFill>
                <a:srgbClr val="358ECE"/>
              </a:solidFill>
            </a:endParaRPr>
          </a:p>
        </p:txBody>
      </p:sp>
      <p:sp>
        <p:nvSpPr>
          <p:cNvPr id="3" name="TextBox 2">
            <a:extLst>
              <a:ext uri="{FF2B5EF4-FFF2-40B4-BE49-F238E27FC236}">
                <a16:creationId xmlns:a16="http://schemas.microsoft.com/office/drawing/2014/main" id="{DEE65B8A-0009-841F-37F7-152639C5C7C2}"/>
              </a:ext>
            </a:extLst>
          </p:cNvPr>
          <p:cNvSpPr txBox="1"/>
          <p:nvPr/>
        </p:nvSpPr>
        <p:spPr>
          <a:xfrm>
            <a:off x="426374" y="1842459"/>
            <a:ext cx="3160754" cy="528350"/>
          </a:xfrm>
          <a:prstGeom prst="rect">
            <a:avLst/>
          </a:prstGeom>
          <a:noFill/>
        </p:spPr>
        <p:txBody>
          <a:bodyPr wrap="square">
            <a:spAutoFit/>
          </a:bodyPr>
          <a:lstStyle/>
          <a:p>
            <a:pPr>
              <a:lnSpc>
                <a:spcPts val="1720"/>
              </a:lnSpc>
            </a:pP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Användarskapade</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flervalsfrågor</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via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webbläsare</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eller</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app</a:t>
            </a:r>
            <a:endParaRPr lang="en-IE" sz="1600" i="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B88B43FB-E7B3-6D85-7BAB-58B7C5DD1D7C}"/>
              </a:ext>
            </a:extLst>
          </p:cNvPr>
          <p:cNvGrpSpPr/>
          <p:nvPr/>
        </p:nvGrpSpPr>
        <p:grpSpPr>
          <a:xfrm>
            <a:off x="580704" y="1237605"/>
            <a:ext cx="600909" cy="437472"/>
            <a:chOff x="3400450" y="986392"/>
            <a:chExt cx="1487826" cy="1083162"/>
          </a:xfrm>
        </p:grpSpPr>
        <p:sp>
          <p:nvSpPr>
            <p:cNvPr id="7" name="Freeform 6">
              <a:extLst>
                <a:ext uri="{FF2B5EF4-FFF2-40B4-BE49-F238E27FC236}">
                  <a16:creationId xmlns:a16="http://schemas.microsoft.com/office/drawing/2014/main" id="{4590E6D2-3750-477B-7838-B436B3C0EA81}"/>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61152"/>
            </a:solidFill>
            <a:ln w="8971"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E5BC7E2B-1995-2476-EBE4-F56210A2E36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pic>
        <p:nvPicPr>
          <p:cNvPr id="15" name="Picture 14">
            <a:extLst>
              <a:ext uri="{FF2B5EF4-FFF2-40B4-BE49-F238E27FC236}">
                <a16:creationId xmlns:a16="http://schemas.microsoft.com/office/drawing/2014/main" id="{8A51AB51-E219-69F3-DEC4-AC6B24F657C5}"/>
              </a:ext>
            </a:extLst>
          </p:cNvPr>
          <p:cNvPicPr>
            <a:picLocks noChangeAspect="1"/>
          </p:cNvPicPr>
          <p:nvPr/>
        </p:nvPicPr>
        <p:blipFill>
          <a:blip r:embed="rId6"/>
          <a:stretch>
            <a:fillRect/>
          </a:stretch>
        </p:blipFill>
        <p:spPr>
          <a:xfrm>
            <a:off x="580704" y="7783021"/>
            <a:ext cx="1905318" cy="1241982"/>
          </a:xfrm>
          <a:prstGeom prst="rect">
            <a:avLst/>
          </a:prstGeom>
        </p:spPr>
      </p:pic>
      <p:pic>
        <p:nvPicPr>
          <p:cNvPr id="16" name="Picture 15">
            <a:extLst>
              <a:ext uri="{FF2B5EF4-FFF2-40B4-BE49-F238E27FC236}">
                <a16:creationId xmlns:a16="http://schemas.microsoft.com/office/drawing/2014/main" id="{56F5DB9D-16E8-B42F-1271-3D88059C4D44}"/>
              </a:ext>
            </a:extLst>
          </p:cNvPr>
          <p:cNvPicPr>
            <a:picLocks noChangeAspect="1"/>
          </p:cNvPicPr>
          <p:nvPr/>
        </p:nvPicPr>
        <p:blipFill>
          <a:blip r:embed="rId7"/>
          <a:stretch>
            <a:fillRect/>
          </a:stretch>
        </p:blipFill>
        <p:spPr>
          <a:xfrm>
            <a:off x="2979023" y="8773288"/>
            <a:ext cx="1908022" cy="1245429"/>
          </a:xfrm>
          <a:prstGeom prst="rect">
            <a:avLst/>
          </a:prstGeom>
        </p:spPr>
      </p:pic>
      <p:sp>
        <p:nvSpPr>
          <p:cNvPr id="17" name="Freeform 16">
            <a:hlinkClick r:id="rId4"/>
            <a:extLst>
              <a:ext uri="{FF2B5EF4-FFF2-40B4-BE49-F238E27FC236}">
                <a16:creationId xmlns:a16="http://schemas.microsoft.com/office/drawing/2014/main" id="{48EF4E24-9B53-2E6F-F7E4-6294FF0F1334}"/>
              </a:ext>
            </a:extLst>
          </p:cNvPr>
          <p:cNvSpPr/>
          <p:nvPr/>
        </p:nvSpPr>
        <p:spPr>
          <a:xfrm>
            <a:off x="2197241" y="776162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358ECE"/>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20" name="Graphic 5">
            <a:extLst>
              <a:ext uri="{FF2B5EF4-FFF2-40B4-BE49-F238E27FC236}">
                <a16:creationId xmlns:a16="http://schemas.microsoft.com/office/drawing/2014/main" id="{7642642B-A838-8131-DDC9-1805D41CEAAC}"/>
              </a:ext>
            </a:extLst>
          </p:cNvPr>
          <p:cNvSpPr txBox="1"/>
          <p:nvPr/>
        </p:nvSpPr>
        <p:spPr>
          <a:xfrm rot="-300150">
            <a:off x="2218447" y="7958581"/>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8">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21" name="Freeform 20">
            <a:hlinkClick r:id="rId4"/>
            <a:extLst>
              <a:ext uri="{FF2B5EF4-FFF2-40B4-BE49-F238E27FC236}">
                <a16:creationId xmlns:a16="http://schemas.microsoft.com/office/drawing/2014/main" id="{41673F5D-646B-53F6-298B-D48FBB3E7E77}"/>
              </a:ext>
            </a:extLst>
          </p:cNvPr>
          <p:cNvSpPr/>
          <p:nvPr/>
        </p:nvSpPr>
        <p:spPr>
          <a:xfrm rot="1020859">
            <a:off x="4605504" y="9189532"/>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358ECE"/>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22" name="Graphic 5">
            <a:extLst>
              <a:ext uri="{FF2B5EF4-FFF2-40B4-BE49-F238E27FC236}">
                <a16:creationId xmlns:a16="http://schemas.microsoft.com/office/drawing/2014/main" id="{0DCDC9A6-4D12-9C12-E3E0-DDCEC7ED5ED7}"/>
              </a:ext>
            </a:extLst>
          </p:cNvPr>
          <p:cNvSpPr txBox="1"/>
          <p:nvPr/>
        </p:nvSpPr>
        <p:spPr>
          <a:xfrm rot="720709">
            <a:off x="4626710" y="9386490"/>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9">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Tree>
    <p:extLst>
      <p:ext uri="{BB962C8B-B14F-4D97-AF65-F5344CB8AC3E}">
        <p14:creationId xmlns:p14="http://schemas.microsoft.com/office/powerpoint/2010/main" val="8421925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102">
            <a:extLst>
              <a:ext uri="{FF2B5EF4-FFF2-40B4-BE49-F238E27FC236}">
                <a16:creationId xmlns:a16="http://schemas.microsoft.com/office/drawing/2014/main" id="{0C271AEA-9A1B-3F2C-5693-02F95B7C48C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586919" y="8653828"/>
            <a:ext cx="2652873" cy="1686264"/>
          </a:xfrm>
          <a:prstGeom prst="rect">
            <a:avLst/>
          </a:prstGeom>
        </p:spPr>
      </p:pic>
      <p:pic>
        <p:nvPicPr>
          <p:cNvPr id="101" name="Picture 100">
            <a:extLst>
              <a:ext uri="{FF2B5EF4-FFF2-40B4-BE49-F238E27FC236}">
                <a16:creationId xmlns:a16="http://schemas.microsoft.com/office/drawing/2014/main" id="{B91FCD54-A8D9-42C4-E961-AB91FFFF0CC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85896" y="7625467"/>
            <a:ext cx="2652873" cy="1686264"/>
          </a:xfrm>
          <a:prstGeom prst="rect">
            <a:avLst/>
          </a:prstGeom>
        </p:spPr>
      </p:pic>
      <p:sp>
        <p:nvSpPr>
          <p:cNvPr id="37" name="Freeform 36">
            <a:extLst>
              <a:ext uri="{FF2B5EF4-FFF2-40B4-BE49-F238E27FC236}">
                <a16:creationId xmlns:a16="http://schemas.microsoft.com/office/drawing/2014/main" id="{4F8C8083-7A93-BF73-E44B-015A7EA862D7}"/>
              </a:ext>
            </a:extLst>
          </p:cNvPr>
          <p:cNvSpPr/>
          <p:nvPr/>
        </p:nvSpPr>
        <p:spPr>
          <a:xfrm rot="5400000" flipH="1">
            <a:off x="2923881" y="-2975750"/>
            <a:ext cx="1718803" cy="7566566"/>
          </a:xfrm>
          <a:custGeom>
            <a:avLst/>
            <a:gdLst>
              <a:gd name="connsiteX0" fmla="*/ 1587338 w 1587338"/>
              <a:gd name="connsiteY0" fmla="*/ 7566565 h 7566566"/>
              <a:gd name="connsiteX1" fmla="*/ 1587338 w 1587338"/>
              <a:gd name="connsiteY1" fmla="*/ 0 h 7566566"/>
              <a:gd name="connsiteX2" fmla="*/ 0 w 1587338"/>
              <a:gd name="connsiteY2" fmla="*/ 12120 h 7566566"/>
              <a:gd name="connsiteX3" fmla="*/ 280422 w 1587338"/>
              <a:gd name="connsiteY3" fmla="*/ 7566566 h 7566566"/>
            </a:gdLst>
            <a:ahLst/>
            <a:cxnLst>
              <a:cxn ang="0">
                <a:pos x="connsiteX0" y="connsiteY0"/>
              </a:cxn>
              <a:cxn ang="0">
                <a:pos x="connsiteX1" y="connsiteY1"/>
              </a:cxn>
              <a:cxn ang="0">
                <a:pos x="connsiteX2" y="connsiteY2"/>
              </a:cxn>
              <a:cxn ang="0">
                <a:pos x="connsiteX3" y="connsiteY3"/>
              </a:cxn>
            </a:cxnLst>
            <a:rect l="l" t="t" r="r" b="b"/>
            <a:pathLst>
              <a:path w="1587338" h="7566566">
                <a:moveTo>
                  <a:pt x="1587338" y="7566565"/>
                </a:moveTo>
                <a:lnTo>
                  <a:pt x="1587338" y="0"/>
                </a:lnTo>
                <a:lnTo>
                  <a:pt x="0" y="12120"/>
                </a:lnTo>
                <a:lnTo>
                  <a:pt x="280422" y="7566566"/>
                </a:lnTo>
                <a:close/>
              </a:path>
            </a:pathLst>
          </a:custGeom>
          <a:solidFill>
            <a:srgbClr val="EC662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4">
            <a:extLst>
              <a:ext uri="{FF2B5EF4-FFF2-40B4-BE49-F238E27FC236}">
                <a16:creationId xmlns:a16="http://schemas.microsoft.com/office/drawing/2014/main" id="{C2B65567-D7A9-2610-9CB2-EC99D0304C39}"/>
              </a:ext>
            </a:extLst>
          </p:cNvPr>
          <p:cNvSpPr>
            <a:spLocks noGrp="1"/>
          </p:cNvSpPr>
          <p:nvPr>
            <p:ph type="body" sz="quarter" idx="32"/>
          </p:nvPr>
        </p:nvSpPr>
        <p:spPr>
          <a:xfrm>
            <a:off x="460053" y="2612168"/>
            <a:ext cx="4772257" cy="348130"/>
          </a:xfrm>
          <a:solidFill>
            <a:srgbClr val="E61152"/>
          </a:solidFill>
        </p:spPr>
        <p:txBody>
          <a:bodyPr numCol="1"/>
          <a:lstStyle/>
          <a:p>
            <a:r>
              <a:rPr lang="en-US" sz="1800" b="1" dirty="0">
                <a:solidFill>
                  <a:schemeClr val="bg1"/>
                </a:solidFill>
              </a:rPr>
              <a:t>STÖDJER DIFFERENTIERING OCH INKLUDERING</a:t>
            </a:r>
          </a:p>
        </p:txBody>
      </p:sp>
      <p:sp>
        <p:nvSpPr>
          <p:cNvPr id="6" name="Slide Number Placeholder 5">
            <a:extLst>
              <a:ext uri="{FF2B5EF4-FFF2-40B4-BE49-F238E27FC236}">
                <a16:creationId xmlns:a16="http://schemas.microsoft.com/office/drawing/2014/main" id="{27931DDB-F423-CA0A-4FBC-817D52095746}"/>
              </a:ext>
            </a:extLst>
          </p:cNvPr>
          <p:cNvSpPr txBox="1">
            <a:spLocks/>
          </p:cNvSpPr>
          <p:nvPr/>
        </p:nvSpPr>
        <p:spPr>
          <a:xfrm>
            <a:off x="7030922" y="10219096"/>
            <a:ext cx="372588" cy="363596"/>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rgbClr val="000000"/>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23</a:t>
            </a:fld>
            <a:endParaRPr lang="fr-CA" dirty="0"/>
          </a:p>
        </p:txBody>
      </p:sp>
      <p:sp>
        <p:nvSpPr>
          <p:cNvPr id="12" name="TextBox 11">
            <a:extLst>
              <a:ext uri="{FF2B5EF4-FFF2-40B4-BE49-F238E27FC236}">
                <a16:creationId xmlns:a16="http://schemas.microsoft.com/office/drawing/2014/main" id="{7642CAD5-494D-C4C3-B633-A2E925B82845}"/>
              </a:ext>
            </a:extLst>
          </p:cNvPr>
          <p:cNvSpPr txBox="1"/>
          <p:nvPr/>
        </p:nvSpPr>
        <p:spPr>
          <a:xfrm>
            <a:off x="395495" y="78979"/>
            <a:ext cx="1125470" cy="1092607"/>
          </a:xfrm>
          <a:prstGeom prst="rect">
            <a:avLst/>
          </a:prstGeom>
          <a:noFill/>
        </p:spPr>
        <p:txBody>
          <a:bodyPr wrap="square">
            <a:spAutoFit/>
          </a:bodyPr>
          <a:lstStyle/>
          <a:p>
            <a:r>
              <a:rPr lang="en-GB" sz="5400" dirty="0">
                <a:solidFill>
                  <a:schemeClr val="bg1"/>
                </a:solidFill>
              </a:rPr>
              <a:t>12</a:t>
            </a:r>
            <a:r>
              <a:rPr lang="en-GB" sz="6500" dirty="0">
                <a:solidFill>
                  <a:schemeClr val="bg1"/>
                </a:solidFill>
              </a:rPr>
              <a:t>	</a:t>
            </a:r>
            <a:endParaRPr lang="en-US" sz="6500" dirty="0">
              <a:solidFill>
                <a:schemeClr val="bg1"/>
              </a:solidFill>
            </a:endParaRPr>
          </a:p>
        </p:txBody>
      </p:sp>
      <p:sp>
        <p:nvSpPr>
          <p:cNvPr id="13" name="Text Placeholder 4">
            <a:extLst>
              <a:ext uri="{FF2B5EF4-FFF2-40B4-BE49-F238E27FC236}">
                <a16:creationId xmlns:a16="http://schemas.microsoft.com/office/drawing/2014/main" id="{C4D7DC80-5C7A-E000-B8C2-C6F39B834330}"/>
              </a:ext>
            </a:extLst>
          </p:cNvPr>
          <p:cNvSpPr txBox="1">
            <a:spLocks/>
          </p:cNvSpPr>
          <p:nvPr/>
        </p:nvSpPr>
        <p:spPr>
          <a:xfrm>
            <a:off x="490913" y="3145527"/>
            <a:ext cx="6526988"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EC662C"/>
              </a:buClr>
              <a:buFont typeface="Arial" panose="020B0604020202020204" pitchFamily="34" charset="0"/>
              <a:buChar char="•"/>
            </a:pPr>
            <a:r>
              <a:rPr lang="sv-SE" sz="1200" dirty="0"/>
              <a:t>Gör det möjligt att lägga till talade kommentarer till digitala dokument och webbsidor, och hjälper de studerande att arbeta med innehållet på ett antal olika språk.</a:t>
            </a:r>
          </a:p>
          <a:p>
            <a:pPr marL="171450" indent="-171450" algn="l">
              <a:buClr>
                <a:srgbClr val="EC662C"/>
              </a:buClr>
              <a:buFont typeface="Arial" panose="020B0604020202020204" pitchFamily="34" charset="0"/>
              <a:buChar char="•"/>
            </a:pPr>
            <a:r>
              <a:rPr lang="sv-SE" sz="1200" dirty="0"/>
              <a:t>Verktyget är flexibelt, lätt att använda och integreras sömlöst med Google.</a:t>
            </a:r>
          </a:p>
        </p:txBody>
      </p:sp>
      <p:sp>
        <p:nvSpPr>
          <p:cNvPr id="25" name="Text Placeholder 24">
            <a:extLst>
              <a:ext uri="{FF2B5EF4-FFF2-40B4-BE49-F238E27FC236}">
                <a16:creationId xmlns:a16="http://schemas.microsoft.com/office/drawing/2014/main" id="{506B37DA-64D5-E9FA-40D9-EF41DA269A4D}"/>
              </a:ext>
            </a:extLst>
          </p:cNvPr>
          <p:cNvSpPr>
            <a:spLocks noGrp="1"/>
          </p:cNvSpPr>
          <p:nvPr>
            <p:ph type="body" sz="quarter" idx="33"/>
          </p:nvPr>
        </p:nvSpPr>
        <p:spPr>
          <a:xfrm>
            <a:off x="1420467" y="530402"/>
            <a:ext cx="3390068" cy="633815"/>
          </a:xfrm>
        </p:spPr>
        <p:txBody>
          <a:bodyPr/>
          <a:lstStyle/>
          <a:p>
            <a:r>
              <a:rPr lang="en-US" sz="2800" b="0" dirty="0">
                <a:solidFill>
                  <a:schemeClr val="bg1"/>
                </a:solidFill>
              </a:rPr>
              <a:t>Mote</a:t>
            </a:r>
          </a:p>
        </p:txBody>
      </p:sp>
      <p:grpSp>
        <p:nvGrpSpPr>
          <p:cNvPr id="32" name="Graphic 2">
            <a:extLst>
              <a:ext uri="{FF2B5EF4-FFF2-40B4-BE49-F238E27FC236}">
                <a16:creationId xmlns:a16="http://schemas.microsoft.com/office/drawing/2014/main" id="{F1F7BDAB-5BC6-5299-F9D1-D5EFAC7466CF}"/>
              </a:ext>
            </a:extLst>
          </p:cNvPr>
          <p:cNvGrpSpPr/>
          <p:nvPr/>
        </p:nvGrpSpPr>
        <p:grpSpPr>
          <a:xfrm rot="10800000" flipH="1">
            <a:off x="-2135848" y="-93343"/>
            <a:ext cx="3136007" cy="1090893"/>
            <a:chOff x="4497892" y="6688880"/>
            <a:chExt cx="1587779" cy="552326"/>
          </a:xfrm>
          <a:solidFill>
            <a:srgbClr val="FFFFFF"/>
          </a:solidFill>
        </p:grpSpPr>
        <p:sp>
          <p:nvSpPr>
            <p:cNvPr id="33" name="Graphic 2">
              <a:extLst>
                <a:ext uri="{FF2B5EF4-FFF2-40B4-BE49-F238E27FC236}">
                  <a16:creationId xmlns:a16="http://schemas.microsoft.com/office/drawing/2014/main" id="{1E2816FB-7D70-1497-3C79-0CCA5E0487B3}"/>
                </a:ext>
              </a:extLst>
            </p:cNvPr>
            <p:cNvSpPr/>
            <p:nvPr/>
          </p:nvSpPr>
          <p:spPr>
            <a:xfrm>
              <a:off x="4755987" y="6869474"/>
              <a:ext cx="1071829" cy="371732"/>
            </a:xfrm>
            <a:custGeom>
              <a:avLst/>
              <a:gdLst>
                <a:gd name="connsiteX0" fmla="*/ 543881 w 1071829"/>
                <a:gd name="connsiteY0" fmla="*/ 2221 h 371732"/>
                <a:gd name="connsiteX1" fmla="*/ 540858 w 1071829"/>
                <a:gd name="connsiteY1" fmla="*/ 949 h 371732"/>
                <a:gd name="connsiteX2" fmla="*/ 538674 w 1071829"/>
                <a:gd name="connsiteY2" fmla="*/ 109 h 371732"/>
                <a:gd name="connsiteX3" fmla="*/ 535891 w 1071829"/>
                <a:gd name="connsiteY3" fmla="*/ 37 h 371732"/>
                <a:gd name="connsiteX4" fmla="*/ 533179 w 1071829"/>
                <a:gd name="connsiteY4" fmla="*/ 109 h 371732"/>
                <a:gd name="connsiteX5" fmla="*/ 530948 w 1071829"/>
                <a:gd name="connsiteY5" fmla="*/ 997 h 371732"/>
                <a:gd name="connsiteX6" fmla="*/ 527996 w 1071829"/>
                <a:gd name="connsiteY6" fmla="*/ 2245 h 371732"/>
                <a:gd name="connsiteX7" fmla="*/ 527636 w 1071829"/>
                <a:gd name="connsiteY7" fmla="*/ 2388 h 371732"/>
                <a:gd name="connsiteX8" fmla="*/ 0 w 1071829"/>
                <a:gd name="connsiteY8" fmla="*/ 371732 h 371732"/>
                <a:gd name="connsiteX9" fmla="*/ 4895 w 1071829"/>
                <a:gd name="connsiteY9" fmla="*/ 371732 h 371732"/>
                <a:gd name="connsiteX10" fmla="*/ 50342 w 1071829"/>
                <a:gd name="connsiteY10" fmla="*/ 371732 h 371732"/>
                <a:gd name="connsiteX11" fmla="*/ 535891 w 1071829"/>
                <a:gd name="connsiteY11" fmla="*/ 31807 h 371732"/>
                <a:gd name="connsiteX12" fmla="*/ 1021559 w 1071829"/>
                <a:gd name="connsiteY12" fmla="*/ 371732 h 371732"/>
                <a:gd name="connsiteX13" fmla="*/ 1071829 w 1071829"/>
                <a:gd name="connsiteY13" fmla="*/ 371732 h 371732"/>
                <a:gd name="connsiteX14" fmla="*/ 544217 w 1071829"/>
                <a:gd name="connsiteY14" fmla="*/ 2388 h 371732"/>
                <a:gd name="connsiteX15" fmla="*/ 543881 w 1071829"/>
                <a:gd name="connsiteY15" fmla="*/ 2221 h 37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1829" h="371732">
                  <a:moveTo>
                    <a:pt x="543881" y="2221"/>
                  </a:moveTo>
                  <a:cubicBezTo>
                    <a:pt x="542969" y="1597"/>
                    <a:pt x="541866" y="1357"/>
                    <a:pt x="540858" y="949"/>
                  </a:cubicBezTo>
                  <a:cubicBezTo>
                    <a:pt x="540138" y="661"/>
                    <a:pt x="539442" y="229"/>
                    <a:pt x="538674" y="109"/>
                  </a:cubicBezTo>
                  <a:cubicBezTo>
                    <a:pt x="537786" y="-83"/>
                    <a:pt x="536850" y="37"/>
                    <a:pt x="535891" y="37"/>
                  </a:cubicBezTo>
                  <a:cubicBezTo>
                    <a:pt x="534979" y="37"/>
                    <a:pt x="534067" y="-83"/>
                    <a:pt x="533179" y="109"/>
                  </a:cubicBezTo>
                  <a:cubicBezTo>
                    <a:pt x="532411" y="229"/>
                    <a:pt x="531692" y="685"/>
                    <a:pt x="530948" y="997"/>
                  </a:cubicBezTo>
                  <a:cubicBezTo>
                    <a:pt x="529892" y="1357"/>
                    <a:pt x="528860" y="1621"/>
                    <a:pt x="527996" y="2245"/>
                  </a:cubicBezTo>
                  <a:cubicBezTo>
                    <a:pt x="527852" y="2365"/>
                    <a:pt x="527732" y="2365"/>
                    <a:pt x="527636" y="2388"/>
                  </a:cubicBezTo>
                  <a:lnTo>
                    <a:pt x="0" y="371732"/>
                  </a:lnTo>
                  <a:lnTo>
                    <a:pt x="4895" y="371732"/>
                  </a:lnTo>
                  <a:lnTo>
                    <a:pt x="50342" y="371732"/>
                  </a:lnTo>
                  <a:lnTo>
                    <a:pt x="535891" y="31807"/>
                  </a:lnTo>
                  <a:lnTo>
                    <a:pt x="1021559" y="371732"/>
                  </a:lnTo>
                  <a:lnTo>
                    <a:pt x="1071829" y="371732"/>
                  </a:lnTo>
                  <a:lnTo>
                    <a:pt x="544217" y="2388"/>
                  </a:lnTo>
                  <a:cubicBezTo>
                    <a:pt x="544097" y="2341"/>
                    <a:pt x="543953" y="2341"/>
                    <a:pt x="543881" y="2221"/>
                  </a:cubicBezTo>
                </a:path>
              </a:pathLst>
            </a:custGeom>
            <a:solidFill>
              <a:srgbClr val="FFFFFF"/>
            </a:solidFill>
            <a:ln w="2400" cap="flat">
              <a:noFill/>
              <a:prstDash val="solid"/>
              <a:miter/>
            </a:ln>
          </p:spPr>
          <p:txBody>
            <a:bodyPr rtlCol="0" anchor="ctr"/>
            <a:lstStyle/>
            <a:p>
              <a:endParaRPr lang="en-US" sz="1800"/>
            </a:p>
          </p:txBody>
        </p:sp>
        <p:sp>
          <p:nvSpPr>
            <p:cNvPr id="34" name="Graphic 2">
              <a:extLst>
                <a:ext uri="{FF2B5EF4-FFF2-40B4-BE49-F238E27FC236}">
                  <a16:creationId xmlns:a16="http://schemas.microsoft.com/office/drawing/2014/main" id="{7B88418B-FFD3-AB35-D2BE-A50B9E018B9E}"/>
                </a:ext>
              </a:extLst>
            </p:cNvPr>
            <p:cNvSpPr/>
            <p:nvPr/>
          </p:nvSpPr>
          <p:spPr>
            <a:xfrm>
              <a:off x="4497892" y="6688880"/>
              <a:ext cx="1587779" cy="552300"/>
            </a:xfrm>
            <a:custGeom>
              <a:avLst/>
              <a:gdLst>
                <a:gd name="connsiteX0" fmla="*/ 801976 w 1587779"/>
                <a:gd name="connsiteY0" fmla="*/ 2269 h 552300"/>
                <a:gd name="connsiteX1" fmla="*/ 798953 w 1587779"/>
                <a:gd name="connsiteY1" fmla="*/ 997 h 552300"/>
                <a:gd name="connsiteX2" fmla="*/ 796769 w 1587779"/>
                <a:gd name="connsiteY2" fmla="*/ 109 h 552300"/>
                <a:gd name="connsiteX3" fmla="*/ 793986 w 1587779"/>
                <a:gd name="connsiteY3" fmla="*/ 37 h 552300"/>
                <a:gd name="connsiteX4" fmla="*/ 791274 w 1587779"/>
                <a:gd name="connsiteY4" fmla="*/ 109 h 552300"/>
                <a:gd name="connsiteX5" fmla="*/ 789043 w 1587779"/>
                <a:gd name="connsiteY5" fmla="*/ 997 h 552300"/>
                <a:gd name="connsiteX6" fmla="*/ 786091 w 1587779"/>
                <a:gd name="connsiteY6" fmla="*/ 2269 h 552300"/>
                <a:gd name="connsiteX7" fmla="*/ 785731 w 1587779"/>
                <a:gd name="connsiteY7" fmla="*/ 2412 h 552300"/>
                <a:gd name="connsiteX8" fmla="*/ 0 w 1587779"/>
                <a:gd name="connsiteY8" fmla="*/ 552301 h 552300"/>
                <a:gd name="connsiteX9" fmla="*/ 9526 w 1587779"/>
                <a:gd name="connsiteY9" fmla="*/ 552301 h 552300"/>
                <a:gd name="connsiteX10" fmla="*/ 50294 w 1587779"/>
                <a:gd name="connsiteY10" fmla="*/ 552301 h 552300"/>
                <a:gd name="connsiteX11" fmla="*/ 793962 w 1587779"/>
                <a:gd name="connsiteY11" fmla="*/ 31879 h 552300"/>
                <a:gd name="connsiteX12" fmla="*/ 1537557 w 1587779"/>
                <a:gd name="connsiteY12" fmla="*/ 552301 h 552300"/>
                <a:gd name="connsiteX13" fmla="*/ 1587780 w 1587779"/>
                <a:gd name="connsiteY13" fmla="*/ 552301 h 552300"/>
                <a:gd name="connsiteX14" fmla="*/ 802288 w 1587779"/>
                <a:gd name="connsiteY14" fmla="*/ 2412 h 552300"/>
                <a:gd name="connsiteX15" fmla="*/ 801976 w 1587779"/>
                <a:gd name="connsiteY15" fmla="*/ 2269 h 55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87779" h="552300">
                  <a:moveTo>
                    <a:pt x="801976" y="2269"/>
                  </a:moveTo>
                  <a:cubicBezTo>
                    <a:pt x="801064" y="1693"/>
                    <a:pt x="799961" y="1357"/>
                    <a:pt x="798953" y="997"/>
                  </a:cubicBezTo>
                  <a:cubicBezTo>
                    <a:pt x="798233" y="709"/>
                    <a:pt x="797537" y="277"/>
                    <a:pt x="796769" y="109"/>
                  </a:cubicBezTo>
                  <a:cubicBezTo>
                    <a:pt x="795881" y="-83"/>
                    <a:pt x="794945" y="37"/>
                    <a:pt x="793986" y="37"/>
                  </a:cubicBezTo>
                  <a:cubicBezTo>
                    <a:pt x="793074" y="37"/>
                    <a:pt x="792162" y="-83"/>
                    <a:pt x="791274" y="109"/>
                  </a:cubicBezTo>
                  <a:cubicBezTo>
                    <a:pt x="790506" y="253"/>
                    <a:pt x="789787" y="733"/>
                    <a:pt x="789043" y="997"/>
                  </a:cubicBezTo>
                  <a:cubicBezTo>
                    <a:pt x="787987" y="1357"/>
                    <a:pt x="786955" y="1693"/>
                    <a:pt x="786091" y="2269"/>
                  </a:cubicBezTo>
                  <a:cubicBezTo>
                    <a:pt x="785947" y="2341"/>
                    <a:pt x="785827" y="2341"/>
                    <a:pt x="785731" y="2412"/>
                  </a:cubicBezTo>
                  <a:lnTo>
                    <a:pt x="0" y="552301"/>
                  </a:lnTo>
                  <a:lnTo>
                    <a:pt x="9526" y="552301"/>
                  </a:lnTo>
                  <a:lnTo>
                    <a:pt x="50294" y="552301"/>
                  </a:lnTo>
                  <a:lnTo>
                    <a:pt x="793962" y="31879"/>
                  </a:lnTo>
                  <a:lnTo>
                    <a:pt x="1537557" y="552301"/>
                  </a:lnTo>
                  <a:lnTo>
                    <a:pt x="1587780" y="552301"/>
                  </a:lnTo>
                  <a:lnTo>
                    <a:pt x="802288" y="2412"/>
                  </a:lnTo>
                  <a:cubicBezTo>
                    <a:pt x="802192" y="2341"/>
                    <a:pt x="802048" y="2341"/>
                    <a:pt x="801976" y="2269"/>
                  </a:cubicBezTo>
                </a:path>
              </a:pathLst>
            </a:custGeom>
            <a:solidFill>
              <a:srgbClr val="FFFFFF"/>
            </a:solidFill>
            <a:ln w="2400" cap="flat">
              <a:noFill/>
              <a:prstDash val="solid"/>
              <a:miter/>
            </a:ln>
          </p:spPr>
          <p:txBody>
            <a:bodyPr rtlCol="0" anchor="ctr"/>
            <a:lstStyle/>
            <a:p>
              <a:endParaRPr lang="en-US" sz="1800"/>
            </a:p>
          </p:txBody>
        </p:sp>
        <p:sp>
          <p:nvSpPr>
            <p:cNvPr id="35" name="Graphic 2">
              <a:extLst>
                <a:ext uri="{FF2B5EF4-FFF2-40B4-BE49-F238E27FC236}">
                  <a16:creationId xmlns:a16="http://schemas.microsoft.com/office/drawing/2014/main" id="{E3404074-382E-8124-A8FB-48C93E489C57}"/>
                </a:ext>
              </a:extLst>
            </p:cNvPr>
            <p:cNvSpPr/>
            <p:nvPr/>
          </p:nvSpPr>
          <p:spPr>
            <a:xfrm>
              <a:off x="5019674" y="7054087"/>
              <a:ext cx="544457" cy="187118"/>
            </a:xfrm>
            <a:custGeom>
              <a:avLst/>
              <a:gdLst>
                <a:gd name="connsiteX0" fmla="*/ 280531 w 544457"/>
                <a:gd name="connsiteY0" fmla="*/ 2375 h 187118"/>
                <a:gd name="connsiteX1" fmla="*/ 280195 w 544457"/>
                <a:gd name="connsiteY1" fmla="*/ 2230 h 187118"/>
                <a:gd name="connsiteX2" fmla="*/ 277196 w 544457"/>
                <a:gd name="connsiteY2" fmla="*/ 959 h 187118"/>
                <a:gd name="connsiteX3" fmla="*/ 275012 w 544457"/>
                <a:gd name="connsiteY3" fmla="*/ 119 h 187118"/>
                <a:gd name="connsiteX4" fmla="*/ 272205 w 544457"/>
                <a:gd name="connsiteY4" fmla="*/ 47 h 187118"/>
                <a:gd name="connsiteX5" fmla="*/ 269493 w 544457"/>
                <a:gd name="connsiteY5" fmla="*/ 119 h 187118"/>
                <a:gd name="connsiteX6" fmla="*/ 267261 w 544457"/>
                <a:gd name="connsiteY6" fmla="*/ 959 h 187118"/>
                <a:gd name="connsiteX7" fmla="*/ 264310 w 544457"/>
                <a:gd name="connsiteY7" fmla="*/ 2230 h 187118"/>
                <a:gd name="connsiteX8" fmla="*/ 263950 w 544457"/>
                <a:gd name="connsiteY8" fmla="*/ 2375 h 187118"/>
                <a:gd name="connsiteX9" fmla="*/ 0 w 544457"/>
                <a:gd name="connsiteY9" fmla="*/ 187118 h 187118"/>
                <a:gd name="connsiteX10" fmla="*/ 50295 w 544457"/>
                <a:gd name="connsiteY10" fmla="*/ 187118 h 187118"/>
                <a:gd name="connsiteX11" fmla="*/ 272205 w 544457"/>
                <a:gd name="connsiteY11" fmla="*/ 31793 h 187118"/>
                <a:gd name="connsiteX12" fmla="*/ 494187 w 544457"/>
                <a:gd name="connsiteY12" fmla="*/ 187118 h 187118"/>
                <a:gd name="connsiteX13" fmla="*/ 544457 w 544457"/>
                <a:gd name="connsiteY13" fmla="*/ 187118 h 187118"/>
                <a:gd name="connsiteX14" fmla="*/ 280531 w 544457"/>
                <a:gd name="connsiteY14" fmla="*/ 2375 h 1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57" h="187118">
                  <a:moveTo>
                    <a:pt x="280531" y="2375"/>
                  </a:moveTo>
                  <a:cubicBezTo>
                    <a:pt x="280411" y="2303"/>
                    <a:pt x="280315" y="2303"/>
                    <a:pt x="280195" y="2230"/>
                  </a:cubicBezTo>
                  <a:cubicBezTo>
                    <a:pt x="279283" y="1607"/>
                    <a:pt x="278228" y="1319"/>
                    <a:pt x="277196" y="959"/>
                  </a:cubicBezTo>
                  <a:cubicBezTo>
                    <a:pt x="276428" y="671"/>
                    <a:pt x="275780" y="239"/>
                    <a:pt x="275012" y="119"/>
                  </a:cubicBezTo>
                  <a:cubicBezTo>
                    <a:pt x="274100" y="-97"/>
                    <a:pt x="273141" y="47"/>
                    <a:pt x="272205" y="47"/>
                  </a:cubicBezTo>
                  <a:cubicBezTo>
                    <a:pt x="271341" y="47"/>
                    <a:pt x="270405" y="-97"/>
                    <a:pt x="269493" y="119"/>
                  </a:cubicBezTo>
                  <a:cubicBezTo>
                    <a:pt x="268725" y="239"/>
                    <a:pt x="268005" y="671"/>
                    <a:pt x="267261" y="959"/>
                  </a:cubicBezTo>
                  <a:cubicBezTo>
                    <a:pt x="266206" y="1319"/>
                    <a:pt x="265222" y="1607"/>
                    <a:pt x="264310" y="2230"/>
                  </a:cubicBezTo>
                  <a:cubicBezTo>
                    <a:pt x="264166" y="2279"/>
                    <a:pt x="264046" y="2303"/>
                    <a:pt x="263950" y="2375"/>
                  </a:cubicBezTo>
                  <a:lnTo>
                    <a:pt x="0" y="187118"/>
                  </a:lnTo>
                  <a:lnTo>
                    <a:pt x="50295" y="187118"/>
                  </a:lnTo>
                  <a:lnTo>
                    <a:pt x="272205" y="31793"/>
                  </a:lnTo>
                  <a:lnTo>
                    <a:pt x="494187" y="187118"/>
                  </a:lnTo>
                  <a:lnTo>
                    <a:pt x="544457" y="187118"/>
                  </a:lnTo>
                  <a:lnTo>
                    <a:pt x="280531" y="2375"/>
                  </a:lnTo>
                  <a:close/>
                </a:path>
              </a:pathLst>
            </a:custGeom>
            <a:solidFill>
              <a:srgbClr val="FFFFFF"/>
            </a:solidFill>
            <a:ln w="2400" cap="flat">
              <a:noFill/>
              <a:prstDash val="solid"/>
              <a:miter/>
            </a:ln>
          </p:spPr>
          <p:txBody>
            <a:bodyPr rtlCol="0" anchor="ctr"/>
            <a:lstStyle/>
            <a:p>
              <a:endParaRPr lang="en-US" sz="1800"/>
            </a:p>
          </p:txBody>
        </p:sp>
      </p:grpSp>
      <p:sp>
        <p:nvSpPr>
          <p:cNvPr id="38" name="Text Placeholder 4">
            <a:extLst>
              <a:ext uri="{FF2B5EF4-FFF2-40B4-BE49-F238E27FC236}">
                <a16:creationId xmlns:a16="http://schemas.microsoft.com/office/drawing/2014/main" id="{29D32AE7-9FC5-CCEB-708A-D3DBEF89A7E1}"/>
              </a:ext>
            </a:extLst>
          </p:cNvPr>
          <p:cNvSpPr txBox="1">
            <a:spLocks/>
          </p:cNvSpPr>
          <p:nvPr/>
        </p:nvSpPr>
        <p:spPr>
          <a:xfrm>
            <a:off x="4514459" y="4418922"/>
            <a:ext cx="2597728"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STÖDJER KREATIVITET</a:t>
            </a:r>
          </a:p>
        </p:txBody>
      </p:sp>
      <p:sp>
        <p:nvSpPr>
          <p:cNvPr id="39" name="Text Placeholder 4">
            <a:extLst>
              <a:ext uri="{FF2B5EF4-FFF2-40B4-BE49-F238E27FC236}">
                <a16:creationId xmlns:a16="http://schemas.microsoft.com/office/drawing/2014/main" id="{6BCF5308-93EB-288A-4D16-4536109E5CA3}"/>
              </a:ext>
            </a:extLst>
          </p:cNvPr>
          <p:cNvSpPr txBox="1">
            <a:spLocks/>
          </p:cNvSpPr>
          <p:nvPr/>
        </p:nvSpPr>
        <p:spPr>
          <a:xfrm>
            <a:off x="554339" y="4952281"/>
            <a:ext cx="6526988" cy="1082426"/>
          </a:xfrm>
          <a:prstGeom prst="rect">
            <a:avLst/>
          </a:prstGeom>
          <a:ln>
            <a:noFill/>
          </a:ln>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EC662C"/>
              </a:buClr>
              <a:buFont typeface="Arial" panose="020B0604020202020204" pitchFamily="34" charset="0"/>
              <a:buChar char="•"/>
            </a:pPr>
            <a:r>
              <a:rPr lang="sv-SE" sz="1200" dirty="0"/>
              <a:t>Texttunga dokument kan öppnas för kreativt samarbete mellan de studerande.</a:t>
            </a:r>
          </a:p>
          <a:p>
            <a:pPr marL="171450" indent="-171450" algn="l">
              <a:buClr>
                <a:srgbClr val="EC662C"/>
              </a:buClr>
              <a:buFont typeface="Arial" panose="020B0604020202020204" pitchFamily="34" charset="0"/>
              <a:buChar char="•"/>
            </a:pPr>
            <a:endParaRPr lang="sv-SE" sz="1200" dirty="0"/>
          </a:p>
          <a:p>
            <a:pPr marL="171450" indent="-171450" algn="l">
              <a:buClr>
                <a:srgbClr val="EC662C"/>
              </a:buClr>
              <a:buFont typeface="Arial" panose="020B0604020202020204" pitchFamily="34" charset="0"/>
              <a:buChar char="•"/>
            </a:pPr>
            <a:endParaRPr lang="sv-SE" sz="1200" dirty="0"/>
          </a:p>
        </p:txBody>
      </p:sp>
      <p:sp>
        <p:nvSpPr>
          <p:cNvPr id="40" name="Text Placeholder 4">
            <a:extLst>
              <a:ext uri="{FF2B5EF4-FFF2-40B4-BE49-F238E27FC236}">
                <a16:creationId xmlns:a16="http://schemas.microsoft.com/office/drawing/2014/main" id="{0FD588BF-6821-A3FA-2A78-32CE7027AF35}"/>
              </a:ext>
            </a:extLst>
          </p:cNvPr>
          <p:cNvSpPr txBox="1">
            <a:spLocks/>
          </p:cNvSpPr>
          <p:nvPr/>
        </p:nvSpPr>
        <p:spPr>
          <a:xfrm>
            <a:off x="473074" y="6023057"/>
            <a:ext cx="1563544"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800" b="1" dirty="0">
                <a:solidFill>
                  <a:schemeClr val="bg1"/>
                </a:solidFill>
              </a:rPr>
              <a:t>ATT TÄNKA PÅ</a:t>
            </a:r>
          </a:p>
        </p:txBody>
      </p:sp>
      <p:sp>
        <p:nvSpPr>
          <p:cNvPr id="41" name="Text Placeholder 4">
            <a:extLst>
              <a:ext uri="{FF2B5EF4-FFF2-40B4-BE49-F238E27FC236}">
                <a16:creationId xmlns:a16="http://schemas.microsoft.com/office/drawing/2014/main" id="{420F4D33-8A7A-C08D-278A-63E791EDCE46}"/>
              </a:ext>
            </a:extLst>
          </p:cNvPr>
          <p:cNvSpPr txBox="1">
            <a:spLocks/>
          </p:cNvSpPr>
          <p:nvPr/>
        </p:nvSpPr>
        <p:spPr>
          <a:xfrm>
            <a:off x="503934" y="6556416"/>
            <a:ext cx="6526988" cy="591252"/>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EC662C"/>
              </a:buClr>
              <a:buFont typeface="Arial" panose="020B0604020202020204" pitchFamily="34" charset="0"/>
              <a:buChar char="•"/>
            </a:pPr>
            <a:r>
              <a:rPr lang="sv-SE" sz="1200" dirty="0"/>
              <a:t>Expansionen fungerar bara tillsammans med Google.</a:t>
            </a:r>
          </a:p>
          <a:p>
            <a:pPr marL="171450" indent="-171450" algn="l">
              <a:buClr>
                <a:srgbClr val="EC662C"/>
              </a:buClr>
              <a:buFont typeface="Arial" panose="020B0604020202020204" pitchFamily="34" charset="0"/>
              <a:buChar char="•"/>
            </a:pPr>
            <a:endParaRPr lang="sv-SE" sz="1200" dirty="0"/>
          </a:p>
          <a:p>
            <a:pPr marL="171450" indent="-171450" algn="l">
              <a:buClr>
                <a:srgbClr val="EC662C"/>
              </a:buClr>
              <a:buFont typeface="Arial" panose="020B0604020202020204" pitchFamily="34" charset="0"/>
              <a:buChar char="•"/>
            </a:pPr>
            <a:endParaRPr lang="sv-SE" sz="1200" dirty="0"/>
          </a:p>
        </p:txBody>
      </p:sp>
      <p:sp>
        <p:nvSpPr>
          <p:cNvPr id="42" name="Text Placeholder 4">
            <a:extLst>
              <a:ext uri="{FF2B5EF4-FFF2-40B4-BE49-F238E27FC236}">
                <a16:creationId xmlns:a16="http://schemas.microsoft.com/office/drawing/2014/main" id="{E5CB9612-02A5-D3F5-C11A-83EF4CE7CD71}"/>
              </a:ext>
            </a:extLst>
          </p:cNvPr>
          <p:cNvSpPr txBox="1">
            <a:spLocks/>
          </p:cNvSpPr>
          <p:nvPr/>
        </p:nvSpPr>
        <p:spPr>
          <a:xfrm>
            <a:off x="5063118" y="7654604"/>
            <a:ext cx="1976665"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ATT SÄTTA IGÅNG</a:t>
            </a:r>
          </a:p>
        </p:txBody>
      </p:sp>
      <p:sp>
        <p:nvSpPr>
          <p:cNvPr id="43" name="Text Placeholder 4">
            <a:extLst>
              <a:ext uri="{FF2B5EF4-FFF2-40B4-BE49-F238E27FC236}">
                <a16:creationId xmlns:a16="http://schemas.microsoft.com/office/drawing/2014/main" id="{E6BD66D6-3AA0-3BAE-4716-110572AE3D80}"/>
              </a:ext>
            </a:extLst>
          </p:cNvPr>
          <p:cNvSpPr txBox="1">
            <a:spLocks/>
          </p:cNvSpPr>
          <p:nvPr/>
        </p:nvSpPr>
        <p:spPr>
          <a:xfrm>
            <a:off x="5093978" y="8187963"/>
            <a:ext cx="1976665"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ts val="1240"/>
              </a:lnSpc>
              <a:buClr>
                <a:srgbClr val="E61152"/>
              </a:buClr>
            </a:pPr>
            <a:r>
              <a:rPr lang="sv-SE" sz="1200" dirty="0"/>
              <a:t>Följ de här länkarna för att se goda exempel från andra utbildare. Kom ihåg att dela med dig av dina framsteg till kolleger som stöd och för att stärka er professionellt.</a:t>
            </a:r>
          </a:p>
          <a:p>
            <a:pPr marL="171450" indent="-171450" algn="r">
              <a:buClr>
                <a:srgbClr val="E61152"/>
              </a:buClr>
              <a:buFont typeface="Arial" panose="020B0604020202020204" pitchFamily="34" charset="0"/>
              <a:buChar char="•"/>
            </a:pPr>
            <a:endParaRPr lang="sv-SE" sz="1200" dirty="0"/>
          </a:p>
        </p:txBody>
      </p:sp>
      <p:cxnSp>
        <p:nvCxnSpPr>
          <p:cNvPr id="52" name="Straight Connector 51">
            <a:extLst>
              <a:ext uri="{FF2B5EF4-FFF2-40B4-BE49-F238E27FC236}">
                <a16:creationId xmlns:a16="http://schemas.microsoft.com/office/drawing/2014/main" id="{71FC61DC-630A-2E39-9BF0-6E40CF3180E1}"/>
              </a:ext>
            </a:extLst>
          </p:cNvPr>
          <p:cNvCxnSpPr>
            <a:cxnSpLocks/>
          </p:cNvCxnSpPr>
          <p:nvPr/>
        </p:nvCxnSpPr>
        <p:spPr>
          <a:xfrm>
            <a:off x="-13021" y="2787975"/>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ACB53B57-1FD8-0C8E-E5A3-AA5A4825D54D}"/>
              </a:ext>
            </a:extLst>
          </p:cNvPr>
          <p:cNvCxnSpPr>
            <a:cxnSpLocks/>
          </p:cNvCxnSpPr>
          <p:nvPr/>
        </p:nvCxnSpPr>
        <p:spPr>
          <a:xfrm>
            <a:off x="7110801" y="4608353"/>
            <a:ext cx="468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4E332324-9C59-233D-927B-0C1038346193}"/>
              </a:ext>
            </a:extLst>
          </p:cNvPr>
          <p:cNvCxnSpPr>
            <a:cxnSpLocks/>
          </p:cNvCxnSpPr>
          <p:nvPr/>
        </p:nvCxnSpPr>
        <p:spPr>
          <a:xfrm>
            <a:off x="-8379" y="6216860"/>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F42CD8A-2105-2129-88A4-2B07D3C9F851}"/>
              </a:ext>
            </a:extLst>
          </p:cNvPr>
          <p:cNvCxnSpPr>
            <a:cxnSpLocks/>
          </p:cNvCxnSpPr>
          <p:nvPr/>
        </p:nvCxnSpPr>
        <p:spPr>
          <a:xfrm>
            <a:off x="7023278" y="7847239"/>
            <a:ext cx="540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1DD7BBA2-05B2-E874-9100-D3DE037C9FC9}"/>
              </a:ext>
            </a:extLst>
          </p:cNvPr>
          <p:cNvGrpSpPr>
            <a:grpSpLocks noChangeAspect="1"/>
          </p:cNvGrpSpPr>
          <p:nvPr/>
        </p:nvGrpSpPr>
        <p:grpSpPr>
          <a:xfrm>
            <a:off x="3788268" y="4241718"/>
            <a:ext cx="605780" cy="540000"/>
            <a:chOff x="4422991" y="1951890"/>
            <a:chExt cx="1086135" cy="968195"/>
          </a:xfrm>
        </p:grpSpPr>
        <p:sp>
          <p:nvSpPr>
            <p:cNvPr id="58" name="Freeform 57">
              <a:extLst>
                <a:ext uri="{FF2B5EF4-FFF2-40B4-BE49-F238E27FC236}">
                  <a16:creationId xmlns:a16="http://schemas.microsoft.com/office/drawing/2014/main" id="{160A8A01-DD2A-791B-C0E8-67252A9106C7}"/>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0000"/>
            </a:solidFill>
            <a:ln w="27426" cap="flat">
              <a:noFill/>
              <a:prstDash val="solid"/>
              <a:miter/>
            </a:ln>
          </p:spPr>
          <p:txBody>
            <a:bodyPr rtlCol="0" anchor="ctr"/>
            <a:lstStyle/>
            <a:p>
              <a:endParaRPr lang="en-US"/>
            </a:p>
          </p:txBody>
        </p:sp>
        <p:grpSp>
          <p:nvGrpSpPr>
            <p:cNvPr id="59" name="Graphic 3">
              <a:extLst>
                <a:ext uri="{FF2B5EF4-FFF2-40B4-BE49-F238E27FC236}">
                  <a16:creationId xmlns:a16="http://schemas.microsoft.com/office/drawing/2014/main" id="{5C545489-60BF-6647-C636-EE21603B5869}"/>
                </a:ext>
              </a:extLst>
            </p:cNvPr>
            <p:cNvGrpSpPr/>
            <p:nvPr/>
          </p:nvGrpSpPr>
          <p:grpSpPr>
            <a:xfrm>
              <a:off x="4738409" y="2001259"/>
              <a:ext cx="466270" cy="416899"/>
              <a:chOff x="4738409" y="2001259"/>
              <a:chExt cx="466270" cy="416899"/>
            </a:xfrm>
            <a:solidFill>
              <a:srgbClr val="00BADE"/>
            </a:solidFill>
          </p:grpSpPr>
          <p:sp>
            <p:nvSpPr>
              <p:cNvPr id="60" name="Freeform 59">
                <a:extLst>
                  <a:ext uri="{FF2B5EF4-FFF2-40B4-BE49-F238E27FC236}">
                    <a16:creationId xmlns:a16="http://schemas.microsoft.com/office/drawing/2014/main" id="{77DB0916-EE2B-DD23-1FC3-DF26025FBA7E}"/>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EC662C"/>
              </a:solidFill>
              <a:ln w="2742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647B2AA0-33AA-3D55-3492-EAE4153FC19E}"/>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EC662C"/>
              </a:solid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EAB16140-4045-97AE-9F40-1E831787C455}"/>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EC662C"/>
              </a:solidFill>
              <a:ln w="27426" cap="flat">
                <a:noFill/>
                <a:prstDash val="solid"/>
                <a:miter/>
              </a:ln>
            </p:spPr>
            <p:txBody>
              <a:bodyPr rtlCol="0" anchor="ctr"/>
              <a:lstStyle/>
              <a:p>
                <a:endParaRPr lang="en-US"/>
              </a:p>
            </p:txBody>
          </p:sp>
        </p:grpSp>
      </p:grpSp>
      <p:grpSp>
        <p:nvGrpSpPr>
          <p:cNvPr id="63" name="Group 62">
            <a:extLst>
              <a:ext uri="{FF2B5EF4-FFF2-40B4-BE49-F238E27FC236}">
                <a16:creationId xmlns:a16="http://schemas.microsoft.com/office/drawing/2014/main" id="{B0CA9BA5-9AF7-CECE-D586-424F88CDFE50}"/>
              </a:ext>
            </a:extLst>
          </p:cNvPr>
          <p:cNvGrpSpPr>
            <a:grpSpLocks noChangeAspect="1"/>
          </p:cNvGrpSpPr>
          <p:nvPr/>
        </p:nvGrpSpPr>
        <p:grpSpPr>
          <a:xfrm>
            <a:off x="5456653" y="2402484"/>
            <a:ext cx="533735" cy="540000"/>
            <a:chOff x="7190753" y="5365577"/>
            <a:chExt cx="745522" cy="754273"/>
          </a:xfrm>
        </p:grpSpPr>
        <p:grpSp>
          <p:nvGrpSpPr>
            <p:cNvPr id="64" name="Graphic 2">
              <a:extLst>
                <a:ext uri="{FF2B5EF4-FFF2-40B4-BE49-F238E27FC236}">
                  <a16:creationId xmlns:a16="http://schemas.microsoft.com/office/drawing/2014/main" id="{C04B5871-D3D9-2DA0-8F03-0D9933C3EFBB}"/>
                </a:ext>
              </a:extLst>
            </p:cNvPr>
            <p:cNvGrpSpPr/>
            <p:nvPr/>
          </p:nvGrpSpPr>
          <p:grpSpPr>
            <a:xfrm>
              <a:off x="7353351" y="5647412"/>
              <a:ext cx="420044" cy="75879"/>
              <a:chOff x="7353351" y="5647412"/>
              <a:chExt cx="420044" cy="75879"/>
            </a:xfrm>
            <a:solidFill>
              <a:srgbClr val="00BADE"/>
            </a:solidFill>
          </p:grpSpPr>
          <p:sp>
            <p:nvSpPr>
              <p:cNvPr id="75" name="Freeform 74">
                <a:extLst>
                  <a:ext uri="{FF2B5EF4-FFF2-40B4-BE49-F238E27FC236}">
                    <a16:creationId xmlns:a16="http://schemas.microsoft.com/office/drawing/2014/main" id="{AE84CAF3-59BD-7FCA-06C0-0650464C1608}"/>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EC662C"/>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2C11BEA7-ABA4-D548-A824-B5E1A4CF99E8}"/>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EC662C"/>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65" name="Graphic 2">
              <a:extLst>
                <a:ext uri="{FF2B5EF4-FFF2-40B4-BE49-F238E27FC236}">
                  <a16:creationId xmlns:a16="http://schemas.microsoft.com/office/drawing/2014/main" id="{1325768C-19E4-7A3C-9445-3CE8B9C5491D}"/>
                </a:ext>
              </a:extLst>
            </p:cNvPr>
            <p:cNvGrpSpPr/>
            <p:nvPr/>
          </p:nvGrpSpPr>
          <p:grpSpPr>
            <a:xfrm>
              <a:off x="7190753" y="5365577"/>
              <a:ext cx="745522" cy="754273"/>
              <a:chOff x="7190753" y="5365577"/>
              <a:chExt cx="745522" cy="754273"/>
            </a:xfrm>
            <a:solidFill>
              <a:srgbClr val="000000"/>
            </a:solidFill>
          </p:grpSpPr>
          <p:sp>
            <p:nvSpPr>
              <p:cNvPr id="66" name="Freeform 65">
                <a:extLst>
                  <a:ext uri="{FF2B5EF4-FFF2-40B4-BE49-F238E27FC236}">
                    <a16:creationId xmlns:a16="http://schemas.microsoft.com/office/drawing/2014/main" id="{377ED0A6-C390-37D9-F4A3-F60A60D0E293}"/>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266D76B5-28E2-483C-FC93-5DD5EDEEF521}"/>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E37D35D0-AD53-256E-0DC5-70761BA70EAB}"/>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4F321335-52B0-EA46-371E-C146EE1A4D58}"/>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E68E0AC1-E30E-BA01-1359-D7CB86D47FEC}"/>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AB3EEECA-4E59-D8B7-B779-5C028F0E3536}"/>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84BCCA12-3A84-665B-F348-90A9B637620E}"/>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AAA1A710-E06F-9D6C-ECB8-DB5D504D9A7B}"/>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3F4CD319-53E8-9BF4-7F27-462E686D33D2}"/>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78" name="Graphic 3">
            <a:extLst>
              <a:ext uri="{FF2B5EF4-FFF2-40B4-BE49-F238E27FC236}">
                <a16:creationId xmlns:a16="http://schemas.microsoft.com/office/drawing/2014/main" id="{F8B9BCD8-A5A6-7A30-F512-78259DD31C1C}"/>
              </a:ext>
            </a:extLst>
          </p:cNvPr>
          <p:cNvGrpSpPr>
            <a:grpSpLocks noChangeAspect="1"/>
          </p:cNvGrpSpPr>
          <p:nvPr/>
        </p:nvGrpSpPr>
        <p:grpSpPr>
          <a:xfrm>
            <a:off x="2123051" y="5808368"/>
            <a:ext cx="478537" cy="540000"/>
            <a:chOff x="4643578" y="432838"/>
            <a:chExt cx="1028134" cy="1160188"/>
          </a:xfrm>
        </p:grpSpPr>
        <p:sp>
          <p:nvSpPr>
            <p:cNvPr id="79" name="Freeform 78">
              <a:extLst>
                <a:ext uri="{FF2B5EF4-FFF2-40B4-BE49-F238E27FC236}">
                  <a16:creationId xmlns:a16="http://schemas.microsoft.com/office/drawing/2014/main" id="{F3BF6A93-ECCA-0E4C-0F64-FD53A3105D2C}"/>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C662C"/>
            </a:solidFill>
            <a:ln w="27426" cap="flat">
              <a:noFill/>
              <a:prstDash val="solid"/>
              <a:miter/>
            </a:ln>
          </p:spPr>
          <p:txBody>
            <a:bodyPr rtlCol="0" anchor="ctr"/>
            <a:lstStyle/>
            <a:p>
              <a:endParaRPr lang="en-US"/>
            </a:p>
          </p:txBody>
        </p:sp>
        <p:grpSp>
          <p:nvGrpSpPr>
            <p:cNvPr id="80" name="Graphic 3">
              <a:extLst>
                <a:ext uri="{FF2B5EF4-FFF2-40B4-BE49-F238E27FC236}">
                  <a16:creationId xmlns:a16="http://schemas.microsoft.com/office/drawing/2014/main" id="{0355D621-BE64-385B-1D27-6E3189DA55AE}"/>
                </a:ext>
              </a:extLst>
            </p:cNvPr>
            <p:cNvGrpSpPr/>
            <p:nvPr/>
          </p:nvGrpSpPr>
          <p:grpSpPr>
            <a:xfrm>
              <a:off x="4643578" y="432838"/>
              <a:ext cx="1028134" cy="1160188"/>
              <a:chOff x="4643578" y="432838"/>
              <a:chExt cx="1028134" cy="1160188"/>
            </a:xfrm>
            <a:solidFill>
              <a:srgbClr val="000000"/>
            </a:solidFill>
          </p:grpSpPr>
          <p:sp>
            <p:nvSpPr>
              <p:cNvPr id="81" name="Freeform 80">
                <a:extLst>
                  <a:ext uri="{FF2B5EF4-FFF2-40B4-BE49-F238E27FC236}">
                    <a16:creationId xmlns:a16="http://schemas.microsoft.com/office/drawing/2014/main" id="{EEC2133A-E891-61F9-F7EE-554A296DF361}"/>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grpSp>
            <p:nvGrpSpPr>
              <p:cNvPr id="82" name="Graphic 3">
                <a:extLst>
                  <a:ext uri="{FF2B5EF4-FFF2-40B4-BE49-F238E27FC236}">
                    <a16:creationId xmlns:a16="http://schemas.microsoft.com/office/drawing/2014/main" id="{551BF4C7-46EB-3E41-0B13-CB9477FFBB0A}"/>
                  </a:ext>
                </a:extLst>
              </p:cNvPr>
              <p:cNvGrpSpPr/>
              <p:nvPr/>
            </p:nvGrpSpPr>
            <p:grpSpPr>
              <a:xfrm>
                <a:off x="4643578" y="432838"/>
                <a:ext cx="1028134" cy="1160188"/>
                <a:chOff x="4643578" y="432838"/>
                <a:chExt cx="1028134" cy="1160188"/>
              </a:xfrm>
              <a:solidFill>
                <a:srgbClr val="000000"/>
              </a:solidFill>
            </p:grpSpPr>
            <p:sp>
              <p:nvSpPr>
                <p:cNvPr id="83" name="Freeform 82">
                  <a:extLst>
                    <a:ext uri="{FF2B5EF4-FFF2-40B4-BE49-F238E27FC236}">
                      <a16:creationId xmlns:a16="http://schemas.microsoft.com/office/drawing/2014/main" id="{BFD0ABCA-E560-5D38-4FC6-0A36F9235419}"/>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CE22C708-0AF1-550C-C80F-7719D7648B4D}"/>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000000"/>
                </a:solidFill>
                <a:ln w="27426" cap="flat">
                  <a:noFill/>
                  <a:prstDash val="solid"/>
                  <a:miter/>
                </a:ln>
              </p:spPr>
              <p:txBody>
                <a:bodyPr rtlCol="0" anchor="ctr"/>
                <a:lstStyle/>
                <a:p>
                  <a:endParaRPr lang="en-US"/>
                </a:p>
              </p:txBody>
            </p:sp>
          </p:grpSp>
        </p:grpSp>
      </p:grpSp>
      <p:grpSp>
        <p:nvGrpSpPr>
          <p:cNvPr id="89" name="Group 88">
            <a:extLst>
              <a:ext uri="{FF2B5EF4-FFF2-40B4-BE49-F238E27FC236}">
                <a16:creationId xmlns:a16="http://schemas.microsoft.com/office/drawing/2014/main" id="{DC036BAA-5BB6-79AC-F4E6-574E0B0F0700}"/>
              </a:ext>
            </a:extLst>
          </p:cNvPr>
          <p:cNvGrpSpPr>
            <a:grpSpLocks noChangeAspect="1"/>
          </p:cNvGrpSpPr>
          <p:nvPr/>
        </p:nvGrpSpPr>
        <p:grpSpPr>
          <a:xfrm>
            <a:off x="4421631" y="7494751"/>
            <a:ext cx="540590" cy="540000"/>
            <a:chOff x="7257599" y="768348"/>
            <a:chExt cx="868457" cy="867509"/>
          </a:xfrm>
        </p:grpSpPr>
        <p:sp>
          <p:nvSpPr>
            <p:cNvPr id="90" name="Freeform 89">
              <a:extLst>
                <a:ext uri="{FF2B5EF4-FFF2-40B4-BE49-F238E27FC236}">
                  <a16:creationId xmlns:a16="http://schemas.microsoft.com/office/drawing/2014/main" id="{89C590A3-48A9-827C-C920-FC618E72CB4F}"/>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C662C"/>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91" name="Graphic 2">
              <a:extLst>
                <a:ext uri="{FF2B5EF4-FFF2-40B4-BE49-F238E27FC236}">
                  <a16:creationId xmlns:a16="http://schemas.microsoft.com/office/drawing/2014/main" id="{94D4E803-A517-6D89-6E1D-8CDB08BA4959}"/>
                </a:ext>
              </a:extLst>
            </p:cNvPr>
            <p:cNvGrpSpPr/>
            <p:nvPr/>
          </p:nvGrpSpPr>
          <p:grpSpPr>
            <a:xfrm>
              <a:off x="7257599" y="768348"/>
              <a:ext cx="868457" cy="867509"/>
              <a:chOff x="7257599" y="768348"/>
              <a:chExt cx="868457" cy="867509"/>
            </a:xfrm>
            <a:solidFill>
              <a:srgbClr val="010101"/>
            </a:solidFill>
          </p:grpSpPr>
          <p:sp>
            <p:nvSpPr>
              <p:cNvPr id="92" name="Freeform 91">
                <a:extLst>
                  <a:ext uri="{FF2B5EF4-FFF2-40B4-BE49-F238E27FC236}">
                    <a16:creationId xmlns:a16="http://schemas.microsoft.com/office/drawing/2014/main" id="{D3FABB1E-A9F5-9E24-4F0D-B16C4F1E695A}"/>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3" name="Freeform 92">
                <a:extLst>
                  <a:ext uri="{FF2B5EF4-FFF2-40B4-BE49-F238E27FC236}">
                    <a16:creationId xmlns:a16="http://schemas.microsoft.com/office/drawing/2014/main" id="{EBF9DF84-0061-F377-5059-3C608CC835E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4" name="Freeform 93">
                <a:extLst>
                  <a:ext uri="{FF2B5EF4-FFF2-40B4-BE49-F238E27FC236}">
                    <a16:creationId xmlns:a16="http://schemas.microsoft.com/office/drawing/2014/main" id="{04D45B9F-8985-F397-FAEE-C7964B61F099}"/>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5" name="Freeform 94">
                <a:extLst>
                  <a:ext uri="{FF2B5EF4-FFF2-40B4-BE49-F238E27FC236}">
                    <a16:creationId xmlns:a16="http://schemas.microsoft.com/office/drawing/2014/main" id="{06A065B4-8960-F3AA-2086-1A34F6C06C8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6" name="Freeform 95">
                <a:extLst>
                  <a:ext uri="{FF2B5EF4-FFF2-40B4-BE49-F238E27FC236}">
                    <a16:creationId xmlns:a16="http://schemas.microsoft.com/office/drawing/2014/main" id="{AE6581F4-E3F3-B7BD-1532-3AB5BCBCE649}"/>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108" name="Picture 107">
            <a:extLst>
              <a:ext uri="{FF2B5EF4-FFF2-40B4-BE49-F238E27FC236}">
                <a16:creationId xmlns:a16="http://schemas.microsoft.com/office/drawing/2014/main" id="{35ECA66A-8665-4696-FDF7-D675A94FA0C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21145"/>
          <a:stretch/>
        </p:blipFill>
        <p:spPr>
          <a:xfrm>
            <a:off x="4398612" y="17927"/>
            <a:ext cx="3160754" cy="2547829"/>
          </a:xfrm>
          <a:prstGeom prst="rect">
            <a:avLst/>
          </a:prstGeom>
        </p:spPr>
      </p:pic>
      <p:sp>
        <p:nvSpPr>
          <p:cNvPr id="109" name="Rectangle 108">
            <a:extLst>
              <a:ext uri="{FF2B5EF4-FFF2-40B4-BE49-F238E27FC236}">
                <a16:creationId xmlns:a16="http://schemas.microsoft.com/office/drawing/2014/main" id="{A2BAA916-A62F-7490-8108-AC9606640111}"/>
              </a:ext>
            </a:extLst>
          </p:cNvPr>
          <p:cNvSpPr/>
          <p:nvPr/>
        </p:nvSpPr>
        <p:spPr>
          <a:xfrm>
            <a:off x="5011743" y="240312"/>
            <a:ext cx="2539465" cy="1885674"/>
          </a:xfrm>
          <a:prstGeom prst="rect">
            <a:avLst/>
          </a:prstGeom>
          <a:blipFill>
            <a:blip r:embed="rId3"/>
            <a:srcRect/>
            <a:stretch>
              <a:fillRect l="-608" r="-3130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109">
            <a:hlinkClick r:id="rId4"/>
            <a:extLst>
              <a:ext uri="{FF2B5EF4-FFF2-40B4-BE49-F238E27FC236}">
                <a16:creationId xmlns:a16="http://schemas.microsoft.com/office/drawing/2014/main" id="{0887222C-75F2-DD3F-F937-268121A59B2E}"/>
              </a:ext>
            </a:extLst>
          </p:cNvPr>
          <p:cNvSpPr/>
          <p:nvPr/>
        </p:nvSpPr>
        <p:spPr>
          <a:xfrm rot="1020859">
            <a:off x="4600425" y="107820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61152"/>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2" name="TextBox 1">
            <a:extLst>
              <a:ext uri="{FF2B5EF4-FFF2-40B4-BE49-F238E27FC236}">
                <a16:creationId xmlns:a16="http://schemas.microsoft.com/office/drawing/2014/main" id="{2AF83CAC-340D-EB53-83A1-985A1C436C64}"/>
              </a:ext>
            </a:extLst>
          </p:cNvPr>
          <p:cNvSpPr txBox="1"/>
          <p:nvPr/>
        </p:nvSpPr>
        <p:spPr>
          <a:xfrm>
            <a:off x="512368" y="7433995"/>
            <a:ext cx="2011461" cy="261610"/>
          </a:xfrm>
          <a:prstGeom prst="rect">
            <a:avLst/>
          </a:prstGeom>
          <a:noFill/>
        </p:spPr>
        <p:txBody>
          <a:bodyPr wrap="square">
            <a:spAutoFit/>
          </a:bodyPr>
          <a:lstStyle/>
          <a:p>
            <a:pPr algn="ctr"/>
            <a:r>
              <a:rPr lang="en-GB" sz="1100" b="1" dirty="0">
                <a:solidFill>
                  <a:srgbClr val="EC662C"/>
                </a:solidFill>
              </a:rPr>
              <a:t>Mote </a:t>
            </a:r>
            <a:r>
              <a:rPr lang="en-GB" sz="1100" b="1" dirty="0" err="1">
                <a:solidFill>
                  <a:srgbClr val="EC662C"/>
                </a:solidFill>
              </a:rPr>
              <a:t>på</a:t>
            </a:r>
            <a:r>
              <a:rPr lang="en-GB" sz="1100" b="1" dirty="0">
                <a:solidFill>
                  <a:srgbClr val="EC662C"/>
                </a:solidFill>
              </a:rPr>
              <a:t> 5 </a:t>
            </a:r>
            <a:r>
              <a:rPr lang="en-GB" sz="1100" b="1" dirty="0" err="1">
                <a:solidFill>
                  <a:srgbClr val="EC662C"/>
                </a:solidFill>
              </a:rPr>
              <a:t>minuter</a:t>
            </a:r>
            <a:endParaRPr lang="en-IE" sz="1100" b="1" dirty="0">
              <a:solidFill>
                <a:srgbClr val="EC662C"/>
              </a:solidFill>
            </a:endParaRPr>
          </a:p>
        </p:txBody>
      </p:sp>
      <p:sp>
        <p:nvSpPr>
          <p:cNvPr id="3" name="TextBox 2">
            <a:extLst>
              <a:ext uri="{FF2B5EF4-FFF2-40B4-BE49-F238E27FC236}">
                <a16:creationId xmlns:a16="http://schemas.microsoft.com/office/drawing/2014/main" id="{F84E3594-DCE3-72F3-1C2F-D154E1B452F7}"/>
              </a:ext>
            </a:extLst>
          </p:cNvPr>
          <p:cNvSpPr txBox="1"/>
          <p:nvPr/>
        </p:nvSpPr>
        <p:spPr>
          <a:xfrm>
            <a:off x="2950877" y="8424194"/>
            <a:ext cx="1897058" cy="261610"/>
          </a:xfrm>
          <a:prstGeom prst="rect">
            <a:avLst/>
          </a:prstGeom>
          <a:noFill/>
        </p:spPr>
        <p:txBody>
          <a:bodyPr wrap="square">
            <a:spAutoFit/>
          </a:bodyPr>
          <a:lstStyle/>
          <a:p>
            <a:pPr algn="ctr"/>
            <a:r>
              <a:rPr lang="en-GB" sz="1100" b="1" dirty="0">
                <a:solidFill>
                  <a:srgbClr val="EC662C"/>
                </a:solidFill>
              </a:rPr>
              <a:t>Mote </a:t>
            </a:r>
            <a:r>
              <a:rPr lang="en-IE" sz="1100" b="1" dirty="0" err="1">
                <a:solidFill>
                  <a:srgbClr val="EC662C"/>
                </a:solidFill>
              </a:rPr>
              <a:t>på</a:t>
            </a:r>
            <a:r>
              <a:rPr lang="en-IE" sz="1100" b="1" dirty="0">
                <a:solidFill>
                  <a:srgbClr val="EC662C"/>
                </a:solidFill>
              </a:rPr>
              <a:t> </a:t>
            </a:r>
            <a:r>
              <a:rPr lang="en-IE" sz="1100" b="1" dirty="0" err="1">
                <a:solidFill>
                  <a:srgbClr val="EC662C"/>
                </a:solidFill>
              </a:rPr>
              <a:t>djupet</a:t>
            </a:r>
            <a:endParaRPr lang="en-IE" sz="1100" b="1" dirty="0">
              <a:solidFill>
                <a:srgbClr val="EC662C"/>
              </a:solidFill>
            </a:endParaRPr>
          </a:p>
        </p:txBody>
      </p:sp>
      <p:sp>
        <p:nvSpPr>
          <p:cNvPr id="4" name="TextBox 3">
            <a:extLst>
              <a:ext uri="{FF2B5EF4-FFF2-40B4-BE49-F238E27FC236}">
                <a16:creationId xmlns:a16="http://schemas.microsoft.com/office/drawing/2014/main" id="{090A536B-0086-1CCA-AD4A-52DF2BA59C2E}"/>
              </a:ext>
            </a:extLst>
          </p:cNvPr>
          <p:cNvSpPr txBox="1"/>
          <p:nvPr/>
        </p:nvSpPr>
        <p:spPr>
          <a:xfrm>
            <a:off x="426374" y="1842459"/>
            <a:ext cx="2979435" cy="746358"/>
          </a:xfrm>
          <a:prstGeom prst="rect">
            <a:avLst/>
          </a:prstGeom>
          <a:noFill/>
        </p:spPr>
        <p:txBody>
          <a:bodyPr wrap="square">
            <a:spAutoFit/>
          </a:bodyPr>
          <a:lstStyle/>
          <a:p>
            <a:pPr>
              <a:lnSpc>
                <a:spcPts val="1720"/>
              </a:lnSpc>
            </a:pP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Lägg</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enkelt</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till </a:t>
            </a:r>
            <a:r>
              <a:rPr lang="en-IE" sz="1600" i="1"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kommentarer</a:t>
            </a:r>
            <a:r>
              <a:rPr lang="en-IE" sz="1600" i="1"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a:t>
            </a:r>
            <a:r>
              <a:rPr lang="en-IE" sz="1600" i="1"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ljudformat</a:t>
            </a:r>
            <a:r>
              <a:rPr lang="en-IE" sz="1600" i="1"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på</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projekt</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och</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blanketter</a:t>
            </a:r>
            <a:endParaRPr lang="en-IE" sz="1600" i="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6A3B8121-4404-80B3-5A45-AF6459B2B64A}"/>
              </a:ext>
            </a:extLst>
          </p:cNvPr>
          <p:cNvGrpSpPr/>
          <p:nvPr/>
        </p:nvGrpSpPr>
        <p:grpSpPr>
          <a:xfrm>
            <a:off x="580704" y="1237605"/>
            <a:ext cx="600909" cy="437472"/>
            <a:chOff x="3400450" y="986392"/>
            <a:chExt cx="1487826" cy="1083162"/>
          </a:xfrm>
        </p:grpSpPr>
        <p:sp>
          <p:nvSpPr>
            <p:cNvPr id="16" name="Freeform 15">
              <a:extLst>
                <a:ext uri="{FF2B5EF4-FFF2-40B4-BE49-F238E27FC236}">
                  <a16:creationId xmlns:a16="http://schemas.microsoft.com/office/drawing/2014/main" id="{57172509-C31A-1A29-5055-FD8333737B5C}"/>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61152"/>
            </a:solidFill>
            <a:ln w="8971"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D766907A-0C55-472F-2A86-19015053640E}"/>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pic>
        <p:nvPicPr>
          <p:cNvPr id="23" name="Picture 22">
            <a:extLst>
              <a:ext uri="{FF2B5EF4-FFF2-40B4-BE49-F238E27FC236}">
                <a16:creationId xmlns:a16="http://schemas.microsoft.com/office/drawing/2014/main" id="{B72DCC05-20B1-9916-B805-E42D31635150}"/>
              </a:ext>
            </a:extLst>
          </p:cNvPr>
          <p:cNvPicPr>
            <a:picLocks noChangeAspect="1"/>
          </p:cNvPicPr>
          <p:nvPr/>
        </p:nvPicPr>
        <p:blipFill rotWithShape="1">
          <a:blip r:embed="rId5"/>
          <a:srcRect l="3368" t="5701"/>
          <a:stretch/>
        </p:blipFill>
        <p:spPr>
          <a:xfrm>
            <a:off x="2994315" y="8846197"/>
            <a:ext cx="1861440" cy="1166256"/>
          </a:xfrm>
          <a:prstGeom prst="rect">
            <a:avLst/>
          </a:prstGeom>
        </p:spPr>
      </p:pic>
      <p:sp>
        <p:nvSpPr>
          <p:cNvPr id="28" name="Freeform 27">
            <a:hlinkClick r:id="rId4"/>
            <a:extLst>
              <a:ext uri="{FF2B5EF4-FFF2-40B4-BE49-F238E27FC236}">
                <a16:creationId xmlns:a16="http://schemas.microsoft.com/office/drawing/2014/main" id="{A20530F1-B797-16BA-3EDD-930C52352B08}"/>
              </a:ext>
            </a:extLst>
          </p:cNvPr>
          <p:cNvSpPr/>
          <p:nvPr/>
        </p:nvSpPr>
        <p:spPr>
          <a:xfrm rot="1020859">
            <a:off x="4605504" y="9189532"/>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C662C"/>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29" name="Graphic 5">
            <a:extLst>
              <a:ext uri="{FF2B5EF4-FFF2-40B4-BE49-F238E27FC236}">
                <a16:creationId xmlns:a16="http://schemas.microsoft.com/office/drawing/2014/main" id="{03BD0648-C491-AB54-291E-DC53E26AA25F}"/>
              </a:ext>
            </a:extLst>
          </p:cNvPr>
          <p:cNvSpPr txBox="1"/>
          <p:nvPr/>
        </p:nvSpPr>
        <p:spPr>
          <a:xfrm rot="720709">
            <a:off x="4626710" y="9386490"/>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6">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30" name="Rectangle 29">
            <a:extLst>
              <a:ext uri="{FF2B5EF4-FFF2-40B4-BE49-F238E27FC236}">
                <a16:creationId xmlns:a16="http://schemas.microsoft.com/office/drawing/2014/main" id="{1EF6D2A1-162D-6BA3-A0F0-0F1B6A4D60FC}"/>
              </a:ext>
            </a:extLst>
          </p:cNvPr>
          <p:cNvSpPr/>
          <p:nvPr/>
        </p:nvSpPr>
        <p:spPr>
          <a:xfrm>
            <a:off x="580704" y="7775438"/>
            <a:ext cx="1900285" cy="1233139"/>
          </a:xfrm>
          <a:prstGeom prst="rect">
            <a:avLst/>
          </a:prstGeom>
          <a:blipFill>
            <a:blip r:embed="rId7"/>
            <a:stretch>
              <a:fillRect l="-608" r="-31308"/>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30">
            <a:hlinkClick r:id="rId4"/>
            <a:extLst>
              <a:ext uri="{FF2B5EF4-FFF2-40B4-BE49-F238E27FC236}">
                <a16:creationId xmlns:a16="http://schemas.microsoft.com/office/drawing/2014/main" id="{2ADE66E0-1209-87CB-8D7D-B9D7B3FC8627}"/>
              </a:ext>
            </a:extLst>
          </p:cNvPr>
          <p:cNvSpPr/>
          <p:nvPr/>
        </p:nvSpPr>
        <p:spPr>
          <a:xfrm>
            <a:off x="2197241" y="776162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C662C"/>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36" name="Graphic 5">
            <a:extLst>
              <a:ext uri="{FF2B5EF4-FFF2-40B4-BE49-F238E27FC236}">
                <a16:creationId xmlns:a16="http://schemas.microsoft.com/office/drawing/2014/main" id="{D3F694BD-81A3-0A02-CE3B-961399AF92C4}"/>
              </a:ext>
            </a:extLst>
          </p:cNvPr>
          <p:cNvSpPr txBox="1"/>
          <p:nvPr/>
        </p:nvSpPr>
        <p:spPr>
          <a:xfrm rot="-300150">
            <a:off x="2218447" y="7958581"/>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8">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8" name="Graphic 5">
            <a:extLst>
              <a:ext uri="{FF2B5EF4-FFF2-40B4-BE49-F238E27FC236}">
                <a16:creationId xmlns:a16="http://schemas.microsoft.com/office/drawing/2014/main" id="{52CA3B16-F8D7-4D4D-8F1D-FDD88F3E6421}"/>
              </a:ext>
            </a:extLst>
          </p:cNvPr>
          <p:cNvSpPr txBox="1"/>
          <p:nvPr/>
        </p:nvSpPr>
        <p:spPr>
          <a:xfrm rot="720709">
            <a:off x="4626357" y="1303022"/>
            <a:ext cx="711222" cy="379848"/>
          </a:xfrm>
          <a:prstGeom prst="rect">
            <a:avLst/>
          </a:prstGeom>
          <a:noFill/>
        </p:spPr>
        <p:txBody>
          <a:bodyPr wrap="square" rtlCol="0">
            <a:spAutoFit/>
          </a:bodyPr>
          <a:lstStyle/>
          <a:p>
            <a:pPr algn="ctr">
              <a:lnSpc>
                <a:spcPts val="1120"/>
              </a:lnSpc>
            </a:pPr>
            <a:r>
              <a:rPr lang="en-US" sz="1200" spc="0" baseline="0" dirty="0">
                <a:solidFill>
                  <a:schemeClr val="bg1"/>
                </a:solidFill>
                <a:latin typeface="Calibri" panose="020F0502020204030204" pitchFamily="34" charset="0"/>
                <a:ea typeface="OpenSans"/>
                <a:cs typeface="Calibri" panose="020F0502020204030204" pitchFamily="34" charset="0"/>
                <a:sym typeface="OpenSans"/>
                <a:rtl val="0"/>
              </a:rPr>
              <a:t>K</a:t>
            </a:r>
            <a:r>
              <a:rPr lang="en-US" sz="1200" spc="0" baseline="0" dirty="0">
                <a:solidFill>
                  <a:schemeClr val="bg1"/>
                </a:solidFill>
                <a:latin typeface="Calibri" panose="020F0502020204030204" pitchFamily="34" charset="0"/>
                <a:ea typeface="OpenSans"/>
                <a:cs typeface="Calibri" panose="020F0502020204030204" pitchFamily="34" charset="0"/>
                <a:sym typeface="OpenSans"/>
                <a:hlinkClick r:id="rId9">
                  <a:extLst>
                    <a:ext uri="{A12FA001-AC4F-418D-AE19-62706E023703}">
                      <ahyp:hlinkClr xmlns:ahyp="http://schemas.microsoft.com/office/drawing/2018/hyperlinkcolor" val="tx"/>
                    </a:ext>
                  </a:extLst>
                </a:hlinkClick>
                <a:rtl val="0"/>
              </a:rPr>
              <a:t>LICKA HÄR</a:t>
            </a:r>
            <a:endParaRPr lang="en-US" sz="12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Tree>
    <p:extLst>
      <p:ext uri="{BB962C8B-B14F-4D97-AF65-F5344CB8AC3E}">
        <p14:creationId xmlns:p14="http://schemas.microsoft.com/office/powerpoint/2010/main" val="12322329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102">
            <a:extLst>
              <a:ext uri="{FF2B5EF4-FFF2-40B4-BE49-F238E27FC236}">
                <a16:creationId xmlns:a16="http://schemas.microsoft.com/office/drawing/2014/main" id="{0C271AEA-9A1B-3F2C-5693-02F95B7C48C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586919" y="8653828"/>
            <a:ext cx="2652873" cy="1686264"/>
          </a:xfrm>
          <a:prstGeom prst="rect">
            <a:avLst/>
          </a:prstGeom>
        </p:spPr>
      </p:pic>
      <p:pic>
        <p:nvPicPr>
          <p:cNvPr id="101" name="Picture 100">
            <a:extLst>
              <a:ext uri="{FF2B5EF4-FFF2-40B4-BE49-F238E27FC236}">
                <a16:creationId xmlns:a16="http://schemas.microsoft.com/office/drawing/2014/main" id="{B91FCD54-A8D9-42C4-E961-AB91FFFF0CC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85896" y="7625467"/>
            <a:ext cx="2652873" cy="1686264"/>
          </a:xfrm>
          <a:prstGeom prst="rect">
            <a:avLst/>
          </a:prstGeom>
        </p:spPr>
      </p:pic>
      <p:sp>
        <p:nvSpPr>
          <p:cNvPr id="37" name="Freeform 36">
            <a:extLst>
              <a:ext uri="{FF2B5EF4-FFF2-40B4-BE49-F238E27FC236}">
                <a16:creationId xmlns:a16="http://schemas.microsoft.com/office/drawing/2014/main" id="{4F8C8083-7A93-BF73-E44B-015A7EA862D7}"/>
              </a:ext>
            </a:extLst>
          </p:cNvPr>
          <p:cNvSpPr/>
          <p:nvPr/>
        </p:nvSpPr>
        <p:spPr>
          <a:xfrm rot="5400000" flipH="1">
            <a:off x="2923881" y="-2975750"/>
            <a:ext cx="1718803" cy="7566566"/>
          </a:xfrm>
          <a:custGeom>
            <a:avLst/>
            <a:gdLst>
              <a:gd name="connsiteX0" fmla="*/ 1587338 w 1587338"/>
              <a:gd name="connsiteY0" fmla="*/ 7566565 h 7566566"/>
              <a:gd name="connsiteX1" fmla="*/ 1587338 w 1587338"/>
              <a:gd name="connsiteY1" fmla="*/ 0 h 7566566"/>
              <a:gd name="connsiteX2" fmla="*/ 0 w 1587338"/>
              <a:gd name="connsiteY2" fmla="*/ 12120 h 7566566"/>
              <a:gd name="connsiteX3" fmla="*/ 280422 w 1587338"/>
              <a:gd name="connsiteY3" fmla="*/ 7566566 h 7566566"/>
            </a:gdLst>
            <a:ahLst/>
            <a:cxnLst>
              <a:cxn ang="0">
                <a:pos x="connsiteX0" y="connsiteY0"/>
              </a:cxn>
              <a:cxn ang="0">
                <a:pos x="connsiteX1" y="connsiteY1"/>
              </a:cxn>
              <a:cxn ang="0">
                <a:pos x="connsiteX2" y="connsiteY2"/>
              </a:cxn>
              <a:cxn ang="0">
                <a:pos x="connsiteX3" y="connsiteY3"/>
              </a:cxn>
            </a:cxnLst>
            <a:rect l="l" t="t" r="r" b="b"/>
            <a:pathLst>
              <a:path w="1587338" h="7566566">
                <a:moveTo>
                  <a:pt x="1587338" y="7566565"/>
                </a:moveTo>
                <a:lnTo>
                  <a:pt x="1587338" y="0"/>
                </a:lnTo>
                <a:lnTo>
                  <a:pt x="0" y="12120"/>
                </a:lnTo>
                <a:lnTo>
                  <a:pt x="280422" y="7566566"/>
                </a:lnTo>
                <a:close/>
              </a:path>
            </a:pathLst>
          </a:custGeom>
          <a:solidFill>
            <a:srgbClr val="358EC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4">
            <a:extLst>
              <a:ext uri="{FF2B5EF4-FFF2-40B4-BE49-F238E27FC236}">
                <a16:creationId xmlns:a16="http://schemas.microsoft.com/office/drawing/2014/main" id="{C2B65567-D7A9-2610-9CB2-EC99D0304C39}"/>
              </a:ext>
            </a:extLst>
          </p:cNvPr>
          <p:cNvSpPr>
            <a:spLocks noGrp="1"/>
          </p:cNvSpPr>
          <p:nvPr>
            <p:ph type="body" sz="quarter" idx="32"/>
          </p:nvPr>
        </p:nvSpPr>
        <p:spPr>
          <a:xfrm>
            <a:off x="460053" y="2612168"/>
            <a:ext cx="4772257" cy="348130"/>
          </a:xfrm>
          <a:solidFill>
            <a:srgbClr val="E61152"/>
          </a:solidFill>
        </p:spPr>
        <p:txBody>
          <a:bodyPr numCol="1"/>
          <a:lstStyle/>
          <a:p>
            <a:r>
              <a:rPr lang="en-US" sz="1800" b="1" dirty="0">
                <a:solidFill>
                  <a:schemeClr val="bg1"/>
                </a:solidFill>
              </a:rPr>
              <a:t>STÖDJER DIFFERENTIERING OCH INKLUDERING</a:t>
            </a:r>
          </a:p>
        </p:txBody>
      </p:sp>
      <p:sp>
        <p:nvSpPr>
          <p:cNvPr id="6" name="Slide Number Placeholder 5">
            <a:extLst>
              <a:ext uri="{FF2B5EF4-FFF2-40B4-BE49-F238E27FC236}">
                <a16:creationId xmlns:a16="http://schemas.microsoft.com/office/drawing/2014/main" id="{27931DDB-F423-CA0A-4FBC-817D52095746}"/>
              </a:ext>
            </a:extLst>
          </p:cNvPr>
          <p:cNvSpPr txBox="1">
            <a:spLocks/>
          </p:cNvSpPr>
          <p:nvPr/>
        </p:nvSpPr>
        <p:spPr>
          <a:xfrm>
            <a:off x="7030922" y="10219096"/>
            <a:ext cx="372588" cy="363596"/>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rgbClr val="000000"/>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24</a:t>
            </a:fld>
            <a:endParaRPr lang="fr-CA" dirty="0"/>
          </a:p>
        </p:txBody>
      </p:sp>
      <p:sp>
        <p:nvSpPr>
          <p:cNvPr id="12" name="TextBox 11">
            <a:extLst>
              <a:ext uri="{FF2B5EF4-FFF2-40B4-BE49-F238E27FC236}">
                <a16:creationId xmlns:a16="http://schemas.microsoft.com/office/drawing/2014/main" id="{7642CAD5-494D-C4C3-B633-A2E925B82845}"/>
              </a:ext>
            </a:extLst>
          </p:cNvPr>
          <p:cNvSpPr txBox="1"/>
          <p:nvPr/>
        </p:nvSpPr>
        <p:spPr>
          <a:xfrm>
            <a:off x="395495" y="78979"/>
            <a:ext cx="1416148" cy="1092607"/>
          </a:xfrm>
          <a:prstGeom prst="rect">
            <a:avLst/>
          </a:prstGeom>
          <a:noFill/>
        </p:spPr>
        <p:txBody>
          <a:bodyPr wrap="square">
            <a:spAutoFit/>
          </a:bodyPr>
          <a:lstStyle/>
          <a:p>
            <a:r>
              <a:rPr lang="en-GB" sz="5400" dirty="0">
                <a:solidFill>
                  <a:schemeClr val="bg1"/>
                </a:solidFill>
              </a:rPr>
              <a:t>13</a:t>
            </a:r>
            <a:r>
              <a:rPr lang="en-GB" sz="6500" dirty="0">
                <a:solidFill>
                  <a:schemeClr val="bg1"/>
                </a:solidFill>
              </a:rPr>
              <a:t>	</a:t>
            </a:r>
            <a:endParaRPr lang="en-US" sz="6500" dirty="0">
              <a:solidFill>
                <a:schemeClr val="bg1"/>
              </a:solidFill>
            </a:endParaRPr>
          </a:p>
        </p:txBody>
      </p:sp>
      <p:sp>
        <p:nvSpPr>
          <p:cNvPr id="13" name="Text Placeholder 4">
            <a:extLst>
              <a:ext uri="{FF2B5EF4-FFF2-40B4-BE49-F238E27FC236}">
                <a16:creationId xmlns:a16="http://schemas.microsoft.com/office/drawing/2014/main" id="{C4D7DC80-5C7A-E000-B8C2-C6F39B834330}"/>
              </a:ext>
            </a:extLst>
          </p:cNvPr>
          <p:cNvSpPr txBox="1">
            <a:spLocks/>
          </p:cNvSpPr>
          <p:nvPr/>
        </p:nvSpPr>
        <p:spPr>
          <a:xfrm>
            <a:off x="490913" y="3145527"/>
            <a:ext cx="6526988"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358ECE"/>
              </a:buClr>
              <a:buFont typeface="Arial" panose="020B0604020202020204" pitchFamily="34" charset="0"/>
              <a:buChar char="•"/>
            </a:pPr>
            <a:r>
              <a:rPr lang="sv-SE" sz="1200" dirty="0"/>
              <a:t>Bildbaserat lärande som kan användas av läraren på plats eller på distans. Detta ger möjlighet till ett antal olika sätt att arbeta. </a:t>
            </a:r>
          </a:p>
          <a:p>
            <a:pPr marL="171450" indent="-171450" algn="l">
              <a:buClr>
                <a:srgbClr val="358ECE"/>
              </a:buClr>
              <a:buFont typeface="Arial" panose="020B0604020202020204" pitchFamily="34" charset="0"/>
              <a:buChar char="•"/>
            </a:pPr>
            <a:r>
              <a:rPr lang="sv-SE" sz="1200" dirty="0"/>
              <a:t>De studerande kan delta aktivt under lektionerna. Lärarna får värdefull återkoppling. </a:t>
            </a:r>
          </a:p>
          <a:p>
            <a:pPr marL="171450" indent="-171450" algn="l">
              <a:buClr>
                <a:srgbClr val="358ECE"/>
              </a:buClr>
              <a:buFont typeface="Arial" panose="020B0604020202020204" pitchFamily="34" charset="0"/>
              <a:buChar char="•"/>
            </a:pPr>
            <a:r>
              <a:rPr lang="sv-SE" sz="1200" dirty="0"/>
              <a:t>Använd </a:t>
            </a:r>
            <a:r>
              <a:rPr lang="sv-SE" sz="1200" dirty="0" err="1"/>
              <a:t>Nearpods</a:t>
            </a:r>
            <a:r>
              <a:rPr lang="sv-SE" sz="1200" dirty="0"/>
              <a:t> VR-lektioner för att ta de studerande på en virtuell exkursion till en nationalpark eller ett annat land.</a:t>
            </a:r>
          </a:p>
          <a:p>
            <a:pPr marL="171450" indent="-171450" algn="l">
              <a:buClr>
                <a:srgbClr val="358ECE"/>
              </a:buClr>
              <a:buFont typeface="Arial" panose="020B0604020202020204" pitchFamily="34" charset="0"/>
              <a:buChar char="•"/>
            </a:pPr>
            <a:endParaRPr lang="sv-SE" sz="1200" dirty="0"/>
          </a:p>
        </p:txBody>
      </p:sp>
      <p:sp>
        <p:nvSpPr>
          <p:cNvPr id="25" name="Text Placeholder 24">
            <a:extLst>
              <a:ext uri="{FF2B5EF4-FFF2-40B4-BE49-F238E27FC236}">
                <a16:creationId xmlns:a16="http://schemas.microsoft.com/office/drawing/2014/main" id="{506B37DA-64D5-E9FA-40D9-EF41DA269A4D}"/>
              </a:ext>
            </a:extLst>
          </p:cNvPr>
          <p:cNvSpPr>
            <a:spLocks noGrp="1"/>
          </p:cNvSpPr>
          <p:nvPr>
            <p:ph type="body" sz="quarter" idx="33"/>
          </p:nvPr>
        </p:nvSpPr>
        <p:spPr>
          <a:xfrm>
            <a:off x="1420467" y="530402"/>
            <a:ext cx="3390068" cy="633815"/>
          </a:xfrm>
        </p:spPr>
        <p:txBody>
          <a:bodyPr/>
          <a:lstStyle/>
          <a:p>
            <a:r>
              <a:rPr lang="en-US" sz="2800" b="0" dirty="0">
                <a:solidFill>
                  <a:schemeClr val="bg1"/>
                </a:solidFill>
              </a:rPr>
              <a:t>Nearpod</a:t>
            </a:r>
          </a:p>
        </p:txBody>
      </p:sp>
      <p:grpSp>
        <p:nvGrpSpPr>
          <p:cNvPr id="32" name="Graphic 2">
            <a:extLst>
              <a:ext uri="{FF2B5EF4-FFF2-40B4-BE49-F238E27FC236}">
                <a16:creationId xmlns:a16="http://schemas.microsoft.com/office/drawing/2014/main" id="{F1F7BDAB-5BC6-5299-F9D1-D5EFAC7466CF}"/>
              </a:ext>
            </a:extLst>
          </p:cNvPr>
          <p:cNvGrpSpPr/>
          <p:nvPr/>
        </p:nvGrpSpPr>
        <p:grpSpPr>
          <a:xfrm rot="10800000" flipH="1">
            <a:off x="-2135848" y="-93343"/>
            <a:ext cx="3136007" cy="1090893"/>
            <a:chOff x="4497892" y="6688880"/>
            <a:chExt cx="1587779" cy="552326"/>
          </a:xfrm>
          <a:solidFill>
            <a:srgbClr val="FFFFFF"/>
          </a:solidFill>
        </p:grpSpPr>
        <p:sp>
          <p:nvSpPr>
            <p:cNvPr id="33" name="Graphic 2">
              <a:extLst>
                <a:ext uri="{FF2B5EF4-FFF2-40B4-BE49-F238E27FC236}">
                  <a16:creationId xmlns:a16="http://schemas.microsoft.com/office/drawing/2014/main" id="{1E2816FB-7D70-1497-3C79-0CCA5E0487B3}"/>
                </a:ext>
              </a:extLst>
            </p:cNvPr>
            <p:cNvSpPr/>
            <p:nvPr/>
          </p:nvSpPr>
          <p:spPr>
            <a:xfrm>
              <a:off x="4755987" y="6869474"/>
              <a:ext cx="1071829" cy="371732"/>
            </a:xfrm>
            <a:custGeom>
              <a:avLst/>
              <a:gdLst>
                <a:gd name="connsiteX0" fmla="*/ 543881 w 1071829"/>
                <a:gd name="connsiteY0" fmla="*/ 2221 h 371732"/>
                <a:gd name="connsiteX1" fmla="*/ 540858 w 1071829"/>
                <a:gd name="connsiteY1" fmla="*/ 949 h 371732"/>
                <a:gd name="connsiteX2" fmla="*/ 538674 w 1071829"/>
                <a:gd name="connsiteY2" fmla="*/ 109 h 371732"/>
                <a:gd name="connsiteX3" fmla="*/ 535891 w 1071829"/>
                <a:gd name="connsiteY3" fmla="*/ 37 h 371732"/>
                <a:gd name="connsiteX4" fmla="*/ 533179 w 1071829"/>
                <a:gd name="connsiteY4" fmla="*/ 109 h 371732"/>
                <a:gd name="connsiteX5" fmla="*/ 530948 w 1071829"/>
                <a:gd name="connsiteY5" fmla="*/ 997 h 371732"/>
                <a:gd name="connsiteX6" fmla="*/ 527996 w 1071829"/>
                <a:gd name="connsiteY6" fmla="*/ 2245 h 371732"/>
                <a:gd name="connsiteX7" fmla="*/ 527636 w 1071829"/>
                <a:gd name="connsiteY7" fmla="*/ 2388 h 371732"/>
                <a:gd name="connsiteX8" fmla="*/ 0 w 1071829"/>
                <a:gd name="connsiteY8" fmla="*/ 371732 h 371732"/>
                <a:gd name="connsiteX9" fmla="*/ 4895 w 1071829"/>
                <a:gd name="connsiteY9" fmla="*/ 371732 h 371732"/>
                <a:gd name="connsiteX10" fmla="*/ 50342 w 1071829"/>
                <a:gd name="connsiteY10" fmla="*/ 371732 h 371732"/>
                <a:gd name="connsiteX11" fmla="*/ 535891 w 1071829"/>
                <a:gd name="connsiteY11" fmla="*/ 31807 h 371732"/>
                <a:gd name="connsiteX12" fmla="*/ 1021559 w 1071829"/>
                <a:gd name="connsiteY12" fmla="*/ 371732 h 371732"/>
                <a:gd name="connsiteX13" fmla="*/ 1071829 w 1071829"/>
                <a:gd name="connsiteY13" fmla="*/ 371732 h 371732"/>
                <a:gd name="connsiteX14" fmla="*/ 544217 w 1071829"/>
                <a:gd name="connsiteY14" fmla="*/ 2388 h 371732"/>
                <a:gd name="connsiteX15" fmla="*/ 543881 w 1071829"/>
                <a:gd name="connsiteY15" fmla="*/ 2221 h 37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1829" h="371732">
                  <a:moveTo>
                    <a:pt x="543881" y="2221"/>
                  </a:moveTo>
                  <a:cubicBezTo>
                    <a:pt x="542969" y="1597"/>
                    <a:pt x="541866" y="1357"/>
                    <a:pt x="540858" y="949"/>
                  </a:cubicBezTo>
                  <a:cubicBezTo>
                    <a:pt x="540138" y="661"/>
                    <a:pt x="539442" y="229"/>
                    <a:pt x="538674" y="109"/>
                  </a:cubicBezTo>
                  <a:cubicBezTo>
                    <a:pt x="537786" y="-83"/>
                    <a:pt x="536850" y="37"/>
                    <a:pt x="535891" y="37"/>
                  </a:cubicBezTo>
                  <a:cubicBezTo>
                    <a:pt x="534979" y="37"/>
                    <a:pt x="534067" y="-83"/>
                    <a:pt x="533179" y="109"/>
                  </a:cubicBezTo>
                  <a:cubicBezTo>
                    <a:pt x="532411" y="229"/>
                    <a:pt x="531692" y="685"/>
                    <a:pt x="530948" y="997"/>
                  </a:cubicBezTo>
                  <a:cubicBezTo>
                    <a:pt x="529892" y="1357"/>
                    <a:pt x="528860" y="1621"/>
                    <a:pt x="527996" y="2245"/>
                  </a:cubicBezTo>
                  <a:cubicBezTo>
                    <a:pt x="527852" y="2365"/>
                    <a:pt x="527732" y="2365"/>
                    <a:pt x="527636" y="2388"/>
                  </a:cubicBezTo>
                  <a:lnTo>
                    <a:pt x="0" y="371732"/>
                  </a:lnTo>
                  <a:lnTo>
                    <a:pt x="4895" y="371732"/>
                  </a:lnTo>
                  <a:lnTo>
                    <a:pt x="50342" y="371732"/>
                  </a:lnTo>
                  <a:lnTo>
                    <a:pt x="535891" y="31807"/>
                  </a:lnTo>
                  <a:lnTo>
                    <a:pt x="1021559" y="371732"/>
                  </a:lnTo>
                  <a:lnTo>
                    <a:pt x="1071829" y="371732"/>
                  </a:lnTo>
                  <a:lnTo>
                    <a:pt x="544217" y="2388"/>
                  </a:lnTo>
                  <a:cubicBezTo>
                    <a:pt x="544097" y="2341"/>
                    <a:pt x="543953" y="2341"/>
                    <a:pt x="543881" y="2221"/>
                  </a:cubicBezTo>
                </a:path>
              </a:pathLst>
            </a:custGeom>
            <a:solidFill>
              <a:srgbClr val="FFFFFF"/>
            </a:solidFill>
            <a:ln w="2400" cap="flat">
              <a:noFill/>
              <a:prstDash val="solid"/>
              <a:miter/>
            </a:ln>
          </p:spPr>
          <p:txBody>
            <a:bodyPr rtlCol="0" anchor="ctr"/>
            <a:lstStyle/>
            <a:p>
              <a:endParaRPr lang="en-US" sz="1800"/>
            </a:p>
          </p:txBody>
        </p:sp>
        <p:sp>
          <p:nvSpPr>
            <p:cNvPr id="34" name="Graphic 2">
              <a:extLst>
                <a:ext uri="{FF2B5EF4-FFF2-40B4-BE49-F238E27FC236}">
                  <a16:creationId xmlns:a16="http://schemas.microsoft.com/office/drawing/2014/main" id="{7B88418B-FFD3-AB35-D2BE-A50B9E018B9E}"/>
                </a:ext>
              </a:extLst>
            </p:cNvPr>
            <p:cNvSpPr/>
            <p:nvPr/>
          </p:nvSpPr>
          <p:spPr>
            <a:xfrm>
              <a:off x="4497892" y="6688880"/>
              <a:ext cx="1587779" cy="552300"/>
            </a:xfrm>
            <a:custGeom>
              <a:avLst/>
              <a:gdLst>
                <a:gd name="connsiteX0" fmla="*/ 801976 w 1587779"/>
                <a:gd name="connsiteY0" fmla="*/ 2269 h 552300"/>
                <a:gd name="connsiteX1" fmla="*/ 798953 w 1587779"/>
                <a:gd name="connsiteY1" fmla="*/ 997 h 552300"/>
                <a:gd name="connsiteX2" fmla="*/ 796769 w 1587779"/>
                <a:gd name="connsiteY2" fmla="*/ 109 h 552300"/>
                <a:gd name="connsiteX3" fmla="*/ 793986 w 1587779"/>
                <a:gd name="connsiteY3" fmla="*/ 37 h 552300"/>
                <a:gd name="connsiteX4" fmla="*/ 791274 w 1587779"/>
                <a:gd name="connsiteY4" fmla="*/ 109 h 552300"/>
                <a:gd name="connsiteX5" fmla="*/ 789043 w 1587779"/>
                <a:gd name="connsiteY5" fmla="*/ 997 h 552300"/>
                <a:gd name="connsiteX6" fmla="*/ 786091 w 1587779"/>
                <a:gd name="connsiteY6" fmla="*/ 2269 h 552300"/>
                <a:gd name="connsiteX7" fmla="*/ 785731 w 1587779"/>
                <a:gd name="connsiteY7" fmla="*/ 2412 h 552300"/>
                <a:gd name="connsiteX8" fmla="*/ 0 w 1587779"/>
                <a:gd name="connsiteY8" fmla="*/ 552301 h 552300"/>
                <a:gd name="connsiteX9" fmla="*/ 9526 w 1587779"/>
                <a:gd name="connsiteY9" fmla="*/ 552301 h 552300"/>
                <a:gd name="connsiteX10" fmla="*/ 50294 w 1587779"/>
                <a:gd name="connsiteY10" fmla="*/ 552301 h 552300"/>
                <a:gd name="connsiteX11" fmla="*/ 793962 w 1587779"/>
                <a:gd name="connsiteY11" fmla="*/ 31879 h 552300"/>
                <a:gd name="connsiteX12" fmla="*/ 1537557 w 1587779"/>
                <a:gd name="connsiteY12" fmla="*/ 552301 h 552300"/>
                <a:gd name="connsiteX13" fmla="*/ 1587780 w 1587779"/>
                <a:gd name="connsiteY13" fmla="*/ 552301 h 552300"/>
                <a:gd name="connsiteX14" fmla="*/ 802288 w 1587779"/>
                <a:gd name="connsiteY14" fmla="*/ 2412 h 552300"/>
                <a:gd name="connsiteX15" fmla="*/ 801976 w 1587779"/>
                <a:gd name="connsiteY15" fmla="*/ 2269 h 55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87779" h="552300">
                  <a:moveTo>
                    <a:pt x="801976" y="2269"/>
                  </a:moveTo>
                  <a:cubicBezTo>
                    <a:pt x="801064" y="1693"/>
                    <a:pt x="799961" y="1357"/>
                    <a:pt x="798953" y="997"/>
                  </a:cubicBezTo>
                  <a:cubicBezTo>
                    <a:pt x="798233" y="709"/>
                    <a:pt x="797537" y="277"/>
                    <a:pt x="796769" y="109"/>
                  </a:cubicBezTo>
                  <a:cubicBezTo>
                    <a:pt x="795881" y="-83"/>
                    <a:pt x="794945" y="37"/>
                    <a:pt x="793986" y="37"/>
                  </a:cubicBezTo>
                  <a:cubicBezTo>
                    <a:pt x="793074" y="37"/>
                    <a:pt x="792162" y="-83"/>
                    <a:pt x="791274" y="109"/>
                  </a:cubicBezTo>
                  <a:cubicBezTo>
                    <a:pt x="790506" y="253"/>
                    <a:pt x="789787" y="733"/>
                    <a:pt x="789043" y="997"/>
                  </a:cubicBezTo>
                  <a:cubicBezTo>
                    <a:pt x="787987" y="1357"/>
                    <a:pt x="786955" y="1693"/>
                    <a:pt x="786091" y="2269"/>
                  </a:cubicBezTo>
                  <a:cubicBezTo>
                    <a:pt x="785947" y="2341"/>
                    <a:pt x="785827" y="2341"/>
                    <a:pt x="785731" y="2412"/>
                  </a:cubicBezTo>
                  <a:lnTo>
                    <a:pt x="0" y="552301"/>
                  </a:lnTo>
                  <a:lnTo>
                    <a:pt x="9526" y="552301"/>
                  </a:lnTo>
                  <a:lnTo>
                    <a:pt x="50294" y="552301"/>
                  </a:lnTo>
                  <a:lnTo>
                    <a:pt x="793962" y="31879"/>
                  </a:lnTo>
                  <a:lnTo>
                    <a:pt x="1537557" y="552301"/>
                  </a:lnTo>
                  <a:lnTo>
                    <a:pt x="1587780" y="552301"/>
                  </a:lnTo>
                  <a:lnTo>
                    <a:pt x="802288" y="2412"/>
                  </a:lnTo>
                  <a:cubicBezTo>
                    <a:pt x="802192" y="2341"/>
                    <a:pt x="802048" y="2341"/>
                    <a:pt x="801976" y="2269"/>
                  </a:cubicBezTo>
                </a:path>
              </a:pathLst>
            </a:custGeom>
            <a:solidFill>
              <a:srgbClr val="FFFFFF"/>
            </a:solidFill>
            <a:ln w="2400" cap="flat">
              <a:noFill/>
              <a:prstDash val="solid"/>
              <a:miter/>
            </a:ln>
          </p:spPr>
          <p:txBody>
            <a:bodyPr rtlCol="0" anchor="ctr"/>
            <a:lstStyle/>
            <a:p>
              <a:endParaRPr lang="en-US" sz="1800"/>
            </a:p>
          </p:txBody>
        </p:sp>
        <p:sp>
          <p:nvSpPr>
            <p:cNvPr id="35" name="Graphic 2">
              <a:extLst>
                <a:ext uri="{FF2B5EF4-FFF2-40B4-BE49-F238E27FC236}">
                  <a16:creationId xmlns:a16="http://schemas.microsoft.com/office/drawing/2014/main" id="{E3404074-382E-8124-A8FB-48C93E489C57}"/>
                </a:ext>
              </a:extLst>
            </p:cNvPr>
            <p:cNvSpPr/>
            <p:nvPr/>
          </p:nvSpPr>
          <p:spPr>
            <a:xfrm>
              <a:off x="5019674" y="7054087"/>
              <a:ext cx="544457" cy="187118"/>
            </a:xfrm>
            <a:custGeom>
              <a:avLst/>
              <a:gdLst>
                <a:gd name="connsiteX0" fmla="*/ 280531 w 544457"/>
                <a:gd name="connsiteY0" fmla="*/ 2375 h 187118"/>
                <a:gd name="connsiteX1" fmla="*/ 280195 w 544457"/>
                <a:gd name="connsiteY1" fmla="*/ 2230 h 187118"/>
                <a:gd name="connsiteX2" fmla="*/ 277196 w 544457"/>
                <a:gd name="connsiteY2" fmla="*/ 959 h 187118"/>
                <a:gd name="connsiteX3" fmla="*/ 275012 w 544457"/>
                <a:gd name="connsiteY3" fmla="*/ 119 h 187118"/>
                <a:gd name="connsiteX4" fmla="*/ 272205 w 544457"/>
                <a:gd name="connsiteY4" fmla="*/ 47 h 187118"/>
                <a:gd name="connsiteX5" fmla="*/ 269493 w 544457"/>
                <a:gd name="connsiteY5" fmla="*/ 119 h 187118"/>
                <a:gd name="connsiteX6" fmla="*/ 267261 w 544457"/>
                <a:gd name="connsiteY6" fmla="*/ 959 h 187118"/>
                <a:gd name="connsiteX7" fmla="*/ 264310 w 544457"/>
                <a:gd name="connsiteY7" fmla="*/ 2230 h 187118"/>
                <a:gd name="connsiteX8" fmla="*/ 263950 w 544457"/>
                <a:gd name="connsiteY8" fmla="*/ 2375 h 187118"/>
                <a:gd name="connsiteX9" fmla="*/ 0 w 544457"/>
                <a:gd name="connsiteY9" fmla="*/ 187118 h 187118"/>
                <a:gd name="connsiteX10" fmla="*/ 50295 w 544457"/>
                <a:gd name="connsiteY10" fmla="*/ 187118 h 187118"/>
                <a:gd name="connsiteX11" fmla="*/ 272205 w 544457"/>
                <a:gd name="connsiteY11" fmla="*/ 31793 h 187118"/>
                <a:gd name="connsiteX12" fmla="*/ 494187 w 544457"/>
                <a:gd name="connsiteY12" fmla="*/ 187118 h 187118"/>
                <a:gd name="connsiteX13" fmla="*/ 544457 w 544457"/>
                <a:gd name="connsiteY13" fmla="*/ 187118 h 187118"/>
                <a:gd name="connsiteX14" fmla="*/ 280531 w 544457"/>
                <a:gd name="connsiteY14" fmla="*/ 2375 h 1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57" h="187118">
                  <a:moveTo>
                    <a:pt x="280531" y="2375"/>
                  </a:moveTo>
                  <a:cubicBezTo>
                    <a:pt x="280411" y="2303"/>
                    <a:pt x="280315" y="2303"/>
                    <a:pt x="280195" y="2230"/>
                  </a:cubicBezTo>
                  <a:cubicBezTo>
                    <a:pt x="279283" y="1607"/>
                    <a:pt x="278228" y="1319"/>
                    <a:pt x="277196" y="959"/>
                  </a:cubicBezTo>
                  <a:cubicBezTo>
                    <a:pt x="276428" y="671"/>
                    <a:pt x="275780" y="239"/>
                    <a:pt x="275012" y="119"/>
                  </a:cubicBezTo>
                  <a:cubicBezTo>
                    <a:pt x="274100" y="-97"/>
                    <a:pt x="273141" y="47"/>
                    <a:pt x="272205" y="47"/>
                  </a:cubicBezTo>
                  <a:cubicBezTo>
                    <a:pt x="271341" y="47"/>
                    <a:pt x="270405" y="-97"/>
                    <a:pt x="269493" y="119"/>
                  </a:cubicBezTo>
                  <a:cubicBezTo>
                    <a:pt x="268725" y="239"/>
                    <a:pt x="268005" y="671"/>
                    <a:pt x="267261" y="959"/>
                  </a:cubicBezTo>
                  <a:cubicBezTo>
                    <a:pt x="266206" y="1319"/>
                    <a:pt x="265222" y="1607"/>
                    <a:pt x="264310" y="2230"/>
                  </a:cubicBezTo>
                  <a:cubicBezTo>
                    <a:pt x="264166" y="2279"/>
                    <a:pt x="264046" y="2303"/>
                    <a:pt x="263950" y="2375"/>
                  </a:cubicBezTo>
                  <a:lnTo>
                    <a:pt x="0" y="187118"/>
                  </a:lnTo>
                  <a:lnTo>
                    <a:pt x="50295" y="187118"/>
                  </a:lnTo>
                  <a:lnTo>
                    <a:pt x="272205" y="31793"/>
                  </a:lnTo>
                  <a:lnTo>
                    <a:pt x="494187" y="187118"/>
                  </a:lnTo>
                  <a:lnTo>
                    <a:pt x="544457" y="187118"/>
                  </a:lnTo>
                  <a:lnTo>
                    <a:pt x="280531" y="2375"/>
                  </a:lnTo>
                  <a:close/>
                </a:path>
              </a:pathLst>
            </a:custGeom>
            <a:solidFill>
              <a:srgbClr val="FFFFFF"/>
            </a:solidFill>
            <a:ln w="2400" cap="flat">
              <a:noFill/>
              <a:prstDash val="solid"/>
              <a:miter/>
            </a:ln>
          </p:spPr>
          <p:txBody>
            <a:bodyPr rtlCol="0" anchor="ctr"/>
            <a:lstStyle/>
            <a:p>
              <a:endParaRPr lang="en-US" sz="1800"/>
            </a:p>
          </p:txBody>
        </p:sp>
      </p:grpSp>
      <p:sp>
        <p:nvSpPr>
          <p:cNvPr id="38" name="Text Placeholder 4">
            <a:extLst>
              <a:ext uri="{FF2B5EF4-FFF2-40B4-BE49-F238E27FC236}">
                <a16:creationId xmlns:a16="http://schemas.microsoft.com/office/drawing/2014/main" id="{29D32AE7-9FC5-CCEB-708A-D3DBEF89A7E1}"/>
              </a:ext>
            </a:extLst>
          </p:cNvPr>
          <p:cNvSpPr txBox="1">
            <a:spLocks/>
          </p:cNvSpPr>
          <p:nvPr/>
        </p:nvSpPr>
        <p:spPr>
          <a:xfrm>
            <a:off x="4514459" y="4418922"/>
            <a:ext cx="2597728"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STÖDJER KREATIVITET</a:t>
            </a:r>
          </a:p>
        </p:txBody>
      </p:sp>
      <p:sp>
        <p:nvSpPr>
          <p:cNvPr id="39" name="Text Placeholder 4">
            <a:extLst>
              <a:ext uri="{FF2B5EF4-FFF2-40B4-BE49-F238E27FC236}">
                <a16:creationId xmlns:a16="http://schemas.microsoft.com/office/drawing/2014/main" id="{6BCF5308-93EB-288A-4D16-4536109E5CA3}"/>
              </a:ext>
            </a:extLst>
          </p:cNvPr>
          <p:cNvSpPr txBox="1">
            <a:spLocks/>
          </p:cNvSpPr>
          <p:nvPr/>
        </p:nvSpPr>
        <p:spPr>
          <a:xfrm>
            <a:off x="554339" y="4952281"/>
            <a:ext cx="6526988" cy="1082426"/>
          </a:xfrm>
          <a:prstGeom prst="rect">
            <a:avLst/>
          </a:prstGeom>
          <a:ln>
            <a:noFill/>
          </a:ln>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358ECE"/>
              </a:buClr>
              <a:buFont typeface="Arial" panose="020B0604020202020204" pitchFamily="34" charset="0"/>
              <a:buChar char="•"/>
            </a:pPr>
            <a:r>
              <a:rPr lang="sv-SE" sz="1200" dirty="0"/>
              <a:t>Den studerande kan arbeta interaktivt och både ge och få återkoppling.</a:t>
            </a:r>
          </a:p>
          <a:p>
            <a:pPr marL="171450" indent="-171450" algn="l">
              <a:buClr>
                <a:srgbClr val="358ECE"/>
              </a:buClr>
              <a:buFont typeface="Arial" panose="020B0604020202020204" pitchFamily="34" charset="0"/>
              <a:buChar char="•"/>
            </a:pPr>
            <a:endParaRPr lang="sv-SE" sz="1200" dirty="0"/>
          </a:p>
        </p:txBody>
      </p:sp>
      <p:sp>
        <p:nvSpPr>
          <p:cNvPr id="40" name="Text Placeholder 4">
            <a:extLst>
              <a:ext uri="{FF2B5EF4-FFF2-40B4-BE49-F238E27FC236}">
                <a16:creationId xmlns:a16="http://schemas.microsoft.com/office/drawing/2014/main" id="{0FD588BF-6821-A3FA-2A78-32CE7027AF35}"/>
              </a:ext>
            </a:extLst>
          </p:cNvPr>
          <p:cNvSpPr txBox="1">
            <a:spLocks/>
          </p:cNvSpPr>
          <p:nvPr/>
        </p:nvSpPr>
        <p:spPr>
          <a:xfrm>
            <a:off x="490872" y="6238255"/>
            <a:ext cx="1563544"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800" b="1" dirty="0">
                <a:solidFill>
                  <a:schemeClr val="bg1"/>
                </a:solidFill>
              </a:rPr>
              <a:t>ATT TÄNKA PÅ</a:t>
            </a:r>
          </a:p>
        </p:txBody>
      </p:sp>
      <p:sp>
        <p:nvSpPr>
          <p:cNvPr id="41" name="Text Placeholder 4">
            <a:extLst>
              <a:ext uri="{FF2B5EF4-FFF2-40B4-BE49-F238E27FC236}">
                <a16:creationId xmlns:a16="http://schemas.microsoft.com/office/drawing/2014/main" id="{420F4D33-8A7A-C08D-278A-63E791EDCE46}"/>
              </a:ext>
            </a:extLst>
          </p:cNvPr>
          <p:cNvSpPr txBox="1">
            <a:spLocks/>
          </p:cNvSpPr>
          <p:nvPr/>
        </p:nvSpPr>
        <p:spPr>
          <a:xfrm>
            <a:off x="521732" y="6771614"/>
            <a:ext cx="6526988" cy="591252"/>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358ECE"/>
              </a:buClr>
              <a:buFont typeface="Arial" panose="020B0604020202020204" pitchFamily="34" charset="0"/>
              <a:buChar char="•"/>
            </a:pPr>
            <a:r>
              <a:rPr lang="sv-SE" sz="1200" dirty="0"/>
              <a:t>Lägg märke till att många lektioner är gratis, men vissa kräver att man köper dem.</a:t>
            </a:r>
          </a:p>
          <a:p>
            <a:pPr marL="171450" indent="-171450" algn="l">
              <a:buClr>
                <a:srgbClr val="358ECE"/>
              </a:buClr>
              <a:buFont typeface="Arial" panose="020B0604020202020204" pitchFamily="34" charset="0"/>
              <a:buChar char="•"/>
            </a:pPr>
            <a:r>
              <a:rPr lang="sv-SE" sz="1200" dirty="0"/>
              <a:t>Innehållsfiltren hade kunnat vara bättre.</a:t>
            </a:r>
          </a:p>
          <a:p>
            <a:pPr marL="171450" indent="-171450" algn="l">
              <a:buClr>
                <a:srgbClr val="358ECE"/>
              </a:buClr>
              <a:buFont typeface="Arial" panose="020B0604020202020204" pitchFamily="34" charset="0"/>
              <a:buChar char="•"/>
            </a:pPr>
            <a:endParaRPr lang="sv-SE" sz="1200" dirty="0"/>
          </a:p>
        </p:txBody>
      </p:sp>
      <p:sp>
        <p:nvSpPr>
          <p:cNvPr id="42" name="Text Placeholder 4">
            <a:extLst>
              <a:ext uri="{FF2B5EF4-FFF2-40B4-BE49-F238E27FC236}">
                <a16:creationId xmlns:a16="http://schemas.microsoft.com/office/drawing/2014/main" id="{E5CB9612-02A5-D3F5-C11A-83EF4CE7CD71}"/>
              </a:ext>
            </a:extLst>
          </p:cNvPr>
          <p:cNvSpPr txBox="1">
            <a:spLocks/>
          </p:cNvSpPr>
          <p:nvPr/>
        </p:nvSpPr>
        <p:spPr>
          <a:xfrm>
            <a:off x="5063118" y="7654604"/>
            <a:ext cx="1976665"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ATT SÄTTA IGÅNG</a:t>
            </a:r>
          </a:p>
        </p:txBody>
      </p:sp>
      <p:sp>
        <p:nvSpPr>
          <p:cNvPr id="43" name="Text Placeholder 4">
            <a:extLst>
              <a:ext uri="{FF2B5EF4-FFF2-40B4-BE49-F238E27FC236}">
                <a16:creationId xmlns:a16="http://schemas.microsoft.com/office/drawing/2014/main" id="{E6BD66D6-3AA0-3BAE-4716-110572AE3D80}"/>
              </a:ext>
            </a:extLst>
          </p:cNvPr>
          <p:cNvSpPr txBox="1">
            <a:spLocks/>
          </p:cNvSpPr>
          <p:nvPr/>
        </p:nvSpPr>
        <p:spPr>
          <a:xfrm>
            <a:off x="5093978" y="8187963"/>
            <a:ext cx="1976665"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ts val="1240"/>
              </a:lnSpc>
              <a:buClr>
                <a:srgbClr val="E61152"/>
              </a:buClr>
            </a:pPr>
            <a:r>
              <a:rPr lang="sv-SE" sz="1200" dirty="0"/>
              <a:t>Följ de här länkarna för att se goda exempel från andra utbildare. Kom ihåg att dela med dig av dina framsteg till kolleger som stöd och för att stärka er professionellt.</a:t>
            </a:r>
          </a:p>
          <a:p>
            <a:pPr marL="171450" indent="-171450" algn="r">
              <a:buClr>
                <a:srgbClr val="E61152"/>
              </a:buClr>
              <a:buFont typeface="Arial" panose="020B0604020202020204" pitchFamily="34" charset="0"/>
              <a:buChar char="•"/>
            </a:pPr>
            <a:endParaRPr lang="sv-SE" sz="1200" dirty="0"/>
          </a:p>
        </p:txBody>
      </p:sp>
      <p:cxnSp>
        <p:nvCxnSpPr>
          <p:cNvPr id="52" name="Straight Connector 51">
            <a:extLst>
              <a:ext uri="{FF2B5EF4-FFF2-40B4-BE49-F238E27FC236}">
                <a16:creationId xmlns:a16="http://schemas.microsoft.com/office/drawing/2014/main" id="{71FC61DC-630A-2E39-9BF0-6E40CF3180E1}"/>
              </a:ext>
            </a:extLst>
          </p:cNvPr>
          <p:cNvCxnSpPr>
            <a:cxnSpLocks/>
          </p:cNvCxnSpPr>
          <p:nvPr/>
        </p:nvCxnSpPr>
        <p:spPr>
          <a:xfrm>
            <a:off x="-13021" y="2787975"/>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ACB53B57-1FD8-0C8E-E5A3-AA5A4825D54D}"/>
              </a:ext>
            </a:extLst>
          </p:cNvPr>
          <p:cNvCxnSpPr>
            <a:cxnSpLocks/>
          </p:cNvCxnSpPr>
          <p:nvPr/>
        </p:nvCxnSpPr>
        <p:spPr>
          <a:xfrm>
            <a:off x="7110801" y="4608353"/>
            <a:ext cx="468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4E332324-9C59-233D-927B-0C1038346193}"/>
              </a:ext>
            </a:extLst>
          </p:cNvPr>
          <p:cNvCxnSpPr>
            <a:cxnSpLocks/>
          </p:cNvCxnSpPr>
          <p:nvPr/>
        </p:nvCxnSpPr>
        <p:spPr>
          <a:xfrm>
            <a:off x="9419" y="6432058"/>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F42CD8A-2105-2129-88A4-2B07D3C9F851}"/>
              </a:ext>
            </a:extLst>
          </p:cNvPr>
          <p:cNvCxnSpPr>
            <a:cxnSpLocks/>
          </p:cNvCxnSpPr>
          <p:nvPr/>
        </p:nvCxnSpPr>
        <p:spPr>
          <a:xfrm>
            <a:off x="7023278" y="7847239"/>
            <a:ext cx="540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1DD7BBA2-05B2-E874-9100-D3DE037C9FC9}"/>
              </a:ext>
            </a:extLst>
          </p:cNvPr>
          <p:cNvGrpSpPr>
            <a:grpSpLocks noChangeAspect="1"/>
          </p:cNvGrpSpPr>
          <p:nvPr/>
        </p:nvGrpSpPr>
        <p:grpSpPr>
          <a:xfrm>
            <a:off x="3788268" y="4241718"/>
            <a:ext cx="605780" cy="540000"/>
            <a:chOff x="4422991" y="1951890"/>
            <a:chExt cx="1086135" cy="968195"/>
          </a:xfrm>
        </p:grpSpPr>
        <p:sp>
          <p:nvSpPr>
            <p:cNvPr id="58" name="Freeform 57">
              <a:extLst>
                <a:ext uri="{FF2B5EF4-FFF2-40B4-BE49-F238E27FC236}">
                  <a16:creationId xmlns:a16="http://schemas.microsoft.com/office/drawing/2014/main" id="{160A8A01-DD2A-791B-C0E8-67252A9106C7}"/>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0000"/>
            </a:solidFill>
            <a:ln w="27426" cap="flat">
              <a:noFill/>
              <a:prstDash val="solid"/>
              <a:miter/>
            </a:ln>
          </p:spPr>
          <p:txBody>
            <a:bodyPr rtlCol="0" anchor="ctr"/>
            <a:lstStyle/>
            <a:p>
              <a:endParaRPr lang="en-US"/>
            </a:p>
          </p:txBody>
        </p:sp>
        <p:grpSp>
          <p:nvGrpSpPr>
            <p:cNvPr id="59" name="Graphic 3">
              <a:extLst>
                <a:ext uri="{FF2B5EF4-FFF2-40B4-BE49-F238E27FC236}">
                  <a16:creationId xmlns:a16="http://schemas.microsoft.com/office/drawing/2014/main" id="{5C545489-60BF-6647-C636-EE21603B5869}"/>
                </a:ext>
              </a:extLst>
            </p:cNvPr>
            <p:cNvGrpSpPr/>
            <p:nvPr/>
          </p:nvGrpSpPr>
          <p:grpSpPr>
            <a:xfrm>
              <a:off x="4738409" y="2001259"/>
              <a:ext cx="466270" cy="416899"/>
              <a:chOff x="4738409" y="2001259"/>
              <a:chExt cx="466270" cy="416899"/>
            </a:xfrm>
            <a:solidFill>
              <a:srgbClr val="00BADE"/>
            </a:solidFill>
          </p:grpSpPr>
          <p:sp>
            <p:nvSpPr>
              <p:cNvPr id="60" name="Freeform 59">
                <a:extLst>
                  <a:ext uri="{FF2B5EF4-FFF2-40B4-BE49-F238E27FC236}">
                    <a16:creationId xmlns:a16="http://schemas.microsoft.com/office/drawing/2014/main" id="{77DB0916-EE2B-DD23-1FC3-DF26025FBA7E}"/>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358ECE"/>
              </a:solidFill>
              <a:ln w="2742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647B2AA0-33AA-3D55-3492-EAE4153FC19E}"/>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358ECE"/>
              </a:solid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EAB16140-4045-97AE-9F40-1E831787C455}"/>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358ECE"/>
              </a:solidFill>
              <a:ln w="27426" cap="flat">
                <a:noFill/>
                <a:prstDash val="solid"/>
                <a:miter/>
              </a:ln>
            </p:spPr>
            <p:txBody>
              <a:bodyPr rtlCol="0" anchor="ctr"/>
              <a:lstStyle/>
              <a:p>
                <a:endParaRPr lang="en-US"/>
              </a:p>
            </p:txBody>
          </p:sp>
        </p:grpSp>
      </p:grpSp>
      <p:grpSp>
        <p:nvGrpSpPr>
          <p:cNvPr id="63" name="Group 62">
            <a:extLst>
              <a:ext uri="{FF2B5EF4-FFF2-40B4-BE49-F238E27FC236}">
                <a16:creationId xmlns:a16="http://schemas.microsoft.com/office/drawing/2014/main" id="{B0CA9BA5-9AF7-CECE-D586-424F88CDFE50}"/>
              </a:ext>
            </a:extLst>
          </p:cNvPr>
          <p:cNvGrpSpPr>
            <a:grpSpLocks noChangeAspect="1"/>
          </p:cNvGrpSpPr>
          <p:nvPr/>
        </p:nvGrpSpPr>
        <p:grpSpPr>
          <a:xfrm>
            <a:off x="5456653" y="2402484"/>
            <a:ext cx="533735" cy="540000"/>
            <a:chOff x="7190753" y="5365577"/>
            <a:chExt cx="745522" cy="754273"/>
          </a:xfrm>
        </p:grpSpPr>
        <p:grpSp>
          <p:nvGrpSpPr>
            <p:cNvPr id="64" name="Graphic 2">
              <a:extLst>
                <a:ext uri="{FF2B5EF4-FFF2-40B4-BE49-F238E27FC236}">
                  <a16:creationId xmlns:a16="http://schemas.microsoft.com/office/drawing/2014/main" id="{C04B5871-D3D9-2DA0-8F03-0D9933C3EFBB}"/>
                </a:ext>
              </a:extLst>
            </p:cNvPr>
            <p:cNvGrpSpPr/>
            <p:nvPr/>
          </p:nvGrpSpPr>
          <p:grpSpPr>
            <a:xfrm>
              <a:off x="7353351" y="5647412"/>
              <a:ext cx="420044" cy="75879"/>
              <a:chOff x="7353351" y="5647412"/>
              <a:chExt cx="420044" cy="75879"/>
            </a:xfrm>
            <a:solidFill>
              <a:srgbClr val="00BADE"/>
            </a:solidFill>
          </p:grpSpPr>
          <p:sp>
            <p:nvSpPr>
              <p:cNvPr id="75" name="Freeform 74">
                <a:extLst>
                  <a:ext uri="{FF2B5EF4-FFF2-40B4-BE49-F238E27FC236}">
                    <a16:creationId xmlns:a16="http://schemas.microsoft.com/office/drawing/2014/main" id="{AE84CAF3-59BD-7FCA-06C0-0650464C1608}"/>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358ECE"/>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2C11BEA7-ABA4-D548-A824-B5E1A4CF99E8}"/>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358ECE"/>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65" name="Graphic 2">
              <a:extLst>
                <a:ext uri="{FF2B5EF4-FFF2-40B4-BE49-F238E27FC236}">
                  <a16:creationId xmlns:a16="http://schemas.microsoft.com/office/drawing/2014/main" id="{1325768C-19E4-7A3C-9445-3CE8B9C5491D}"/>
                </a:ext>
              </a:extLst>
            </p:cNvPr>
            <p:cNvGrpSpPr/>
            <p:nvPr/>
          </p:nvGrpSpPr>
          <p:grpSpPr>
            <a:xfrm>
              <a:off x="7190753" y="5365577"/>
              <a:ext cx="745522" cy="754273"/>
              <a:chOff x="7190753" y="5365577"/>
              <a:chExt cx="745522" cy="754273"/>
            </a:xfrm>
            <a:solidFill>
              <a:srgbClr val="000000"/>
            </a:solidFill>
          </p:grpSpPr>
          <p:sp>
            <p:nvSpPr>
              <p:cNvPr id="66" name="Freeform 65">
                <a:extLst>
                  <a:ext uri="{FF2B5EF4-FFF2-40B4-BE49-F238E27FC236}">
                    <a16:creationId xmlns:a16="http://schemas.microsoft.com/office/drawing/2014/main" id="{377ED0A6-C390-37D9-F4A3-F60A60D0E293}"/>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266D76B5-28E2-483C-FC93-5DD5EDEEF521}"/>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E37D35D0-AD53-256E-0DC5-70761BA70EAB}"/>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4F321335-52B0-EA46-371E-C146EE1A4D58}"/>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E68E0AC1-E30E-BA01-1359-D7CB86D47FEC}"/>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AB3EEECA-4E59-D8B7-B779-5C028F0E3536}"/>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84BCCA12-3A84-665B-F348-90A9B637620E}"/>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AAA1A710-E06F-9D6C-ECB8-DB5D504D9A7B}"/>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3F4CD319-53E8-9BF4-7F27-462E686D33D2}"/>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78" name="Graphic 3">
            <a:extLst>
              <a:ext uri="{FF2B5EF4-FFF2-40B4-BE49-F238E27FC236}">
                <a16:creationId xmlns:a16="http://schemas.microsoft.com/office/drawing/2014/main" id="{F8B9BCD8-A5A6-7A30-F512-78259DD31C1C}"/>
              </a:ext>
            </a:extLst>
          </p:cNvPr>
          <p:cNvGrpSpPr>
            <a:grpSpLocks noChangeAspect="1"/>
          </p:cNvGrpSpPr>
          <p:nvPr/>
        </p:nvGrpSpPr>
        <p:grpSpPr>
          <a:xfrm>
            <a:off x="2140849" y="6023566"/>
            <a:ext cx="478537" cy="540000"/>
            <a:chOff x="4643578" y="432838"/>
            <a:chExt cx="1028134" cy="1160188"/>
          </a:xfrm>
        </p:grpSpPr>
        <p:sp>
          <p:nvSpPr>
            <p:cNvPr id="79" name="Freeform 78">
              <a:extLst>
                <a:ext uri="{FF2B5EF4-FFF2-40B4-BE49-F238E27FC236}">
                  <a16:creationId xmlns:a16="http://schemas.microsoft.com/office/drawing/2014/main" id="{F3BF6A93-ECCA-0E4C-0F64-FD53A3105D2C}"/>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358ECE"/>
            </a:solidFill>
            <a:ln w="27426" cap="flat">
              <a:noFill/>
              <a:prstDash val="solid"/>
              <a:miter/>
            </a:ln>
          </p:spPr>
          <p:txBody>
            <a:bodyPr rtlCol="0" anchor="ctr"/>
            <a:lstStyle/>
            <a:p>
              <a:endParaRPr lang="en-US"/>
            </a:p>
          </p:txBody>
        </p:sp>
        <p:grpSp>
          <p:nvGrpSpPr>
            <p:cNvPr id="80" name="Graphic 3">
              <a:extLst>
                <a:ext uri="{FF2B5EF4-FFF2-40B4-BE49-F238E27FC236}">
                  <a16:creationId xmlns:a16="http://schemas.microsoft.com/office/drawing/2014/main" id="{0355D621-BE64-385B-1D27-6E3189DA55AE}"/>
                </a:ext>
              </a:extLst>
            </p:cNvPr>
            <p:cNvGrpSpPr/>
            <p:nvPr/>
          </p:nvGrpSpPr>
          <p:grpSpPr>
            <a:xfrm>
              <a:off x="4643578" y="432838"/>
              <a:ext cx="1028134" cy="1160188"/>
              <a:chOff x="4643578" y="432838"/>
              <a:chExt cx="1028134" cy="1160188"/>
            </a:xfrm>
            <a:solidFill>
              <a:srgbClr val="000000"/>
            </a:solidFill>
          </p:grpSpPr>
          <p:sp>
            <p:nvSpPr>
              <p:cNvPr id="81" name="Freeform 80">
                <a:extLst>
                  <a:ext uri="{FF2B5EF4-FFF2-40B4-BE49-F238E27FC236}">
                    <a16:creationId xmlns:a16="http://schemas.microsoft.com/office/drawing/2014/main" id="{EEC2133A-E891-61F9-F7EE-554A296DF361}"/>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grpSp>
            <p:nvGrpSpPr>
              <p:cNvPr id="82" name="Graphic 3">
                <a:extLst>
                  <a:ext uri="{FF2B5EF4-FFF2-40B4-BE49-F238E27FC236}">
                    <a16:creationId xmlns:a16="http://schemas.microsoft.com/office/drawing/2014/main" id="{551BF4C7-46EB-3E41-0B13-CB9477FFBB0A}"/>
                  </a:ext>
                </a:extLst>
              </p:cNvPr>
              <p:cNvGrpSpPr/>
              <p:nvPr/>
            </p:nvGrpSpPr>
            <p:grpSpPr>
              <a:xfrm>
                <a:off x="4643578" y="432838"/>
                <a:ext cx="1028134" cy="1160188"/>
                <a:chOff x="4643578" y="432838"/>
                <a:chExt cx="1028134" cy="1160188"/>
              </a:xfrm>
              <a:solidFill>
                <a:srgbClr val="000000"/>
              </a:solidFill>
            </p:grpSpPr>
            <p:sp>
              <p:nvSpPr>
                <p:cNvPr id="83" name="Freeform 82">
                  <a:extLst>
                    <a:ext uri="{FF2B5EF4-FFF2-40B4-BE49-F238E27FC236}">
                      <a16:creationId xmlns:a16="http://schemas.microsoft.com/office/drawing/2014/main" id="{BFD0ABCA-E560-5D38-4FC6-0A36F9235419}"/>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CE22C708-0AF1-550C-C80F-7719D7648B4D}"/>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000000"/>
                </a:solidFill>
                <a:ln w="27426" cap="flat">
                  <a:noFill/>
                  <a:prstDash val="solid"/>
                  <a:miter/>
                </a:ln>
              </p:spPr>
              <p:txBody>
                <a:bodyPr rtlCol="0" anchor="ctr"/>
                <a:lstStyle/>
                <a:p>
                  <a:endParaRPr lang="en-US"/>
                </a:p>
              </p:txBody>
            </p:sp>
          </p:grpSp>
        </p:grpSp>
      </p:grpSp>
      <p:grpSp>
        <p:nvGrpSpPr>
          <p:cNvPr id="89" name="Group 88">
            <a:extLst>
              <a:ext uri="{FF2B5EF4-FFF2-40B4-BE49-F238E27FC236}">
                <a16:creationId xmlns:a16="http://schemas.microsoft.com/office/drawing/2014/main" id="{DC036BAA-5BB6-79AC-F4E6-574E0B0F0700}"/>
              </a:ext>
            </a:extLst>
          </p:cNvPr>
          <p:cNvGrpSpPr>
            <a:grpSpLocks noChangeAspect="1"/>
          </p:cNvGrpSpPr>
          <p:nvPr/>
        </p:nvGrpSpPr>
        <p:grpSpPr>
          <a:xfrm>
            <a:off x="4421631" y="7494751"/>
            <a:ext cx="540590" cy="540000"/>
            <a:chOff x="7257599" y="768348"/>
            <a:chExt cx="868457" cy="867509"/>
          </a:xfrm>
        </p:grpSpPr>
        <p:sp>
          <p:nvSpPr>
            <p:cNvPr id="90" name="Freeform 89">
              <a:extLst>
                <a:ext uri="{FF2B5EF4-FFF2-40B4-BE49-F238E27FC236}">
                  <a16:creationId xmlns:a16="http://schemas.microsoft.com/office/drawing/2014/main" id="{89C590A3-48A9-827C-C920-FC618E72CB4F}"/>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358ECE"/>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91" name="Graphic 2">
              <a:extLst>
                <a:ext uri="{FF2B5EF4-FFF2-40B4-BE49-F238E27FC236}">
                  <a16:creationId xmlns:a16="http://schemas.microsoft.com/office/drawing/2014/main" id="{94D4E803-A517-6D89-6E1D-8CDB08BA4959}"/>
                </a:ext>
              </a:extLst>
            </p:cNvPr>
            <p:cNvGrpSpPr/>
            <p:nvPr/>
          </p:nvGrpSpPr>
          <p:grpSpPr>
            <a:xfrm>
              <a:off x="7257599" y="768348"/>
              <a:ext cx="868457" cy="867509"/>
              <a:chOff x="7257599" y="768348"/>
              <a:chExt cx="868457" cy="867509"/>
            </a:xfrm>
            <a:solidFill>
              <a:srgbClr val="010101"/>
            </a:solidFill>
          </p:grpSpPr>
          <p:sp>
            <p:nvSpPr>
              <p:cNvPr id="92" name="Freeform 91">
                <a:extLst>
                  <a:ext uri="{FF2B5EF4-FFF2-40B4-BE49-F238E27FC236}">
                    <a16:creationId xmlns:a16="http://schemas.microsoft.com/office/drawing/2014/main" id="{D3FABB1E-A9F5-9E24-4F0D-B16C4F1E695A}"/>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3" name="Freeform 92">
                <a:extLst>
                  <a:ext uri="{FF2B5EF4-FFF2-40B4-BE49-F238E27FC236}">
                    <a16:creationId xmlns:a16="http://schemas.microsoft.com/office/drawing/2014/main" id="{EBF9DF84-0061-F377-5059-3C608CC835E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4" name="Freeform 93">
                <a:extLst>
                  <a:ext uri="{FF2B5EF4-FFF2-40B4-BE49-F238E27FC236}">
                    <a16:creationId xmlns:a16="http://schemas.microsoft.com/office/drawing/2014/main" id="{04D45B9F-8985-F397-FAEE-C7964B61F099}"/>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5" name="Freeform 94">
                <a:extLst>
                  <a:ext uri="{FF2B5EF4-FFF2-40B4-BE49-F238E27FC236}">
                    <a16:creationId xmlns:a16="http://schemas.microsoft.com/office/drawing/2014/main" id="{06A065B4-8960-F3AA-2086-1A34F6C06C8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6" name="Freeform 95">
                <a:extLst>
                  <a:ext uri="{FF2B5EF4-FFF2-40B4-BE49-F238E27FC236}">
                    <a16:creationId xmlns:a16="http://schemas.microsoft.com/office/drawing/2014/main" id="{AE6581F4-E3F3-B7BD-1532-3AB5BCBCE649}"/>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108" name="Picture 107">
            <a:extLst>
              <a:ext uri="{FF2B5EF4-FFF2-40B4-BE49-F238E27FC236}">
                <a16:creationId xmlns:a16="http://schemas.microsoft.com/office/drawing/2014/main" id="{35ECA66A-8665-4696-FDF7-D675A94FA0C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21145"/>
          <a:stretch/>
        </p:blipFill>
        <p:spPr>
          <a:xfrm>
            <a:off x="4398612" y="17927"/>
            <a:ext cx="3160754" cy="2547829"/>
          </a:xfrm>
          <a:prstGeom prst="rect">
            <a:avLst/>
          </a:prstGeom>
        </p:spPr>
      </p:pic>
      <p:sp>
        <p:nvSpPr>
          <p:cNvPr id="109" name="Rectangle 108">
            <a:extLst>
              <a:ext uri="{FF2B5EF4-FFF2-40B4-BE49-F238E27FC236}">
                <a16:creationId xmlns:a16="http://schemas.microsoft.com/office/drawing/2014/main" id="{A2BAA916-A62F-7490-8108-AC9606640111}"/>
              </a:ext>
            </a:extLst>
          </p:cNvPr>
          <p:cNvSpPr/>
          <p:nvPr/>
        </p:nvSpPr>
        <p:spPr>
          <a:xfrm>
            <a:off x="5011743" y="240312"/>
            <a:ext cx="2539465" cy="1885674"/>
          </a:xfrm>
          <a:prstGeom prst="rect">
            <a:avLst/>
          </a:prstGeom>
          <a:blipFill dpi="0" rotWithShape="1">
            <a:blip r:embed="rId3"/>
            <a:srcRect/>
            <a:stretch>
              <a:fillRect l="-1429" r="-3297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109">
            <a:hlinkClick r:id="rId4"/>
            <a:extLst>
              <a:ext uri="{FF2B5EF4-FFF2-40B4-BE49-F238E27FC236}">
                <a16:creationId xmlns:a16="http://schemas.microsoft.com/office/drawing/2014/main" id="{0887222C-75F2-DD3F-F937-268121A59B2E}"/>
              </a:ext>
            </a:extLst>
          </p:cNvPr>
          <p:cNvSpPr/>
          <p:nvPr/>
        </p:nvSpPr>
        <p:spPr>
          <a:xfrm rot="1020859">
            <a:off x="4600425" y="107820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61152"/>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111" name="Graphic 5">
            <a:extLst>
              <a:ext uri="{FF2B5EF4-FFF2-40B4-BE49-F238E27FC236}">
                <a16:creationId xmlns:a16="http://schemas.microsoft.com/office/drawing/2014/main" id="{032B72C3-B026-2B00-3D6D-94870DFB44D5}"/>
              </a:ext>
            </a:extLst>
          </p:cNvPr>
          <p:cNvSpPr txBox="1"/>
          <p:nvPr/>
        </p:nvSpPr>
        <p:spPr>
          <a:xfrm rot="720709">
            <a:off x="4621631" y="1273462"/>
            <a:ext cx="711222" cy="379848"/>
          </a:xfrm>
          <a:prstGeom prst="rect">
            <a:avLst/>
          </a:prstGeom>
          <a:noFill/>
        </p:spPr>
        <p:txBody>
          <a:bodyPr wrap="square" rtlCol="0">
            <a:spAutoFit/>
          </a:bodyPr>
          <a:lstStyle/>
          <a:p>
            <a:pPr algn="ctr">
              <a:lnSpc>
                <a:spcPts val="1120"/>
              </a:lnSpc>
            </a:pPr>
            <a:r>
              <a:rPr lang="en-US" sz="1200" spc="0" baseline="0" dirty="0">
                <a:solidFill>
                  <a:schemeClr val="bg1"/>
                </a:solidFill>
                <a:latin typeface="Calibri" panose="020F0502020204030204" pitchFamily="34" charset="0"/>
                <a:ea typeface="OpenSans"/>
                <a:cs typeface="Calibri" panose="020F0502020204030204" pitchFamily="34" charset="0"/>
                <a:sym typeface="OpenSans"/>
                <a:hlinkClick r:id="rId5">
                  <a:extLst>
                    <a:ext uri="{A12FA001-AC4F-418D-AE19-62706E023703}">
                      <ahyp:hlinkClr xmlns:ahyp="http://schemas.microsoft.com/office/drawing/2018/hyperlinkcolor" val="tx"/>
                    </a:ext>
                  </a:extLst>
                </a:hlinkClick>
                <a:rtl val="0"/>
              </a:rPr>
              <a:t>KLICKA HÄR</a:t>
            </a:r>
            <a:endParaRPr lang="en-US" sz="12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112" name="TextBox 111">
            <a:extLst>
              <a:ext uri="{FF2B5EF4-FFF2-40B4-BE49-F238E27FC236}">
                <a16:creationId xmlns:a16="http://schemas.microsoft.com/office/drawing/2014/main" id="{3B3ADA57-68FF-FD17-5617-4689ECA19479}"/>
              </a:ext>
            </a:extLst>
          </p:cNvPr>
          <p:cNvSpPr txBox="1"/>
          <p:nvPr/>
        </p:nvSpPr>
        <p:spPr>
          <a:xfrm>
            <a:off x="512368" y="7433995"/>
            <a:ext cx="2011461" cy="261610"/>
          </a:xfrm>
          <a:prstGeom prst="rect">
            <a:avLst/>
          </a:prstGeom>
          <a:noFill/>
        </p:spPr>
        <p:txBody>
          <a:bodyPr wrap="square">
            <a:spAutoFit/>
          </a:bodyPr>
          <a:lstStyle/>
          <a:p>
            <a:pPr algn="ctr"/>
            <a:r>
              <a:rPr lang="en-GB" sz="1100" b="1" dirty="0">
                <a:solidFill>
                  <a:srgbClr val="358ECE"/>
                </a:solidFill>
              </a:rPr>
              <a:t>Nearpod </a:t>
            </a:r>
            <a:r>
              <a:rPr lang="en-GB" sz="1100" b="1" dirty="0" err="1">
                <a:solidFill>
                  <a:srgbClr val="358ECE"/>
                </a:solidFill>
              </a:rPr>
              <a:t>på</a:t>
            </a:r>
            <a:r>
              <a:rPr lang="en-GB" sz="1100" b="1" dirty="0">
                <a:solidFill>
                  <a:srgbClr val="358ECE"/>
                </a:solidFill>
              </a:rPr>
              <a:t> 5 </a:t>
            </a:r>
            <a:r>
              <a:rPr lang="en-GB" sz="1100" b="1" dirty="0" err="1">
                <a:solidFill>
                  <a:srgbClr val="358ECE"/>
                </a:solidFill>
              </a:rPr>
              <a:t>minuter</a:t>
            </a:r>
            <a:endParaRPr lang="en-IE" sz="1100" b="1" dirty="0">
              <a:solidFill>
                <a:srgbClr val="358ECE"/>
              </a:solidFill>
            </a:endParaRPr>
          </a:p>
        </p:txBody>
      </p:sp>
      <p:sp>
        <p:nvSpPr>
          <p:cNvPr id="113" name="TextBox 112">
            <a:extLst>
              <a:ext uri="{FF2B5EF4-FFF2-40B4-BE49-F238E27FC236}">
                <a16:creationId xmlns:a16="http://schemas.microsoft.com/office/drawing/2014/main" id="{E71436FA-385C-7C57-DA36-F7F11C5E2883}"/>
              </a:ext>
            </a:extLst>
          </p:cNvPr>
          <p:cNvSpPr txBox="1"/>
          <p:nvPr/>
        </p:nvSpPr>
        <p:spPr>
          <a:xfrm>
            <a:off x="2950877" y="8424194"/>
            <a:ext cx="1897058" cy="261610"/>
          </a:xfrm>
          <a:prstGeom prst="rect">
            <a:avLst/>
          </a:prstGeom>
          <a:noFill/>
        </p:spPr>
        <p:txBody>
          <a:bodyPr wrap="square">
            <a:spAutoFit/>
          </a:bodyPr>
          <a:lstStyle/>
          <a:p>
            <a:pPr algn="ctr"/>
            <a:r>
              <a:rPr lang="en-GB" sz="1100" b="1" dirty="0">
                <a:solidFill>
                  <a:srgbClr val="358ECE"/>
                </a:solidFill>
              </a:rPr>
              <a:t>Nearpod </a:t>
            </a:r>
            <a:r>
              <a:rPr lang="en-IE" sz="1100" b="1" dirty="0" err="1">
                <a:solidFill>
                  <a:srgbClr val="358ECE"/>
                </a:solidFill>
              </a:rPr>
              <a:t>på</a:t>
            </a:r>
            <a:r>
              <a:rPr lang="en-IE" sz="1100" b="1" dirty="0">
                <a:solidFill>
                  <a:srgbClr val="358ECE"/>
                </a:solidFill>
              </a:rPr>
              <a:t> </a:t>
            </a:r>
            <a:r>
              <a:rPr lang="en-IE" sz="1100" b="1" dirty="0" err="1">
                <a:solidFill>
                  <a:srgbClr val="358ECE"/>
                </a:solidFill>
              </a:rPr>
              <a:t>djupet</a:t>
            </a:r>
            <a:endParaRPr lang="en-IE" sz="1100" b="1" dirty="0">
              <a:solidFill>
                <a:srgbClr val="358ECE"/>
              </a:solidFill>
            </a:endParaRPr>
          </a:p>
        </p:txBody>
      </p:sp>
      <p:sp>
        <p:nvSpPr>
          <p:cNvPr id="3" name="TextBox 2">
            <a:extLst>
              <a:ext uri="{FF2B5EF4-FFF2-40B4-BE49-F238E27FC236}">
                <a16:creationId xmlns:a16="http://schemas.microsoft.com/office/drawing/2014/main" id="{DEE65B8A-0009-841F-37F7-152639C5C7C2}"/>
              </a:ext>
            </a:extLst>
          </p:cNvPr>
          <p:cNvSpPr txBox="1"/>
          <p:nvPr/>
        </p:nvSpPr>
        <p:spPr>
          <a:xfrm>
            <a:off x="426374" y="1842459"/>
            <a:ext cx="2982455" cy="746358"/>
          </a:xfrm>
          <a:prstGeom prst="rect">
            <a:avLst/>
          </a:prstGeom>
          <a:noFill/>
        </p:spPr>
        <p:txBody>
          <a:bodyPr wrap="square">
            <a:spAutoFit/>
          </a:bodyPr>
          <a:lstStyle/>
          <a:p>
            <a:pPr>
              <a:lnSpc>
                <a:spcPts val="1720"/>
              </a:lnSpc>
            </a:pPr>
            <a:r>
              <a:rPr lang="sv-S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Interaktiva bildbaserade lektioner och översikt över de studerandes inlärning.</a:t>
            </a:r>
            <a:endParaRPr lang="sv-SE" sz="1600" i="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B88B43FB-E7B3-6D85-7BAB-58B7C5DD1D7C}"/>
              </a:ext>
            </a:extLst>
          </p:cNvPr>
          <p:cNvGrpSpPr/>
          <p:nvPr/>
        </p:nvGrpSpPr>
        <p:grpSpPr>
          <a:xfrm>
            <a:off x="580704" y="1237605"/>
            <a:ext cx="600909" cy="437472"/>
            <a:chOff x="3400450" y="986392"/>
            <a:chExt cx="1487826" cy="1083162"/>
          </a:xfrm>
        </p:grpSpPr>
        <p:sp>
          <p:nvSpPr>
            <p:cNvPr id="7" name="Freeform 6">
              <a:extLst>
                <a:ext uri="{FF2B5EF4-FFF2-40B4-BE49-F238E27FC236}">
                  <a16:creationId xmlns:a16="http://schemas.microsoft.com/office/drawing/2014/main" id="{4590E6D2-3750-477B-7838-B436B3C0EA81}"/>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61152"/>
            </a:solidFill>
            <a:ln w="8971"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E5BC7E2B-1995-2476-EBE4-F56210A2E36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pic>
        <p:nvPicPr>
          <p:cNvPr id="18" name="Picture 17">
            <a:extLst>
              <a:ext uri="{FF2B5EF4-FFF2-40B4-BE49-F238E27FC236}">
                <a16:creationId xmlns:a16="http://schemas.microsoft.com/office/drawing/2014/main" id="{A52E9B23-6EAC-A6EB-B0A6-7757824E6E0E}"/>
              </a:ext>
            </a:extLst>
          </p:cNvPr>
          <p:cNvPicPr>
            <a:picLocks noChangeAspect="1"/>
          </p:cNvPicPr>
          <p:nvPr/>
        </p:nvPicPr>
        <p:blipFill>
          <a:blip r:embed="rId6"/>
          <a:stretch>
            <a:fillRect/>
          </a:stretch>
        </p:blipFill>
        <p:spPr>
          <a:xfrm>
            <a:off x="587428" y="7773458"/>
            <a:ext cx="1878932" cy="1216007"/>
          </a:xfrm>
          <a:prstGeom prst="rect">
            <a:avLst/>
          </a:prstGeom>
        </p:spPr>
      </p:pic>
      <p:pic>
        <p:nvPicPr>
          <p:cNvPr id="19" name="Picture 18">
            <a:extLst>
              <a:ext uri="{FF2B5EF4-FFF2-40B4-BE49-F238E27FC236}">
                <a16:creationId xmlns:a16="http://schemas.microsoft.com/office/drawing/2014/main" id="{86BF0F94-A642-6A51-712E-A9EFD626814B}"/>
              </a:ext>
            </a:extLst>
          </p:cNvPr>
          <p:cNvPicPr>
            <a:picLocks noChangeAspect="1"/>
          </p:cNvPicPr>
          <p:nvPr/>
        </p:nvPicPr>
        <p:blipFill>
          <a:blip r:embed="rId7"/>
          <a:stretch>
            <a:fillRect/>
          </a:stretch>
        </p:blipFill>
        <p:spPr>
          <a:xfrm>
            <a:off x="2976806" y="8794377"/>
            <a:ext cx="1897058" cy="1239326"/>
          </a:xfrm>
          <a:prstGeom prst="rect">
            <a:avLst/>
          </a:prstGeom>
        </p:spPr>
      </p:pic>
      <p:sp>
        <p:nvSpPr>
          <p:cNvPr id="23" name="Freeform 22">
            <a:hlinkClick r:id="rId4"/>
            <a:extLst>
              <a:ext uri="{FF2B5EF4-FFF2-40B4-BE49-F238E27FC236}">
                <a16:creationId xmlns:a16="http://schemas.microsoft.com/office/drawing/2014/main" id="{C0813C3B-3D84-2008-12E8-E937A62F5C0A}"/>
              </a:ext>
            </a:extLst>
          </p:cNvPr>
          <p:cNvSpPr/>
          <p:nvPr/>
        </p:nvSpPr>
        <p:spPr>
          <a:xfrm>
            <a:off x="2197241" y="776162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358ECE"/>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24" name="Graphic 5">
            <a:extLst>
              <a:ext uri="{FF2B5EF4-FFF2-40B4-BE49-F238E27FC236}">
                <a16:creationId xmlns:a16="http://schemas.microsoft.com/office/drawing/2014/main" id="{FEC54E08-977A-7B12-608F-5C63D0D7F620}"/>
              </a:ext>
            </a:extLst>
          </p:cNvPr>
          <p:cNvSpPr txBox="1"/>
          <p:nvPr/>
        </p:nvSpPr>
        <p:spPr>
          <a:xfrm rot="-300150">
            <a:off x="2218447" y="7958581"/>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8">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26" name="Freeform 25">
            <a:hlinkClick r:id="rId4"/>
            <a:extLst>
              <a:ext uri="{FF2B5EF4-FFF2-40B4-BE49-F238E27FC236}">
                <a16:creationId xmlns:a16="http://schemas.microsoft.com/office/drawing/2014/main" id="{411A0BD5-01E1-D3FA-19F9-8AE0556F12D4}"/>
              </a:ext>
            </a:extLst>
          </p:cNvPr>
          <p:cNvSpPr/>
          <p:nvPr/>
        </p:nvSpPr>
        <p:spPr>
          <a:xfrm rot="1020859">
            <a:off x="4605504" y="9189532"/>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358ECE"/>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27" name="Graphic 5">
            <a:extLst>
              <a:ext uri="{FF2B5EF4-FFF2-40B4-BE49-F238E27FC236}">
                <a16:creationId xmlns:a16="http://schemas.microsoft.com/office/drawing/2014/main" id="{7A811F51-DDCC-5DFF-1F58-0B61799A5B5B}"/>
              </a:ext>
            </a:extLst>
          </p:cNvPr>
          <p:cNvSpPr txBox="1"/>
          <p:nvPr/>
        </p:nvSpPr>
        <p:spPr>
          <a:xfrm rot="720709">
            <a:off x="4626710" y="9386490"/>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9">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Tree>
    <p:extLst>
      <p:ext uri="{BB962C8B-B14F-4D97-AF65-F5344CB8AC3E}">
        <p14:creationId xmlns:p14="http://schemas.microsoft.com/office/powerpoint/2010/main" val="2118159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C04710F8-0D4C-3265-02DB-2CEDD81E9DA9}"/>
              </a:ext>
            </a:extLst>
          </p:cNvPr>
          <p:cNvPicPr>
            <a:picLocks noChangeAspect="1"/>
          </p:cNvPicPr>
          <p:nvPr/>
        </p:nvPicPr>
        <p:blipFill rotWithShape="1">
          <a:blip r:embed="rId2"/>
          <a:srcRect t="11242" r="3746"/>
          <a:stretch/>
        </p:blipFill>
        <p:spPr>
          <a:xfrm>
            <a:off x="2975680" y="8806069"/>
            <a:ext cx="1900154" cy="1228840"/>
          </a:xfrm>
          <a:prstGeom prst="rect">
            <a:avLst/>
          </a:prstGeom>
        </p:spPr>
      </p:pic>
      <p:pic>
        <p:nvPicPr>
          <p:cNvPr id="15" name="Picture 14">
            <a:extLst>
              <a:ext uri="{FF2B5EF4-FFF2-40B4-BE49-F238E27FC236}">
                <a16:creationId xmlns:a16="http://schemas.microsoft.com/office/drawing/2014/main" id="{0C5E1E63-1695-12EB-11C0-593900754462}"/>
              </a:ext>
            </a:extLst>
          </p:cNvPr>
          <p:cNvPicPr>
            <a:picLocks noChangeAspect="1"/>
          </p:cNvPicPr>
          <p:nvPr/>
        </p:nvPicPr>
        <p:blipFill>
          <a:blip r:embed="rId3"/>
          <a:stretch>
            <a:fillRect/>
          </a:stretch>
        </p:blipFill>
        <p:spPr>
          <a:xfrm>
            <a:off x="571568" y="7756974"/>
            <a:ext cx="1903243" cy="1242799"/>
          </a:xfrm>
          <a:prstGeom prst="rect">
            <a:avLst/>
          </a:prstGeom>
        </p:spPr>
      </p:pic>
      <p:pic>
        <p:nvPicPr>
          <p:cNvPr id="103" name="Picture 102">
            <a:extLst>
              <a:ext uri="{FF2B5EF4-FFF2-40B4-BE49-F238E27FC236}">
                <a16:creationId xmlns:a16="http://schemas.microsoft.com/office/drawing/2014/main" id="{0C271AEA-9A1B-3F2C-5693-02F95B7C48C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586919" y="8653828"/>
            <a:ext cx="2652873" cy="1686264"/>
          </a:xfrm>
          <a:prstGeom prst="rect">
            <a:avLst/>
          </a:prstGeom>
        </p:spPr>
      </p:pic>
      <p:pic>
        <p:nvPicPr>
          <p:cNvPr id="101" name="Picture 100">
            <a:extLst>
              <a:ext uri="{FF2B5EF4-FFF2-40B4-BE49-F238E27FC236}">
                <a16:creationId xmlns:a16="http://schemas.microsoft.com/office/drawing/2014/main" id="{B91FCD54-A8D9-42C4-E961-AB91FFFF0CC7}"/>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85896" y="7625467"/>
            <a:ext cx="2652873" cy="1686264"/>
          </a:xfrm>
          <a:prstGeom prst="rect">
            <a:avLst/>
          </a:prstGeom>
        </p:spPr>
      </p:pic>
      <p:sp>
        <p:nvSpPr>
          <p:cNvPr id="37" name="Freeform 36">
            <a:extLst>
              <a:ext uri="{FF2B5EF4-FFF2-40B4-BE49-F238E27FC236}">
                <a16:creationId xmlns:a16="http://schemas.microsoft.com/office/drawing/2014/main" id="{4F8C8083-7A93-BF73-E44B-015A7EA862D7}"/>
              </a:ext>
            </a:extLst>
          </p:cNvPr>
          <p:cNvSpPr/>
          <p:nvPr/>
        </p:nvSpPr>
        <p:spPr>
          <a:xfrm rot="5400000" flipH="1">
            <a:off x="2923881" y="-2975750"/>
            <a:ext cx="1718803" cy="7566566"/>
          </a:xfrm>
          <a:custGeom>
            <a:avLst/>
            <a:gdLst>
              <a:gd name="connsiteX0" fmla="*/ 1587338 w 1587338"/>
              <a:gd name="connsiteY0" fmla="*/ 7566565 h 7566566"/>
              <a:gd name="connsiteX1" fmla="*/ 1587338 w 1587338"/>
              <a:gd name="connsiteY1" fmla="*/ 0 h 7566566"/>
              <a:gd name="connsiteX2" fmla="*/ 0 w 1587338"/>
              <a:gd name="connsiteY2" fmla="*/ 12120 h 7566566"/>
              <a:gd name="connsiteX3" fmla="*/ 280422 w 1587338"/>
              <a:gd name="connsiteY3" fmla="*/ 7566566 h 7566566"/>
            </a:gdLst>
            <a:ahLst/>
            <a:cxnLst>
              <a:cxn ang="0">
                <a:pos x="connsiteX0" y="connsiteY0"/>
              </a:cxn>
              <a:cxn ang="0">
                <a:pos x="connsiteX1" y="connsiteY1"/>
              </a:cxn>
              <a:cxn ang="0">
                <a:pos x="connsiteX2" y="connsiteY2"/>
              </a:cxn>
              <a:cxn ang="0">
                <a:pos x="connsiteX3" y="connsiteY3"/>
              </a:cxn>
            </a:cxnLst>
            <a:rect l="l" t="t" r="r" b="b"/>
            <a:pathLst>
              <a:path w="1587338" h="7566566">
                <a:moveTo>
                  <a:pt x="1587338" y="7566565"/>
                </a:moveTo>
                <a:lnTo>
                  <a:pt x="1587338" y="0"/>
                </a:lnTo>
                <a:lnTo>
                  <a:pt x="0" y="12120"/>
                </a:lnTo>
                <a:lnTo>
                  <a:pt x="280422" y="7566566"/>
                </a:lnTo>
                <a:close/>
              </a:path>
            </a:pathLst>
          </a:custGeom>
          <a:solidFill>
            <a:srgbClr val="EC662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4">
            <a:extLst>
              <a:ext uri="{FF2B5EF4-FFF2-40B4-BE49-F238E27FC236}">
                <a16:creationId xmlns:a16="http://schemas.microsoft.com/office/drawing/2014/main" id="{C2B65567-D7A9-2610-9CB2-EC99D0304C39}"/>
              </a:ext>
            </a:extLst>
          </p:cNvPr>
          <p:cNvSpPr>
            <a:spLocks noGrp="1"/>
          </p:cNvSpPr>
          <p:nvPr>
            <p:ph type="body" sz="quarter" idx="32"/>
          </p:nvPr>
        </p:nvSpPr>
        <p:spPr>
          <a:xfrm>
            <a:off x="460053" y="2612168"/>
            <a:ext cx="4772257" cy="348130"/>
          </a:xfrm>
          <a:solidFill>
            <a:srgbClr val="E61152"/>
          </a:solidFill>
        </p:spPr>
        <p:txBody>
          <a:bodyPr numCol="1"/>
          <a:lstStyle/>
          <a:p>
            <a:r>
              <a:rPr lang="en-US" sz="1800" b="1" dirty="0">
                <a:solidFill>
                  <a:schemeClr val="bg1"/>
                </a:solidFill>
              </a:rPr>
              <a:t>STÖDJER DIFFERENTIERING OCH INKLUDERING</a:t>
            </a:r>
          </a:p>
        </p:txBody>
      </p:sp>
      <p:sp>
        <p:nvSpPr>
          <p:cNvPr id="6" name="Slide Number Placeholder 5">
            <a:extLst>
              <a:ext uri="{FF2B5EF4-FFF2-40B4-BE49-F238E27FC236}">
                <a16:creationId xmlns:a16="http://schemas.microsoft.com/office/drawing/2014/main" id="{27931DDB-F423-CA0A-4FBC-817D52095746}"/>
              </a:ext>
            </a:extLst>
          </p:cNvPr>
          <p:cNvSpPr txBox="1">
            <a:spLocks/>
          </p:cNvSpPr>
          <p:nvPr/>
        </p:nvSpPr>
        <p:spPr>
          <a:xfrm>
            <a:off x="7030922" y="10219096"/>
            <a:ext cx="372588" cy="363596"/>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rgbClr val="000000"/>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25</a:t>
            </a:fld>
            <a:endParaRPr lang="fr-CA" dirty="0"/>
          </a:p>
        </p:txBody>
      </p:sp>
      <p:sp>
        <p:nvSpPr>
          <p:cNvPr id="12" name="TextBox 11">
            <a:extLst>
              <a:ext uri="{FF2B5EF4-FFF2-40B4-BE49-F238E27FC236}">
                <a16:creationId xmlns:a16="http://schemas.microsoft.com/office/drawing/2014/main" id="{7642CAD5-494D-C4C3-B633-A2E925B82845}"/>
              </a:ext>
            </a:extLst>
          </p:cNvPr>
          <p:cNvSpPr txBox="1"/>
          <p:nvPr/>
        </p:nvSpPr>
        <p:spPr>
          <a:xfrm>
            <a:off x="395495" y="78979"/>
            <a:ext cx="1125470" cy="1092607"/>
          </a:xfrm>
          <a:prstGeom prst="rect">
            <a:avLst/>
          </a:prstGeom>
          <a:noFill/>
        </p:spPr>
        <p:txBody>
          <a:bodyPr wrap="square">
            <a:spAutoFit/>
          </a:bodyPr>
          <a:lstStyle/>
          <a:p>
            <a:r>
              <a:rPr lang="en-GB" sz="5400" dirty="0">
                <a:solidFill>
                  <a:schemeClr val="bg1"/>
                </a:solidFill>
              </a:rPr>
              <a:t>14</a:t>
            </a:r>
            <a:r>
              <a:rPr lang="en-GB" sz="6500" dirty="0">
                <a:solidFill>
                  <a:schemeClr val="bg1"/>
                </a:solidFill>
              </a:rPr>
              <a:t>	</a:t>
            </a:r>
            <a:endParaRPr lang="en-US" sz="6500" dirty="0">
              <a:solidFill>
                <a:schemeClr val="bg1"/>
              </a:solidFill>
            </a:endParaRPr>
          </a:p>
        </p:txBody>
      </p:sp>
      <p:sp>
        <p:nvSpPr>
          <p:cNvPr id="13" name="Text Placeholder 4">
            <a:extLst>
              <a:ext uri="{FF2B5EF4-FFF2-40B4-BE49-F238E27FC236}">
                <a16:creationId xmlns:a16="http://schemas.microsoft.com/office/drawing/2014/main" id="{C4D7DC80-5C7A-E000-B8C2-C6F39B834330}"/>
              </a:ext>
            </a:extLst>
          </p:cNvPr>
          <p:cNvSpPr txBox="1">
            <a:spLocks/>
          </p:cNvSpPr>
          <p:nvPr/>
        </p:nvSpPr>
        <p:spPr>
          <a:xfrm>
            <a:off x="490913" y="3145527"/>
            <a:ext cx="6526988"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EC662C"/>
              </a:buClr>
              <a:buFont typeface="Arial" panose="020B0604020202020204" pitchFamily="34" charset="0"/>
              <a:buChar char="•"/>
            </a:pPr>
            <a:r>
              <a:rPr lang="sv-SE" sz="1200" dirty="0"/>
              <a:t>De studerande kan vara med i ett visuellt samarbete. Det låter alla skapa innehåll som de vill, oavsett om det är snabba meddelande, en blogg eller en meritportfölj.</a:t>
            </a:r>
          </a:p>
          <a:p>
            <a:pPr marL="171450" indent="-171450" algn="l">
              <a:buClr>
                <a:srgbClr val="EC662C"/>
              </a:buClr>
              <a:buFont typeface="Arial" panose="020B0604020202020204" pitchFamily="34" charset="0"/>
              <a:buChar char="•"/>
            </a:pPr>
            <a:r>
              <a:rPr lang="sv-SE" sz="1200" dirty="0"/>
              <a:t>Det är mycket lätt att använda, det flexibla gränssnittet är intuitivt och hjälp finns nära till hands.</a:t>
            </a:r>
          </a:p>
          <a:p>
            <a:pPr marL="171450" indent="-171450" algn="l">
              <a:buClr>
                <a:srgbClr val="EC662C"/>
              </a:buClr>
              <a:buFont typeface="Arial" panose="020B0604020202020204" pitchFamily="34" charset="0"/>
              <a:buChar char="•"/>
            </a:pPr>
            <a:r>
              <a:rPr lang="sv-SE" sz="1200" dirty="0"/>
              <a:t>De studerande har möjlighet att dela med sig av innehåll och kunskap på det sätt som passar dem bäst.</a:t>
            </a:r>
          </a:p>
          <a:p>
            <a:pPr marL="171450" indent="-171450" algn="l">
              <a:buClr>
                <a:srgbClr val="EC662C"/>
              </a:buClr>
              <a:buFont typeface="Arial" panose="020B0604020202020204" pitchFamily="34" charset="0"/>
              <a:buChar char="•"/>
            </a:pPr>
            <a:endParaRPr lang="sv-SE" sz="1200" dirty="0"/>
          </a:p>
          <a:p>
            <a:pPr marL="171450" indent="-171450" algn="l">
              <a:buClr>
                <a:srgbClr val="EC662C"/>
              </a:buClr>
              <a:buFont typeface="Arial" panose="020B0604020202020204" pitchFamily="34" charset="0"/>
              <a:buChar char="•"/>
            </a:pPr>
            <a:endParaRPr lang="sv-SE" sz="1200" dirty="0"/>
          </a:p>
        </p:txBody>
      </p:sp>
      <p:sp>
        <p:nvSpPr>
          <p:cNvPr id="25" name="Text Placeholder 24">
            <a:extLst>
              <a:ext uri="{FF2B5EF4-FFF2-40B4-BE49-F238E27FC236}">
                <a16:creationId xmlns:a16="http://schemas.microsoft.com/office/drawing/2014/main" id="{506B37DA-64D5-E9FA-40D9-EF41DA269A4D}"/>
              </a:ext>
            </a:extLst>
          </p:cNvPr>
          <p:cNvSpPr>
            <a:spLocks noGrp="1"/>
          </p:cNvSpPr>
          <p:nvPr>
            <p:ph type="body" sz="quarter" idx="33"/>
          </p:nvPr>
        </p:nvSpPr>
        <p:spPr>
          <a:xfrm>
            <a:off x="1420467" y="530402"/>
            <a:ext cx="3390068" cy="633815"/>
          </a:xfrm>
        </p:spPr>
        <p:txBody>
          <a:bodyPr/>
          <a:lstStyle/>
          <a:p>
            <a:r>
              <a:rPr lang="en-US" sz="2800" b="0" dirty="0">
                <a:solidFill>
                  <a:schemeClr val="bg1"/>
                </a:solidFill>
              </a:rPr>
              <a:t>Padlet</a:t>
            </a:r>
          </a:p>
        </p:txBody>
      </p:sp>
      <p:grpSp>
        <p:nvGrpSpPr>
          <p:cNvPr id="32" name="Graphic 2">
            <a:extLst>
              <a:ext uri="{FF2B5EF4-FFF2-40B4-BE49-F238E27FC236}">
                <a16:creationId xmlns:a16="http://schemas.microsoft.com/office/drawing/2014/main" id="{F1F7BDAB-5BC6-5299-F9D1-D5EFAC7466CF}"/>
              </a:ext>
            </a:extLst>
          </p:cNvPr>
          <p:cNvGrpSpPr/>
          <p:nvPr/>
        </p:nvGrpSpPr>
        <p:grpSpPr>
          <a:xfrm rot="10800000" flipH="1">
            <a:off x="-2135848" y="-93343"/>
            <a:ext cx="3136007" cy="1090893"/>
            <a:chOff x="4497892" y="6688880"/>
            <a:chExt cx="1587779" cy="552326"/>
          </a:xfrm>
          <a:solidFill>
            <a:srgbClr val="FFFFFF"/>
          </a:solidFill>
        </p:grpSpPr>
        <p:sp>
          <p:nvSpPr>
            <p:cNvPr id="33" name="Graphic 2">
              <a:extLst>
                <a:ext uri="{FF2B5EF4-FFF2-40B4-BE49-F238E27FC236}">
                  <a16:creationId xmlns:a16="http://schemas.microsoft.com/office/drawing/2014/main" id="{1E2816FB-7D70-1497-3C79-0CCA5E0487B3}"/>
                </a:ext>
              </a:extLst>
            </p:cNvPr>
            <p:cNvSpPr/>
            <p:nvPr/>
          </p:nvSpPr>
          <p:spPr>
            <a:xfrm>
              <a:off x="4755987" y="6869474"/>
              <a:ext cx="1071829" cy="371732"/>
            </a:xfrm>
            <a:custGeom>
              <a:avLst/>
              <a:gdLst>
                <a:gd name="connsiteX0" fmla="*/ 543881 w 1071829"/>
                <a:gd name="connsiteY0" fmla="*/ 2221 h 371732"/>
                <a:gd name="connsiteX1" fmla="*/ 540858 w 1071829"/>
                <a:gd name="connsiteY1" fmla="*/ 949 h 371732"/>
                <a:gd name="connsiteX2" fmla="*/ 538674 w 1071829"/>
                <a:gd name="connsiteY2" fmla="*/ 109 h 371732"/>
                <a:gd name="connsiteX3" fmla="*/ 535891 w 1071829"/>
                <a:gd name="connsiteY3" fmla="*/ 37 h 371732"/>
                <a:gd name="connsiteX4" fmla="*/ 533179 w 1071829"/>
                <a:gd name="connsiteY4" fmla="*/ 109 h 371732"/>
                <a:gd name="connsiteX5" fmla="*/ 530948 w 1071829"/>
                <a:gd name="connsiteY5" fmla="*/ 997 h 371732"/>
                <a:gd name="connsiteX6" fmla="*/ 527996 w 1071829"/>
                <a:gd name="connsiteY6" fmla="*/ 2245 h 371732"/>
                <a:gd name="connsiteX7" fmla="*/ 527636 w 1071829"/>
                <a:gd name="connsiteY7" fmla="*/ 2388 h 371732"/>
                <a:gd name="connsiteX8" fmla="*/ 0 w 1071829"/>
                <a:gd name="connsiteY8" fmla="*/ 371732 h 371732"/>
                <a:gd name="connsiteX9" fmla="*/ 4895 w 1071829"/>
                <a:gd name="connsiteY9" fmla="*/ 371732 h 371732"/>
                <a:gd name="connsiteX10" fmla="*/ 50342 w 1071829"/>
                <a:gd name="connsiteY10" fmla="*/ 371732 h 371732"/>
                <a:gd name="connsiteX11" fmla="*/ 535891 w 1071829"/>
                <a:gd name="connsiteY11" fmla="*/ 31807 h 371732"/>
                <a:gd name="connsiteX12" fmla="*/ 1021559 w 1071829"/>
                <a:gd name="connsiteY12" fmla="*/ 371732 h 371732"/>
                <a:gd name="connsiteX13" fmla="*/ 1071829 w 1071829"/>
                <a:gd name="connsiteY13" fmla="*/ 371732 h 371732"/>
                <a:gd name="connsiteX14" fmla="*/ 544217 w 1071829"/>
                <a:gd name="connsiteY14" fmla="*/ 2388 h 371732"/>
                <a:gd name="connsiteX15" fmla="*/ 543881 w 1071829"/>
                <a:gd name="connsiteY15" fmla="*/ 2221 h 37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1829" h="371732">
                  <a:moveTo>
                    <a:pt x="543881" y="2221"/>
                  </a:moveTo>
                  <a:cubicBezTo>
                    <a:pt x="542969" y="1597"/>
                    <a:pt x="541866" y="1357"/>
                    <a:pt x="540858" y="949"/>
                  </a:cubicBezTo>
                  <a:cubicBezTo>
                    <a:pt x="540138" y="661"/>
                    <a:pt x="539442" y="229"/>
                    <a:pt x="538674" y="109"/>
                  </a:cubicBezTo>
                  <a:cubicBezTo>
                    <a:pt x="537786" y="-83"/>
                    <a:pt x="536850" y="37"/>
                    <a:pt x="535891" y="37"/>
                  </a:cubicBezTo>
                  <a:cubicBezTo>
                    <a:pt x="534979" y="37"/>
                    <a:pt x="534067" y="-83"/>
                    <a:pt x="533179" y="109"/>
                  </a:cubicBezTo>
                  <a:cubicBezTo>
                    <a:pt x="532411" y="229"/>
                    <a:pt x="531692" y="685"/>
                    <a:pt x="530948" y="997"/>
                  </a:cubicBezTo>
                  <a:cubicBezTo>
                    <a:pt x="529892" y="1357"/>
                    <a:pt x="528860" y="1621"/>
                    <a:pt x="527996" y="2245"/>
                  </a:cubicBezTo>
                  <a:cubicBezTo>
                    <a:pt x="527852" y="2365"/>
                    <a:pt x="527732" y="2365"/>
                    <a:pt x="527636" y="2388"/>
                  </a:cubicBezTo>
                  <a:lnTo>
                    <a:pt x="0" y="371732"/>
                  </a:lnTo>
                  <a:lnTo>
                    <a:pt x="4895" y="371732"/>
                  </a:lnTo>
                  <a:lnTo>
                    <a:pt x="50342" y="371732"/>
                  </a:lnTo>
                  <a:lnTo>
                    <a:pt x="535891" y="31807"/>
                  </a:lnTo>
                  <a:lnTo>
                    <a:pt x="1021559" y="371732"/>
                  </a:lnTo>
                  <a:lnTo>
                    <a:pt x="1071829" y="371732"/>
                  </a:lnTo>
                  <a:lnTo>
                    <a:pt x="544217" y="2388"/>
                  </a:lnTo>
                  <a:cubicBezTo>
                    <a:pt x="544097" y="2341"/>
                    <a:pt x="543953" y="2341"/>
                    <a:pt x="543881" y="2221"/>
                  </a:cubicBezTo>
                </a:path>
              </a:pathLst>
            </a:custGeom>
            <a:solidFill>
              <a:srgbClr val="FFFFFF"/>
            </a:solidFill>
            <a:ln w="2400" cap="flat">
              <a:noFill/>
              <a:prstDash val="solid"/>
              <a:miter/>
            </a:ln>
          </p:spPr>
          <p:txBody>
            <a:bodyPr rtlCol="0" anchor="ctr"/>
            <a:lstStyle/>
            <a:p>
              <a:endParaRPr lang="en-US" sz="1800"/>
            </a:p>
          </p:txBody>
        </p:sp>
        <p:sp>
          <p:nvSpPr>
            <p:cNvPr id="34" name="Graphic 2">
              <a:extLst>
                <a:ext uri="{FF2B5EF4-FFF2-40B4-BE49-F238E27FC236}">
                  <a16:creationId xmlns:a16="http://schemas.microsoft.com/office/drawing/2014/main" id="{7B88418B-FFD3-AB35-D2BE-A50B9E018B9E}"/>
                </a:ext>
              </a:extLst>
            </p:cNvPr>
            <p:cNvSpPr/>
            <p:nvPr/>
          </p:nvSpPr>
          <p:spPr>
            <a:xfrm>
              <a:off x="4497892" y="6688880"/>
              <a:ext cx="1587779" cy="552300"/>
            </a:xfrm>
            <a:custGeom>
              <a:avLst/>
              <a:gdLst>
                <a:gd name="connsiteX0" fmla="*/ 801976 w 1587779"/>
                <a:gd name="connsiteY0" fmla="*/ 2269 h 552300"/>
                <a:gd name="connsiteX1" fmla="*/ 798953 w 1587779"/>
                <a:gd name="connsiteY1" fmla="*/ 997 h 552300"/>
                <a:gd name="connsiteX2" fmla="*/ 796769 w 1587779"/>
                <a:gd name="connsiteY2" fmla="*/ 109 h 552300"/>
                <a:gd name="connsiteX3" fmla="*/ 793986 w 1587779"/>
                <a:gd name="connsiteY3" fmla="*/ 37 h 552300"/>
                <a:gd name="connsiteX4" fmla="*/ 791274 w 1587779"/>
                <a:gd name="connsiteY4" fmla="*/ 109 h 552300"/>
                <a:gd name="connsiteX5" fmla="*/ 789043 w 1587779"/>
                <a:gd name="connsiteY5" fmla="*/ 997 h 552300"/>
                <a:gd name="connsiteX6" fmla="*/ 786091 w 1587779"/>
                <a:gd name="connsiteY6" fmla="*/ 2269 h 552300"/>
                <a:gd name="connsiteX7" fmla="*/ 785731 w 1587779"/>
                <a:gd name="connsiteY7" fmla="*/ 2412 h 552300"/>
                <a:gd name="connsiteX8" fmla="*/ 0 w 1587779"/>
                <a:gd name="connsiteY8" fmla="*/ 552301 h 552300"/>
                <a:gd name="connsiteX9" fmla="*/ 9526 w 1587779"/>
                <a:gd name="connsiteY9" fmla="*/ 552301 h 552300"/>
                <a:gd name="connsiteX10" fmla="*/ 50294 w 1587779"/>
                <a:gd name="connsiteY10" fmla="*/ 552301 h 552300"/>
                <a:gd name="connsiteX11" fmla="*/ 793962 w 1587779"/>
                <a:gd name="connsiteY11" fmla="*/ 31879 h 552300"/>
                <a:gd name="connsiteX12" fmla="*/ 1537557 w 1587779"/>
                <a:gd name="connsiteY12" fmla="*/ 552301 h 552300"/>
                <a:gd name="connsiteX13" fmla="*/ 1587780 w 1587779"/>
                <a:gd name="connsiteY13" fmla="*/ 552301 h 552300"/>
                <a:gd name="connsiteX14" fmla="*/ 802288 w 1587779"/>
                <a:gd name="connsiteY14" fmla="*/ 2412 h 552300"/>
                <a:gd name="connsiteX15" fmla="*/ 801976 w 1587779"/>
                <a:gd name="connsiteY15" fmla="*/ 2269 h 55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87779" h="552300">
                  <a:moveTo>
                    <a:pt x="801976" y="2269"/>
                  </a:moveTo>
                  <a:cubicBezTo>
                    <a:pt x="801064" y="1693"/>
                    <a:pt x="799961" y="1357"/>
                    <a:pt x="798953" y="997"/>
                  </a:cubicBezTo>
                  <a:cubicBezTo>
                    <a:pt x="798233" y="709"/>
                    <a:pt x="797537" y="277"/>
                    <a:pt x="796769" y="109"/>
                  </a:cubicBezTo>
                  <a:cubicBezTo>
                    <a:pt x="795881" y="-83"/>
                    <a:pt x="794945" y="37"/>
                    <a:pt x="793986" y="37"/>
                  </a:cubicBezTo>
                  <a:cubicBezTo>
                    <a:pt x="793074" y="37"/>
                    <a:pt x="792162" y="-83"/>
                    <a:pt x="791274" y="109"/>
                  </a:cubicBezTo>
                  <a:cubicBezTo>
                    <a:pt x="790506" y="253"/>
                    <a:pt x="789787" y="733"/>
                    <a:pt x="789043" y="997"/>
                  </a:cubicBezTo>
                  <a:cubicBezTo>
                    <a:pt x="787987" y="1357"/>
                    <a:pt x="786955" y="1693"/>
                    <a:pt x="786091" y="2269"/>
                  </a:cubicBezTo>
                  <a:cubicBezTo>
                    <a:pt x="785947" y="2341"/>
                    <a:pt x="785827" y="2341"/>
                    <a:pt x="785731" y="2412"/>
                  </a:cubicBezTo>
                  <a:lnTo>
                    <a:pt x="0" y="552301"/>
                  </a:lnTo>
                  <a:lnTo>
                    <a:pt x="9526" y="552301"/>
                  </a:lnTo>
                  <a:lnTo>
                    <a:pt x="50294" y="552301"/>
                  </a:lnTo>
                  <a:lnTo>
                    <a:pt x="793962" y="31879"/>
                  </a:lnTo>
                  <a:lnTo>
                    <a:pt x="1537557" y="552301"/>
                  </a:lnTo>
                  <a:lnTo>
                    <a:pt x="1587780" y="552301"/>
                  </a:lnTo>
                  <a:lnTo>
                    <a:pt x="802288" y="2412"/>
                  </a:lnTo>
                  <a:cubicBezTo>
                    <a:pt x="802192" y="2341"/>
                    <a:pt x="802048" y="2341"/>
                    <a:pt x="801976" y="2269"/>
                  </a:cubicBezTo>
                </a:path>
              </a:pathLst>
            </a:custGeom>
            <a:solidFill>
              <a:srgbClr val="FFFFFF"/>
            </a:solidFill>
            <a:ln w="2400" cap="flat">
              <a:noFill/>
              <a:prstDash val="solid"/>
              <a:miter/>
            </a:ln>
          </p:spPr>
          <p:txBody>
            <a:bodyPr rtlCol="0" anchor="ctr"/>
            <a:lstStyle/>
            <a:p>
              <a:endParaRPr lang="en-US" sz="1800"/>
            </a:p>
          </p:txBody>
        </p:sp>
        <p:sp>
          <p:nvSpPr>
            <p:cNvPr id="35" name="Graphic 2">
              <a:extLst>
                <a:ext uri="{FF2B5EF4-FFF2-40B4-BE49-F238E27FC236}">
                  <a16:creationId xmlns:a16="http://schemas.microsoft.com/office/drawing/2014/main" id="{E3404074-382E-8124-A8FB-48C93E489C57}"/>
                </a:ext>
              </a:extLst>
            </p:cNvPr>
            <p:cNvSpPr/>
            <p:nvPr/>
          </p:nvSpPr>
          <p:spPr>
            <a:xfrm>
              <a:off x="5019674" y="7054087"/>
              <a:ext cx="544457" cy="187118"/>
            </a:xfrm>
            <a:custGeom>
              <a:avLst/>
              <a:gdLst>
                <a:gd name="connsiteX0" fmla="*/ 280531 w 544457"/>
                <a:gd name="connsiteY0" fmla="*/ 2375 h 187118"/>
                <a:gd name="connsiteX1" fmla="*/ 280195 w 544457"/>
                <a:gd name="connsiteY1" fmla="*/ 2230 h 187118"/>
                <a:gd name="connsiteX2" fmla="*/ 277196 w 544457"/>
                <a:gd name="connsiteY2" fmla="*/ 959 h 187118"/>
                <a:gd name="connsiteX3" fmla="*/ 275012 w 544457"/>
                <a:gd name="connsiteY3" fmla="*/ 119 h 187118"/>
                <a:gd name="connsiteX4" fmla="*/ 272205 w 544457"/>
                <a:gd name="connsiteY4" fmla="*/ 47 h 187118"/>
                <a:gd name="connsiteX5" fmla="*/ 269493 w 544457"/>
                <a:gd name="connsiteY5" fmla="*/ 119 h 187118"/>
                <a:gd name="connsiteX6" fmla="*/ 267261 w 544457"/>
                <a:gd name="connsiteY6" fmla="*/ 959 h 187118"/>
                <a:gd name="connsiteX7" fmla="*/ 264310 w 544457"/>
                <a:gd name="connsiteY7" fmla="*/ 2230 h 187118"/>
                <a:gd name="connsiteX8" fmla="*/ 263950 w 544457"/>
                <a:gd name="connsiteY8" fmla="*/ 2375 h 187118"/>
                <a:gd name="connsiteX9" fmla="*/ 0 w 544457"/>
                <a:gd name="connsiteY9" fmla="*/ 187118 h 187118"/>
                <a:gd name="connsiteX10" fmla="*/ 50295 w 544457"/>
                <a:gd name="connsiteY10" fmla="*/ 187118 h 187118"/>
                <a:gd name="connsiteX11" fmla="*/ 272205 w 544457"/>
                <a:gd name="connsiteY11" fmla="*/ 31793 h 187118"/>
                <a:gd name="connsiteX12" fmla="*/ 494187 w 544457"/>
                <a:gd name="connsiteY12" fmla="*/ 187118 h 187118"/>
                <a:gd name="connsiteX13" fmla="*/ 544457 w 544457"/>
                <a:gd name="connsiteY13" fmla="*/ 187118 h 187118"/>
                <a:gd name="connsiteX14" fmla="*/ 280531 w 544457"/>
                <a:gd name="connsiteY14" fmla="*/ 2375 h 1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57" h="187118">
                  <a:moveTo>
                    <a:pt x="280531" y="2375"/>
                  </a:moveTo>
                  <a:cubicBezTo>
                    <a:pt x="280411" y="2303"/>
                    <a:pt x="280315" y="2303"/>
                    <a:pt x="280195" y="2230"/>
                  </a:cubicBezTo>
                  <a:cubicBezTo>
                    <a:pt x="279283" y="1607"/>
                    <a:pt x="278228" y="1319"/>
                    <a:pt x="277196" y="959"/>
                  </a:cubicBezTo>
                  <a:cubicBezTo>
                    <a:pt x="276428" y="671"/>
                    <a:pt x="275780" y="239"/>
                    <a:pt x="275012" y="119"/>
                  </a:cubicBezTo>
                  <a:cubicBezTo>
                    <a:pt x="274100" y="-97"/>
                    <a:pt x="273141" y="47"/>
                    <a:pt x="272205" y="47"/>
                  </a:cubicBezTo>
                  <a:cubicBezTo>
                    <a:pt x="271341" y="47"/>
                    <a:pt x="270405" y="-97"/>
                    <a:pt x="269493" y="119"/>
                  </a:cubicBezTo>
                  <a:cubicBezTo>
                    <a:pt x="268725" y="239"/>
                    <a:pt x="268005" y="671"/>
                    <a:pt x="267261" y="959"/>
                  </a:cubicBezTo>
                  <a:cubicBezTo>
                    <a:pt x="266206" y="1319"/>
                    <a:pt x="265222" y="1607"/>
                    <a:pt x="264310" y="2230"/>
                  </a:cubicBezTo>
                  <a:cubicBezTo>
                    <a:pt x="264166" y="2279"/>
                    <a:pt x="264046" y="2303"/>
                    <a:pt x="263950" y="2375"/>
                  </a:cubicBezTo>
                  <a:lnTo>
                    <a:pt x="0" y="187118"/>
                  </a:lnTo>
                  <a:lnTo>
                    <a:pt x="50295" y="187118"/>
                  </a:lnTo>
                  <a:lnTo>
                    <a:pt x="272205" y="31793"/>
                  </a:lnTo>
                  <a:lnTo>
                    <a:pt x="494187" y="187118"/>
                  </a:lnTo>
                  <a:lnTo>
                    <a:pt x="544457" y="187118"/>
                  </a:lnTo>
                  <a:lnTo>
                    <a:pt x="280531" y="2375"/>
                  </a:lnTo>
                  <a:close/>
                </a:path>
              </a:pathLst>
            </a:custGeom>
            <a:solidFill>
              <a:srgbClr val="FFFFFF"/>
            </a:solidFill>
            <a:ln w="2400" cap="flat">
              <a:noFill/>
              <a:prstDash val="solid"/>
              <a:miter/>
            </a:ln>
          </p:spPr>
          <p:txBody>
            <a:bodyPr rtlCol="0" anchor="ctr"/>
            <a:lstStyle/>
            <a:p>
              <a:endParaRPr lang="en-US" sz="1800"/>
            </a:p>
          </p:txBody>
        </p:sp>
      </p:grpSp>
      <p:sp>
        <p:nvSpPr>
          <p:cNvPr id="38" name="Text Placeholder 4">
            <a:extLst>
              <a:ext uri="{FF2B5EF4-FFF2-40B4-BE49-F238E27FC236}">
                <a16:creationId xmlns:a16="http://schemas.microsoft.com/office/drawing/2014/main" id="{29D32AE7-9FC5-CCEB-708A-D3DBEF89A7E1}"/>
              </a:ext>
            </a:extLst>
          </p:cNvPr>
          <p:cNvSpPr txBox="1">
            <a:spLocks/>
          </p:cNvSpPr>
          <p:nvPr/>
        </p:nvSpPr>
        <p:spPr>
          <a:xfrm>
            <a:off x="4514459" y="4418922"/>
            <a:ext cx="2597728"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STÖDJER KREATIVITET</a:t>
            </a:r>
          </a:p>
        </p:txBody>
      </p:sp>
      <p:sp>
        <p:nvSpPr>
          <p:cNvPr id="39" name="Text Placeholder 4">
            <a:extLst>
              <a:ext uri="{FF2B5EF4-FFF2-40B4-BE49-F238E27FC236}">
                <a16:creationId xmlns:a16="http://schemas.microsoft.com/office/drawing/2014/main" id="{6BCF5308-93EB-288A-4D16-4536109E5CA3}"/>
              </a:ext>
            </a:extLst>
          </p:cNvPr>
          <p:cNvSpPr txBox="1">
            <a:spLocks/>
          </p:cNvSpPr>
          <p:nvPr/>
        </p:nvSpPr>
        <p:spPr>
          <a:xfrm>
            <a:off x="554339" y="4952281"/>
            <a:ext cx="6526988" cy="1082426"/>
          </a:xfrm>
          <a:prstGeom prst="rect">
            <a:avLst/>
          </a:prstGeom>
          <a:ln>
            <a:noFill/>
          </a:ln>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EC662C"/>
              </a:buClr>
              <a:buFont typeface="Arial" panose="020B0604020202020204" pitchFamily="34" charset="0"/>
              <a:buChar char="•"/>
            </a:pPr>
            <a:r>
              <a:rPr lang="sv-SE" sz="1200" dirty="0"/>
              <a:t>De studerande kan få en tilltalande design med tillräckligt många möjligheter att sätta sin personliga prägel, men utan att bli överväldigad av menyer med möjligheter till anpassning.</a:t>
            </a:r>
          </a:p>
          <a:p>
            <a:pPr marL="171450" indent="-171450" algn="l">
              <a:buClr>
                <a:srgbClr val="EC662C"/>
              </a:buClr>
              <a:buFont typeface="Arial" panose="020B0604020202020204" pitchFamily="34" charset="0"/>
              <a:buChar char="•"/>
            </a:pPr>
            <a:endParaRPr lang="sv-SE" sz="1200" dirty="0"/>
          </a:p>
        </p:txBody>
      </p:sp>
      <p:sp>
        <p:nvSpPr>
          <p:cNvPr id="40" name="Text Placeholder 4">
            <a:extLst>
              <a:ext uri="{FF2B5EF4-FFF2-40B4-BE49-F238E27FC236}">
                <a16:creationId xmlns:a16="http://schemas.microsoft.com/office/drawing/2014/main" id="{0FD588BF-6821-A3FA-2A78-32CE7027AF35}"/>
              </a:ext>
            </a:extLst>
          </p:cNvPr>
          <p:cNvSpPr txBox="1">
            <a:spLocks/>
          </p:cNvSpPr>
          <p:nvPr/>
        </p:nvSpPr>
        <p:spPr>
          <a:xfrm>
            <a:off x="473074" y="6023057"/>
            <a:ext cx="1563544"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800" b="1" dirty="0">
                <a:solidFill>
                  <a:schemeClr val="bg1"/>
                </a:solidFill>
              </a:rPr>
              <a:t>ATT TÄNKA PÅ</a:t>
            </a:r>
          </a:p>
        </p:txBody>
      </p:sp>
      <p:sp>
        <p:nvSpPr>
          <p:cNvPr id="41" name="Text Placeholder 4">
            <a:extLst>
              <a:ext uri="{FF2B5EF4-FFF2-40B4-BE49-F238E27FC236}">
                <a16:creationId xmlns:a16="http://schemas.microsoft.com/office/drawing/2014/main" id="{420F4D33-8A7A-C08D-278A-63E791EDCE46}"/>
              </a:ext>
            </a:extLst>
          </p:cNvPr>
          <p:cNvSpPr txBox="1">
            <a:spLocks/>
          </p:cNvSpPr>
          <p:nvPr/>
        </p:nvSpPr>
        <p:spPr>
          <a:xfrm>
            <a:off x="503934" y="6556416"/>
            <a:ext cx="6526988" cy="591252"/>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EC662C"/>
              </a:buClr>
              <a:buFont typeface="Arial" panose="020B0604020202020204" pitchFamily="34" charset="0"/>
              <a:buChar char="•"/>
            </a:pPr>
            <a:r>
              <a:rPr lang="sv-SE" sz="1200" dirty="0"/>
              <a:t>Tillgänglighetsfunktioner är något bristfälliga och även om det går att infoga nästan alla slags medier är möjligheterna begränsade att nyansera hur </a:t>
            </a:r>
            <a:r>
              <a:rPr lang="sv-SE" sz="1200" dirty="0" err="1"/>
              <a:t>Padlet</a:t>
            </a:r>
            <a:r>
              <a:rPr lang="sv-SE" sz="1200" dirty="0"/>
              <a:t> ser ut.</a:t>
            </a:r>
          </a:p>
          <a:p>
            <a:pPr marL="171450" indent="-171450" algn="l">
              <a:buClr>
                <a:srgbClr val="EC662C"/>
              </a:buClr>
              <a:buFont typeface="Arial" panose="020B0604020202020204" pitchFamily="34" charset="0"/>
              <a:buChar char="•"/>
            </a:pPr>
            <a:endParaRPr lang="sv-SE" sz="1200" dirty="0"/>
          </a:p>
        </p:txBody>
      </p:sp>
      <p:sp>
        <p:nvSpPr>
          <p:cNvPr id="42" name="Text Placeholder 4">
            <a:extLst>
              <a:ext uri="{FF2B5EF4-FFF2-40B4-BE49-F238E27FC236}">
                <a16:creationId xmlns:a16="http://schemas.microsoft.com/office/drawing/2014/main" id="{E5CB9612-02A5-D3F5-C11A-83EF4CE7CD71}"/>
              </a:ext>
            </a:extLst>
          </p:cNvPr>
          <p:cNvSpPr txBox="1">
            <a:spLocks/>
          </p:cNvSpPr>
          <p:nvPr/>
        </p:nvSpPr>
        <p:spPr>
          <a:xfrm>
            <a:off x="5063118" y="7654604"/>
            <a:ext cx="1976665"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ATT SÄTTA IGÅNG</a:t>
            </a:r>
          </a:p>
        </p:txBody>
      </p:sp>
      <p:sp>
        <p:nvSpPr>
          <p:cNvPr id="43" name="Text Placeholder 4">
            <a:extLst>
              <a:ext uri="{FF2B5EF4-FFF2-40B4-BE49-F238E27FC236}">
                <a16:creationId xmlns:a16="http://schemas.microsoft.com/office/drawing/2014/main" id="{E6BD66D6-3AA0-3BAE-4716-110572AE3D80}"/>
              </a:ext>
            </a:extLst>
          </p:cNvPr>
          <p:cNvSpPr txBox="1">
            <a:spLocks/>
          </p:cNvSpPr>
          <p:nvPr/>
        </p:nvSpPr>
        <p:spPr>
          <a:xfrm>
            <a:off x="5093978" y="8187963"/>
            <a:ext cx="1976665"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ts val="1240"/>
              </a:lnSpc>
              <a:buClr>
                <a:srgbClr val="E61152"/>
              </a:buClr>
            </a:pPr>
            <a:r>
              <a:rPr lang="sv-SE" sz="1200" dirty="0"/>
              <a:t>Följ de här länkarna för att se goda exempel från andra utbildare. Kom ihåg att dela med dig av dina framsteg till kolleger som stöd och för att stärka er professionellt.</a:t>
            </a:r>
          </a:p>
          <a:p>
            <a:pPr marL="171450" indent="-171450" algn="r">
              <a:buClr>
                <a:srgbClr val="E61152"/>
              </a:buClr>
              <a:buFont typeface="Arial" panose="020B0604020202020204" pitchFamily="34" charset="0"/>
              <a:buChar char="•"/>
            </a:pPr>
            <a:endParaRPr lang="sv-SE" sz="1200" dirty="0"/>
          </a:p>
        </p:txBody>
      </p:sp>
      <p:cxnSp>
        <p:nvCxnSpPr>
          <p:cNvPr id="52" name="Straight Connector 51">
            <a:extLst>
              <a:ext uri="{FF2B5EF4-FFF2-40B4-BE49-F238E27FC236}">
                <a16:creationId xmlns:a16="http://schemas.microsoft.com/office/drawing/2014/main" id="{71FC61DC-630A-2E39-9BF0-6E40CF3180E1}"/>
              </a:ext>
            </a:extLst>
          </p:cNvPr>
          <p:cNvCxnSpPr>
            <a:cxnSpLocks/>
          </p:cNvCxnSpPr>
          <p:nvPr/>
        </p:nvCxnSpPr>
        <p:spPr>
          <a:xfrm>
            <a:off x="-13021" y="2787975"/>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ACB53B57-1FD8-0C8E-E5A3-AA5A4825D54D}"/>
              </a:ext>
            </a:extLst>
          </p:cNvPr>
          <p:cNvCxnSpPr>
            <a:cxnSpLocks/>
          </p:cNvCxnSpPr>
          <p:nvPr/>
        </p:nvCxnSpPr>
        <p:spPr>
          <a:xfrm>
            <a:off x="7110801" y="4608353"/>
            <a:ext cx="468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4E332324-9C59-233D-927B-0C1038346193}"/>
              </a:ext>
            </a:extLst>
          </p:cNvPr>
          <p:cNvCxnSpPr>
            <a:cxnSpLocks/>
          </p:cNvCxnSpPr>
          <p:nvPr/>
        </p:nvCxnSpPr>
        <p:spPr>
          <a:xfrm>
            <a:off x="-8379" y="6216860"/>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F42CD8A-2105-2129-88A4-2B07D3C9F851}"/>
              </a:ext>
            </a:extLst>
          </p:cNvPr>
          <p:cNvCxnSpPr>
            <a:cxnSpLocks/>
          </p:cNvCxnSpPr>
          <p:nvPr/>
        </p:nvCxnSpPr>
        <p:spPr>
          <a:xfrm>
            <a:off x="7023278" y="7847239"/>
            <a:ext cx="540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1DD7BBA2-05B2-E874-9100-D3DE037C9FC9}"/>
              </a:ext>
            </a:extLst>
          </p:cNvPr>
          <p:cNvGrpSpPr>
            <a:grpSpLocks noChangeAspect="1"/>
          </p:cNvGrpSpPr>
          <p:nvPr/>
        </p:nvGrpSpPr>
        <p:grpSpPr>
          <a:xfrm>
            <a:off x="3788268" y="4241718"/>
            <a:ext cx="605780" cy="540000"/>
            <a:chOff x="4422991" y="1951890"/>
            <a:chExt cx="1086135" cy="968195"/>
          </a:xfrm>
        </p:grpSpPr>
        <p:sp>
          <p:nvSpPr>
            <p:cNvPr id="58" name="Freeform 57">
              <a:extLst>
                <a:ext uri="{FF2B5EF4-FFF2-40B4-BE49-F238E27FC236}">
                  <a16:creationId xmlns:a16="http://schemas.microsoft.com/office/drawing/2014/main" id="{160A8A01-DD2A-791B-C0E8-67252A9106C7}"/>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0000"/>
            </a:solidFill>
            <a:ln w="27426" cap="flat">
              <a:noFill/>
              <a:prstDash val="solid"/>
              <a:miter/>
            </a:ln>
          </p:spPr>
          <p:txBody>
            <a:bodyPr rtlCol="0" anchor="ctr"/>
            <a:lstStyle/>
            <a:p>
              <a:endParaRPr lang="en-US"/>
            </a:p>
          </p:txBody>
        </p:sp>
        <p:grpSp>
          <p:nvGrpSpPr>
            <p:cNvPr id="59" name="Graphic 3">
              <a:extLst>
                <a:ext uri="{FF2B5EF4-FFF2-40B4-BE49-F238E27FC236}">
                  <a16:creationId xmlns:a16="http://schemas.microsoft.com/office/drawing/2014/main" id="{5C545489-60BF-6647-C636-EE21603B5869}"/>
                </a:ext>
              </a:extLst>
            </p:cNvPr>
            <p:cNvGrpSpPr/>
            <p:nvPr/>
          </p:nvGrpSpPr>
          <p:grpSpPr>
            <a:xfrm>
              <a:off x="4738409" y="2001259"/>
              <a:ext cx="466270" cy="416899"/>
              <a:chOff x="4738409" y="2001259"/>
              <a:chExt cx="466270" cy="416899"/>
            </a:xfrm>
            <a:solidFill>
              <a:srgbClr val="00BADE"/>
            </a:solidFill>
          </p:grpSpPr>
          <p:sp>
            <p:nvSpPr>
              <p:cNvPr id="60" name="Freeform 59">
                <a:extLst>
                  <a:ext uri="{FF2B5EF4-FFF2-40B4-BE49-F238E27FC236}">
                    <a16:creationId xmlns:a16="http://schemas.microsoft.com/office/drawing/2014/main" id="{77DB0916-EE2B-DD23-1FC3-DF26025FBA7E}"/>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EC662C"/>
              </a:solidFill>
              <a:ln w="2742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647B2AA0-33AA-3D55-3492-EAE4153FC19E}"/>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EC662C"/>
              </a:solid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EAB16140-4045-97AE-9F40-1E831787C455}"/>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EC662C"/>
              </a:solidFill>
              <a:ln w="27426" cap="flat">
                <a:noFill/>
                <a:prstDash val="solid"/>
                <a:miter/>
              </a:ln>
            </p:spPr>
            <p:txBody>
              <a:bodyPr rtlCol="0" anchor="ctr"/>
              <a:lstStyle/>
              <a:p>
                <a:endParaRPr lang="en-US"/>
              </a:p>
            </p:txBody>
          </p:sp>
        </p:grpSp>
      </p:grpSp>
      <p:grpSp>
        <p:nvGrpSpPr>
          <p:cNvPr id="63" name="Group 62">
            <a:extLst>
              <a:ext uri="{FF2B5EF4-FFF2-40B4-BE49-F238E27FC236}">
                <a16:creationId xmlns:a16="http://schemas.microsoft.com/office/drawing/2014/main" id="{B0CA9BA5-9AF7-CECE-D586-424F88CDFE50}"/>
              </a:ext>
            </a:extLst>
          </p:cNvPr>
          <p:cNvGrpSpPr>
            <a:grpSpLocks noChangeAspect="1"/>
          </p:cNvGrpSpPr>
          <p:nvPr/>
        </p:nvGrpSpPr>
        <p:grpSpPr>
          <a:xfrm>
            <a:off x="5456653" y="2402484"/>
            <a:ext cx="533735" cy="540000"/>
            <a:chOff x="7190753" y="5365577"/>
            <a:chExt cx="745522" cy="754273"/>
          </a:xfrm>
        </p:grpSpPr>
        <p:grpSp>
          <p:nvGrpSpPr>
            <p:cNvPr id="64" name="Graphic 2">
              <a:extLst>
                <a:ext uri="{FF2B5EF4-FFF2-40B4-BE49-F238E27FC236}">
                  <a16:creationId xmlns:a16="http://schemas.microsoft.com/office/drawing/2014/main" id="{C04B5871-D3D9-2DA0-8F03-0D9933C3EFBB}"/>
                </a:ext>
              </a:extLst>
            </p:cNvPr>
            <p:cNvGrpSpPr/>
            <p:nvPr/>
          </p:nvGrpSpPr>
          <p:grpSpPr>
            <a:xfrm>
              <a:off x="7353351" y="5647412"/>
              <a:ext cx="420044" cy="75879"/>
              <a:chOff x="7353351" y="5647412"/>
              <a:chExt cx="420044" cy="75879"/>
            </a:xfrm>
            <a:solidFill>
              <a:srgbClr val="00BADE"/>
            </a:solidFill>
          </p:grpSpPr>
          <p:sp>
            <p:nvSpPr>
              <p:cNvPr id="75" name="Freeform 74">
                <a:extLst>
                  <a:ext uri="{FF2B5EF4-FFF2-40B4-BE49-F238E27FC236}">
                    <a16:creationId xmlns:a16="http://schemas.microsoft.com/office/drawing/2014/main" id="{AE84CAF3-59BD-7FCA-06C0-0650464C1608}"/>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EC662C"/>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2C11BEA7-ABA4-D548-A824-B5E1A4CF99E8}"/>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EC662C"/>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65" name="Graphic 2">
              <a:extLst>
                <a:ext uri="{FF2B5EF4-FFF2-40B4-BE49-F238E27FC236}">
                  <a16:creationId xmlns:a16="http://schemas.microsoft.com/office/drawing/2014/main" id="{1325768C-19E4-7A3C-9445-3CE8B9C5491D}"/>
                </a:ext>
              </a:extLst>
            </p:cNvPr>
            <p:cNvGrpSpPr/>
            <p:nvPr/>
          </p:nvGrpSpPr>
          <p:grpSpPr>
            <a:xfrm>
              <a:off x="7190753" y="5365577"/>
              <a:ext cx="745522" cy="754273"/>
              <a:chOff x="7190753" y="5365577"/>
              <a:chExt cx="745522" cy="754273"/>
            </a:xfrm>
            <a:solidFill>
              <a:srgbClr val="000000"/>
            </a:solidFill>
          </p:grpSpPr>
          <p:sp>
            <p:nvSpPr>
              <p:cNvPr id="66" name="Freeform 65">
                <a:extLst>
                  <a:ext uri="{FF2B5EF4-FFF2-40B4-BE49-F238E27FC236}">
                    <a16:creationId xmlns:a16="http://schemas.microsoft.com/office/drawing/2014/main" id="{377ED0A6-C390-37D9-F4A3-F60A60D0E293}"/>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266D76B5-28E2-483C-FC93-5DD5EDEEF521}"/>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E37D35D0-AD53-256E-0DC5-70761BA70EAB}"/>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4F321335-52B0-EA46-371E-C146EE1A4D58}"/>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E68E0AC1-E30E-BA01-1359-D7CB86D47FEC}"/>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AB3EEECA-4E59-D8B7-B779-5C028F0E3536}"/>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84BCCA12-3A84-665B-F348-90A9B637620E}"/>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AAA1A710-E06F-9D6C-ECB8-DB5D504D9A7B}"/>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3F4CD319-53E8-9BF4-7F27-462E686D33D2}"/>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78" name="Graphic 3">
            <a:extLst>
              <a:ext uri="{FF2B5EF4-FFF2-40B4-BE49-F238E27FC236}">
                <a16:creationId xmlns:a16="http://schemas.microsoft.com/office/drawing/2014/main" id="{F8B9BCD8-A5A6-7A30-F512-78259DD31C1C}"/>
              </a:ext>
            </a:extLst>
          </p:cNvPr>
          <p:cNvGrpSpPr>
            <a:grpSpLocks noChangeAspect="1"/>
          </p:cNvGrpSpPr>
          <p:nvPr/>
        </p:nvGrpSpPr>
        <p:grpSpPr>
          <a:xfrm>
            <a:off x="2123051" y="5808368"/>
            <a:ext cx="478537" cy="540000"/>
            <a:chOff x="4643578" y="432838"/>
            <a:chExt cx="1028134" cy="1160188"/>
          </a:xfrm>
        </p:grpSpPr>
        <p:sp>
          <p:nvSpPr>
            <p:cNvPr id="79" name="Freeform 78">
              <a:extLst>
                <a:ext uri="{FF2B5EF4-FFF2-40B4-BE49-F238E27FC236}">
                  <a16:creationId xmlns:a16="http://schemas.microsoft.com/office/drawing/2014/main" id="{F3BF6A93-ECCA-0E4C-0F64-FD53A3105D2C}"/>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C662C"/>
            </a:solidFill>
            <a:ln w="27426" cap="flat">
              <a:noFill/>
              <a:prstDash val="solid"/>
              <a:miter/>
            </a:ln>
          </p:spPr>
          <p:txBody>
            <a:bodyPr rtlCol="0" anchor="ctr"/>
            <a:lstStyle/>
            <a:p>
              <a:endParaRPr lang="en-US"/>
            </a:p>
          </p:txBody>
        </p:sp>
        <p:grpSp>
          <p:nvGrpSpPr>
            <p:cNvPr id="80" name="Graphic 3">
              <a:extLst>
                <a:ext uri="{FF2B5EF4-FFF2-40B4-BE49-F238E27FC236}">
                  <a16:creationId xmlns:a16="http://schemas.microsoft.com/office/drawing/2014/main" id="{0355D621-BE64-385B-1D27-6E3189DA55AE}"/>
                </a:ext>
              </a:extLst>
            </p:cNvPr>
            <p:cNvGrpSpPr/>
            <p:nvPr/>
          </p:nvGrpSpPr>
          <p:grpSpPr>
            <a:xfrm>
              <a:off x="4643578" y="432838"/>
              <a:ext cx="1028134" cy="1160188"/>
              <a:chOff x="4643578" y="432838"/>
              <a:chExt cx="1028134" cy="1160188"/>
            </a:xfrm>
            <a:solidFill>
              <a:srgbClr val="000000"/>
            </a:solidFill>
          </p:grpSpPr>
          <p:sp>
            <p:nvSpPr>
              <p:cNvPr id="81" name="Freeform 80">
                <a:extLst>
                  <a:ext uri="{FF2B5EF4-FFF2-40B4-BE49-F238E27FC236}">
                    <a16:creationId xmlns:a16="http://schemas.microsoft.com/office/drawing/2014/main" id="{EEC2133A-E891-61F9-F7EE-554A296DF361}"/>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grpSp>
            <p:nvGrpSpPr>
              <p:cNvPr id="82" name="Graphic 3">
                <a:extLst>
                  <a:ext uri="{FF2B5EF4-FFF2-40B4-BE49-F238E27FC236}">
                    <a16:creationId xmlns:a16="http://schemas.microsoft.com/office/drawing/2014/main" id="{551BF4C7-46EB-3E41-0B13-CB9477FFBB0A}"/>
                  </a:ext>
                </a:extLst>
              </p:cNvPr>
              <p:cNvGrpSpPr/>
              <p:nvPr/>
            </p:nvGrpSpPr>
            <p:grpSpPr>
              <a:xfrm>
                <a:off x="4643578" y="432838"/>
                <a:ext cx="1028134" cy="1160188"/>
                <a:chOff x="4643578" y="432838"/>
                <a:chExt cx="1028134" cy="1160188"/>
              </a:xfrm>
              <a:solidFill>
                <a:srgbClr val="000000"/>
              </a:solidFill>
            </p:grpSpPr>
            <p:sp>
              <p:nvSpPr>
                <p:cNvPr id="83" name="Freeform 82">
                  <a:extLst>
                    <a:ext uri="{FF2B5EF4-FFF2-40B4-BE49-F238E27FC236}">
                      <a16:creationId xmlns:a16="http://schemas.microsoft.com/office/drawing/2014/main" id="{BFD0ABCA-E560-5D38-4FC6-0A36F9235419}"/>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CE22C708-0AF1-550C-C80F-7719D7648B4D}"/>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000000"/>
                </a:solidFill>
                <a:ln w="27426" cap="flat">
                  <a:noFill/>
                  <a:prstDash val="solid"/>
                  <a:miter/>
                </a:ln>
              </p:spPr>
              <p:txBody>
                <a:bodyPr rtlCol="0" anchor="ctr"/>
                <a:lstStyle/>
                <a:p>
                  <a:endParaRPr lang="en-US"/>
                </a:p>
              </p:txBody>
            </p:sp>
          </p:grpSp>
        </p:grpSp>
      </p:grpSp>
      <p:grpSp>
        <p:nvGrpSpPr>
          <p:cNvPr id="89" name="Group 88">
            <a:extLst>
              <a:ext uri="{FF2B5EF4-FFF2-40B4-BE49-F238E27FC236}">
                <a16:creationId xmlns:a16="http://schemas.microsoft.com/office/drawing/2014/main" id="{DC036BAA-5BB6-79AC-F4E6-574E0B0F0700}"/>
              </a:ext>
            </a:extLst>
          </p:cNvPr>
          <p:cNvGrpSpPr>
            <a:grpSpLocks noChangeAspect="1"/>
          </p:cNvGrpSpPr>
          <p:nvPr/>
        </p:nvGrpSpPr>
        <p:grpSpPr>
          <a:xfrm>
            <a:off x="4421631" y="7494751"/>
            <a:ext cx="540590" cy="540000"/>
            <a:chOff x="7257599" y="768348"/>
            <a:chExt cx="868457" cy="867509"/>
          </a:xfrm>
        </p:grpSpPr>
        <p:sp>
          <p:nvSpPr>
            <p:cNvPr id="90" name="Freeform 89">
              <a:extLst>
                <a:ext uri="{FF2B5EF4-FFF2-40B4-BE49-F238E27FC236}">
                  <a16:creationId xmlns:a16="http://schemas.microsoft.com/office/drawing/2014/main" id="{89C590A3-48A9-827C-C920-FC618E72CB4F}"/>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C662C"/>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91" name="Graphic 2">
              <a:extLst>
                <a:ext uri="{FF2B5EF4-FFF2-40B4-BE49-F238E27FC236}">
                  <a16:creationId xmlns:a16="http://schemas.microsoft.com/office/drawing/2014/main" id="{94D4E803-A517-6D89-6E1D-8CDB08BA4959}"/>
                </a:ext>
              </a:extLst>
            </p:cNvPr>
            <p:cNvGrpSpPr/>
            <p:nvPr/>
          </p:nvGrpSpPr>
          <p:grpSpPr>
            <a:xfrm>
              <a:off x="7257599" y="768348"/>
              <a:ext cx="868457" cy="867509"/>
              <a:chOff x="7257599" y="768348"/>
              <a:chExt cx="868457" cy="867509"/>
            </a:xfrm>
            <a:solidFill>
              <a:srgbClr val="010101"/>
            </a:solidFill>
          </p:grpSpPr>
          <p:sp>
            <p:nvSpPr>
              <p:cNvPr id="92" name="Freeform 91">
                <a:extLst>
                  <a:ext uri="{FF2B5EF4-FFF2-40B4-BE49-F238E27FC236}">
                    <a16:creationId xmlns:a16="http://schemas.microsoft.com/office/drawing/2014/main" id="{D3FABB1E-A9F5-9E24-4F0D-B16C4F1E695A}"/>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3" name="Freeform 92">
                <a:extLst>
                  <a:ext uri="{FF2B5EF4-FFF2-40B4-BE49-F238E27FC236}">
                    <a16:creationId xmlns:a16="http://schemas.microsoft.com/office/drawing/2014/main" id="{EBF9DF84-0061-F377-5059-3C608CC835E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4" name="Freeform 93">
                <a:extLst>
                  <a:ext uri="{FF2B5EF4-FFF2-40B4-BE49-F238E27FC236}">
                    <a16:creationId xmlns:a16="http://schemas.microsoft.com/office/drawing/2014/main" id="{04D45B9F-8985-F397-FAEE-C7964B61F099}"/>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5" name="Freeform 94">
                <a:extLst>
                  <a:ext uri="{FF2B5EF4-FFF2-40B4-BE49-F238E27FC236}">
                    <a16:creationId xmlns:a16="http://schemas.microsoft.com/office/drawing/2014/main" id="{06A065B4-8960-F3AA-2086-1A34F6C06C8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6" name="Freeform 95">
                <a:extLst>
                  <a:ext uri="{FF2B5EF4-FFF2-40B4-BE49-F238E27FC236}">
                    <a16:creationId xmlns:a16="http://schemas.microsoft.com/office/drawing/2014/main" id="{AE6581F4-E3F3-B7BD-1532-3AB5BCBCE649}"/>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108" name="Picture 107">
            <a:extLst>
              <a:ext uri="{FF2B5EF4-FFF2-40B4-BE49-F238E27FC236}">
                <a16:creationId xmlns:a16="http://schemas.microsoft.com/office/drawing/2014/main" id="{35ECA66A-8665-4696-FDF7-D675A94FA0C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r="21145"/>
          <a:stretch/>
        </p:blipFill>
        <p:spPr>
          <a:xfrm>
            <a:off x="4398612" y="17927"/>
            <a:ext cx="3160754" cy="2547829"/>
          </a:xfrm>
          <a:prstGeom prst="rect">
            <a:avLst/>
          </a:prstGeom>
        </p:spPr>
      </p:pic>
      <p:sp>
        <p:nvSpPr>
          <p:cNvPr id="109" name="Rectangle 108">
            <a:extLst>
              <a:ext uri="{FF2B5EF4-FFF2-40B4-BE49-F238E27FC236}">
                <a16:creationId xmlns:a16="http://schemas.microsoft.com/office/drawing/2014/main" id="{A2BAA916-A62F-7490-8108-AC9606640111}"/>
              </a:ext>
            </a:extLst>
          </p:cNvPr>
          <p:cNvSpPr/>
          <p:nvPr/>
        </p:nvSpPr>
        <p:spPr>
          <a:xfrm>
            <a:off x="5011743" y="240312"/>
            <a:ext cx="2539465" cy="1885674"/>
          </a:xfrm>
          <a:prstGeom prst="rect">
            <a:avLst/>
          </a:prstGeom>
          <a:blipFill>
            <a:blip r:embed="rId5"/>
            <a:srcRect/>
            <a:stretch>
              <a:fillRect l="-608" r="-3130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109">
            <a:hlinkClick r:id="rId6"/>
            <a:extLst>
              <a:ext uri="{FF2B5EF4-FFF2-40B4-BE49-F238E27FC236}">
                <a16:creationId xmlns:a16="http://schemas.microsoft.com/office/drawing/2014/main" id="{0887222C-75F2-DD3F-F937-268121A59B2E}"/>
              </a:ext>
            </a:extLst>
          </p:cNvPr>
          <p:cNvSpPr/>
          <p:nvPr/>
        </p:nvSpPr>
        <p:spPr>
          <a:xfrm rot="1020859">
            <a:off x="4600425" y="107820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61152"/>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111" name="Graphic 5">
            <a:extLst>
              <a:ext uri="{FF2B5EF4-FFF2-40B4-BE49-F238E27FC236}">
                <a16:creationId xmlns:a16="http://schemas.microsoft.com/office/drawing/2014/main" id="{032B72C3-B026-2B00-3D6D-94870DFB44D5}"/>
              </a:ext>
            </a:extLst>
          </p:cNvPr>
          <p:cNvSpPr txBox="1"/>
          <p:nvPr/>
        </p:nvSpPr>
        <p:spPr>
          <a:xfrm rot="720709">
            <a:off x="4621631" y="1273462"/>
            <a:ext cx="711222" cy="379848"/>
          </a:xfrm>
          <a:prstGeom prst="rect">
            <a:avLst/>
          </a:prstGeom>
          <a:noFill/>
        </p:spPr>
        <p:txBody>
          <a:bodyPr wrap="square" rtlCol="0">
            <a:spAutoFit/>
          </a:bodyPr>
          <a:lstStyle/>
          <a:p>
            <a:pPr algn="ctr">
              <a:lnSpc>
                <a:spcPts val="1120"/>
              </a:lnSpc>
            </a:pPr>
            <a:r>
              <a:rPr lang="en-US" sz="1200" spc="0" baseline="0" dirty="0">
                <a:solidFill>
                  <a:schemeClr val="bg1"/>
                </a:solidFill>
                <a:latin typeface="Calibri" panose="020F0502020204030204" pitchFamily="34" charset="0"/>
                <a:ea typeface="OpenSans"/>
                <a:cs typeface="Calibri" panose="020F0502020204030204" pitchFamily="34" charset="0"/>
                <a:sym typeface="OpenSans"/>
                <a:hlinkClick r:id="rId7">
                  <a:extLst>
                    <a:ext uri="{A12FA001-AC4F-418D-AE19-62706E023703}">
                      <ahyp:hlinkClr xmlns:ahyp="http://schemas.microsoft.com/office/drawing/2018/hyperlinkcolor" val="tx"/>
                    </a:ext>
                  </a:extLst>
                </a:hlinkClick>
                <a:rtl val="0"/>
              </a:rPr>
              <a:t>KLICKA HÄR</a:t>
            </a:r>
            <a:endParaRPr lang="en-US" sz="12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2" name="TextBox 1">
            <a:extLst>
              <a:ext uri="{FF2B5EF4-FFF2-40B4-BE49-F238E27FC236}">
                <a16:creationId xmlns:a16="http://schemas.microsoft.com/office/drawing/2014/main" id="{2AF83CAC-340D-EB53-83A1-985A1C436C64}"/>
              </a:ext>
            </a:extLst>
          </p:cNvPr>
          <p:cNvSpPr txBox="1"/>
          <p:nvPr/>
        </p:nvSpPr>
        <p:spPr>
          <a:xfrm>
            <a:off x="512368" y="7433995"/>
            <a:ext cx="2011461" cy="261610"/>
          </a:xfrm>
          <a:prstGeom prst="rect">
            <a:avLst/>
          </a:prstGeom>
          <a:noFill/>
        </p:spPr>
        <p:txBody>
          <a:bodyPr wrap="square">
            <a:spAutoFit/>
          </a:bodyPr>
          <a:lstStyle/>
          <a:p>
            <a:pPr algn="ctr"/>
            <a:r>
              <a:rPr lang="en-GB" sz="1100" b="1" dirty="0">
                <a:solidFill>
                  <a:srgbClr val="EC662C"/>
                </a:solidFill>
              </a:rPr>
              <a:t>Padlet </a:t>
            </a:r>
            <a:r>
              <a:rPr lang="en-GB" sz="1100" b="1" dirty="0" err="1">
                <a:solidFill>
                  <a:srgbClr val="EC662C"/>
                </a:solidFill>
              </a:rPr>
              <a:t>på</a:t>
            </a:r>
            <a:r>
              <a:rPr lang="en-GB" sz="1100" b="1" dirty="0">
                <a:solidFill>
                  <a:srgbClr val="EC662C"/>
                </a:solidFill>
              </a:rPr>
              <a:t> 5 </a:t>
            </a:r>
            <a:r>
              <a:rPr lang="en-GB" sz="1100" b="1" dirty="0" err="1">
                <a:solidFill>
                  <a:srgbClr val="EC662C"/>
                </a:solidFill>
              </a:rPr>
              <a:t>minuter</a:t>
            </a:r>
            <a:endParaRPr lang="en-IE" sz="1100" b="1" dirty="0">
              <a:solidFill>
                <a:srgbClr val="EC662C"/>
              </a:solidFill>
            </a:endParaRPr>
          </a:p>
        </p:txBody>
      </p:sp>
      <p:sp>
        <p:nvSpPr>
          <p:cNvPr id="3" name="TextBox 2">
            <a:extLst>
              <a:ext uri="{FF2B5EF4-FFF2-40B4-BE49-F238E27FC236}">
                <a16:creationId xmlns:a16="http://schemas.microsoft.com/office/drawing/2014/main" id="{F84E3594-DCE3-72F3-1C2F-D154E1B452F7}"/>
              </a:ext>
            </a:extLst>
          </p:cNvPr>
          <p:cNvSpPr txBox="1"/>
          <p:nvPr/>
        </p:nvSpPr>
        <p:spPr>
          <a:xfrm>
            <a:off x="2950877" y="8424194"/>
            <a:ext cx="1897058" cy="261610"/>
          </a:xfrm>
          <a:prstGeom prst="rect">
            <a:avLst/>
          </a:prstGeom>
          <a:noFill/>
        </p:spPr>
        <p:txBody>
          <a:bodyPr wrap="square">
            <a:spAutoFit/>
          </a:bodyPr>
          <a:lstStyle/>
          <a:p>
            <a:pPr algn="ctr"/>
            <a:r>
              <a:rPr lang="en-GB" sz="1100" b="1" dirty="0">
                <a:solidFill>
                  <a:srgbClr val="EC662C"/>
                </a:solidFill>
              </a:rPr>
              <a:t>Padlet </a:t>
            </a:r>
            <a:r>
              <a:rPr lang="en-IE" sz="1100" b="1" dirty="0" err="1">
                <a:solidFill>
                  <a:srgbClr val="EC662C"/>
                </a:solidFill>
              </a:rPr>
              <a:t>på</a:t>
            </a:r>
            <a:r>
              <a:rPr lang="en-IE" sz="1100" b="1" dirty="0">
                <a:solidFill>
                  <a:srgbClr val="EC662C"/>
                </a:solidFill>
              </a:rPr>
              <a:t> </a:t>
            </a:r>
            <a:r>
              <a:rPr lang="en-IE" sz="1100" b="1" dirty="0" err="1">
                <a:solidFill>
                  <a:srgbClr val="EC662C"/>
                </a:solidFill>
              </a:rPr>
              <a:t>djupet</a:t>
            </a:r>
            <a:endParaRPr lang="en-IE" sz="1100" b="1" dirty="0">
              <a:solidFill>
                <a:srgbClr val="EC662C"/>
              </a:solidFill>
            </a:endParaRPr>
          </a:p>
        </p:txBody>
      </p:sp>
      <p:sp>
        <p:nvSpPr>
          <p:cNvPr id="4" name="TextBox 3">
            <a:extLst>
              <a:ext uri="{FF2B5EF4-FFF2-40B4-BE49-F238E27FC236}">
                <a16:creationId xmlns:a16="http://schemas.microsoft.com/office/drawing/2014/main" id="{090A536B-0086-1CCA-AD4A-52DF2BA59C2E}"/>
              </a:ext>
            </a:extLst>
          </p:cNvPr>
          <p:cNvSpPr txBox="1"/>
          <p:nvPr/>
        </p:nvSpPr>
        <p:spPr>
          <a:xfrm>
            <a:off x="426374" y="1842459"/>
            <a:ext cx="3205650" cy="528350"/>
          </a:xfrm>
          <a:prstGeom prst="rect">
            <a:avLst/>
          </a:prstGeom>
          <a:noFill/>
        </p:spPr>
        <p:txBody>
          <a:bodyPr wrap="square">
            <a:spAutoFit/>
          </a:bodyPr>
          <a:lstStyle/>
          <a:p>
            <a:pPr>
              <a:lnSpc>
                <a:spcPts val="1720"/>
              </a:lnSpc>
            </a:pP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Anslagstavla</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som</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digitaliserar</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innehåll</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och</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underlättar</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samarbete</a:t>
            </a:r>
            <a:endParaRPr lang="en-IE" sz="1600" i="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6A3B8121-4404-80B3-5A45-AF6459B2B64A}"/>
              </a:ext>
            </a:extLst>
          </p:cNvPr>
          <p:cNvGrpSpPr/>
          <p:nvPr/>
        </p:nvGrpSpPr>
        <p:grpSpPr>
          <a:xfrm>
            <a:off x="580704" y="1237605"/>
            <a:ext cx="600909" cy="437472"/>
            <a:chOff x="3400450" y="986392"/>
            <a:chExt cx="1487826" cy="1083162"/>
          </a:xfrm>
        </p:grpSpPr>
        <p:sp>
          <p:nvSpPr>
            <p:cNvPr id="16" name="Freeform 15">
              <a:extLst>
                <a:ext uri="{FF2B5EF4-FFF2-40B4-BE49-F238E27FC236}">
                  <a16:creationId xmlns:a16="http://schemas.microsoft.com/office/drawing/2014/main" id="{57172509-C31A-1A29-5055-FD8333737B5C}"/>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61152"/>
            </a:solidFill>
            <a:ln w="8971"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D766907A-0C55-472F-2A86-19015053640E}"/>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sp>
        <p:nvSpPr>
          <p:cNvPr id="19" name="Freeform 18">
            <a:hlinkClick r:id="rId6"/>
            <a:extLst>
              <a:ext uri="{FF2B5EF4-FFF2-40B4-BE49-F238E27FC236}">
                <a16:creationId xmlns:a16="http://schemas.microsoft.com/office/drawing/2014/main" id="{C3FBDFB1-E5B9-0510-5BDE-079336B866F1}"/>
              </a:ext>
            </a:extLst>
          </p:cNvPr>
          <p:cNvSpPr/>
          <p:nvPr/>
        </p:nvSpPr>
        <p:spPr>
          <a:xfrm rot="1020859">
            <a:off x="4605504" y="9189532"/>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C662C"/>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20" name="Graphic 5">
            <a:extLst>
              <a:ext uri="{FF2B5EF4-FFF2-40B4-BE49-F238E27FC236}">
                <a16:creationId xmlns:a16="http://schemas.microsoft.com/office/drawing/2014/main" id="{C2B51AF0-81CD-92AE-6B47-47AFB4C1409A}"/>
              </a:ext>
            </a:extLst>
          </p:cNvPr>
          <p:cNvSpPr txBox="1"/>
          <p:nvPr/>
        </p:nvSpPr>
        <p:spPr>
          <a:xfrm rot="720709">
            <a:off x="4626710" y="9386490"/>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8">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21" name="Freeform 20">
            <a:hlinkClick r:id="rId6"/>
            <a:extLst>
              <a:ext uri="{FF2B5EF4-FFF2-40B4-BE49-F238E27FC236}">
                <a16:creationId xmlns:a16="http://schemas.microsoft.com/office/drawing/2014/main" id="{37F0487C-4048-737D-13D1-6485EEED6788}"/>
              </a:ext>
            </a:extLst>
          </p:cNvPr>
          <p:cNvSpPr/>
          <p:nvPr/>
        </p:nvSpPr>
        <p:spPr>
          <a:xfrm>
            <a:off x="2197241" y="776162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C662C"/>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22" name="Graphic 5">
            <a:extLst>
              <a:ext uri="{FF2B5EF4-FFF2-40B4-BE49-F238E27FC236}">
                <a16:creationId xmlns:a16="http://schemas.microsoft.com/office/drawing/2014/main" id="{D53B4171-000E-62C0-804F-519498CD3A46}"/>
              </a:ext>
            </a:extLst>
          </p:cNvPr>
          <p:cNvSpPr txBox="1"/>
          <p:nvPr/>
        </p:nvSpPr>
        <p:spPr>
          <a:xfrm rot="-300150">
            <a:off x="2218447" y="7958581"/>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9">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Tree>
    <p:extLst>
      <p:ext uri="{BB962C8B-B14F-4D97-AF65-F5344CB8AC3E}">
        <p14:creationId xmlns:p14="http://schemas.microsoft.com/office/powerpoint/2010/main" val="8667820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C4C2A38A-53A0-4F1B-4CCB-06AD1E110E49}"/>
              </a:ext>
            </a:extLst>
          </p:cNvPr>
          <p:cNvPicPr>
            <a:picLocks noChangeAspect="1"/>
          </p:cNvPicPr>
          <p:nvPr/>
        </p:nvPicPr>
        <p:blipFill>
          <a:blip r:embed="rId2"/>
          <a:stretch>
            <a:fillRect/>
          </a:stretch>
        </p:blipFill>
        <p:spPr>
          <a:xfrm>
            <a:off x="2994633" y="8752789"/>
            <a:ext cx="1885827" cy="1275510"/>
          </a:xfrm>
          <a:prstGeom prst="rect">
            <a:avLst/>
          </a:prstGeom>
        </p:spPr>
      </p:pic>
      <p:pic>
        <p:nvPicPr>
          <p:cNvPr id="16" name="Picture 15">
            <a:extLst>
              <a:ext uri="{FF2B5EF4-FFF2-40B4-BE49-F238E27FC236}">
                <a16:creationId xmlns:a16="http://schemas.microsoft.com/office/drawing/2014/main" id="{1A48104B-F3E1-B500-E8EB-6B07D978B106}"/>
              </a:ext>
            </a:extLst>
          </p:cNvPr>
          <p:cNvPicPr>
            <a:picLocks noChangeAspect="1"/>
          </p:cNvPicPr>
          <p:nvPr/>
        </p:nvPicPr>
        <p:blipFill>
          <a:blip r:embed="rId3"/>
          <a:stretch>
            <a:fillRect/>
          </a:stretch>
        </p:blipFill>
        <p:spPr>
          <a:xfrm>
            <a:off x="575144" y="7771446"/>
            <a:ext cx="1910877" cy="1245292"/>
          </a:xfrm>
          <a:prstGeom prst="rect">
            <a:avLst/>
          </a:prstGeom>
        </p:spPr>
      </p:pic>
      <p:pic>
        <p:nvPicPr>
          <p:cNvPr id="103" name="Picture 102">
            <a:extLst>
              <a:ext uri="{FF2B5EF4-FFF2-40B4-BE49-F238E27FC236}">
                <a16:creationId xmlns:a16="http://schemas.microsoft.com/office/drawing/2014/main" id="{0C271AEA-9A1B-3F2C-5693-02F95B7C48C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586919" y="8653828"/>
            <a:ext cx="2652873" cy="1686264"/>
          </a:xfrm>
          <a:prstGeom prst="rect">
            <a:avLst/>
          </a:prstGeom>
        </p:spPr>
      </p:pic>
      <p:pic>
        <p:nvPicPr>
          <p:cNvPr id="101" name="Picture 100">
            <a:extLst>
              <a:ext uri="{FF2B5EF4-FFF2-40B4-BE49-F238E27FC236}">
                <a16:creationId xmlns:a16="http://schemas.microsoft.com/office/drawing/2014/main" id="{B91FCD54-A8D9-42C4-E961-AB91FFFF0CC7}"/>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85896" y="7630180"/>
            <a:ext cx="2652873" cy="1686264"/>
          </a:xfrm>
          <a:prstGeom prst="rect">
            <a:avLst/>
          </a:prstGeom>
        </p:spPr>
      </p:pic>
      <p:sp>
        <p:nvSpPr>
          <p:cNvPr id="37" name="Freeform 36">
            <a:extLst>
              <a:ext uri="{FF2B5EF4-FFF2-40B4-BE49-F238E27FC236}">
                <a16:creationId xmlns:a16="http://schemas.microsoft.com/office/drawing/2014/main" id="{4F8C8083-7A93-BF73-E44B-015A7EA862D7}"/>
              </a:ext>
            </a:extLst>
          </p:cNvPr>
          <p:cNvSpPr/>
          <p:nvPr/>
        </p:nvSpPr>
        <p:spPr>
          <a:xfrm rot="5400000" flipH="1">
            <a:off x="2923881" y="-2975750"/>
            <a:ext cx="1718803" cy="7566566"/>
          </a:xfrm>
          <a:custGeom>
            <a:avLst/>
            <a:gdLst>
              <a:gd name="connsiteX0" fmla="*/ 1587338 w 1587338"/>
              <a:gd name="connsiteY0" fmla="*/ 7566565 h 7566566"/>
              <a:gd name="connsiteX1" fmla="*/ 1587338 w 1587338"/>
              <a:gd name="connsiteY1" fmla="*/ 0 h 7566566"/>
              <a:gd name="connsiteX2" fmla="*/ 0 w 1587338"/>
              <a:gd name="connsiteY2" fmla="*/ 12120 h 7566566"/>
              <a:gd name="connsiteX3" fmla="*/ 280422 w 1587338"/>
              <a:gd name="connsiteY3" fmla="*/ 7566566 h 7566566"/>
            </a:gdLst>
            <a:ahLst/>
            <a:cxnLst>
              <a:cxn ang="0">
                <a:pos x="connsiteX0" y="connsiteY0"/>
              </a:cxn>
              <a:cxn ang="0">
                <a:pos x="connsiteX1" y="connsiteY1"/>
              </a:cxn>
              <a:cxn ang="0">
                <a:pos x="connsiteX2" y="connsiteY2"/>
              </a:cxn>
              <a:cxn ang="0">
                <a:pos x="connsiteX3" y="connsiteY3"/>
              </a:cxn>
            </a:cxnLst>
            <a:rect l="l" t="t" r="r" b="b"/>
            <a:pathLst>
              <a:path w="1587338" h="7566566">
                <a:moveTo>
                  <a:pt x="1587338" y="7566565"/>
                </a:moveTo>
                <a:lnTo>
                  <a:pt x="1587338" y="0"/>
                </a:lnTo>
                <a:lnTo>
                  <a:pt x="0" y="12120"/>
                </a:lnTo>
                <a:lnTo>
                  <a:pt x="280422" y="7566566"/>
                </a:lnTo>
                <a:close/>
              </a:path>
            </a:pathLst>
          </a:custGeom>
          <a:solidFill>
            <a:srgbClr val="358EC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4">
            <a:extLst>
              <a:ext uri="{FF2B5EF4-FFF2-40B4-BE49-F238E27FC236}">
                <a16:creationId xmlns:a16="http://schemas.microsoft.com/office/drawing/2014/main" id="{C2B65567-D7A9-2610-9CB2-EC99D0304C39}"/>
              </a:ext>
            </a:extLst>
          </p:cNvPr>
          <p:cNvSpPr>
            <a:spLocks noGrp="1"/>
          </p:cNvSpPr>
          <p:nvPr>
            <p:ph type="body" sz="quarter" idx="32"/>
          </p:nvPr>
        </p:nvSpPr>
        <p:spPr>
          <a:xfrm>
            <a:off x="460053" y="2612168"/>
            <a:ext cx="4772257" cy="348130"/>
          </a:xfrm>
          <a:solidFill>
            <a:srgbClr val="E61152"/>
          </a:solidFill>
        </p:spPr>
        <p:txBody>
          <a:bodyPr numCol="1"/>
          <a:lstStyle/>
          <a:p>
            <a:r>
              <a:rPr lang="en-US" sz="1800" b="1" dirty="0">
                <a:solidFill>
                  <a:schemeClr val="bg1"/>
                </a:solidFill>
              </a:rPr>
              <a:t>STÖDJER DIFFERENTIERING OCH INKLUDERING</a:t>
            </a:r>
          </a:p>
        </p:txBody>
      </p:sp>
      <p:sp>
        <p:nvSpPr>
          <p:cNvPr id="6" name="Slide Number Placeholder 5">
            <a:extLst>
              <a:ext uri="{FF2B5EF4-FFF2-40B4-BE49-F238E27FC236}">
                <a16:creationId xmlns:a16="http://schemas.microsoft.com/office/drawing/2014/main" id="{27931DDB-F423-CA0A-4FBC-817D52095746}"/>
              </a:ext>
            </a:extLst>
          </p:cNvPr>
          <p:cNvSpPr txBox="1">
            <a:spLocks/>
          </p:cNvSpPr>
          <p:nvPr/>
        </p:nvSpPr>
        <p:spPr>
          <a:xfrm>
            <a:off x="7030922" y="10219096"/>
            <a:ext cx="372588" cy="363596"/>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rgbClr val="000000"/>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26</a:t>
            </a:fld>
            <a:endParaRPr lang="fr-CA" dirty="0"/>
          </a:p>
        </p:txBody>
      </p:sp>
      <p:sp>
        <p:nvSpPr>
          <p:cNvPr id="12" name="TextBox 11">
            <a:extLst>
              <a:ext uri="{FF2B5EF4-FFF2-40B4-BE49-F238E27FC236}">
                <a16:creationId xmlns:a16="http://schemas.microsoft.com/office/drawing/2014/main" id="{7642CAD5-494D-C4C3-B633-A2E925B82845}"/>
              </a:ext>
            </a:extLst>
          </p:cNvPr>
          <p:cNvSpPr txBox="1"/>
          <p:nvPr/>
        </p:nvSpPr>
        <p:spPr>
          <a:xfrm>
            <a:off x="395495" y="78979"/>
            <a:ext cx="1416148" cy="1092607"/>
          </a:xfrm>
          <a:prstGeom prst="rect">
            <a:avLst/>
          </a:prstGeom>
          <a:noFill/>
        </p:spPr>
        <p:txBody>
          <a:bodyPr wrap="square">
            <a:spAutoFit/>
          </a:bodyPr>
          <a:lstStyle/>
          <a:p>
            <a:r>
              <a:rPr lang="en-GB" sz="5400" dirty="0">
                <a:solidFill>
                  <a:schemeClr val="bg1"/>
                </a:solidFill>
              </a:rPr>
              <a:t>15</a:t>
            </a:r>
            <a:r>
              <a:rPr lang="en-GB" sz="6500" dirty="0">
                <a:solidFill>
                  <a:schemeClr val="bg1"/>
                </a:solidFill>
              </a:rPr>
              <a:t>	</a:t>
            </a:r>
            <a:endParaRPr lang="en-US" sz="6500" dirty="0">
              <a:solidFill>
                <a:schemeClr val="bg1"/>
              </a:solidFill>
            </a:endParaRPr>
          </a:p>
        </p:txBody>
      </p:sp>
      <p:sp>
        <p:nvSpPr>
          <p:cNvPr id="13" name="Text Placeholder 4">
            <a:extLst>
              <a:ext uri="{FF2B5EF4-FFF2-40B4-BE49-F238E27FC236}">
                <a16:creationId xmlns:a16="http://schemas.microsoft.com/office/drawing/2014/main" id="{C4D7DC80-5C7A-E000-B8C2-C6F39B834330}"/>
              </a:ext>
            </a:extLst>
          </p:cNvPr>
          <p:cNvSpPr txBox="1">
            <a:spLocks/>
          </p:cNvSpPr>
          <p:nvPr/>
        </p:nvSpPr>
        <p:spPr>
          <a:xfrm>
            <a:off x="490913" y="3145527"/>
            <a:ext cx="6526988"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358ECE"/>
              </a:buClr>
              <a:buFont typeface="Arial" panose="020B0604020202020204" pitchFamily="34" charset="0"/>
              <a:buChar char="•"/>
            </a:pPr>
            <a:r>
              <a:rPr lang="sv-SE" sz="1200" dirty="0"/>
              <a:t>Används av många lärare och studerande för att skapa memoreringskort för instudering. Lärarna kan kontrollera prestationerna med hjälp av listan.  Olika grupper kan lära sig med olika listor. </a:t>
            </a:r>
          </a:p>
          <a:p>
            <a:pPr marL="171450" indent="-171450" algn="l">
              <a:buClr>
                <a:srgbClr val="358ECE"/>
              </a:buClr>
              <a:buFont typeface="Arial" panose="020B0604020202020204" pitchFamily="34" charset="0"/>
              <a:buChar char="•"/>
            </a:pPr>
            <a:r>
              <a:rPr lang="sv-SE" sz="1200" dirty="0"/>
              <a:t>Fungerar bra för individuella studiepass eller frågesportsliknande tävlingar.</a:t>
            </a:r>
          </a:p>
          <a:p>
            <a:pPr marL="171450" indent="-171450" algn="l">
              <a:buClr>
                <a:srgbClr val="358ECE"/>
              </a:buClr>
              <a:buFont typeface="Arial" panose="020B0604020202020204" pitchFamily="34" charset="0"/>
              <a:buChar char="•"/>
            </a:pPr>
            <a:r>
              <a:rPr lang="sv-SE" sz="1200" dirty="0"/>
              <a:t>Det här är ett kvalitetsverktyg för studier som hjälper de studerande att lära in och komma ihåg fakta.</a:t>
            </a:r>
          </a:p>
          <a:p>
            <a:pPr marL="171450" indent="-171450" algn="l">
              <a:buClr>
                <a:srgbClr val="358ECE"/>
              </a:buClr>
              <a:buFont typeface="Arial" panose="020B0604020202020204" pitchFamily="34" charset="0"/>
              <a:buChar char="•"/>
            </a:pPr>
            <a:endParaRPr lang="sv-SE" sz="1200" dirty="0"/>
          </a:p>
          <a:p>
            <a:pPr marL="171450" indent="-171450" algn="l">
              <a:buClr>
                <a:srgbClr val="358ECE"/>
              </a:buClr>
              <a:buFont typeface="Arial" panose="020B0604020202020204" pitchFamily="34" charset="0"/>
              <a:buChar char="•"/>
            </a:pPr>
            <a:endParaRPr lang="sv-SE" sz="1200" dirty="0"/>
          </a:p>
        </p:txBody>
      </p:sp>
      <p:sp>
        <p:nvSpPr>
          <p:cNvPr id="25" name="Text Placeholder 24">
            <a:extLst>
              <a:ext uri="{FF2B5EF4-FFF2-40B4-BE49-F238E27FC236}">
                <a16:creationId xmlns:a16="http://schemas.microsoft.com/office/drawing/2014/main" id="{506B37DA-64D5-E9FA-40D9-EF41DA269A4D}"/>
              </a:ext>
            </a:extLst>
          </p:cNvPr>
          <p:cNvSpPr>
            <a:spLocks noGrp="1"/>
          </p:cNvSpPr>
          <p:nvPr>
            <p:ph type="body" sz="quarter" idx="33"/>
          </p:nvPr>
        </p:nvSpPr>
        <p:spPr>
          <a:xfrm>
            <a:off x="1420467" y="530402"/>
            <a:ext cx="3390068" cy="633815"/>
          </a:xfrm>
        </p:spPr>
        <p:txBody>
          <a:bodyPr/>
          <a:lstStyle/>
          <a:p>
            <a:r>
              <a:rPr lang="en-US" sz="2800" b="0" dirty="0">
                <a:solidFill>
                  <a:schemeClr val="bg1"/>
                </a:solidFill>
              </a:rPr>
              <a:t>Quizlet</a:t>
            </a:r>
          </a:p>
        </p:txBody>
      </p:sp>
      <p:grpSp>
        <p:nvGrpSpPr>
          <p:cNvPr id="32" name="Graphic 2">
            <a:extLst>
              <a:ext uri="{FF2B5EF4-FFF2-40B4-BE49-F238E27FC236}">
                <a16:creationId xmlns:a16="http://schemas.microsoft.com/office/drawing/2014/main" id="{F1F7BDAB-5BC6-5299-F9D1-D5EFAC7466CF}"/>
              </a:ext>
            </a:extLst>
          </p:cNvPr>
          <p:cNvGrpSpPr/>
          <p:nvPr/>
        </p:nvGrpSpPr>
        <p:grpSpPr>
          <a:xfrm rot="10800000" flipH="1">
            <a:off x="-2135848" y="-93343"/>
            <a:ext cx="3136007" cy="1090893"/>
            <a:chOff x="4497892" y="6688880"/>
            <a:chExt cx="1587779" cy="552326"/>
          </a:xfrm>
          <a:solidFill>
            <a:srgbClr val="FFFFFF"/>
          </a:solidFill>
        </p:grpSpPr>
        <p:sp>
          <p:nvSpPr>
            <p:cNvPr id="33" name="Graphic 2">
              <a:extLst>
                <a:ext uri="{FF2B5EF4-FFF2-40B4-BE49-F238E27FC236}">
                  <a16:creationId xmlns:a16="http://schemas.microsoft.com/office/drawing/2014/main" id="{1E2816FB-7D70-1497-3C79-0CCA5E0487B3}"/>
                </a:ext>
              </a:extLst>
            </p:cNvPr>
            <p:cNvSpPr/>
            <p:nvPr/>
          </p:nvSpPr>
          <p:spPr>
            <a:xfrm>
              <a:off x="4755987" y="6869474"/>
              <a:ext cx="1071829" cy="371732"/>
            </a:xfrm>
            <a:custGeom>
              <a:avLst/>
              <a:gdLst>
                <a:gd name="connsiteX0" fmla="*/ 543881 w 1071829"/>
                <a:gd name="connsiteY0" fmla="*/ 2221 h 371732"/>
                <a:gd name="connsiteX1" fmla="*/ 540858 w 1071829"/>
                <a:gd name="connsiteY1" fmla="*/ 949 h 371732"/>
                <a:gd name="connsiteX2" fmla="*/ 538674 w 1071829"/>
                <a:gd name="connsiteY2" fmla="*/ 109 h 371732"/>
                <a:gd name="connsiteX3" fmla="*/ 535891 w 1071829"/>
                <a:gd name="connsiteY3" fmla="*/ 37 h 371732"/>
                <a:gd name="connsiteX4" fmla="*/ 533179 w 1071829"/>
                <a:gd name="connsiteY4" fmla="*/ 109 h 371732"/>
                <a:gd name="connsiteX5" fmla="*/ 530948 w 1071829"/>
                <a:gd name="connsiteY5" fmla="*/ 997 h 371732"/>
                <a:gd name="connsiteX6" fmla="*/ 527996 w 1071829"/>
                <a:gd name="connsiteY6" fmla="*/ 2245 h 371732"/>
                <a:gd name="connsiteX7" fmla="*/ 527636 w 1071829"/>
                <a:gd name="connsiteY7" fmla="*/ 2388 h 371732"/>
                <a:gd name="connsiteX8" fmla="*/ 0 w 1071829"/>
                <a:gd name="connsiteY8" fmla="*/ 371732 h 371732"/>
                <a:gd name="connsiteX9" fmla="*/ 4895 w 1071829"/>
                <a:gd name="connsiteY9" fmla="*/ 371732 h 371732"/>
                <a:gd name="connsiteX10" fmla="*/ 50342 w 1071829"/>
                <a:gd name="connsiteY10" fmla="*/ 371732 h 371732"/>
                <a:gd name="connsiteX11" fmla="*/ 535891 w 1071829"/>
                <a:gd name="connsiteY11" fmla="*/ 31807 h 371732"/>
                <a:gd name="connsiteX12" fmla="*/ 1021559 w 1071829"/>
                <a:gd name="connsiteY12" fmla="*/ 371732 h 371732"/>
                <a:gd name="connsiteX13" fmla="*/ 1071829 w 1071829"/>
                <a:gd name="connsiteY13" fmla="*/ 371732 h 371732"/>
                <a:gd name="connsiteX14" fmla="*/ 544217 w 1071829"/>
                <a:gd name="connsiteY14" fmla="*/ 2388 h 371732"/>
                <a:gd name="connsiteX15" fmla="*/ 543881 w 1071829"/>
                <a:gd name="connsiteY15" fmla="*/ 2221 h 37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1829" h="371732">
                  <a:moveTo>
                    <a:pt x="543881" y="2221"/>
                  </a:moveTo>
                  <a:cubicBezTo>
                    <a:pt x="542969" y="1597"/>
                    <a:pt x="541866" y="1357"/>
                    <a:pt x="540858" y="949"/>
                  </a:cubicBezTo>
                  <a:cubicBezTo>
                    <a:pt x="540138" y="661"/>
                    <a:pt x="539442" y="229"/>
                    <a:pt x="538674" y="109"/>
                  </a:cubicBezTo>
                  <a:cubicBezTo>
                    <a:pt x="537786" y="-83"/>
                    <a:pt x="536850" y="37"/>
                    <a:pt x="535891" y="37"/>
                  </a:cubicBezTo>
                  <a:cubicBezTo>
                    <a:pt x="534979" y="37"/>
                    <a:pt x="534067" y="-83"/>
                    <a:pt x="533179" y="109"/>
                  </a:cubicBezTo>
                  <a:cubicBezTo>
                    <a:pt x="532411" y="229"/>
                    <a:pt x="531692" y="685"/>
                    <a:pt x="530948" y="997"/>
                  </a:cubicBezTo>
                  <a:cubicBezTo>
                    <a:pt x="529892" y="1357"/>
                    <a:pt x="528860" y="1621"/>
                    <a:pt x="527996" y="2245"/>
                  </a:cubicBezTo>
                  <a:cubicBezTo>
                    <a:pt x="527852" y="2365"/>
                    <a:pt x="527732" y="2365"/>
                    <a:pt x="527636" y="2388"/>
                  </a:cubicBezTo>
                  <a:lnTo>
                    <a:pt x="0" y="371732"/>
                  </a:lnTo>
                  <a:lnTo>
                    <a:pt x="4895" y="371732"/>
                  </a:lnTo>
                  <a:lnTo>
                    <a:pt x="50342" y="371732"/>
                  </a:lnTo>
                  <a:lnTo>
                    <a:pt x="535891" y="31807"/>
                  </a:lnTo>
                  <a:lnTo>
                    <a:pt x="1021559" y="371732"/>
                  </a:lnTo>
                  <a:lnTo>
                    <a:pt x="1071829" y="371732"/>
                  </a:lnTo>
                  <a:lnTo>
                    <a:pt x="544217" y="2388"/>
                  </a:lnTo>
                  <a:cubicBezTo>
                    <a:pt x="544097" y="2341"/>
                    <a:pt x="543953" y="2341"/>
                    <a:pt x="543881" y="2221"/>
                  </a:cubicBezTo>
                </a:path>
              </a:pathLst>
            </a:custGeom>
            <a:solidFill>
              <a:srgbClr val="FFFFFF"/>
            </a:solidFill>
            <a:ln w="2400" cap="flat">
              <a:noFill/>
              <a:prstDash val="solid"/>
              <a:miter/>
            </a:ln>
          </p:spPr>
          <p:txBody>
            <a:bodyPr rtlCol="0" anchor="ctr"/>
            <a:lstStyle/>
            <a:p>
              <a:endParaRPr lang="en-US" sz="1800"/>
            </a:p>
          </p:txBody>
        </p:sp>
        <p:sp>
          <p:nvSpPr>
            <p:cNvPr id="34" name="Graphic 2">
              <a:extLst>
                <a:ext uri="{FF2B5EF4-FFF2-40B4-BE49-F238E27FC236}">
                  <a16:creationId xmlns:a16="http://schemas.microsoft.com/office/drawing/2014/main" id="{7B88418B-FFD3-AB35-D2BE-A50B9E018B9E}"/>
                </a:ext>
              </a:extLst>
            </p:cNvPr>
            <p:cNvSpPr/>
            <p:nvPr/>
          </p:nvSpPr>
          <p:spPr>
            <a:xfrm>
              <a:off x="4497892" y="6688880"/>
              <a:ext cx="1587779" cy="552300"/>
            </a:xfrm>
            <a:custGeom>
              <a:avLst/>
              <a:gdLst>
                <a:gd name="connsiteX0" fmla="*/ 801976 w 1587779"/>
                <a:gd name="connsiteY0" fmla="*/ 2269 h 552300"/>
                <a:gd name="connsiteX1" fmla="*/ 798953 w 1587779"/>
                <a:gd name="connsiteY1" fmla="*/ 997 h 552300"/>
                <a:gd name="connsiteX2" fmla="*/ 796769 w 1587779"/>
                <a:gd name="connsiteY2" fmla="*/ 109 h 552300"/>
                <a:gd name="connsiteX3" fmla="*/ 793986 w 1587779"/>
                <a:gd name="connsiteY3" fmla="*/ 37 h 552300"/>
                <a:gd name="connsiteX4" fmla="*/ 791274 w 1587779"/>
                <a:gd name="connsiteY4" fmla="*/ 109 h 552300"/>
                <a:gd name="connsiteX5" fmla="*/ 789043 w 1587779"/>
                <a:gd name="connsiteY5" fmla="*/ 997 h 552300"/>
                <a:gd name="connsiteX6" fmla="*/ 786091 w 1587779"/>
                <a:gd name="connsiteY6" fmla="*/ 2269 h 552300"/>
                <a:gd name="connsiteX7" fmla="*/ 785731 w 1587779"/>
                <a:gd name="connsiteY7" fmla="*/ 2412 h 552300"/>
                <a:gd name="connsiteX8" fmla="*/ 0 w 1587779"/>
                <a:gd name="connsiteY8" fmla="*/ 552301 h 552300"/>
                <a:gd name="connsiteX9" fmla="*/ 9526 w 1587779"/>
                <a:gd name="connsiteY9" fmla="*/ 552301 h 552300"/>
                <a:gd name="connsiteX10" fmla="*/ 50294 w 1587779"/>
                <a:gd name="connsiteY10" fmla="*/ 552301 h 552300"/>
                <a:gd name="connsiteX11" fmla="*/ 793962 w 1587779"/>
                <a:gd name="connsiteY11" fmla="*/ 31879 h 552300"/>
                <a:gd name="connsiteX12" fmla="*/ 1537557 w 1587779"/>
                <a:gd name="connsiteY12" fmla="*/ 552301 h 552300"/>
                <a:gd name="connsiteX13" fmla="*/ 1587780 w 1587779"/>
                <a:gd name="connsiteY13" fmla="*/ 552301 h 552300"/>
                <a:gd name="connsiteX14" fmla="*/ 802288 w 1587779"/>
                <a:gd name="connsiteY14" fmla="*/ 2412 h 552300"/>
                <a:gd name="connsiteX15" fmla="*/ 801976 w 1587779"/>
                <a:gd name="connsiteY15" fmla="*/ 2269 h 55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87779" h="552300">
                  <a:moveTo>
                    <a:pt x="801976" y="2269"/>
                  </a:moveTo>
                  <a:cubicBezTo>
                    <a:pt x="801064" y="1693"/>
                    <a:pt x="799961" y="1357"/>
                    <a:pt x="798953" y="997"/>
                  </a:cubicBezTo>
                  <a:cubicBezTo>
                    <a:pt x="798233" y="709"/>
                    <a:pt x="797537" y="277"/>
                    <a:pt x="796769" y="109"/>
                  </a:cubicBezTo>
                  <a:cubicBezTo>
                    <a:pt x="795881" y="-83"/>
                    <a:pt x="794945" y="37"/>
                    <a:pt x="793986" y="37"/>
                  </a:cubicBezTo>
                  <a:cubicBezTo>
                    <a:pt x="793074" y="37"/>
                    <a:pt x="792162" y="-83"/>
                    <a:pt x="791274" y="109"/>
                  </a:cubicBezTo>
                  <a:cubicBezTo>
                    <a:pt x="790506" y="253"/>
                    <a:pt x="789787" y="733"/>
                    <a:pt x="789043" y="997"/>
                  </a:cubicBezTo>
                  <a:cubicBezTo>
                    <a:pt x="787987" y="1357"/>
                    <a:pt x="786955" y="1693"/>
                    <a:pt x="786091" y="2269"/>
                  </a:cubicBezTo>
                  <a:cubicBezTo>
                    <a:pt x="785947" y="2341"/>
                    <a:pt x="785827" y="2341"/>
                    <a:pt x="785731" y="2412"/>
                  </a:cubicBezTo>
                  <a:lnTo>
                    <a:pt x="0" y="552301"/>
                  </a:lnTo>
                  <a:lnTo>
                    <a:pt x="9526" y="552301"/>
                  </a:lnTo>
                  <a:lnTo>
                    <a:pt x="50294" y="552301"/>
                  </a:lnTo>
                  <a:lnTo>
                    <a:pt x="793962" y="31879"/>
                  </a:lnTo>
                  <a:lnTo>
                    <a:pt x="1537557" y="552301"/>
                  </a:lnTo>
                  <a:lnTo>
                    <a:pt x="1587780" y="552301"/>
                  </a:lnTo>
                  <a:lnTo>
                    <a:pt x="802288" y="2412"/>
                  </a:lnTo>
                  <a:cubicBezTo>
                    <a:pt x="802192" y="2341"/>
                    <a:pt x="802048" y="2341"/>
                    <a:pt x="801976" y="2269"/>
                  </a:cubicBezTo>
                </a:path>
              </a:pathLst>
            </a:custGeom>
            <a:solidFill>
              <a:srgbClr val="FFFFFF"/>
            </a:solidFill>
            <a:ln w="2400" cap="flat">
              <a:noFill/>
              <a:prstDash val="solid"/>
              <a:miter/>
            </a:ln>
          </p:spPr>
          <p:txBody>
            <a:bodyPr rtlCol="0" anchor="ctr"/>
            <a:lstStyle/>
            <a:p>
              <a:endParaRPr lang="en-US" sz="1800"/>
            </a:p>
          </p:txBody>
        </p:sp>
        <p:sp>
          <p:nvSpPr>
            <p:cNvPr id="35" name="Graphic 2">
              <a:extLst>
                <a:ext uri="{FF2B5EF4-FFF2-40B4-BE49-F238E27FC236}">
                  <a16:creationId xmlns:a16="http://schemas.microsoft.com/office/drawing/2014/main" id="{E3404074-382E-8124-A8FB-48C93E489C57}"/>
                </a:ext>
              </a:extLst>
            </p:cNvPr>
            <p:cNvSpPr/>
            <p:nvPr/>
          </p:nvSpPr>
          <p:spPr>
            <a:xfrm>
              <a:off x="5019674" y="7054087"/>
              <a:ext cx="544457" cy="187118"/>
            </a:xfrm>
            <a:custGeom>
              <a:avLst/>
              <a:gdLst>
                <a:gd name="connsiteX0" fmla="*/ 280531 w 544457"/>
                <a:gd name="connsiteY0" fmla="*/ 2375 h 187118"/>
                <a:gd name="connsiteX1" fmla="*/ 280195 w 544457"/>
                <a:gd name="connsiteY1" fmla="*/ 2230 h 187118"/>
                <a:gd name="connsiteX2" fmla="*/ 277196 w 544457"/>
                <a:gd name="connsiteY2" fmla="*/ 959 h 187118"/>
                <a:gd name="connsiteX3" fmla="*/ 275012 w 544457"/>
                <a:gd name="connsiteY3" fmla="*/ 119 h 187118"/>
                <a:gd name="connsiteX4" fmla="*/ 272205 w 544457"/>
                <a:gd name="connsiteY4" fmla="*/ 47 h 187118"/>
                <a:gd name="connsiteX5" fmla="*/ 269493 w 544457"/>
                <a:gd name="connsiteY5" fmla="*/ 119 h 187118"/>
                <a:gd name="connsiteX6" fmla="*/ 267261 w 544457"/>
                <a:gd name="connsiteY6" fmla="*/ 959 h 187118"/>
                <a:gd name="connsiteX7" fmla="*/ 264310 w 544457"/>
                <a:gd name="connsiteY7" fmla="*/ 2230 h 187118"/>
                <a:gd name="connsiteX8" fmla="*/ 263950 w 544457"/>
                <a:gd name="connsiteY8" fmla="*/ 2375 h 187118"/>
                <a:gd name="connsiteX9" fmla="*/ 0 w 544457"/>
                <a:gd name="connsiteY9" fmla="*/ 187118 h 187118"/>
                <a:gd name="connsiteX10" fmla="*/ 50295 w 544457"/>
                <a:gd name="connsiteY10" fmla="*/ 187118 h 187118"/>
                <a:gd name="connsiteX11" fmla="*/ 272205 w 544457"/>
                <a:gd name="connsiteY11" fmla="*/ 31793 h 187118"/>
                <a:gd name="connsiteX12" fmla="*/ 494187 w 544457"/>
                <a:gd name="connsiteY12" fmla="*/ 187118 h 187118"/>
                <a:gd name="connsiteX13" fmla="*/ 544457 w 544457"/>
                <a:gd name="connsiteY13" fmla="*/ 187118 h 187118"/>
                <a:gd name="connsiteX14" fmla="*/ 280531 w 544457"/>
                <a:gd name="connsiteY14" fmla="*/ 2375 h 1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57" h="187118">
                  <a:moveTo>
                    <a:pt x="280531" y="2375"/>
                  </a:moveTo>
                  <a:cubicBezTo>
                    <a:pt x="280411" y="2303"/>
                    <a:pt x="280315" y="2303"/>
                    <a:pt x="280195" y="2230"/>
                  </a:cubicBezTo>
                  <a:cubicBezTo>
                    <a:pt x="279283" y="1607"/>
                    <a:pt x="278228" y="1319"/>
                    <a:pt x="277196" y="959"/>
                  </a:cubicBezTo>
                  <a:cubicBezTo>
                    <a:pt x="276428" y="671"/>
                    <a:pt x="275780" y="239"/>
                    <a:pt x="275012" y="119"/>
                  </a:cubicBezTo>
                  <a:cubicBezTo>
                    <a:pt x="274100" y="-97"/>
                    <a:pt x="273141" y="47"/>
                    <a:pt x="272205" y="47"/>
                  </a:cubicBezTo>
                  <a:cubicBezTo>
                    <a:pt x="271341" y="47"/>
                    <a:pt x="270405" y="-97"/>
                    <a:pt x="269493" y="119"/>
                  </a:cubicBezTo>
                  <a:cubicBezTo>
                    <a:pt x="268725" y="239"/>
                    <a:pt x="268005" y="671"/>
                    <a:pt x="267261" y="959"/>
                  </a:cubicBezTo>
                  <a:cubicBezTo>
                    <a:pt x="266206" y="1319"/>
                    <a:pt x="265222" y="1607"/>
                    <a:pt x="264310" y="2230"/>
                  </a:cubicBezTo>
                  <a:cubicBezTo>
                    <a:pt x="264166" y="2279"/>
                    <a:pt x="264046" y="2303"/>
                    <a:pt x="263950" y="2375"/>
                  </a:cubicBezTo>
                  <a:lnTo>
                    <a:pt x="0" y="187118"/>
                  </a:lnTo>
                  <a:lnTo>
                    <a:pt x="50295" y="187118"/>
                  </a:lnTo>
                  <a:lnTo>
                    <a:pt x="272205" y="31793"/>
                  </a:lnTo>
                  <a:lnTo>
                    <a:pt x="494187" y="187118"/>
                  </a:lnTo>
                  <a:lnTo>
                    <a:pt x="544457" y="187118"/>
                  </a:lnTo>
                  <a:lnTo>
                    <a:pt x="280531" y="2375"/>
                  </a:lnTo>
                  <a:close/>
                </a:path>
              </a:pathLst>
            </a:custGeom>
            <a:solidFill>
              <a:srgbClr val="FFFFFF"/>
            </a:solidFill>
            <a:ln w="2400" cap="flat">
              <a:noFill/>
              <a:prstDash val="solid"/>
              <a:miter/>
            </a:ln>
          </p:spPr>
          <p:txBody>
            <a:bodyPr rtlCol="0" anchor="ctr"/>
            <a:lstStyle/>
            <a:p>
              <a:endParaRPr lang="en-US" sz="1800"/>
            </a:p>
          </p:txBody>
        </p:sp>
      </p:grpSp>
      <p:sp>
        <p:nvSpPr>
          <p:cNvPr id="38" name="Text Placeholder 4">
            <a:extLst>
              <a:ext uri="{FF2B5EF4-FFF2-40B4-BE49-F238E27FC236}">
                <a16:creationId xmlns:a16="http://schemas.microsoft.com/office/drawing/2014/main" id="{29D32AE7-9FC5-CCEB-708A-D3DBEF89A7E1}"/>
              </a:ext>
            </a:extLst>
          </p:cNvPr>
          <p:cNvSpPr txBox="1">
            <a:spLocks/>
          </p:cNvSpPr>
          <p:nvPr/>
        </p:nvSpPr>
        <p:spPr>
          <a:xfrm>
            <a:off x="4514459" y="4418922"/>
            <a:ext cx="2597728"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STÖDJER KREATIVITET</a:t>
            </a:r>
          </a:p>
        </p:txBody>
      </p:sp>
      <p:sp>
        <p:nvSpPr>
          <p:cNvPr id="39" name="Text Placeholder 4">
            <a:extLst>
              <a:ext uri="{FF2B5EF4-FFF2-40B4-BE49-F238E27FC236}">
                <a16:creationId xmlns:a16="http://schemas.microsoft.com/office/drawing/2014/main" id="{6BCF5308-93EB-288A-4D16-4536109E5CA3}"/>
              </a:ext>
            </a:extLst>
          </p:cNvPr>
          <p:cNvSpPr txBox="1">
            <a:spLocks/>
          </p:cNvSpPr>
          <p:nvPr/>
        </p:nvSpPr>
        <p:spPr>
          <a:xfrm>
            <a:off x="554339" y="4952281"/>
            <a:ext cx="6526988" cy="1082426"/>
          </a:xfrm>
          <a:prstGeom prst="rect">
            <a:avLst/>
          </a:prstGeom>
          <a:ln>
            <a:noFill/>
          </a:ln>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358ECE"/>
              </a:buClr>
              <a:buFont typeface="Arial" panose="020B0604020202020204" pitchFamily="34" charset="0"/>
              <a:buChar char="•"/>
            </a:pPr>
            <a:r>
              <a:rPr lang="sv-SE" sz="1200" dirty="0"/>
              <a:t>Ett antal möjligheter till aktivitet, däribland spelbaserat lärande, betyder att de studerande stimuleras hela tiden.</a:t>
            </a:r>
          </a:p>
          <a:p>
            <a:pPr marL="171450" indent="-171450" algn="l">
              <a:buClr>
                <a:srgbClr val="358ECE"/>
              </a:buClr>
              <a:buFont typeface="Arial" panose="020B0604020202020204" pitchFamily="34" charset="0"/>
              <a:buChar char="•"/>
            </a:pPr>
            <a:endParaRPr lang="sv-SE" sz="1200" dirty="0"/>
          </a:p>
        </p:txBody>
      </p:sp>
      <p:sp>
        <p:nvSpPr>
          <p:cNvPr id="40" name="Text Placeholder 4">
            <a:extLst>
              <a:ext uri="{FF2B5EF4-FFF2-40B4-BE49-F238E27FC236}">
                <a16:creationId xmlns:a16="http://schemas.microsoft.com/office/drawing/2014/main" id="{0FD588BF-6821-A3FA-2A78-32CE7027AF35}"/>
              </a:ext>
            </a:extLst>
          </p:cNvPr>
          <p:cNvSpPr txBox="1">
            <a:spLocks/>
          </p:cNvSpPr>
          <p:nvPr/>
        </p:nvSpPr>
        <p:spPr>
          <a:xfrm>
            <a:off x="490872" y="6238255"/>
            <a:ext cx="1563544"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800" b="1" dirty="0">
                <a:solidFill>
                  <a:schemeClr val="bg1"/>
                </a:solidFill>
              </a:rPr>
              <a:t>ATT TÄNKA PÅ</a:t>
            </a:r>
          </a:p>
        </p:txBody>
      </p:sp>
      <p:sp>
        <p:nvSpPr>
          <p:cNvPr id="41" name="Text Placeholder 4">
            <a:extLst>
              <a:ext uri="{FF2B5EF4-FFF2-40B4-BE49-F238E27FC236}">
                <a16:creationId xmlns:a16="http://schemas.microsoft.com/office/drawing/2014/main" id="{420F4D33-8A7A-C08D-278A-63E791EDCE46}"/>
              </a:ext>
            </a:extLst>
          </p:cNvPr>
          <p:cNvSpPr txBox="1">
            <a:spLocks/>
          </p:cNvSpPr>
          <p:nvPr/>
        </p:nvSpPr>
        <p:spPr>
          <a:xfrm>
            <a:off x="521732" y="6771614"/>
            <a:ext cx="6526988" cy="591252"/>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358ECE"/>
              </a:buClr>
              <a:buFont typeface="Arial" panose="020B0604020202020204" pitchFamily="34" charset="0"/>
              <a:buChar char="•"/>
            </a:pPr>
            <a:r>
              <a:rPr lang="sv-SE" sz="1200" dirty="0" err="1"/>
              <a:t>Användarskapat</a:t>
            </a:r>
            <a:r>
              <a:rPr lang="sv-SE" sz="1200" dirty="0"/>
              <a:t> innehåll är inte alltid pålitligt eller lämpligt. </a:t>
            </a:r>
          </a:p>
          <a:p>
            <a:pPr marL="171450" indent="-171450" algn="l">
              <a:buClr>
                <a:srgbClr val="358ECE"/>
              </a:buClr>
              <a:buFont typeface="Arial" panose="020B0604020202020204" pitchFamily="34" charset="0"/>
              <a:buChar char="•"/>
            </a:pPr>
            <a:r>
              <a:rPr lang="sv-SE" sz="1200" dirty="0"/>
              <a:t>Inte lika roligt eller spektakulärt som konkurrenterna.</a:t>
            </a:r>
          </a:p>
          <a:p>
            <a:pPr marL="171450" indent="-171450" algn="l">
              <a:buClr>
                <a:srgbClr val="358ECE"/>
              </a:buClr>
              <a:buFont typeface="Arial" panose="020B0604020202020204" pitchFamily="34" charset="0"/>
              <a:buChar char="•"/>
            </a:pPr>
            <a:endParaRPr lang="sv-SE" sz="1200" dirty="0"/>
          </a:p>
          <a:p>
            <a:pPr marL="171450" indent="-171450" algn="l">
              <a:buClr>
                <a:srgbClr val="358ECE"/>
              </a:buClr>
              <a:buFont typeface="Arial" panose="020B0604020202020204" pitchFamily="34" charset="0"/>
              <a:buChar char="•"/>
            </a:pPr>
            <a:endParaRPr lang="sv-SE" sz="1200" dirty="0"/>
          </a:p>
        </p:txBody>
      </p:sp>
      <p:sp>
        <p:nvSpPr>
          <p:cNvPr id="42" name="Text Placeholder 4">
            <a:extLst>
              <a:ext uri="{FF2B5EF4-FFF2-40B4-BE49-F238E27FC236}">
                <a16:creationId xmlns:a16="http://schemas.microsoft.com/office/drawing/2014/main" id="{E5CB9612-02A5-D3F5-C11A-83EF4CE7CD71}"/>
              </a:ext>
            </a:extLst>
          </p:cNvPr>
          <p:cNvSpPr txBox="1">
            <a:spLocks/>
          </p:cNvSpPr>
          <p:nvPr/>
        </p:nvSpPr>
        <p:spPr>
          <a:xfrm>
            <a:off x="5063118" y="7654604"/>
            <a:ext cx="1976665"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ATT SÄTTA IGÅNG</a:t>
            </a:r>
          </a:p>
        </p:txBody>
      </p:sp>
      <p:sp>
        <p:nvSpPr>
          <p:cNvPr id="43" name="Text Placeholder 4">
            <a:extLst>
              <a:ext uri="{FF2B5EF4-FFF2-40B4-BE49-F238E27FC236}">
                <a16:creationId xmlns:a16="http://schemas.microsoft.com/office/drawing/2014/main" id="{E6BD66D6-3AA0-3BAE-4716-110572AE3D80}"/>
              </a:ext>
            </a:extLst>
          </p:cNvPr>
          <p:cNvSpPr txBox="1">
            <a:spLocks/>
          </p:cNvSpPr>
          <p:nvPr/>
        </p:nvSpPr>
        <p:spPr>
          <a:xfrm>
            <a:off x="5093978" y="8187963"/>
            <a:ext cx="1976665"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ts val="1240"/>
              </a:lnSpc>
              <a:buClr>
                <a:srgbClr val="E61152"/>
              </a:buClr>
            </a:pPr>
            <a:r>
              <a:rPr lang="sv-SE" sz="1200" dirty="0"/>
              <a:t>Följ de här länkarna för att se goda exempel från andra utbildare. Kom ihåg att dela med dig av dina framsteg till kolleger som stöd och för att stärka er professionellt.</a:t>
            </a:r>
          </a:p>
          <a:p>
            <a:pPr marL="171450" indent="-171450" algn="r">
              <a:buClr>
                <a:srgbClr val="E61152"/>
              </a:buClr>
              <a:buFont typeface="Arial" panose="020B0604020202020204" pitchFamily="34" charset="0"/>
              <a:buChar char="•"/>
            </a:pPr>
            <a:endParaRPr lang="sv-SE" sz="1200" dirty="0"/>
          </a:p>
        </p:txBody>
      </p:sp>
      <p:cxnSp>
        <p:nvCxnSpPr>
          <p:cNvPr id="52" name="Straight Connector 51">
            <a:extLst>
              <a:ext uri="{FF2B5EF4-FFF2-40B4-BE49-F238E27FC236}">
                <a16:creationId xmlns:a16="http://schemas.microsoft.com/office/drawing/2014/main" id="{71FC61DC-630A-2E39-9BF0-6E40CF3180E1}"/>
              </a:ext>
            </a:extLst>
          </p:cNvPr>
          <p:cNvCxnSpPr>
            <a:cxnSpLocks/>
          </p:cNvCxnSpPr>
          <p:nvPr/>
        </p:nvCxnSpPr>
        <p:spPr>
          <a:xfrm>
            <a:off x="-13021" y="2787975"/>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ACB53B57-1FD8-0C8E-E5A3-AA5A4825D54D}"/>
              </a:ext>
            </a:extLst>
          </p:cNvPr>
          <p:cNvCxnSpPr>
            <a:cxnSpLocks/>
          </p:cNvCxnSpPr>
          <p:nvPr/>
        </p:nvCxnSpPr>
        <p:spPr>
          <a:xfrm>
            <a:off x="7110801" y="4608353"/>
            <a:ext cx="468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4E332324-9C59-233D-927B-0C1038346193}"/>
              </a:ext>
            </a:extLst>
          </p:cNvPr>
          <p:cNvCxnSpPr>
            <a:cxnSpLocks/>
          </p:cNvCxnSpPr>
          <p:nvPr/>
        </p:nvCxnSpPr>
        <p:spPr>
          <a:xfrm>
            <a:off x="9419" y="6432058"/>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F42CD8A-2105-2129-88A4-2B07D3C9F851}"/>
              </a:ext>
            </a:extLst>
          </p:cNvPr>
          <p:cNvCxnSpPr>
            <a:cxnSpLocks/>
          </p:cNvCxnSpPr>
          <p:nvPr/>
        </p:nvCxnSpPr>
        <p:spPr>
          <a:xfrm>
            <a:off x="7023278" y="7847239"/>
            <a:ext cx="540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1DD7BBA2-05B2-E874-9100-D3DE037C9FC9}"/>
              </a:ext>
            </a:extLst>
          </p:cNvPr>
          <p:cNvGrpSpPr>
            <a:grpSpLocks noChangeAspect="1"/>
          </p:cNvGrpSpPr>
          <p:nvPr/>
        </p:nvGrpSpPr>
        <p:grpSpPr>
          <a:xfrm>
            <a:off x="3788268" y="4241718"/>
            <a:ext cx="605780" cy="540000"/>
            <a:chOff x="4422991" y="1951890"/>
            <a:chExt cx="1086135" cy="968195"/>
          </a:xfrm>
        </p:grpSpPr>
        <p:sp>
          <p:nvSpPr>
            <p:cNvPr id="58" name="Freeform 57">
              <a:extLst>
                <a:ext uri="{FF2B5EF4-FFF2-40B4-BE49-F238E27FC236}">
                  <a16:creationId xmlns:a16="http://schemas.microsoft.com/office/drawing/2014/main" id="{160A8A01-DD2A-791B-C0E8-67252A9106C7}"/>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0000"/>
            </a:solidFill>
            <a:ln w="27426" cap="flat">
              <a:noFill/>
              <a:prstDash val="solid"/>
              <a:miter/>
            </a:ln>
          </p:spPr>
          <p:txBody>
            <a:bodyPr rtlCol="0" anchor="ctr"/>
            <a:lstStyle/>
            <a:p>
              <a:endParaRPr lang="en-US"/>
            </a:p>
          </p:txBody>
        </p:sp>
        <p:grpSp>
          <p:nvGrpSpPr>
            <p:cNvPr id="59" name="Graphic 3">
              <a:extLst>
                <a:ext uri="{FF2B5EF4-FFF2-40B4-BE49-F238E27FC236}">
                  <a16:creationId xmlns:a16="http://schemas.microsoft.com/office/drawing/2014/main" id="{5C545489-60BF-6647-C636-EE21603B5869}"/>
                </a:ext>
              </a:extLst>
            </p:cNvPr>
            <p:cNvGrpSpPr/>
            <p:nvPr/>
          </p:nvGrpSpPr>
          <p:grpSpPr>
            <a:xfrm>
              <a:off x="4738409" y="2001259"/>
              <a:ext cx="466270" cy="416899"/>
              <a:chOff x="4738409" y="2001259"/>
              <a:chExt cx="466270" cy="416899"/>
            </a:xfrm>
            <a:solidFill>
              <a:srgbClr val="00BADE"/>
            </a:solidFill>
          </p:grpSpPr>
          <p:sp>
            <p:nvSpPr>
              <p:cNvPr id="60" name="Freeform 59">
                <a:extLst>
                  <a:ext uri="{FF2B5EF4-FFF2-40B4-BE49-F238E27FC236}">
                    <a16:creationId xmlns:a16="http://schemas.microsoft.com/office/drawing/2014/main" id="{77DB0916-EE2B-DD23-1FC3-DF26025FBA7E}"/>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358ECE"/>
              </a:solidFill>
              <a:ln w="2742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647B2AA0-33AA-3D55-3492-EAE4153FC19E}"/>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358ECE"/>
              </a:solid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EAB16140-4045-97AE-9F40-1E831787C455}"/>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358ECE"/>
              </a:solidFill>
              <a:ln w="27426" cap="flat">
                <a:noFill/>
                <a:prstDash val="solid"/>
                <a:miter/>
              </a:ln>
            </p:spPr>
            <p:txBody>
              <a:bodyPr rtlCol="0" anchor="ctr"/>
              <a:lstStyle/>
              <a:p>
                <a:endParaRPr lang="en-US"/>
              </a:p>
            </p:txBody>
          </p:sp>
        </p:grpSp>
      </p:grpSp>
      <p:grpSp>
        <p:nvGrpSpPr>
          <p:cNvPr id="63" name="Group 62">
            <a:extLst>
              <a:ext uri="{FF2B5EF4-FFF2-40B4-BE49-F238E27FC236}">
                <a16:creationId xmlns:a16="http://schemas.microsoft.com/office/drawing/2014/main" id="{B0CA9BA5-9AF7-CECE-D586-424F88CDFE50}"/>
              </a:ext>
            </a:extLst>
          </p:cNvPr>
          <p:cNvGrpSpPr>
            <a:grpSpLocks noChangeAspect="1"/>
          </p:cNvGrpSpPr>
          <p:nvPr/>
        </p:nvGrpSpPr>
        <p:grpSpPr>
          <a:xfrm>
            <a:off x="5456653" y="2402484"/>
            <a:ext cx="533735" cy="540000"/>
            <a:chOff x="7190753" y="5365577"/>
            <a:chExt cx="745522" cy="754273"/>
          </a:xfrm>
        </p:grpSpPr>
        <p:grpSp>
          <p:nvGrpSpPr>
            <p:cNvPr id="64" name="Graphic 2">
              <a:extLst>
                <a:ext uri="{FF2B5EF4-FFF2-40B4-BE49-F238E27FC236}">
                  <a16:creationId xmlns:a16="http://schemas.microsoft.com/office/drawing/2014/main" id="{C04B5871-D3D9-2DA0-8F03-0D9933C3EFBB}"/>
                </a:ext>
              </a:extLst>
            </p:cNvPr>
            <p:cNvGrpSpPr/>
            <p:nvPr/>
          </p:nvGrpSpPr>
          <p:grpSpPr>
            <a:xfrm>
              <a:off x="7353351" y="5647412"/>
              <a:ext cx="420044" cy="75879"/>
              <a:chOff x="7353351" y="5647412"/>
              <a:chExt cx="420044" cy="75879"/>
            </a:xfrm>
            <a:solidFill>
              <a:srgbClr val="00BADE"/>
            </a:solidFill>
          </p:grpSpPr>
          <p:sp>
            <p:nvSpPr>
              <p:cNvPr id="75" name="Freeform 74">
                <a:extLst>
                  <a:ext uri="{FF2B5EF4-FFF2-40B4-BE49-F238E27FC236}">
                    <a16:creationId xmlns:a16="http://schemas.microsoft.com/office/drawing/2014/main" id="{AE84CAF3-59BD-7FCA-06C0-0650464C1608}"/>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358ECE"/>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2C11BEA7-ABA4-D548-A824-B5E1A4CF99E8}"/>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358ECE"/>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65" name="Graphic 2">
              <a:extLst>
                <a:ext uri="{FF2B5EF4-FFF2-40B4-BE49-F238E27FC236}">
                  <a16:creationId xmlns:a16="http://schemas.microsoft.com/office/drawing/2014/main" id="{1325768C-19E4-7A3C-9445-3CE8B9C5491D}"/>
                </a:ext>
              </a:extLst>
            </p:cNvPr>
            <p:cNvGrpSpPr/>
            <p:nvPr/>
          </p:nvGrpSpPr>
          <p:grpSpPr>
            <a:xfrm>
              <a:off x="7190753" y="5365577"/>
              <a:ext cx="745522" cy="754273"/>
              <a:chOff x="7190753" y="5365577"/>
              <a:chExt cx="745522" cy="754273"/>
            </a:xfrm>
            <a:solidFill>
              <a:srgbClr val="000000"/>
            </a:solidFill>
          </p:grpSpPr>
          <p:sp>
            <p:nvSpPr>
              <p:cNvPr id="66" name="Freeform 65">
                <a:extLst>
                  <a:ext uri="{FF2B5EF4-FFF2-40B4-BE49-F238E27FC236}">
                    <a16:creationId xmlns:a16="http://schemas.microsoft.com/office/drawing/2014/main" id="{377ED0A6-C390-37D9-F4A3-F60A60D0E293}"/>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266D76B5-28E2-483C-FC93-5DD5EDEEF521}"/>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E37D35D0-AD53-256E-0DC5-70761BA70EAB}"/>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4F321335-52B0-EA46-371E-C146EE1A4D58}"/>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E68E0AC1-E30E-BA01-1359-D7CB86D47FEC}"/>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AB3EEECA-4E59-D8B7-B779-5C028F0E3536}"/>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84BCCA12-3A84-665B-F348-90A9B637620E}"/>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AAA1A710-E06F-9D6C-ECB8-DB5D504D9A7B}"/>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3F4CD319-53E8-9BF4-7F27-462E686D33D2}"/>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78" name="Graphic 3">
            <a:extLst>
              <a:ext uri="{FF2B5EF4-FFF2-40B4-BE49-F238E27FC236}">
                <a16:creationId xmlns:a16="http://schemas.microsoft.com/office/drawing/2014/main" id="{F8B9BCD8-A5A6-7A30-F512-78259DD31C1C}"/>
              </a:ext>
            </a:extLst>
          </p:cNvPr>
          <p:cNvGrpSpPr>
            <a:grpSpLocks noChangeAspect="1"/>
          </p:cNvGrpSpPr>
          <p:nvPr/>
        </p:nvGrpSpPr>
        <p:grpSpPr>
          <a:xfrm>
            <a:off x="2140849" y="6023566"/>
            <a:ext cx="478537" cy="540000"/>
            <a:chOff x="4643578" y="432838"/>
            <a:chExt cx="1028134" cy="1160188"/>
          </a:xfrm>
        </p:grpSpPr>
        <p:sp>
          <p:nvSpPr>
            <p:cNvPr id="79" name="Freeform 78">
              <a:extLst>
                <a:ext uri="{FF2B5EF4-FFF2-40B4-BE49-F238E27FC236}">
                  <a16:creationId xmlns:a16="http://schemas.microsoft.com/office/drawing/2014/main" id="{F3BF6A93-ECCA-0E4C-0F64-FD53A3105D2C}"/>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358ECE"/>
            </a:solidFill>
            <a:ln w="27426" cap="flat">
              <a:noFill/>
              <a:prstDash val="solid"/>
              <a:miter/>
            </a:ln>
          </p:spPr>
          <p:txBody>
            <a:bodyPr rtlCol="0" anchor="ctr"/>
            <a:lstStyle/>
            <a:p>
              <a:endParaRPr lang="en-US"/>
            </a:p>
          </p:txBody>
        </p:sp>
        <p:grpSp>
          <p:nvGrpSpPr>
            <p:cNvPr id="80" name="Graphic 3">
              <a:extLst>
                <a:ext uri="{FF2B5EF4-FFF2-40B4-BE49-F238E27FC236}">
                  <a16:creationId xmlns:a16="http://schemas.microsoft.com/office/drawing/2014/main" id="{0355D621-BE64-385B-1D27-6E3189DA55AE}"/>
                </a:ext>
              </a:extLst>
            </p:cNvPr>
            <p:cNvGrpSpPr/>
            <p:nvPr/>
          </p:nvGrpSpPr>
          <p:grpSpPr>
            <a:xfrm>
              <a:off x="4643578" y="432838"/>
              <a:ext cx="1028134" cy="1160188"/>
              <a:chOff x="4643578" y="432838"/>
              <a:chExt cx="1028134" cy="1160188"/>
            </a:xfrm>
            <a:solidFill>
              <a:srgbClr val="000000"/>
            </a:solidFill>
          </p:grpSpPr>
          <p:sp>
            <p:nvSpPr>
              <p:cNvPr id="81" name="Freeform 80">
                <a:extLst>
                  <a:ext uri="{FF2B5EF4-FFF2-40B4-BE49-F238E27FC236}">
                    <a16:creationId xmlns:a16="http://schemas.microsoft.com/office/drawing/2014/main" id="{EEC2133A-E891-61F9-F7EE-554A296DF361}"/>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grpSp>
            <p:nvGrpSpPr>
              <p:cNvPr id="82" name="Graphic 3">
                <a:extLst>
                  <a:ext uri="{FF2B5EF4-FFF2-40B4-BE49-F238E27FC236}">
                    <a16:creationId xmlns:a16="http://schemas.microsoft.com/office/drawing/2014/main" id="{551BF4C7-46EB-3E41-0B13-CB9477FFBB0A}"/>
                  </a:ext>
                </a:extLst>
              </p:cNvPr>
              <p:cNvGrpSpPr/>
              <p:nvPr/>
            </p:nvGrpSpPr>
            <p:grpSpPr>
              <a:xfrm>
                <a:off x="4643578" y="432838"/>
                <a:ext cx="1028134" cy="1160188"/>
                <a:chOff x="4643578" y="432838"/>
                <a:chExt cx="1028134" cy="1160188"/>
              </a:xfrm>
              <a:solidFill>
                <a:srgbClr val="000000"/>
              </a:solidFill>
            </p:grpSpPr>
            <p:sp>
              <p:nvSpPr>
                <p:cNvPr id="83" name="Freeform 82">
                  <a:extLst>
                    <a:ext uri="{FF2B5EF4-FFF2-40B4-BE49-F238E27FC236}">
                      <a16:creationId xmlns:a16="http://schemas.microsoft.com/office/drawing/2014/main" id="{BFD0ABCA-E560-5D38-4FC6-0A36F9235419}"/>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CE22C708-0AF1-550C-C80F-7719D7648B4D}"/>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000000"/>
                </a:solidFill>
                <a:ln w="27426" cap="flat">
                  <a:noFill/>
                  <a:prstDash val="solid"/>
                  <a:miter/>
                </a:ln>
              </p:spPr>
              <p:txBody>
                <a:bodyPr rtlCol="0" anchor="ctr"/>
                <a:lstStyle/>
                <a:p>
                  <a:endParaRPr lang="en-US"/>
                </a:p>
              </p:txBody>
            </p:sp>
          </p:grpSp>
        </p:grpSp>
      </p:grpSp>
      <p:grpSp>
        <p:nvGrpSpPr>
          <p:cNvPr id="89" name="Group 88">
            <a:extLst>
              <a:ext uri="{FF2B5EF4-FFF2-40B4-BE49-F238E27FC236}">
                <a16:creationId xmlns:a16="http://schemas.microsoft.com/office/drawing/2014/main" id="{DC036BAA-5BB6-79AC-F4E6-574E0B0F0700}"/>
              </a:ext>
            </a:extLst>
          </p:cNvPr>
          <p:cNvGrpSpPr>
            <a:grpSpLocks noChangeAspect="1"/>
          </p:cNvGrpSpPr>
          <p:nvPr/>
        </p:nvGrpSpPr>
        <p:grpSpPr>
          <a:xfrm>
            <a:off x="4421631" y="7494751"/>
            <a:ext cx="540590" cy="540000"/>
            <a:chOff x="7257599" y="768348"/>
            <a:chExt cx="868457" cy="867509"/>
          </a:xfrm>
        </p:grpSpPr>
        <p:sp>
          <p:nvSpPr>
            <p:cNvPr id="90" name="Freeform 89">
              <a:extLst>
                <a:ext uri="{FF2B5EF4-FFF2-40B4-BE49-F238E27FC236}">
                  <a16:creationId xmlns:a16="http://schemas.microsoft.com/office/drawing/2014/main" id="{89C590A3-48A9-827C-C920-FC618E72CB4F}"/>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358ECE"/>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91" name="Graphic 2">
              <a:extLst>
                <a:ext uri="{FF2B5EF4-FFF2-40B4-BE49-F238E27FC236}">
                  <a16:creationId xmlns:a16="http://schemas.microsoft.com/office/drawing/2014/main" id="{94D4E803-A517-6D89-6E1D-8CDB08BA4959}"/>
                </a:ext>
              </a:extLst>
            </p:cNvPr>
            <p:cNvGrpSpPr/>
            <p:nvPr/>
          </p:nvGrpSpPr>
          <p:grpSpPr>
            <a:xfrm>
              <a:off x="7257599" y="768348"/>
              <a:ext cx="868457" cy="867509"/>
              <a:chOff x="7257599" y="768348"/>
              <a:chExt cx="868457" cy="867509"/>
            </a:xfrm>
            <a:solidFill>
              <a:srgbClr val="010101"/>
            </a:solidFill>
          </p:grpSpPr>
          <p:sp>
            <p:nvSpPr>
              <p:cNvPr id="92" name="Freeform 91">
                <a:extLst>
                  <a:ext uri="{FF2B5EF4-FFF2-40B4-BE49-F238E27FC236}">
                    <a16:creationId xmlns:a16="http://schemas.microsoft.com/office/drawing/2014/main" id="{D3FABB1E-A9F5-9E24-4F0D-B16C4F1E695A}"/>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3" name="Freeform 92">
                <a:extLst>
                  <a:ext uri="{FF2B5EF4-FFF2-40B4-BE49-F238E27FC236}">
                    <a16:creationId xmlns:a16="http://schemas.microsoft.com/office/drawing/2014/main" id="{EBF9DF84-0061-F377-5059-3C608CC835E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4" name="Freeform 93">
                <a:extLst>
                  <a:ext uri="{FF2B5EF4-FFF2-40B4-BE49-F238E27FC236}">
                    <a16:creationId xmlns:a16="http://schemas.microsoft.com/office/drawing/2014/main" id="{04D45B9F-8985-F397-FAEE-C7964B61F099}"/>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5" name="Freeform 94">
                <a:extLst>
                  <a:ext uri="{FF2B5EF4-FFF2-40B4-BE49-F238E27FC236}">
                    <a16:creationId xmlns:a16="http://schemas.microsoft.com/office/drawing/2014/main" id="{06A065B4-8960-F3AA-2086-1A34F6C06C8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6" name="Freeform 95">
                <a:extLst>
                  <a:ext uri="{FF2B5EF4-FFF2-40B4-BE49-F238E27FC236}">
                    <a16:creationId xmlns:a16="http://schemas.microsoft.com/office/drawing/2014/main" id="{AE6581F4-E3F3-B7BD-1532-3AB5BCBCE649}"/>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108" name="Picture 107">
            <a:extLst>
              <a:ext uri="{FF2B5EF4-FFF2-40B4-BE49-F238E27FC236}">
                <a16:creationId xmlns:a16="http://schemas.microsoft.com/office/drawing/2014/main" id="{35ECA66A-8665-4696-FDF7-D675A94FA0C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r="21145"/>
          <a:stretch/>
        </p:blipFill>
        <p:spPr>
          <a:xfrm>
            <a:off x="4398612" y="17927"/>
            <a:ext cx="3160754" cy="2547829"/>
          </a:xfrm>
          <a:prstGeom prst="rect">
            <a:avLst/>
          </a:prstGeom>
        </p:spPr>
      </p:pic>
      <p:sp>
        <p:nvSpPr>
          <p:cNvPr id="109" name="Rectangle 108">
            <a:extLst>
              <a:ext uri="{FF2B5EF4-FFF2-40B4-BE49-F238E27FC236}">
                <a16:creationId xmlns:a16="http://schemas.microsoft.com/office/drawing/2014/main" id="{A2BAA916-A62F-7490-8108-AC9606640111}"/>
              </a:ext>
            </a:extLst>
          </p:cNvPr>
          <p:cNvSpPr/>
          <p:nvPr/>
        </p:nvSpPr>
        <p:spPr>
          <a:xfrm>
            <a:off x="5011743" y="240312"/>
            <a:ext cx="2539465" cy="1885674"/>
          </a:xfrm>
          <a:prstGeom prst="rect">
            <a:avLst/>
          </a:prstGeom>
          <a:blipFill dpi="0" rotWithShape="1">
            <a:blip r:embed="rId5"/>
            <a:srcRect/>
            <a:stretch>
              <a:fillRect l="-1429" r="-3297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109">
            <a:hlinkClick r:id="rId6"/>
            <a:extLst>
              <a:ext uri="{FF2B5EF4-FFF2-40B4-BE49-F238E27FC236}">
                <a16:creationId xmlns:a16="http://schemas.microsoft.com/office/drawing/2014/main" id="{0887222C-75F2-DD3F-F937-268121A59B2E}"/>
              </a:ext>
            </a:extLst>
          </p:cNvPr>
          <p:cNvSpPr/>
          <p:nvPr/>
        </p:nvSpPr>
        <p:spPr>
          <a:xfrm rot="1020859">
            <a:off x="4600425" y="107820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61152"/>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111" name="Graphic 5">
            <a:extLst>
              <a:ext uri="{FF2B5EF4-FFF2-40B4-BE49-F238E27FC236}">
                <a16:creationId xmlns:a16="http://schemas.microsoft.com/office/drawing/2014/main" id="{032B72C3-B026-2B00-3D6D-94870DFB44D5}"/>
              </a:ext>
            </a:extLst>
          </p:cNvPr>
          <p:cNvSpPr txBox="1"/>
          <p:nvPr/>
        </p:nvSpPr>
        <p:spPr>
          <a:xfrm rot="720709">
            <a:off x="4621631" y="1273462"/>
            <a:ext cx="711222" cy="379848"/>
          </a:xfrm>
          <a:prstGeom prst="rect">
            <a:avLst/>
          </a:prstGeom>
          <a:noFill/>
        </p:spPr>
        <p:txBody>
          <a:bodyPr wrap="square" rtlCol="0">
            <a:spAutoFit/>
          </a:bodyPr>
          <a:lstStyle/>
          <a:p>
            <a:pPr algn="ctr">
              <a:lnSpc>
                <a:spcPts val="1120"/>
              </a:lnSpc>
            </a:pPr>
            <a:r>
              <a:rPr lang="en-US" sz="1200" spc="0" baseline="0" dirty="0">
                <a:solidFill>
                  <a:schemeClr val="bg1"/>
                </a:solidFill>
                <a:latin typeface="Calibri" panose="020F0502020204030204" pitchFamily="34" charset="0"/>
                <a:ea typeface="OpenSans"/>
                <a:cs typeface="Calibri" panose="020F0502020204030204" pitchFamily="34" charset="0"/>
                <a:sym typeface="OpenSans"/>
                <a:hlinkClick r:id="rId7">
                  <a:extLst>
                    <a:ext uri="{A12FA001-AC4F-418D-AE19-62706E023703}">
                      <ahyp:hlinkClr xmlns:ahyp="http://schemas.microsoft.com/office/drawing/2018/hyperlinkcolor" val="tx"/>
                    </a:ext>
                  </a:extLst>
                </a:hlinkClick>
                <a:rtl val="0"/>
              </a:rPr>
              <a:t>KLICKA HÄR</a:t>
            </a:r>
            <a:endParaRPr lang="en-US" sz="12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112" name="TextBox 111">
            <a:extLst>
              <a:ext uri="{FF2B5EF4-FFF2-40B4-BE49-F238E27FC236}">
                <a16:creationId xmlns:a16="http://schemas.microsoft.com/office/drawing/2014/main" id="{3B3ADA57-68FF-FD17-5617-4689ECA19479}"/>
              </a:ext>
            </a:extLst>
          </p:cNvPr>
          <p:cNvSpPr txBox="1"/>
          <p:nvPr/>
        </p:nvSpPr>
        <p:spPr>
          <a:xfrm>
            <a:off x="512368" y="7433995"/>
            <a:ext cx="2011461" cy="261610"/>
          </a:xfrm>
          <a:prstGeom prst="rect">
            <a:avLst/>
          </a:prstGeom>
          <a:noFill/>
        </p:spPr>
        <p:txBody>
          <a:bodyPr wrap="square">
            <a:spAutoFit/>
          </a:bodyPr>
          <a:lstStyle/>
          <a:p>
            <a:pPr algn="ctr"/>
            <a:r>
              <a:rPr lang="en-GB" sz="1100" b="1" dirty="0">
                <a:solidFill>
                  <a:srgbClr val="358ECE"/>
                </a:solidFill>
              </a:rPr>
              <a:t>Quizlet </a:t>
            </a:r>
            <a:r>
              <a:rPr lang="en-GB" sz="1100" b="1" dirty="0" err="1">
                <a:solidFill>
                  <a:srgbClr val="358ECE"/>
                </a:solidFill>
              </a:rPr>
              <a:t>på</a:t>
            </a:r>
            <a:r>
              <a:rPr lang="en-GB" sz="1100" b="1" dirty="0">
                <a:solidFill>
                  <a:srgbClr val="358ECE"/>
                </a:solidFill>
              </a:rPr>
              <a:t> 5 </a:t>
            </a:r>
            <a:r>
              <a:rPr lang="en-GB" sz="1100" b="1" dirty="0" err="1">
                <a:solidFill>
                  <a:srgbClr val="358ECE"/>
                </a:solidFill>
              </a:rPr>
              <a:t>minuter</a:t>
            </a:r>
            <a:endParaRPr lang="en-IE" sz="1100" b="1" dirty="0">
              <a:solidFill>
                <a:srgbClr val="358ECE"/>
              </a:solidFill>
            </a:endParaRPr>
          </a:p>
        </p:txBody>
      </p:sp>
      <p:sp>
        <p:nvSpPr>
          <p:cNvPr id="113" name="TextBox 112">
            <a:extLst>
              <a:ext uri="{FF2B5EF4-FFF2-40B4-BE49-F238E27FC236}">
                <a16:creationId xmlns:a16="http://schemas.microsoft.com/office/drawing/2014/main" id="{E71436FA-385C-7C57-DA36-F7F11C5E2883}"/>
              </a:ext>
            </a:extLst>
          </p:cNvPr>
          <p:cNvSpPr txBox="1"/>
          <p:nvPr/>
        </p:nvSpPr>
        <p:spPr>
          <a:xfrm>
            <a:off x="2950877" y="8424194"/>
            <a:ext cx="1897058" cy="261610"/>
          </a:xfrm>
          <a:prstGeom prst="rect">
            <a:avLst/>
          </a:prstGeom>
          <a:noFill/>
        </p:spPr>
        <p:txBody>
          <a:bodyPr wrap="square">
            <a:spAutoFit/>
          </a:bodyPr>
          <a:lstStyle/>
          <a:p>
            <a:pPr algn="ctr"/>
            <a:r>
              <a:rPr lang="en-GB" sz="1100" b="1" dirty="0">
                <a:solidFill>
                  <a:srgbClr val="358ECE"/>
                </a:solidFill>
              </a:rPr>
              <a:t>Quizlet </a:t>
            </a:r>
            <a:r>
              <a:rPr lang="en-IE" sz="1100" b="1" dirty="0" err="1">
                <a:solidFill>
                  <a:srgbClr val="358ECE"/>
                </a:solidFill>
              </a:rPr>
              <a:t>på</a:t>
            </a:r>
            <a:r>
              <a:rPr lang="en-IE" sz="1100" b="1" dirty="0">
                <a:solidFill>
                  <a:srgbClr val="358ECE"/>
                </a:solidFill>
              </a:rPr>
              <a:t> </a:t>
            </a:r>
            <a:r>
              <a:rPr lang="en-IE" sz="1100" b="1" dirty="0" err="1">
                <a:solidFill>
                  <a:srgbClr val="358ECE"/>
                </a:solidFill>
              </a:rPr>
              <a:t>djupet</a:t>
            </a:r>
            <a:endParaRPr lang="en-IE" sz="1100" b="1" dirty="0">
              <a:solidFill>
                <a:srgbClr val="358ECE"/>
              </a:solidFill>
            </a:endParaRPr>
          </a:p>
        </p:txBody>
      </p:sp>
      <p:sp>
        <p:nvSpPr>
          <p:cNvPr id="3" name="TextBox 2">
            <a:extLst>
              <a:ext uri="{FF2B5EF4-FFF2-40B4-BE49-F238E27FC236}">
                <a16:creationId xmlns:a16="http://schemas.microsoft.com/office/drawing/2014/main" id="{DEE65B8A-0009-841F-37F7-152639C5C7C2}"/>
              </a:ext>
            </a:extLst>
          </p:cNvPr>
          <p:cNvSpPr txBox="1"/>
          <p:nvPr/>
        </p:nvSpPr>
        <p:spPr>
          <a:xfrm>
            <a:off x="426374" y="1842459"/>
            <a:ext cx="2982455" cy="746358"/>
          </a:xfrm>
          <a:prstGeom prst="rect">
            <a:avLst/>
          </a:prstGeom>
          <a:noFill/>
        </p:spPr>
        <p:txBody>
          <a:bodyPr wrap="square">
            <a:spAutoFit/>
          </a:bodyPr>
          <a:lstStyle/>
          <a:p>
            <a:pPr>
              <a:lnSpc>
                <a:spcPts val="1720"/>
              </a:lnSpc>
            </a:pP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App för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memoreringskort</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som</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hanterar</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bilder</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diagram,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språk</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och</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ljud</a:t>
            </a:r>
            <a:endParaRPr lang="en-IE" sz="1600" i="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B88B43FB-E7B3-6D85-7BAB-58B7C5DD1D7C}"/>
              </a:ext>
            </a:extLst>
          </p:cNvPr>
          <p:cNvGrpSpPr/>
          <p:nvPr/>
        </p:nvGrpSpPr>
        <p:grpSpPr>
          <a:xfrm>
            <a:off x="580704" y="1237605"/>
            <a:ext cx="600909" cy="437472"/>
            <a:chOff x="3400450" y="986392"/>
            <a:chExt cx="1487826" cy="1083162"/>
          </a:xfrm>
        </p:grpSpPr>
        <p:sp>
          <p:nvSpPr>
            <p:cNvPr id="7" name="Freeform 6">
              <a:extLst>
                <a:ext uri="{FF2B5EF4-FFF2-40B4-BE49-F238E27FC236}">
                  <a16:creationId xmlns:a16="http://schemas.microsoft.com/office/drawing/2014/main" id="{4590E6D2-3750-477B-7838-B436B3C0EA81}"/>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61152"/>
            </a:solidFill>
            <a:ln w="8971"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E5BC7E2B-1995-2476-EBE4-F56210A2E36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sp>
        <p:nvSpPr>
          <p:cNvPr id="23" name="Freeform 22">
            <a:hlinkClick r:id="rId6"/>
            <a:extLst>
              <a:ext uri="{FF2B5EF4-FFF2-40B4-BE49-F238E27FC236}">
                <a16:creationId xmlns:a16="http://schemas.microsoft.com/office/drawing/2014/main" id="{C0813C3B-3D84-2008-12E8-E937A62F5C0A}"/>
              </a:ext>
            </a:extLst>
          </p:cNvPr>
          <p:cNvSpPr/>
          <p:nvPr/>
        </p:nvSpPr>
        <p:spPr>
          <a:xfrm>
            <a:off x="2197241" y="776162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358ECE"/>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24" name="Graphic 5">
            <a:extLst>
              <a:ext uri="{FF2B5EF4-FFF2-40B4-BE49-F238E27FC236}">
                <a16:creationId xmlns:a16="http://schemas.microsoft.com/office/drawing/2014/main" id="{FEC54E08-977A-7B12-608F-5C63D0D7F620}"/>
              </a:ext>
            </a:extLst>
          </p:cNvPr>
          <p:cNvSpPr txBox="1"/>
          <p:nvPr/>
        </p:nvSpPr>
        <p:spPr>
          <a:xfrm rot="-300150">
            <a:off x="2218447" y="7958581"/>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8">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26" name="Freeform 25">
            <a:hlinkClick r:id="rId6"/>
            <a:extLst>
              <a:ext uri="{FF2B5EF4-FFF2-40B4-BE49-F238E27FC236}">
                <a16:creationId xmlns:a16="http://schemas.microsoft.com/office/drawing/2014/main" id="{411A0BD5-01E1-D3FA-19F9-8AE0556F12D4}"/>
              </a:ext>
            </a:extLst>
          </p:cNvPr>
          <p:cNvSpPr/>
          <p:nvPr/>
        </p:nvSpPr>
        <p:spPr>
          <a:xfrm rot="1020859">
            <a:off x="4605504" y="9189532"/>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358ECE"/>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27" name="Graphic 5">
            <a:extLst>
              <a:ext uri="{FF2B5EF4-FFF2-40B4-BE49-F238E27FC236}">
                <a16:creationId xmlns:a16="http://schemas.microsoft.com/office/drawing/2014/main" id="{7A811F51-DDCC-5DFF-1F58-0B61799A5B5B}"/>
              </a:ext>
            </a:extLst>
          </p:cNvPr>
          <p:cNvSpPr txBox="1"/>
          <p:nvPr/>
        </p:nvSpPr>
        <p:spPr>
          <a:xfrm rot="720709">
            <a:off x="4626710" y="9386490"/>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9">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Tree>
    <p:extLst>
      <p:ext uri="{BB962C8B-B14F-4D97-AF65-F5344CB8AC3E}">
        <p14:creationId xmlns:p14="http://schemas.microsoft.com/office/powerpoint/2010/main" val="42756116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58FC6DDD-22BA-BC85-9124-CB5397222D6E}"/>
              </a:ext>
            </a:extLst>
          </p:cNvPr>
          <p:cNvPicPr>
            <a:picLocks noChangeAspect="1"/>
          </p:cNvPicPr>
          <p:nvPr/>
        </p:nvPicPr>
        <p:blipFill>
          <a:blip r:embed="rId2"/>
          <a:stretch>
            <a:fillRect/>
          </a:stretch>
        </p:blipFill>
        <p:spPr>
          <a:xfrm>
            <a:off x="575145" y="7779794"/>
            <a:ext cx="1899666" cy="1218400"/>
          </a:xfrm>
          <a:prstGeom prst="rect">
            <a:avLst/>
          </a:prstGeom>
        </p:spPr>
      </p:pic>
      <p:pic>
        <p:nvPicPr>
          <p:cNvPr id="28" name="Picture 27">
            <a:extLst>
              <a:ext uri="{FF2B5EF4-FFF2-40B4-BE49-F238E27FC236}">
                <a16:creationId xmlns:a16="http://schemas.microsoft.com/office/drawing/2014/main" id="{CE719F9F-A56E-9651-F795-40B7F47DB786}"/>
              </a:ext>
            </a:extLst>
          </p:cNvPr>
          <p:cNvPicPr>
            <a:picLocks noChangeAspect="1"/>
          </p:cNvPicPr>
          <p:nvPr/>
        </p:nvPicPr>
        <p:blipFill>
          <a:blip r:embed="rId3"/>
          <a:stretch>
            <a:fillRect/>
          </a:stretch>
        </p:blipFill>
        <p:spPr>
          <a:xfrm>
            <a:off x="2978353" y="8774723"/>
            <a:ext cx="1926671" cy="1245565"/>
          </a:xfrm>
          <a:prstGeom prst="rect">
            <a:avLst/>
          </a:prstGeom>
        </p:spPr>
      </p:pic>
      <p:sp>
        <p:nvSpPr>
          <p:cNvPr id="37" name="Freeform 36">
            <a:extLst>
              <a:ext uri="{FF2B5EF4-FFF2-40B4-BE49-F238E27FC236}">
                <a16:creationId xmlns:a16="http://schemas.microsoft.com/office/drawing/2014/main" id="{4F8C8083-7A93-BF73-E44B-015A7EA862D7}"/>
              </a:ext>
            </a:extLst>
          </p:cNvPr>
          <p:cNvSpPr/>
          <p:nvPr/>
        </p:nvSpPr>
        <p:spPr>
          <a:xfrm rot="5400000" flipH="1">
            <a:off x="2923881" y="-2975750"/>
            <a:ext cx="1718803" cy="7566566"/>
          </a:xfrm>
          <a:custGeom>
            <a:avLst/>
            <a:gdLst>
              <a:gd name="connsiteX0" fmla="*/ 1587338 w 1587338"/>
              <a:gd name="connsiteY0" fmla="*/ 7566565 h 7566566"/>
              <a:gd name="connsiteX1" fmla="*/ 1587338 w 1587338"/>
              <a:gd name="connsiteY1" fmla="*/ 0 h 7566566"/>
              <a:gd name="connsiteX2" fmla="*/ 0 w 1587338"/>
              <a:gd name="connsiteY2" fmla="*/ 12120 h 7566566"/>
              <a:gd name="connsiteX3" fmla="*/ 280422 w 1587338"/>
              <a:gd name="connsiteY3" fmla="*/ 7566566 h 7566566"/>
            </a:gdLst>
            <a:ahLst/>
            <a:cxnLst>
              <a:cxn ang="0">
                <a:pos x="connsiteX0" y="connsiteY0"/>
              </a:cxn>
              <a:cxn ang="0">
                <a:pos x="connsiteX1" y="connsiteY1"/>
              </a:cxn>
              <a:cxn ang="0">
                <a:pos x="connsiteX2" y="connsiteY2"/>
              </a:cxn>
              <a:cxn ang="0">
                <a:pos x="connsiteX3" y="connsiteY3"/>
              </a:cxn>
            </a:cxnLst>
            <a:rect l="l" t="t" r="r" b="b"/>
            <a:pathLst>
              <a:path w="1587338" h="7566566">
                <a:moveTo>
                  <a:pt x="1587338" y="7566565"/>
                </a:moveTo>
                <a:lnTo>
                  <a:pt x="1587338" y="0"/>
                </a:lnTo>
                <a:lnTo>
                  <a:pt x="0" y="12120"/>
                </a:lnTo>
                <a:lnTo>
                  <a:pt x="280422" y="7566566"/>
                </a:lnTo>
                <a:close/>
              </a:path>
            </a:pathLst>
          </a:custGeom>
          <a:solidFill>
            <a:srgbClr val="EC662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4">
            <a:extLst>
              <a:ext uri="{FF2B5EF4-FFF2-40B4-BE49-F238E27FC236}">
                <a16:creationId xmlns:a16="http://schemas.microsoft.com/office/drawing/2014/main" id="{C2B65567-D7A9-2610-9CB2-EC99D0304C39}"/>
              </a:ext>
            </a:extLst>
          </p:cNvPr>
          <p:cNvSpPr>
            <a:spLocks noGrp="1"/>
          </p:cNvSpPr>
          <p:nvPr>
            <p:ph type="body" sz="quarter" idx="32"/>
          </p:nvPr>
        </p:nvSpPr>
        <p:spPr>
          <a:xfrm>
            <a:off x="460053" y="2612168"/>
            <a:ext cx="4772257" cy="348130"/>
          </a:xfrm>
          <a:solidFill>
            <a:srgbClr val="E61152"/>
          </a:solidFill>
        </p:spPr>
        <p:txBody>
          <a:bodyPr numCol="1"/>
          <a:lstStyle/>
          <a:p>
            <a:r>
              <a:rPr lang="en-US" sz="1800" b="1" dirty="0">
                <a:solidFill>
                  <a:schemeClr val="bg1"/>
                </a:solidFill>
              </a:rPr>
              <a:t>STÖDJER DIFFERENTIERING OCH INKLUDERING</a:t>
            </a:r>
          </a:p>
        </p:txBody>
      </p:sp>
      <p:sp>
        <p:nvSpPr>
          <p:cNvPr id="6" name="Slide Number Placeholder 5">
            <a:extLst>
              <a:ext uri="{FF2B5EF4-FFF2-40B4-BE49-F238E27FC236}">
                <a16:creationId xmlns:a16="http://schemas.microsoft.com/office/drawing/2014/main" id="{27931DDB-F423-CA0A-4FBC-817D52095746}"/>
              </a:ext>
            </a:extLst>
          </p:cNvPr>
          <p:cNvSpPr txBox="1">
            <a:spLocks/>
          </p:cNvSpPr>
          <p:nvPr/>
        </p:nvSpPr>
        <p:spPr>
          <a:xfrm>
            <a:off x="7030922" y="10219096"/>
            <a:ext cx="372588" cy="363596"/>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rgbClr val="000000"/>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27</a:t>
            </a:fld>
            <a:endParaRPr lang="fr-CA" dirty="0"/>
          </a:p>
        </p:txBody>
      </p:sp>
      <p:sp>
        <p:nvSpPr>
          <p:cNvPr id="12" name="TextBox 11">
            <a:extLst>
              <a:ext uri="{FF2B5EF4-FFF2-40B4-BE49-F238E27FC236}">
                <a16:creationId xmlns:a16="http://schemas.microsoft.com/office/drawing/2014/main" id="{7642CAD5-494D-C4C3-B633-A2E925B82845}"/>
              </a:ext>
            </a:extLst>
          </p:cNvPr>
          <p:cNvSpPr txBox="1"/>
          <p:nvPr/>
        </p:nvSpPr>
        <p:spPr>
          <a:xfrm>
            <a:off x="395495" y="78979"/>
            <a:ext cx="1125470" cy="1092607"/>
          </a:xfrm>
          <a:prstGeom prst="rect">
            <a:avLst/>
          </a:prstGeom>
          <a:noFill/>
        </p:spPr>
        <p:txBody>
          <a:bodyPr wrap="square">
            <a:spAutoFit/>
          </a:bodyPr>
          <a:lstStyle/>
          <a:p>
            <a:r>
              <a:rPr lang="en-GB" sz="5400" dirty="0">
                <a:solidFill>
                  <a:schemeClr val="bg1"/>
                </a:solidFill>
              </a:rPr>
              <a:t>16</a:t>
            </a:r>
            <a:r>
              <a:rPr lang="en-GB" sz="6500" dirty="0">
                <a:solidFill>
                  <a:schemeClr val="bg1"/>
                </a:solidFill>
              </a:rPr>
              <a:t>	</a:t>
            </a:r>
            <a:endParaRPr lang="en-US" sz="6500" dirty="0">
              <a:solidFill>
                <a:schemeClr val="bg1"/>
              </a:solidFill>
            </a:endParaRPr>
          </a:p>
        </p:txBody>
      </p:sp>
      <p:sp>
        <p:nvSpPr>
          <p:cNvPr id="13" name="Text Placeholder 4">
            <a:extLst>
              <a:ext uri="{FF2B5EF4-FFF2-40B4-BE49-F238E27FC236}">
                <a16:creationId xmlns:a16="http://schemas.microsoft.com/office/drawing/2014/main" id="{C4D7DC80-5C7A-E000-B8C2-C6F39B834330}"/>
              </a:ext>
            </a:extLst>
          </p:cNvPr>
          <p:cNvSpPr txBox="1">
            <a:spLocks/>
          </p:cNvSpPr>
          <p:nvPr/>
        </p:nvSpPr>
        <p:spPr>
          <a:xfrm>
            <a:off x="490913" y="3145527"/>
            <a:ext cx="6526988"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EC662C"/>
              </a:buClr>
              <a:buFont typeface="Arial" panose="020B0604020202020204" pitchFamily="34" charset="0"/>
              <a:buChar char="•"/>
            </a:pPr>
            <a:r>
              <a:rPr lang="sv-SE" sz="1200" dirty="0"/>
              <a:t>Förenklar på ett intelligent sätt svår engelska för snabbare förståelse. Lär på ett effektivt sätt ut ord, ger ett bättre ordförråd  och skapar stimulerande lektioner. </a:t>
            </a:r>
          </a:p>
          <a:p>
            <a:pPr marL="171450" indent="-171450" algn="l">
              <a:buClr>
                <a:srgbClr val="EC662C"/>
              </a:buClr>
              <a:buFont typeface="Arial" panose="020B0604020202020204" pitchFamily="34" charset="0"/>
              <a:buChar char="•"/>
            </a:pPr>
            <a:r>
              <a:rPr lang="sv-SE" sz="1200" dirty="0"/>
              <a:t>Anpassar snabbt och lätt text till olika nivåer av komplexitet med  hög nivå av individualisering.</a:t>
            </a:r>
          </a:p>
          <a:p>
            <a:pPr marL="171450" indent="-171450" algn="l">
              <a:buClr>
                <a:srgbClr val="EC662C"/>
              </a:buClr>
              <a:buFont typeface="Arial" panose="020B0604020202020204" pitchFamily="34" charset="0"/>
              <a:buChar char="•"/>
            </a:pPr>
            <a:r>
              <a:rPr lang="sv-SE" sz="1200" dirty="0"/>
              <a:t>Det här nyttiga verktyget för differentiering är tillräckligt användbart för att finnas i varje lärares verktygslåda.</a:t>
            </a:r>
          </a:p>
          <a:p>
            <a:pPr marL="171450" indent="-171450" algn="l">
              <a:buClr>
                <a:srgbClr val="EC662C"/>
              </a:buClr>
              <a:buFont typeface="Arial" panose="020B0604020202020204" pitchFamily="34" charset="0"/>
              <a:buChar char="•"/>
            </a:pPr>
            <a:endParaRPr lang="sv-SE" sz="1200" dirty="0"/>
          </a:p>
        </p:txBody>
      </p:sp>
      <p:sp>
        <p:nvSpPr>
          <p:cNvPr id="25" name="Text Placeholder 24">
            <a:extLst>
              <a:ext uri="{FF2B5EF4-FFF2-40B4-BE49-F238E27FC236}">
                <a16:creationId xmlns:a16="http://schemas.microsoft.com/office/drawing/2014/main" id="{506B37DA-64D5-E9FA-40D9-EF41DA269A4D}"/>
              </a:ext>
            </a:extLst>
          </p:cNvPr>
          <p:cNvSpPr>
            <a:spLocks noGrp="1"/>
          </p:cNvSpPr>
          <p:nvPr>
            <p:ph type="body" sz="quarter" idx="33"/>
          </p:nvPr>
        </p:nvSpPr>
        <p:spPr>
          <a:xfrm>
            <a:off x="1420467" y="530402"/>
            <a:ext cx="3390068" cy="633815"/>
          </a:xfrm>
        </p:spPr>
        <p:txBody>
          <a:bodyPr/>
          <a:lstStyle/>
          <a:p>
            <a:r>
              <a:rPr lang="en-US" sz="2800" b="0" dirty="0" err="1">
                <a:solidFill>
                  <a:schemeClr val="bg1"/>
                </a:solidFill>
              </a:rPr>
              <a:t>Rewordify</a:t>
            </a:r>
            <a:endParaRPr lang="en-US" sz="2800" b="0" dirty="0">
              <a:solidFill>
                <a:schemeClr val="bg1"/>
              </a:solidFill>
            </a:endParaRPr>
          </a:p>
        </p:txBody>
      </p:sp>
      <p:grpSp>
        <p:nvGrpSpPr>
          <p:cNvPr id="32" name="Graphic 2">
            <a:extLst>
              <a:ext uri="{FF2B5EF4-FFF2-40B4-BE49-F238E27FC236}">
                <a16:creationId xmlns:a16="http://schemas.microsoft.com/office/drawing/2014/main" id="{F1F7BDAB-5BC6-5299-F9D1-D5EFAC7466CF}"/>
              </a:ext>
            </a:extLst>
          </p:cNvPr>
          <p:cNvGrpSpPr/>
          <p:nvPr/>
        </p:nvGrpSpPr>
        <p:grpSpPr>
          <a:xfrm rot="10800000" flipH="1">
            <a:off x="-2135848" y="-93343"/>
            <a:ext cx="3136007" cy="1090893"/>
            <a:chOff x="4497892" y="6688880"/>
            <a:chExt cx="1587779" cy="552326"/>
          </a:xfrm>
          <a:solidFill>
            <a:srgbClr val="FFFFFF"/>
          </a:solidFill>
        </p:grpSpPr>
        <p:sp>
          <p:nvSpPr>
            <p:cNvPr id="33" name="Graphic 2">
              <a:extLst>
                <a:ext uri="{FF2B5EF4-FFF2-40B4-BE49-F238E27FC236}">
                  <a16:creationId xmlns:a16="http://schemas.microsoft.com/office/drawing/2014/main" id="{1E2816FB-7D70-1497-3C79-0CCA5E0487B3}"/>
                </a:ext>
              </a:extLst>
            </p:cNvPr>
            <p:cNvSpPr/>
            <p:nvPr/>
          </p:nvSpPr>
          <p:spPr>
            <a:xfrm>
              <a:off x="4755987" y="6869474"/>
              <a:ext cx="1071829" cy="371732"/>
            </a:xfrm>
            <a:custGeom>
              <a:avLst/>
              <a:gdLst>
                <a:gd name="connsiteX0" fmla="*/ 543881 w 1071829"/>
                <a:gd name="connsiteY0" fmla="*/ 2221 h 371732"/>
                <a:gd name="connsiteX1" fmla="*/ 540858 w 1071829"/>
                <a:gd name="connsiteY1" fmla="*/ 949 h 371732"/>
                <a:gd name="connsiteX2" fmla="*/ 538674 w 1071829"/>
                <a:gd name="connsiteY2" fmla="*/ 109 h 371732"/>
                <a:gd name="connsiteX3" fmla="*/ 535891 w 1071829"/>
                <a:gd name="connsiteY3" fmla="*/ 37 h 371732"/>
                <a:gd name="connsiteX4" fmla="*/ 533179 w 1071829"/>
                <a:gd name="connsiteY4" fmla="*/ 109 h 371732"/>
                <a:gd name="connsiteX5" fmla="*/ 530948 w 1071829"/>
                <a:gd name="connsiteY5" fmla="*/ 997 h 371732"/>
                <a:gd name="connsiteX6" fmla="*/ 527996 w 1071829"/>
                <a:gd name="connsiteY6" fmla="*/ 2245 h 371732"/>
                <a:gd name="connsiteX7" fmla="*/ 527636 w 1071829"/>
                <a:gd name="connsiteY7" fmla="*/ 2388 h 371732"/>
                <a:gd name="connsiteX8" fmla="*/ 0 w 1071829"/>
                <a:gd name="connsiteY8" fmla="*/ 371732 h 371732"/>
                <a:gd name="connsiteX9" fmla="*/ 4895 w 1071829"/>
                <a:gd name="connsiteY9" fmla="*/ 371732 h 371732"/>
                <a:gd name="connsiteX10" fmla="*/ 50342 w 1071829"/>
                <a:gd name="connsiteY10" fmla="*/ 371732 h 371732"/>
                <a:gd name="connsiteX11" fmla="*/ 535891 w 1071829"/>
                <a:gd name="connsiteY11" fmla="*/ 31807 h 371732"/>
                <a:gd name="connsiteX12" fmla="*/ 1021559 w 1071829"/>
                <a:gd name="connsiteY12" fmla="*/ 371732 h 371732"/>
                <a:gd name="connsiteX13" fmla="*/ 1071829 w 1071829"/>
                <a:gd name="connsiteY13" fmla="*/ 371732 h 371732"/>
                <a:gd name="connsiteX14" fmla="*/ 544217 w 1071829"/>
                <a:gd name="connsiteY14" fmla="*/ 2388 h 371732"/>
                <a:gd name="connsiteX15" fmla="*/ 543881 w 1071829"/>
                <a:gd name="connsiteY15" fmla="*/ 2221 h 37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1829" h="371732">
                  <a:moveTo>
                    <a:pt x="543881" y="2221"/>
                  </a:moveTo>
                  <a:cubicBezTo>
                    <a:pt x="542969" y="1597"/>
                    <a:pt x="541866" y="1357"/>
                    <a:pt x="540858" y="949"/>
                  </a:cubicBezTo>
                  <a:cubicBezTo>
                    <a:pt x="540138" y="661"/>
                    <a:pt x="539442" y="229"/>
                    <a:pt x="538674" y="109"/>
                  </a:cubicBezTo>
                  <a:cubicBezTo>
                    <a:pt x="537786" y="-83"/>
                    <a:pt x="536850" y="37"/>
                    <a:pt x="535891" y="37"/>
                  </a:cubicBezTo>
                  <a:cubicBezTo>
                    <a:pt x="534979" y="37"/>
                    <a:pt x="534067" y="-83"/>
                    <a:pt x="533179" y="109"/>
                  </a:cubicBezTo>
                  <a:cubicBezTo>
                    <a:pt x="532411" y="229"/>
                    <a:pt x="531692" y="685"/>
                    <a:pt x="530948" y="997"/>
                  </a:cubicBezTo>
                  <a:cubicBezTo>
                    <a:pt x="529892" y="1357"/>
                    <a:pt x="528860" y="1621"/>
                    <a:pt x="527996" y="2245"/>
                  </a:cubicBezTo>
                  <a:cubicBezTo>
                    <a:pt x="527852" y="2365"/>
                    <a:pt x="527732" y="2365"/>
                    <a:pt x="527636" y="2388"/>
                  </a:cubicBezTo>
                  <a:lnTo>
                    <a:pt x="0" y="371732"/>
                  </a:lnTo>
                  <a:lnTo>
                    <a:pt x="4895" y="371732"/>
                  </a:lnTo>
                  <a:lnTo>
                    <a:pt x="50342" y="371732"/>
                  </a:lnTo>
                  <a:lnTo>
                    <a:pt x="535891" y="31807"/>
                  </a:lnTo>
                  <a:lnTo>
                    <a:pt x="1021559" y="371732"/>
                  </a:lnTo>
                  <a:lnTo>
                    <a:pt x="1071829" y="371732"/>
                  </a:lnTo>
                  <a:lnTo>
                    <a:pt x="544217" y="2388"/>
                  </a:lnTo>
                  <a:cubicBezTo>
                    <a:pt x="544097" y="2341"/>
                    <a:pt x="543953" y="2341"/>
                    <a:pt x="543881" y="2221"/>
                  </a:cubicBezTo>
                </a:path>
              </a:pathLst>
            </a:custGeom>
            <a:solidFill>
              <a:srgbClr val="FFFFFF"/>
            </a:solidFill>
            <a:ln w="2400" cap="flat">
              <a:noFill/>
              <a:prstDash val="solid"/>
              <a:miter/>
            </a:ln>
          </p:spPr>
          <p:txBody>
            <a:bodyPr rtlCol="0" anchor="ctr"/>
            <a:lstStyle/>
            <a:p>
              <a:endParaRPr lang="en-US" sz="1800"/>
            </a:p>
          </p:txBody>
        </p:sp>
        <p:sp>
          <p:nvSpPr>
            <p:cNvPr id="34" name="Graphic 2">
              <a:extLst>
                <a:ext uri="{FF2B5EF4-FFF2-40B4-BE49-F238E27FC236}">
                  <a16:creationId xmlns:a16="http://schemas.microsoft.com/office/drawing/2014/main" id="{7B88418B-FFD3-AB35-D2BE-A50B9E018B9E}"/>
                </a:ext>
              </a:extLst>
            </p:cNvPr>
            <p:cNvSpPr/>
            <p:nvPr/>
          </p:nvSpPr>
          <p:spPr>
            <a:xfrm>
              <a:off x="4497892" y="6688880"/>
              <a:ext cx="1587779" cy="552300"/>
            </a:xfrm>
            <a:custGeom>
              <a:avLst/>
              <a:gdLst>
                <a:gd name="connsiteX0" fmla="*/ 801976 w 1587779"/>
                <a:gd name="connsiteY0" fmla="*/ 2269 h 552300"/>
                <a:gd name="connsiteX1" fmla="*/ 798953 w 1587779"/>
                <a:gd name="connsiteY1" fmla="*/ 997 h 552300"/>
                <a:gd name="connsiteX2" fmla="*/ 796769 w 1587779"/>
                <a:gd name="connsiteY2" fmla="*/ 109 h 552300"/>
                <a:gd name="connsiteX3" fmla="*/ 793986 w 1587779"/>
                <a:gd name="connsiteY3" fmla="*/ 37 h 552300"/>
                <a:gd name="connsiteX4" fmla="*/ 791274 w 1587779"/>
                <a:gd name="connsiteY4" fmla="*/ 109 h 552300"/>
                <a:gd name="connsiteX5" fmla="*/ 789043 w 1587779"/>
                <a:gd name="connsiteY5" fmla="*/ 997 h 552300"/>
                <a:gd name="connsiteX6" fmla="*/ 786091 w 1587779"/>
                <a:gd name="connsiteY6" fmla="*/ 2269 h 552300"/>
                <a:gd name="connsiteX7" fmla="*/ 785731 w 1587779"/>
                <a:gd name="connsiteY7" fmla="*/ 2412 h 552300"/>
                <a:gd name="connsiteX8" fmla="*/ 0 w 1587779"/>
                <a:gd name="connsiteY8" fmla="*/ 552301 h 552300"/>
                <a:gd name="connsiteX9" fmla="*/ 9526 w 1587779"/>
                <a:gd name="connsiteY9" fmla="*/ 552301 h 552300"/>
                <a:gd name="connsiteX10" fmla="*/ 50294 w 1587779"/>
                <a:gd name="connsiteY10" fmla="*/ 552301 h 552300"/>
                <a:gd name="connsiteX11" fmla="*/ 793962 w 1587779"/>
                <a:gd name="connsiteY11" fmla="*/ 31879 h 552300"/>
                <a:gd name="connsiteX12" fmla="*/ 1537557 w 1587779"/>
                <a:gd name="connsiteY12" fmla="*/ 552301 h 552300"/>
                <a:gd name="connsiteX13" fmla="*/ 1587780 w 1587779"/>
                <a:gd name="connsiteY13" fmla="*/ 552301 h 552300"/>
                <a:gd name="connsiteX14" fmla="*/ 802288 w 1587779"/>
                <a:gd name="connsiteY14" fmla="*/ 2412 h 552300"/>
                <a:gd name="connsiteX15" fmla="*/ 801976 w 1587779"/>
                <a:gd name="connsiteY15" fmla="*/ 2269 h 55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87779" h="552300">
                  <a:moveTo>
                    <a:pt x="801976" y="2269"/>
                  </a:moveTo>
                  <a:cubicBezTo>
                    <a:pt x="801064" y="1693"/>
                    <a:pt x="799961" y="1357"/>
                    <a:pt x="798953" y="997"/>
                  </a:cubicBezTo>
                  <a:cubicBezTo>
                    <a:pt x="798233" y="709"/>
                    <a:pt x="797537" y="277"/>
                    <a:pt x="796769" y="109"/>
                  </a:cubicBezTo>
                  <a:cubicBezTo>
                    <a:pt x="795881" y="-83"/>
                    <a:pt x="794945" y="37"/>
                    <a:pt x="793986" y="37"/>
                  </a:cubicBezTo>
                  <a:cubicBezTo>
                    <a:pt x="793074" y="37"/>
                    <a:pt x="792162" y="-83"/>
                    <a:pt x="791274" y="109"/>
                  </a:cubicBezTo>
                  <a:cubicBezTo>
                    <a:pt x="790506" y="253"/>
                    <a:pt x="789787" y="733"/>
                    <a:pt x="789043" y="997"/>
                  </a:cubicBezTo>
                  <a:cubicBezTo>
                    <a:pt x="787987" y="1357"/>
                    <a:pt x="786955" y="1693"/>
                    <a:pt x="786091" y="2269"/>
                  </a:cubicBezTo>
                  <a:cubicBezTo>
                    <a:pt x="785947" y="2341"/>
                    <a:pt x="785827" y="2341"/>
                    <a:pt x="785731" y="2412"/>
                  </a:cubicBezTo>
                  <a:lnTo>
                    <a:pt x="0" y="552301"/>
                  </a:lnTo>
                  <a:lnTo>
                    <a:pt x="9526" y="552301"/>
                  </a:lnTo>
                  <a:lnTo>
                    <a:pt x="50294" y="552301"/>
                  </a:lnTo>
                  <a:lnTo>
                    <a:pt x="793962" y="31879"/>
                  </a:lnTo>
                  <a:lnTo>
                    <a:pt x="1537557" y="552301"/>
                  </a:lnTo>
                  <a:lnTo>
                    <a:pt x="1587780" y="552301"/>
                  </a:lnTo>
                  <a:lnTo>
                    <a:pt x="802288" y="2412"/>
                  </a:lnTo>
                  <a:cubicBezTo>
                    <a:pt x="802192" y="2341"/>
                    <a:pt x="802048" y="2341"/>
                    <a:pt x="801976" y="2269"/>
                  </a:cubicBezTo>
                </a:path>
              </a:pathLst>
            </a:custGeom>
            <a:solidFill>
              <a:srgbClr val="FFFFFF"/>
            </a:solidFill>
            <a:ln w="2400" cap="flat">
              <a:noFill/>
              <a:prstDash val="solid"/>
              <a:miter/>
            </a:ln>
          </p:spPr>
          <p:txBody>
            <a:bodyPr rtlCol="0" anchor="ctr"/>
            <a:lstStyle/>
            <a:p>
              <a:endParaRPr lang="en-US" sz="1800"/>
            </a:p>
          </p:txBody>
        </p:sp>
        <p:sp>
          <p:nvSpPr>
            <p:cNvPr id="35" name="Graphic 2">
              <a:extLst>
                <a:ext uri="{FF2B5EF4-FFF2-40B4-BE49-F238E27FC236}">
                  <a16:creationId xmlns:a16="http://schemas.microsoft.com/office/drawing/2014/main" id="{E3404074-382E-8124-A8FB-48C93E489C57}"/>
                </a:ext>
              </a:extLst>
            </p:cNvPr>
            <p:cNvSpPr/>
            <p:nvPr/>
          </p:nvSpPr>
          <p:spPr>
            <a:xfrm>
              <a:off x="5019674" y="7054087"/>
              <a:ext cx="544457" cy="187118"/>
            </a:xfrm>
            <a:custGeom>
              <a:avLst/>
              <a:gdLst>
                <a:gd name="connsiteX0" fmla="*/ 280531 w 544457"/>
                <a:gd name="connsiteY0" fmla="*/ 2375 h 187118"/>
                <a:gd name="connsiteX1" fmla="*/ 280195 w 544457"/>
                <a:gd name="connsiteY1" fmla="*/ 2230 h 187118"/>
                <a:gd name="connsiteX2" fmla="*/ 277196 w 544457"/>
                <a:gd name="connsiteY2" fmla="*/ 959 h 187118"/>
                <a:gd name="connsiteX3" fmla="*/ 275012 w 544457"/>
                <a:gd name="connsiteY3" fmla="*/ 119 h 187118"/>
                <a:gd name="connsiteX4" fmla="*/ 272205 w 544457"/>
                <a:gd name="connsiteY4" fmla="*/ 47 h 187118"/>
                <a:gd name="connsiteX5" fmla="*/ 269493 w 544457"/>
                <a:gd name="connsiteY5" fmla="*/ 119 h 187118"/>
                <a:gd name="connsiteX6" fmla="*/ 267261 w 544457"/>
                <a:gd name="connsiteY6" fmla="*/ 959 h 187118"/>
                <a:gd name="connsiteX7" fmla="*/ 264310 w 544457"/>
                <a:gd name="connsiteY7" fmla="*/ 2230 h 187118"/>
                <a:gd name="connsiteX8" fmla="*/ 263950 w 544457"/>
                <a:gd name="connsiteY8" fmla="*/ 2375 h 187118"/>
                <a:gd name="connsiteX9" fmla="*/ 0 w 544457"/>
                <a:gd name="connsiteY9" fmla="*/ 187118 h 187118"/>
                <a:gd name="connsiteX10" fmla="*/ 50295 w 544457"/>
                <a:gd name="connsiteY10" fmla="*/ 187118 h 187118"/>
                <a:gd name="connsiteX11" fmla="*/ 272205 w 544457"/>
                <a:gd name="connsiteY11" fmla="*/ 31793 h 187118"/>
                <a:gd name="connsiteX12" fmla="*/ 494187 w 544457"/>
                <a:gd name="connsiteY12" fmla="*/ 187118 h 187118"/>
                <a:gd name="connsiteX13" fmla="*/ 544457 w 544457"/>
                <a:gd name="connsiteY13" fmla="*/ 187118 h 187118"/>
                <a:gd name="connsiteX14" fmla="*/ 280531 w 544457"/>
                <a:gd name="connsiteY14" fmla="*/ 2375 h 1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57" h="187118">
                  <a:moveTo>
                    <a:pt x="280531" y="2375"/>
                  </a:moveTo>
                  <a:cubicBezTo>
                    <a:pt x="280411" y="2303"/>
                    <a:pt x="280315" y="2303"/>
                    <a:pt x="280195" y="2230"/>
                  </a:cubicBezTo>
                  <a:cubicBezTo>
                    <a:pt x="279283" y="1607"/>
                    <a:pt x="278228" y="1319"/>
                    <a:pt x="277196" y="959"/>
                  </a:cubicBezTo>
                  <a:cubicBezTo>
                    <a:pt x="276428" y="671"/>
                    <a:pt x="275780" y="239"/>
                    <a:pt x="275012" y="119"/>
                  </a:cubicBezTo>
                  <a:cubicBezTo>
                    <a:pt x="274100" y="-97"/>
                    <a:pt x="273141" y="47"/>
                    <a:pt x="272205" y="47"/>
                  </a:cubicBezTo>
                  <a:cubicBezTo>
                    <a:pt x="271341" y="47"/>
                    <a:pt x="270405" y="-97"/>
                    <a:pt x="269493" y="119"/>
                  </a:cubicBezTo>
                  <a:cubicBezTo>
                    <a:pt x="268725" y="239"/>
                    <a:pt x="268005" y="671"/>
                    <a:pt x="267261" y="959"/>
                  </a:cubicBezTo>
                  <a:cubicBezTo>
                    <a:pt x="266206" y="1319"/>
                    <a:pt x="265222" y="1607"/>
                    <a:pt x="264310" y="2230"/>
                  </a:cubicBezTo>
                  <a:cubicBezTo>
                    <a:pt x="264166" y="2279"/>
                    <a:pt x="264046" y="2303"/>
                    <a:pt x="263950" y="2375"/>
                  </a:cubicBezTo>
                  <a:lnTo>
                    <a:pt x="0" y="187118"/>
                  </a:lnTo>
                  <a:lnTo>
                    <a:pt x="50295" y="187118"/>
                  </a:lnTo>
                  <a:lnTo>
                    <a:pt x="272205" y="31793"/>
                  </a:lnTo>
                  <a:lnTo>
                    <a:pt x="494187" y="187118"/>
                  </a:lnTo>
                  <a:lnTo>
                    <a:pt x="544457" y="187118"/>
                  </a:lnTo>
                  <a:lnTo>
                    <a:pt x="280531" y="2375"/>
                  </a:lnTo>
                  <a:close/>
                </a:path>
              </a:pathLst>
            </a:custGeom>
            <a:solidFill>
              <a:srgbClr val="FFFFFF"/>
            </a:solidFill>
            <a:ln w="2400" cap="flat">
              <a:noFill/>
              <a:prstDash val="solid"/>
              <a:miter/>
            </a:ln>
          </p:spPr>
          <p:txBody>
            <a:bodyPr rtlCol="0" anchor="ctr"/>
            <a:lstStyle/>
            <a:p>
              <a:endParaRPr lang="en-US" sz="1800"/>
            </a:p>
          </p:txBody>
        </p:sp>
      </p:grpSp>
      <p:sp>
        <p:nvSpPr>
          <p:cNvPr id="38" name="Text Placeholder 4">
            <a:extLst>
              <a:ext uri="{FF2B5EF4-FFF2-40B4-BE49-F238E27FC236}">
                <a16:creationId xmlns:a16="http://schemas.microsoft.com/office/drawing/2014/main" id="{29D32AE7-9FC5-CCEB-708A-D3DBEF89A7E1}"/>
              </a:ext>
            </a:extLst>
          </p:cNvPr>
          <p:cNvSpPr txBox="1">
            <a:spLocks/>
          </p:cNvSpPr>
          <p:nvPr/>
        </p:nvSpPr>
        <p:spPr>
          <a:xfrm>
            <a:off x="4514459" y="4418922"/>
            <a:ext cx="2597728"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STÖDJER KREATIVITET</a:t>
            </a:r>
          </a:p>
        </p:txBody>
      </p:sp>
      <p:sp>
        <p:nvSpPr>
          <p:cNvPr id="39" name="Text Placeholder 4">
            <a:extLst>
              <a:ext uri="{FF2B5EF4-FFF2-40B4-BE49-F238E27FC236}">
                <a16:creationId xmlns:a16="http://schemas.microsoft.com/office/drawing/2014/main" id="{6BCF5308-93EB-288A-4D16-4536109E5CA3}"/>
              </a:ext>
            </a:extLst>
          </p:cNvPr>
          <p:cNvSpPr txBox="1">
            <a:spLocks/>
          </p:cNvSpPr>
          <p:nvPr/>
        </p:nvSpPr>
        <p:spPr>
          <a:xfrm>
            <a:off x="554339" y="4952281"/>
            <a:ext cx="6526988" cy="1082426"/>
          </a:xfrm>
          <a:prstGeom prst="rect">
            <a:avLst/>
          </a:prstGeom>
          <a:ln>
            <a:noFill/>
          </a:ln>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EC662C"/>
              </a:buClr>
              <a:buFont typeface="Arial" panose="020B0604020202020204" pitchFamily="34" charset="0"/>
              <a:buChar char="•"/>
            </a:pPr>
            <a:r>
              <a:rPr lang="sv-SE" sz="1200" dirty="0"/>
              <a:t>De studerande har tillgång till innehållet och kan lätt arbeta med inlärningsmaterialet.</a:t>
            </a:r>
          </a:p>
          <a:p>
            <a:pPr marL="171450" indent="-171450" algn="l">
              <a:buClr>
                <a:srgbClr val="EC662C"/>
              </a:buClr>
              <a:buFont typeface="Arial" panose="020B0604020202020204" pitchFamily="34" charset="0"/>
              <a:buChar char="•"/>
            </a:pPr>
            <a:endParaRPr lang="sv-SE" sz="1200" dirty="0"/>
          </a:p>
        </p:txBody>
      </p:sp>
      <p:sp>
        <p:nvSpPr>
          <p:cNvPr id="40" name="Text Placeholder 4">
            <a:extLst>
              <a:ext uri="{FF2B5EF4-FFF2-40B4-BE49-F238E27FC236}">
                <a16:creationId xmlns:a16="http://schemas.microsoft.com/office/drawing/2014/main" id="{0FD588BF-6821-A3FA-2A78-32CE7027AF35}"/>
              </a:ext>
            </a:extLst>
          </p:cNvPr>
          <p:cNvSpPr txBox="1">
            <a:spLocks/>
          </p:cNvSpPr>
          <p:nvPr/>
        </p:nvSpPr>
        <p:spPr>
          <a:xfrm>
            <a:off x="473074" y="6023057"/>
            <a:ext cx="1563544"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800" b="1" dirty="0">
                <a:solidFill>
                  <a:schemeClr val="bg1"/>
                </a:solidFill>
              </a:rPr>
              <a:t>ATT TÄNKA PÅ</a:t>
            </a:r>
          </a:p>
        </p:txBody>
      </p:sp>
      <p:sp>
        <p:nvSpPr>
          <p:cNvPr id="41" name="Text Placeholder 4">
            <a:extLst>
              <a:ext uri="{FF2B5EF4-FFF2-40B4-BE49-F238E27FC236}">
                <a16:creationId xmlns:a16="http://schemas.microsoft.com/office/drawing/2014/main" id="{420F4D33-8A7A-C08D-278A-63E791EDCE46}"/>
              </a:ext>
            </a:extLst>
          </p:cNvPr>
          <p:cNvSpPr txBox="1">
            <a:spLocks/>
          </p:cNvSpPr>
          <p:nvPr/>
        </p:nvSpPr>
        <p:spPr>
          <a:xfrm>
            <a:off x="503934" y="6556416"/>
            <a:ext cx="6526988" cy="591252"/>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EC662C"/>
              </a:buClr>
              <a:buFont typeface="Arial" panose="020B0604020202020204" pitchFamily="34" charset="0"/>
              <a:buChar char="•"/>
            </a:pPr>
            <a:r>
              <a:rPr lang="sv-SE" sz="1200" dirty="0"/>
              <a:t>Det gammaldags gränssnittet hade kunnat organisera informationen bättre.</a:t>
            </a:r>
          </a:p>
          <a:p>
            <a:pPr marL="171450" indent="-171450" algn="l">
              <a:buClr>
                <a:srgbClr val="EC662C"/>
              </a:buClr>
              <a:buFont typeface="Arial" panose="020B0604020202020204" pitchFamily="34" charset="0"/>
              <a:buChar char="•"/>
            </a:pPr>
            <a:endParaRPr lang="sv-SE" sz="1200" dirty="0"/>
          </a:p>
        </p:txBody>
      </p:sp>
      <p:sp>
        <p:nvSpPr>
          <p:cNvPr id="42" name="Text Placeholder 4">
            <a:extLst>
              <a:ext uri="{FF2B5EF4-FFF2-40B4-BE49-F238E27FC236}">
                <a16:creationId xmlns:a16="http://schemas.microsoft.com/office/drawing/2014/main" id="{E5CB9612-02A5-D3F5-C11A-83EF4CE7CD71}"/>
              </a:ext>
            </a:extLst>
          </p:cNvPr>
          <p:cNvSpPr txBox="1">
            <a:spLocks/>
          </p:cNvSpPr>
          <p:nvPr/>
        </p:nvSpPr>
        <p:spPr>
          <a:xfrm>
            <a:off x="5063118" y="7654604"/>
            <a:ext cx="1976665"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ATT SÄTTA IGÅNG</a:t>
            </a:r>
          </a:p>
        </p:txBody>
      </p:sp>
      <p:sp>
        <p:nvSpPr>
          <p:cNvPr id="43" name="Text Placeholder 4">
            <a:extLst>
              <a:ext uri="{FF2B5EF4-FFF2-40B4-BE49-F238E27FC236}">
                <a16:creationId xmlns:a16="http://schemas.microsoft.com/office/drawing/2014/main" id="{E6BD66D6-3AA0-3BAE-4716-110572AE3D80}"/>
              </a:ext>
            </a:extLst>
          </p:cNvPr>
          <p:cNvSpPr txBox="1">
            <a:spLocks/>
          </p:cNvSpPr>
          <p:nvPr/>
        </p:nvSpPr>
        <p:spPr>
          <a:xfrm>
            <a:off x="5093978" y="8187963"/>
            <a:ext cx="1976665"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ts val="1240"/>
              </a:lnSpc>
              <a:buClr>
                <a:srgbClr val="E61152"/>
              </a:buClr>
            </a:pPr>
            <a:r>
              <a:rPr lang="sv-SE" sz="1200" dirty="0"/>
              <a:t>Följ de här länkarna för att se goda exempel från andra utbildare. Kom ihåg att dela med dig av dina framsteg till kolleger som stöd och för att stärka er professionellt.</a:t>
            </a:r>
          </a:p>
          <a:p>
            <a:pPr marL="171450" indent="-171450" algn="r">
              <a:buClr>
                <a:srgbClr val="E61152"/>
              </a:buClr>
              <a:buFont typeface="Arial" panose="020B0604020202020204" pitchFamily="34" charset="0"/>
              <a:buChar char="•"/>
            </a:pPr>
            <a:endParaRPr lang="sv-SE" sz="1200" dirty="0"/>
          </a:p>
        </p:txBody>
      </p:sp>
      <p:cxnSp>
        <p:nvCxnSpPr>
          <p:cNvPr id="52" name="Straight Connector 51">
            <a:extLst>
              <a:ext uri="{FF2B5EF4-FFF2-40B4-BE49-F238E27FC236}">
                <a16:creationId xmlns:a16="http://schemas.microsoft.com/office/drawing/2014/main" id="{71FC61DC-630A-2E39-9BF0-6E40CF3180E1}"/>
              </a:ext>
            </a:extLst>
          </p:cNvPr>
          <p:cNvCxnSpPr>
            <a:cxnSpLocks/>
          </p:cNvCxnSpPr>
          <p:nvPr/>
        </p:nvCxnSpPr>
        <p:spPr>
          <a:xfrm>
            <a:off x="-13021" y="2787975"/>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ACB53B57-1FD8-0C8E-E5A3-AA5A4825D54D}"/>
              </a:ext>
            </a:extLst>
          </p:cNvPr>
          <p:cNvCxnSpPr>
            <a:cxnSpLocks/>
          </p:cNvCxnSpPr>
          <p:nvPr/>
        </p:nvCxnSpPr>
        <p:spPr>
          <a:xfrm>
            <a:off x="7110801" y="4608353"/>
            <a:ext cx="468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4E332324-9C59-233D-927B-0C1038346193}"/>
              </a:ext>
            </a:extLst>
          </p:cNvPr>
          <p:cNvCxnSpPr>
            <a:cxnSpLocks/>
          </p:cNvCxnSpPr>
          <p:nvPr/>
        </p:nvCxnSpPr>
        <p:spPr>
          <a:xfrm>
            <a:off x="-8379" y="6216860"/>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F42CD8A-2105-2129-88A4-2B07D3C9F851}"/>
              </a:ext>
            </a:extLst>
          </p:cNvPr>
          <p:cNvCxnSpPr>
            <a:cxnSpLocks/>
          </p:cNvCxnSpPr>
          <p:nvPr/>
        </p:nvCxnSpPr>
        <p:spPr>
          <a:xfrm>
            <a:off x="7023278" y="7847239"/>
            <a:ext cx="540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1DD7BBA2-05B2-E874-9100-D3DE037C9FC9}"/>
              </a:ext>
            </a:extLst>
          </p:cNvPr>
          <p:cNvGrpSpPr>
            <a:grpSpLocks noChangeAspect="1"/>
          </p:cNvGrpSpPr>
          <p:nvPr/>
        </p:nvGrpSpPr>
        <p:grpSpPr>
          <a:xfrm>
            <a:off x="3788268" y="4241718"/>
            <a:ext cx="605780" cy="540000"/>
            <a:chOff x="4422991" y="1951890"/>
            <a:chExt cx="1086135" cy="968195"/>
          </a:xfrm>
        </p:grpSpPr>
        <p:sp>
          <p:nvSpPr>
            <p:cNvPr id="58" name="Freeform 57">
              <a:extLst>
                <a:ext uri="{FF2B5EF4-FFF2-40B4-BE49-F238E27FC236}">
                  <a16:creationId xmlns:a16="http://schemas.microsoft.com/office/drawing/2014/main" id="{160A8A01-DD2A-791B-C0E8-67252A9106C7}"/>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0000"/>
            </a:solidFill>
            <a:ln w="27426" cap="flat">
              <a:noFill/>
              <a:prstDash val="solid"/>
              <a:miter/>
            </a:ln>
          </p:spPr>
          <p:txBody>
            <a:bodyPr rtlCol="0" anchor="ctr"/>
            <a:lstStyle/>
            <a:p>
              <a:endParaRPr lang="en-US"/>
            </a:p>
          </p:txBody>
        </p:sp>
        <p:grpSp>
          <p:nvGrpSpPr>
            <p:cNvPr id="59" name="Graphic 3">
              <a:extLst>
                <a:ext uri="{FF2B5EF4-FFF2-40B4-BE49-F238E27FC236}">
                  <a16:creationId xmlns:a16="http://schemas.microsoft.com/office/drawing/2014/main" id="{5C545489-60BF-6647-C636-EE21603B5869}"/>
                </a:ext>
              </a:extLst>
            </p:cNvPr>
            <p:cNvGrpSpPr/>
            <p:nvPr/>
          </p:nvGrpSpPr>
          <p:grpSpPr>
            <a:xfrm>
              <a:off x="4738409" y="2001259"/>
              <a:ext cx="466270" cy="416899"/>
              <a:chOff x="4738409" y="2001259"/>
              <a:chExt cx="466270" cy="416899"/>
            </a:xfrm>
            <a:solidFill>
              <a:srgbClr val="00BADE"/>
            </a:solidFill>
          </p:grpSpPr>
          <p:sp>
            <p:nvSpPr>
              <p:cNvPr id="60" name="Freeform 59">
                <a:extLst>
                  <a:ext uri="{FF2B5EF4-FFF2-40B4-BE49-F238E27FC236}">
                    <a16:creationId xmlns:a16="http://schemas.microsoft.com/office/drawing/2014/main" id="{77DB0916-EE2B-DD23-1FC3-DF26025FBA7E}"/>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EC662C"/>
              </a:solidFill>
              <a:ln w="2742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647B2AA0-33AA-3D55-3492-EAE4153FC19E}"/>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EC662C"/>
              </a:solid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EAB16140-4045-97AE-9F40-1E831787C455}"/>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EC662C"/>
              </a:solidFill>
              <a:ln w="27426" cap="flat">
                <a:noFill/>
                <a:prstDash val="solid"/>
                <a:miter/>
              </a:ln>
            </p:spPr>
            <p:txBody>
              <a:bodyPr rtlCol="0" anchor="ctr"/>
              <a:lstStyle/>
              <a:p>
                <a:endParaRPr lang="en-US"/>
              </a:p>
            </p:txBody>
          </p:sp>
        </p:grpSp>
      </p:grpSp>
      <p:grpSp>
        <p:nvGrpSpPr>
          <p:cNvPr id="63" name="Group 62">
            <a:extLst>
              <a:ext uri="{FF2B5EF4-FFF2-40B4-BE49-F238E27FC236}">
                <a16:creationId xmlns:a16="http://schemas.microsoft.com/office/drawing/2014/main" id="{B0CA9BA5-9AF7-CECE-D586-424F88CDFE50}"/>
              </a:ext>
            </a:extLst>
          </p:cNvPr>
          <p:cNvGrpSpPr>
            <a:grpSpLocks noChangeAspect="1"/>
          </p:cNvGrpSpPr>
          <p:nvPr/>
        </p:nvGrpSpPr>
        <p:grpSpPr>
          <a:xfrm>
            <a:off x="5456653" y="2402484"/>
            <a:ext cx="533735" cy="540000"/>
            <a:chOff x="7190753" y="5365577"/>
            <a:chExt cx="745522" cy="754273"/>
          </a:xfrm>
        </p:grpSpPr>
        <p:grpSp>
          <p:nvGrpSpPr>
            <p:cNvPr id="64" name="Graphic 2">
              <a:extLst>
                <a:ext uri="{FF2B5EF4-FFF2-40B4-BE49-F238E27FC236}">
                  <a16:creationId xmlns:a16="http://schemas.microsoft.com/office/drawing/2014/main" id="{C04B5871-D3D9-2DA0-8F03-0D9933C3EFBB}"/>
                </a:ext>
              </a:extLst>
            </p:cNvPr>
            <p:cNvGrpSpPr/>
            <p:nvPr/>
          </p:nvGrpSpPr>
          <p:grpSpPr>
            <a:xfrm>
              <a:off x="7353351" y="5647412"/>
              <a:ext cx="420044" cy="75879"/>
              <a:chOff x="7353351" y="5647412"/>
              <a:chExt cx="420044" cy="75879"/>
            </a:xfrm>
            <a:solidFill>
              <a:srgbClr val="00BADE"/>
            </a:solidFill>
          </p:grpSpPr>
          <p:sp>
            <p:nvSpPr>
              <p:cNvPr id="75" name="Freeform 74">
                <a:extLst>
                  <a:ext uri="{FF2B5EF4-FFF2-40B4-BE49-F238E27FC236}">
                    <a16:creationId xmlns:a16="http://schemas.microsoft.com/office/drawing/2014/main" id="{AE84CAF3-59BD-7FCA-06C0-0650464C1608}"/>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EC662C"/>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2C11BEA7-ABA4-D548-A824-B5E1A4CF99E8}"/>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EC662C"/>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65" name="Graphic 2">
              <a:extLst>
                <a:ext uri="{FF2B5EF4-FFF2-40B4-BE49-F238E27FC236}">
                  <a16:creationId xmlns:a16="http://schemas.microsoft.com/office/drawing/2014/main" id="{1325768C-19E4-7A3C-9445-3CE8B9C5491D}"/>
                </a:ext>
              </a:extLst>
            </p:cNvPr>
            <p:cNvGrpSpPr/>
            <p:nvPr/>
          </p:nvGrpSpPr>
          <p:grpSpPr>
            <a:xfrm>
              <a:off x="7190753" y="5365577"/>
              <a:ext cx="745522" cy="754273"/>
              <a:chOff x="7190753" y="5365577"/>
              <a:chExt cx="745522" cy="754273"/>
            </a:xfrm>
            <a:solidFill>
              <a:srgbClr val="000000"/>
            </a:solidFill>
          </p:grpSpPr>
          <p:sp>
            <p:nvSpPr>
              <p:cNvPr id="66" name="Freeform 65">
                <a:extLst>
                  <a:ext uri="{FF2B5EF4-FFF2-40B4-BE49-F238E27FC236}">
                    <a16:creationId xmlns:a16="http://schemas.microsoft.com/office/drawing/2014/main" id="{377ED0A6-C390-37D9-F4A3-F60A60D0E293}"/>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266D76B5-28E2-483C-FC93-5DD5EDEEF521}"/>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E37D35D0-AD53-256E-0DC5-70761BA70EAB}"/>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4F321335-52B0-EA46-371E-C146EE1A4D58}"/>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E68E0AC1-E30E-BA01-1359-D7CB86D47FEC}"/>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AB3EEECA-4E59-D8B7-B779-5C028F0E3536}"/>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84BCCA12-3A84-665B-F348-90A9B637620E}"/>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AAA1A710-E06F-9D6C-ECB8-DB5D504D9A7B}"/>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3F4CD319-53E8-9BF4-7F27-462E686D33D2}"/>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78" name="Graphic 3">
            <a:extLst>
              <a:ext uri="{FF2B5EF4-FFF2-40B4-BE49-F238E27FC236}">
                <a16:creationId xmlns:a16="http://schemas.microsoft.com/office/drawing/2014/main" id="{F8B9BCD8-A5A6-7A30-F512-78259DD31C1C}"/>
              </a:ext>
            </a:extLst>
          </p:cNvPr>
          <p:cNvGrpSpPr>
            <a:grpSpLocks noChangeAspect="1"/>
          </p:cNvGrpSpPr>
          <p:nvPr/>
        </p:nvGrpSpPr>
        <p:grpSpPr>
          <a:xfrm>
            <a:off x="2123051" y="5808368"/>
            <a:ext cx="478537" cy="540000"/>
            <a:chOff x="4643578" y="432838"/>
            <a:chExt cx="1028134" cy="1160188"/>
          </a:xfrm>
        </p:grpSpPr>
        <p:sp>
          <p:nvSpPr>
            <p:cNvPr id="79" name="Freeform 78">
              <a:extLst>
                <a:ext uri="{FF2B5EF4-FFF2-40B4-BE49-F238E27FC236}">
                  <a16:creationId xmlns:a16="http://schemas.microsoft.com/office/drawing/2014/main" id="{F3BF6A93-ECCA-0E4C-0F64-FD53A3105D2C}"/>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C662C"/>
            </a:solidFill>
            <a:ln w="27426" cap="flat">
              <a:noFill/>
              <a:prstDash val="solid"/>
              <a:miter/>
            </a:ln>
          </p:spPr>
          <p:txBody>
            <a:bodyPr rtlCol="0" anchor="ctr"/>
            <a:lstStyle/>
            <a:p>
              <a:endParaRPr lang="en-US"/>
            </a:p>
          </p:txBody>
        </p:sp>
        <p:grpSp>
          <p:nvGrpSpPr>
            <p:cNvPr id="80" name="Graphic 3">
              <a:extLst>
                <a:ext uri="{FF2B5EF4-FFF2-40B4-BE49-F238E27FC236}">
                  <a16:creationId xmlns:a16="http://schemas.microsoft.com/office/drawing/2014/main" id="{0355D621-BE64-385B-1D27-6E3189DA55AE}"/>
                </a:ext>
              </a:extLst>
            </p:cNvPr>
            <p:cNvGrpSpPr/>
            <p:nvPr/>
          </p:nvGrpSpPr>
          <p:grpSpPr>
            <a:xfrm>
              <a:off x="4643578" y="432838"/>
              <a:ext cx="1028134" cy="1160188"/>
              <a:chOff x="4643578" y="432838"/>
              <a:chExt cx="1028134" cy="1160188"/>
            </a:xfrm>
            <a:solidFill>
              <a:srgbClr val="000000"/>
            </a:solidFill>
          </p:grpSpPr>
          <p:sp>
            <p:nvSpPr>
              <p:cNvPr id="81" name="Freeform 80">
                <a:extLst>
                  <a:ext uri="{FF2B5EF4-FFF2-40B4-BE49-F238E27FC236}">
                    <a16:creationId xmlns:a16="http://schemas.microsoft.com/office/drawing/2014/main" id="{EEC2133A-E891-61F9-F7EE-554A296DF361}"/>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grpSp>
            <p:nvGrpSpPr>
              <p:cNvPr id="82" name="Graphic 3">
                <a:extLst>
                  <a:ext uri="{FF2B5EF4-FFF2-40B4-BE49-F238E27FC236}">
                    <a16:creationId xmlns:a16="http://schemas.microsoft.com/office/drawing/2014/main" id="{551BF4C7-46EB-3E41-0B13-CB9477FFBB0A}"/>
                  </a:ext>
                </a:extLst>
              </p:cNvPr>
              <p:cNvGrpSpPr/>
              <p:nvPr/>
            </p:nvGrpSpPr>
            <p:grpSpPr>
              <a:xfrm>
                <a:off x="4643578" y="432838"/>
                <a:ext cx="1028134" cy="1160188"/>
                <a:chOff x="4643578" y="432838"/>
                <a:chExt cx="1028134" cy="1160188"/>
              </a:xfrm>
              <a:solidFill>
                <a:srgbClr val="000000"/>
              </a:solidFill>
            </p:grpSpPr>
            <p:sp>
              <p:nvSpPr>
                <p:cNvPr id="83" name="Freeform 82">
                  <a:extLst>
                    <a:ext uri="{FF2B5EF4-FFF2-40B4-BE49-F238E27FC236}">
                      <a16:creationId xmlns:a16="http://schemas.microsoft.com/office/drawing/2014/main" id="{BFD0ABCA-E560-5D38-4FC6-0A36F9235419}"/>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CE22C708-0AF1-550C-C80F-7719D7648B4D}"/>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000000"/>
                </a:solidFill>
                <a:ln w="27426" cap="flat">
                  <a:noFill/>
                  <a:prstDash val="solid"/>
                  <a:miter/>
                </a:ln>
              </p:spPr>
              <p:txBody>
                <a:bodyPr rtlCol="0" anchor="ctr"/>
                <a:lstStyle/>
                <a:p>
                  <a:endParaRPr lang="en-US"/>
                </a:p>
              </p:txBody>
            </p:sp>
          </p:grpSp>
        </p:grpSp>
      </p:grpSp>
      <p:grpSp>
        <p:nvGrpSpPr>
          <p:cNvPr id="89" name="Group 88">
            <a:extLst>
              <a:ext uri="{FF2B5EF4-FFF2-40B4-BE49-F238E27FC236}">
                <a16:creationId xmlns:a16="http://schemas.microsoft.com/office/drawing/2014/main" id="{DC036BAA-5BB6-79AC-F4E6-574E0B0F0700}"/>
              </a:ext>
            </a:extLst>
          </p:cNvPr>
          <p:cNvGrpSpPr>
            <a:grpSpLocks noChangeAspect="1"/>
          </p:cNvGrpSpPr>
          <p:nvPr/>
        </p:nvGrpSpPr>
        <p:grpSpPr>
          <a:xfrm>
            <a:off x="4421631" y="7494751"/>
            <a:ext cx="540590" cy="540000"/>
            <a:chOff x="7257599" y="768348"/>
            <a:chExt cx="868457" cy="867509"/>
          </a:xfrm>
        </p:grpSpPr>
        <p:sp>
          <p:nvSpPr>
            <p:cNvPr id="90" name="Freeform 89">
              <a:extLst>
                <a:ext uri="{FF2B5EF4-FFF2-40B4-BE49-F238E27FC236}">
                  <a16:creationId xmlns:a16="http://schemas.microsoft.com/office/drawing/2014/main" id="{89C590A3-48A9-827C-C920-FC618E72CB4F}"/>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C662C"/>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91" name="Graphic 2">
              <a:extLst>
                <a:ext uri="{FF2B5EF4-FFF2-40B4-BE49-F238E27FC236}">
                  <a16:creationId xmlns:a16="http://schemas.microsoft.com/office/drawing/2014/main" id="{94D4E803-A517-6D89-6E1D-8CDB08BA4959}"/>
                </a:ext>
              </a:extLst>
            </p:cNvPr>
            <p:cNvGrpSpPr/>
            <p:nvPr/>
          </p:nvGrpSpPr>
          <p:grpSpPr>
            <a:xfrm>
              <a:off x="7257599" y="768348"/>
              <a:ext cx="868457" cy="867509"/>
              <a:chOff x="7257599" y="768348"/>
              <a:chExt cx="868457" cy="867509"/>
            </a:xfrm>
            <a:solidFill>
              <a:srgbClr val="010101"/>
            </a:solidFill>
          </p:grpSpPr>
          <p:sp>
            <p:nvSpPr>
              <p:cNvPr id="92" name="Freeform 91">
                <a:extLst>
                  <a:ext uri="{FF2B5EF4-FFF2-40B4-BE49-F238E27FC236}">
                    <a16:creationId xmlns:a16="http://schemas.microsoft.com/office/drawing/2014/main" id="{D3FABB1E-A9F5-9E24-4F0D-B16C4F1E695A}"/>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3" name="Freeform 92">
                <a:extLst>
                  <a:ext uri="{FF2B5EF4-FFF2-40B4-BE49-F238E27FC236}">
                    <a16:creationId xmlns:a16="http://schemas.microsoft.com/office/drawing/2014/main" id="{EBF9DF84-0061-F377-5059-3C608CC835E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4" name="Freeform 93">
                <a:extLst>
                  <a:ext uri="{FF2B5EF4-FFF2-40B4-BE49-F238E27FC236}">
                    <a16:creationId xmlns:a16="http://schemas.microsoft.com/office/drawing/2014/main" id="{04D45B9F-8985-F397-FAEE-C7964B61F099}"/>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5" name="Freeform 94">
                <a:extLst>
                  <a:ext uri="{FF2B5EF4-FFF2-40B4-BE49-F238E27FC236}">
                    <a16:creationId xmlns:a16="http://schemas.microsoft.com/office/drawing/2014/main" id="{06A065B4-8960-F3AA-2086-1A34F6C06C8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6" name="Freeform 95">
                <a:extLst>
                  <a:ext uri="{FF2B5EF4-FFF2-40B4-BE49-F238E27FC236}">
                    <a16:creationId xmlns:a16="http://schemas.microsoft.com/office/drawing/2014/main" id="{AE6581F4-E3F3-B7BD-1532-3AB5BCBCE649}"/>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108" name="Picture 107">
            <a:extLst>
              <a:ext uri="{FF2B5EF4-FFF2-40B4-BE49-F238E27FC236}">
                <a16:creationId xmlns:a16="http://schemas.microsoft.com/office/drawing/2014/main" id="{35ECA66A-8665-4696-FDF7-D675A94FA0C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r="21145"/>
          <a:stretch/>
        </p:blipFill>
        <p:spPr>
          <a:xfrm>
            <a:off x="4398612" y="17927"/>
            <a:ext cx="3160754" cy="2547829"/>
          </a:xfrm>
          <a:prstGeom prst="rect">
            <a:avLst/>
          </a:prstGeom>
        </p:spPr>
      </p:pic>
      <p:sp>
        <p:nvSpPr>
          <p:cNvPr id="109" name="Rectangle 108">
            <a:extLst>
              <a:ext uri="{FF2B5EF4-FFF2-40B4-BE49-F238E27FC236}">
                <a16:creationId xmlns:a16="http://schemas.microsoft.com/office/drawing/2014/main" id="{A2BAA916-A62F-7490-8108-AC9606640111}"/>
              </a:ext>
            </a:extLst>
          </p:cNvPr>
          <p:cNvSpPr/>
          <p:nvPr/>
        </p:nvSpPr>
        <p:spPr>
          <a:xfrm>
            <a:off x="5011743" y="240312"/>
            <a:ext cx="2539465" cy="18856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AF83CAC-340D-EB53-83A1-985A1C436C64}"/>
              </a:ext>
            </a:extLst>
          </p:cNvPr>
          <p:cNvSpPr txBox="1"/>
          <p:nvPr/>
        </p:nvSpPr>
        <p:spPr>
          <a:xfrm>
            <a:off x="512368" y="7433995"/>
            <a:ext cx="2011461" cy="261610"/>
          </a:xfrm>
          <a:prstGeom prst="rect">
            <a:avLst/>
          </a:prstGeom>
          <a:noFill/>
        </p:spPr>
        <p:txBody>
          <a:bodyPr wrap="square">
            <a:spAutoFit/>
          </a:bodyPr>
          <a:lstStyle/>
          <a:p>
            <a:pPr algn="ctr"/>
            <a:r>
              <a:rPr lang="en-GB" sz="1100" b="1" dirty="0" err="1">
                <a:solidFill>
                  <a:srgbClr val="EC662C"/>
                </a:solidFill>
              </a:rPr>
              <a:t>Rewordify</a:t>
            </a:r>
            <a:r>
              <a:rPr lang="en-GB" sz="1100" b="1" dirty="0">
                <a:solidFill>
                  <a:srgbClr val="EC662C"/>
                </a:solidFill>
              </a:rPr>
              <a:t> </a:t>
            </a:r>
            <a:r>
              <a:rPr lang="en-GB" sz="1100" b="1" dirty="0" err="1">
                <a:solidFill>
                  <a:srgbClr val="EC662C"/>
                </a:solidFill>
              </a:rPr>
              <a:t>på</a:t>
            </a:r>
            <a:r>
              <a:rPr lang="en-GB" sz="1100" b="1" dirty="0">
                <a:solidFill>
                  <a:srgbClr val="EC662C"/>
                </a:solidFill>
              </a:rPr>
              <a:t> 5 </a:t>
            </a:r>
            <a:r>
              <a:rPr lang="en-GB" sz="1100" b="1" dirty="0" err="1">
                <a:solidFill>
                  <a:srgbClr val="EC662C"/>
                </a:solidFill>
              </a:rPr>
              <a:t>minuter</a:t>
            </a:r>
            <a:endParaRPr lang="en-IE" sz="1100" b="1" dirty="0">
              <a:solidFill>
                <a:srgbClr val="EC662C"/>
              </a:solidFill>
            </a:endParaRPr>
          </a:p>
        </p:txBody>
      </p:sp>
      <p:sp>
        <p:nvSpPr>
          <p:cNvPr id="3" name="TextBox 2">
            <a:extLst>
              <a:ext uri="{FF2B5EF4-FFF2-40B4-BE49-F238E27FC236}">
                <a16:creationId xmlns:a16="http://schemas.microsoft.com/office/drawing/2014/main" id="{F84E3594-DCE3-72F3-1C2F-D154E1B452F7}"/>
              </a:ext>
            </a:extLst>
          </p:cNvPr>
          <p:cNvSpPr txBox="1"/>
          <p:nvPr/>
        </p:nvSpPr>
        <p:spPr>
          <a:xfrm>
            <a:off x="2950877" y="8424194"/>
            <a:ext cx="1897058" cy="261610"/>
          </a:xfrm>
          <a:prstGeom prst="rect">
            <a:avLst/>
          </a:prstGeom>
          <a:noFill/>
        </p:spPr>
        <p:txBody>
          <a:bodyPr wrap="square">
            <a:spAutoFit/>
          </a:bodyPr>
          <a:lstStyle/>
          <a:p>
            <a:pPr algn="ctr"/>
            <a:r>
              <a:rPr lang="en-GB" sz="1100" b="1" dirty="0" err="1">
                <a:solidFill>
                  <a:srgbClr val="EC662C"/>
                </a:solidFill>
              </a:rPr>
              <a:t>Rewordify</a:t>
            </a:r>
            <a:r>
              <a:rPr lang="en-GB" sz="1100" b="1" dirty="0">
                <a:solidFill>
                  <a:srgbClr val="EC662C"/>
                </a:solidFill>
              </a:rPr>
              <a:t> </a:t>
            </a:r>
            <a:r>
              <a:rPr lang="en-IE" sz="1100" b="1" dirty="0" err="1">
                <a:solidFill>
                  <a:srgbClr val="EC662C"/>
                </a:solidFill>
              </a:rPr>
              <a:t>på</a:t>
            </a:r>
            <a:r>
              <a:rPr lang="en-IE" sz="1100" b="1" dirty="0">
                <a:solidFill>
                  <a:srgbClr val="EC662C"/>
                </a:solidFill>
              </a:rPr>
              <a:t> </a:t>
            </a:r>
            <a:r>
              <a:rPr lang="en-IE" sz="1100" b="1" dirty="0" err="1">
                <a:solidFill>
                  <a:srgbClr val="EC662C"/>
                </a:solidFill>
              </a:rPr>
              <a:t>djupet</a:t>
            </a:r>
            <a:endParaRPr lang="en-IE" sz="1100" b="1" dirty="0">
              <a:solidFill>
                <a:srgbClr val="EC662C"/>
              </a:solidFill>
            </a:endParaRPr>
          </a:p>
        </p:txBody>
      </p:sp>
      <p:sp>
        <p:nvSpPr>
          <p:cNvPr id="4" name="TextBox 3">
            <a:extLst>
              <a:ext uri="{FF2B5EF4-FFF2-40B4-BE49-F238E27FC236}">
                <a16:creationId xmlns:a16="http://schemas.microsoft.com/office/drawing/2014/main" id="{090A536B-0086-1CCA-AD4A-52DF2BA59C2E}"/>
              </a:ext>
            </a:extLst>
          </p:cNvPr>
          <p:cNvSpPr txBox="1"/>
          <p:nvPr/>
        </p:nvSpPr>
        <p:spPr>
          <a:xfrm>
            <a:off x="426374" y="1842459"/>
            <a:ext cx="2861949" cy="528350"/>
          </a:xfrm>
          <a:prstGeom prst="rect">
            <a:avLst/>
          </a:prstGeom>
          <a:noFill/>
        </p:spPr>
        <p:txBody>
          <a:bodyPr wrap="square">
            <a:spAutoFit/>
          </a:bodyPr>
          <a:lstStyle/>
          <a:p>
            <a:pPr>
              <a:lnSpc>
                <a:spcPts val="1720"/>
              </a:lnSpc>
            </a:pP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Ersätter</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en</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svår</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formulering</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med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lättare</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språk</a:t>
            </a:r>
            <a:endParaRPr lang="en-IE" sz="1600" i="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6A3B8121-4404-80B3-5A45-AF6459B2B64A}"/>
              </a:ext>
            </a:extLst>
          </p:cNvPr>
          <p:cNvGrpSpPr/>
          <p:nvPr/>
        </p:nvGrpSpPr>
        <p:grpSpPr>
          <a:xfrm>
            <a:off x="580704" y="1237605"/>
            <a:ext cx="600909" cy="437472"/>
            <a:chOff x="3400450" y="986392"/>
            <a:chExt cx="1487826" cy="1083162"/>
          </a:xfrm>
        </p:grpSpPr>
        <p:sp>
          <p:nvSpPr>
            <p:cNvPr id="16" name="Freeform 15">
              <a:extLst>
                <a:ext uri="{FF2B5EF4-FFF2-40B4-BE49-F238E27FC236}">
                  <a16:creationId xmlns:a16="http://schemas.microsoft.com/office/drawing/2014/main" id="{57172509-C31A-1A29-5055-FD8333737B5C}"/>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61152"/>
            </a:solidFill>
            <a:ln w="8971"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D766907A-0C55-472F-2A86-19015053640E}"/>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pic>
        <p:nvPicPr>
          <p:cNvPr id="8" name="Picture 7">
            <a:extLst>
              <a:ext uri="{FF2B5EF4-FFF2-40B4-BE49-F238E27FC236}">
                <a16:creationId xmlns:a16="http://schemas.microsoft.com/office/drawing/2014/main" id="{13F145C5-2E2D-133B-CC0C-919688E7CC3D}"/>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586919" y="8653828"/>
            <a:ext cx="2652873" cy="1686264"/>
          </a:xfrm>
          <a:prstGeom prst="rect">
            <a:avLst/>
          </a:prstGeom>
        </p:spPr>
      </p:pic>
      <p:pic>
        <p:nvPicPr>
          <p:cNvPr id="9" name="Picture 8">
            <a:extLst>
              <a:ext uri="{FF2B5EF4-FFF2-40B4-BE49-F238E27FC236}">
                <a16:creationId xmlns:a16="http://schemas.microsoft.com/office/drawing/2014/main" id="{4DDD2CF6-CC19-BC85-AF20-19676B07D585}"/>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85896" y="7625467"/>
            <a:ext cx="2652873" cy="1686264"/>
          </a:xfrm>
          <a:prstGeom prst="rect">
            <a:avLst/>
          </a:prstGeom>
        </p:spPr>
      </p:pic>
      <p:sp>
        <p:nvSpPr>
          <p:cNvPr id="10" name="Freeform 9">
            <a:hlinkClick r:id="rId5"/>
            <a:extLst>
              <a:ext uri="{FF2B5EF4-FFF2-40B4-BE49-F238E27FC236}">
                <a16:creationId xmlns:a16="http://schemas.microsoft.com/office/drawing/2014/main" id="{9602F00E-3FC6-35B7-18E0-78FE422A13B1}"/>
              </a:ext>
            </a:extLst>
          </p:cNvPr>
          <p:cNvSpPr/>
          <p:nvPr/>
        </p:nvSpPr>
        <p:spPr>
          <a:xfrm rot="1020859">
            <a:off x="4605504" y="9189532"/>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C662C"/>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11" name="Graphic 5">
            <a:extLst>
              <a:ext uri="{FF2B5EF4-FFF2-40B4-BE49-F238E27FC236}">
                <a16:creationId xmlns:a16="http://schemas.microsoft.com/office/drawing/2014/main" id="{D45DD2F0-CD1B-D45E-6602-66ED1A6FDB30}"/>
              </a:ext>
            </a:extLst>
          </p:cNvPr>
          <p:cNvSpPr txBox="1"/>
          <p:nvPr/>
        </p:nvSpPr>
        <p:spPr>
          <a:xfrm rot="720709">
            <a:off x="4626710" y="9386490"/>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6">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14" name="Freeform 13">
            <a:hlinkClick r:id="rId5"/>
            <a:extLst>
              <a:ext uri="{FF2B5EF4-FFF2-40B4-BE49-F238E27FC236}">
                <a16:creationId xmlns:a16="http://schemas.microsoft.com/office/drawing/2014/main" id="{890F1DE8-58D9-9C14-F1BD-DF2DF19FA1EA}"/>
              </a:ext>
            </a:extLst>
          </p:cNvPr>
          <p:cNvSpPr/>
          <p:nvPr/>
        </p:nvSpPr>
        <p:spPr>
          <a:xfrm>
            <a:off x="2197241" y="776162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C662C"/>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23" name="Graphic 5">
            <a:extLst>
              <a:ext uri="{FF2B5EF4-FFF2-40B4-BE49-F238E27FC236}">
                <a16:creationId xmlns:a16="http://schemas.microsoft.com/office/drawing/2014/main" id="{9731F77A-55D7-FB69-D4C2-F7D86BAB3D47}"/>
              </a:ext>
            </a:extLst>
          </p:cNvPr>
          <p:cNvSpPr txBox="1"/>
          <p:nvPr/>
        </p:nvSpPr>
        <p:spPr>
          <a:xfrm rot="-300150">
            <a:off x="2218447" y="7958581"/>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7">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29" name="Rectangle 28">
            <a:extLst>
              <a:ext uri="{FF2B5EF4-FFF2-40B4-BE49-F238E27FC236}">
                <a16:creationId xmlns:a16="http://schemas.microsoft.com/office/drawing/2014/main" id="{395CD67C-BEAF-85B9-38A5-81C799003ECC}"/>
              </a:ext>
            </a:extLst>
          </p:cNvPr>
          <p:cNvSpPr/>
          <p:nvPr/>
        </p:nvSpPr>
        <p:spPr>
          <a:xfrm>
            <a:off x="5011743" y="253878"/>
            <a:ext cx="2539465" cy="1885674"/>
          </a:xfrm>
          <a:prstGeom prst="rect">
            <a:avLst/>
          </a:prstGeom>
          <a:blipFill>
            <a:blip r:embed="rId8"/>
            <a:srcRect/>
            <a:stretch>
              <a:fillRect l="746" t="18506" r="-746" b="826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a:hlinkClick r:id="rId5"/>
            <a:extLst>
              <a:ext uri="{FF2B5EF4-FFF2-40B4-BE49-F238E27FC236}">
                <a16:creationId xmlns:a16="http://schemas.microsoft.com/office/drawing/2014/main" id="{9F7D6354-489D-07A2-DD52-273B8E966853}"/>
              </a:ext>
            </a:extLst>
          </p:cNvPr>
          <p:cNvSpPr/>
          <p:nvPr/>
        </p:nvSpPr>
        <p:spPr>
          <a:xfrm rot="1020859">
            <a:off x="4600425" y="107820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61152"/>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31" name="Graphic 5">
            <a:extLst>
              <a:ext uri="{FF2B5EF4-FFF2-40B4-BE49-F238E27FC236}">
                <a16:creationId xmlns:a16="http://schemas.microsoft.com/office/drawing/2014/main" id="{0E69E383-EA4E-BA97-1374-42743D9AABD3}"/>
              </a:ext>
            </a:extLst>
          </p:cNvPr>
          <p:cNvSpPr txBox="1"/>
          <p:nvPr/>
        </p:nvSpPr>
        <p:spPr>
          <a:xfrm rot="720709">
            <a:off x="4621631" y="1273462"/>
            <a:ext cx="711222" cy="379848"/>
          </a:xfrm>
          <a:prstGeom prst="rect">
            <a:avLst/>
          </a:prstGeom>
          <a:noFill/>
        </p:spPr>
        <p:txBody>
          <a:bodyPr wrap="square" rtlCol="0">
            <a:spAutoFit/>
          </a:bodyPr>
          <a:lstStyle/>
          <a:p>
            <a:pPr algn="ctr">
              <a:lnSpc>
                <a:spcPts val="1120"/>
              </a:lnSpc>
            </a:pPr>
            <a:r>
              <a:rPr lang="en-US" sz="1200" spc="0" baseline="0" dirty="0">
                <a:solidFill>
                  <a:schemeClr val="bg1"/>
                </a:solidFill>
                <a:latin typeface="Calibri" panose="020F0502020204030204" pitchFamily="34" charset="0"/>
                <a:ea typeface="OpenSans"/>
                <a:cs typeface="Calibri" panose="020F0502020204030204" pitchFamily="34" charset="0"/>
                <a:sym typeface="OpenSans"/>
                <a:hlinkClick r:id="rId9">
                  <a:extLst>
                    <a:ext uri="{A12FA001-AC4F-418D-AE19-62706E023703}">
                      <ahyp:hlinkClr xmlns:ahyp="http://schemas.microsoft.com/office/drawing/2018/hyperlinkcolor" val="tx"/>
                    </a:ext>
                  </a:extLst>
                </a:hlinkClick>
                <a:rtl val="0"/>
              </a:rPr>
              <a:t>KLICKA HÄR</a:t>
            </a:r>
            <a:endParaRPr lang="en-US" sz="12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Tree>
    <p:extLst>
      <p:ext uri="{BB962C8B-B14F-4D97-AF65-F5344CB8AC3E}">
        <p14:creationId xmlns:p14="http://schemas.microsoft.com/office/powerpoint/2010/main" val="30535693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7FD3A351-E413-5EB6-12CA-92F5AFFE4B3A}"/>
              </a:ext>
            </a:extLst>
          </p:cNvPr>
          <p:cNvPicPr>
            <a:picLocks noChangeAspect="1"/>
          </p:cNvPicPr>
          <p:nvPr/>
        </p:nvPicPr>
        <p:blipFill>
          <a:blip r:embed="rId2"/>
          <a:stretch>
            <a:fillRect/>
          </a:stretch>
        </p:blipFill>
        <p:spPr>
          <a:xfrm>
            <a:off x="564249" y="7761623"/>
            <a:ext cx="1921773" cy="1236985"/>
          </a:xfrm>
          <a:prstGeom prst="rect">
            <a:avLst/>
          </a:prstGeom>
        </p:spPr>
      </p:pic>
      <p:pic>
        <p:nvPicPr>
          <p:cNvPr id="29" name="Picture 28">
            <a:extLst>
              <a:ext uri="{FF2B5EF4-FFF2-40B4-BE49-F238E27FC236}">
                <a16:creationId xmlns:a16="http://schemas.microsoft.com/office/drawing/2014/main" id="{316FB5BF-04CF-8FF9-CA09-F49B9A965AC5}"/>
              </a:ext>
            </a:extLst>
          </p:cNvPr>
          <p:cNvPicPr>
            <a:picLocks noChangeAspect="1"/>
          </p:cNvPicPr>
          <p:nvPr/>
        </p:nvPicPr>
        <p:blipFill>
          <a:blip r:embed="rId3"/>
          <a:stretch>
            <a:fillRect/>
          </a:stretch>
        </p:blipFill>
        <p:spPr>
          <a:xfrm>
            <a:off x="2991696" y="8759952"/>
            <a:ext cx="1869743" cy="1252502"/>
          </a:xfrm>
          <a:prstGeom prst="rect">
            <a:avLst/>
          </a:prstGeom>
        </p:spPr>
      </p:pic>
      <p:sp>
        <p:nvSpPr>
          <p:cNvPr id="37" name="Freeform 36">
            <a:extLst>
              <a:ext uri="{FF2B5EF4-FFF2-40B4-BE49-F238E27FC236}">
                <a16:creationId xmlns:a16="http://schemas.microsoft.com/office/drawing/2014/main" id="{4F8C8083-7A93-BF73-E44B-015A7EA862D7}"/>
              </a:ext>
            </a:extLst>
          </p:cNvPr>
          <p:cNvSpPr/>
          <p:nvPr/>
        </p:nvSpPr>
        <p:spPr>
          <a:xfrm rot="5400000" flipH="1">
            <a:off x="2923881" y="-2975750"/>
            <a:ext cx="1718803" cy="7566566"/>
          </a:xfrm>
          <a:custGeom>
            <a:avLst/>
            <a:gdLst>
              <a:gd name="connsiteX0" fmla="*/ 1587338 w 1587338"/>
              <a:gd name="connsiteY0" fmla="*/ 7566565 h 7566566"/>
              <a:gd name="connsiteX1" fmla="*/ 1587338 w 1587338"/>
              <a:gd name="connsiteY1" fmla="*/ 0 h 7566566"/>
              <a:gd name="connsiteX2" fmla="*/ 0 w 1587338"/>
              <a:gd name="connsiteY2" fmla="*/ 12120 h 7566566"/>
              <a:gd name="connsiteX3" fmla="*/ 280422 w 1587338"/>
              <a:gd name="connsiteY3" fmla="*/ 7566566 h 7566566"/>
            </a:gdLst>
            <a:ahLst/>
            <a:cxnLst>
              <a:cxn ang="0">
                <a:pos x="connsiteX0" y="connsiteY0"/>
              </a:cxn>
              <a:cxn ang="0">
                <a:pos x="connsiteX1" y="connsiteY1"/>
              </a:cxn>
              <a:cxn ang="0">
                <a:pos x="connsiteX2" y="connsiteY2"/>
              </a:cxn>
              <a:cxn ang="0">
                <a:pos x="connsiteX3" y="connsiteY3"/>
              </a:cxn>
            </a:cxnLst>
            <a:rect l="l" t="t" r="r" b="b"/>
            <a:pathLst>
              <a:path w="1587338" h="7566566">
                <a:moveTo>
                  <a:pt x="1587338" y="7566565"/>
                </a:moveTo>
                <a:lnTo>
                  <a:pt x="1587338" y="0"/>
                </a:lnTo>
                <a:lnTo>
                  <a:pt x="0" y="12120"/>
                </a:lnTo>
                <a:lnTo>
                  <a:pt x="280422" y="7566566"/>
                </a:lnTo>
                <a:close/>
              </a:path>
            </a:pathLst>
          </a:custGeom>
          <a:solidFill>
            <a:srgbClr val="358EC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4">
            <a:extLst>
              <a:ext uri="{FF2B5EF4-FFF2-40B4-BE49-F238E27FC236}">
                <a16:creationId xmlns:a16="http://schemas.microsoft.com/office/drawing/2014/main" id="{C2B65567-D7A9-2610-9CB2-EC99D0304C39}"/>
              </a:ext>
            </a:extLst>
          </p:cNvPr>
          <p:cNvSpPr>
            <a:spLocks noGrp="1"/>
          </p:cNvSpPr>
          <p:nvPr>
            <p:ph type="body" sz="quarter" idx="32"/>
          </p:nvPr>
        </p:nvSpPr>
        <p:spPr>
          <a:xfrm>
            <a:off x="460053" y="2612168"/>
            <a:ext cx="4772257" cy="348130"/>
          </a:xfrm>
          <a:solidFill>
            <a:srgbClr val="E61152"/>
          </a:solidFill>
        </p:spPr>
        <p:txBody>
          <a:bodyPr numCol="1"/>
          <a:lstStyle/>
          <a:p>
            <a:r>
              <a:rPr lang="en-US" sz="1800" b="1" dirty="0">
                <a:solidFill>
                  <a:schemeClr val="bg1"/>
                </a:solidFill>
              </a:rPr>
              <a:t>STÖDJER DIFFERENTIERING OCH INKLUDERING</a:t>
            </a:r>
          </a:p>
        </p:txBody>
      </p:sp>
      <p:sp>
        <p:nvSpPr>
          <p:cNvPr id="6" name="Slide Number Placeholder 5">
            <a:extLst>
              <a:ext uri="{FF2B5EF4-FFF2-40B4-BE49-F238E27FC236}">
                <a16:creationId xmlns:a16="http://schemas.microsoft.com/office/drawing/2014/main" id="{27931DDB-F423-CA0A-4FBC-817D52095746}"/>
              </a:ext>
            </a:extLst>
          </p:cNvPr>
          <p:cNvSpPr txBox="1">
            <a:spLocks/>
          </p:cNvSpPr>
          <p:nvPr/>
        </p:nvSpPr>
        <p:spPr>
          <a:xfrm>
            <a:off x="7030922" y="10219096"/>
            <a:ext cx="372588" cy="363596"/>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rgbClr val="000000"/>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28</a:t>
            </a:fld>
            <a:endParaRPr lang="fr-CA" dirty="0"/>
          </a:p>
        </p:txBody>
      </p:sp>
      <p:sp>
        <p:nvSpPr>
          <p:cNvPr id="12" name="TextBox 11">
            <a:extLst>
              <a:ext uri="{FF2B5EF4-FFF2-40B4-BE49-F238E27FC236}">
                <a16:creationId xmlns:a16="http://schemas.microsoft.com/office/drawing/2014/main" id="{7642CAD5-494D-C4C3-B633-A2E925B82845}"/>
              </a:ext>
            </a:extLst>
          </p:cNvPr>
          <p:cNvSpPr txBox="1"/>
          <p:nvPr/>
        </p:nvSpPr>
        <p:spPr>
          <a:xfrm>
            <a:off x="395495" y="78979"/>
            <a:ext cx="1416148" cy="1092607"/>
          </a:xfrm>
          <a:prstGeom prst="rect">
            <a:avLst/>
          </a:prstGeom>
          <a:noFill/>
        </p:spPr>
        <p:txBody>
          <a:bodyPr wrap="square">
            <a:spAutoFit/>
          </a:bodyPr>
          <a:lstStyle/>
          <a:p>
            <a:r>
              <a:rPr lang="en-GB" sz="5400" dirty="0">
                <a:solidFill>
                  <a:schemeClr val="bg1"/>
                </a:solidFill>
              </a:rPr>
              <a:t>17</a:t>
            </a:r>
            <a:r>
              <a:rPr lang="en-GB" sz="6500" dirty="0">
                <a:solidFill>
                  <a:schemeClr val="bg1"/>
                </a:solidFill>
              </a:rPr>
              <a:t>	</a:t>
            </a:r>
            <a:endParaRPr lang="en-US" sz="6500" dirty="0">
              <a:solidFill>
                <a:schemeClr val="bg1"/>
              </a:solidFill>
            </a:endParaRPr>
          </a:p>
        </p:txBody>
      </p:sp>
      <p:sp>
        <p:nvSpPr>
          <p:cNvPr id="13" name="Text Placeholder 4">
            <a:extLst>
              <a:ext uri="{FF2B5EF4-FFF2-40B4-BE49-F238E27FC236}">
                <a16:creationId xmlns:a16="http://schemas.microsoft.com/office/drawing/2014/main" id="{C4D7DC80-5C7A-E000-B8C2-C6F39B834330}"/>
              </a:ext>
            </a:extLst>
          </p:cNvPr>
          <p:cNvSpPr txBox="1">
            <a:spLocks/>
          </p:cNvSpPr>
          <p:nvPr/>
        </p:nvSpPr>
        <p:spPr>
          <a:xfrm>
            <a:off x="490913" y="3145527"/>
            <a:ext cx="6526988"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358ECE"/>
              </a:buClr>
              <a:buFont typeface="Arial" panose="020B0604020202020204" pitchFamily="34" charset="0"/>
              <a:buChar char="•"/>
            </a:pPr>
            <a:r>
              <a:rPr lang="sv-SE" sz="1200" dirty="0"/>
              <a:t>De studerande kan lätt lägga till text, medier och alla slags interaktivitet till en berättelse om vilket ämne som helst. </a:t>
            </a:r>
          </a:p>
          <a:p>
            <a:pPr marL="171450" indent="-171450" algn="l">
              <a:buClr>
                <a:srgbClr val="358ECE"/>
              </a:buClr>
              <a:buFont typeface="Arial" panose="020B0604020202020204" pitchFamily="34" charset="0"/>
              <a:buChar char="•"/>
            </a:pPr>
            <a:r>
              <a:rPr lang="sv-SE" sz="1200" dirty="0"/>
              <a:t>Skapar en mall så att de studerande har ett ramverk att skapa sina projekt och gemensamma presentationer från.</a:t>
            </a:r>
          </a:p>
          <a:p>
            <a:pPr marL="171450" indent="-171450" algn="l">
              <a:buClr>
                <a:srgbClr val="358ECE"/>
              </a:buClr>
              <a:buFont typeface="Arial" panose="020B0604020202020204" pitchFamily="34" charset="0"/>
              <a:buChar char="•"/>
            </a:pPr>
            <a:r>
              <a:rPr lang="sv-SE" sz="1200" dirty="0"/>
              <a:t>Den enkla visuella designen hjälper till att göra komplicerade idéer mer tillgängliga.</a:t>
            </a:r>
          </a:p>
          <a:p>
            <a:pPr marL="171450" indent="-171450" algn="l">
              <a:buClr>
                <a:srgbClr val="358ECE"/>
              </a:buClr>
              <a:buFont typeface="Arial" panose="020B0604020202020204" pitchFamily="34" charset="0"/>
              <a:buChar char="•"/>
            </a:pPr>
            <a:endParaRPr lang="sv-SE" sz="1200" dirty="0"/>
          </a:p>
        </p:txBody>
      </p:sp>
      <p:sp>
        <p:nvSpPr>
          <p:cNvPr id="25" name="Text Placeholder 24">
            <a:extLst>
              <a:ext uri="{FF2B5EF4-FFF2-40B4-BE49-F238E27FC236}">
                <a16:creationId xmlns:a16="http://schemas.microsoft.com/office/drawing/2014/main" id="{506B37DA-64D5-E9FA-40D9-EF41DA269A4D}"/>
              </a:ext>
            </a:extLst>
          </p:cNvPr>
          <p:cNvSpPr>
            <a:spLocks noGrp="1"/>
          </p:cNvSpPr>
          <p:nvPr>
            <p:ph type="body" sz="quarter" idx="33"/>
          </p:nvPr>
        </p:nvSpPr>
        <p:spPr>
          <a:xfrm>
            <a:off x="1420467" y="530402"/>
            <a:ext cx="3390068" cy="633815"/>
          </a:xfrm>
        </p:spPr>
        <p:txBody>
          <a:bodyPr/>
          <a:lstStyle/>
          <a:p>
            <a:r>
              <a:rPr lang="en-US" sz="2800" b="0" dirty="0" err="1">
                <a:solidFill>
                  <a:schemeClr val="bg1"/>
                </a:solidFill>
              </a:rPr>
              <a:t>Sutori</a:t>
            </a:r>
            <a:r>
              <a:rPr lang="en-US" sz="2800" b="0" dirty="0">
                <a:solidFill>
                  <a:schemeClr val="bg1"/>
                </a:solidFill>
              </a:rPr>
              <a:t> </a:t>
            </a:r>
          </a:p>
        </p:txBody>
      </p:sp>
      <p:grpSp>
        <p:nvGrpSpPr>
          <p:cNvPr id="32" name="Graphic 2">
            <a:extLst>
              <a:ext uri="{FF2B5EF4-FFF2-40B4-BE49-F238E27FC236}">
                <a16:creationId xmlns:a16="http://schemas.microsoft.com/office/drawing/2014/main" id="{F1F7BDAB-5BC6-5299-F9D1-D5EFAC7466CF}"/>
              </a:ext>
            </a:extLst>
          </p:cNvPr>
          <p:cNvGrpSpPr/>
          <p:nvPr/>
        </p:nvGrpSpPr>
        <p:grpSpPr>
          <a:xfrm rot="10800000" flipH="1">
            <a:off x="-2135848" y="-93343"/>
            <a:ext cx="3136007" cy="1090893"/>
            <a:chOff x="4497892" y="6688880"/>
            <a:chExt cx="1587779" cy="552326"/>
          </a:xfrm>
          <a:solidFill>
            <a:srgbClr val="FFFFFF"/>
          </a:solidFill>
        </p:grpSpPr>
        <p:sp>
          <p:nvSpPr>
            <p:cNvPr id="33" name="Graphic 2">
              <a:extLst>
                <a:ext uri="{FF2B5EF4-FFF2-40B4-BE49-F238E27FC236}">
                  <a16:creationId xmlns:a16="http://schemas.microsoft.com/office/drawing/2014/main" id="{1E2816FB-7D70-1497-3C79-0CCA5E0487B3}"/>
                </a:ext>
              </a:extLst>
            </p:cNvPr>
            <p:cNvSpPr/>
            <p:nvPr/>
          </p:nvSpPr>
          <p:spPr>
            <a:xfrm>
              <a:off x="4755987" y="6869474"/>
              <a:ext cx="1071829" cy="371732"/>
            </a:xfrm>
            <a:custGeom>
              <a:avLst/>
              <a:gdLst>
                <a:gd name="connsiteX0" fmla="*/ 543881 w 1071829"/>
                <a:gd name="connsiteY0" fmla="*/ 2221 h 371732"/>
                <a:gd name="connsiteX1" fmla="*/ 540858 w 1071829"/>
                <a:gd name="connsiteY1" fmla="*/ 949 h 371732"/>
                <a:gd name="connsiteX2" fmla="*/ 538674 w 1071829"/>
                <a:gd name="connsiteY2" fmla="*/ 109 h 371732"/>
                <a:gd name="connsiteX3" fmla="*/ 535891 w 1071829"/>
                <a:gd name="connsiteY3" fmla="*/ 37 h 371732"/>
                <a:gd name="connsiteX4" fmla="*/ 533179 w 1071829"/>
                <a:gd name="connsiteY4" fmla="*/ 109 h 371732"/>
                <a:gd name="connsiteX5" fmla="*/ 530948 w 1071829"/>
                <a:gd name="connsiteY5" fmla="*/ 997 h 371732"/>
                <a:gd name="connsiteX6" fmla="*/ 527996 w 1071829"/>
                <a:gd name="connsiteY6" fmla="*/ 2245 h 371732"/>
                <a:gd name="connsiteX7" fmla="*/ 527636 w 1071829"/>
                <a:gd name="connsiteY7" fmla="*/ 2388 h 371732"/>
                <a:gd name="connsiteX8" fmla="*/ 0 w 1071829"/>
                <a:gd name="connsiteY8" fmla="*/ 371732 h 371732"/>
                <a:gd name="connsiteX9" fmla="*/ 4895 w 1071829"/>
                <a:gd name="connsiteY9" fmla="*/ 371732 h 371732"/>
                <a:gd name="connsiteX10" fmla="*/ 50342 w 1071829"/>
                <a:gd name="connsiteY10" fmla="*/ 371732 h 371732"/>
                <a:gd name="connsiteX11" fmla="*/ 535891 w 1071829"/>
                <a:gd name="connsiteY11" fmla="*/ 31807 h 371732"/>
                <a:gd name="connsiteX12" fmla="*/ 1021559 w 1071829"/>
                <a:gd name="connsiteY12" fmla="*/ 371732 h 371732"/>
                <a:gd name="connsiteX13" fmla="*/ 1071829 w 1071829"/>
                <a:gd name="connsiteY13" fmla="*/ 371732 h 371732"/>
                <a:gd name="connsiteX14" fmla="*/ 544217 w 1071829"/>
                <a:gd name="connsiteY14" fmla="*/ 2388 h 371732"/>
                <a:gd name="connsiteX15" fmla="*/ 543881 w 1071829"/>
                <a:gd name="connsiteY15" fmla="*/ 2221 h 37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1829" h="371732">
                  <a:moveTo>
                    <a:pt x="543881" y="2221"/>
                  </a:moveTo>
                  <a:cubicBezTo>
                    <a:pt x="542969" y="1597"/>
                    <a:pt x="541866" y="1357"/>
                    <a:pt x="540858" y="949"/>
                  </a:cubicBezTo>
                  <a:cubicBezTo>
                    <a:pt x="540138" y="661"/>
                    <a:pt x="539442" y="229"/>
                    <a:pt x="538674" y="109"/>
                  </a:cubicBezTo>
                  <a:cubicBezTo>
                    <a:pt x="537786" y="-83"/>
                    <a:pt x="536850" y="37"/>
                    <a:pt x="535891" y="37"/>
                  </a:cubicBezTo>
                  <a:cubicBezTo>
                    <a:pt x="534979" y="37"/>
                    <a:pt x="534067" y="-83"/>
                    <a:pt x="533179" y="109"/>
                  </a:cubicBezTo>
                  <a:cubicBezTo>
                    <a:pt x="532411" y="229"/>
                    <a:pt x="531692" y="685"/>
                    <a:pt x="530948" y="997"/>
                  </a:cubicBezTo>
                  <a:cubicBezTo>
                    <a:pt x="529892" y="1357"/>
                    <a:pt x="528860" y="1621"/>
                    <a:pt x="527996" y="2245"/>
                  </a:cubicBezTo>
                  <a:cubicBezTo>
                    <a:pt x="527852" y="2365"/>
                    <a:pt x="527732" y="2365"/>
                    <a:pt x="527636" y="2388"/>
                  </a:cubicBezTo>
                  <a:lnTo>
                    <a:pt x="0" y="371732"/>
                  </a:lnTo>
                  <a:lnTo>
                    <a:pt x="4895" y="371732"/>
                  </a:lnTo>
                  <a:lnTo>
                    <a:pt x="50342" y="371732"/>
                  </a:lnTo>
                  <a:lnTo>
                    <a:pt x="535891" y="31807"/>
                  </a:lnTo>
                  <a:lnTo>
                    <a:pt x="1021559" y="371732"/>
                  </a:lnTo>
                  <a:lnTo>
                    <a:pt x="1071829" y="371732"/>
                  </a:lnTo>
                  <a:lnTo>
                    <a:pt x="544217" y="2388"/>
                  </a:lnTo>
                  <a:cubicBezTo>
                    <a:pt x="544097" y="2341"/>
                    <a:pt x="543953" y="2341"/>
                    <a:pt x="543881" y="2221"/>
                  </a:cubicBezTo>
                </a:path>
              </a:pathLst>
            </a:custGeom>
            <a:solidFill>
              <a:srgbClr val="FFFFFF"/>
            </a:solidFill>
            <a:ln w="2400" cap="flat">
              <a:noFill/>
              <a:prstDash val="solid"/>
              <a:miter/>
            </a:ln>
          </p:spPr>
          <p:txBody>
            <a:bodyPr rtlCol="0" anchor="ctr"/>
            <a:lstStyle/>
            <a:p>
              <a:endParaRPr lang="en-US" sz="1800"/>
            </a:p>
          </p:txBody>
        </p:sp>
        <p:sp>
          <p:nvSpPr>
            <p:cNvPr id="34" name="Graphic 2">
              <a:extLst>
                <a:ext uri="{FF2B5EF4-FFF2-40B4-BE49-F238E27FC236}">
                  <a16:creationId xmlns:a16="http://schemas.microsoft.com/office/drawing/2014/main" id="{7B88418B-FFD3-AB35-D2BE-A50B9E018B9E}"/>
                </a:ext>
              </a:extLst>
            </p:cNvPr>
            <p:cNvSpPr/>
            <p:nvPr/>
          </p:nvSpPr>
          <p:spPr>
            <a:xfrm>
              <a:off x="4497892" y="6688880"/>
              <a:ext cx="1587779" cy="552300"/>
            </a:xfrm>
            <a:custGeom>
              <a:avLst/>
              <a:gdLst>
                <a:gd name="connsiteX0" fmla="*/ 801976 w 1587779"/>
                <a:gd name="connsiteY0" fmla="*/ 2269 h 552300"/>
                <a:gd name="connsiteX1" fmla="*/ 798953 w 1587779"/>
                <a:gd name="connsiteY1" fmla="*/ 997 h 552300"/>
                <a:gd name="connsiteX2" fmla="*/ 796769 w 1587779"/>
                <a:gd name="connsiteY2" fmla="*/ 109 h 552300"/>
                <a:gd name="connsiteX3" fmla="*/ 793986 w 1587779"/>
                <a:gd name="connsiteY3" fmla="*/ 37 h 552300"/>
                <a:gd name="connsiteX4" fmla="*/ 791274 w 1587779"/>
                <a:gd name="connsiteY4" fmla="*/ 109 h 552300"/>
                <a:gd name="connsiteX5" fmla="*/ 789043 w 1587779"/>
                <a:gd name="connsiteY5" fmla="*/ 997 h 552300"/>
                <a:gd name="connsiteX6" fmla="*/ 786091 w 1587779"/>
                <a:gd name="connsiteY6" fmla="*/ 2269 h 552300"/>
                <a:gd name="connsiteX7" fmla="*/ 785731 w 1587779"/>
                <a:gd name="connsiteY7" fmla="*/ 2412 h 552300"/>
                <a:gd name="connsiteX8" fmla="*/ 0 w 1587779"/>
                <a:gd name="connsiteY8" fmla="*/ 552301 h 552300"/>
                <a:gd name="connsiteX9" fmla="*/ 9526 w 1587779"/>
                <a:gd name="connsiteY9" fmla="*/ 552301 h 552300"/>
                <a:gd name="connsiteX10" fmla="*/ 50294 w 1587779"/>
                <a:gd name="connsiteY10" fmla="*/ 552301 h 552300"/>
                <a:gd name="connsiteX11" fmla="*/ 793962 w 1587779"/>
                <a:gd name="connsiteY11" fmla="*/ 31879 h 552300"/>
                <a:gd name="connsiteX12" fmla="*/ 1537557 w 1587779"/>
                <a:gd name="connsiteY12" fmla="*/ 552301 h 552300"/>
                <a:gd name="connsiteX13" fmla="*/ 1587780 w 1587779"/>
                <a:gd name="connsiteY13" fmla="*/ 552301 h 552300"/>
                <a:gd name="connsiteX14" fmla="*/ 802288 w 1587779"/>
                <a:gd name="connsiteY14" fmla="*/ 2412 h 552300"/>
                <a:gd name="connsiteX15" fmla="*/ 801976 w 1587779"/>
                <a:gd name="connsiteY15" fmla="*/ 2269 h 55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87779" h="552300">
                  <a:moveTo>
                    <a:pt x="801976" y="2269"/>
                  </a:moveTo>
                  <a:cubicBezTo>
                    <a:pt x="801064" y="1693"/>
                    <a:pt x="799961" y="1357"/>
                    <a:pt x="798953" y="997"/>
                  </a:cubicBezTo>
                  <a:cubicBezTo>
                    <a:pt x="798233" y="709"/>
                    <a:pt x="797537" y="277"/>
                    <a:pt x="796769" y="109"/>
                  </a:cubicBezTo>
                  <a:cubicBezTo>
                    <a:pt x="795881" y="-83"/>
                    <a:pt x="794945" y="37"/>
                    <a:pt x="793986" y="37"/>
                  </a:cubicBezTo>
                  <a:cubicBezTo>
                    <a:pt x="793074" y="37"/>
                    <a:pt x="792162" y="-83"/>
                    <a:pt x="791274" y="109"/>
                  </a:cubicBezTo>
                  <a:cubicBezTo>
                    <a:pt x="790506" y="253"/>
                    <a:pt x="789787" y="733"/>
                    <a:pt x="789043" y="997"/>
                  </a:cubicBezTo>
                  <a:cubicBezTo>
                    <a:pt x="787987" y="1357"/>
                    <a:pt x="786955" y="1693"/>
                    <a:pt x="786091" y="2269"/>
                  </a:cubicBezTo>
                  <a:cubicBezTo>
                    <a:pt x="785947" y="2341"/>
                    <a:pt x="785827" y="2341"/>
                    <a:pt x="785731" y="2412"/>
                  </a:cubicBezTo>
                  <a:lnTo>
                    <a:pt x="0" y="552301"/>
                  </a:lnTo>
                  <a:lnTo>
                    <a:pt x="9526" y="552301"/>
                  </a:lnTo>
                  <a:lnTo>
                    <a:pt x="50294" y="552301"/>
                  </a:lnTo>
                  <a:lnTo>
                    <a:pt x="793962" y="31879"/>
                  </a:lnTo>
                  <a:lnTo>
                    <a:pt x="1537557" y="552301"/>
                  </a:lnTo>
                  <a:lnTo>
                    <a:pt x="1587780" y="552301"/>
                  </a:lnTo>
                  <a:lnTo>
                    <a:pt x="802288" y="2412"/>
                  </a:lnTo>
                  <a:cubicBezTo>
                    <a:pt x="802192" y="2341"/>
                    <a:pt x="802048" y="2341"/>
                    <a:pt x="801976" y="2269"/>
                  </a:cubicBezTo>
                </a:path>
              </a:pathLst>
            </a:custGeom>
            <a:solidFill>
              <a:srgbClr val="FFFFFF"/>
            </a:solidFill>
            <a:ln w="2400" cap="flat">
              <a:noFill/>
              <a:prstDash val="solid"/>
              <a:miter/>
            </a:ln>
          </p:spPr>
          <p:txBody>
            <a:bodyPr rtlCol="0" anchor="ctr"/>
            <a:lstStyle/>
            <a:p>
              <a:endParaRPr lang="en-US" sz="1800"/>
            </a:p>
          </p:txBody>
        </p:sp>
        <p:sp>
          <p:nvSpPr>
            <p:cNvPr id="35" name="Graphic 2">
              <a:extLst>
                <a:ext uri="{FF2B5EF4-FFF2-40B4-BE49-F238E27FC236}">
                  <a16:creationId xmlns:a16="http://schemas.microsoft.com/office/drawing/2014/main" id="{E3404074-382E-8124-A8FB-48C93E489C57}"/>
                </a:ext>
              </a:extLst>
            </p:cNvPr>
            <p:cNvSpPr/>
            <p:nvPr/>
          </p:nvSpPr>
          <p:spPr>
            <a:xfrm>
              <a:off x="5019674" y="7054087"/>
              <a:ext cx="544457" cy="187118"/>
            </a:xfrm>
            <a:custGeom>
              <a:avLst/>
              <a:gdLst>
                <a:gd name="connsiteX0" fmla="*/ 280531 w 544457"/>
                <a:gd name="connsiteY0" fmla="*/ 2375 h 187118"/>
                <a:gd name="connsiteX1" fmla="*/ 280195 w 544457"/>
                <a:gd name="connsiteY1" fmla="*/ 2230 h 187118"/>
                <a:gd name="connsiteX2" fmla="*/ 277196 w 544457"/>
                <a:gd name="connsiteY2" fmla="*/ 959 h 187118"/>
                <a:gd name="connsiteX3" fmla="*/ 275012 w 544457"/>
                <a:gd name="connsiteY3" fmla="*/ 119 h 187118"/>
                <a:gd name="connsiteX4" fmla="*/ 272205 w 544457"/>
                <a:gd name="connsiteY4" fmla="*/ 47 h 187118"/>
                <a:gd name="connsiteX5" fmla="*/ 269493 w 544457"/>
                <a:gd name="connsiteY5" fmla="*/ 119 h 187118"/>
                <a:gd name="connsiteX6" fmla="*/ 267261 w 544457"/>
                <a:gd name="connsiteY6" fmla="*/ 959 h 187118"/>
                <a:gd name="connsiteX7" fmla="*/ 264310 w 544457"/>
                <a:gd name="connsiteY7" fmla="*/ 2230 h 187118"/>
                <a:gd name="connsiteX8" fmla="*/ 263950 w 544457"/>
                <a:gd name="connsiteY8" fmla="*/ 2375 h 187118"/>
                <a:gd name="connsiteX9" fmla="*/ 0 w 544457"/>
                <a:gd name="connsiteY9" fmla="*/ 187118 h 187118"/>
                <a:gd name="connsiteX10" fmla="*/ 50295 w 544457"/>
                <a:gd name="connsiteY10" fmla="*/ 187118 h 187118"/>
                <a:gd name="connsiteX11" fmla="*/ 272205 w 544457"/>
                <a:gd name="connsiteY11" fmla="*/ 31793 h 187118"/>
                <a:gd name="connsiteX12" fmla="*/ 494187 w 544457"/>
                <a:gd name="connsiteY12" fmla="*/ 187118 h 187118"/>
                <a:gd name="connsiteX13" fmla="*/ 544457 w 544457"/>
                <a:gd name="connsiteY13" fmla="*/ 187118 h 187118"/>
                <a:gd name="connsiteX14" fmla="*/ 280531 w 544457"/>
                <a:gd name="connsiteY14" fmla="*/ 2375 h 1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57" h="187118">
                  <a:moveTo>
                    <a:pt x="280531" y="2375"/>
                  </a:moveTo>
                  <a:cubicBezTo>
                    <a:pt x="280411" y="2303"/>
                    <a:pt x="280315" y="2303"/>
                    <a:pt x="280195" y="2230"/>
                  </a:cubicBezTo>
                  <a:cubicBezTo>
                    <a:pt x="279283" y="1607"/>
                    <a:pt x="278228" y="1319"/>
                    <a:pt x="277196" y="959"/>
                  </a:cubicBezTo>
                  <a:cubicBezTo>
                    <a:pt x="276428" y="671"/>
                    <a:pt x="275780" y="239"/>
                    <a:pt x="275012" y="119"/>
                  </a:cubicBezTo>
                  <a:cubicBezTo>
                    <a:pt x="274100" y="-97"/>
                    <a:pt x="273141" y="47"/>
                    <a:pt x="272205" y="47"/>
                  </a:cubicBezTo>
                  <a:cubicBezTo>
                    <a:pt x="271341" y="47"/>
                    <a:pt x="270405" y="-97"/>
                    <a:pt x="269493" y="119"/>
                  </a:cubicBezTo>
                  <a:cubicBezTo>
                    <a:pt x="268725" y="239"/>
                    <a:pt x="268005" y="671"/>
                    <a:pt x="267261" y="959"/>
                  </a:cubicBezTo>
                  <a:cubicBezTo>
                    <a:pt x="266206" y="1319"/>
                    <a:pt x="265222" y="1607"/>
                    <a:pt x="264310" y="2230"/>
                  </a:cubicBezTo>
                  <a:cubicBezTo>
                    <a:pt x="264166" y="2279"/>
                    <a:pt x="264046" y="2303"/>
                    <a:pt x="263950" y="2375"/>
                  </a:cubicBezTo>
                  <a:lnTo>
                    <a:pt x="0" y="187118"/>
                  </a:lnTo>
                  <a:lnTo>
                    <a:pt x="50295" y="187118"/>
                  </a:lnTo>
                  <a:lnTo>
                    <a:pt x="272205" y="31793"/>
                  </a:lnTo>
                  <a:lnTo>
                    <a:pt x="494187" y="187118"/>
                  </a:lnTo>
                  <a:lnTo>
                    <a:pt x="544457" y="187118"/>
                  </a:lnTo>
                  <a:lnTo>
                    <a:pt x="280531" y="2375"/>
                  </a:lnTo>
                  <a:close/>
                </a:path>
              </a:pathLst>
            </a:custGeom>
            <a:solidFill>
              <a:srgbClr val="FFFFFF"/>
            </a:solidFill>
            <a:ln w="2400" cap="flat">
              <a:noFill/>
              <a:prstDash val="solid"/>
              <a:miter/>
            </a:ln>
          </p:spPr>
          <p:txBody>
            <a:bodyPr rtlCol="0" anchor="ctr"/>
            <a:lstStyle/>
            <a:p>
              <a:endParaRPr lang="en-US" sz="1800"/>
            </a:p>
          </p:txBody>
        </p:sp>
      </p:grpSp>
      <p:sp>
        <p:nvSpPr>
          <p:cNvPr id="38" name="Text Placeholder 4">
            <a:extLst>
              <a:ext uri="{FF2B5EF4-FFF2-40B4-BE49-F238E27FC236}">
                <a16:creationId xmlns:a16="http://schemas.microsoft.com/office/drawing/2014/main" id="{29D32AE7-9FC5-CCEB-708A-D3DBEF89A7E1}"/>
              </a:ext>
            </a:extLst>
          </p:cNvPr>
          <p:cNvSpPr txBox="1">
            <a:spLocks/>
          </p:cNvSpPr>
          <p:nvPr/>
        </p:nvSpPr>
        <p:spPr>
          <a:xfrm>
            <a:off x="4514459" y="4418922"/>
            <a:ext cx="2597728"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STÖDJER KREATIVITET</a:t>
            </a:r>
          </a:p>
        </p:txBody>
      </p:sp>
      <p:sp>
        <p:nvSpPr>
          <p:cNvPr id="39" name="Text Placeholder 4">
            <a:extLst>
              <a:ext uri="{FF2B5EF4-FFF2-40B4-BE49-F238E27FC236}">
                <a16:creationId xmlns:a16="http://schemas.microsoft.com/office/drawing/2014/main" id="{6BCF5308-93EB-288A-4D16-4536109E5CA3}"/>
              </a:ext>
            </a:extLst>
          </p:cNvPr>
          <p:cNvSpPr txBox="1">
            <a:spLocks/>
          </p:cNvSpPr>
          <p:nvPr/>
        </p:nvSpPr>
        <p:spPr>
          <a:xfrm>
            <a:off x="554339" y="4952281"/>
            <a:ext cx="6526988" cy="1082426"/>
          </a:xfrm>
          <a:prstGeom prst="rect">
            <a:avLst/>
          </a:prstGeom>
          <a:ln>
            <a:noFill/>
          </a:ln>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358ECE"/>
              </a:buClr>
              <a:buFont typeface="Arial" panose="020B0604020202020204" pitchFamily="34" charset="0"/>
              <a:buChar char="•"/>
            </a:pPr>
            <a:r>
              <a:rPr lang="sv-SE" sz="1200" dirty="0"/>
              <a:t>Får de studerande delaktiga i innehållet genom </a:t>
            </a:r>
            <a:r>
              <a:rPr lang="sv-SE" sz="1200" dirty="0" err="1"/>
              <a:t>kommentarssystemet</a:t>
            </a:r>
            <a:r>
              <a:rPr lang="sv-SE" sz="1200" dirty="0"/>
              <a:t>. Skapa en berättelse, bjud in studerandegrupper eller hela gruppen för att få alla involverade. Studerande kan också skapa sina egna berättelser i samarbete för att enkelt arbeta i grupp.</a:t>
            </a:r>
          </a:p>
          <a:p>
            <a:pPr marL="171450" indent="-171450" algn="l">
              <a:buClr>
                <a:srgbClr val="358ECE"/>
              </a:buClr>
              <a:buFont typeface="Arial" panose="020B0604020202020204" pitchFamily="34" charset="0"/>
              <a:buChar char="•"/>
            </a:pPr>
            <a:endParaRPr lang="sv-SE" sz="1200" dirty="0"/>
          </a:p>
        </p:txBody>
      </p:sp>
      <p:sp>
        <p:nvSpPr>
          <p:cNvPr id="40" name="Text Placeholder 4">
            <a:extLst>
              <a:ext uri="{FF2B5EF4-FFF2-40B4-BE49-F238E27FC236}">
                <a16:creationId xmlns:a16="http://schemas.microsoft.com/office/drawing/2014/main" id="{0FD588BF-6821-A3FA-2A78-32CE7027AF35}"/>
              </a:ext>
            </a:extLst>
          </p:cNvPr>
          <p:cNvSpPr txBox="1">
            <a:spLocks/>
          </p:cNvSpPr>
          <p:nvPr/>
        </p:nvSpPr>
        <p:spPr>
          <a:xfrm>
            <a:off x="490872" y="6238255"/>
            <a:ext cx="1563544"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800" b="1" dirty="0">
                <a:solidFill>
                  <a:schemeClr val="bg1"/>
                </a:solidFill>
              </a:rPr>
              <a:t>ATT TÄNKA PÅ</a:t>
            </a:r>
          </a:p>
        </p:txBody>
      </p:sp>
      <p:sp>
        <p:nvSpPr>
          <p:cNvPr id="41" name="Text Placeholder 4">
            <a:extLst>
              <a:ext uri="{FF2B5EF4-FFF2-40B4-BE49-F238E27FC236}">
                <a16:creationId xmlns:a16="http://schemas.microsoft.com/office/drawing/2014/main" id="{420F4D33-8A7A-C08D-278A-63E791EDCE46}"/>
              </a:ext>
            </a:extLst>
          </p:cNvPr>
          <p:cNvSpPr txBox="1">
            <a:spLocks/>
          </p:cNvSpPr>
          <p:nvPr/>
        </p:nvSpPr>
        <p:spPr>
          <a:xfrm>
            <a:off x="521732" y="6771614"/>
            <a:ext cx="6526988" cy="591252"/>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358ECE"/>
              </a:buClr>
              <a:buFont typeface="Arial" panose="020B0604020202020204" pitchFamily="34" charset="0"/>
              <a:buChar char="•"/>
            </a:pPr>
            <a:r>
              <a:rPr lang="sv-SE" sz="1200" dirty="0"/>
              <a:t>Det kan finnas behov av att uppgradera till ett premiumkonto. </a:t>
            </a:r>
          </a:p>
          <a:p>
            <a:pPr marL="171450" indent="-171450" algn="l">
              <a:buClr>
                <a:srgbClr val="358ECE"/>
              </a:buClr>
              <a:buFont typeface="Arial" panose="020B0604020202020204" pitchFamily="34" charset="0"/>
              <a:buChar char="•"/>
            </a:pPr>
            <a:r>
              <a:rPr lang="sv-SE" sz="1200" dirty="0"/>
              <a:t>En del designknep är inte tillgängliga.</a:t>
            </a:r>
          </a:p>
          <a:p>
            <a:pPr marL="171450" indent="-171450" algn="l">
              <a:buClr>
                <a:srgbClr val="358ECE"/>
              </a:buClr>
              <a:buFont typeface="Arial" panose="020B0604020202020204" pitchFamily="34" charset="0"/>
              <a:buChar char="•"/>
            </a:pPr>
            <a:r>
              <a:rPr lang="sv-SE" sz="1200" dirty="0"/>
              <a:t>Inbyggda tidslinjer kan variera kraftigt vad gäller djup och kvalitet.</a:t>
            </a:r>
          </a:p>
          <a:p>
            <a:pPr marL="171450" indent="-171450" algn="l">
              <a:buClr>
                <a:srgbClr val="358ECE"/>
              </a:buClr>
              <a:buFont typeface="Arial" panose="020B0604020202020204" pitchFamily="34" charset="0"/>
              <a:buChar char="•"/>
            </a:pPr>
            <a:endParaRPr lang="sv-SE" sz="1200" dirty="0"/>
          </a:p>
        </p:txBody>
      </p:sp>
      <p:sp>
        <p:nvSpPr>
          <p:cNvPr id="42" name="Text Placeholder 4">
            <a:extLst>
              <a:ext uri="{FF2B5EF4-FFF2-40B4-BE49-F238E27FC236}">
                <a16:creationId xmlns:a16="http://schemas.microsoft.com/office/drawing/2014/main" id="{E5CB9612-02A5-D3F5-C11A-83EF4CE7CD71}"/>
              </a:ext>
            </a:extLst>
          </p:cNvPr>
          <p:cNvSpPr txBox="1">
            <a:spLocks/>
          </p:cNvSpPr>
          <p:nvPr/>
        </p:nvSpPr>
        <p:spPr>
          <a:xfrm>
            <a:off x="5063118" y="7654604"/>
            <a:ext cx="1976665"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ATT SÄTTA IGÅNG</a:t>
            </a:r>
          </a:p>
        </p:txBody>
      </p:sp>
      <p:sp>
        <p:nvSpPr>
          <p:cNvPr id="43" name="Text Placeholder 4">
            <a:extLst>
              <a:ext uri="{FF2B5EF4-FFF2-40B4-BE49-F238E27FC236}">
                <a16:creationId xmlns:a16="http://schemas.microsoft.com/office/drawing/2014/main" id="{E6BD66D6-3AA0-3BAE-4716-110572AE3D80}"/>
              </a:ext>
            </a:extLst>
          </p:cNvPr>
          <p:cNvSpPr txBox="1">
            <a:spLocks/>
          </p:cNvSpPr>
          <p:nvPr/>
        </p:nvSpPr>
        <p:spPr>
          <a:xfrm>
            <a:off x="5093978" y="8187963"/>
            <a:ext cx="1976665"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ts val="1240"/>
              </a:lnSpc>
              <a:buClr>
                <a:srgbClr val="E61152"/>
              </a:buClr>
            </a:pPr>
            <a:r>
              <a:rPr lang="sv-SE" sz="1200" dirty="0"/>
              <a:t>Följ de här länkarna för att se goda exempel från andra utbildare. Kom ihåg att dela med dig av dina framsteg till kolleger som stöd och för att stärka er professionellt.</a:t>
            </a:r>
          </a:p>
          <a:p>
            <a:pPr marL="171450" indent="-171450" algn="r">
              <a:buClr>
                <a:srgbClr val="E61152"/>
              </a:buClr>
              <a:buFont typeface="Arial" panose="020B0604020202020204" pitchFamily="34" charset="0"/>
              <a:buChar char="•"/>
            </a:pPr>
            <a:endParaRPr lang="sv-SE" sz="1200" dirty="0"/>
          </a:p>
        </p:txBody>
      </p:sp>
      <p:cxnSp>
        <p:nvCxnSpPr>
          <p:cNvPr id="52" name="Straight Connector 51">
            <a:extLst>
              <a:ext uri="{FF2B5EF4-FFF2-40B4-BE49-F238E27FC236}">
                <a16:creationId xmlns:a16="http://schemas.microsoft.com/office/drawing/2014/main" id="{71FC61DC-630A-2E39-9BF0-6E40CF3180E1}"/>
              </a:ext>
            </a:extLst>
          </p:cNvPr>
          <p:cNvCxnSpPr>
            <a:cxnSpLocks/>
          </p:cNvCxnSpPr>
          <p:nvPr/>
        </p:nvCxnSpPr>
        <p:spPr>
          <a:xfrm>
            <a:off x="-13021" y="2787975"/>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ACB53B57-1FD8-0C8E-E5A3-AA5A4825D54D}"/>
              </a:ext>
            </a:extLst>
          </p:cNvPr>
          <p:cNvCxnSpPr>
            <a:cxnSpLocks/>
          </p:cNvCxnSpPr>
          <p:nvPr/>
        </p:nvCxnSpPr>
        <p:spPr>
          <a:xfrm>
            <a:off x="7110801" y="4608353"/>
            <a:ext cx="468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4E332324-9C59-233D-927B-0C1038346193}"/>
              </a:ext>
            </a:extLst>
          </p:cNvPr>
          <p:cNvCxnSpPr>
            <a:cxnSpLocks/>
          </p:cNvCxnSpPr>
          <p:nvPr/>
        </p:nvCxnSpPr>
        <p:spPr>
          <a:xfrm>
            <a:off x="9419" y="6432058"/>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F42CD8A-2105-2129-88A4-2B07D3C9F851}"/>
              </a:ext>
            </a:extLst>
          </p:cNvPr>
          <p:cNvCxnSpPr>
            <a:cxnSpLocks/>
          </p:cNvCxnSpPr>
          <p:nvPr/>
        </p:nvCxnSpPr>
        <p:spPr>
          <a:xfrm>
            <a:off x="7023278" y="7847239"/>
            <a:ext cx="540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1DD7BBA2-05B2-E874-9100-D3DE037C9FC9}"/>
              </a:ext>
            </a:extLst>
          </p:cNvPr>
          <p:cNvGrpSpPr>
            <a:grpSpLocks noChangeAspect="1"/>
          </p:cNvGrpSpPr>
          <p:nvPr/>
        </p:nvGrpSpPr>
        <p:grpSpPr>
          <a:xfrm>
            <a:off x="3788268" y="4241718"/>
            <a:ext cx="605780" cy="540000"/>
            <a:chOff x="4422991" y="1951890"/>
            <a:chExt cx="1086135" cy="968195"/>
          </a:xfrm>
        </p:grpSpPr>
        <p:sp>
          <p:nvSpPr>
            <p:cNvPr id="58" name="Freeform 57">
              <a:extLst>
                <a:ext uri="{FF2B5EF4-FFF2-40B4-BE49-F238E27FC236}">
                  <a16:creationId xmlns:a16="http://schemas.microsoft.com/office/drawing/2014/main" id="{160A8A01-DD2A-791B-C0E8-67252A9106C7}"/>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0000"/>
            </a:solidFill>
            <a:ln w="27426" cap="flat">
              <a:noFill/>
              <a:prstDash val="solid"/>
              <a:miter/>
            </a:ln>
          </p:spPr>
          <p:txBody>
            <a:bodyPr rtlCol="0" anchor="ctr"/>
            <a:lstStyle/>
            <a:p>
              <a:endParaRPr lang="en-US"/>
            </a:p>
          </p:txBody>
        </p:sp>
        <p:grpSp>
          <p:nvGrpSpPr>
            <p:cNvPr id="59" name="Graphic 3">
              <a:extLst>
                <a:ext uri="{FF2B5EF4-FFF2-40B4-BE49-F238E27FC236}">
                  <a16:creationId xmlns:a16="http://schemas.microsoft.com/office/drawing/2014/main" id="{5C545489-60BF-6647-C636-EE21603B5869}"/>
                </a:ext>
              </a:extLst>
            </p:cNvPr>
            <p:cNvGrpSpPr/>
            <p:nvPr/>
          </p:nvGrpSpPr>
          <p:grpSpPr>
            <a:xfrm>
              <a:off x="4738409" y="2001259"/>
              <a:ext cx="466270" cy="416899"/>
              <a:chOff x="4738409" y="2001259"/>
              <a:chExt cx="466270" cy="416899"/>
            </a:xfrm>
            <a:solidFill>
              <a:srgbClr val="00BADE"/>
            </a:solidFill>
          </p:grpSpPr>
          <p:sp>
            <p:nvSpPr>
              <p:cNvPr id="60" name="Freeform 59">
                <a:extLst>
                  <a:ext uri="{FF2B5EF4-FFF2-40B4-BE49-F238E27FC236}">
                    <a16:creationId xmlns:a16="http://schemas.microsoft.com/office/drawing/2014/main" id="{77DB0916-EE2B-DD23-1FC3-DF26025FBA7E}"/>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358ECE"/>
              </a:solidFill>
              <a:ln w="2742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647B2AA0-33AA-3D55-3492-EAE4153FC19E}"/>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358ECE"/>
              </a:solid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EAB16140-4045-97AE-9F40-1E831787C455}"/>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358ECE"/>
              </a:solidFill>
              <a:ln w="27426" cap="flat">
                <a:noFill/>
                <a:prstDash val="solid"/>
                <a:miter/>
              </a:ln>
            </p:spPr>
            <p:txBody>
              <a:bodyPr rtlCol="0" anchor="ctr"/>
              <a:lstStyle/>
              <a:p>
                <a:endParaRPr lang="en-US"/>
              </a:p>
            </p:txBody>
          </p:sp>
        </p:grpSp>
      </p:grpSp>
      <p:grpSp>
        <p:nvGrpSpPr>
          <p:cNvPr id="63" name="Group 62">
            <a:extLst>
              <a:ext uri="{FF2B5EF4-FFF2-40B4-BE49-F238E27FC236}">
                <a16:creationId xmlns:a16="http://schemas.microsoft.com/office/drawing/2014/main" id="{B0CA9BA5-9AF7-CECE-D586-424F88CDFE50}"/>
              </a:ext>
            </a:extLst>
          </p:cNvPr>
          <p:cNvGrpSpPr>
            <a:grpSpLocks noChangeAspect="1"/>
          </p:cNvGrpSpPr>
          <p:nvPr/>
        </p:nvGrpSpPr>
        <p:grpSpPr>
          <a:xfrm>
            <a:off x="5456653" y="2402484"/>
            <a:ext cx="533735" cy="540000"/>
            <a:chOff x="7190753" y="5365577"/>
            <a:chExt cx="745522" cy="754273"/>
          </a:xfrm>
        </p:grpSpPr>
        <p:grpSp>
          <p:nvGrpSpPr>
            <p:cNvPr id="64" name="Graphic 2">
              <a:extLst>
                <a:ext uri="{FF2B5EF4-FFF2-40B4-BE49-F238E27FC236}">
                  <a16:creationId xmlns:a16="http://schemas.microsoft.com/office/drawing/2014/main" id="{C04B5871-D3D9-2DA0-8F03-0D9933C3EFBB}"/>
                </a:ext>
              </a:extLst>
            </p:cNvPr>
            <p:cNvGrpSpPr/>
            <p:nvPr/>
          </p:nvGrpSpPr>
          <p:grpSpPr>
            <a:xfrm>
              <a:off x="7353351" y="5647412"/>
              <a:ext cx="420044" cy="75879"/>
              <a:chOff x="7353351" y="5647412"/>
              <a:chExt cx="420044" cy="75879"/>
            </a:xfrm>
            <a:solidFill>
              <a:srgbClr val="00BADE"/>
            </a:solidFill>
          </p:grpSpPr>
          <p:sp>
            <p:nvSpPr>
              <p:cNvPr id="75" name="Freeform 74">
                <a:extLst>
                  <a:ext uri="{FF2B5EF4-FFF2-40B4-BE49-F238E27FC236}">
                    <a16:creationId xmlns:a16="http://schemas.microsoft.com/office/drawing/2014/main" id="{AE84CAF3-59BD-7FCA-06C0-0650464C1608}"/>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358ECE"/>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2C11BEA7-ABA4-D548-A824-B5E1A4CF99E8}"/>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358ECE"/>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65" name="Graphic 2">
              <a:extLst>
                <a:ext uri="{FF2B5EF4-FFF2-40B4-BE49-F238E27FC236}">
                  <a16:creationId xmlns:a16="http://schemas.microsoft.com/office/drawing/2014/main" id="{1325768C-19E4-7A3C-9445-3CE8B9C5491D}"/>
                </a:ext>
              </a:extLst>
            </p:cNvPr>
            <p:cNvGrpSpPr/>
            <p:nvPr/>
          </p:nvGrpSpPr>
          <p:grpSpPr>
            <a:xfrm>
              <a:off x="7190753" y="5365577"/>
              <a:ext cx="745522" cy="754273"/>
              <a:chOff x="7190753" y="5365577"/>
              <a:chExt cx="745522" cy="754273"/>
            </a:xfrm>
            <a:solidFill>
              <a:srgbClr val="000000"/>
            </a:solidFill>
          </p:grpSpPr>
          <p:sp>
            <p:nvSpPr>
              <p:cNvPr id="66" name="Freeform 65">
                <a:extLst>
                  <a:ext uri="{FF2B5EF4-FFF2-40B4-BE49-F238E27FC236}">
                    <a16:creationId xmlns:a16="http://schemas.microsoft.com/office/drawing/2014/main" id="{377ED0A6-C390-37D9-F4A3-F60A60D0E293}"/>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266D76B5-28E2-483C-FC93-5DD5EDEEF521}"/>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E37D35D0-AD53-256E-0DC5-70761BA70EAB}"/>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4F321335-52B0-EA46-371E-C146EE1A4D58}"/>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E68E0AC1-E30E-BA01-1359-D7CB86D47FEC}"/>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AB3EEECA-4E59-D8B7-B779-5C028F0E3536}"/>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84BCCA12-3A84-665B-F348-90A9B637620E}"/>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AAA1A710-E06F-9D6C-ECB8-DB5D504D9A7B}"/>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3F4CD319-53E8-9BF4-7F27-462E686D33D2}"/>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78" name="Graphic 3">
            <a:extLst>
              <a:ext uri="{FF2B5EF4-FFF2-40B4-BE49-F238E27FC236}">
                <a16:creationId xmlns:a16="http://schemas.microsoft.com/office/drawing/2014/main" id="{F8B9BCD8-A5A6-7A30-F512-78259DD31C1C}"/>
              </a:ext>
            </a:extLst>
          </p:cNvPr>
          <p:cNvGrpSpPr>
            <a:grpSpLocks noChangeAspect="1"/>
          </p:cNvGrpSpPr>
          <p:nvPr/>
        </p:nvGrpSpPr>
        <p:grpSpPr>
          <a:xfrm>
            <a:off x="2140849" y="6023566"/>
            <a:ext cx="478537" cy="540000"/>
            <a:chOff x="4643578" y="432838"/>
            <a:chExt cx="1028134" cy="1160188"/>
          </a:xfrm>
        </p:grpSpPr>
        <p:sp>
          <p:nvSpPr>
            <p:cNvPr id="79" name="Freeform 78">
              <a:extLst>
                <a:ext uri="{FF2B5EF4-FFF2-40B4-BE49-F238E27FC236}">
                  <a16:creationId xmlns:a16="http://schemas.microsoft.com/office/drawing/2014/main" id="{F3BF6A93-ECCA-0E4C-0F64-FD53A3105D2C}"/>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358ECE"/>
            </a:solidFill>
            <a:ln w="27426" cap="flat">
              <a:noFill/>
              <a:prstDash val="solid"/>
              <a:miter/>
            </a:ln>
          </p:spPr>
          <p:txBody>
            <a:bodyPr rtlCol="0" anchor="ctr"/>
            <a:lstStyle/>
            <a:p>
              <a:endParaRPr lang="en-US"/>
            </a:p>
          </p:txBody>
        </p:sp>
        <p:grpSp>
          <p:nvGrpSpPr>
            <p:cNvPr id="80" name="Graphic 3">
              <a:extLst>
                <a:ext uri="{FF2B5EF4-FFF2-40B4-BE49-F238E27FC236}">
                  <a16:creationId xmlns:a16="http://schemas.microsoft.com/office/drawing/2014/main" id="{0355D621-BE64-385B-1D27-6E3189DA55AE}"/>
                </a:ext>
              </a:extLst>
            </p:cNvPr>
            <p:cNvGrpSpPr/>
            <p:nvPr/>
          </p:nvGrpSpPr>
          <p:grpSpPr>
            <a:xfrm>
              <a:off x="4643578" y="432838"/>
              <a:ext cx="1028134" cy="1160188"/>
              <a:chOff x="4643578" y="432838"/>
              <a:chExt cx="1028134" cy="1160188"/>
            </a:xfrm>
            <a:solidFill>
              <a:srgbClr val="000000"/>
            </a:solidFill>
          </p:grpSpPr>
          <p:sp>
            <p:nvSpPr>
              <p:cNvPr id="81" name="Freeform 80">
                <a:extLst>
                  <a:ext uri="{FF2B5EF4-FFF2-40B4-BE49-F238E27FC236}">
                    <a16:creationId xmlns:a16="http://schemas.microsoft.com/office/drawing/2014/main" id="{EEC2133A-E891-61F9-F7EE-554A296DF361}"/>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grpSp>
            <p:nvGrpSpPr>
              <p:cNvPr id="82" name="Graphic 3">
                <a:extLst>
                  <a:ext uri="{FF2B5EF4-FFF2-40B4-BE49-F238E27FC236}">
                    <a16:creationId xmlns:a16="http://schemas.microsoft.com/office/drawing/2014/main" id="{551BF4C7-46EB-3E41-0B13-CB9477FFBB0A}"/>
                  </a:ext>
                </a:extLst>
              </p:cNvPr>
              <p:cNvGrpSpPr/>
              <p:nvPr/>
            </p:nvGrpSpPr>
            <p:grpSpPr>
              <a:xfrm>
                <a:off x="4643578" y="432838"/>
                <a:ext cx="1028134" cy="1160188"/>
                <a:chOff x="4643578" y="432838"/>
                <a:chExt cx="1028134" cy="1160188"/>
              </a:xfrm>
              <a:solidFill>
                <a:srgbClr val="000000"/>
              </a:solidFill>
            </p:grpSpPr>
            <p:sp>
              <p:nvSpPr>
                <p:cNvPr id="83" name="Freeform 82">
                  <a:extLst>
                    <a:ext uri="{FF2B5EF4-FFF2-40B4-BE49-F238E27FC236}">
                      <a16:creationId xmlns:a16="http://schemas.microsoft.com/office/drawing/2014/main" id="{BFD0ABCA-E560-5D38-4FC6-0A36F9235419}"/>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CE22C708-0AF1-550C-C80F-7719D7648B4D}"/>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000000"/>
                </a:solidFill>
                <a:ln w="27426" cap="flat">
                  <a:noFill/>
                  <a:prstDash val="solid"/>
                  <a:miter/>
                </a:ln>
              </p:spPr>
              <p:txBody>
                <a:bodyPr rtlCol="0" anchor="ctr"/>
                <a:lstStyle/>
                <a:p>
                  <a:endParaRPr lang="en-US"/>
                </a:p>
              </p:txBody>
            </p:sp>
          </p:grpSp>
        </p:grpSp>
      </p:grpSp>
      <p:grpSp>
        <p:nvGrpSpPr>
          <p:cNvPr id="89" name="Group 88">
            <a:extLst>
              <a:ext uri="{FF2B5EF4-FFF2-40B4-BE49-F238E27FC236}">
                <a16:creationId xmlns:a16="http://schemas.microsoft.com/office/drawing/2014/main" id="{DC036BAA-5BB6-79AC-F4E6-574E0B0F0700}"/>
              </a:ext>
            </a:extLst>
          </p:cNvPr>
          <p:cNvGrpSpPr>
            <a:grpSpLocks noChangeAspect="1"/>
          </p:cNvGrpSpPr>
          <p:nvPr/>
        </p:nvGrpSpPr>
        <p:grpSpPr>
          <a:xfrm>
            <a:off x="4421631" y="7494751"/>
            <a:ext cx="540590" cy="540000"/>
            <a:chOff x="7257599" y="768348"/>
            <a:chExt cx="868457" cy="867509"/>
          </a:xfrm>
        </p:grpSpPr>
        <p:sp>
          <p:nvSpPr>
            <p:cNvPr id="90" name="Freeform 89">
              <a:extLst>
                <a:ext uri="{FF2B5EF4-FFF2-40B4-BE49-F238E27FC236}">
                  <a16:creationId xmlns:a16="http://schemas.microsoft.com/office/drawing/2014/main" id="{89C590A3-48A9-827C-C920-FC618E72CB4F}"/>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358ECE"/>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91" name="Graphic 2">
              <a:extLst>
                <a:ext uri="{FF2B5EF4-FFF2-40B4-BE49-F238E27FC236}">
                  <a16:creationId xmlns:a16="http://schemas.microsoft.com/office/drawing/2014/main" id="{94D4E803-A517-6D89-6E1D-8CDB08BA4959}"/>
                </a:ext>
              </a:extLst>
            </p:cNvPr>
            <p:cNvGrpSpPr/>
            <p:nvPr/>
          </p:nvGrpSpPr>
          <p:grpSpPr>
            <a:xfrm>
              <a:off x="7257599" y="768348"/>
              <a:ext cx="868457" cy="867509"/>
              <a:chOff x="7257599" y="768348"/>
              <a:chExt cx="868457" cy="867509"/>
            </a:xfrm>
            <a:solidFill>
              <a:srgbClr val="010101"/>
            </a:solidFill>
          </p:grpSpPr>
          <p:sp>
            <p:nvSpPr>
              <p:cNvPr id="92" name="Freeform 91">
                <a:extLst>
                  <a:ext uri="{FF2B5EF4-FFF2-40B4-BE49-F238E27FC236}">
                    <a16:creationId xmlns:a16="http://schemas.microsoft.com/office/drawing/2014/main" id="{D3FABB1E-A9F5-9E24-4F0D-B16C4F1E695A}"/>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3" name="Freeform 92">
                <a:extLst>
                  <a:ext uri="{FF2B5EF4-FFF2-40B4-BE49-F238E27FC236}">
                    <a16:creationId xmlns:a16="http://schemas.microsoft.com/office/drawing/2014/main" id="{EBF9DF84-0061-F377-5059-3C608CC835E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4" name="Freeform 93">
                <a:extLst>
                  <a:ext uri="{FF2B5EF4-FFF2-40B4-BE49-F238E27FC236}">
                    <a16:creationId xmlns:a16="http://schemas.microsoft.com/office/drawing/2014/main" id="{04D45B9F-8985-F397-FAEE-C7964B61F099}"/>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5" name="Freeform 94">
                <a:extLst>
                  <a:ext uri="{FF2B5EF4-FFF2-40B4-BE49-F238E27FC236}">
                    <a16:creationId xmlns:a16="http://schemas.microsoft.com/office/drawing/2014/main" id="{06A065B4-8960-F3AA-2086-1A34F6C06C8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6" name="Freeform 95">
                <a:extLst>
                  <a:ext uri="{FF2B5EF4-FFF2-40B4-BE49-F238E27FC236}">
                    <a16:creationId xmlns:a16="http://schemas.microsoft.com/office/drawing/2014/main" id="{AE6581F4-E3F3-B7BD-1532-3AB5BCBCE649}"/>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108" name="Picture 107">
            <a:extLst>
              <a:ext uri="{FF2B5EF4-FFF2-40B4-BE49-F238E27FC236}">
                <a16:creationId xmlns:a16="http://schemas.microsoft.com/office/drawing/2014/main" id="{35ECA66A-8665-4696-FDF7-D675A94FA0C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r="21145"/>
          <a:stretch/>
        </p:blipFill>
        <p:spPr>
          <a:xfrm>
            <a:off x="4398612" y="17927"/>
            <a:ext cx="3160754" cy="2547829"/>
          </a:xfrm>
          <a:prstGeom prst="rect">
            <a:avLst/>
          </a:prstGeom>
        </p:spPr>
      </p:pic>
      <p:sp>
        <p:nvSpPr>
          <p:cNvPr id="109" name="Rectangle 108">
            <a:extLst>
              <a:ext uri="{FF2B5EF4-FFF2-40B4-BE49-F238E27FC236}">
                <a16:creationId xmlns:a16="http://schemas.microsoft.com/office/drawing/2014/main" id="{A2BAA916-A62F-7490-8108-AC9606640111}"/>
              </a:ext>
            </a:extLst>
          </p:cNvPr>
          <p:cNvSpPr/>
          <p:nvPr/>
        </p:nvSpPr>
        <p:spPr>
          <a:xfrm>
            <a:off x="5002951" y="240312"/>
            <a:ext cx="2539465" cy="1885674"/>
          </a:xfrm>
          <a:prstGeom prst="rect">
            <a:avLst/>
          </a:prstGeom>
          <a:blipFill dpi="0" rotWithShape="1">
            <a:blip r:embed="rId5"/>
            <a:srcRect/>
            <a:stretch>
              <a:fillRect l="-1429" r="-3297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109">
            <a:hlinkClick r:id="rId6"/>
            <a:extLst>
              <a:ext uri="{FF2B5EF4-FFF2-40B4-BE49-F238E27FC236}">
                <a16:creationId xmlns:a16="http://schemas.microsoft.com/office/drawing/2014/main" id="{0887222C-75F2-DD3F-F937-268121A59B2E}"/>
              </a:ext>
            </a:extLst>
          </p:cNvPr>
          <p:cNvSpPr/>
          <p:nvPr/>
        </p:nvSpPr>
        <p:spPr>
          <a:xfrm rot="1020859">
            <a:off x="4600425" y="107820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61152"/>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111" name="Graphic 5">
            <a:extLst>
              <a:ext uri="{FF2B5EF4-FFF2-40B4-BE49-F238E27FC236}">
                <a16:creationId xmlns:a16="http://schemas.microsoft.com/office/drawing/2014/main" id="{032B72C3-B026-2B00-3D6D-94870DFB44D5}"/>
              </a:ext>
            </a:extLst>
          </p:cNvPr>
          <p:cNvSpPr txBox="1"/>
          <p:nvPr/>
        </p:nvSpPr>
        <p:spPr>
          <a:xfrm rot="720709">
            <a:off x="4621631" y="1273462"/>
            <a:ext cx="711222" cy="379848"/>
          </a:xfrm>
          <a:prstGeom prst="rect">
            <a:avLst/>
          </a:prstGeom>
          <a:noFill/>
        </p:spPr>
        <p:txBody>
          <a:bodyPr wrap="square" rtlCol="0">
            <a:spAutoFit/>
          </a:bodyPr>
          <a:lstStyle/>
          <a:p>
            <a:pPr algn="ctr">
              <a:lnSpc>
                <a:spcPts val="1120"/>
              </a:lnSpc>
            </a:pPr>
            <a:r>
              <a:rPr lang="en-US" sz="1200" spc="0" baseline="0" dirty="0">
                <a:solidFill>
                  <a:schemeClr val="bg1"/>
                </a:solidFill>
                <a:latin typeface="Calibri" panose="020F0502020204030204" pitchFamily="34" charset="0"/>
                <a:ea typeface="OpenSans"/>
                <a:cs typeface="Calibri" panose="020F0502020204030204" pitchFamily="34" charset="0"/>
                <a:sym typeface="OpenSans"/>
                <a:hlinkClick r:id="rId7">
                  <a:extLst>
                    <a:ext uri="{A12FA001-AC4F-418D-AE19-62706E023703}">
                      <ahyp:hlinkClr xmlns:ahyp="http://schemas.microsoft.com/office/drawing/2018/hyperlinkcolor" val="tx"/>
                    </a:ext>
                  </a:extLst>
                </a:hlinkClick>
                <a:rtl val="0"/>
              </a:rPr>
              <a:t>KLICKA HÄR</a:t>
            </a:r>
            <a:endParaRPr lang="en-US" sz="12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112" name="TextBox 111">
            <a:extLst>
              <a:ext uri="{FF2B5EF4-FFF2-40B4-BE49-F238E27FC236}">
                <a16:creationId xmlns:a16="http://schemas.microsoft.com/office/drawing/2014/main" id="{3B3ADA57-68FF-FD17-5617-4689ECA19479}"/>
              </a:ext>
            </a:extLst>
          </p:cNvPr>
          <p:cNvSpPr txBox="1"/>
          <p:nvPr/>
        </p:nvSpPr>
        <p:spPr>
          <a:xfrm>
            <a:off x="512368" y="7433995"/>
            <a:ext cx="2011461" cy="261610"/>
          </a:xfrm>
          <a:prstGeom prst="rect">
            <a:avLst/>
          </a:prstGeom>
          <a:noFill/>
        </p:spPr>
        <p:txBody>
          <a:bodyPr wrap="square">
            <a:spAutoFit/>
          </a:bodyPr>
          <a:lstStyle/>
          <a:p>
            <a:pPr algn="ctr"/>
            <a:r>
              <a:rPr lang="en-GB" sz="1100" b="1" dirty="0" err="1">
                <a:solidFill>
                  <a:srgbClr val="358ECE"/>
                </a:solidFill>
              </a:rPr>
              <a:t>Sutori</a:t>
            </a:r>
            <a:r>
              <a:rPr lang="en-GB" sz="1100" b="1" dirty="0">
                <a:solidFill>
                  <a:srgbClr val="358ECE"/>
                </a:solidFill>
              </a:rPr>
              <a:t> </a:t>
            </a:r>
            <a:r>
              <a:rPr lang="en-GB" sz="1100" b="1" dirty="0" err="1">
                <a:solidFill>
                  <a:srgbClr val="358ECE"/>
                </a:solidFill>
              </a:rPr>
              <a:t>på</a:t>
            </a:r>
            <a:r>
              <a:rPr lang="en-GB" sz="1100" b="1" dirty="0">
                <a:solidFill>
                  <a:srgbClr val="358ECE"/>
                </a:solidFill>
              </a:rPr>
              <a:t> 5 </a:t>
            </a:r>
            <a:r>
              <a:rPr lang="en-GB" sz="1100" b="1" dirty="0" err="1">
                <a:solidFill>
                  <a:srgbClr val="358ECE"/>
                </a:solidFill>
              </a:rPr>
              <a:t>minuter</a:t>
            </a:r>
            <a:endParaRPr lang="en-IE" sz="1100" b="1" dirty="0">
              <a:solidFill>
                <a:srgbClr val="358ECE"/>
              </a:solidFill>
            </a:endParaRPr>
          </a:p>
        </p:txBody>
      </p:sp>
      <p:sp>
        <p:nvSpPr>
          <p:cNvPr id="113" name="TextBox 112">
            <a:extLst>
              <a:ext uri="{FF2B5EF4-FFF2-40B4-BE49-F238E27FC236}">
                <a16:creationId xmlns:a16="http://schemas.microsoft.com/office/drawing/2014/main" id="{E71436FA-385C-7C57-DA36-F7F11C5E2883}"/>
              </a:ext>
            </a:extLst>
          </p:cNvPr>
          <p:cNvSpPr txBox="1"/>
          <p:nvPr/>
        </p:nvSpPr>
        <p:spPr>
          <a:xfrm>
            <a:off x="2950877" y="8424194"/>
            <a:ext cx="1897058" cy="261610"/>
          </a:xfrm>
          <a:prstGeom prst="rect">
            <a:avLst/>
          </a:prstGeom>
          <a:noFill/>
        </p:spPr>
        <p:txBody>
          <a:bodyPr wrap="square">
            <a:spAutoFit/>
          </a:bodyPr>
          <a:lstStyle/>
          <a:p>
            <a:pPr algn="ctr"/>
            <a:r>
              <a:rPr lang="en-GB" sz="1100" b="1" dirty="0" err="1">
                <a:solidFill>
                  <a:srgbClr val="358ECE"/>
                </a:solidFill>
              </a:rPr>
              <a:t>Sutori</a:t>
            </a:r>
            <a:r>
              <a:rPr lang="en-GB" sz="1100" b="1" dirty="0">
                <a:solidFill>
                  <a:srgbClr val="358ECE"/>
                </a:solidFill>
              </a:rPr>
              <a:t> </a:t>
            </a:r>
            <a:r>
              <a:rPr lang="en-IE" sz="1100" b="1" dirty="0" err="1">
                <a:solidFill>
                  <a:srgbClr val="358ECE"/>
                </a:solidFill>
              </a:rPr>
              <a:t>på</a:t>
            </a:r>
            <a:r>
              <a:rPr lang="en-IE" sz="1100" b="1" dirty="0">
                <a:solidFill>
                  <a:srgbClr val="358ECE"/>
                </a:solidFill>
              </a:rPr>
              <a:t> </a:t>
            </a:r>
            <a:r>
              <a:rPr lang="en-IE" sz="1100" b="1" dirty="0" err="1">
                <a:solidFill>
                  <a:srgbClr val="358ECE"/>
                </a:solidFill>
              </a:rPr>
              <a:t>djupet</a:t>
            </a:r>
            <a:endParaRPr lang="en-IE" sz="1100" b="1" dirty="0">
              <a:solidFill>
                <a:srgbClr val="358ECE"/>
              </a:solidFill>
            </a:endParaRPr>
          </a:p>
        </p:txBody>
      </p:sp>
      <p:sp>
        <p:nvSpPr>
          <p:cNvPr id="3" name="TextBox 2">
            <a:extLst>
              <a:ext uri="{FF2B5EF4-FFF2-40B4-BE49-F238E27FC236}">
                <a16:creationId xmlns:a16="http://schemas.microsoft.com/office/drawing/2014/main" id="{DEE65B8A-0009-841F-37F7-152639C5C7C2}"/>
              </a:ext>
            </a:extLst>
          </p:cNvPr>
          <p:cNvSpPr txBox="1"/>
          <p:nvPr/>
        </p:nvSpPr>
        <p:spPr>
          <a:xfrm>
            <a:off x="426374" y="1842459"/>
            <a:ext cx="3160754" cy="746358"/>
          </a:xfrm>
          <a:prstGeom prst="rect">
            <a:avLst/>
          </a:prstGeom>
          <a:noFill/>
        </p:spPr>
        <p:txBody>
          <a:bodyPr wrap="square">
            <a:spAutoFit/>
          </a:bodyPr>
          <a:lstStyle/>
          <a:p>
            <a:pPr>
              <a:lnSpc>
                <a:spcPts val="1720"/>
              </a:lnSpc>
            </a:pP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Interaktivt</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undervisningsverktyg</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som</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låter</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användarna</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skapa</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visuella</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tidslinjer</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en-IE" sz="1600" i="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B88B43FB-E7B3-6D85-7BAB-58B7C5DD1D7C}"/>
              </a:ext>
            </a:extLst>
          </p:cNvPr>
          <p:cNvGrpSpPr/>
          <p:nvPr/>
        </p:nvGrpSpPr>
        <p:grpSpPr>
          <a:xfrm>
            <a:off x="580704" y="1237605"/>
            <a:ext cx="600909" cy="437472"/>
            <a:chOff x="3400450" y="986392"/>
            <a:chExt cx="1487826" cy="1083162"/>
          </a:xfrm>
        </p:grpSpPr>
        <p:sp>
          <p:nvSpPr>
            <p:cNvPr id="7" name="Freeform 6">
              <a:extLst>
                <a:ext uri="{FF2B5EF4-FFF2-40B4-BE49-F238E27FC236}">
                  <a16:creationId xmlns:a16="http://schemas.microsoft.com/office/drawing/2014/main" id="{4590E6D2-3750-477B-7838-B436B3C0EA81}"/>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61152"/>
            </a:solidFill>
            <a:ln w="8971"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E5BC7E2B-1995-2476-EBE4-F56210A2E36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pic>
        <p:nvPicPr>
          <p:cNvPr id="2" name="Picture 1">
            <a:extLst>
              <a:ext uri="{FF2B5EF4-FFF2-40B4-BE49-F238E27FC236}">
                <a16:creationId xmlns:a16="http://schemas.microsoft.com/office/drawing/2014/main" id="{17A6283F-1566-0F6B-AE0C-B26DC061551C}"/>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586919" y="8653828"/>
            <a:ext cx="2652873" cy="1686264"/>
          </a:xfrm>
          <a:prstGeom prst="rect">
            <a:avLst/>
          </a:prstGeom>
        </p:spPr>
      </p:pic>
      <p:pic>
        <p:nvPicPr>
          <p:cNvPr id="9" name="Picture 8">
            <a:extLst>
              <a:ext uri="{FF2B5EF4-FFF2-40B4-BE49-F238E27FC236}">
                <a16:creationId xmlns:a16="http://schemas.microsoft.com/office/drawing/2014/main" id="{994471F1-C0F8-36E3-04DE-ECCD86353305}"/>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85896" y="7630180"/>
            <a:ext cx="2652873" cy="1686264"/>
          </a:xfrm>
          <a:prstGeom prst="rect">
            <a:avLst/>
          </a:prstGeom>
        </p:spPr>
      </p:pic>
      <p:sp>
        <p:nvSpPr>
          <p:cNvPr id="10" name="Freeform 9">
            <a:hlinkClick r:id="rId6"/>
            <a:extLst>
              <a:ext uri="{FF2B5EF4-FFF2-40B4-BE49-F238E27FC236}">
                <a16:creationId xmlns:a16="http://schemas.microsoft.com/office/drawing/2014/main" id="{FC738D04-48B8-808D-DAA8-A695D9B0FDA6}"/>
              </a:ext>
            </a:extLst>
          </p:cNvPr>
          <p:cNvSpPr/>
          <p:nvPr/>
        </p:nvSpPr>
        <p:spPr>
          <a:xfrm>
            <a:off x="2197241" y="776162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358ECE"/>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11" name="Graphic 5">
            <a:extLst>
              <a:ext uri="{FF2B5EF4-FFF2-40B4-BE49-F238E27FC236}">
                <a16:creationId xmlns:a16="http://schemas.microsoft.com/office/drawing/2014/main" id="{6EBD8807-F36A-7E1B-BAD1-967EFB872229}"/>
              </a:ext>
            </a:extLst>
          </p:cNvPr>
          <p:cNvSpPr txBox="1"/>
          <p:nvPr/>
        </p:nvSpPr>
        <p:spPr>
          <a:xfrm rot="-300150">
            <a:off x="2218447" y="7958581"/>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8">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14" name="Freeform 13">
            <a:hlinkClick r:id="rId6"/>
            <a:extLst>
              <a:ext uri="{FF2B5EF4-FFF2-40B4-BE49-F238E27FC236}">
                <a16:creationId xmlns:a16="http://schemas.microsoft.com/office/drawing/2014/main" id="{8B0045E0-8A4F-E39A-D8AE-484230796D06}"/>
              </a:ext>
            </a:extLst>
          </p:cNvPr>
          <p:cNvSpPr/>
          <p:nvPr/>
        </p:nvSpPr>
        <p:spPr>
          <a:xfrm rot="1020859">
            <a:off x="4605504" y="9189532"/>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358ECE"/>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17" name="Graphic 5">
            <a:extLst>
              <a:ext uri="{FF2B5EF4-FFF2-40B4-BE49-F238E27FC236}">
                <a16:creationId xmlns:a16="http://schemas.microsoft.com/office/drawing/2014/main" id="{D988C1A6-F337-8A4F-B74B-6AB912120B84}"/>
              </a:ext>
            </a:extLst>
          </p:cNvPr>
          <p:cNvSpPr txBox="1"/>
          <p:nvPr/>
        </p:nvSpPr>
        <p:spPr>
          <a:xfrm rot="720709">
            <a:off x="4626710" y="9386490"/>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9">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Tree>
    <p:extLst>
      <p:ext uri="{BB962C8B-B14F-4D97-AF65-F5344CB8AC3E}">
        <p14:creationId xmlns:p14="http://schemas.microsoft.com/office/powerpoint/2010/main" val="42327673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EC13A6F7-5FE9-A3BB-DA53-2212F9D3DC78}"/>
              </a:ext>
            </a:extLst>
          </p:cNvPr>
          <p:cNvPicPr>
            <a:picLocks noChangeAspect="1"/>
          </p:cNvPicPr>
          <p:nvPr/>
        </p:nvPicPr>
        <p:blipFill>
          <a:blip r:embed="rId2"/>
          <a:stretch>
            <a:fillRect/>
          </a:stretch>
        </p:blipFill>
        <p:spPr>
          <a:xfrm>
            <a:off x="575144" y="7756974"/>
            <a:ext cx="1910877" cy="1242422"/>
          </a:xfrm>
          <a:prstGeom prst="rect">
            <a:avLst/>
          </a:prstGeom>
        </p:spPr>
      </p:pic>
      <p:pic>
        <p:nvPicPr>
          <p:cNvPr id="44" name="Picture 43">
            <a:extLst>
              <a:ext uri="{FF2B5EF4-FFF2-40B4-BE49-F238E27FC236}">
                <a16:creationId xmlns:a16="http://schemas.microsoft.com/office/drawing/2014/main" id="{7CFE3340-F001-6613-17A6-B4E2B83D1A0B}"/>
              </a:ext>
            </a:extLst>
          </p:cNvPr>
          <p:cNvPicPr>
            <a:picLocks noChangeAspect="1"/>
          </p:cNvPicPr>
          <p:nvPr/>
        </p:nvPicPr>
        <p:blipFill>
          <a:blip r:embed="rId3"/>
          <a:stretch>
            <a:fillRect/>
          </a:stretch>
        </p:blipFill>
        <p:spPr>
          <a:xfrm>
            <a:off x="2980358" y="8771020"/>
            <a:ext cx="1888355" cy="1257159"/>
          </a:xfrm>
          <a:prstGeom prst="rect">
            <a:avLst/>
          </a:prstGeom>
        </p:spPr>
      </p:pic>
      <p:sp>
        <p:nvSpPr>
          <p:cNvPr id="37" name="Freeform 36">
            <a:extLst>
              <a:ext uri="{FF2B5EF4-FFF2-40B4-BE49-F238E27FC236}">
                <a16:creationId xmlns:a16="http://schemas.microsoft.com/office/drawing/2014/main" id="{4F8C8083-7A93-BF73-E44B-015A7EA862D7}"/>
              </a:ext>
            </a:extLst>
          </p:cNvPr>
          <p:cNvSpPr/>
          <p:nvPr/>
        </p:nvSpPr>
        <p:spPr>
          <a:xfrm rot="5400000" flipH="1">
            <a:off x="2923881" y="-2975750"/>
            <a:ext cx="1718803" cy="7566566"/>
          </a:xfrm>
          <a:custGeom>
            <a:avLst/>
            <a:gdLst>
              <a:gd name="connsiteX0" fmla="*/ 1587338 w 1587338"/>
              <a:gd name="connsiteY0" fmla="*/ 7566565 h 7566566"/>
              <a:gd name="connsiteX1" fmla="*/ 1587338 w 1587338"/>
              <a:gd name="connsiteY1" fmla="*/ 0 h 7566566"/>
              <a:gd name="connsiteX2" fmla="*/ 0 w 1587338"/>
              <a:gd name="connsiteY2" fmla="*/ 12120 h 7566566"/>
              <a:gd name="connsiteX3" fmla="*/ 280422 w 1587338"/>
              <a:gd name="connsiteY3" fmla="*/ 7566566 h 7566566"/>
            </a:gdLst>
            <a:ahLst/>
            <a:cxnLst>
              <a:cxn ang="0">
                <a:pos x="connsiteX0" y="connsiteY0"/>
              </a:cxn>
              <a:cxn ang="0">
                <a:pos x="connsiteX1" y="connsiteY1"/>
              </a:cxn>
              <a:cxn ang="0">
                <a:pos x="connsiteX2" y="connsiteY2"/>
              </a:cxn>
              <a:cxn ang="0">
                <a:pos x="connsiteX3" y="connsiteY3"/>
              </a:cxn>
            </a:cxnLst>
            <a:rect l="l" t="t" r="r" b="b"/>
            <a:pathLst>
              <a:path w="1587338" h="7566566">
                <a:moveTo>
                  <a:pt x="1587338" y="7566565"/>
                </a:moveTo>
                <a:lnTo>
                  <a:pt x="1587338" y="0"/>
                </a:lnTo>
                <a:lnTo>
                  <a:pt x="0" y="12120"/>
                </a:lnTo>
                <a:lnTo>
                  <a:pt x="280422" y="7566566"/>
                </a:lnTo>
                <a:close/>
              </a:path>
            </a:pathLst>
          </a:custGeom>
          <a:solidFill>
            <a:srgbClr val="EC662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4">
            <a:extLst>
              <a:ext uri="{FF2B5EF4-FFF2-40B4-BE49-F238E27FC236}">
                <a16:creationId xmlns:a16="http://schemas.microsoft.com/office/drawing/2014/main" id="{C2B65567-D7A9-2610-9CB2-EC99D0304C39}"/>
              </a:ext>
            </a:extLst>
          </p:cNvPr>
          <p:cNvSpPr>
            <a:spLocks noGrp="1"/>
          </p:cNvSpPr>
          <p:nvPr>
            <p:ph type="body" sz="quarter" idx="32"/>
          </p:nvPr>
        </p:nvSpPr>
        <p:spPr>
          <a:xfrm>
            <a:off x="460053" y="2612168"/>
            <a:ext cx="4772257" cy="348130"/>
          </a:xfrm>
          <a:solidFill>
            <a:srgbClr val="E61152"/>
          </a:solidFill>
        </p:spPr>
        <p:txBody>
          <a:bodyPr numCol="1"/>
          <a:lstStyle/>
          <a:p>
            <a:r>
              <a:rPr lang="en-US" sz="1800" b="1" dirty="0">
                <a:solidFill>
                  <a:schemeClr val="bg1"/>
                </a:solidFill>
              </a:rPr>
              <a:t>STÖDJER DIFFERENTIERING OCH INKLUDERING</a:t>
            </a:r>
          </a:p>
        </p:txBody>
      </p:sp>
      <p:sp>
        <p:nvSpPr>
          <p:cNvPr id="6" name="Slide Number Placeholder 5">
            <a:extLst>
              <a:ext uri="{FF2B5EF4-FFF2-40B4-BE49-F238E27FC236}">
                <a16:creationId xmlns:a16="http://schemas.microsoft.com/office/drawing/2014/main" id="{27931DDB-F423-CA0A-4FBC-817D52095746}"/>
              </a:ext>
            </a:extLst>
          </p:cNvPr>
          <p:cNvSpPr txBox="1">
            <a:spLocks/>
          </p:cNvSpPr>
          <p:nvPr/>
        </p:nvSpPr>
        <p:spPr>
          <a:xfrm>
            <a:off x="7030922" y="10219096"/>
            <a:ext cx="372588" cy="363596"/>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rgbClr val="000000"/>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29</a:t>
            </a:fld>
            <a:endParaRPr lang="fr-CA" dirty="0"/>
          </a:p>
        </p:txBody>
      </p:sp>
      <p:sp>
        <p:nvSpPr>
          <p:cNvPr id="12" name="TextBox 11">
            <a:extLst>
              <a:ext uri="{FF2B5EF4-FFF2-40B4-BE49-F238E27FC236}">
                <a16:creationId xmlns:a16="http://schemas.microsoft.com/office/drawing/2014/main" id="{7642CAD5-494D-C4C3-B633-A2E925B82845}"/>
              </a:ext>
            </a:extLst>
          </p:cNvPr>
          <p:cNvSpPr txBox="1"/>
          <p:nvPr/>
        </p:nvSpPr>
        <p:spPr>
          <a:xfrm>
            <a:off x="395495" y="78979"/>
            <a:ext cx="1125470" cy="1092607"/>
          </a:xfrm>
          <a:prstGeom prst="rect">
            <a:avLst/>
          </a:prstGeom>
          <a:noFill/>
        </p:spPr>
        <p:txBody>
          <a:bodyPr wrap="square">
            <a:spAutoFit/>
          </a:bodyPr>
          <a:lstStyle/>
          <a:p>
            <a:r>
              <a:rPr lang="en-GB" sz="5400" dirty="0">
                <a:solidFill>
                  <a:schemeClr val="bg1"/>
                </a:solidFill>
              </a:rPr>
              <a:t>18</a:t>
            </a:r>
            <a:r>
              <a:rPr lang="en-GB" sz="6500" dirty="0">
                <a:solidFill>
                  <a:schemeClr val="bg1"/>
                </a:solidFill>
              </a:rPr>
              <a:t>	</a:t>
            </a:r>
            <a:endParaRPr lang="en-US" sz="6500" dirty="0">
              <a:solidFill>
                <a:schemeClr val="bg1"/>
              </a:solidFill>
            </a:endParaRPr>
          </a:p>
        </p:txBody>
      </p:sp>
      <p:sp>
        <p:nvSpPr>
          <p:cNvPr id="13" name="Text Placeholder 4">
            <a:extLst>
              <a:ext uri="{FF2B5EF4-FFF2-40B4-BE49-F238E27FC236}">
                <a16:creationId xmlns:a16="http://schemas.microsoft.com/office/drawing/2014/main" id="{C4D7DC80-5C7A-E000-B8C2-C6F39B834330}"/>
              </a:ext>
            </a:extLst>
          </p:cNvPr>
          <p:cNvSpPr txBox="1">
            <a:spLocks/>
          </p:cNvSpPr>
          <p:nvPr/>
        </p:nvSpPr>
        <p:spPr>
          <a:xfrm>
            <a:off x="490913" y="3145527"/>
            <a:ext cx="6526988"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EC662C"/>
              </a:buClr>
              <a:buFont typeface="Arial" panose="020B0604020202020204" pitchFamily="34" charset="0"/>
              <a:buChar char="•"/>
            </a:pPr>
            <a:r>
              <a:rPr lang="sv-SE" sz="1200" dirty="0"/>
              <a:t>En gratis plattform via nätet som skapar interaktiva bilder och videofilmer med etiketter, höjdpunkter, visningar och mycket mer. </a:t>
            </a:r>
          </a:p>
          <a:p>
            <a:pPr marL="171450" indent="-171450" algn="l">
              <a:buClr>
                <a:srgbClr val="EC662C"/>
              </a:buClr>
              <a:buFont typeface="Arial" panose="020B0604020202020204" pitchFamily="34" charset="0"/>
              <a:buChar char="•"/>
            </a:pPr>
            <a:r>
              <a:rPr lang="sv-SE" sz="1200" dirty="0"/>
              <a:t>Låter de studerande söka på nätet efter stödinformation och medier som berör ett ämne.</a:t>
            </a:r>
          </a:p>
          <a:p>
            <a:pPr marL="171450" indent="-171450" algn="l">
              <a:buClr>
                <a:srgbClr val="EC662C"/>
              </a:buClr>
              <a:buFont typeface="Arial" panose="020B0604020202020204" pitchFamily="34" charset="0"/>
              <a:buChar char="•"/>
            </a:pPr>
            <a:endParaRPr lang="sv-SE" sz="1200" dirty="0"/>
          </a:p>
        </p:txBody>
      </p:sp>
      <p:sp>
        <p:nvSpPr>
          <p:cNvPr id="25" name="Text Placeholder 24">
            <a:extLst>
              <a:ext uri="{FF2B5EF4-FFF2-40B4-BE49-F238E27FC236}">
                <a16:creationId xmlns:a16="http://schemas.microsoft.com/office/drawing/2014/main" id="{506B37DA-64D5-E9FA-40D9-EF41DA269A4D}"/>
              </a:ext>
            </a:extLst>
          </p:cNvPr>
          <p:cNvSpPr>
            <a:spLocks noGrp="1"/>
          </p:cNvSpPr>
          <p:nvPr>
            <p:ph type="body" sz="quarter" idx="33"/>
          </p:nvPr>
        </p:nvSpPr>
        <p:spPr>
          <a:xfrm>
            <a:off x="1420467" y="530402"/>
            <a:ext cx="3390068" cy="633815"/>
          </a:xfrm>
        </p:spPr>
        <p:txBody>
          <a:bodyPr/>
          <a:lstStyle/>
          <a:p>
            <a:r>
              <a:rPr lang="en-US" sz="2800" b="0" dirty="0" err="1">
                <a:solidFill>
                  <a:schemeClr val="bg1"/>
                </a:solidFill>
              </a:rPr>
              <a:t>Thinglink</a:t>
            </a:r>
            <a:endParaRPr lang="en-US" sz="2800" b="0" dirty="0">
              <a:solidFill>
                <a:schemeClr val="bg1"/>
              </a:solidFill>
            </a:endParaRPr>
          </a:p>
        </p:txBody>
      </p:sp>
      <p:grpSp>
        <p:nvGrpSpPr>
          <p:cNvPr id="32" name="Graphic 2">
            <a:extLst>
              <a:ext uri="{FF2B5EF4-FFF2-40B4-BE49-F238E27FC236}">
                <a16:creationId xmlns:a16="http://schemas.microsoft.com/office/drawing/2014/main" id="{F1F7BDAB-5BC6-5299-F9D1-D5EFAC7466CF}"/>
              </a:ext>
            </a:extLst>
          </p:cNvPr>
          <p:cNvGrpSpPr/>
          <p:nvPr/>
        </p:nvGrpSpPr>
        <p:grpSpPr>
          <a:xfrm rot="10800000" flipH="1">
            <a:off x="-2135848" y="-93343"/>
            <a:ext cx="3136007" cy="1090893"/>
            <a:chOff x="4497892" y="6688880"/>
            <a:chExt cx="1587779" cy="552326"/>
          </a:xfrm>
          <a:solidFill>
            <a:srgbClr val="FFFFFF"/>
          </a:solidFill>
        </p:grpSpPr>
        <p:sp>
          <p:nvSpPr>
            <p:cNvPr id="33" name="Graphic 2">
              <a:extLst>
                <a:ext uri="{FF2B5EF4-FFF2-40B4-BE49-F238E27FC236}">
                  <a16:creationId xmlns:a16="http://schemas.microsoft.com/office/drawing/2014/main" id="{1E2816FB-7D70-1497-3C79-0CCA5E0487B3}"/>
                </a:ext>
              </a:extLst>
            </p:cNvPr>
            <p:cNvSpPr/>
            <p:nvPr/>
          </p:nvSpPr>
          <p:spPr>
            <a:xfrm>
              <a:off x="4755987" y="6869474"/>
              <a:ext cx="1071829" cy="371732"/>
            </a:xfrm>
            <a:custGeom>
              <a:avLst/>
              <a:gdLst>
                <a:gd name="connsiteX0" fmla="*/ 543881 w 1071829"/>
                <a:gd name="connsiteY0" fmla="*/ 2221 h 371732"/>
                <a:gd name="connsiteX1" fmla="*/ 540858 w 1071829"/>
                <a:gd name="connsiteY1" fmla="*/ 949 h 371732"/>
                <a:gd name="connsiteX2" fmla="*/ 538674 w 1071829"/>
                <a:gd name="connsiteY2" fmla="*/ 109 h 371732"/>
                <a:gd name="connsiteX3" fmla="*/ 535891 w 1071829"/>
                <a:gd name="connsiteY3" fmla="*/ 37 h 371732"/>
                <a:gd name="connsiteX4" fmla="*/ 533179 w 1071829"/>
                <a:gd name="connsiteY4" fmla="*/ 109 h 371732"/>
                <a:gd name="connsiteX5" fmla="*/ 530948 w 1071829"/>
                <a:gd name="connsiteY5" fmla="*/ 997 h 371732"/>
                <a:gd name="connsiteX6" fmla="*/ 527996 w 1071829"/>
                <a:gd name="connsiteY6" fmla="*/ 2245 h 371732"/>
                <a:gd name="connsiteX7" fmla="*/ 527636 w 1071829"/>
                <a:gd name="connsiteY7" fmla="*/ 2388 h 371732"/>
                <a:gd name="connsiteX8" fmla="*/ 0 w 1071829"/>
                <a:gd name="connsiteY8" fmla="*/ 371732 h 371732"/>
                <a:gd name="connsiteX9" fmla="*/ 4895 w 1071829"/>
                <a:gd name="connsiteY9" fmla="*/ 371732 h 371732"/>
                <a:gd name="connsiteX10" fmla="*/ 50342 w 1071829"/>
                <a:gd name="connsiteY10" fmla="*/ 371732 h 371732"/>
                <a:gd name="connsiteX11" fmla="*/ 535891 w 1071829"/>
                <a:gd name="connsiteY11" fmla="*/ 31807 h 371732"/>
                <a:gd name="connsiteX12" fmla="*/ 1021559 w 1071829"/>
                <a:gd name="connsiteY12" fmla="*/ 371732 h 371732"/>
                <a:gd name="connsiteX13" fmla="*/ 1071829 w 1071829"/>
                <a:gd name="connsiteY13" fmla="*/ 371732 h 371732"/>
                <a:gd name="connsiteX14" fmla="*/ 544217 w 1071829"/>
                <a:gd name="connsiteY14" fmla="*/ 2388 h 371732"/>
                <a:gd name="connsiteX15" fmla="*/ 543881 w 1071829"/>
                <a:gd name="connsiteY15" fmla="*/ 2221 h 37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1829" h="371732">
                  <a:moveTo>
                    <a:pt x="543881" y="2221"/>
                  </a:moveTo>
                  <a:cubicBezTo>
                    <a:pt x="542969" y="1597"/>
                    <a:pt x="541866" y="1357"/>
                    <a:pt x="540858" y="949"/>
                  </a:cubicBezTo>
                  <a:cubicBezTo>
                    <a:pt x="540138" y="661"/>
                    <a:pt x="539442" y="229"/>
                    <a:pt x="538674" y="109"/>
                  </a:cubicBezTo>
                  <a:cubicBezTo>
                    <a:pt x="537786" y="-83"/>
                    <a:pt x="536850" y="37"/>
                    <a:pt x="535891" y="37"/>
                  </a:cubicBezTo>
                  <a:cubicBezTo>
                    <a:pt x="534979" y="37"/>
                    <a:pt x="534067" y="-83"/>
                    <a:pt x="533179" y="109"/>
                  </a:cubicBezTo>
                  <a:cubicBezTo>
                    <a:pt x="532411" y="229"/>
                    <a:pt x="531692" y="685"/>
                    <a:pt x="530948" y="997"/>
                  </a:cubicBezTo>
                  <a:cubicBezTo>
                    <a:pt x="529892" y="1357"/>
                    <a:pt x="528860" y="1621"/>
                    <a:pt x="527996" y="2245"/>
                  </a:cubicBezTo>
                  <a:cubicBezTo>
                    <a:pt x="527852" y="2365"/>
                    <a:pt x="527732" y="2365"/>
                    <a:pt x="527636" y="2388"/>
                  </a:cubicBezTo>
                  <a:lnTo>
                    <a:pt x="0" y="371732"/>
                  </a:lnTo>
                  <a:lnTo>
                    <a:pt x="4895" y="371732"/>
                  </a:lnTo>
                  <a:lnTo>
                    <a:pt x="50342" y="371732"/>
                  </a:lnTo>
                  <a:lnTo>
                    <a:pt x="535891" y="31807"/>
                  </a:lnTo>
                  <a:lnTo>
                    <a:pt x="1021559" y="371732"/>
                  </a:lnTo>
                  <a:lnTo>
                    <a:pt x="1071829" y="371732"/>
                  </a:lnTo>
                  <a:lnTo>
                    <a:pt x="544217" y="2388"/>
                  </a:lnTo>
                  <a:cubicBezTo>
                    <a:pt x="544097" y="2341"/>
                    <a:pt x="543953" y="2341"/>
                    <a:pt x="543881" y="2221"/>
                  </a:cubicBezTo>
                </a:path>
              </a:pathLst>
            </a:custGeom>
            <a:solidFill>
              <a:srgbClr val="FFFFFF"/>
            </a:solidFill>
            <a:ln w="2400" cap="flat">
              <a:noFill/>
              <a:prstDash val="solid"/>
              <a:miter/>
            </a:ln>
          </p:spPr>
          <p:txBody>
            <a:bodyPr rtlCol="0" anchor="ctr"/>
            <a:lstStyle/>
            <a:p>
              <a:endParaRPr lang="en-US" sz="1800"/>
            </a:p>
          </p:txBody>
        </p:sp>
        <p:sp>
          <p:nvSpPr>
            <p:cNvPr id="34" name="Graphic 2">
              <a:extLst>
                <a:ext uri="{FF2B5EF4-FFF2-40B4-BE49-F238E27FC236}">
                  <a16:creationId xmlns:a16="http://schemas.microsoft.com/office/drawing/2014/main" id="{7B88418B-FFD3-AB35-D2BE-A50B9E018B9E}"/>
                </a:ext>
              </a:extLst>
            </p:cNvPr>
            <p:cNvSpPr/>
            <p:nvPr/>
          </p:nvSpPr>
          <p:spPr>
            <a:xfrm>
              <a:off x="4497892" y="6688880"/>
              <a:ext cx="1587779" cy="552300"/>
            </a:xfrm>
            <a:custGeom>
              <a:avLst/>
              <a:gdLst>
                <a:gd name="connsiteX0" fmla="*/ 801976 w 1587779"/>
                <a:gd name="connsiteY0" fmla="*/ 2269 h 552300"/>
                <a:gd name="connsiteX1" fmla="*/ 798953 w 1587779"/>
                <a:gd name="connsiteY1" fmla="*/ 997 h 552300"/>
                <a:gd name="connsiteX2" fmla="*/ 796769 w 1587779"/>
                <a:gd name="connsiteY2" fmla="*/ 109 h 552300"/>
                <a:gd name="connsiteX3" fmla="*/ 793986 w 1587779"/>
                <a:gd name="connsiteY3" fmla="*/ 37 h 552300"/>
                <a:gd name="connsiteX4" fmla="*/ 791274 w 1587779"/>
                <a:gd name="connsiteY4" fmla="*/ 109 h 552300"/>
                <a:gd name="connsiteX5" fmla="*/ 789043 w 1587779"/>
                <a:gd name="connsiteY5" fmla="*/ 997 h 552300"/>
                <a:gd name="connsiteX6" fmla="*/ 786091 w 1587779"/>
                <a:gd name="connsiteY6" fmla="*/ 2269 h 552300"/>
                <a:gd name="connsiteX7" fmla="*/ 785731 w 1587779"/>
                <a:gd name="connsiteY7" fmla="*/ 2412 h 552300"/>
                <a:gd name="connsiteX8" fmla="*/ 0 w 1587779"/>
                <a:gd name="connsiteY8" fmla="*/ 552301 h 552300"/>
                <a:gd name="connsiteX9" fmla="*/ 9526 w 1587779"/>
                <a:gd name="connsiteY9" fmla="*/ 552301 h 552300"/>
                <a:gd name="connsiteX10" fmla="*/ 50294 w 1587779"/>
                <a:gd name="connsiteY10" fmla="*/ 552301 h 552300"/>
                <a:gd name="connsiteX11" fmla="*/ 793962 w 1587779"/>
                <a:gd name="connsiteY11" fmla="*/ 31879 h 552300"/>
                <a:gd name="connsiteX12" fmla="*/ 1537557 w 1587779"/>
                <a:gd name="connsiteY12" fmla="*/ 552301 h 552300"/>
                <a:gd name="connsiteX13" fmla="*/ 1587780 w 1587779"/>
                <a:gd name="connsiteY13" fmla="*/ 552301 h 552300"/>
                <a:gd name="connsiteX14" fmla="*/ 802288 w 1587779"/>
                <a:gd name="connsiteY14" fmla="*/ 2412 h 552300"/>
                <a:gd name="connsiteX15" fmla="*/ 801976 w 1587779"/>
                <a:gd name="connsiteY15" fmla="*/ 2269 h 55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87779" h="552300">
                  <a:moveTo>
                    <a:pt x="801976" y="2269"/>
                  </a:moveTo>
                  <a:cubicBezTo>
                    <a:pt x="801064" y="1693"/>
                    <a:pt x="799961" y="1357"/>
                    <a:pt x="798953" y="997"/>
                  </a:cubicBezTo>
                  <a:cubicBezTo>
                    <a:pt x="798233" y="709"/>
                    <a:pt x="797537" y="277"/>
                    <a:pt x="796769" y="109"/>
                  </a:cubicBezTo>
                  <a:cubicBezTo>
                    <a:pt x="795881" y="-83"/>
                    <a:pt x="794945" y="37"/>
                    <a:pt x="793986" y="37"/>
                  </a:cubicBezTo>
                  <a:cubicBezTo>
                    <a:pt x="793074" y="37"/>
                    <a:pt x="792162" y="-83"/>
                    <a:pt x="791274" y="109"/>
                  </a:cubicBezTo>
                  <a:cubicBezTo>
                    <a:pt x="790506" y="253"/>
                    <a:pt x="789787" y="733"/>
                    <a:pt x="789043" y="997"/>
                  </a:cubicBezTo>
                  <a:cubicBezTo>
                    <a:pt x="787987" y="1357"/>
                    <a:pt x="786955" y="1693"/>
                    <a:pt x="786091" y="2269"/>
                  </a:cubicBezTo>
                  <a:cubicBezTo>
                    <a:pt x="785947" y="2341"/>
                    <a:pt x="785827" y="2341"/>
                    <a:pt x="785731" y="2412"/>
                  </a:cubicBezTo>
                  <a:lnTo>
                    <a:pt x="0" y="552301"/>
                  </a:lnTo>
                  <a:lnTo>
                    <a:pt x="9526" y="552301"/>
                  </a:lnTo>
                  <a:lnTo>
                    <a:pt x="50294" y="552301"/>
                  </a:lnTo>
                  <a:lnTo>
                    <a:pt x="793962" y="31879"/>
                  </a:lnTo>
                  <a:lnTo>
                    <a:pt x="1537557" y="552301"/>
                  </a:lnTo>
                  <a:lnTo>
                    <a:pt x="1587780" y="552301"/>
                  </a:lnTo>
                  <a:lnTo>
                    <a:pt x="802288" y="2412"/>
                  </a:lnTo>
                  <a:cubicBezTo>
                    <a:pt x="802192" y="2341"/>
                    <a:pt x="802048" y="2341"/>
                    <a:pt x="801976" y="2269"/>
                  </a:cubicBezTo>
                </a:path>
              </a:pathLst>
            </a:custGeom>
            <a:solidFill>
              <a:srgbClr val="FFFFFF"/>
            </a:solidFill>
            <a:ln w="2400" cap="flat">
              <a:noFill/>
              <a:prstDash val="solid"/>
              <a:miter/>
            </a:ln>
          </p:spPr>
          <p:txBody>
            <a:bodyPr rtlCol="0" anchor="ctr"/>
            <a:lstStyle/>
            <a:p>
              <a:endParaRPr lang="en-US" sz="1800"/>
            </a:p>
          </p:txBody>
        </p:sp>
        <p:sp>
          <p:nvSpPr>
            <p:cNvPr id="35" name="Graphic 2">
              <a:extLst>
                <a:ext uri="{FF2B5EF4-FFF2-40B4-BE49-F238E27FC236}">
                  <a16:creationId xmlns:a16="http://schemas.microsoft.com/office/drawing/2014/main" id="{E3404074-382E-8124-A8FB-48C93E489C57}"/>
                </a:ext>
              </a:extLst>
            </p:cNvPr>
            <p:cNvSpPr/>
            <p:nvPr/>
          </p:nvSpPr>
          <p:spPr>
            <a:xfrm>
              <a:off x="5019674" y="7054087"/>
              <a:ext cx="544457" cy="187118"/>
            </a:xfrm>
            <a:custGeom>
              <a:avLst/>
              <a:gdLst>
                <a:gd name="connsiteX0" fmla="*/ 280531 w 544457"/>
                <a:gd name="connsiteY0" fmla="*/ 2375 h 187118"/>
                <a:gd name="connsiteX1" fmla="*/ 280195 w 544457"/>
                <a:gd name="connsiteY1" fmla="*/ 2230 h 187118"/>
                <a:gd name="connsiteX2" fmla="*/ 277196 w 544457"/>
                <a:gd name="connsiteY2" fmla="*/ 959 h 187118"/>
                <a:gd name="connsiteX3" fmla="*/ 275012 w 544457"/>
                <a:gd name="connsiteY3" fmla="*/ 119 h 187118"/>
                <a:gd name="connsiteX4" fmla="*/ 272205 w 544457"/>
                <a:gd name="connsiteY4" fmla="*/ 47 h 187118"/>
                <a:gd name="connsiteX5" fmla="*/ 269493 w 544457"/>
                <a:gd name="connsiteY5" fmla="*/ 119 h 187118"/>
                <a:gd name="connsiteX6" fmla="*/ 267261 w 544457"/>
                <a:gd name="connsiteY6" fmla="*/ 959 h 187118"/>
                <a:gd name="connsiteX7" fmla="*/ 264310 w 544457"/>
                <a:gd name="connsiteY7" fmla="*/ 2230 h 187118"/>
                <a:gd name="connsiteX8" fmla="*/ 263950 w 544457"/>
                <a:gd name="connsiteY8" fmla="*/ 2375 h 187118"/>
                <a:gd name="connsiteX9" fmla="*/ 0 w 544457"/>
                <a:gd name="connsiteY9" fmla="*/ 187118 h 187118"/>
                <a:gd name="connsiteX10" fmla="*/ 50295 w 544457"/>
                <a:gd name="connsiteY10" fmla="*/ 187118 h 187118"/>
                <a:gd name="connsiteX11" fmla="*/ 272205 w 544457"/>
                <a:gd name="connsiteY11" fmla="*/ 31793 h 187118"/>
                <a:gd name="connsiteX12" fmla="*/ 494187 w 544457"/>
                <a:gd name="connsiteY12" fmla="*/ 187118 h 187118"/>
                <a:gd name="connsiteX13" fmla="*/ 544457 w 544457"/>
                <a:gd name="connsiteY13" fmla="*/ 187118 h 187118"/>
                <a:gd name="connsiteX14" fmla="*/ 280531 w 544457"/>
                <a:gd name="connsiteY14" fmla="*/ 2375 h 1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57" h="187118">
                  <a:moveTo>
                    <a:pt x="280531" y="2375"/>
                  </a:moveTo>
                  <a:cubicBezTo>
                    <a:pt x="280411" y="2303"/>
                    <a:pt x="280315" y="2303"/>
                    <a:pt x="280195" y="2230"/>
                  </a:cubicBezTo>
                  <a:cubicBezTo>
                    <a:pt x="279283" y="1607"/>
                    <a:pt x="278228" y="1319"/>
                    <a:pt x="277196" y="959"/>
                  </a:cubicBezTo>
                  <a:cubicBezTo>
                    <a:pt x="276428" y="671"/>
                    <a:pt x="275780" y="239"/>
                    <a:pt x="275012" y="119"/>
                  </a:cubicBezTo>
                  <a:cubicBezTo>
                    <a:pt x="274100" y="-97"/>
                    <a:pt x="273141" y="47"/>
                    <a:pt x="272205" y="47"/>
                  </a:cubicBezTo>
                  <a:cubicBezTo>
                    <a:pt x="271341" y="47"/>
                    <a:pt x="270405" y="-97"/>
                    <a:pt x="269493" y="119"/>
                  </a:cubicBezTo>
                  <a:cubicBezTo>
                    <a:pt x="268725" y="239"/>
                    <a:pt x="268005" y="671"/>
                    <a:pt x="267261" y="959"/>
                  </a:cubicBezTo>
                  <a:cubicBezTo>
                    <a:pt x="266206" y="1319"/>
                    <a:pt x="265222" y="1607"/>
                    <a:pt x="264310" y="2230"/>
                  </a:cubicBezTo>
                  <a:cubicBezTo>
                    <a:pt x="264166" y="2279"/>
                    <a:pt x="264046" y="2303"/>
                    <a:pt x="263950" y="2375"/>
                  </a:cubicBezTo>
                  <a:lnTo>
                    <a:pt x="0" y="187118"/>
                  </a:lnTo>
                  <a:lnTo>
                    <a:pt x="50295" y="187118"/>
                  </a:lnTo>
                  <a:lnTo>
                    <a:pt x="272205" y="31793"/>
                  </a:lnTo>
                  <a:lnTo>
                    <a:pt x="494187" y="187118"/>
                  </a:lnTo>
                  <a:lnTo>
                    <a:pt x="544457" y="187118"/>
                  </a:lnTo>
                  <a:lnTo>
                    <a:pt x="280531" y="2375"/>
                  </a:lnTo>
                  <a:close/>
                </a:path>
              </a:pathLst>
            </a:custGeom>
            <a:solidFill>
              <a:srgbClr val="FFFFFF"/>
            </a:solidFill>
            <a:ln w="2400" cap="flat">
              <a:noFill/>
              <a:prstDash val="solid"/>
              <a:miter/>
            </a:ln>
          </p:spPr>
          <p:txBody>
            <a:bodyPr rtlCol="0" anchor="ctr"/>
            <a:lstStyle/>
            <a:p>
              <a:endParaRPr lang="en-US" sz="1800"/>
            </a:p>
          </p:txBody>
        </p:sp>
      </p:grpSp>
      <p:sp>
        <p:nvSpPr>
          <p:cNvPr id="38" name="Text Placeholder 4">
            <a:extLst>
              <a:ext uri="{FF2B5EF4-FFF2-40B4-BE49-F238E27FC236}">
                <a16:creationId xmlns:a16="http://schemas.microsoft.com/office/drawing/2014/main" id="{29D32AE7-9FC5-CCEB-708A-D3DBEF89A7E1}"/>
              </a:ext>
            </a:extLst>
          </p:cNvPr>
          <p:cNvSpPr txBox="1">
            <a:spLocks/>
          </p:cNvSpPr>
          <p:nvPr/>
        </p:nvSpPr>
        <p:spPr>
          <a:xfrm>
            <a:off x="4532795" y="4206363"/>
            <a:ext cx="2597728"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STÖDJER KREATIVITET</a:t>
            </a:r>
          </a:p>
        </p:txBody>
      </p:sp>
      <p:sp>
        <p:nvSpPr>
          <p:cNvPr id="39" name="Text Placeholder 4">
            <a:extLst>
              <a:ext uri="{FF2B5EF4-FFF2-40B4-BE49-F238E27FC236}">
                <a16:creationId xmlns:a16="http://schemas.microsoft.com/office/drawing/2014/main" id="{6BCF5308-93EB-288A-4D16-4536109E5CA3}"/>
              </a:ext>
            </a:extLst>
          </p:cNvPr>
          <p:cNvSpPr txBox="1">
            <a:spLocks/>
          </p:cNvSpPr>
          <p:nvPr/>
        </p:nvSpPr>
        <p:spPr>
          <a:xfrm>
            <a:off x="572675" y="4739722"/>
            <a:ext cx="6526988" cy="1082426"/>
          </a:xfrm>
          <a:prstGeom prst="rect">
            <a:avLst/>
          </a:prstGeom>
          <a:ln>
            <a:noFill/>
          </a:ln>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EC662C"/>
              </a:buClr>
              <a:buFont typeface="Arial" panose="020B0604020202020204" pitchFamily="34" charset="0"/>
              <a:buChar char="•"/>
            </a:pPr>
            <a:r>
              <a:rPr lang="sv-SE" sz="1200" dirty="0"/>
              <a:t>De studerande kan skapa en 360 graders virtuell visning av skolan eller området i en utbildningsfilm.</a:t>
            </a:r>
          </a:p>
          <a:p>
            <a:pPr marL="171450" indent="-171450" algn="l">
              <a:buClr>
                <a:srgbClr val="EC662C"/>
              </a:buClr>
              <a:buFont typeface="Arial" panose="020B0604020202020204" pitchFamily="34" charset="0"/>
              <a:buChar char="•"/>
            </a:pPr>
            <a:r>
              <a:rPr lang="sv-SE" sz="1200" dirty="0"/>
              <a:t>Det här verktyget ger de studerande den kreativa förmågan att skapa sin egen kunskap om ett ämne genom att använda en grundläggande bild.</a:t>
            </a:r>
          </a:p>
          <a:p>
            <a:pPr marL="171450" indent="-171450" algn="l">
              <a:buClr>
                <a:srgbClr val="EC662C"/>
              </a:buClr>
              <a:buFont typeface="Arial" panose="020B0604020202020204" pitchFamily="34" charset="0"/>
              <a:buChar char="•"/>
            </a:pPr>
            <a:endParaRPr lang="sv-SE" sz="1200" dirty="0"/>
          </a:p>
        </p:txBody>
      </p:sp>
      <p:sp>
        <p:nvSpPr>
          <p:cNvPr id="40" name="Text Placeholder 4">
            <a:extLst>
              <a:ext uri="{FF2B5EF4-FFF2-40B4-BE49-F238E27FC236}">
                <a16:creationId xmlns:a16="http://schemas.microsoft.com/office/drawing/2014/main" id="{0FD588BF-6821-A3FA-2A78-32CE7027AF35}"/>
              </a:ext>
            </a:extLst>
          </p:cNvPr>
          <p:cNvSpPr txBox="1">
            <a:spLocks/>
          </p:cNvSpPr>
          <p:nvPr/>
        </p:nvSpPr>
        <p:spPr>
          <a:xfrm>
            <a:off x="460012" y="5824453"/>
            <a:ext cx="1563544"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800" b="1" dirty="0">
                <a:solidFill>
                  <a:schemeClr val="bg1"/>
                </a:solidFill>
              </a:rPr>
              <a:t>ATT TÄNKA PÅ</a:t>
            </a:r>
          </a:p>
        </p:txBody>
      </p:sp>
      <p:sp>
        <p:nvSpPr>
          <p:cNvPr id="41" name="Text Placeholder 4">
            <a:extLst>
              <a:ext uri="{FF2B5EF4-FFF2-40B4-BE49-F238E27FC236}">
                <a16:creationId xmlns:a16="http://schemas.microsoft.com/office/drawing/2014/main" id="{420F4D33-8A7A-C08D-278A-63E791EDCE46}"/>
              </a:ext>
            </a:extLst>
          </p:cNvPr>
          <p:cNvSpPr txBox="1">
            <a:spLocks/>
          </p:cNvSpPr>
          <p:nvPr/>
        </p:nvSpPr>
        <p:spPr>
          <a:xfrm>
            <a:off x="490872" y="6357812"/>
            <a:ext cx="6526988" cy="591252"/>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EC662C"/>
              </a:buClr>
              <a:buFont typeface="Arial" panose="020B0604020202020204" pitchFamily="34" charset="0"/>
              <a:buChar char="•"/>
            </a:pPr>
            <a:r>
              <a:rPr lang="sv-SE" sz="1200" dirty="0"/>
              <a:t>Inte nödvändigtvis ett verktyg att starta med i undervisning – det är ett kreativt anteckningsverktyg som kräver arbete för att få en slutprodukt.</a:t>
            </a:r>
          </a:p>
          <a:p>
            <a:pPr marL="171450" indent="-171450" algn="l">
              <a:buClr>
                <a:srgbClr val="EC662C"/>
              </a:buClr>
              <a:buFont typeface="Arial" panose="020B0604020202020204" pitchFamily="34" charset="0"/>
              <a:buChar char="•"/>
            </a:pPr>
            <a:r>
              <a:rPr lang="sv-SE" sz="1200" dirty="0"/>
              <a:t>Sökfunktionen för taggar kräver exakt stavning för att ge de bästa sökträffarna, så det kan vara ett hinder för studerande med stavningssvårigheter.</a:t>
            </a:r>
          </a:p>
          <a:p>
            <a:pPr marL="171450" indent="-171450" algn="l">
              <a:buClr>
                <a:srgbClr val="EC662C"/>
              </a:buClr>
              <a:buFont typeface="Arial" panose="020B0604020202020204" pitchFamily="34" charset="0"/>
              <a:buChar char="•"/>
            </a:pPr>
            <a:endParaRPr lang="sv-SE" sz="1200" dirty="0"/>
          </a:p>
        </p:txBody>
      </p:sp>
      <p:sp>
        <p:nvSpPr>
          <p:cNvPr id="42" name="Text Placeholder 4">
            <a:extLst>
              <a:ext uri="{FF2B5EF4-FFF2-40B4-BE49-F238E27FC236}">
                <a16:creationId xmlns:a16="http://schemas.microsoft.com/office/drawing/2014/main" id="{E5CB9612-02A5-D3F5-C11A-83EF4CE7CD71}"/>
              </a:ext>
            </a:extLst>
          </p:cNvPr>
          <p:cNvSpPr txBox="1">
            <a:spLocks/>
          </p:cNvSpPr>
          <p:nvPr/>
        </p:nvSpPr>
        <p:spPr>
          <a:xfrm>
            <a:off x="5063118" y="7654604"/>
            <a:ext cx="1976665"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ATT SÄTTA IGÅNG</a:t>
            </a:r>
          </a:p>
        </p:txBody>
      </p:sp>
      <p:sp>
        <p:nvSpPr>
          <p:cNvPr id="43" name="Text Placeholder 4">
            <a:extLst>
              <a:ext uri="{FF2B5EF4-FFF2-40B4-BE49-F238E27FC236}">
                <a16:creationId xmlns:a16="http://schemas.microsoft.com/office/drawing/2014/main" id="{E6BD66D6-3AA0-3BAE-4716-110572AE3D80}"/>
              </a:ext>
            </a:extLst>
          </p:cNvPr>
          <p:cNvSpPr txBox="1">
            <a:spLocks/>
          </p:cNvSpPr>
          <p:nvPr/>
        </p:nvSpPr>
        <p:spPr>
          <a:xfrm>
            <a:off x="5093978" y="8187963"/>
            <a:ext cx="1976665"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ts val="1240"/>
              </a:lnSpc>
              <a:buClr>
                <a:srgbClr val="E61152"/>
              </a:buClr>
            </a:pPr>
            <a:r>
              <a:rPr lang="sv-SE" sz="1200" dirty="0"/>
              <a:t>Följ de här länkarna för att se goda exempel från andra utbildare. Kom ihåg att dela med dig av dina framsteg till kolleger som stöd och för att stärka er professionellt.</a:t>
            </a:r>
          </a:p>
          <a:p>
            <a:pPr marL="171450" indent="-171450" algn="r">
              <a:buClr>
                <a:srgbClr val="E61152"/>
              </a:buClr>
              <a:buFont typeface="Arial" panose="020B0604020202020204" pitchFamily="34" charset="0"/>
              <a:buChar char="•"/>
            </a:pPr>
            <a:endParaRPr lang="sv-SE" sz="1200" dirty="0"/>
          </a:p>
        </p:txBody>
      </p:sp>
      <p:cxnSp>
        <p:nvCxnSpPr>
          <p:cNvPr id="52" name="Straight Connector 51">
            <a:extLst>
              <a:ext uri="{FF2B5EF4-FFF2-40B4-BE49-F238E27FC236}">
                <a16:creationId xmlns:a16="http://schemas.microsoft.com/office/drawing/2014/main" id="{71FC61DC-630A-2E39-9BF0-6E40CF3180E1}"/>
              </a:ext>
            </a:extLst>
          </p:cNvPr>
          <p:cNvCxnSpPr>
            <a:cxnSpLocks/>
          </p:cNvCxnSpPr>
          <p:nvPr/>
        </p:nvCxnSpPr>
        <p:spPr>
          <a:xfrm>
            <a:off x="-13021" y="2787975"/>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ACB53B57-1FD8-0C8E-E5A3-AA5A4825D54D}"/>
              </a:ext>
            </a:extLst>
          </p:cNvPr>
          <p:cNvCxnSpPr>
            <a:cxnSpLocks/>
          </p:cNvCxnSpPr>
          <p:nvPr/>
        </p:nvCxnSpPr>
        <p:spPr>
          <a:xfrm>
            <a:off x="7129137" y="4395794"/>
            <a:ext cx="468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4E332324-9C59-233D-927B-0C1038346193}"/>
              </a:ext>
            </a:extLst>
          </p:cNvPr>
          <p:cNvCxnSpPr>
            <a:cxnSpLocks/>
          </p:cNvCxnSpPr>
          <p:nvPr/>
        </p:nvCxnSpPr>
        <p:spPr>
          <a:xfrm>
            <a:off x="-21441" y="6018256"/>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F42CD8A-2105-2129-88A4-2B07D3C9F851}"/>
              </a:ext>
            </a:extLst>
          </p:cNvPr>
          <p:cNvCxnSpPr>
            <a:cxnSpLocks/>
          </p:cNvCxnSpPr>
          <p:nvPr/>
        </p:nvCxnSpPr>
        <p:spPr>
          <a:xfrm>
            <a:off x="7023278" y="7847239"/>
            <a:ext cx="540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1DD7BBA2-05B2-E874-9100-D3DE037C9FC9}"/>
              </a:ext>
            </a:extLst>
          </p:cNvPr>
          <p:cNvGrpSpPr>
            <a:grpSpLocks noChangeAspect="1"/>
          </p:cNvGrpSpPr>
          <p:nvPr/>
        </p:nvGrpSpPr>
        <p:grpSpPr>
          <a:xfrm>
            <a:off x="3806604" y="4029159"/>
            <a:ext cx="605780" cy="540000"/>
            <a:chOff x="4422991" y="1951890"/>
            <a:chExt cx="1086135" cy="968195"/>
          </a:xfrm>
        </p:grpSpPr>
        <p:sp>
          <p:nvSpPr>
            <p:cNvPr id="58" name="Freeform 57">
              <a:extLst>
                <a:ext uri="{FF2B5EF4-FFF2-40B4-BE49-F238E27FC236}">
                  <a16:creationId xmlns:a16="http://schemas.microsoft.com/office/drawing/2014/main" id="{160A8A01-DD2A-791B-C0E8-67252A9106C7}"/>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0000"/>
            </a:solidFill>
            <a:ln w="27426" cap="flat">
              <a:noFill/>
              <a:prstDash val="solid"/>
              <a:miter/>
            </a:ln>
          </p:spPr>
          <p:txBody>
            <a:bodyPr rtlCol="0" anchor="ctr"/>
            <a:lstStyle/>
            <a:p>
              <a:endParaRPr lang="en-US"/>
            </a:p>
          </p:txBody>
        </p:sp>
        <p:grpSp>
          <p:nvGrpSpPr>
            <p:cNvPr id="59" name="Graphic 3">
              <a:extLst>
                <a:ext uri="{FF2B5EF4-FFF2-40B4-BE49-F238E27FC236}">
                  <a16:creationId xmlns:a16="http://schemas.microsoft.com/office/drawing/2014/main" id="{5C545489-60BF-6647-C636-EE21603B5869}"/>
                </a:ext>
              </a:extLst>
            </p:cNvPr>
            <p:cNvGrpSpPr/>
            <p:nvPr/>
          </p:nvGrpSpPr>
          <p:grpSpPr>
            <a:xfrm>
              <a:off x="4738409" y="2001259"/>
              <a:ext cx="466270" cy="416899"/>
              <a:chOff x="4738409" y="2001259"/>
              <a:chExt cx="466270" cy="416899"/>
            </a:xfrm>
            <a:solidFill>
              <a:srgbClr val="00BADE"/>
            </a:solidFill>
          </p:grpSpPr>
          <p:sp>
            <p:nvSpPr>
              <p:cNvPr id="60" name="Freeform 59">
                <a:extLst>
                  <a:ext uri="{FF2B5EF4-FFF2-40B4-BE49-F238E27FC236}">
                    <a16:creationId xmlns:a16="http://schemas.microsoft.com/office/drawing/2014/main" id="{77DB0916-EE2B-DD23-1FC3-DF26025FBA7E}"/>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EC662C"/>
              </a:solidFill>
              <a:ln w="2742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647B2AA0-33AA-3D55-3492-EAE4153FC19E}"/>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EC662C"/>
              </a:solid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EAB16140-4045-97AE-9F40-1E831787C455}"/>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EC662C"/>
              </a:solidFill>
              <a:ln w="27426" cap="flat">
                <a:noFill/>
                <a:prstDash val="solid"/>
                <a:miter/>
              </a:ln>
            </p:spPr>
            <p:txBody>
              <a:bodyPr rtlCol="0" anchor="ctr"/>
              <a:lstStyle/>
              <a:p>
                <a:endParaRPr lang="en-US"/>
              </a:p>
            </p:txBody>
          </p:sp>
        </p:grpSp>
      </p:grpSp>
      <p:grpSp>
        <p:nvGrpSpPr>
          <p:cNvPr id="63" name="Group 62">
            <a:extLst>
              <a:ext uri="{FF2B5EF4-FFF2-40B4-BE49-F238E27FC236}">
                <a16:creationId xmlns:a16="http://schemas.microsoft.com/office/drawing/2014/main" id="{B0CA9BA5-9AF7-CECE-D586-424F88CDFE50}"/>
              </a:ext>
            </a:extLst>
          </p:cNvPr>
          <p:cNvGrpSpPr>
            <a:grpSpLocks noChangeAspect="1"/>
          </p:cNvGrpSpPr>
          <p:nvPr/>
        </p:nvGrpSpPr>
        <p:grpSpPr>
          <a:xfrm>
            <a:off x="5456653" y="2402484"/>
            <a:ext cx="533735" cy="540000"/>
            <a:chOff x="7190753" y="5365577"/>
            <a:chExt cx="745522" cy="754273"/>
          </a:xfrm>
        </p:grpSpPr>
        <p:grpSp>
          <p:nvGrpSpPr>
            <p:cNvPr id="64" name="Graphic 2">
              <a:extLst>
                <a:ext uri="{FF2B5EF4-FFF2-40B4-BE49-F238E27FC236}">
                  <a16:creationId xmlns:a16="http://schemas.microsoft.com/office/drawing/2014/main" id="{C04B5871-D3D9-2DA0-8F03-0D9933C3EFBB}"/>
                </a:ext>
              </a:extLst>
            </p:cNvPr>
            <p:cNvGrpSpPr/>
            <p:nvPr/>
          </p:nvGrpSpPr>
          <p:grpSpPr>
            <a:xfrm>
              <a:off x="7353351" y="5647412"/>
              <a:ext cx="420044" cy="75879"/>
              <a:chOff x="7353351" y="5647412"/>
              <a:chExt cx="420044" cy="75879"/>
            </a:xfrm>
            <a:solidFill>
              <a:srgbClr val="00BADE"/>
            </a:solidFill>
          </p:grpSpPr>
          <p:sp>
            <p:nvSpPr>
              <p:cNvPr id="75" name="Freeform 74">
                <a:extLst>
                  <a:ext uri="{FF2B5EF4-FFF2-40B4-BE49-F238E27FC236}">
                    <a16:creationId xmlns:a16="http://schemas.microsoft.com/office/drawing/2014/main" id="{AE84CAF3-59BD-7FCA-06C0-0650464C1608}"/>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EC662C"/>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2C11BEA7-ABA4-D548-A824-B5E1A4CF99E8}"/>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EC662C"/>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65" name="Graphic 2">
              <a:extLst>
                <a:ext uri="{FF2B5EF4-FFF2-40B4-BE49-F238E27FC236}">
                  <a16:creationId xmlns:a16="http://schemas.microsoft.com/office/drawing/2014/main" id="{1325768C-19E4-7A3C-9445-3CE8B9C5491D}"/>
                </a:ext>
              </a:extLst>
            </p:cNvPr>
            <p:cNvGrpSpPr/>
            <p:nvPr/>
          </p:nvGrpSpPr>
          <p:grpSpPr>
            <a:xfrm>
              <a:off x="7190753" y="5365577"/>
              <a:ext cx="745522" cy="754273"/>
              <a:chOff x="7190753" y="5365577"/>
              <a:chExt cx="745522" cy="754273"/>
            </a:xfrm>
            <a:solidFill>
              <a:srgbClr val="000000"/>
            </a:solidFill>
          </p:grpSpPr>
          <p:sp>
            <p:nvSpPr>
              <p:cNvPr id="66" name="Freeform 65">
                <a:extLst>
                  <a:ext uri="{FF2B5EF4-FFF2-40B4-BE49-F238E27FC236}">
                    <a16:creationId xmlns:a16="http://schemas.microsoft.com/office/drawing/2014/main" id="{377ED0A6-C390-37D9-F4A3-F60A60D0E293}"/>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266D76B5-28E2-483C-FC93-5DD5EDEEF521}"/>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E37D35D0-AD53-256E-0DC5-70761BA70EAB}"/>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4F321335-52B0-EA46-371E-C146EE1A4D58}"/>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E68E0AC1-E30E-BA01-1359-D7CB86D47FEC}"/>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AB3EEECA-4E59-D8B7-B779-5C028F0E3536}"/>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84BCCA12-3A84-665B-F348-90A9B637620E}"/>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AAA1A710-E06F-9D6C-ECB8-DB5D504D9A7B}"/>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3F4CD319-53E8-9BF4-7F27-462E686D33D2}"/>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78" name="Graphic 3">
            <a:extLst>
              <a:ext uri="{FF2B5EF4-FFF2-40B4-BE49-F238E27FC236}">
                <a16:creationId xmlns:a16="http://schemas.microsoft.com/office/drawing/2014/main" id="{F8B9BCD8-A5A6-7A30-F512-78259DD31C1C}"/>
              </a:ext>
            </a:extLst>
          </p:cNvPr>
          <p:cNvGrpSpPr>
            <a:grpSpLocks noChangeAspect="1"/>
          </p:cNvGrpSpPr>
          <p:nvPr/>
        </p:nvGrpSpPr>
        <p:grpSpPr>
          <a:xfrm>
            <a:off x="2109989" y="5609764"/>
            <a:ext cx="478537" cy="540000"/>
            <a:chOff x="4643578" y="432838"/>
            <a:chExt cx="1028134" cy="1160188"/>
          </a:xfrm>
        </p:grpSpPr>
        <p:sp>
          <p:nvSpPr>
            <p:cNvPr id="79" name="Freeform 78">
              <a:extLst>
                <a:ext uri="{FF2B5EF4-FFF2-40B4-BE49-F238E27FC236}">
                  <a16:creationId xmlns:a16="http://schemas.microsoft.com/office/drawing/2014/main" id="{F3BF6A93-ECCA-0E4C-0F64-FD53A3105D2C}"/>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C662C"/>
            </a:solidFill>
            <a:ln w="27426" cap="flat">
              <a:noFill/>
              <a:prstDash val="solid"/>
              <a:miter/>
            </a:ln>
          </p:spPr>
          <p:txBody>
            <a:bodyPr rtlCol="0" anchor="ctr"/>
            <a:lstStyle/>
            <a:p>
              <a:endParaRPr lang="en-US"/>
            </a:p>
          </p:txBody>
        </p:sp>
        <p:grpSp>
          <p:nvGrpSpPr>
            <p:cNvPr id="80" name="Graphic 3">
              <a:extLst>
                <a:ext uri="{FF2B5EF4-FFF2-40B4-BE49-F238E27FC236}">
                  <a16:creationId xmlns:a16="http://schemas.microsoft.com/office/drawing/2014/main" id="{0355D621-BE64-385B-1D27-6E3189DA55AE}"/>
                </a:ext>
              </a:extLst>
            </p:cNvPr>
            <p:cNvGrpSpPr/>
            <p:nvPr/>
          </p:nvGrpSpPr>
          <p:grpSpPr>
            <a:xfrm>
              <a:off x="4643578" y="432838"/>
              <a:ext cx="1028134" cy="1160188"/>
              <a:chOff x="4643578" y="432838"/>
              <a:chExt cx="1028134" cy="1160188"/>
            </a:xfrm>
            <a:solidFill>
              <a:srgbClr val="000000"/>
            </a:solidFill>
          </p:grpSpPr>
          <p:sp>
            <p:nvSpPr>
              <p:cNvPr id="81" name="Freeform 80">
                <a:extLst>
                  <a:ext uri="{FF2B5EF4-FFF2-40B4-BE49-F238E27FC236}">
                    <a16:creationId xmlns:a16="http://schemas.microsoft.com/office/drawing/2014/main" id="{EEC2133A-E891-61F9-F7EE-554A296DF361}"/>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grpSp>
            <p:nvGrpSpPr>
              <p:cNvPr id="82" name="Graphic 3">
                <a:extLst>
                  <a:ext uri="{FF2B5EF4-FFF2-40B4-BE49-F238E27FC236}">
                    <a16:creationId xmlns:a16="http://schemas.microsoft.com/office/drawing/2014/main" id="{551BF4C7-46EB-3E41-0B13-CB9477FFBB0A}"/>
                  </a:ext>
                </a:extLst>
              </p:cNvPr>
              <p:cNvGrpSpPr/>
              <p:nvPr/>
            </p:nvGrpSpPr>
            <p:grpSpPr>
              <a:xfrm>
                <a:off x="4643578" y="432838"/>
                <a:ext cx="1028134" cy="1160188"/>
                <a:chOff x="4643578" y="432838"/>
                <a:chExt cx="1028134" cy="1160188"/>
              </a:xfrm>
              <a:solidFill>
                <a:srgbClr val="000000"/>
              </a:solidFill>
            </p:grpSpPr>
            <p:sp>
              <p:nvSpPr>
                <p:cNvPr id="83" name="Freeform 82">
                  <a:extLst>
                    <a:ext uri="{FF2B5EF4-FFF2-40B4-BE49-F238E27FC236}">
                      <a16:creationId xmlns:a16="http://schemas.microsoft.com/office/drawing/2014/main" id="{BFD0ABCA-E560-5D38-4FC6-0A36F9235419}"/>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CE22C708-0AF1-550C-C80F-7719D7648B4D}"/>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000000"/>
                </a:solidFill>
                <a:ln w="27426" cap="flat">
                  <a:noFill/>
                  <a:prstDash val="solid"/>
                  <a:miter/>
                </a:ln>
              </p:spPr>
              <p:txBody>
                <a:bodyPr rtlCol="0" anchor="ctr"/>
                <a:lstStyle/>
                <a:p>
                  <a:endParaRPr lang="en-US"/>
                </a:p>
              </p:txBody>
            </p:sp>
          </p:grpSp>
        </p:grpSp>
      </p:grpSp>
      <p:grpSp>
        <p:nvGrpSpPr>
          <p:cNvPr id="89" name="Group 88">
            <a:extLst>
              <a:ext uri="{FF2B5EF4-FFF2-40B4-BE49-F238E27FC236}">
                <a16:creationId xmlns:a16="http://schemas.microsoft.com/office/drawing/2014/main" id="{DC036BAA-5BB6-79AC-F4E6-574E0B0F0700}"/>
              </a:ext>
            </a:extLst>
          </p:cNvPr>
          <p:cNvGrpSpPr>
            <a:grpSpLocks noChangeAspect="1"/>
          </p:cNvGrpSpPr>
          <p:nvPr/>
        </p:nvGrpSpPr>
        <p:grpSpPr>
          <a:xfrm>
            <a:off x="4421631" y="7494751"/>
            <a:ext cx="540590" cy="540000"/>
            <a:chOff x="7257599" y="768348"/>
            <a:chExt cx="868457" cy="867509"/>
          </a:xfrm>
        </p:grpSpPr>
        <p:sp>
          <p:nvSpPr>
            <p:cNvPr id="90" name="Freeform 89">
              <a:extLst>
                <a:ext uri="{FF2B5EF4-FFF2-40B4-BE49-F238E27FC236}">
                  <a16:creationId xmlns:a16="http://schemas.microsoft.com/office/drawing/2014/main" id="{89C590A3-48A9-827C-C920-FC618E72CB4F}"/>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C662C"/>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91" name="Graphic 2">
              <a:extLst>
                <a:ext uri="{FF2B5EF4-FFF2-40B4-BE49-F238E27FC236}">
                  <a16:creationId xmlns:a16="http://schemas.microsoft.com/office/drawing/2014/main" id="{94D4E803-A517-6D89-6E1D-8CDB08BA4959}"/>
                </a:ext>
              </a:extLst>
            </p:cNvPr>
            <p:cNvGrpSpPr/>
            <p:nvPr/>
          </p:nvGrpSpPr>
          <p:grpSpPr>
            <a:xfrm>
              <a:off x="7257599" y="768348"/>
              <a:ext cx="868457" cy="867509"/>
              <a:chOff x="7257599" y="768348"/>
              <a:chExt cx="868457" cy="867509"/>
            </a:xfrm>
            <a:solidFill>
              <a:srgbClr val="010101"/>
            </a:solidFill>
          </p:grpSpPr>
          <p:sp>
            <p:nvSpPr>
              <p:cNvPr id="92" name="Freeform 91">
                <a:extLst>
                  <a:ext uri="{FF2B5EF4-FFF2-40B4-BE49-F238E27FC236}">
                    <a16:creationId xmlns:a16="http://schemas.microsoft.com/office/drawing/2014/main" id="{D3FABB1E-A9F5-9E24-4F0D-B16C4F1E695A}"/>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3" name="Freeform 92">
                <a:extLst>
                  <a:ext uri="{FF2B5EF4-FFF2-40B4-BE49-F238E27FC236}">
                    <a16:creationId xmlns:a16="http://schemas.microsoft.com/office/drawing/2014/main" id="{EBF9DF84-0061-F377-5059-3C608CC835E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4" name="Freeform 93">
                <a:extLst>
                  <a:ext uri="{FF2B5EF4-FFF2-40B4-BE49-F238E27FC236}">
                    <a16:creationId xmlns:a16="http://schemas.microsoft.com/office/drawing/2014/main" id="{04D45B9F-8985-F397-FAEE-C7964B61F099}"/>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5" name="Freeform 94">
                <a:extLst>
                  <a:ext uri="{FF2B5EF4-FFF2-40B4-BE49-F238E27FC236}">
                    <a16:creationId xmlns:a16="http://schemas.microsoft.com/office/drawing/2014/main" id="{06A065B4-8960-F3AA-2086-1A34F6C06C8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6" name="Freeform 95">
                <a:extLst>
                  <a:ext uri="{FF2B5EF4-FFF2-40B4-BE49-F238E27FC236}">
                    <a16:creationId xmlns:a16="http://schemas.microsoft.com/office/drawing/2014/main" id="{AE6581F4-E3F3-B7BD-1532-3AB5BCBCE649}"/>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108" name="Picture 107">
            <a:extLst>
              <a:ext uri="{FF2B5EF4-FFF2-40B4-BE49-F238E27FC236}">
                <a16:creationId xmlns:a16="http://schemas.microsoft.com/office/drawing/2014/main" id="{35ECA66A-8665-4696-FDF7-D675A94FA0C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r="21145"/>
          <a:stretch/>
        </p:blipFill>
        <p:spPr>
          <a:xfrm>
            <a:off x="4398612" y="17927"/>
            <a:ext cx="3160754" cy="2547829"/>
          </a:xfrm>
          <a:prstGeom prst="rect">
            <a:avLst/>
          </a:prstGeom>
        </p:spPr>
      </p:pic>
      <p:sp>
        <p:nvSpPr>
          <p:cNvPr id="109" name="Rectangle 108">
            <a:extLst>
              <a:ext uri="{FF2B5EF4-FFF2-40B4-BE49-F238E27FC236}">
                <a16:creationId xmlns:a16="http://schemas.microsoft.com/office/drawing/2014/main" id="{A2BAA916-A62F-7490-8108-AC9606640111}"/>
              </a:ext>
            </a:extLst>
          </p:cNvPr>
          <p:cNvSpPr/>
          <p:nvPr/>
        </p:nvSpPr>
        <p:spPr>
          <a:xfrm>
            <a:off x="5011743" y="240312"/>
            <a:ext cx="2539465" cy="1885674"/>
          </a:xfrm>
          <a:prstGeom prst="rect">
            <a:avLst/>
          </a:prstGeom>
          <a:blipFill>
            <a:blip r:embed="rId5"/>
            <a:srcRect/>
            <a:stretch>
              <a:fillRect l="-1159" r="-3601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AF83CAC-340D-EB53-83A1-985A1C436C64}"/>
              </a:ext>
            </a:extLst>
          </p:cNvPr>
          <p:cNvSpPr txBox="1"/>
          <p:nvPr/>
        </p:nvSpPr>
        <p:spPr>
          <a:xfrm>
            <a:off x="512368" y="7433995"/>
            <a:ext cx="2011461" cy="261610"/>
          </a:xfrm>
          <a:prstGeom prst="rect">
            <a:avLst/>
          </a:prstGeom>
          <a:noFill/>
        </p:spPr>
        <p:txBody>
          <a:bodyPr wrap="square">
            <a:spAutoFit/>
          </a:bodyPr>
          <a:lstStyle/>
          <a:p>
            <a:pPr algn="ctr"/>
            <a:r>
              <a:rPr lang="en-GB" sz="1100" b="1" dirty="0" err="1">
                <a:solidFill>
                  <a:srgbClr val="EC662C"/>
                </a:solidFill>
              </a:rPr>
              <a:t>Thinglink</a:t>
            </a:r>
            <a:r>
              <a:rPr lang="en-GB" sz="1100" b="1" dirty="0">
                <a:solidFill>
                  <a:srgbClr val="EC662C"/>
                </a:solidFill>
              </a:rPr>
              <a:t> </a:t>
            </a:r>
            <a:r>
              <a:rPr lang="en-GB" sz="1100" b="1" dirty="0" err="1">
                <a:solidFill>
                  <a:srgbClr val="EC662C"/>
                </a:solidFill>
              </a:rPr>
              <a:t>på</a:t>
            </a:r>
            <a:r>
              <a:rPr lang="en-GB" sz="1100" b="1" dirty="0">
                <a:solidFill>
                  <a:srgbClr val="EC662C"/>
                </a:solidFill>
              </a:rPr>
              <a:t> 5 </a:t>
            </a:r>
            <a:r>
              <a:rPr lang="en-GB" sz="1100" b="1" dirty="0" err="1">
                <a:solidFill>
                  <a:srgbClr val="EC662C"/>
                </a:solidFill>
              </a:rPr>
              <a:t>minuter</a:t>
            </a:r>
            <a:endParaRPr lang="en-IE" sz="1100" b="1" dirty="0">
              <a:solidFill>
                <a:srgbClr val="EC662C"/>
              </a:solidFill>
            </a:endParaRPr>
          </a:p>
        </p:txBody>
      </p:sp>
      <p:sp>
        <p:nvSpPr>
          <p:cNvPr id="3" name="TextBox 2">
            <a:extLst>
              <a:ext uri="{FF2B5EF4-FFF2-40B4-BE49-F238E27FC236}">
                <a16:creationId xmlns:a16="http://schemas.microsoft.com/office/drawing/2014/main" id="{F84E3594-DCE3-72F3-1C2F-D154E1B452F7}"/>
              </a:ext>
            </a:extLst>
          </p:cNvPr>
          <p:cNvSpPr txBox="1"/>
          <p:nvPr/>
        </p:nvSpPr>
        <p:spPr>
          <a:xfrm>
            <a:off x="2950877" y="8424194"/>
            <a:ext cx="1897058" cy="261610"/>
          </a:xfrm>
          <a:prstGeom prst="rect">
            <a:avLst/>
          </a:prstGeom>
          <a:noFill/>
        </p:spPr>
        <p:txBody>
          <a:bodyPr wrap="square">
            <a:spAutoFit/>
          </a:bodyPr>
          <a:lstStyle/>
          <a:p>
            <a:pPr algn="ctr"/>
            <a:r>
              <a:rPr lang="en-GB" sz="1100" b="1" dirty="0" err="1">
                <a:solidFill>
                  <a:srgbClr val="EC662C"/>
                </a:solidFill>
              </a:rPr>
              <a:t>Thinglink</a:t>
            </a:r>
            <a:r>
              <a:rPr lang="en-GB" sz="1100" b="1" dirty="0">
                <a:solidFill>
                  <a:srgbClr val="EC662C"/>
                </a:solidFill>
              </a:rPr>
              <a:t> </a:t>
            </a:r>
            <a:r>
              <a:rPr lang="en-IE" sz="1100" b="1" dirty="0" err="1">
                <a:solidFill>
                  <a:srgbClr val="EC662C"/>
                </a:solidFill>
              </a:rPr>
              <a:t>på</a:t>
            </a:r>
            <a:r>
              <a:rPr lang="en-IE" sz="1100" b="1" dirty="0">
                <a:solidFill>
                  <a:srgbClr val="EC662C"/>
                </a:solidFill>
              </a:rPr>
              <a:t> </a:t>
            </a:r>
            <a:r>
              <a:rPr lang="en-IE" sz="1100" b="1" dirty="0" err="1">
                <a:solidFill>
                  <a:srgbClr val="EC662C"/>
                </a:solidFill>
              </a:rPr>
              <a:t>djupet</a:t>
            </a:r>
            <a:endParaRPr lang="en-IE" sz="1100" b="1" dirty="0">
              <a:solidFill>
                <a:srgbClr val="EC662C"/>
              </a:solidFill>
            </a:endParaRPr>
          </a:p>
        </p:txBody>
      </p:sp>
      <p:sp>
        <p:nvSpPr>
          <p:cNvPr id="4" name="TextBox 3">
            <a:extLst>
              <a:ext uri="{FF2B5EF4-FFF2-40B4-BE49-F238E27FC236}">
                <a16:creationId xmlns:a16="http://schemas.microsoft.com/office/drawing/2014/main" id="{090A536B-0086-1CCA-AD4A-52DF2BA59C2E}"/>
              </a:ext>
            </a:extLst>
          </p:cNvPr>
          <p:cNvSpPr txBox="1"/>
          <p:nvPr/>
        </p:nvSpPr>
        <p:spPr>
          <a:xfrm>
            <a:off x="426374" y="1842459"/>
            <a:ext cx="3205650" cy="746358"/>
          </a:xfrm>
          <a:prstGeom prst="rect">
            <a:avLst/>
          </a:prstGeom>
          <a:noFill/>
        </p:spPr>
        <p:txBody>
          <a:bodyPr wrap="square">
            <a:spAutoFit/>
          </a:bodyPr>
          <a:lstStyle/>
          <a:p>
            <a:pPr>
              <a:lnSpc>
                <a:spcPts val="1720"/>
              </a:lnSpc>
            </a:pP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Verktyg</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för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autentiska</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inlärningssituationer</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som</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använder</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interaktiva</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medier</a:t>
            </a:r>
            <a:endParaRPr lang="en-IE" sz="1600" i="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6A3B8121-4404-80B3-5A45-AF6459B2B64A}"/>
              </a:ext>
            </a:extLst>
          </p:cNvPr>
          <p:cNvGrpSpPr/>
          <p:nvPr/>
        </p:nvGrpSpPr>
        <p:grpSpPr>
          <a:xfrm>
            <a:off x="580704" y="1237605"/>
            <a:ext cx="600909" cy="437472"/>
            <a:chOff x="3400450" y="986392"/>
            <a:chExt cx="1487826" cy="1083162"/>
          </a:xfrm>
        </p:grpSpPr>
        <p:sp>
          <p:nvSpPr>
            <p:cNvPr id="16" name="Freeform 15">
              <a:extLst>
                <a:ext uri="{FF2B5EF4-FFF2-40B4-BE49-F238E27FC236}">
                  <a16:creationId xmlns:a16="http://schemas.microsoft.com/office/drawing/2014/main" id="{57172509-C31A-1A29-5055-FD8333737B5C}"/>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61152"/>
            </a:solidFill>
            <a:ln w="8971"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D766907A-0C55-472F-2A86-19015053640E}"/>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sp>
        <p:nvSpPr>
          <p:cNvPr id="30" name="Freeform 29">
            <a:hlinkClick r:id="rId6"/>
            <a:extLst>
              <a:ext uri="{FF2B5EF4-FFF2-40B4-BE49-F238E27FC236}">
                <a16:creationId xmlns:a16="http://schemas.microsoft.com/office/drawing/2014/main" id="{9F7D6354-489D-07A2-DD52-273B8E966853}"/>
              </a:ext>
            </a:extLst>
          </p:cNvPr>
          <p:cNvSpPr/>
          <p:nvPr/>
        </p:nvSpPr>
        <p:spPr>
          <a:xfrm rot="1020859">
            <a:off x="4600425" y="107820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61152"/>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31" name="Graphic 5">
            <a:extLst>
              <a:ext uri="{FF2B5EF4-FFF2-40B4-BE49-F238E27FC236}">
                <a16:creationId xmlns:a16="http://schemas.microsoft.com/office/drawing/2014/main" id="{0E69E383-EA4E-BA97-1374-42743D9AABD3}"/>
              </a:ext>
            </a:extLst>
          </p:cNvPr>
          <p:cNvSpPr txBox="1"/>
          <p:nvPr/>
        </p:nvSpPr>
        <p:spPr>
          <a:xfrm rot="720709">
            <a:off x="4621631" y="1273462"/>
            <a:ext cx="711222" cy="379848"/>
          </a:xfrm>
          <a:prstGeom prst="rect">
            <a:avLst/>
          </a:prstGeom>
          <a:noFill/>
        </p:spPr>
        <p:txBody>
          <a:bodyPr wrap="square" rtlCol="0">
            <a:spAutoFit/>
          </a:bodyPr>
          <a:lstStyle/>
          <a:p>
            <a:pPr algn="ctr">
              <a:lnSpc>
                <a:spcPts val="1120"/>
              </a:lnSpc>
            </a:pPr>
            <a:r>
              <a:rPr lang="en-US" sz="1200" spc="0" baseline="0" dirty="0">
                <a:solidFill>
                  <a:schemeClr val="bg1"/>
                </a:solidFill>
                <a:latin typeface="Calibri" panose="020F0502020204030204" pitchFamily="34" charset="0"/>
                <a:ea typeface="OpenSans"/>
                <a:cs typeface="Calibri" panose="020F0502020204030204" pitchFamily="34" charset="0"/>
                <a:sym typeface="OpenSans"/>
                <a:hlinkClick r:id="rId7">
                  <a:extLst>
                    <a:ext uri="{A12FA001-AC4F-418D-AE19-62706E023703}">
                      <ahyp:hlinkClr xmlns:ahyp="http://schemas.microsoft.com/office/drawing/2018/hyperlinkcolor" val="tx"/>
                    </a:ext>
                  </a:extLst>
                </a:hlinkClick>
                <a:rtl val="0"/>
              </a:rPr>
              <a:t>KLICKA HÄR</a:t>
            </a:r>
            <a:endParaRPr lang="en-US" sz="12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pic>
        <p:nvPicPr>
          <p:cNvPr id="15" name="Picture 14">
            <a:extLst>
              <a:ext uri="{FF2B5EF4-FFF2-40B4-BE49-F238E27FC236}">
                <a16:creationId xmlns:a16="http://schemas.microsoft.com/office/drawing/2014/main" id="{D5948625-09E9-3FA2-0E4B-F252A52C4D0A}"/>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586919" y="8653828"/>
            <a:ext cx="2652873" cy="1686264"/>
          </a:xfrm>
          <a:prstGeom prst="rect">
            <a:avLst/>
          </a:prstGeom>
        </p:spPr>
      </p:pic>
      <p:pic>
        <p:nvPicPr>
          <p:cNvPr id="18" name="Picture 17">
            <a:extLst>
              <a:ext uri="{FF2B5EF4-FFF2-40B4-BE49-F238E27FC236}">
                <a16:creationId xmlns:a16="http://schemas.microsoft.com/office/drawing/2014/main" id="{BBAB5346-8394-FA8E-5AB6-587E61C0B72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85896" y="7625467"/>
            <a:ext cx="2652873" cy="1686264"/>
          </a:xfrm>
          <a:prstGeom prst="rect">
            <a:avLst/>
          </a:prstGeom>
        </p:spPr>
      </p:pic>
      <p:sp>
        <p:nvSpPr>
          <p:cNvPr id="19" name="Freeform 18">
            <a:hlinkClick r:id="rId6"/>
            <a:extLst>
              <a:ext uri="{FF2B5EF4-FFF2-40B4-BE49-F238E27FC236}">
                <a16:creationId xmlns:a16="http://schemas.microsoft.com/office/drawing/2014/main" id="{CCBD2DC7-34D0-1B97-EE68-3E756603BCB9}"/>
              </a:ext>
            </a:extLst>
          </p:cNvPr>
          <p:cNvSpPr/>
          <p:nvPr/>
        </p:nvSpPr>
        <p:spPr>
          <a:xfrm rot="1020859">
            <a:off x="4605504" y="9189532"/>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C662C"/>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20" name="Graphic 5">
            <a:extLst>
              <a:ext uri="{FF2B5EF4-FFF2-40B4-BE49-F238E27FC236}">
                <a16:creationId xmlns:a16="http://schemas.microsoft.com/office/drawing/2014/main" id="{BBC88B32-4A62-7E0A-4141-84F26A52C497}"/>
              </a:ext>
            </a:extLst>
          </p:cNvPr>
          <p:cNvSpPr txBox="1"/>
          <p:nvPr/>
        </p:nvSpPr>
        <p:spPr>
          <a:xfrm rot="720709">
            <a:off x="4626710" y="9386490"/>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8">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21" name="Freeform 20">
            <a:hlinkClick r:id="rId6"/>
            <a:extLst>
              <a:ext uri="{FF2B5EF4-FFF2-40B4-BE49-F238E27FC236}">
                <a16:creationId xmlns:a16="http://schemas.microsoft.com/office/drawing/2014/main" id="{4FE68E4E-1AB9-21A6-6EAC-997563862B88}"/>
              </a:ext>
            </a:extLst>
          </p:cNvPr>
          <p:cNvSpPr/>
          <p:nvPr/>
        </p:nvSpPr>
        <p:spPr>
          <a:xfrm>
            <a:off x="2197241" y="776162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C662C"/>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22" name="Graphic 5">
            <a:extLst>
              <a:ext uri="{FF2B5EF4-FFF2-40B4-BE49-F238E27FC236}">
                <a16:creationId xmlns:a16="http://schemas.microsoft.com/office/drawing/2014/main" id="{E518D36B-77CF-DB8A-82AF-3446312F61D0}"/>
              </a:ext>
            </a:extLst>
          </p:cNvPr>
          <p:cNvSpPr txBox="1"/>
          <p:nvPr/>
        </p:nvSpPr>
        <p:spPr>
          <a:xfrm rot="-300150">
            <a:off x="2218447" y="7958581"/>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9">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Tree>
    <p:extLst>
      <p:ext uri="{BB962C8B-B14F-4D97-AF65-F5344CB8AC3E}">
        <p14:creationId xmlns:p14="http://schemas.microsoft.com/office/powerpoint/2010/main" val="1162290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9607894D-A1FD-E0E6-03E3-DCC25D76CEF3}"/>
              </a:ext>
            </a:extLst>
          </p:cNvPr>
          <p:cNvSpPr>
            <a:spLocks noGrp="1"/>
          </p:cNvSpPr>
          <p:nvPr>
            <p:ph type="body" sz="quarter" idx="12"/>
          </p:nvPr>
        </p:nvSpPr>
        <p:spPr>
          <a:xfrm>
            <a:off x="915869" y="2099154"/>
            <a:ext cx="3922605" cy="348400"/>
          </a:xfrm>
        </p:spPr>
        <p:txBody>
          <a:bodyPr/>
          <a:lstStyle/>
          <a:p>
            <a:pPr>
              <a:tabLst>
                <a:tab pos="3330575" algn="l"/>
              </a:tabLst>
            </a:pPr>
            <a:r>
              <a:rPr lang="en-US" dirty="0" err="1"/>
              <a:t>Vad</a:t>
            </a:r>
            <a:r>
              <a:rPr lang="en-US" dirty="0"/>
              <a:t> </a:t>
            </a:r>
            <a:r>
              <a:rPr lang="en-US" dirty="0" err="1"/>
              <a:t>är</a:t>
            </a:r>
            <a:r>
              <a:rPr lang="en-US" dirty="0"/>
              <a:t> Education 4.0? </a:t>
            </a:r>
            <a:r>
              <a:rPr lang="en-US" sz="800" dirty="0"/>
              <a:t>…………………………………......…….	</a:t>
            </a:r>
            <a:r>
              <a:rPr lang="en-US" dirty="0"/>
              <a:t>4</a:t>
            </a:r>
          </a:p>
        </p:txBody>
      </p:sp>
      <p:sp>
        <p:nvSpPr>
          <p:cNvPr id="11" name="Text Placeholder 10">
            <a:extLst>
              <a:ext uri="{FF2B5EF4-FFF2-40B4-BE49-F238E27FC236}">
                <a16:creationId xmlns:a16="http://schemas.microsoft.com/office/drawing/2014/main" id="{123C1944-0D00-B258-2BD7-9736712D178B}"/>
              </a:ext>
            </a:extLst>
          </p:cNvPr>
          <p:cNvSpPr>
            <a:spLocks noGrp="1"/>
          </p:cNvSpPr>
          <p:nvPr>
            <p:ph type="body" sz="quarter" idx="14"/>
          </p:nvPr>
        </p:nvSpPr>
        <p:spPr>
          <a:xfrm>
            <a:off x="915869" y="2574396"/>
            <a:ext cx="3922605" cy="348400"/>
          </a:xfrm>
        </p:spPr>
        <p:txBody>
          <a:bodyPr/>
          <a:lstStyle/>
          <a:p>
            <a:pPr>
              <a:tabLst>
                <a:tab pos="3330575" algn="l"/>
              </a:tabLst>
            </a:pPr>
            <a:r>
              <a:rPr lang="en-US" dirty="0" err="1"/>
              <a:t>Kärnbegrepp</a:t>
            </a:r>
            <a:r>
              <a:rPr lang="en-US" dirty="0"/>
              <a:t> </a:t>
            </a:r>
            <a:r>
              <a:rPr lang="en-US" dirty="0" err="1"/>
              <a:t>och</a:t>
            </a:r>
            <a:r>
              <a:rPr lang="en-US" dirty="0"/>
              <a:t> </a:t>
            </a:r>
            <a:r>
              <a:rPr lang="en-US" dirty="0" err="1"/>
              <a:t>verktygslådans</a:t>
            </a:r>
            <a:r>
              <a:rPr lang="en-US" dirty="0"/>
              <a:t> </a:t>
            </a:r>
          </a:p>
          <a:p>
            <a:pPr>
              <a:tabLst>
                <a:tab pos="3330575" algn="l"/>
              </a:tabLst>
            </a:pPr>
            <a:r>
              <a:rPr lang="en-US" dirty="0" err="1"/>
              <a:t>kategorier</a:t>
            </a:r>
            <a:r>
              <a:rPr lang="en-US" dirty="0"/>
              <a:t> </a:t>
            </a:r>
            <a:r>
              <a:rPr lang="en-US" sz="800" dirty="0"/>
              <a:t>…..</a:t>
            </a:r>
            <a:r>
              <a:rPr lang="en-US" sz="1600" dirty="0"/>
              <a:t>	7</a:t>
            </a:r>
            <a:endParaRPr lang="en-US" dirty="0"/>
          </a:p>
        </p:txBody>
      </p:sp>
      <p:sp>
        <p:nvSpPr>
          <p:cNvPr id="13" name="Text Placeholder 12">
            <a:extLst>
              <a:ext uri="{FF2B5EF4-FFF2-40B4-BE49-F238E27FC236}">
                <a16:creationId xmlns:a16="http://schemas.microsoft.com/office/drawing/2014/main" id="{11076153-9037-3EF8-C412-E8D4B33D0CF5}"/>
              </a:ext>
            </a:extLst>
          </p:cNvPr>
          <p:cNvSpPr>
            <a:spLocks noGrp="1"/>
          </p:cNvSpPr>
          <p:nvPr>
            <p:ph type="body" sz="quarter" idx="16"/>
          </p:nvPr>
        </p:nvSpPr>
        <p:spPr>
          <a:xfrm>
            <a:off x="915869" y="3090520"/>
            <a:ext cx="3922605" cy="348400"/>
          </a:xfrm>
        </p:spPr>
        <p:txBody>
          <a:bodyPr/>
          <a:lstStyle/>
          <a:p>
            <a:pPr>
              <a:tabLst>
                <a:tab pos="3330575" algn="l"/>
              </a:tabLst>
            </a:pPr>
            <a:r>
              <a:rPr lang="en-US" dirty="0" err="1"/>
              <a:t>Hur</a:t>
            </a:r>
            <a:r>
              <a:rPr lang="en-US" dirty="0"/>
              <a:t> man </a:t>
            </a:r>
            <a:r>
              <a:rPr lang="en-US" dirty="0" err="1"/>
              <a:t>använder</a:t>
            </a:r>
            <a:r>
              <a:rPr lang="en-US" dirty="0"/>
              <a:t> </a:t>
            </a:r>
            <a:r>
              <a:rPr lang="en-US" dirty="0" err="1"/>
              <a:t>verktygslådan</a:t>
            </a:r>
            <a:r>
              <a:rPr lang="en-US" dirty="0"/>
              <a:t> </a:t>
            </a:r>
            <a:r>
              <a:rPr lang="en-US" sz="800" dirty="0"/>
              <a:t>………………….</a:t>
            </a:r>
            <a:r>
              <a:rPr lang="en-US" sz="1600" dirty="0"/>
              <a:t>	9</a:t>
            </a:r>
            <a:r>
              <a:rPr lang="en-US" dirty="0"/>
              <a:t> </a:t>
            </a:r>
          </a:p>
        </p:txBody>
      </p:sp>
      <p:sp>
        <p:nvSpPr>
          <p:cNvPr id="15" name="Text Placeholder 14">
            <a:extLst>
              <a:ext uri="{FF2B5EF4-FFF2-40B4-BE49-F238E27FC236}">
                <a16:creationId xmlns:a16="http://schemas.microsoft.com/office/drawing/2014/main" id="{774A173B-F941-ACA2-16BD-CA5C5B3DD61F}"/>
              </a:ext>
            </a:extLst>
          </p:cNvPr>
          <p:cNvSpPr>
            <a:spLocks noGrp="1"/>
          </p:cNvSpPr>
          <p:nvPr>
            <p:ph type="body" sz="quarter" idx="18"/>
          </p:nvPr>
        </p:nvSpPr>
        <p:spPr>
          <a:xfrm>
            <a:off x="915869" y="3506180"/>
            <a:ext cx="5872290" cy="531447"/>
          </a:xfrm>
        </p:spPr>
        <p:txBody>
          <a:bodyPr/>
          <a:lstStyle/>
          <a:p>
            <a:pPr>
              <a:tabLst>
                <a:tab pos="3330575" algn="l"/>
              </a:tabLst>
            </a:pPr>
            <a:r>
              <a:rPr lang="en-US" dirty="0"/>
              <a:t>INACTS </a:t>
            </a:r>
            <a:r>
              <a:rPr lang="en-US" dirty="0" err="1"/>
              <a:t>digitala</a:t>
            </a:r>
            <a:r>
              <a:rPr lang="en-US" dirty="0"/>
              <a:t> </a:t>
            </a:r>
            <a:r>
              <a:rPr lang="en-US" dirty="0" err="1"/>
              <a:t>verktyg</a:t>
            </a:r>
            <a:r>
              <a:rPr lang="en-US" dirty="0"/>
              <a:t> </a:t>
            </a:r>
            <a:r>
              <a:rPr lang="en-US" sz="800" dirty="0"/>
              <a:t>………………………………………..… 	</a:t>
            </a:r>
            <a:r>
              <a:rPr lang="en-US" dirty="0"/>
              <a:t>11</a:t>
            </a:r>
          </a:p>
        </p:txBody>
      </p:sp>
      <p:sp>
        <p:nvSpPr>
          <p:cNvPr id="17" name="Text Placeholder 16">
            <a:extLst>
              <a:ext uri="{FF2B5EF4-FFF2-40B4-BE49-F238E27FC236}">
                <a16:creationId xmlns:a16="http://schemas.microsoft.com/office/drawing/2014/main" id="{5D6E4110-66E0-AF7A-9DA4-342062DF1616}"/>
              </a:ext>
            </a:extLst>
          </p:cNvPr>
          <p:cNvSpPr>
            <a:spLocks noGrp="1"/>
          </p:cNvSpPr>
          <p:nvPr>
            <p:ph type="body" sz="quarter" idx="20"/>
          </p:nvPr>
        </p:nvSpPr>
        <p:spPr>
          <a:xfrm>
            <a:off x="915869" y="4115750"/>
            <a:ext cx="3922605" cy="348400"/>
          </a:xfrm>
        </p:spPr>
        <p:txBody>
          <a:bodyPr/>
          <a:lstStyle/>
          <a:p>
            <a:pPr>
              <a:tabLst>
                <a:tab pos="3330575" algn="l"/>
              </a:tabLst>
            </a:pPr>
            <a:r>
              <a:rPr lang="en-US" dirty="0" err="1"/>
              <a:t>Medverkande</a:t>
            </a:r>
            <a:r>
              <a:rPr lang="en-US" dirty="0"/>
              <a:t> </a:t>
            </a:r>
            <a:r>
              <a:rPr lang="en-US" dirty="0" err="1"/>
              <a:t>i</a:t>
            </a:r>
            <a:r>
              <a:rPr lang="en-US" dirty="0"/>
              <a:t> </a:t>
            </a:r>
            <a:r>
              <a:rPr lang="en-US" dirty="0" err="1"/>
              <a:t>denna</a:t>
            </a:r>
            <a:r>
              <a:rPr lang="en-US" dirty="0"/>
              <a:t> </a:t>
            </a:r>
            <a:r>
              <a:rPr lang="en-US" dirty="0" err="1"/>
              <a:t>verktygslåda</a:t>
            </a:r>
            <a:r>
              <a:rPr lang="en-US" dirty="0"/>
              <a:t> </a:t>
            </a:r>
            <a:r>
              <a:rPr lang="en-US" sz="800" dirty="0"/>
              <a:t>…………….</a:t>
            </a:r>
            <a:r>
              <a:rPr lang="en-US" sz="1600" dirty="0"/>
              <a:t>	</a:t>
            </a:r>
            <a:r>
              <a:rPr lang="en-US" dirty="0"/>
              <a:t>32</a:t>
            </a:r>
          </a:p>
        </p:txBody>
      </p:sp>
      <p:sp>
        <p:nvSpPr>
          <p:cNvPr id="19" name="Text Placeholder 18">
            <a:extLst>
              <a:ext uri="{FF2B5EF4-FFF2-40B4-BE49-F238E27FC236}">
                <a16:creationId xmlns:a16="http://schemas.microsoft.com/office/drawing/2014/main" id="{C5DFE1E2-5254-FC99-FA80-49F35D0741F2}"/>
              </a:ext>
            </a:extLst>
          </p:cNvPr>
          <p:cNvSpPr>
            <a:spLocks noGrp="1"/>
          </p:cNvSpPr>
          <p:nvPr>
            <p:ph type="body" sz="quarter" idx="22"/>
          </p:nvPr>
        </p:nvSpPr>
        <p:spPr>
          <a:xfrm>
            <a:off x="915869" y="4612437"/>
            <a:ext cx="3922605" cy="348400"/>
          </a:xfrm>
        </p:spPr>
        <p:txBody>
          <a:bodyPr/>
          <a:lstStyle/>
          <a:p>
            <a:pPr>
              <a:tabLst>
                <a:tab pos="3330575" algn="l"/>
              </a:tabLst>
            </a:pPr>
            <a:r>
              <a:rPr lang="en-GB" dirty="0" err="1"/>
              <a:t>Nästa</a:t>
            </a:r>
            <a:r>
              <a:rPr lang="en-GB" dirty="0"/>
              <a:t> steg </a:t>
            </a:r>
            <a:r>
              <a:rPr lang="en-GB" dirty="0" err="1"/>
              <a:t>på</a:t>
            </a:r>
            <a:r>
              <a:rPr lang="en-GB" dirty="0"/>
              <a:t> din </a:t>
            </a:r>
            <a:r>
              <a:rPr lang="en-GB" dirty="0" err="1"/>
              <a:t>digitala</a:t>
            </a:r>
            <a:r>
              <a:rPr lang="en-GB" dirty="0"/>
              <a:t> </a:t>
            </a:r>
            <a:r>
              <a:rPr lang="en-GB" dirty="0" err="1"/>
              <a:t>resa</a:t>
            </a:r>
            <a:r>
              <a:rPr lang="en-GB" dirty="0"/>
              <a:t> </a:t>
            </a:r>
            <a:r>
              <a:rPr lang="en-US" sz="800" dirty="0"/>
              <a:t>………</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Open Sans" panose="020B0606030504020204" pitchFamily="34" charset="0"/>
                <a:cs typeface="Calibri" panose="020F0502020204030204" pitchFamily="34" charset="0"/>
              </a:rPr>
              <a:t>….</a:t>
            </a:r>
            <a:r>
              <a:rPr lang="en-US" sz="1600" dirty="0"/>
              <a:t>	33</a:t>
            </a:r>
            <a:endParaRPr lang="en-US" dirty="0"/>
          </a:p>
        </p:txBody>
      </p:sp>
      <p:sp>
        <p:nvSpPr>
          <p:cNvPr id="7" name="Text Placeholder 6">
            <a:extLst>
              <a:ext uri="{FF2B5EF4-FFF2-40B4-BE49-F238E27FC236}">
                <a16:creationId xmlns:a16="http://schemas.microsoft.com/office/drawing/2014/main" id="{6E33B77B-2489-5931-9016-0A6358654F92}"/>
              </a:ext>
            </a:extLst>
          </p:cNvPr>
          <p:cNvSpPr>
            <a:spLocks noGrp="1"/>
          </p:cNvSpPr>
          <p:nvPr>
            <p:ph type="body" sz="quarter" idx="10"/>
          </p:nvPr>
        </p:nvSpPr>
        <p:spPr/>
        <p:txBody>
          <a:bodyPr/>
          <a:lstStyle/>
          <a:p>
            <a:r>
              <a:rPr lang="en-US" dirty="0"/>
              <a:t>INNEHÅLL</a:t>
            </a:r>
          </a:p>
        </p:txBody>
      </p:sp>
      <p:sp>
        <p:nvSpPr>
          <p:cNvPr id="8" name="Text Placeholder 7">
            <a:extLst>
              <a:ext uri="{FF2B5EF4-FFF2-40B4-BE49-F238E27FC236}">
                <a16:creationId xmlns:a16="http://schemas.microsoft.com/office/drawing/2014/main" id="{46445D08-98BD-925B-1E69-C224C8B54E53}"/>
              </a:ext>
            </a:extLst>
          </p:cNvPr>
          <p:cNvSpPr>
            <a:spLocks noGrp="1"/>
          </p:cNvSpPr>
          <p:nvPr>
            <p:ph type="body" sz="quarter" idx="11"/>
          </p:nvPr>
        </p:nvSpPr>
        <p:spPr>
          <a:xfrm>
            <a:off x="331369" y="2085791"/>
            <a:ext cx="648000" cy="348400"/>
          </a:xfrm>
        </p:spPr>
        <p:txBody>
          <a:bodyPr/>
          <a:lstStyle/>
          <a:p>
            <a:r>
              <a:rPr lang="en-US" dirty="0"/>
              <a:t>01</a:t>
            </a:r>
          </a:p>
        </p:txBody>
      </p:sp>
      <p:sp>
        <p:nvSpPr>
          <p:cNvPr id="10" name="Text Placeholder 9">
            <a:extLst>
              <a:ext uri="{FF2B5EF4-FFF2-40B4-BE49-F238E27FC236}">
                <a16:creationId xmlns:a16="http://schemas.microsoft.com/office/drawing/2014/main" id="{5C3B26BB-0EAB-5F46-9658-2DADB5CAC094}"/>
              </a:ext>
            </a:extLst>
          </p:cNvPr>
          <p:cNvSpPr>
            <a:spLocks noGrp="1"/>
          </p:cNvSpPr>
          <p:nvPr>
            <p:ph type="body" sz="quarter" idx="13"/>
          </p:nvPr>
        </p:nvSpPr>
        <p:spPr>
          <a:xfrm>
            <a:off x="331369" y="2563054"/>
            <a:ext cx="648000" cy="348400"/>
          </a:xfrm>
        </p:spPr>
        <p:txBody>
          <a:bodyPr/>
          <a:lstStyle/>
          <a:p>
            <a:r>
              <a:rPr lang="en-US" dirty="0"/>
              <a:t>02</a:t>
            </a:r>
          </a:p>
        </p:txBody>
      </p:sp>
      <p:sp>
        <p:nvSpPr>
          <p:cNvPr id="12" name="Text Placeholder 11">
            <a:extLst>
              <a:ext uri="{FF2B5EF4-FFF2-40B4-BE49-F238E27FC236}">
                <a16:creationId xmlns:a16="http://schemas.microsoft.com/office/drawing/2014/main" id="{6AA2B645-19F4-08DD-0096-01C741A7EC97}"/>
              </a:ext>
            </a:extLst>
          </p:cNvPr>
          <p:cNvSpPr>
            <a:spLocks noGrp="1"/>
          </p:cNvSpPr>
          <p:nvPr>
            <p:ph type="body" sz="quarter" idx="15"/>
          </p:nvPr>
        </p:nvSpPr>
        <p:spPr>
          <a:xfrm>
            <a:off x="331369" y="3079178"/>
            <a:ext cx="648000" cy="348400"/>
          </a:xfrm>
        </p:spPr>
        <p:txBody>
          <a:bodyPr/>
          <a:lstStyle/>
          <a:p>
            <a:r>
              <a:rPr lang="en-US" dirty="0"/>
              <a:t>03</a:t>
            </a:r>
          </a:p>
        </p:txBody>
      </p:sp>
      <p:sp>
        <p:nvSpPr>
          <p:cNvPr id="14" name="Text Placeholder 13">
            <a:extLst>
              <a:ext uri="{FF2B5EF4-FFF2-40B4-BE49-F238E27FC236}">
                <a16:creationId xmlns:a16="http://schemas.microsoft.com/office/drawing/2014/main" id="{7B061E39-50FA-4C4A-2498-B93FDDA32129}"/>
              </a:ext>
            </a:extLst>
          </p:cNvPr>
          <p:cNvSpPr>
            <a:spLocks noGrp="1"/>
          </p:cNvSpPr>
          <p:nvPr>
            <p:ph type="body" sz="quarter" idx="17"/>
          </p:nvPr>
        </p:nvSpPr>
        <p:spPr>
          <a:xfrm>
            <a:off x="331369" y="3565143"/>
            <a:ext cx="648000" cy="348400"/>
          </a:xfrm>
        </p:spPr>
        <p:txBody>
          <a:bodyPr/>
          <a:lstStyle/>
          <a:p>
            <a:r>
              <a:rPr lang="en-US" dirty="0"/>
              <a:t>04</a:t>
            </a:r>
          </a:p>
        </p:txBody>
      </p:sp>
      <p:sp>
        <p:nvSpPr>
          <p:cNvPr id="16" name="Text Placeholder 15">
            <a:extLst>
              <a:ext uri="{FF2B5EF4-FFF2-40B4-BE49-F238E27FC236}">
                <a16:creationId xmlns:a16="http://schemas.microsoft.com/office/drawing/2014/main" id="{3044CA71-247A-F528-2B18-668F3D5EDC41}"/>
              </a:ext>
            </a:extLst>
          </p:cNvPr>
          <p:cNvSpPr>
            <a:spLocks noGrp="1"/>
          </p:cNvSpPr>
          <p:nvPr>
            <p:ph type="body" sz="quarter" idx="19"/>
          </p:nvPr>
        </p:nvSpPr>
        <p:spPr>
          <a:xfrm>
            <a:off x="331369" y="4069648"/>
            <a:ext cx="648000" cy="348400"/>
          </a:xfrm>
        </p:spPr>
        <p:txBody>
          <a:bodyPr/>
          <a:lstStyle/>
          <a:p>
            <a:r>
              <a:rPr lang="en-US" dirty="0"/>
              <a:t>05</a:t>
            </a:r>
          </a:p>
        </p:txBody>
      </p:sp>
      <p:sp>
        <p:nvSpPr>
          <p:cNvPr id="18" name="Text Placeholder 17">
            <a:extLst>
              <a:ext uri="{FF2B5EF4-FFF2-40B4-BE49-F238E27FC236}">
                <a16:creationId xmlns:a16="http://schemas.microsoft.com/office/drawing/2014/main" id="{E62B4144-6317-7F9C-6820-6C1E34E24A73}"/>
              </a:ext>
            </a:extLst>
          </p:cNvPr>
          <p:cNvSpPr>
            <a:spLocks noGrp="1"/>
          </p:cNvSpPr>
          <p:nvPr>
            <p:ph type="body" sz="quarter" idx="21"/>
          </p:nvPr>
        </p:nvSpPr>
        <p:spPr>
          <a:xfrm>
            <a:off x="331369" y="4601095"/>
            <a:ext cx="648000" cy="348400"/>
          </a:xfrm>
        </p:spPr>
        <p:txBody>
          <a:bodyPr/>
          <a:lstStyle/>
          <a:p>
            <a:r>
              <a:rPr lang="en-US" dirty="0"/>
              <a:t>06</a:t>
            </a:r>
          </a:p>
        </p:txBody>
      </p:sp>
      <p:sp>
        <p:nvSpPr>
          <p:cNvPr id="22" name="Slide Number Placeholder 5">
            <a:extLst>
              <a:ext uri="{FF2B5EF4-FFF2-40B4-BE49-F238E27FC236}">
                <a16:creationId xmlns:a16="http://schemas.microsoft.com/office/drawing/2014/main" id="{0500AAC5-7EBA-684C-13B0-206C0E4970E7}"/>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0000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3</a:t>
            </a:fld>
            <a:endParaRPr lang="fr-CA" dirty="0"/>
          </a:p>
        </p:txBody>
      </p:sp>
      <p:sp>
        <p:nvSpPr>
          <p:cNvPr id="26" name="Text Placeholder 25">
            <a:extLst>
              <a:ext uri="{FF2B5EF4-FFF2-40B4-BE49-F238E27FC236}">
                <a16:creationId xmlns:a16="http://schemas.microsoft.com/office/drawing/2014/main" id="{6CF69E93-1FEB-9DCD-CF1A-F7189B0666F5}"/>
              </a:ext>
            </a:extLst>
          </p:cNvPr>
          <p:cNvSpPr>
            <a:spLocks noGrp="1"/>
          </p:cNvSpPr>
          <p:nvPr>
            <p:ph type="body" sz="quarter" idx="24"/>
          </p:nvPr>
        </p:nvSpPr>
        <p:spPr>
          <a:xfrm rot="16861861">
            <a:off x="2103994" y="7944534"/>
            <a:ext cx="4444844" cy="461665"/>
          </a:xfrm>
        </p:spPr>
        <p:txBody>
          <a:bodyPr/>
          <a:lstStyle/>
          <a:p>
            <a:r>
              <a:rPr lang="en-US" dirty="0" err="1">
                <a:solidFill>
                  <a:schemeClr val="bg1"/>
                </a:solidFill>
              </a:rPr>
              <a:t>www.</a:t>
            </a:r>
            <a:r>
              <a:rPr lang="en-US" b="1" dirty="0" err="1">
                <a:solidFill>
                  <a:schemeClr val="bg1"/>
                </a:solidFill>
              </a:rPr>
              <a:t>inclusiveeducators</a:t>
            </a:r>
            <a:r>
              <a:rPr lang="en-US" dirty="0" err="1">
                <a:solidFill>
                  <a:schemeClr val="bg1"/>
                </a:solidFill>
              </a:rPr>
              <a:t>.eu</a:t>
            </a:r>
            <a:endParaRPr lang="en-US" dirty="0">
              <a:solidFill>
                <a:schemeClr val="bg1"/>
              </a:solidFill>
            </a:endParaRPr>
          </a:p>
        </p:txBody>
      </p:sp>
    </p:spTree>
    <p:extLst>
      <p:ext uri="{BB962C8B-B14F-4D97-AF65-F5344CB8AC3E}">
        <p14:creationId xmlns:p14="http://schemas.microsoft.com/office/powerpoint/2010/main" val="35237505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3238F9E9-254A-A2D4-24B4-58D06BAEEBD7}"/>
              </a:ext>
            </a:extLst>
          </p:cNvPr>
          <p:cNvPicPr>
            <a:picLocks noChangeAspect="1"/>
          </p:cNvPicPr>
          <p:nvPr/>
        </p:nvPicPr>
        <p:blipFill>
          <a:blip r:embed="rId2"/>
          <a:stretch>
            <a:fillRect/>
          </a:stretch>
        </p:blipFill>
        <p:spPr>
          <a:xfrm>
            <a:off x="579379" y="7777072"/>
            <a:ext cx="1902865" cy="1223265"/>
          </a:xfrm>
          <a:prstGeom prst="rect">
            <a:avLst/>
          </a:prstGeom>
        </p:spPr>
      </p:pic>
      <p:pic>
        <p:nvPicPr>
          <p:cNvPr id="44" name="Picture 43">
            <a:extLst>
              <a:ext uri="{FF2B5EF4-FFF2-40B4-BE49-F238E27FC236}">
                <a16:creationId xmlns:a16="http://schemas.microsoft.com/office/drawing/2014/main" id="{5643EB30-6F23-6CFF-DE30-73A1924B0466}"/>
              </a:ext>
            </a:extLst>
          </p:cNvPr>
          <p:cNvPicPr>
            <a:picLocks noChangeAspect="1"/>
          </p:cNvPicPr>
          <p:nvPr/>
        </p:nvPicPr>
        <p:blipFill>
          <a:blip r:embed="rId3"/>
          <a:stretch>
            <a:fillRect/>
          </a:stretch>
        </p:blipFill>
        <p:spPr>
          <a:xfrm>
            <a:off x="2959679" y="8772294"/>
            <a:ext cx="1920782" cy="1270678"/>
          </a:xfrm>
          <a:prstGeom prst="rect">
            <a:avLst/>
          </a:prstGeom>
        </p:spPr>
      </p:pic>
      <p:sp>
        <p:nvSpPr>
          <p:cNvPr id="37" name="Freeform 36">
            <a:extLst>
              <a:ext uri="{FF2B5EF4-FFF2-40B4-BE49-F238E27FC236}">
                <a16:creationId xmlns:a16="http://schemas.microsoft.com/office/drawing/2014/main" id="{4F8C8083-7A93-BF73-E44B-015A7EA862D7}"/>
              </a:ext>
            </a:extLst>
          </p:cNvPr>
          <p:cNvSpPr/>
          <p:nvPr/>
        </p:nvSpPr>
        <p:spPr>
          <a:xfrm rot="5400000" flipH="1">
            <a:off x="2923881" y="-2975750"/>
            <a:ext cx="1718803" cy="7566566"/>
          </a:xfrm>
          <a:custGeom>
            <a:avLst/>
            <a:gdLst>
              <a:gd name="connsiteX0" fmla="*/ 1587338 w 1587338"/>
              <a:gd name="connsiteY0" fmla="*/ 7566565 h 7566566"/>
              <a:gd name="connsiteX1" fmla="*/ 1587338 w 1587338"/>
              <a:gd name="connsiteY1" fmla="*/ 0 h 7566566"/>
              <a:gd name="connsiteX2" fmla="*/ 0 w 1587338"/>
              <a:gd name="connsiteY2" fmla="*/ 12120 h 7566566"/>
              <a:gd name="connsiteX3" fmla="*/ 280422 w 1587338"/>
              <a:gd name="connsiteY3" fmla="*/ 7566566 h 7566566"/>
            </a:gdLst>
            <a:ahLst/>
            <a:cxnLst>
              <a:cxn ang="0">
                <a:pos x="connsiteX0" y="connsiteY0"/>
              </a:cxn>
              <a:cxn ang="0">
                <a:pos x="connsiteX1" y="connsiteY1"/>
              </a:cxn>
              <a:cxn ang="0">
                <a:pos x="connsiteX2" y="connsiteY2"/>
              </a:cxn>
              <a:cxn ang="0">
                <a:pos x="connsiteX3" y="connsiteY3"/>
              </a:cxn>
            </a:cxnLst>
            <a:rect l="l" t="t" r="r" b="b"/>
            <a:pathLst>
              <a:path w="1587338" h="7566566">
                <a:moveTo>
                  <a:pt x="1587338" y="7566565"/>
                </a:moveTo>
                <a:lnTo>
                  <a:pt x="1587338" y="0"/>
                </a:lnTo>
                <a:lnTo>
                  <a:pt x="0" y="12120"/>
                </a:lnTo>
                <a:lnTo>
                  <a:pt x="280422" y="7566566"/>
                </a:lnTo>
                <a:close/>
              </a:path>
            </a:pathLst>
          </a:custGeom>
          <a:solidFill>
            <a:srgbClr val="358EC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4">
            <a:extLst>
              <a:ext uri="{FF2B5EF4-FFF2-40B4-BE49-F238E27FC236}">
                <a16:creationId xmlns:a16="http://schemas.microsoft.com/office/drawing/2014/main" id="{C2B65567-D7A9-2610-9CB2-EC99D0304C39}"/>
              </a:ext>
            </a:extLst>
          </p:cNvPr>
          <p:cNvSpPr>
            <a:spLocks noGrp="1"/>
          </p:cNvSpPr>
          <p:nvPr>
            <p:ph type="body" sz="quarter" idx="32"/>
          </p:nvPr>
        </p:nvSpPr>
        <p:spPr>
          <a:xfrm>
            <a:off x="460053" y="2612168"/>
            <a:ext cx="4772257" cy="348130"/>
          </a:xfrm>
          <a:solidFill>
            <a:srgbClr val="E61152"/>
          </a:solidFill>
        </p:spPr>
        <p:txBody>
          <a:bodyPr numCol="1"/>
          <a:lstStyle/>
          <a:p>
            <a:r>
              <a:rPr lang="en-US" sz="1800" b="1" dirty="0">
                <a:solidFill>
                  <a:schemeClr val="bg1"/>
                </a:solidFill>
              </a:rPr>
              <a:t>STÖDJER DIFFERENTIERING OCH INKLUDERING</a:t>
            </a:r>
          </a:p>
        </p:txBody>
      </p:sp>
      <p:sp>
        <p:nvSpPr>
          <p:cNvPr id="6" name="Slide Number Placeholder 5">
            <a:extLst>
              <a:ext uri="{FF2B5EF4-FFF2-40B4-BE49-F238E27FC236}">
                <a16:creationId xmlns:a16="http://schemas.microsoft.com/office/drawing/2014/main" id="{27931DDB-F423-CA0A-4FBC-817D52095746}"/>
              </a:ext>
            </a:extLst>
          </p:cNvPr>
          <p:cNvSpPr txBox="1">
            <a:spLocks/>
          </p:cNvSpPr>
          <p:nvPr/>
        </p:nvSpPr>
        <p:spPr>
          <a:xfrm>
            <a:off x="7030922" y="10219096"/>
            <a:ext cx="372588" cy="363596"/>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rgbClr val="000000"/>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30</a:t>
            </a:fld>
            <a:endParaRPr lang="fr-CA" dirty="0"/>
          </a:p>
        </p:txBody>
      </p:sp>
      <p:sp>
        <p:nvSpPr>
          <p:cNvPr id="12" name="TextBox 11">
            <a:extLst>
              <a:ext uri="{FF2B5EF4-FFF2-40B4-BE49-F238E27FC236}">
                <a16:creationId xmlns:a16="http://schemas.microsoft.com/office/drawing/2014/main" id="{7642CAD5-494D-C4C3-B633-A2E925B82845}"/>
              </a:ext>
            </a:extLst>
          </p:cNvPr>
          <p:cNvSpPr txBox="1"/>
          <p:nvPr/>
        </p:nvSpPr>
        <p:spPr>
          <a:xfrm>
            <a:off x="395495" y="78979"/>
            <a:ext cx="1416148" cy="1092607"/>
          </a:xfrm>
          <a:prstGeom prst="rect">
            <a:avLst/>
          </a:prstGeom>
          <a:noFill/>
        </p:spPr>
        <p:txBody>
          <a:bodyPr wrap="square">
            <a:spAutoFit/>
          </a:bodyPr>
          <a:lstStyle/>
          <a:p>
            <a:r>
              <a:rPr lang="en-GB" sz="5400" dirty="0">
                <a:solidFill>
                  <a:schemeClr val="bg1"/>
                </a:solidFill>
              </a:rPr>
              <a:t>19</a:t>
            </a:r>
            <a:r>
              <a:rPr lang="en-GB" sz="6500" dirty="0">
                <a:solidFill>
                  <a:schemeClr val="bg1"/>
                </a:solidFill>
              </a:rPr>
              <a:t>	</a:t>
            </a:r>
            <a:endParaRPr lang="en-US" sz="6500" dirty="0">
              <a:solidFill>
                <a:schemeClr val="bg1"/>
              </a:solidFill>
            </a:endParaRPr>
          </a:p>
        </p:txBody>
      </p:sp>
      <p:sp>
        <p:nvSpPr>
          <p:cNvPr id="13" name="Text Placeholder 4">
            <a:extLst>
              <a:ext uri="{FF2B5EF4-FFF2-40B4-BE49-F238E27FC236}">
                <a16:creationId xmlns:a16="http://schemas.microsoft.com/office/drawing/2014/main" id="{C4D7DC80-5C7A-E000-B8C2-C6F39B834330}"/>
              </a:ext>
            </a:extLst>
          </p:cNvPr>
          <p:cNvSpPr txBox="1">
            <a:spLocks/>
          </p:cNvSpPr>
          <p:nvPr/>
        </p:nvSpPr>
        <p:spPr>
          <a:xfrm>
            <a:off x="490913" y="3145527"/>
            <a:ext cx="6526988"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358ECE"/>
              </a:buClr>
              <a:buFont typeface="Arial" panose="020B0604020202020204" pitchFamily="34" charset="0"/>
              <a:buChar char="•"/>
            </a:pPr>
            <a:r>
              <a:rPr lang="sv-SE" sz="1200" dirty="0"/>
              <a:t>Hantera och dela medier och innehåll enkelt. Många olika layouter ger möjlighet till kreativa presentationer.</a:t>
            </a:r>
          </a:p>
          <a:p>
            <a:pPr marL="171450" indent="-171450" algn="l">
              <a:buClr>
                <a:srgbClr val="358ECE"/>
              </a:buClr>
              <a:buFont typeface="Arial" panose="020B0604020202020204" pitchFamily="34" charset="0"/>
              <a:buChar char="•"/>
            </a:pPr>
            <a:r>
              <a:rPr lang="sv-SE" sz="1200" dirty="0"/>
              <a:t>Det är integrerat med en </a:t>
            </a:r>
            <a:r>
              <a:rPr lang="sv-SE" sz="1200" dirty="0" err="1"/>
              <a:t>Immersive</a:t>
            </a:r>
            <a:r>
              <a:rPr lang="sv-SE" sz="1200" dirty="0"/>
              <a:t> </a:t>
            </a:r>
            <a:r>
              <a:rPr lang="sv-SE" sz="1200" dirty="0" err="1"/>
              <a:t>Reader</a:t>
            </a:r>
            <a:r>
              <a:rPr lang="sv-SE" sz="1200" dirty="0"/>
              <a:t> så varje studerande kan komma åt text och annat inlärningsmaterial i sin egen takt för att få hjälp att nå de mål de vill. Studerande kan dela dessa med gruppen.</a:t>
            </a:r>
          </a:p>
          <a:p>
            <a:pPr marL="171450" indent="-171450" algn="l">
              <a:buClr>
                <a:srgbClr val="358ECE"/>
              </a:buClr>
              <a:buFont typeface="Arial" panose="020B0604020202020204" pitchFamily="34" charset="0"/>
              <a:buChar char="•"/>
            </a:pPr>
            <a:endParaRPr lang="sv-SE" sz="1200" dirty="0"/>
          </a:p>
          <a:p>
            <a:pPr marL="171450" indent="-171450" algn="l">
              <a:buClr>
                <a:srgbClr val="358ECE"/>
              </a:buClr>
              <a:buFont typeface="Arial" panose="020B0604020202020204" pitchFamily="34" charset="0"/>
              <a:buChar char="•"/>
            </a:pPr>
            <a:endParaRPr lang="sv-SE" sz="1200" dirty="0"/>
          </a:p>
        </p:txBody>
      </p:sp>
      <p:sp>
        <p:nvSpPr>
          <p:cNvPr id="25" name="Text Placeholder 24">
            <a:extLst>
              <a:ext uri="{FF2B5EF4-FFF2-40B4-BE49-F238E27FC236}">
                <a16:creationId xmlns:a16="http://schemas.microsoft.com/office/drawing/2014/main" id="{506B37DA-64D5-E9FA-40D9-EF41DA269A4D}"/>
              </a:ext>
            </a:extLst>
          </p:cNvPr>
          <p:cNvSpPr>
            <a:spLocks noGrp="1"/>
          </p:cNvSpPr>
          <p:nvPr>
            <p:ph type="body" sz="quarter" idx="33"/>
          </p:nvPr>
        </p:nvSpPr>
        <p:spPr>
          <a:xfrm>
            <a:off x="1420467" y="530402"/>
            <a:ext cx="3390068" cy="633815"/>
          </a:xfrm>
        </p:spPr>
        <p:txBody>
          <a:bodyPr/>
          <a:lstStyle/>
          <a:p>
            <a:r>
              <a:rPr lang="en-US" sz="2800" b="0" dirty="0" err="1">
                <a:solidFill>
                  <a:schemeClr val="bg1"/>
                </a:solidFill>
              </a:rPr>
              <a:t>Wakelet</a:t>
            </a:r>
            <a:r>
              <a:rPr lang="en-US" sz="2800" b="0" dirty="0">
                <a:solidFill>
                  <a:schemeClr val="bg1"/>
                </a:solidFill>
              </a:rPr>
              <a:t> </a:t>
            </a:r>
          </a:p>
        </p:txBody>
      </p:sp>
      <p:grpSp>
        <p:nvGrpSpPr>
          <p:cNvPr id="32" name="Graphic 2">
            <a:extLst>
              <a:ext uri="{FF2B5EF4-FFF2-40B4-BE49-F238E27FC236}">
                <a16:creationId xmlns:a16="http://schemas.microsoft.com/office/drawing/2014/main" id="{F1F7BDAB-5BC6-5299-F9D1-D5EFAC7466CF}"/>
              </a:ext>
            </a:extLst>
          </p:cNvPr>
          <p:cNvGrpSpPr/>
          <p:nvPr/>
        </p:nvGrpSpPr>
        <p:grpSpPr>
          <a:xfrm rot="10800000" flipH="1">
            <a:off x="-2135848" y="-93343"/>
            <a:ext cx="3136007" cy="1090893"/>
            <a:chOff x="4497892" y="6688880"/>
            <a:chExt cx="1587779" cy="552326"/>
          </a:xfrm>
          <a:solidFill>
            <a:srgbClr val="FFFFFF"/>
          </a:solidFill>
        </p:grpSpPr>
        <p:sp>
          <p:nvSpPr>
            <p:cNvPr id="33" name="Graphic 2">
              <a:extLst>
                <a:ext uri="{FF2B5EF4-FFF2-40B4-BE49-F238E27FC236}">
                  <a16:creationId xmlns:a16="http://schemas.microsoft.com/office/drawing/2014/main" id="{1E2816FB-7D70-1497-3C79-0CCA5E0487B3}"/>
                </a:ext>
              </a:extLst>
            </p:cNvPr>
            <p:cNvSpPr/>
            <p:nvPr/>
          </p:nvSpPr>
          <p:spPr>
            <a:xfrm>
              <a:off x="4755987" y="6869474"/>
              <a:ext cx="1071829" cy="371732"/>
            </a:xfrm>
            <a:custGeom>
              <a:avLst/>
              <a:gdLst>
                <a:gd name="connsiteX0" fmla="*/ 543881 w 1071829"/>
                <a:gd name="connsiteY0" fmla="*/ 2221 h 371732"/>
                <a:gd name="connsiteX1" fmla="*/ 540858 w 1071829"/>
                <a:gd name="connsiteY1" fmla="*/ 949 h 371732"/>
                <a:gd name="connsiteX2" fmla="*/ 538674 w 1071829"/>
                <a:gd name="connsiteY2" fmla="*/ 109 h 371732"/>
                <a:gd name="connsiteX3" fmla="*/ 535891 w 1071829"/>
                <a:gd name="connsiteY3" fmla="*/ 37 h 371732"/>
                <a:gd name="connsiteX4" fmla="*/ 533179 w 1071829"/>
                <a:gd name="connsiteY4" fmla="*/ 109 h 371732"/>
                <a:gd name="connsiteX5" fmla="*/ 530948 w 1071829"/>
                <a:gd name="connsiteY5" fmla="*/ 997 h 371732"/>
                <a:gd name="connsiteX6" fmla="*/ 527996 w 1071829"/>
                <a:gd name="connsiteY6" fmla="*/ 2245 h 371732"/>
                <a:gd name="connsiteX7" fmla="*/ 527636 w 1071829"/>
                <a:gd name="connsiteY7" fmla="*/ 2388 h 371732"/>
                <a:gd name="connsiteX8" fmla="*/ 0 w 1071829"/>
                <a:gd name="connsiteY8" fmla="*/ 371732 h 371732"/>
                <a:gd name="connsiteX9" fmla="*/ 4895 w 1071829"/>
                <a:gd name="connsiteY9" fmla="*/ 371732 h 371732"/>
                <a:gd name="connsiteX10" fmla="*/ 50342 w 1071829"/>
                <a:gd name="connsiteY10" fmla="*/ 371732 h 371732"/>
                <a:gd name="connsiteX11" fmla="*/ 535891 w 1071829"/>
                <a:gd name="connsiteY11" fmla="*/ 31807 h 371732"/>
                <a:gd name="connsiteX12" fmla="*/ 1021559 w 1071829"/>
                <a:gd name="connsiteY12" fmla="*/ 371732 h 371732"/>
                <a:gd name="connsiteX13" fmla="*/ 1071829 w 1071829"/>
                <a:gd name="connsiteY13" fmla="*/ 371732 h 371732"/>
                <a:gd name="connsiteX14" fmla="*/ 544217 w 1071829"/>
                <a:gd name="connsiteY14" fmla="*/ 2388 h 371732"/>
                <a:gd name="connsiteX15" fmla="*/ 543881 w 1071829"/>
                <a:gd name="connsiteY15" fmla="*/ 2221 h 37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1829" h="371732">
                  <a:moveTo>
                    <a:pt x="543881" y="2221"/>
                  </a:moveTo>
                  <a:cubicBezTo>
                    <a:pt x="542969" y="1597"/>
                    <a:pt x="541866" y="1357"/>
                    <a:pt x="540858" y="949"/>
                  </a:cubicBezTo>
                  <a:cubicBezTo>
                    <a:pt x="540138" y="661"/>
                    <a:pt x="539442" y="229"/>
                    <a:pt x="538674" y="109"/>
                  </a:cubicBezTo>
                  <a:cubicBezTo>
                    <a:pt x="537786" y="-83"/>
                    <a:pt x="536850" y="37"/>
                    <a:pt x="535891" y="37"/>
                  </a:cubicBezTo>
                  <a:cubicBezTo>
                    <a:pt x="534979" y="37"/>
                    <a:pt x="534067" y="-83"/>
                    <a:pt x="533179" y="109"/>
                  </a:cubicBezTo>
                  <a:cubicBezTo>
                    <a:pt x="532411" y="229"/>
                    <a:pt x="531692" y="685"/>
                    <a:pt x="530948" y="997"/>
                  </a:cubicBezTo>
                  <a:cubicBezTo>
                    <a:pt x="529892" y="1357"/>
                    <a:pt x="528860" y="1621"/>
                    <a:pt x="527996" y="2245"/>
                  </a:cubicBezTo>
                  <a:cubicBezTo>
                    <a:pt x="527852" y="2365"/>
                    <a:pt x="527732" y="2365"/>
                    <a:pt x="527636" y="2388"/>
                  </a:cubicBezTo>
                  <a:lnTo>
                    <a:pt x="0" y="371732"/>
                  </a:lnTo>
                  <a:lnTo>
                    <a:pt x="4895" y="371732"/>
                  </a:lnTo>
                  <a:lnTo>
                    <a:pt x="50342" y="371732"/>
                  </a:lnTo>
                  <a:lnTo>
                    <a:pt x="535891" y="31807"/>
                  </a:lnTo>
                  <a:lnTo>
                    <a:pt x="1021559" y="371732"/>
                  </a:lnTo>
                  <a:lnTo>
                    <a:pt x="1071829" y="371732"/>
                  </a:lnTo>
                  <a:lnTo>
                    <a:pt x="544217" y="2388"/>
                  </a:lnTo>
                  <a:cubicBezTo>
                    <a:pt x="544097" y="2341"/>
                    <a:pt x="543953" y="2341"/>
                    <a:pt x="543881" y="2221"/>
                  </a:cubicBezTo>
                </a:path>
              </a:pathLst>
            </a:custGeom>
            <a:solidFill>
              <a:srgbClr val="FFFFFF"/>
            </a:solidFill>
            <a:ln w="2400" cap="flat">
              <a:noFill/>
              <a:prstDash val="solid"/>
              <a:miter/>
            </a:ln>
          </p:spPr>
          <p:txBody>
            <a:bodyPr rtlCol="0" anchor="ctr"/>
            <a:lstStyle/>
            <a:p>
              <a:endParaRPr lang="en-US" sz="1800"/>
            </a:p>
          </p:txBody>
        </p:sp>
        <p:sp>
          <p:nvSpPr>
            <p:cNvPr id="34" name="Graphic 2">
              <a:extLst>
                <a:ext uri="{FF2B5EF4-FFF2-40B4-BE49-F238E27FC236}">
                  <a16:creationId xmlns:a16="http://schemas.microsoft.com/office/drawing/2014/main" id="{7B88418B-FFD3-AB35-D2BE-A50B9E018B9E}"/>
                </a:ext>
              </a:extLst>
            </p:cNvPr>
            <p:cNvSpPr/>
            <p:nvPr/>
          </p:nvSpPr>
          <p:spPr>
            <a:xfrm>
              <a:off x="4497892" y="6688880"/>
              <a:ext cx="1587779" cy="552300"/>
            </a:xfrm>
            <a:custGeom>
              <a:avLst/>
              <a:gdLst>
                <a:gd name="connsiteX0" fmla="*/ 801976 w 1587779"/>
                <a:gd name="connsiteY0" fmla="*/ 2269 h 552300"/>
                <a:gd name="connsiteX1" fmla="*/ 798953 w 1587779"/>
                <a:gd name="connsiteY1" fmla="*/ 997 h 552300"/>
                <a:gd name="connsiteX2" fmla="*/ 796769 w 1587779"/>
                <a:gd name="connsiteY2" fmla="*/ 109 h 552300"/>
                <a:gd name="connsiteX3" fmla="*/ 793986 w 1587779"/>
                <a:gd name="connsiteY3" fmla="*/ 37 h 552300"/>
                <a:gd name="connsiteX4" fmla="*/ 791274 w 1587779"/>
                <a:gd name="connsiteY4" fmla="*/ 109 h 552300"/>
                <a:gd name="connsiteX5" fmla="*/ 789043 w 1587779"/>
                <a:gd name="connsiteY5" fmla="*/ 997 h 552300"/>
                <a:gd name="connsiteX6" fmla="*/ 786091 w 1587779"/>
                <a:gd name="connsiteY6" fmla="*/ 2269 h 552300"/>
                <a:gd name="connsiteX7" fmla="*/ 785731 w 1587779"/>
                <a:gd name="connsiteY7" fmla="*/ 2412 h 552300"/>
                <a:gd name="connsiteX8" fmla="*/ 0 w 1587779"/>
                <a:gd name="connsiteY8" fmla="*/ 552301 h 552300"/>
                <a:gd name="connsiteX9" fmla="*/ 9526 w 1587779"/>
                <a:gd name="connsiteY9" fmla="*/ 552301 h 552300"/>
                <a:gd name="connsiteX10" fmla="*/ 50294 w 1587779"/>
                <a:gd name="connsiteY10" fmla="*/ 552301 h 552300"/>
                <a:gd name="connsiteX11" fmla="*/ 793962 w 1587779"/>
                <a:gd name="connsiteY11" fmla="*/ 31879 h 552300"/>
                <a:gd name="connsiteX12" fmla="*/ 1537557 w 1587779"/>
                <a:gd name="connsiteY12" fmla="*/ 552301 h 552300"/>
                <a:gd name="connsiteX13" fmla="*/ 1587780 w 1587779"/>
                <a:gd name="connsiteY13" fmla="*/ 552301 h 552300"/>
                <a:gd name="connsiteX14" fmla="*/ 802288 w 1587779"/>
                <a:gd name="connsiteY14" fmla="*/ 2412 h 552300"/>
                <a:gd name="connsiteX15" fmla="*/ 801976 w 1587779"/>
                <a:gd name="connsiteY15" fmla="*/ 2269 h 55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87779" h="552300">
                  <a:moveTo>
                    <a:pt x="801976" y="2269"/>
                  </a:moveTo>
                  <a:cubicBezTo>
                    <a:pt x="801064" y="1693"/>
                    <a:pt x="799961" y="1357"/>
                    <a:pt x="798953" y="997"/>
                  </a:cubicBezTo>
                  <a:cubicBezTo>
                    <a:pt x="798233" y="709"/>
                    <a:pt x="797537" y="277"/>
                    <a:pt x="796769" y="109"/>
                  </a:cubicBezTo>
                  <a:cubicBezTo>
                    <a:pt x="795881" y="-83"/>
                    <a:pt x="794945" y="37"/>
                    <a:pt x="793986" y="37"/>
                  </a:cubicBezTo>
                  <a:cubicBezTo>
                    <a:pt x="793074" y="37"/>
                    <a:pt x="792162" y="-83"/>
                    <a:pt x="791274" y="109"/>
                  </a:cubicBezTo>
                  <a:cubicBezTo>
                    <a:pt x="790506" y="253"/>
                    <a:pt x="789787" y="733"/>
                    <a:pt x="789043" y="997"/>
                  </a:cubicBezTo>
                  <a:cubicBezTo>
                    <a:pt x="787987" y="1357"/>
                    <a:pt x="786955" y="1693"/>
                    <a:pt x="786091" y="2269"/>
                  </a:cubicBezTo>
                  <a:cubicBezTo>
                    <a:pt x="785947" y="2341"/>
                    <a:pt x="785827" y="2341"/>
                    <a:pt x="785731" y="2412"/>
                  </a:cubicBezTo>
                  <a:lnTo>
                    <a:pt x="0" y="552301"/>
                  </a:lnTo>
                  <a:lnTo>
                    <a:pt x="9526" y="552301"/>
                  </a:lnTo>
                  <a:lnTo>
                    <a:pt x="50294" y="552301"/>
                  </a:lnTo>
                  <a:lnTo>
                    <a:pt x="793962" y="31879"/>
                  </a:lnTo>
                  <a:lnTo>
                    <a:pt x="1537557" y="552301"/>
                  </a:lnTo>
                  <a:lnTo>
                    <a:pt x="1587780" y="552301"/>
                  </a:lnTo>
                  <a:lnTo>
                    <a:pt x="802288" y="2412"/>
                  </a:lnTo>
                  <a:cubicBezTo>
                    <a:pt x="802192" y="2341"/>
                    <a:pt x="802048" y="2341"/>
                    <a:pt x="801976" y="2269"/>
                  </a:cubicBezTo>
                </a:path>
              </a:pathLst>
            </a:custGeom>
            <a:solidFill>
              <a:srgbClr val="FFFFFF"/>
            </a:solidFill>
            <a:ln w="2400" cap="flat">
              <a:noFill/>
              <a:prstDash val="solid"/>
              <a:miter/>
            </a:ln>
          </p:spPr>
          <p:txBody>
            <a:bodyPr rtlCol="0" anchor="ctr"/>
            <a:lstStyle/>
            <a:p>
              <a:endParaRPr lang="en-US" sz="1800"/>
            </a:p>
          </p:txBody>
        </p:sp>
        <p:sp>
          <p:nvSpPr>
            <p:cNvPr id="35" name="Graphic 2">
              <a:extLst>
                <a:ext uri="{FF2B5EF4-FFF2-40B4-BE49-F238E27FC236}">
                  <a16:creationId xmlns:a16="http://schemas.microsoft.com/office/drawing/2014/main" id="{E3404074-382E-8124-A8FB-48C93E489C57}"/>
                </a:ext>
              </a:extLst>
            </p:cNvPr>
            <p:cNvSpPr/>
            <p:nvPr/>
          </p:nvSpPr>
          <p:spPr>
            <a:xfrm>
              <a:off x="5019674" y="7054087"/>
              <a:ext cx="544457" cy="187118"/>
            </a:xfrm>
            <a:custGeom>
              <a:avLst/>
              <a:gdLst>
                <a:gd name="connsiteX0" fmla="*/ 280531 w 544457"/>
                <a:gd name="connsiteY0" fmla="*/ 2375 h 187118"/>
                <a:gd name="connsiteX1" fmla="*/ 280195 w 544457"/>
                <a:gd name="connsiteY1" fmla="*/ 2230 h 187118"/>
                <a:gd name="connsiteX2" fmla="*/ 277196 w 544457"/>
                <a:gd name="connsiteY2" fmla="*/ 959 h 187118"/>
                <a:gd name="connsiteX3" fmla="*/ 275012 w 544457"/>
                <a:gd name="connsiteY3" fmla="*/ 119 h 187118"/>
                <a:gd name="connsiteX4" fmla="*/ 272205 w 544457"/>
                <a:gd name="connsiteY4" fmla="*/ 47 h 187118"/>
                <a:gd name="connsiteX5" fmla="*/ 269493 w 544457"/>
                <a:gd name="connsiteY5" fmla="*/ 119 h 187118"/>
                <a:gd name="connsiteX6" fmla="*/ 267261 w 544457"/>
                <a:gd name="connsiteY6" fmla="*/ 959 h 187118"/>
                <a:gd name="connsiteX7" fmla="*/ 264310 w 544457"/>
                <a:gd name="connsiteY7" fmla="*/ 2230 h 187118"/>
                <a:gd name="connsiteX8" fmla="*/ 263950 w 544457"/>
                <a:gd name="connsiteY8" fmla="*/ 2375 h 187118"/>
                <a:gd name="connsiteX9" fmla="*/ 0 w 544457"/>
                <a:gd name="connsiteY9" fmla="*/ 187118 h 187118"/>
                <a:gd name="connsiteX10" fmla="*/ 50295 w 544457"/>
                <a:gd name="connsiteY10" fmla="*/ 187118 h 187118"/>
                <a:gd name="connsiteX11" fmla="*/ 272205 w 544457"/>
                <a:gd name="connsiteY11" fmla="*/ 31793 h 187118"/>
                <a:gd name="connsiteX12" fmla="*/ 494187 w 544457"/>
                <a:gd name="connsiteY12" fmla="*/ 187118 h 187118"/>
                <a:gd name="connsiteX13" fmla="*/ 544457 w 544457"/>
                <a:gd name="connsiteY13" fmla="*/ 187118 h 187118"/>
                <a:gd name="connsiteX14" fmla="*/ 280531 w 544457"/>
                <a:gd name="connsiteY14" fmla="*/ 2375 h 1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57" h="187118">
                  <a:moveTo>
                    <a:pt x="280531" y="2375"/>
                  </a:moveTo>
                  <a:cubicBezTo>
                    <a:pt x="280411" y="2303"/>
                    <a:pt x="280315" y="2303"/>
                    <a:pt x="280195" y="2230"/>
                  </a:cubicBezTo>
                  <a:cubicBezTo>
                    <a:pt x="279283" y="1607"/>
                    <a:pt x="278228" y="1319"/>
                    <a:pt x="277196" y="959"/>
                  </a:cubicBezTo>
                  <a:cubicBezTo>
                    <a:pt x="276428" y="671"/>
                    <a:pt x="275780" y="239"/>
                    <a:pt x="275012" y="119"/>
                  </a:cubicBezTo>
                  <a:cubicBezTo>
                    <a:pt x="274100" y="-97"/>
                    <a:pt x="273141" y="47"/>
                    <a:pt x="272205" y="47"/>
                  </a:cubicBezTo>
                  <a:cubicBezTo>
                    <a:pt x="271341" y="47"/>
                    <a:pt x="270405" y="-97"/>
                    <a:pt x="269493" y="119"/>
                  </a:cubicBezTo>
                  <a:cubicBezTo>
                    <a:pt x="268725" y="239"/>
                    <a:pt x="268005" y="671"/>
                    <a:pt x="267261" y="959"/>
                  </a:cubicBezTo>
                  <a:cubicBezTo>
                    <a:pt x="266206" y="1319"/>
                    <a:pt x="265222" y="1607"/>
                    <a:pt x="264310" y="2230"/>
                  </a:cubicBezTo>
                  <a:cubicBezTo>
                    <a:pt x="264166" y="2279"/>
                    <a:pt x="264046" y="2303"/>
                    <a:pt x="263950" y="2375"/>
                  </a:cubicBezTo>
                  <a:lnTo>
                    <a:pt x="0" y="187118"/>
                  </a:lnTo>
                  <a:lnTo>
                    <a:pt x="50295" y="187118"/>
                  </a:lnTo>
                  <a:lnTo>
                    <a:pt x="272205" y="31793"/>
                  </a:lnTo>
                  <a:lnTo>
                    <a:pt x="494187" y="187118"/>
                  </a:lnTo>
                  <a:lnTo>
                    <a:pt x="544457" y="187118"/>
                  </a:lnTo>
                  <a:lnTo>
                    <a:pt x="280531" y="2375"/>
                  </a:lnTo>
                  <a:close/>
                </a:path>
              </a:pathLst>
            </a:custGeom>
            <a:solidFill>
              <a:srgbClr val="FFFFFF"/>
            </a:solidFill>
            <a:ln w="2400" cap="flat">
              <a:noFill/>
              <a:prstDash val="solid"/>
              <a:miter/>
            </a:ln>
          </p:spPr>
          <p:txBody>
            <a:bodyPr rtlCol="0" anchor="ctr"/>
            <a:lstStyle/>
            <a:p>
              <a:endParaRPr lang="en-US" sz="1800"/>
            </a:p>
          </p:txBody>
        </p:sp>
      </p:grpSp>
      <p:sp>
        <p:nvSpPr>
          <p:cNvPr id="38" name="Text Placeholder 4">
            <a:extLst>
              <a:ext uri="{FF2B5EF4-FFF2-40B4-BE49-F238E27FC236}">
                <a16:creationId xmlns:a16="http://schemas.microsoft.com/office/drawing/2014/main" id="{29D32AE7-9FC5-CCEB-708A-D3DBEF89A7E1}"/>
              </a:ext>
            </a:extLst>
          </p:cNvPr>
          <p:cNvSpPr txBox="1">
            <a:spLocks/>
          </p:cNvSpPr>
          <p:nvPr/>
        </p:nvSpPr>
        <p:spPr>
          <a:xfrm>
            <a:off x="4514459" y="4418922"/>
            <a:ext cx="2597728"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STÖDJER KREATIVITET</a:t>
            </a:r>
          </a:p>
        </p:txBody>
      </p:sp>
      <p:sp>
        <p:nvSpPr>
          <p:cNvPr id="39" name="Text Placeholder 4">
            <a:extLst>
              <a:ext uri="{FF2B5EF4-FFF2-40B4-BE49-F238E27FC236}">
                <a16:creationId xmlns:a16="http://schemas.microsoft.com/office/drawing/2014/main" id="{6BCF5308-93EB-288A-4D16-4536109E5CA3}"/>
              </a:ext>
            </a:extLst>
          </p:cNvPr>
          <p:cNvSpPr txBox="1">
            <a:spLocks/>
          </p:cNvSpPr>
          <p:nvPr/>
        </p:nvSpPr>
        <p:spPr>
          <a:xfrm>
            <a:off x="554339" y="4952281"/>
            <a:ext cx="6526988" cy="1082426"/>
          </a:xfrm>
          <a:prstGeom prst="rect">
            <a:avLst/>
          </a:prstGeom>
          <a:ln>
            <a:noFill/>
          </a:ln>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358ECE"/>
              </a:buClr>
              <a:buFont typeface="Arial" panose="020B0604020202020204" pitchFamily="34" charset="0"/>
              <a:buChar char="•"/>
            </a:pPr>
            <a:r>
              <a:rPr lang="sv-SE" sz="1200" dirty="0"/>
              <a:t>Den här inkluderande plattformen ger de studerande möjlighet att visa sin kunskap och kreativitet i projekt och presentationer i en säker lärandemiljö. </a:t>
            </a:r>
          </a:p>
          <a:p>
            <a:pPr algn="l">
              <a:buClr>
                <a:srgbClr val="358ECE"/>
              </a:buClr>
            </a:pPr>
            <a:endParaRPr lang="sv-SE" sz="1200" dirty="0"/>
          </a:p>
          <a:p>
            <a:pPr marL="171450" indent="-171450" algn="l">
              <a:buClr>
                <a:srgbClr val="358ECE"/>
              </a:buClr>
              <a:buFont typeface="Arial" panose="020B0604020202020204" pitchFamily="34" charset="0"/>
              <a:buChar char="•"/>
            </a:pPr>
            <a:endParaRPr lang="sv-SE" sz="1200" dirty="0"/>
          </a:p>
        </p:txBody>
      </p:sp>
      <p:sp>
        <p:nvSpPr>
          <p:cNvPr id="40" name="Text Placeholder 4">
            <a:extLst>
              <a:ext uri="{FF2B5EF4-FFF2-40B4-BE49-F238E27FC236}">
                <a16:creationId xmlns:a16="http://schemas.microsoft.com/office/drawing/2014/main" id="{0FD588BF-6821-A3FA-2A78-32CE7027AF35}"/>
              </a:ext>
            </a:extLst>
          </p:cNvPr>
          <p:cNvSpPr txBox="1">
            <a:spLocks/>
          </p:cNvSpPr>
          <p:nvPr/>
        </p:nvSpPr>
        <p:spPr>
          <a:xfrm>
            <a:off x="490872" y="6238255"/>
            <a:ext cx="1563544"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800" b="1" dirty="0">
                <a:solidFill>
                  <a:schemeClr val="bg1"/>
                </a:solidFill>
              </a:rPr>
              <a:t>ATT TÄNKA PÅ</a:t>
            </a:r>
          </a:p>
        </p:txBody>
      </p:sp>
      <p:sp>
        <p:nvSpPr>
          <p:cNvPr id="41" name="Text Placeholder 4">
            <a:extLst>
              <a:ext uri="{FF2B5EF4-FFF2-40B4-BE49-F238E27FC236}">
                <a16:creationId xmlns:a16="http://schemas.microsoft.com/office/drawing/2014/main" id="{420F4D33-8A7A-C08D-278A-63E791EDCE46}"/>
              </a:ext>
            </a:extLst>
          </p:cNvPr>
          <p:cNvSpPr txBox="1">
            <a:spLocks/>
          </p:cNvSpPr>
          <p:nvPr/>
        </p:nvSpPr>
        <p:spPr>
          <a:xfrm>
            <a:off x="521732" y="6771614"/>
            <a:ext cx="6526988" cy="591252"/>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358ECE"/>
              </a:buClr>
              <a:buFont typeface="Arial" panose="020B0604020202020204" pitchFamily="34" charset="0"/>
              <a:buChar char="•"/>
            </a:pPr>
            <a:r>
              <a:rPr lang="sv-SE" sz="1200" dirty="0"/>
              <a:t>Saknar tvåvägskommunikation, taggning och funktioner för återkoppling.</a:t>
            </a:r>
          </a:p>
          <a:p>
            <a:pPr marL="171450" indent="-171450" algn="l">
              <a:buClr>
                <a:srgbClr val="358ECE"/>
              </a:buClr>
              <a:buFont typeface="Arial" panose="020B0604020202020204" pitchFamily="34" charset="0"/>
              <a:buChar char="•"/>
            </a:pPr>
            <a:r>
              <a:rPr lang="sv-SE" sz="1200" dirty="0"/>
              <a:t>Studerande kan dela olämpligt innehåll, så övervakning krävs.</a:t>
            </a:r>
          </a:p>
          <a:p>
            <a:pPr marL="171450" indent="-171450" algn="l">
              <a:buClr>
                <a:srgbClr val="358ECE"/>
              </a:buClr>
              <a:buFont typeface="Arial" panose="020B0604020202020204" pitchFamily="34" charset="0"/>
              <a:buChar char="•"/>
            </a:pPr>
            <a:endParaRPr lang="sv-SE" sz="1200" dirty="0"/>
          </a:p>
        </p:txBody>
      </p:sp>
      <p:sp>
        <p:nvSpPr>
          <p:cNvPr id="42" name="Text Placeholder 4">
            <a:extLst>
              <a:ext uri="{FF2B5EF4-FFF2-40B4-BE49-F238E27FC236}">
                <a16:creationId xmlns:a16="http://schemas.microsoft.com/office/drawing/2014/main" id="{E5CB9612-02A5-D3F5-C11A-83EF4CE7CD71}"/>
              </a:ext>
            </a:extLst>
          </p:cNvPr>
          <p:cNvSpPr txBox="1">
            <a:spLocks/>
          </p:cNvSpPr>
          <p:nvPr/>
        </p:nvSpPr>
        <p:spPr>
          <a:xfrm>
            <a:off x="5063118" y="7654604"/>
            <a:ext cx="1976665"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ATT SÄTTA IGÅNG</a:t>
            </a:r>
          </a:p>
        </p:txBody>
      </p:sp>
      <p:sp>
        <p:nvSpPr>
          <p:cNvPr id="43" name="Text Placeholder 4">
            <a:extLst>
              <a:ext uri="{FF2B5EF4-FFF2-40B4-BE49-F238E27FC236}">
                <a16:creationId xmlns:a16="http://schemas.microsoft.com/office/drawing/2014/main" id="{E6BD66D6-3AA0-3BAE-4716-110572AE3D80}"/>
              </a:ext>
            </a:extLst>
          </p:cNvPr>
          <p:cNvSpPr txBox="1">
            <a:spLocks/>
          </p:cNvSpPr>
          <p:nvPr/>
        </p:nvSpPr>
        <p:spPr>
          <a:xfrm>
            <a:off x="5093978" y="8187963"/>
            <a:ext cx="1976665"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ts val="1240"/>
              </a:lnSpc>
              <a:buClr>
                <a:srgbClr val="E61152"/>
              </a:buClr>
            </a:pPr>
            <a:r>
              <a:rPr lang="sv-SE" sz="1200" dirty="0"/>
              <a:t>Följ de här länkarna för att se goda exempel från andra utbildare. Kom ihåg att dela med dig av dina framsteg till kolleger som stöd och för att stärka er professionellt.</a:t>
            </a:r>
          </a:p>
          <a:p>
            <a:pPr marL="171450" indent="-171450" algn="r">
              <a:buClr>
                <a:srgbClr val="E61152"/>
              </a:buClr>
              <a:buFont typeface="Arial" panose="020B0604020202020204" pitchFamily="34" charset="0"/>
              <a:buChar char="•"/>
            </a:pPr>
            <a:endParaRPr lang="sv-SE" sz="1200" dirty="0"/>
          </a:p>
        </p:txBody>
      </p:sp>
      <p:cxnSp>
        <p:nvCxnSpPr>
          <p:cNvPr id="52" name="Straight Connector 51">
            <a:extLst>
              <a:ext uri="{FF2B5EF4-FFF2-40B4-BE49-F238E27FC236}">
                <a16:creationId xmlns:a16="http://schemas.microsoft.com/office/drawing/2014/main" id="{71FC61DC-630A-2E39-9BF0-6E40CF3180E1}"/>
              </a:ext>
            </a:extLst>
          </p:cNvPr>
          <p:cNvCxnSpPr>
            <a:cxnSpLocks/>
          </p:cNvCxnSpPr>
          <p:nvPr/>
        </p:nvCxnSpPr>
        <p:spPr>
          <a:xfrm>
            <a:off x="-13021" y="2787975"/>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ACB53B57-1FD8-0C8E-E5A3-AA5A4825D54D}"/>
              </a:ext>
            </a:extLst>
          </p:cNvPr>
          <p:cNvCxnSpPr>
            <a:cxnSpLocks/>
          </p:cNvCxnSpPr>
          <p:nvPr/>
        </p:nvCxnSpPr>
        <p:spPr>
          <a:xfrm>
            <a:off x="7110801" y="4608353"/>
            <a:ext cx="468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4E332324-9C59-233D-927B-0C1038346193}"/>
              </a:ext>
            </a:extLst>
          </p:cNvPr>
          <p:cNvCxnSpPr>
            <a:cxnSpLocks/>
          </p:cNvCxnSpPr>
          <p:nvPr/>
        </p:nvCxnSpPr>
        <p:spPr>
          <a:xfrm>
            <a:off x="9419" y="6432058"/>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F42CD8A-2105-2129-88A4-2B07D3C9F851}"/>
              </a:ext>
            </a:extLst>
          </p:cNvPr>
          <p:cNvCxnSpPr>
            <a:cxnSpLocks/>
          </p:cNvCxnSpPr>
          <p:nvPr/>
        </p:nvCxnSpPr>
        <p:spPr>
          <a:xfrm>
            <a:off x="7023278" y="7847239"/>
            <a:ext cx="540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1DD7BBA2-05B2-E874-9100-D3DE037C9FC9}"/>
              </a:ext>
            </a:extLst>
          </p:cNvPr>
          <p:cNvGrpSpPr>
            <a:grpSpLocks noChangeAspect="1"/>
          </p:cNvGrpSpPr>
          <p:nvPr/>
        </p:nvGrpSpPr>
        <p:grpSpPr>
          <a:xfrm>
            <a:off x="3788268" y="4241718"/>
            <a:ext cx="605780" cy="540000"/>
            <a:chOff x="4422991" y="1951890"/>
            <a:chExt cx="1086135" cy="968195"/>
          </a:xfrm>
        </p:grpSpPr>
        <p:sp>
          <p:nvSpPr>
            <p:cNvPr id="58" name="Freeform 57">
              <a:extLst>
                <a:ext uri="{FF2B5EF4-FFF2-40B4-BE49-F238E27FC236}">
                  <a16:creationId xmlns:a16="http://schemas.microsoft.com/office/drawing/2014/main" id="{160A8A01-DD2A-791B-C0E8-67252A9106C7}"/>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0000"/>
            </a:solidFill>
            <a:ln w="27426" cap="flat">
              <a:noFill/>
              <a:prstDash val="solid"/>
              <a:miter/>
            </a:ln>
          </p:spPr>
          <p:txBody>
            <a:bodyPr rtlCol="0" anchor="ctr"/>
            <a:lstStyle/>
            <a:p>
              <a:endParaRPr lang="en-US"/>
            </a:p>
          </p:txBody>
        </p:sp>
        <p:grpSp>
          <p:nvGrpSpPr>
            <p:cNvPr id="59" name="Graphic 3">
              <a:extLst>
                <a:ext uri="{FF2B5EF4-FFF2-40B4-BE49-F238E27FC236}">
                  <a16:creationId xmlns:a16="http://schemas.microsoft.com/office/drawing/2014/main" id="{5C545489-60BF-6647-C636-EE21603B5869}"/>
                </a:ext>
              </a:extLst>
            </p:cNvPr>
            <p:cNvGrpSpPr/>
            <p:nvPr/>
          </p:nvGrpSpPr>
          <p:grpSpPr>
            <a:xfrm>
              <a:off x="4738409" y="2001259"/>
              <a:ext cx="466270" cy="416899"/>
              <a:chOff x="4738409" y="2001259"/>
              <a:chExt cx="466270" cy="416899"/>
            </a:xfrm>
            <a:solidFill>
              <a:srgbClr val="00BADE"/>
            </a:solidFill>
          </p:grpSpPr>
          <p:sp>
            <p:nvSpPr>
              <p:cNvPr id="60" name="Freeform 59">
                <a:extLst>
                  <a:ext uri="{FF2B5EF4-FFF2-40B4-BE49-F238E27FC236}">
                    <a16:creationId xmlns:a16="http://schemas.microsoft.com/office/drawing/2014/main" id="{77DB0916-EE2B-DD23-1FC3-DF26025FBA7E}"/>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358ECE"/>
              </a:solidFill>
              <a:ln w="2742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647B2AA0-33AA-3D55-3492-EAE4153FC19E}"/>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358ECE"/>
              </a:solid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EAB16140-4045-97AE-9F40-1E831787C455}"/>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358ECE"/>
              </a:solidFill>
              <a:ln w="27426" cap="flat">
                <a:noFill/>
                <a:prstDash val="solid"/>
                <a:miter/>
              </a:ln>
            </p:spPr>
            <p:txBody>
              <a:bodyPr rtlCol="0" anchor="ctr"/>
              <a:lstStyle/>
              <a:p>
                <a:endParaRPr lang="en-US"/>
              </a:p>
            </p:txBody>
          </p:sp>
        </p:grpSp>
      </p:grpSp>
      <p:grpSp>
        <p:nvGrpSpPr>
          <p:cNvPr id="63" name="Group 62">
            <a:extLst>
              <a:ext uri="{FF2B5EF4-FFF2-40B4-BE49-F238E27FC236}">
                <a16:creationId xmlns:a16="http://schemas.microsoft.com/office/drawing/2014/main" id="{B0CA9BA5-9AF7-CECE-D586-424F88CDFE50}"/>
              </a:ext>
            </a:extLst>
          </p:cNvPr>
          <p:cNvGrpSpPr>
            <a:grpSpLocks noChangeAspect="1"/>
          </p:cNvGrpSpPr>
          <p:nvPr/>
        </p:nvGrpSpPr>
        <p:grpSpPr>
          <a:xfrm>
            <a:off x="5456653" y="2402484"/>
            <a:ext cx="533735" cy="540000"/>
            <a:chOff x="7190753" y="5365577"/>
            <a:chExt cx="745522" cy="754273"/>
          </a:xfrm>
        </p:grpSpPr>
        <p:grpSp>
          <p:nvGrpSpPr>
            <p:cNvPr id="64" name="Graphic 2">
              <a:extLst>
                <a:ext uri="{FF2B5EF4-FFF2-40B4-BE49-F238E27FC236}">
                  <a16:creationId xmlns:a16="http://schemas.microsoft.com/office/drawing/2014/main" id="{C04B5871-D3D9-2DA0-8F03-0D9933C3EFBB}"/>
                </a:ext>
              </a:extLst>
            </p:cNvPr>
            <p:cNvGrpSpPr/>
            <p:nvPr/>
          </p:nvGrpSpPr>
          <p:grpSpPr>
            <a:xfrm>
              <a:off x="7353351" y="5647412"/>
              <a:ext cx="420044" cy="75879"/>
              <a:chOff x="7353351" y="5647412"/>
              <a:chExt cx="420044" cy="75879"/>
            </a:xfrm>
            <a:solidFill>
              <a:srgbClr val="00BADE"/>
            </a:solidFill>
          </p:grpSpPr>
          <p:sp>
            <p:nvSpPr>
              <p:cNvPr id="75" name="Freeform 74">
                <a:extLst>
                  <a:ext uri="{FF2B5EF4-FFF2-40B4-BE49-F238E27FC236}">
                    <a16:creationId xmlns:a16="http://schemas.microsoft.com/office/drawing/2014/main" id="{AE84CAF3-59BD-7FCA-06C0-0650464C1608}"/>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358ECE"/>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2C11BEA7-ABA4-D548-A824-B5E1A4CF99E8}"/>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358ECE"/>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65" name="Graphic 2">
              <a:extLst>
                <a:ext uri="{FF2B5EF4-FFF2-40B4-BE49-F238E27FC236}">
                  <a16:creationId xmlns:a16="http://schemas.microsoft.com/office/drawing/2014/main" id="{1325768C-19E4-7A3C-9445-3CE8B9C5491D}"/>
                </a:ext>
              </a:extLst>
            </p:cNvPr>
            <p:cNvGrpSpPr/>
            <p:nvPr/>
          </p:nvGrpSpPr>
          <p:grpSpPr>
            <a:xfrm>
              <a:off x="7190753" y="5365577"/>
              <a:ext cx="745522" cy="754273"/>
              <a:chOff x="7190753" y="5365577"/>
              <a:chExt cx="745522" cy="754273"/>
            </a:xfrm>
            <a:solidFill>
              <a:srgbClr val="000000"/>
            </a:solidFill>
          </p:grpSpPr>
          <p:sp>
            <p:nvSpPr>
              <p:cNvPr id="66" name="Freeform 65">
                <a:extLst>
                  <a:ext uri="{FF2B5EF4-FFF2-40B4-BE49-F238E27FC236}">
                    <a16:creationId xmlns:a16="http://schemas.microsoft.com/office/drawing/2014/main" id="{377ED0A6-C390-37D9-F4A3-F60A60D0E293}"/>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266D76B5-28E2-483C-FC93-5DD5EDEEF521}"/>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E37D35D0-AD53-256E-0DC5-70761BA70EAB}"/>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4F321335-52B0-EA46-371E-C146EE1A4D58}"/>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E68E0AC1-E30E-BA01-1359-D7CB86D47FEC}"/>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AB3EEECA-4E59-D8B7-B779-5C028F0E3536}"/>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84BCCA12-3A84-665B-F348-90A9B637620E}"/>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AAA1A710-E06F-9D6C-ECB8-DB5D504D9A7B}"/>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3F4CD319-53E8-9BF4-7F27-462E686D33D2}"/>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78" name="Graphic 3">
            <a:extLst>
              <a:ext uri="{FF2B5EF4-FFF2-40B4-BE49-F238E27FC236}">
                <a16:creationId xmlns:a16="http://schemas.microsoft.com/office/drawing/2014/main" id="{F8B9BCD8-A5A6-7A30-F512-78259DD31C1C}"/>
              </a:ext>
            </a:extLst>
          </p:cNvPr>
          <p:cNvGrpSpPr>
            <a:grpSpLocks noChangeAspect="1"/>
          </p:cNvGrpSpPr>
          <p:nvPr/>
        </p:nvGrpSpPr>
        <p:grpSpPr>
          <a:xfrm>
            <a:off x="2140849" y="6023566"/>
            <a:ext cx="478537" cy="540000"/>
            <a:chOff x="4643578" y="432838"/>
            <a:chExt cx="1028134" cy="1160188"/>
          </a:xfrm>
        </p:grpSpPr>
        <p:sp>
          <p:nvSpPr>
            <p:cNvPr id="79" name="Freeform 78">
              <a:extLst>
                <a:ext uri="{FF2B5EF4-FFF2-40B4-BE49-F238E27FC236}">
                  <a16:creationId xmlns:a16="http://schemas.microsoft.com/office/drawing/2014/main" id="{F3BF6A93-ECCA-0E4C-0F64-FD53A3105D2C}"/>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358ECE"/>
            </a:solidFill>
            <a:ln w="27426" cap="flat">
              <a:noFill/>
              <a:prstDash val="solid"/>
              <a:miter/>
            </a:ln>
          </p:spPr>
          <p:txBody>
            <a:bodyPr rtlCol="0" anchor="ctr"/>
            <a:lstStyle/>
            <a:p>
              <a:endParaRPr lang="en-US"/>
            </a:p>
          </p:txBody>
        </p:sp>
        <p:grpSp>
          <p:nvGrpSpPr>
            <p:cNvPr id="80" name="Graphic 3">
              <a:extLst>
                <a:ext uri="{FF2B5EF4-FFF2-40B4-BE49-F238E27FC236}">
                  <a16:creationId xmlns:a16="http://schemas.microsoft.com/office/drawing/2014/main" id="{0355D621-BE64-385B-1D27-6E3189DA55AE}"/>
                </a:ext>
              </a:extLst>
            </p:cNvPr>
            <p:cNvGrpSpPr/>
            <p:nvPr/>
          </p:nvGrpSpPr>
          <p:grpSpPr>
            <a:xfrm>
              <a:off x="4643578" y="432838"/>
              <a:ext cx="1028134" cy="1160188"/>
              <a:chOff x="4643578" y="432838"/>
              <a:chExt cx="1028134" cy="1160188"/>
            </a:xfrm>
            <a:solidFill>
              <a:srgbClr val="000000"/>
            </a:solidFill>
          </p:grpSpPr>
          <p:sp>
            <p:nvSpPr>
              <p:cNvPr id="81" name="Freeform 80">
                <a:extLst>
                  <a:ext uri="{FF2B5EF4-FFF2-40B4-BE49-F238E27FC236}">
                    <a16:creationId xmlns:a16="http://schemas.microsoft.com/office/drawing/2014/main" id="{EEC2133A-E891-61F9-F7EE-554A296DF361}"/>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grpSp>
            <p:nvGrpSpPr>
              <p:cNvPr id="82" name="Graphic 3">
                <a:extLst>
                  <a:ext uri="{FF2B5EF4-FFF2-40B4-BE49-F238E27FC236}">
                    <a16:creationId xmlns:a16="http://schemas.microsoft.com/office/drawing/2014/main" id="{551BF4C7-46EB-3E41-0B13-CB9477FFBB0A}"/>
                  </a:ext>
                </a:extLst>
              </p:cNvPr>
              <p:cNvGrpSpPr/>
              <p:nvPr/>
            </p:nvGrpSpPr>
            <p:grpSpPr>
              <a:xfrm>
                <a:off x="4643578" y="432838"/>
                <a:ext cx="1028134" cy="1160188"/>
                <a:chOff x="4643578" y="432838"/>
                <a:chExt cx="1028134" cy="1160188"/>
              </a:xfrm>
              <a:solidFill>
                <a:srgbClr val="000000"/>
              </a:solidFill>
            </p:grpSpPr>
            <p:sp>
              <p:nvSpPr>
                <p:cNvPr id="83" name="Freeform 82">
                  <a:extLst>
                    <a:ext uri="{FF2B5EF4-FFF2-40B4-BE49-F238E27FC236}">
                      <a16:creationId xmlns:a16="http://schemas.microsoft.com/office/drawing/2014/main" id="{BFD0ABCA-E560-5D38-4FC6-0A36F9235419}"/>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CE22C708-0AF1-550C-C80F-7719D7648B4D}"/>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000000"/>
                </a:solidFill>
                <a:ln w="27426" cap="flat">
                  <a:noFill/>
                  <a:prstDash val="solid"/>
                  <a:miter/>
                </a:ln>
              </p:spPr>
              <p:txBody>
                <a:bodyPr rtlCol="0" anchor="ctr"/>
                <a:lstStyle/>
                <a:p>
                  <a:endParaRPr lang="en-US"/>
                </a:p>
              </p:txBody>
            </p:sp>
          </p:grpSp>
        </p:grpSp>
      </p:grpSp>
      <p:grpSp>
        <p:nvGrpSpPr>
          <p:cNvPr id="89" name="Group 88">
            <a:extLst>
              <a:ext uri="{FF2B5EF4-FFF2-40B4-BE49-F238E27FC236}">
                <a16:creationId xmlns:a16="http://schemas.microsoft.com/office/drawing/2014/main" id="{DC036BAA-5BB6-79AC-F4E6-574E0B0F0700}"/>
              </a:ext>
            </a:extLst>
          </p:cNvPr>
          <p:cNvGrpSpPr>
            <a:grpSpLocks noChangeAspect="1"/>
          </p:cNvGrpSpPr>
          <p:nvPr/>
        </p:nvGrpSpPr>
        <p:grpSpPr>
          <a:xfrm>
            <a:off x="4421631" y="7494751"/>
            <a:ext cx="540590" cy="540000"/>
            <a:chOff x="7257599" y="768348"/>
            <a:chExt cx="868457" cy="867509"/>
          </a:xfrm>
        </p:grpSpPr>
        <p:sp>
          <p:nvSpPr>
            <p:cNvPr id="90" name="Freeform 89">
              <a:extLst>
                <a:ext uri="{FF2B5EF4-FFF2-40B4-BE49-F238E27FC236}">
                  <a16:creationId xmlns:a16="http://schemas.microsoft.com/office/drawing/2014/main" id="{89C590A3-48A9-827C-C920-FC618E72CB4F}"/>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358ECE"/>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91" name="Graphic 2">
              <a:extLst>
                <a:ext uri="{FF2B5EF4-FFF2-40B4-BE49-F238E27FC236}">
                  <a16:creationId xmlns:a16="http://schemas.microsoft.com/office/drawing/2014/main" id="{94D4E803-A517-6D89-6E1D-8CDB08BA4959}"/>
                </a:ext>
              </a:extLst>
            </p:cNvPr>
            <p:cNvGrpSpPr/>
            <p:nvPr/>
          </p:nvGrpSpPr>
          <p:grpSpPr>
            <a:xfrm>
              <a:off x="7257599" y="768348"/>
              <a:ext cx="868457" cy="867509"/>
              <a:chOff x="7257599" y="768348"/>
              <a:chExt cx="868457" cy="867509"/>
            </a:xfrm>
            <a:solidFill>
              <a:srgbClr val="010101"/>
            </a:solidFill>
          </p:grpSpPr>
          <p:sp>
            <p:nvSpPr>
              <p:cNvPr id="92" name="Freeform 91">
                <a:extLst>
                  <a:ext uri="{FF2B5EF4-FFF2-40B4-BE49-F238E27FC236}">
                    <a16:creationId xmlns:a16="http://schemas.microsoft.com/office/drawing/2014/main" id="{D3FABB1E-A9F5-9E24-4F0D-B16C4F1E695A}"/>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3" name="Freeform 92">
                <a:extLst>
                  <a:ext uri="{FF2B5EF4-FFF2-40B4-BE49-F238E27FC236}">
                    <a16:creationId xmlns:a16="http://schemas.microsoft.com/office/drawing/2014/main" id="{EBF9DF84-0061-F377-5059-3C608CC835E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4" name="Freeform 93">
                <a:extLst>
                  <a:ext uri="{FF2B5EF4-FFF2-40B4-BE49-F238E27FC236}">
                    <a16:creationId xmlns:a16="http://schemas.microsoft.com/office/drawing/2014/main" id="{04D45B9F-8985-F397-FAEE-C7964B61F099}"/>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5" name="Freeform 94">
                <a:extLst>
                  <a:ext uri="{FF2B5EF4-FFF2-40B4-BE49-F238E27FC236}">
                    <a16:creationId xmlns:a16="http://schemas.microsoft.com/office/drawing/2014/main" id="{06A065B4-8960-F3AA-2086-1A34F6C06C8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6" name="Freeform 95">
                <a:extLst>
                  <a:ext uri="{FF2B5EF4-FFF2-40B4-BE49-F238E27FC236}">
                    <a16:creationId xmlns:a16="http://schemas.microsoft.com/office/drawing/2014/main" id="{AE6581F4-E3F3-B7BD-1532-3AB5BCBCE649}"/>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108" name="Picture 107">
            <a:extLst>
              <a:ext uri="{FF2B5EF4-FFF2-40B4-BE49-F238E27FC236}">
                <a16:creationId xmlns:a16="http://schemas.microsoft.com/office/drawing/2014/main" id="{35ECA66A-8665-4696-FDF7-D675A94FA0C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r="21145"/>
          <a:stretch/>
        </p:blipFill>
        <p:spPr>
          <a:xfrm>
            <a:off x="4398612" y="17927"/>
            <a:ext cx="3160754" cy="2547829"/>
          </a:xfrm>
          <a:prstGeom prst="rect">
            <a:avLst/>
          </a:prstGeom>
        </p:spPr>
      </p:pic>
      <p:sp>
        <p:nvSpPr>
          <p:cNvPr id="109" name="Rectangle 108">
            <a:extLst>
              <a:ext uri="{FF2B5EF4-FFF2-40B4-BE49-F238E27FC236}">
                <a16:creationId xmlns:a16="http://schemas.microsoft.com/office/drawing/2014/main" id="{A2BAA916-A62F-7490-8108-AC9606640111}"/>
              </a:ext>
            </a:extLst>
          </p:cNvPr>
          <p:cNvSpPr/>
          <p:nvPr/>
        </p:nvSpPr>
        <p:spPr>
          <a:xfrm>
            <a:off x="5002951" y="240312"/>
            <a:ext cx="2539465" cy="1885674"/>
          </a:xfrm>
          <a:prstGeom prst="rect">
            <a:avLst/>
          </a:prstGeom>
          <a:blipFill dpi="0" rotWithShape="1">
            <a:blip r:embed="rId5"/>
            <a:srcRect/>
            <a:stretch>
              <a:fillRect l="-1429" r="-3297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109">
            <a:hlinkClick r:id="rId6"/>
            <a:extLst>
              <a:ext uri="{FF2B5EF4-FFF2-40B4-BE49-F238E27FC236}">
                <a16:creationId xmlns:a16="http://schemas.microsoft.com/office/drawing/2014/main" id="{0887222C-75F2-DD3F-F937-268121A59B2E}"/>
              </a:ext>
            </a:extLst>
          </p:cNvPr>
          <p:cNvSpPr/>
          <p:nvPr/>
        </p:nvSpPr>
        <p:spPr>
          <a:xfrm rot="1020859">
            <a:off x="4600425" y="107820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61152"/>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111" name="Graphic 5">
            <a:extLst>
              <a:ext uri="{FF2B5EF4-FFF2-40B4-BE49-F238E27FC236}">
                <a16:creationId xmlns:a16="http://schemas.microsoft.com/office/drawing/2014/main" id="{032B72C3-B026-2B00-3D6D-94870DFB44D5}"/>
              </a:ext>
            </a:extLst>
          </p:cNvPr>
          <p:cNvSpPr txBox="1"/>
          <p:nvPr/>
        </p:nvSpPr>
        <p:spPr>
          <a:xfrm rot="720709">
            <a:off x="4621631" y="1273462"/>
            <a:ext cx="711222" cy="379848"/>
          </a:xfrm>
          <a:prstGeom prst="rect">
            <a:avLst/>
          </a:prstGeom>
          <a:noFill/>
        </p:spPr>
        <p:txBody>
          <a:bodyPr wrap="square" rtlCol="0">
            <a:spAutoFit/>
          </a:bodyPr>
          <a:lstStyle/>
          <a:p>
            <a:pPr algn="ctr">
              <a:lnSpc>
                <a:spcPts val="1120"/>
              </a:lnSpc>
            </a:pPr>
            <a:r>
              <a:rPr lang="en-US" sz="1200" spc="0" baseline="0" dirty="0">
                <a:solidFill>
                  <a:schemeClr val="bg1"/>
                </a:solidFill>
                <a:latin typeface="Calibri" panose="020F0502020204030204" pitchFamily="34" charset="0"/>
                <a:ea typeface="OpenSans"/>
                <a:cs typeface="Calibri" panose="020F0502020204030204" pitchFamily="34" charset="0"/>
                <a:sym typeface="OpenSans"/>
                <a:hlinkClick r:id="rId7">
                  <a:extLst>
                    <a:ext uri="{A12FA001-AC4F-418D-AE19-62706E023703}">
                      <ahyp:hlinkClr xmlns:ahyp="http://schemas.microsoft.com/office/drawing/2018/hyperlinkcolor" val="tx"/>
                    </a:ext>
                  </a:extLst>
                </a:hlinkClick>
                <a:rtl val="0"/>
              </a:rPr>
              <a:t>KLICKA HÄR</a:t>
            </a:r>
            <a:endParaRPr lang="en-US" sz="12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112" name="TextBox 111">
            <a:extLst>
              <a:ext uri="{FF2B5EF4-FFF2-40B4-BE49-F238E27FC236}">
                <a16:creationId xmlns:a16="http://schemas.microsoft.com/office/drawing/2014/main" id="{3B3ADA57-68FF-FD17-5617-4689ECA19479}"/>
              </a:ext>
            </a:extLst>
          </p:cNvPr>
          <p:cNvSpPr txBox="1"/>
          <p:nvPr/>
        </p:nvSpPr>
        <p:spPr>
          <a:xfrm>
            <a:off x="512368" y="7433995"/>
            <a:ext cx="2011461" cy="261610"/>
          </a:xfrm>
          <a:prstGeom prst="rect">
            <a:avLst/>
          </a:prstGeom>
          <a:noFill/>
        </p:spPr>
        <p:txBody>
          <a:bodyPr wrap="square">
            <a:spAutoFit/>
          </a:bodyPr>
          <a:lstStyle/>
          <a:p>
            <a:pPr algn="ctr"/>
            <a:r>
              <a:rPr lang="en-GB" sz="1100" b="1" dirty="0" err="1">
                <a:solidFill>
                  <a:srgbClr val="358ECE"/>
                </a:solidFill>
              </a:rPr>
              <a:t>Wakelet</a:t>
            </a:r>
            <a:r>
              <a:rPr lang="en-GB" sz="1100" b="1" dirty="0">
                <a:solidFill>
                  <a:srgbClr val="358ECE"/>
                </a:solidFill>
              </a:rPr>
              <a:t> </a:t>
            </a:r>
            <a:r>
              <a:rPr lang="en-GB" sz="1100" b="1" dirty="0" err="1">
                <a:solidFill>
                  <a:srgbClr val="358ECE"/>
                </a:solidFill>
              </a:rPr>
              <a:t>på</a:t>
            </a:r>
            <a:r>
              <a:rPr lang="en-GB" sz="1100" b="1" dirty="0">
                <a:solidFill>
                  <a:srgbClr val="358ECE"/>
                </a:solidFill>
              </a:rPr>
              <a:t> 5 </a:t>
            </a:r>
            <a:r>
              <a:rPr lang="en-GB" sz="1100" b="1" dirty="0" err="1">
                <a:solidFill>
                  <a:srgbClr val="358ECE"/>
                </a:solidFill>
              </a:rPr>
              <a:t>minuter</a:t>
            </a:r>
            <a:endParaRPr lang="en-IE" sz="1100" b="1" dirty="0">
              <a:solidFill>
                <a:srgbClr val="358ECE"/>
              </a:solidFill>
            </a:endParaRPr>
          </a:p>
        </p:txBody>
      </p:sp>
      <p:sp>
        <p:nvSpPr>
          <p:cNvPr id="113" name="TextBox 112">
            <a:extLst>
              <a:ext uri="{FF2B5EF4-FFF2-40B4-BE49-F238E27FC236}">
                <a16:creationId xmlns:a16="http://schemas.microsoft.com/office/drawing/2014/main" id="{E71436FA-385C-7C57-DA36-F7F11C5E2883}"/>
              </a:ext>
            </a:extLst>
          </p:cNvPr>
          <p:cNvSpPr txBox="1"/>
          <p:nvPr/>
        </p:nvSpPr>
        <p:spPr>
          <a:xfrm>
            <a:off x="2950877" y="8424194"/>
            <a:ext cx="1897058" cy="261610"/>
          </a:xfrm>
          <a:prstGeom prst="rect">
            <a:avLst/>
          </a:prstGeom>
          <a:noFill/>
        </p:spPr>
        <p:txBody>
          <a:bodyPr wrap="square">
            <a:spAutoFit/>
          </a:bodyPr>
          <a:lstStyle/>
          <a:p>
            <a:pPr algn="ctr"/>
            <a:r>
              <a:rPr lang="en-GB" sz="1100" b="1" dirty="0" err="1">
                <a:solidFill>
                  <a:srgbClr val="358ECE"/>
                </a:solidFill>
              </a:rPr>
              <a:t>Wakelet</a:t>
            </a:r>
            <a:r>
              <a:rPr lang="en-GB" sz="1100" b="1" dirty="0">
                <a:solidFill>
                  <a:srgbClr val="358ECE"/>
                </a:solidFill>
              </a:rPr>
              <a:t> </a:t>
            </a:r>
            <a:r>
              <a:rPr lang="en-IE" sz="1100" b="1" dirty="0" err="1">
                <a:solidFill>
                  <a:srgbClr val="358ECE"/>
                </a:solidFill>
              </a:rPr>
              <a:t>på</a:t>
            </a:r>
            <a:r>
              <a:rPr lang="en-IE" sz="1100" b="1" dirty="0">
                <a:solidFill>
                  <a:srgbClr val="358ECE"/>
                </a:solidFill>
              </a:rPr>
              <a:t> </a:t>
            </a:r>
            <a:r>
              <a:rPr lang="en-IE" sz="1100" b="1" dirty="0" err="1">
                <a:solidFill>
                  <a:srgbClr val="358ECE"/>
                </a:solidFill>
              </a:rPr>
              <a:t>djupet</a:t>
            </a:r>
            <a:endParaRPr lang="en-IE" sz="1100" b="1" dirty="0">
              <a:solidFill>
                <a:srgbClr val="358ECE"/>
              </a:solidFill>
            </a:endParaRPr>
          </a:p>
        </p:txBody>
      </p:sp>
      <p:sp>
        <p:nvSpPr>
          <p:cNvPr id="3" name="TextBox 2">
            <a:extLst>
              <a:ext uri="{FF2B5EF4-FFF2-40B4-BE49-F238E27FC236}">
                <a16:creationId xmlns:a16="http://schemas.microsoft.com/office/drawing/2014/main" id="{DEE65B8A-0009-841F-37F7-152639C5C7C2}"/>
              </a:ext>
            </a:extLst>
          </p:cNvPr>
          <p:cNvSpPr txBox="1"/>
          <p:nvPr/>
        </p:nvSpPr>
        <p:spPr>
          <a:xfrm>
            <a:off x="426374" y="1842459"/>
            <a:ext cx="3160754" cy="746358"/>
          </a:xfrm>
          <a:prstGeom prst="rect">
            <a:avLst/>
          </a:prstGeom>
          <a:noFill/>
        </p:spPr>
        <p:txBody>
          <a:bodyPr wrap="square">
            <a:spAutoFit/>
          </a:bodyPr>
          <a:lstStyle/>
          <a:p>
            <a:pPr>
              <a:lnSpc>
                <a:spcPts val="1720"/>
              </a:lnSpc>
            </a:pP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Digitalt</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kureringsverktyg</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där</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användarna</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organiserar</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och</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delar</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resurser</a:t>
            </a:r>
            <a:endParaRPr lang="en-IE" sz="1600" i="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B88B43FB-E7B3-6D85-7BAB-58B7C5DD1D7C}"/>
              </a:ext>
            </a:extLst>
          </p:cNvPr>
          <p:cNvGrpSpPr/>
          <p:nvPr/>
        </p:nvGrpSpPr>
        <p:grpSpPr>
          <a:xfrm>
            <a:off x="580704" y="1237605"/>
            <a:ext cx="600909" cy="437472"/>
            <a:chOff x="3400450" y="986392"/>
            <a:chExt cx="1487826" cy="1083162"/>
          </a:xfrm>
        </p:grpSpPr>
        <p:sp>
          <p:nvSpPr>
            <p:cNvPr id="7" name="Freeform 6">
              <a:extLst>
                <a:ext uri="{FF2B5EF4-FFF2-40B4-BE49-F238E27FC236}">
                  <a16:creationId xmlns:a16="http://schemas.microsoft.com/office/drawing/2014/main" id="{4590E6D2-3750-477B-7838-B436B3C0EA81}"/>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61152"/>
            </a:solidFill>
            <a:ln w="8971"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E5BC7E2B-1995-2476-EBE4-F56210A2E36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pic>
        <p:nvPicPr>
          <p:cNvPr id="23" name="Picture 22">
            <a:extLst>
              <a:ext uri="{FF2B5EF4-FFF2-40B4-BE49-F238E27FC236}">
                <a16:creationId xmlns:a16="http://schemas.microsoft.com/office/drawing/2014/main" id="{1E2B0493-7460-FB38-C490-29E5084E16DF}"/>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586919" y="8653828"/>
            <a:ext cx="2652873" cy="1686264"/>
          </a:xfrm>
          <a:prstGeom prst="rect">
            <a:avLst/>
          </a:prstGeom>
        </p:spPr>
      </p:pic>
      <p:pic>
        <p:nvPicPr>
          <p:cNvPr id="24" name="Picture 23">
            <a:extLst>
              <a:ext uri="{FF2B5EF4-FFF2-40B4-BE49-F238E27FC236}">
                <a16:creationId xmlns:a16="http://schemas.microsoft.com/office/drawing/2014/main" id="{8EF4F285-55AC-0C36-464D-104C25598143}"/>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85896" y="7630180"/>
            <a:ext cx="2652873" cy="1686264"/>
          </a:xfrm>
          <a:prstGeom prst="rect">
            <a:avLst/>
          </a:prstGeom>
        </p:spPr>
      </p:pic>
      <p:sp>
        <p:nvSpPr>
          <p:cNvPr id="26" name="Freeform 25">
            <a:hlinkClick r:id="rId6"/>
            <a:extLst>
              <a:ext uri="{FF2B5EF4-FFF2-40B4-BE49-F238E27FC236}">
                <a16:creationId xmlns:a16="http://schemas.microsoft.com/office/drawing/2014/main" id="{C76CE251-B06A-5BC5-761A-C4C0539E3C64}"/>
              </a:ext>
            </a:extLst>
          </p:cNvPr>
          <p:cNvSpPr/>
          <p:nvPr/>
        </p:nvSpPr>
        <p:spPr>
          <a:xfrm>
            <a:off x="2197241" y="776162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358ECE"/>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27" name="Graphic 5">
            <a:extLst>
              <a:ext uri="{FF2B5EF4-FFF2-40B4-BE49-F238E27FC236}">
                <a16:creationId xmlns:a16="http://schemas.microsoft.com/office/drawing/2014/main" id="{D1FE890F-21C8-E890-2505-4EE85460356F}"/>
              </a:ext>
            </a:extLst>
          </p:cNvPr>
          <p:cNvSpPr txBox="1"/>
          <p:nvPr/>
        </p:nvSpPr>
        <p:spPr>
          <a:xfrm rot="-300150">
            <a:off x="2218447" y="7958581"/>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8">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30" name="Freeform 29">
            <a:hlinkClick r:id="rId6"/>
            <a:extLst>
              <a:ext uri="{FF2B5EF4-FFF2-40B4-BE49-F238E27FC236}">
                <a16:creationId xmlns:a16="http://schemas.microsoft.com/office/drawing/2014/main" id="{C85F4CFE-75E3-89C1-CC0B-44C1573997A5}"/>
              </a:ext>
            </a:extLst>
          </p:cNvPr>
          <p:cNvSpPr/>
          <p:nvPr/>
        </p:nvSpPr>
        <p:spPr>
          <a:xfrm rot="1020859">
            <a:off x="4605504" y="9189532"/>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358ECE"/>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31" name="Graphic 5">
            <a:extLst>
              <a:ext uri="{FF2B5EF4-FFF2-40B4-BE49-F238E27FC236}">
                <a16:creationId xmlns:a16="http://schemas.microsoft.com/office/drawing/2014/main" id="{4FB5B633-47BF-E571-595F-5E09075CA156}"/>
              </a:ext>
            </a:extLst>
          </p:cNvPr>
          <p:cNvSpPr txBox="1"/>
          <p:nvPr/>
        </p:nvSpPr>
        <p:spPr>
          <a:xfrm rot="720709">
            <a:off x="4626710" y="9386490"/>
            <a:ext cx="711222" cy="376450"/>
          </a:xfrm>
          <a:prstGeom prst="rect">
            <a:avLst/>
          </a:prstGeom>
          <a:noFill/>
        </p:spPr>
        <p:txBody>
          <a:bodyPr wrap="square" rtlCol="0">
            <a:spAutoFit/>
          </a:bodyPr>
          <a:lstStyle/>
          <a:p>
            <a:pPr algn="ctr">
              <a:lnSpc>
                <a:spcPts val="1120"/>
              </a:lnSpc>
            </a:pPr>
            <a:r>
              <a:rPr lang="en-US" sz="1100" dirty="0">
                <a:solidFill>
                  <a:schemeClr val="bg1"/>
                </a:solidFill>
                <a:latin typeface="Calibri" panose="020F0502020204030204" pitchFamily="34" charset="0"/>
                <a:ea typeface="OpenSans"/>
                <a:cs typeface="Calibri" panose="020F0502020204030204" pitchFamily="34" charset="0"/>
                <a:sym typeface="OpenSans"/>
                <a:hlinkClick r:id="rId9">
                  <a:extLst>
                    <a:ext uri="{A12FA001-AC4F-418D-AE19-62706E023703}">
                      <ahyp:hlinkClr xmlns:ahyp="http://schemas.microsoft.com/office/drawing/2018/hyperlinkcolor" val="tx"/>
                    </a:ext>
                  </a:extLst>
                </a:hlinkClick>
                <a:rtl val="0"/>
              </a:rPr>
              <a:t>K</a:t>
            </a: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9">
                  <a:extLst>
                    <a:ext uri="{A12FA001-AC4F-418D-AE19-62706E023703}">
                      <ahyp:hlinkClr xmlns:ahyp="http://schemas.microsoft.com/office/drawing/2018/hyperlinkcolor" val="tx"/>
                    </a:ext>
                  </a:extLst>
                </a:hlinkClick>
                <a:rtl val="0"/>
              </a:rPr>
              <a:t>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Tree>
    <p:extLst>
      <p:ext uri="{BB962C8B-B14F-4D97-AF65-F5344CB8AC3E}">
        <p14:creationId xmlns:p14="http://schemas.microsoft.com/office/powerpoint/2010/main" val="31890593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B104115E-0868-E5AD-64A7-7626FA135CA2}"/>
              </a:ext>
            </a:extLst>
          </p:cNvPr>
          <p:cNvPicPr>
            <a:picLocks noChangeAspect="1"/>
          </p:cNvPicPr>
          <p:nvPr/>
        </p:nvPicPr>
        <p:blipFill>
          <a:blip r:embed="rId2"/>
          <a:stretch>
            <a:fillRect/>
          </a:stretch>
        </p:blipFill>
        <p:spPr>
          <a:xfrm>
            <a:off x="559805" y="7756974"/>
            <a:ext cx="1915005" cy="1242836"/>
          </a:xfrm>
          <a:prstGeom prst="rect">
            <a:avLst/>
          </a:prstGeom>
        </p:spPr>
      </p:pic>
      <p:pic>
        <p:nvPicPr>
          <p:cNvPr id="28" name="Picture 27">
            <a:extLst>
              <a:ext uri="{FF2B5EF4-FFF2-40B4-BE49-F238E27FC236}">
                <a16:creationId xmlns:a16="http://schemas.microsoft.com/office/drawing/2014/main" id="{B1EECD0B-3673-2F8A-E383-F3FD430EED24}"/>
              </a:ext>
            </a:extLst>
          </p:cNvPr>
          <p:cNvPicPr>
            <a:picLocks noChangeAspect="1"/>
          </p:cNvPicPr>
          <p:nvPr/>
        </p:nvPicPr>
        <p:blipFill>
          <a:blip r:embed="rId3"/>
          <a:stretch>
            <a:fillRect/>
          </a:stretch>
        </p:blipFill>
        <p:spPr>
          <a:xfrm>
            <a:off x="2982615" y="8774142"/>
            <a:ext cx="1886099" cy="1261464"/>
          </a:xfrm>
          <a:prstGeom prst="rect">
            <a:avLst/>
          </a:prstGeom>
        </p:spPr>
      </p:pic>
      <p:sp>
        <p:nvSpPr>
          <p:cNvPr id="37" name="Freeform 36">
            <a:extLst>
              <a:ext uri="{FF2B5EF4-FFF2-40B4-BE49-F238E27FC236}">
                <a16:creationId xmlns:a16="http://schemas.microsoft.com/office/drawing/2014/main" id="{4F8C8083-7A93-BF73-E44B-015A7EA862D7}"/>
              </a:ext>
            </a:extLst>
          </p:cNvPr>
          <p:cNvSpPr/>
          <p:nvPr/>
        </p:nvSpPr>
        <p:spPr>
          <a:xfrm rot="5400000" flipH="1">
            <a:off x="2923881" y="-2975750"/>
            <a:ext cx="1718803" cy="7566566"/>
          </a:xfrm>
          <a:custGeom>
            <a:avLst/>
            <a:gdLst>
              <a:gd name="connsiteX0" fmla="*/ 1587338 w 1587338"/>
              <a:gd name="connsiteY0" fmla="*/ 7566565 h 7566566"/>
              <a:gd name="connsiteX1" fmla="*/ 1587338 w 1587338"/>
              <a:gd name="connsiteY1" fmla="*/ 0 h 7566566"/>
              <a:gd name="connsiteX2" fmla="*/ 0 w 1587338"/>
              <a:gd name="connsiteY2" fmla="*/ 12120 h 7566566"/>
              <a:gd name="connsiteX3" fmla="*/ 280422 w 1587338"/>
              <a:gd name="connsiteY3" fmla="*/ 7566566 h 7566566"/>
            </a:gdLst>
            <a:ahLst/>
            <a:cxnLst>
              <a:cxn ang="0">
                <a:pos x="connsiteX0" y="connsiteY0"/>
              </a:cxn>
              <a:cxn ang="0">
                <a:pos x="connsiteX1" y="connsiteY1"/>
              </a:cxn>
              <a:cxn ang="0">
                <a:pos x="connsiteX2" y="connsiteY2"/>
              </a:cxn>
              <a:cxn ang="0">
                <a:pos x="connsiteX3" y="connsiteY3"/>
              </a:cxn>
            </a:cxnLst>
            <a:rect l="l" t="t" r="r" b="b"/>
            <a:pathLst>
              <a:path w="1587338" h="7566566">
                <a:moveTo>
                  <a:pt x="1587338" y="7566565"/>
                </a:moveTo>
                <a:lnTo>
                  <a:pt x="1587338" y="0"/>
                </a:lnTo>
                <a:lnTo>
                  <a:pt x="0" y="12120"/>
                </a:lnTo>
                <a:lnTo>
                  <a:pt x="280422" y="7566566"/>
                </a:lnTo>
                <a:close/>
              </a:path>
            </a:pathLst>
          </a:custGeom>
          <a:solidFill>
            <a:srgbClr val="EC662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4">
            <a:extLst>
              <a:ext uri="{FF2B5EF4-FFF2-40B4-BE49-F238E27FC236}">
                <a16:creationId xmlns:a16="http://schemas.microsoft.com/office/drawing/2014/main" id="{C2B65567-D7A9-2610-9CB2-EC99D0304C39}"/>
              </a:ext>
            </a:extLst>
          </p:cNvPr>
          <p:cNvSpPr>
            <a:spLocks noGrp="1"/>
          </p:cNvSpPr>
          <p:nvPr>
            <p:ph type="body" sz="quarter" idx="32"/>
          </p:nvPr>
        </p:nvSpPr>
        <p:spPr>
          <a:xfrm>
            <a:off x="460053" y="2612168"/>
            <a:ext cx="4772257" cy="348130"/>
          </a:xfrm>
          <a:solidFill>
            <a:srgbClr val="E61152"/>
          </a:solidFill>
        </p:spPr>
        <p:txBody>
          <a:bodyPr numCol="1"/>
          <a:lstStyle/>
          <a:p>
            <a:r>
              <a:rPr lang="en-US" sz="1800" b="1" dirty="0">
                <a:solidFill>
                  <a:schemeClr val="bg1"/>
                </a:solidFill>
              </a:rPr>
              <a:t>STÖDJER DIFFERENTIERING OCH INKLUDERING</a:t>
            </a:r>
          </a:p>
        </p:txBody>
      </p:sp>
      <p:sp>
        <p:nvSpPr>
          <p:cNvPr id="6" name="Slide Number Placeholder 5">
            <a:extLst>
              <a:ext uri="{FF2B5EF4-FFF2-40B4-BE49-F238E27FC236}">
                <a16:creationId xmlns:a16="http://schemas.microsoft.com/office/drawing/2014/main" id="{27931DDB-F423-CA0A-4FBC-817D52095746}"/>
              </a:ext>
            </a:extLst>
          </p:cNvPr>
          <p:cNvSpPr txBox="1">
            <a:spLocks/>
          </p:cNvSpPr>
          <p:nvPr/>
        </p:nvSpPr>
        <p:spPr>
          <a:xfrm>
            <a:off x="7030922" y="10219096"/>
            <a:ext cx="372588" cy="363596"/>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rgbClr val="000000"/>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31</a:t>
            </a:fld>
            <a:endParaRPr lang="fr-CA" dirty="0"/>
          </a:p>
        </p:txBody>
      </p:sp>
      <p:sp>
        <p:nvSpPr>
          <p:cNvPr id="12" name="TextBox 11">
            <a:extLst>
              <a:ext uri="{FF2B5EF4-FFF2-40B4-BE49-F238E27FC236}">
                <a16:creationId xmlns:a16="http://schemas.microsoft.com/office/drawing/2014/main" id="{7642CAD5-494D-C4C3-B633-A2E925B82845}"/>
              </a:ext>
            </a:extLst>
          </p:cNvPr>
          <p:cNvSpPr txBox="1"/>
          <p:nvPr/>
        </p:nvSpPr>
        <p:spPr>
          <a:xfrm>
            <a:off x="395495" y="78979"/>
            <a:ext cx="1125470" cy="1092607"/>
          </a:xfrm>
          <a:prstGeom prst="rect">
            <a:avLst/>
          </a:prstGeom>
          <a:noFill/>
        </p:spPr>
        <p:txBody>
          <a:bodyPr wrap="square">
            <a:spAutoFit/>
          </a:bodyPr>
          <a:lstStyle/>
          <a:p>
            <a:r>
              <a:rPr lang="en-GB" sz="5400" dirty="0">
                <a:solidFill>
                  <a:schemeClr val="bg1"/>
                </a:solidFill>
              </a:rPr>
              <a:t>20</a:t>
            </a:r>
            <a:r>
              <a:rPr lang="en-GB" sz="6500" dirty="0">
                <a:solidFill>
                  <a:schemeClr val="bg1"/>
                </a:solidFill>
              </a:rPr>
              <a:t>	</a:t>
            </a:r>
            <a:endParaRPr lang="en-US" sz="6500" dirty="0">
              <a:solidFill>
                <a:schemeClr val="bg1"/>
              </a:solidFill>
            </a:endParaRPr>
          </a:p>
        </p:txBody>
      </p:sp>
      <p:sp>
        <p:nvSpPr>
          <p:cNvPr id="13" name="Text Placeholder 4">
            <a:extLst>
              <a:ext uri="{FF2B5EF4-FFF2-40B4-BE49-F238E27FC236}">
                <a16:creationId xmlns:a16="http://schemas.microsoft.com/office/drawing/2014/main" id="{C4D7DC80-5C7A-E000-B8C2-C6F39B834330}"/>
              </a:ext>
            </a:extLst>
          </p:cNvPr>
          <p:cNvSpPr txBox="1">
            <a:spLocks/>
          </p:cNvSpPr>
          <p:nvPr/>
        </p:nvSpPr>
        <p:spPr>
          <a:xfrm>
            <a:off x="490913" y="3145527"/>
            <a:ext cx="6526988"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EC662C"/>
              </a:buClr>
              <a:buFont typeface="Arial" panose="020B0604020202020204" pitchFamily="34" charset="0"/>
              <a:buChar char="•"/>
            </a:pPr>
            <a:r>
              <a:rPr lang="sv-SE" sz="1200" dirty="0"/>
              <a:t>En verkligt imponerande uppsättning funktioner. Möjliggör hjälp och återkoppling i realtid. Imponerande och enastående mångsidighet gör detta till mer av en undervisningsplattform än en </a:t>
            </a:r>
            <a:r>
              <a:rPr lang="sv-SE" sz="1200" dirty="0" err="1"/>
              <a:t>whiteboard</a:t>
            </a:r>
            <a:endParaRPr lang="sv-SE" sz="1200" dirty="0"/>
          </a:p>
          <a:p>
            <a:pPr marL="171450" indent="-171450" algn="l">
              <a:buClr>
                <a:srgbClr val="EC662C"/>
              </a:buClr>
              <a:buFont typeface="Arial" panose="020B0604020202020204" pitchFamily="34" charset="0"/>
              <a:buChar char="•"/>
            </a:pPr>
            <a:r>
              <a:rPr lang="sv-SE" sz="1200" dirty="0"/>
              <a:t>Det är integrerat med en </a:t>
            </a:r>
            <a:r>
              <a:rPr lang="sv-SE" sz="1200" dirty="0" err="1"/>
              <a:t>Immersive</a:t>
            </a:r>
            <a:r>
              <a:rPr lang="sv-SE" sz="1200" dirty="0"/>
              <a:t> </a:t>
            </a:r>
            <a:r>
              <a:rPr lang="sv-SE" sz="1200" dirty="0" err="1"/>
              <a:t>Reader</a:t>
            </a:r>
            <a:r>
              <a:rPr lang="sv-SE" sz="1200" dirty="0"/>
              <a:t> så varje studerande kan komma åt text och annat inlärningsmaterial i sin egen takt för att få hjälp att nå de mål de vill.</a:t>
            </a:r>
          </a:p>
          <a:p>
            <a:pPr marL="171450" indent="-171450" algn="l">
              <a:buClr>
                <a:srgbClr val="EC662C"/>
              </a:buClr>
              <a:buFont typeface="Arial" panose="020B0604020202020204" pitchFamily="34" charset="0"/>
              <a:buChar char="•"/>
            </a:pPr>
            <a:endParaRPr lang="sv-SE" sz="1200" dirty="0"/>
          </a:p>
        </p:txBody>
      </p:sp>
      <p:sp>
        <p:nvSpPr>
          <p:cNvPr id="25" name="Text Placeholder 24">
            <a:extLst>
              <a:ext uri="{FF2B5EF4-FFF2-40B4-BE49-F238E27FC236}">
                <a16:creationId xmlns:a16="http://schemas.microsoft.com/office/drawing/2014/main" id="{506B37DA-64D5-E9FA-40D9-EF41DA269A4D}"/>
              </a:ext>
            </a:extLst>
          </p:cNvPr>
          <p:cNvSpPr>
            <a:spLocks noGrp="1"/>
          </p:cNvSpPr>
          <p:nvPr>
            <p:ph type="body" sz="quarter" idx="33"/>
          </p:nvPr>
        </p:nvSpPr>
        <p:spPr>
          <a:xfrm>
            <a:off x="1420467" y="530402"/>
            <a:ext cx="3390068" cy="633815"/>
          </a:xfrm>
        </p:spPr>
        <p:txBody>
          <a:bodyPr/>
          <a:lstStyle/>
          <a:p>
            <a:r>
              <a:rPr lang="en-US" sz="2800" b="0" dirty="0">
                <a:solidFill>
                  <a:schemeClr val="bg1"/>
                </a:solidFill>
              </a:rPr>
              <a:t>Whiteboard Chat </a:t>
            </a:r>
          </a:p>
        </p:txBody>
      </p:sp>
      <p:grpSp>
        <p:nvGrpSpPr>
          <p:cNvPr id="32" name="Graphic 2">
            <a:extLst>
              <a:ext uri="{FF2B5EF4-FFF2-40B4-BE49-F238E27FC236}">
                <a16:creationId xmlns:a16="http://schemas.microsoft.com/office/drawing/2014/main" id="{F1F7BDAB-5BC6-5299-F9D1-D5EFAC7466CF}"/>
              </a:ext>
            </a:extLst>
          </p:cNvPr>
          <p:cNvGrpSpPr/>
          <p:nvPr/>
        </p:nvGrpSpPr>
        <p:grpSpPr>
          <a:xfrm rot="10800000" flipH="1">
            <a:off x="-2135848" y="-93343"/>
            <a:ext cx="3136007" cy="1090893"/>
            <a:chOff x="4497892" y="6688880"/>
            <a:chExt cx="1587779" cy="552326"/>
          </a:xfrm>
          <a:solidFill>
            <a:srgbClr val="FFFFFF"/>
          </a:solidFill>
        </p:grpSpPr>
        <p:sp>
          <p:nvSpPr>
            <p:cNvPr id="33" name="Graphic 2">
              <a:extLst>
                <a:ext uri="{FF2B5EF4-FFF2-40B4-BE49-F238E27FC236}">
                  <a16:creationId xmlns:a16="http://schemas.microsoft.com/office/drawing/2014/main" id="{1E2816FB-7D70-1497-3C79-0CCA5E0487B3}"/>
                </a:ext>
              </a:extLst>
            </p:cNvPr>
            <p:cNvSpPr/>
            <p:nvPr/>
          </p:nvSpPr>
          <p:spPr>
            <a:xfrm>
              <a:off x="4755987" y="6869474"/>
              <a:ext cx="1071829" cy="371732"/>
            </a:xfrm>
            <a:custGeom>
              <a:avLst/>
              <a:gdLst>
                <a:gd name="connsiteX0" fmla="*/ 543881 w 1071829"/>
                <a:gd name="connsiteY0" fmla="*/ 2221 h 371732"/>
                <a:gd name="connsiteX1" fmla="*/ 540858 w 1071829"/>
                <a:gd name="connsiteY1" fmla="*/ 949 h 371732"/>
                <a:gd name="connsiteX2" fmla="*/ 538674 w 1071829"/>
                <a:gd name="connsiteY2" fmla="*/ 109 h 371732"/>
                <a:gd name="connsiteX3" fmla="*/ 535891 w 1071829"/>
                <a:gd name="connsiteY3" fmla="*/ 37 h 371732"/>
                <a:gd name="connsiteX4" fmla="*/ 533179 w 1071829"/>
                <a:gd name="connsiteY4" fmla="*/ 109 h 371732"/>
                <a:gd name="connsiteX5" fmla="*/ 530948 w 1071829"/>
                <a:gd name="connsiteY5" fmla="*/ 997 h 371732"/>
                <a:gd name="connsiteX6" fmla="*/ 527996 w 1071829"/>
                <a:gd name="connsiteY6" fmla="*/ 2245 h 371732"/>
                <a:gd name="connsiteX7" fmla="*/ 527636 w 1071829"/>
                <a:gd name="connsiteY7" fmla="*/ 2388 h 371732"/>
                <a:gd name="connsiteX8" fmla="*/ 0 w 1071829"/>
                <a:gd name="connsiteY8" fmla="*/ 371732 h 371732"/>
                <a:gd name="connsiteX9" fmla="*/ 4895 w 1071829"/>
                <a:gd name="connsiteY9" fmla="*/ 371732 h 371732"/>
                <a:gd name="connsiteX10" fmla="*/ 50342 w 1071829"/>
                <a:gd name="connsiteY10" fmla="*/ 371732 h 371732"/>
                <a:gd name="connsiteX11" fmla="*/ 535891 w 1071829"/>
                <a:gd name="connsiteY11" fmla="*/ 31807 h 371732"/>
                <a:gd name="connsiteX12" fmla="*/ 1021559 w 1071829"/>
                <a:gd name="connsiteY12" fmla="*/ 371732 h 371732"/>
                <a:gd name="connsiteX13" fmla="*/ 1071829 w 1071829"/>
                <a:gd name="connsiteY13" fmla="*/ 371732 h 371732"/>
                <a:gd name="connsiteX14" fmla="*/ 544217 w 1071829"/>
                <a:gd name="connsiteY14" fmla="*/ 2388 h 371732"/>
                <a:gd name="connsiteX15" fmla="*/ 543881 w 1071829"/>
                <a:gd name="connsiteY15" fmla="*/ 2221 h 37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1829" h="371732">
                  <a:moveTo>
                    <a:pt x="543881" y="2221"/>
                  </a:moveTo>
                  <a:cubicBezTo>
                    <a:pt x="542969" y="1597"/>
                    <a:pt x="541866" y="1357"/>
                    <a:pt x="540858" y="949"/>
                  </a:cubicBezTo>
                  <a:cubicBezTo>
                    <a:pt x="540138" y="661"/>
                    <a:pt x="539442" y="229"/>
                    <a:pt x="538674" y="109"/>
                  </a:cubicBezTo>
                  <a:cubicBezTo>
                    <a:pt x="537786" y="-83"/>
                    <a:pt x="536850" y="37"/>
                    <a:pt x="535891" y="37"/>
                  </a:cubicBezTo>
                  <a:cubicBezTo>
                    <a:pt x="534979" y="37"/>
                    <a:pt x="534067" y="-83"/>
                    <a:pt x="533179" y="109"/>
                  </a:cubicBezTo>
                  <a:cubicBezTo>
                    <a:pt x="532411" y="229"/>
                    <a:pt x="531692" y="685"/>
                    <a:pt x="530948" y="997"/>
                  </a:cubicBezTo>
                  <a:cubicBezTo>
                    <a:pt x="529892" y="1357"/>
                    <a:pt x="528860" y="1621"/>
                    <a:pt x="527996" y="2245"/>
                  </a:cubicBezTo>
                  <a:cubicBezTo>
                    <a:pt x="527852" y="2365"/>
                    <a:pt x="527732" y="2365"/>
                    <a:pt x="527636" y="2388"/>
                  </a:cubicBezTo>
                  <a:lnTo>
                    <a:pt x="0" y="371732"/>
                  </a:lnTo>
                  <a:lnTo>
                    <a:pt x="4895" y="371732"/>
                  </a:lnTo>
                  <a:lnTo>
                    <a:pt x="50342" y="371732"/>
                  </a:lnTo>
                  <a:lnTo>
                    <a:pt x="535891" y="31807"/>
                  </a:lnTo>
                  <a:lnTo>
                    <a:pt x="1021559" y="371732"/>
                  </a:lnTo>
                  <a:lnTo>
                    <a:pt x="1071829" y="371732"/>
                  </a:lnTo>
                  <a:lnTo>
                    <a:pt x="544217" y="2388"/>
                  </a:lnTo>
                  <a:cubicBezTo>
                    <a:pt x="544097" y="2341"/>
                    <a:pt x="543953" y="2341"/>
                    <a:pt x="543881" y="2221"/>
                  </a:cubicBezTo>
                </a:path>
              </a:pathLst>
            </a:custGeom>
            <a:solidFill>
              <a:srgbClr val="FFFFFF"/>
            </a:solidFill>
            <a:ln w="2400" cap="flat">
              <a:noFill/>
              <a:prstDash val="solid"/>
              <a:miter/>
            </a:ln>
          </p:spPr>
          <p:txBody>
            <a:bodyPr rtlCol="0" anchor="ctr"/>
            <a:lstStyle/>
            <a:p>
              <a:endParaRPr lang="en-US" sz="1800"/>
            </a:p>
          </p:txBody>
        </p:sp>
        <p:sp>
          <p:nvSpPr>
            <p:cNvPr id="34" name="Graphic 2">
              <a:extLst>
                <a:ext uri="{FF2B5EF4-FFF2-40B4-BE49-F238E27FC236}">
                  <a16:creationId xmlns:a16="http://schemas.microsoft.com/office/drawing/2014/main" id="{7B88418B-FFD3-AB35-D2BE-A50B9E018B9E}"/>
                </a:ext>
              </a:extLst>
            </p:cNvPr>
            <p:cNvSpPr/>
            <p:nvPr/>
          </p:nvSpPr>
          <p:spPr>
            <a:xfrm>
              <a:off x="4497892" y="6688880"/>
              <a:ext cx="1587779" cy="552300"/>
            </a:xfrm>
            <a:custGeom>
              <a:avLst/>
              <a:gdLst>
                <a:gd name="connsiteX0" fmla="*/ 801976 w 1587779"/>
                <a:gd name="connsiteY0" fmla="*/ 2269 h 552300"/>
                <a:gd name="connsiteX1" fmla="*/ 798953 w 1587779"/>
                <a:gd name="connsiteY1" fmla="*/ 997 h 552300"/>
                <a:gd name="connsiteX2" fmla="*/ 796769 w 1587779"/>
                <a:gd name="connsiteY2" fmla="*/ 109 h 552300"/>
                <a:gd name="connsiteX3" fmla="*/ 793986 w 1587779"/>
                <a:gd name="connsiteY3" fmla="*/ 37 h 552300"/>
                <a:gd name="connsiteX4" fmla="*/ 791274 w 1587779"/>
                <a:gd name="connsiteY4" fmla="*/ 109 h 552300"/>
                <a:gd name="connsiteX5" fmla="*/ 789043 w 1587779"/>
                <a:gd name="connsiteY5" fmla="*/ 997 h 552300"/>
                <a:gd name="connsiteX6" fmla="*/ 786091 w 1587779"/>
                <a:gd name="connsiteY6" fmla="*/ 2269 h 552300"/>
                <a:gd name="connsiteX7" fmla="*/ 785731 w 1587779"/>
                <a:gd name="connsiteY7" fmla="*/ 2412 h 552300"/>
                <a:gd name="connsiteX8" fmla="*/ 0 w 1587779"/>
                <a:gd name="connsiteY8" fmla="*/ 552301 h 552300"/>
                <a:gd name="connsiteX9" fmla="*/ 9526 w 1587779"/>
                <a:gd name="connsiteY9" fmla="*/ 552301 h 552300"/>
                <a:gd name="connsiteX10" fmla="*/ 50294 w 1587779"/>
                <a:gd name="connsiteY10" fmla="*/ 552301 h 552300"/>
                <a:gd name="connsiteX11" fmla="*/ 793962 w 1587779"/>
                <a:gd name="connsiteY11" fmla="*/ 31879 h 552300"/>
                <a:gd name="connsiteX12" fmla="*/ 1537557 w 1587779"/>
                <a:gd name="connsiteY12" fmla="*/ 552301 h 552300"/>
                <a:gd name="connsiteX13" fmla="*/ 1587780 w 1587779"/>
                <a:gd name="connsiteY13" fmla="*/ 552301 h 552300"/>
                <a:gd name="connsiteX14" fmla="*/ 802288 w 1587779"/>
                <a:gd name="connsiteY14" fmla="*/ 2412 h 552300"/>
                <a:gd name="connsiteX15" fmla="*/ 801976 w 1587779"/>
                <a:gd name="connsiteY15" fmla="*/ 2269 h 55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87779" h="552300">
                  <a:moveTo>
                    <a:pt x="801976" y="2269"/>
                  </a:moveTo>
                  <a:cubicBezTo>
                    <a:pt x="801064" y="1693"/>
                    <a:pt x="799961" y="1357"/>
                    <a:pt x="798953" y="997"/>
                  </a:cubicBezTo>
                  <a:cubicBezTo>
                    <a:pt x="798233" y="709"/>
                    <a:pt x="797537" y="277"/>
                    <a:pt x="796769" y="109"/>
                  </a:cubicBezTo>
                  <a:cubicBezTo>
                    <a:pt x="795881" y="-83"/>
                    <a:pt x="794945" y="37"/>
                    <a:pt x="793986" y="37"/>
                  </a:cubicBezTo>
                  <a:cubicBezTo>
                    <a:pt x="793074" y="37"/>
                    <a:pt x="792162" y="-83"/>
                    <a:pt x="791274" y="109"/>
                  </a:cubicBezTo>
                  <a:cubicBezTo>
                    <a:pt x="790506" y="253"/>
                    <a:pt x="789787" y="733"/>
                    <a:pt x="789043" y="997"/>
                  </a:cubicBezTo>
                  <a:cubicBezTo>
                    <a:pt x="787987" y="1357"/>
                    <a:pt x="786955" y="1693"/>
                    <a:pt x="786091" y="2269"/>
                  </a:cubicBezTo>
                  <a:cubicBezTo>
                    <a:pt x="785947" y="2341"/>
                    <a:pt x="785827" y="2341"/>
                    <a:pt x="785731" y="2412"/>
                  </a:cubicBezTo>
                  <a:lnTo>
                    <a:pt x="0" y="552301"/>
                  </a:lnTo>
                  <a:lnTo>
                    <a:pt x="9526" y="552301"/>
                  </a:lnTo>
                  <a:lnTo>
                    <a:pt x="50294" y="552301"/>
                  </a:lnTo>
                  <a:lnTo>
                    <a:pt x="793962" y="31879"/>
                  </a:lnTo>
                  <a:lnTo>
                    <a:pt x="1537557" y="552301"/>
                  </a:lnTo>
                  <a:lnTo>
                    <a:pt x="1587780" y="552301"/>
                  </a:lnTo>
                  <a:lnTo>
                    <a:pt x="802288" y="2412"/>
                  </a:lnTo>
                  <a:cubicBezTo>
                    <a:pt x="802192" y="2341"/>
                    <a:pt x="802048" y="2341"/>
                    <a:pt x="801976" y="2269"/>
                  </a:cubicBezTo>
                </a:path>
              </a:pathLst>
            </a:custGeom>
            <a:solidFill>
              <a:srgbClr val="FFFFFF"/>
            </a:solidFill>
            <a:ln w="2400" cap="flat">
              <a:noFill/>
              <a:prstDash val="solid"/>
              <a:miter/>
            </a:ln>
          </p:spPr>
          <p:txBody>
            <a:bodyPr rtlCol="0" anchor="ctr"/>
            <a:lstStyle/>
            <a:p>
              <a:endParaRPr lang="en-US" sz="1800"/>
            </a:p>
          </p:txBody>
        </p:sp>
        <p:sp>
          <p:nvSpPr>
            <p:cNvPr id="35" name="Graphic 2">
              <a:extLst>
                <a:ext uri="{FF2B5EF4-FFF2-40B4-BE49-F238E27FC236}">
                  <a16:creationId xmlns:a16="http://schemas.microsoft.com/office/drawing/2014/main" id="{E3404074-382E-8124-A8FB-48C93E489C57}"/>
                </a:ext>
              </a:extLst>
            </p:cNvPr>
            <p:cNvSpPr/>
            <p:nvPr/>
          </p:nvSpPr>
          <p:spPr>
            <a:xfrm>
              <a:off x="5019674" y="7054087"/>
              <a:ext cx="544457" cy="187118"/>
            </a:xfrm>
            <a:custGeom>
              <a:avLst/>
              <a:gdLst>
                <a:gd name="connsiteX0" fmla="*/ 280531 w 544457"/>
                <a:gd name="connsiteY0" fmla="*/ 2375 h 187118"/>
                <a:gd name="connsiteX1" fmla="*/ 280195 w 544457"/>
                <a:gd name="connsiteY1" fmla="*/ 2230 h 187118"/>
                <a:gd name="connsiteX2" fmla="*/ 277196 w 544457"/>
                <a:gd name="connsiteY2" fmla="*/ 959 h 187118"/>
                <a:gd name="connsiteX3" fmla="*/ 275012 w 544457"/>
                <a:gd name="connsiteY3" fmla="*/ 119 h 187118"/>
                <a:gd name="connsiteX4" fmla="*/ 272205 w 544457"/>
                <a:gd name="connsiteY4" fmla="*/ 47 h 187118"/>
                <a:gd name="connsiteX5" fmla="*/ 269493 w 544457"/>
                <a:gd name="connsiteY5" fmla="*/ 119 h 187118"/>
                <a:gd name="connsiteX6" fmla="*/ 267261 w 544457"/>
                <a:gd name="connsiteY6" fmla="*/ 959 h 187118"/>
                <a:gd name="connsiteX7" fmla="*/ 264310 w 544457"/>
                <a:gd name="connsiteY7" fmla="*/ 2230 h 187118"/>
                <a:gd name="connsiteX8" fmla="*/ 263950 w 544457"/>
                <a:gd name="connsiteY8" fmla="*/ 2375 h 187118"/>
                <a:gd name="connsiteX9" fmla="*/ 0 w 544457"/>
                <a:gd name="connsiteY9" fmla="*/ 187118 h 187118"/>
                <a:gd name="connsiteX10" fmla="*/ 50295 w 544457"/>
                <a:gd name="connsiteY10" fmla="*/ 187118 h 187118"/>
                <a:gd name="connsiteX11" fmla="*/ 272205 w 544457"/>
                <a:gd name="connsiteY11" fmla="*/ 31793 h 187118"/>
                <a:gd name="connsiteX12" fmla="*/ 494187 w 544457"/>
                <a:gd name="connsiteY12" fmla="*/ 187118 h 187118"/>
                <a:gd name="connsiteX13" fmla="*/ 544457 w 544457"/>
                <a:gd name="connsiteY13" fmla="*/ 187118 h 187118"/>
                <a:gd name="connsiteX14" fmla="*/ 280531 w 544457"/>
                <a:gd name="connsiteY14" fmla="*/ 2375 h 1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57" h="187118">
                  <a:moveTo>
                    <a:pt x="280531" y="2375"/>
                  </a:moveTo>
                  <a:cubicBezTo>
                    <a:pt x="280411" y="2303"/>
                    <a:pt x="280315" y="2303"/>
                    <a:pt x="280195" y="2230"/>
                  </a:cubicBezTo>
                  <a:cubicBezTo>
                    <a:pt x="279283" y="1607"/>
                    <a:pt x="278228" y="1319"/>
                    <a:pt x="277196" y="959"/>
                  </a:cubicBezTo>
                  <a:cubicBezTo>
                    <a:pt x="276428" y="671"/>
                    <a:pt x="275780" y="239"/>
                    <a:pt x="275012" y="119"/>
                  </a:cubicBezTo>
                  <a:cubicBezTo>
                    <a:pt x="274100" y="-97"/>
                    <a:pt x="273141" y="47"/>
                    <a:pt x="272205" y="47"/>
                  </a:cubicBezTo>
                  <a:cubicBezTo>
                    <a:pt x="271341" y="47"/>
                    <a:pt x="270405" y="-97"/>
                    <a:pt x="269493" y="119"/>
                  </a:cubicBezTo>
                  <a:cubicBezTo>
                    <a:pt x="268725" y="239"/>
                    <a:pt x="268005" y="671"/>
                    <a:pt x="267261" y="959"/>
                  </a:cubicBezTo>
                  <a:cubicBezTo>
                    <a:pt x="266206" y="1319"/>
                    <a:pt x="265222" y="1607"/>
                    <a:pt x="264310" y="2230"/>
                  </a:cubicBezTo>
                  <a:cubicBezTo>
                    <a:pt x="264166" y="2279"/>
                    <a:pt x="264046" y="2303"/>
                    <a:pt x="263950" y="2375"/>
                  </a:cubicBezTo>
                  <a:lnTo>
                    <a:pt x="0" y="187118"/>
                  </a:lnTo>
                  <a:lnTo>
                    <a:pt x="50295" y="187118"/>
                  </a:lnTo>
                  <a:lnTo>
                    <a:pt x="272205" y="31793"/>
                  </a:lnTo>
                  <a:lnTo>
                    <a:pt x="494187" y="187118"/>
                  </a:lnTo>
                  <a:lnTo>
                    <a:pt x="544457" y="187118"/>
                  </a:lnTo>
                  <a:lnTo>
                    <a:pt x="280531" y="2375"/>
                  </a:lnTo>
                  <a:close/>
                </a:path>
              </a:pathLst>
            </a:custGeom>
            <a:solidFill>
              <a:srgbClr val="FFFFFF"/>
            </a:solidFill>
            <a:ln w="2400" cap="flat">
              <a:noFill/>
              <a:prstDash val="solid"/>
              <a:miter/>
            </a:ln>
          </p:spPr>
          <p:txBody>
            <a:bodyPr rtlCol="0" anchor="ctr"/>
            <a:lstStyle/>
            <a:p>
              <a:endParaRPr lang="en-US" sz="1800"/>
            </a:p>
          </p:txBody>
        </p:sp>
      </p:grpSp>
      <p:sp>
        <p:nvSpPr>
          <p:cNvPr id="38" name="Text Placeholder 4">
            <a:extLst>
              <a:ext uri="{FF2B5EF4-FFF2-40B4-BE49-F238E27FC236}">
                <a16:creationId xmlns:a16="http://schemas.microsoft.com/office/drawing/2014/main" id="{29D32AE7-9FC5-CCEB-708A-D3DBEF89A7E1}"/>
              </a:ext>
            </a:extLst>
          </p:cNvPr>
          <p:cNvSpPr txBox="1">
            <a:spLocks/>
          </p:cNvSpPr>
          <p:nvPr/>
        </p:nvSpPr>
        <p:spPr>
          <a:xfrm>
            <a:off x="4532795" y="4206363"/>
            <a:ext cx="2597728"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STÖDJER KREATIVITET</a:t>
            </a:r>
          </a:p>
        </p:txBody>
      </p:sp>
      <p:sp>
        <p:nvSpPr>
          <p:cNvPr id="39" name="Text Placeholder 4">
            <a:extLst>
              <a:ext uri="{FF2B5EF4-FFF2-40B4-BE49-F238E27FC236}">
                <a16:creationId xmlns:a16="http://schemas.microsoft.com/office/drawing/2014/main" id="{6BCF5308-93EB-288A-4D16-4536109E5CA3}"/>
              </a:ext>
            </a:extLst>
          </p:cNvPr>
          <p:cNvSpPr txBox="1">
            <a:spLocks/>
          </p:cNvSpPr>
          <p:nvPr/>
        </p:nvSpPr>
        <p:spPr>
          <a:xfrm>
            <a:off x="572675" y="4739722"/>
            <a:ext cx="6526988" cy="1082426"/>
          </a:xfrm>
          <a:prstGeom prst="rect">
            <a:avLst/>
          </a:prstGeom>
          <a:ln>
            <a:noFill/>
          </a:ln>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EC662C"/>
              </a:buClr>
              <a:buFont typeface="Arial" panose="020B0604020202020204" pitchFamily="34" charset="0"/>
              <a:buChar char="•"/>
            </a:pPr>
            <a:r>
              <a:rPr lang="sv-SE" sz="1200" dirty="0"/>
              <a:t>Skapa spel genom att använda aktiva </a:t>
            </a:r>
            <a:r>
              <a:rPr lang="sv-SE" sz="1200" dirty="0" err="1"/>
              <a:t>widgets</a:t>
            </a:r>
            <a:r>
              <a:rPr lang="sv-SE" sz="1200" dirty="0"/>
              <a:t> för kollaborativt, effektivt lärande. Fastän det är ett blankt blad från början är det otroligt anpassningsbart tack vare uppladdade medier, </a:t>
            </a:r>
            <a:r>
              <a:rPr lang="sv-SE" sz="1200" dirty="0" err="1"/>
              <a:t>widgets</a:t>
            </a:r>
            <a:r>
              <a:rPr lang="sv-SE" sz="1200" dirty="0"/>
              <a:t>, prompter, föremål och grejer. </a:t>
            </a:r>
          </a:p>
          <a:p>
            <a:pPr marL="171450" indent="-171450" algn="l">
              <a:buClr>
                <a:srgbClr val="EC662C"/>
              </a:buClr>
              <a:buFont typeface="Arial" panose="020B0604020202020204" pitchFamily="34" charset="0"/>
              <a:buChar char="•"/>
            </a:pPr>
            <a:endParaRPr lang="sv-SE" sz="1200" dirty="0"/>
          </a:p>
        </p:txBody>
      </p:sp>
      <p:sp>
        <p:nvSpPr>
          <p:cNvPr id="40" name="Text Placeholder 4">
            <a:extLst>
              <a:ext uri="{FF2B5EF4-FFF2-40B4-BE49-F238E27FC236}">
                <a16:creationId xmlns:a16="http://schemas.microsoft.com/office/drawing/2014/main" id="{0FD588BF-6821-A3FA-2A78-32CE7027AF35}"/>
              </a:ext>
            </a:extLst>
          </p:cNvPr>
          <p:cNvSpPr txBox="1">
            <a:spLocks/>
          </p:cNvSpPr>
          <p:nvPr/>
        </p:nvSpPr>
        <p:spPr>
          <a:xfrm>
            <a:off x="460012" y="5824453"/>
            <a:ext cx="1563544"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800" b="1" dirty="0">
                <a:solidFill>
                  <a:schemeClr val="bg1"/>
                </a:solidFill>
              </a:rPr>
              <a:t>ATT TÄNKA PÅ</a:t>
            </a:r>
          </a:p>
        </p:txBody>
      </p:sp>
      <p:sp>
        <p:nvSpPr>
          <p:cNvPr id="41" name="Text Placeholder 4">
            <a:extLst>
              <a:ext uri="{FF2B5EF4-FFF2-40B4-BE49-F238E27FC236}">
                <a16:creationId xmlns:a16="http://schemas.microsoft.com/office/drawing/2014/main" id="{420F4D33-8A7A-C08D-278A-63E791EDCE46}"/>
              </a:ext>
            </a:extLst>
          </p:cNvPr>
          <p:cNvSpPr txBox="1">
            <a:spLocks/>
          </p:cNvSpPr>
          <p:nvPr/>
        </p:nvSpPr>
        <p:spPr>
          <a:xfrm>
            <a:off x="490872" y="6357812"/>
            <a:ext cx="6526988" cy="591252"/>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EC662C"/>
              </a:buClr>
              <a:buFont typeface="Arial" panose="020B0604020202020204" pitchFamily="34" charset="0"/>
              <a:buChar char="•"/>
            </a:pPr>
            <a:r>
              <a:rPr lang="sv-SE" sz="1200" dirty="0"/>
              <a:t>Inget lektionsbibliotek. </a:t>
            </a:r>
          </a:p>
          <a:p>
            <a:pPr marL="171450" indent="-171450" algn="l">
              <a:buClr>
                <a:srgbClr val="EC662C"/>
              </a:buClr>
              <a:buFont typeface="Arial" panose="020B0604020202020204" pitchFamily="34" charset="0"/>
              <a:buChar char="•"/>
            </a:pPr>
            <a:r>
              <a:rPr lang="sv-SE" sz="1200" dirty="0"/>
              <a:t>Många funktioner och till synes enkla uppgifter kan vara krångliga. Det kräver mycket arbete för att bli bekväm.</a:t>
            </a:r>
          </a:p>
          <a:p>
            <a:pPr marL="171450" indent="-171450" algn="l">
              <a:buClr>
                <a:srgbClr val="EC662C"/>
              </a:buClr>
              <a:buFont typeface="Arial" panose="020B0604020202020204" pitchFamily="34" charset="0"/>
              <a:buChar char="•"/>
            </a:pPr>
            <a:endParaRPr lang="sv-SE" sz="1200" dirty="0"/>
          </a:p>
        </p:txBody>
      </p:sp>
      <p:sp>
        <p:nvSpPr>
          <p:cNvPr id="42" name="Text Placeholder 4">
            <a:extLst>
              <a:ext uri="{FF2B5EF4-FFF2-40B4-BE49-F238E27FC236}">
                <a16:creationId xmlns:a16="http://schemas.microsoft.com/office/drawing/2014/main" id="{E5CB9612-02A5-D3F5-C11A-83EF4CE7CD71}"/>
              </a:ext>
            </a:extLst>
          </p:cNvPr>
          <p:cNvSpPr txBox="1">
            <a:spLocks/>
          </p:cNvSpPr>
          <p:nvPr/>
        </p:nvSpPr>
        <p:spPr>
          <a:xfrm>
            <a:off x="5063118" y="7654604"/>
            <a:ext cx="1976665" cy="348130"/>
          </a:xfrm>
          <a:prstGeom prst="rect">
            <a:avLst/>
          </a:prstGeom>
          <a:solidFill>
            <a:srgbClr val="E61152"/>
          </a:solidFill>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b="1" dirty="0">
                <a:solidFill>
                  <a:schemeClr val="bg1"/>
                </a:solidFill>
              </a:rPr>
              <a:t>ATT SÄTTA IGÅNG</a:t>
            </a:r>
          </a:p>
        </p:txBody>
      </p:sp>
      <p:sp>
        <p:nvSpPr>
          <p:cNvPr id="43" name="Text Placeholder 4">
            <a:extLst>
              <a:ext uri="{FF2B5EF4-FFF2-40B4-BE49-F238E27FC236}">
                <a16:creationId xmlns:a16="http://schemas.microsoft.com/office/drawing/2014/main" id="{E6BD66D6-3AA0-3BAE-4716-110572AE3D80}"/>
              </a:ext>
            </a:extLst>
          </p:cNvPr>
          <p:cNvSpPr txBox="1">
            <a:spLocks/>
          </p:cNvSpPr>
          <p:nvPr/>
        </p:nvSpPr>
        <p:spPr>
          <a:xfrm>
            <a:off x="5093978" y="8187963"/>
            <a:ext cx="1976665" cy="1665940"/>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ts val="1240"/>
              </a:lnSpc>
              <a:buClr>
                <a:srgbClr val="E61152"/>
              </a:buClr>
            </a:pPr>
            <a:r>
              <a:rPr lang="sv-SE" sz="1200" dirty="0"/>
              <a:t>Följ de här länkarna för att se goda exempel från andra utbildare. Kom ihåg att dela med dig av dina framsteg till kolleger som stöd och för att stärka er professionellt.</a:t>
            </a:r>
          </a:p>
          <a:p>
            <a:pPr marL="171450" indent="-171450" algn="r">
              <a:buClr>
                <a:srgbClr val="E61152"/>
              </a:buClr>
              <a:buFont typeface="Arial" panose="020B0604020202020204" pitchFamily="34" charset="0"/>
              <a:buChar char="•"/>
            </a:pPr>
            <a:endParaRPr lang="sv-SE" sz="1200" dirty="0"/>
          </a:p>
        </p:txBody>
      </p:sp>
      <p:cxnSp>
        <p:nvCxnSpPr>
          <p:cNvPr id="52" name="Straight Connector 51">
            <a:extLst>
              <a:ext uri="{FF2B5EF4-FFF2-40B4-BE49-F238E27FC236}">
                <a16:creationId xmlns:a16="http://schemas.microsoft.com/office/drawing/2014/main" id="{71FC61DC-630A-2E39-9BF0-6E40CF3180E1}"/>
              </a:ext>
            </a:extLst>
          </p:cNvPr>
          <p:cNvCxnSpPr>
            <a:cxnSpLocks/>
          </p:cNvCxnSpPr>
          <p:nvPr/>
        </p:nvCxnSpPr>
        <p:spPr>
          <a:xfrm>
            <a:off x="-13021" y="2787975"/>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ACB53B57-1FD8-0C8E-E5A3-AA5A4825D54D}"/>
              </a:ext>
            </a:extLst>
          </p:cNvPr>
          <p:cNvCxnSpPr>
            <a:cxnSpLocks/>
          </p:cNvCxnSpPr>
          <p:nvPr/>
        </p:nvCxnSpPr>
        <p:spPr>
          <a:xfrm>
            <a:off x="7129137" y="4395794"/>
            <a:ext cx="468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4E332324-9C59-233D-927B-0C1038346193}"/>
              </a:ext>
            </a:extLst>
          </p:cNvPr>
          <p:cNvCxnSpPr>
            <a:cxnSpLocks/>
          </p:cNvCxnSpPr>
          <p:nvPr/>
        </p:nvCxnSpPr>
        <p:spPr>
          <a:xfrm>
            <a:off x="-21441" y="6018256"/>
            <a:ext cx="504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F42CD8A-2105-2129-88A4-2B07D3C9F851}"/>
              </a:ext>
            </a:extLst>
          </p:cNvPr>
          <p:cNvCxnSpPr>
            <a:cxnSpLocks/>
          </p:cNvCxnSpPr>
          <p:nvPr/>
        </p:nvCxnSpPr>
        <p:spPr>
          <a:xfrm>
            <a:off x="7023278" y="7847239"/>
            <a:ext cx="540000" cy="0"/>
          </a:xfrm>
          <a:prstGeom prst="line">
            <a:avLst/>
          </a:prstGeom>
          <a:ln w="28575">
            <a:solidFill>
              <a:srgbClr val="E61152"/>
            </a:solidFill>
          </a:ln>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1DD7BBA2-05B2-E874-9100-D3DE037C9FC9}"/>
              </a:ext>
            </a:extLst>
          </p:cNvPr>
          <p:cNvGrpSpPr>
            <a:grpSpLocks noChangeAspect="1"/>
          </p:cNvGrpSpPr>
          <p:nvPr/>
        </p:nvGrpSpPr>
        <p:grpSpPr>
          <a:xfrm>
            <a:off x="3806604" y="4029159"/>
            <a:ext cx="605780" cy="540000"/>
            <a:chOff x="4422991" y="1951890"/>
            <a:chExt cx="1086135" cy="968195"/>
          </a:xfrm>
        </p:grpSpPr>
        <p:sp>
          <p:nvSpPr>
            <p:cNvPr id="58" name="Freeform 57">
              <a:extLst>
                <a:ext uri="{FF2B5EF4-FFF2-40B4-BE49-F238E27FC236}">
                  <a16:creationId xmlns:a16="http://schemas.microsoft.com/office/drawing/2014/main" id="{160A8A01-DD2A-791B-C0E8-67252A9106C7}"/>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0000"/>
            </a:solidFill>
            <a:ln w="27426" cap="flat">
              <a:noFill/>
              <a:prstDash val="solid"/>
              <a:miter/>
            </a:ln>
          </p:spPr>
          <p:txBody>
            <a:bodyPr rtlCol="0" anchor="ctr"/>
            <a:lstStyle/>
            <a:p>
              <a:endParaRPr lang="en-US"/>
            </a:p>
          </p:txBody>
        </p:sp>
        <p:grpSp>
          <p:nvGrpSpPr>
            <p:cNvPr id="59" name="Graphic 3">
              <a:extLst>
                <a:ext uri="{FF2B5EF4-FFF2-40B4-BE49-F238E27FC236}">
                  <a16:creationId xmlns:a16="http://schemas.microsoft.com/office/drawing/2014/main" id="{5C545489-60BF-6647-C636-EE21603B5869}"/>
                </a:ext>
              </a:extLst>
            </p:cNvPr>
            <p:cNvGrpSpPr/>
            <p:nvPr/>
          </p:nvGrpSpPr>
          <p:grpSpPr>
            <a:xfrm>
              <a:off x="4738409" y="2001259"/>
              <a:ext cx="466270" cy="416899"/>
              <a:chOff x="4738409" y="2001259"/>
              <a:chExt cx="466270" cy="416899"/>
            </a:xfrm>
            <a:solidFill>
              <a:srgbClr val="00BADE"/>
            </a:solidFill>
          </p:grpSpPr>
          <p:sp>
            <p:nvSpPr>
              <p:cNvPr id="60" name="Freeform 59">
                <a:extLst>
                  <a:ext uri="{FF2B5EF4-FFF2-40B4-BE49-F238E27FC236}">
                    <a16:creationId xmlns:a16="http://schemas.microsoft.com/office/drawing/2014/main" id="{77DB0916-EE2B-DD23-1FC3-DF26025FBA7E}"/>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EC662C"/>
              </a:solidFill>
              <a:ln w="2742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647B2AA0-33AA-3D55-3492-EAE4153FC19E}"/>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EC662C"/>
              </a:solid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EAB16140-4045-97AE-9F40-1E831787C455}"/>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EC662C"/>
              </a:solidFill>
              <a:ln w="27426" cap="flat">
                <a:noFill/>
                <a:prstDash val="solid"/>
                <a:miter/>
              </a:ln>
            </p:spPr>
            <p:txBody>
              <a:bodyPr rtlCol="0" anchor="ctr"/>
              <a:lstStyle/>
              <a:p>
                <a:endParaRPr lang="en-US"/>
              </a:p>
            </p:txBody>
          </p:sp>
        </p:grpSp>
      </p:grpSp>
      <p:grpSp>
        <p:nvGrpSpPr>
          <p:cNvPr id="63" name="Group 62">
            <a:extLst>
              <a:ext uri="{FF2B5EF4-FFF2-40B4-BE49-F238E27FC236}">
                <a16:creationId xmlns:a16="http://schemas.microsoft.com/office/drawing/2014/main" id="{B0CA9BA5-9AF7-CECE-D586-424F88CDFE50}"/>
              </a:ext>
            </a:extLst>
          </p:cNvPr>
          <p:cNvGrpSpPr>
            <a:grpSpLocks noChangeAspect="1"/>
          </p:cNvGrpSpPr>
          <p:nvPr/>
        </p:nvGrpSpPr>
        <p:grpSpPr>
          <a:xfrm>
            <a:off x="5456653" y="2402484"/>
            <a:ext cx="533735" cy="540000"/>
            <a:chOff x="7190753" y="5365577"/>
            <a:chExt cx="745522" cy="754273"/>
          </a:xfrm>
        </p:grpSpPr>
        <p:grpSp>
          <p:nvGrpSpPr>
            <p:cNvPr id="64" name="Graphic 2">
              <a:extLst>
                <a:ext uri="{FF2B5EF4-FFF2-40B4-BE49-F238E27FC236}">
                  <a16:creationId xmlns:a16="http://schemas.microsoft.com/office/drawing/2014/main" id="{C04B5871-D3D9-2DA0-8F03-0D9933C3EFBB}"/>
                </a:ext>
              </a:extLst>
            </p:cNvPr>
            <p:cNvGrpSpPr/>
            <p:nvPr/>
          </p:nvGrpSpPr>
          <p:grpSpPr>
            <a:xfrm>
              <a:off x="7353351" y="5647412"/>
              <a:ext cx="420044" cy="75879"/>
              <a:chOff x="7353351" y="5647412"/>
              <a:chExt cx="420044" cy="75879"/>
            </a:xfrm>
            <a:solidFill>
              <a:srgbClr val="00BADE"/>
            </a:solidFill>
          </p:grpSpPr>
          <p:sp>
            <p:nvSpPr>
              <p:cNvPr id="75" name="Freeform 74">
                <a:extLst>
                  <a:ext uri="{FF2B5EF4-FFF2-40B4-BE49-F238E27FC236}">
                    <a16:creationId xmlns:a16="http://schemas.microsoft.com/office/drawing/2014/main" id="{AE84CAF3-59BD-7FCA-06C0-0650464C1608}"/>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EC662C"/>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2C11BEA7-ABA4-D548-A824-B5E1A4CF99E8}"/>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EC662C"/>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65" name="Graphic 2">
              <a:extLst>
                <a:ext uri="{FF2B5EF4-FFF2-40B4-BE49-F238E27FC236}">
                  <a16:creationId xmlns:a16="http://schemas.microsoft.com/office/drawing/2014/main" id="{1325768C-19E4-7A3C-9445-3CE8B9C5491D}"/>
                </a:ext>
              </a:extLst>
            </p:cNvPr>
            <p:cNvGrpSpPr/>
            <p:nvPr/>
          </p:nvGrpSpPr>
          <p:grpSpPr>
            <a:xfrm>
              <a:off x="7190753" y="5365577"/>
              <a:ext cx="745522" cy="754273"/>
              <a:chOff x="7190753" y="5365577"/>
              <a:chExt cx="745522" cy="754273"/>
            </a:xfrm>
            <a:solidFill>
              <a:srgbClr val="000000"/>
            </a:solidFill>
          </p:grpSpPr>
          <p:sp>
            <p:nvSpPr>
              <p:cNvPr id="66" name="Freeform 65">
                <a:extLst>
                  <a:ext uri="{FF2B5EF4-FFF2-40B4-BE49-F238E27FC236}">
                    <a16:creationId xmlns:a16="http://schemas.microsoft.com/office/drawing/2014/main" id="{377ED0A6-C390-37D9-F4A3-F60A60D0E293}"/>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266D76B5-28E2-483C-FC93-5DD5EDEEF521}"/>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E37D35D0-AD53-256E-0DC5-70761BA70EAB}"/>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4F321335-52B0-EA46-371E-C146EE1A4D58}"/>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E68E0AC1-E30E-BA01-1359-D7CB86D47FEC}"/>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AB3EEECA-4E59-D8B7-B779-5C028F0E3536}"/>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84BCCA12-3A84-665B-F348-90A9B637620E}"/>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AAA1A710-E06F-9D6C-ECB8-DB5D504D9A7B}"/>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3F4CD319-53E8-9BF4-7F27-462E686D33D2}"/>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78" name="Graphic 3">
            <a:extLst>
              <a:ext uri="{FF2B5EF4-FFF2-40B4-BE49-F238E27FC236}">
                <a16:creationId xmlns:a16="http://schemas.microsoft.com/office/drawing/2014/main" id="{F8B9BCD8-A5A6-7A30-F512-78259DD31C1C}"/>
              </a:ext>
            </a:extLst>
          </p:cNvPr>
          <p:cNvGrpSpPr>
            <a:grpSpLocks noChangeAspect="1"/>
          </p:cNvGrpSpPr>
          <p:nvPr/>
        </p:nvGrpSpPr>
        <p:grpSpPr>
          <a:xfrm>
            <a:off x="2109989" y="5609764"/>
            <a:ext cx="478537" cy="540000"/>
            <a:chOff x="4643578" y="432838"/>
            <a:chExt cx="1028134" cy="1160188"/>
          </a:xfrm>
        </p:grpSpPr>
        <p:sp>
          <p:nvSpPr>
            <p:cNvPr id="79" name="Freeform 78">
              <a:extLst>
                <a:ext uri="{FF2B5EF4-FFF2-40B4-BE49-F238E27FC236}">
                  <a16:creationId xmlns:a16="http://schemas.microsoft.com/office/drawing/2014/main" id="{F3BF6A93-ECCA-0E4C-0F64-FD53A3105D2C}"/>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C662C"/>
            </a:solidFill>
            <a:ln w="27426" cap="flat">
              <a:noFill/>
              <a:prstDash val="solid"/>
              <a:miter/>
            </a:ln>
          </p:spPr>
          <p:txBody>
            <a:bodyPr rtlCol="0" anchor="ctr"/>
            <a:lstStyle/>
            <a:p>
              <a:endParaRPr lang="en-US"/>
            </a:p>
          </p:txBody>
        </p:sp>
        <p:grpSp>
          <p:nvGrpSpPr>
            <p:cNvPr id="80" name="Graphic 3">
              <a:extLst>
                <a:ext uri="{FF2B5EF4-FFF2-40B4-BE49-F238E27FC236}">
                  <a16:creationId xmlns:a16="http://schemas.microsoft.com/office/drawing/2014/main" id="{0355D621-BE64-385B-1D27-6E3189DA55AE}"/>
                </a:ext>
              </a:extLst>
            </p:cNvPr>
            <p:cNvGrpSpPr/>
            <p:nvPr/>
          </p:nvGrpSpPr>
          <p:grpSpPr>
            <a:xfrm>
              <a:off x="4643578" y="432838"/>
              <a:ext cx="1028134" cy="1160188"/>
              <a:chOff x="4643578" y="432838"/>
              <a:chExt cx="1028134" cy="1160188"/>
            </a:xfrm>
            <a:solidFill>
              <a:srgbClr val="000000"/>
            </a:solidFill>
          </p:grpSpPr>
          <p:sp>
            <p:nvSpPr>
              <p:cNvPr id="81" name="Freeform 80">
                <a:extLst>
                  <a:ext uri="{FF2B5EF4-FFF2-40B4-BE49-F238E27FC236}">
                    <a16:creationId xmlns:a16="http://schemas.microsoft.com/office/drawing/2014/main" id="{EEC2133A-E891-61F9-F7EE-554A296DF361}"/>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grpSp>
            <p:nvGrpSpPr>
              <p:cNvPr id="82" name="Graphic 3">
                <a:extLst>
                  <a:ext uri="{FF2B5EF4-FFF2-40B4-BE49-F238E27FC236}">
                    <a16:creationId xmlns:a16="http://schemas.microsoft.com/office/drawing/2014/main" id="{551BF4C7-46EB-3E41-0B13-CB9477FFBB0A}"/>
                  </a:ext>
                </a:extLst>
              </p:cNvPr>
              <p:cNvGrpSpPr/>
              <p:nvPr/>
            </p:nvGrpSpPr>
            <p:grpSpPr>
              <a:xfrm>
                <a:off x="4643578" y="432838"/>
                <a:ext cx="1028134" cy="1160188"/>
                <a:chOff x="4643578" y="432838"/>
                <a:chExt cx="1028134" cy="1160188"/>
              </a:xfrm>
              <a:solidFill>
                <a:srgbClr val="000000"/>
              </a:solidFill>
            </p:grpSpPr>
            <p:sp>
              <p:nvSpPr>
                <p:cNvPr id="83" name="Freeform 82">
                  <a:extLst>
                    <a:ext uri="{FF2B5EF4-FFF2-40B4-BE49-F238E27FC236}">
                      <a16:creationId xmlns:a16="http://schemas.microsoft.com/office/drawing/2014/main" id="{BFD0ABCA-E560-5D38-4FC6-0A36F9235419}"/>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CE22C708-0AF1-550C-C80F-7719D7648B4D}"/>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000000"/>
                </a:solidFill>
                <a:ln w="27426" cap="flat">
                  <a:noFill/>
                  <a:prstDash val="solid"/>
                  <a:miter/>
                </a:ln>
              </p:spPr>
              <p:txBody>
                <a:bodyPr rtlCol="0" anchor="ctr"/>
                <a:lstStyle/>
                <a:p>
                  <a:endParaRPr lang="en-US"/>
                </a:p>
              </p:txBody>
            </p:sp>
          </p:grpSp>
        </p:grpSp>
      </p:grpSp>
      <p:grpSp>
        <p:nvGrpSpPr>
          <p:cNvPr id="89" name="Group 88">
            <a:extLst>
              <a:ext uri="{FF2B5EF4-FFF2-40B4-BE49-F238E27FC236}">
                <a16:creationId xmlns:a16="http://schemas.microsoft.com/office/drawing/2014/main" id="{DC036BAA-5BB6-79AC-F4E6-574E0B0F0700}"/>
              </a:ext>
            </a:extLst>
          </p:cNvPr>
          <p:cNvGrpSpPr>
            <a:grpSpLocks noChangeAspect="1"/>
          </p:cNvGrpSpPr>
          <p:nvPr/>
        </p:nvGrpSpPr>
        <p:grpSpPr>
          <a:xfrm>
            <a:off x="4421631" y="7494751"/>
            <a:ext cx="540590" cy="540000"/>
            <a:chOff x="7257599" y="768348"/>
            <a:chExt cx="868457" cy="867509"/>
          </a:xfrm>
        </p:grpSpPr>
        <p:sp>
          <p:nvSpPr>
            <p:cNvPr id="90" name="Freeform 89">
              <a:extLst>
                <a:ext uri="{FF2B5EF4-FFF2-40B4-BE49-F238E27FC236}">
                  <a16:creationId xmlns:a16="http://schemas.microsoft.com/office/drawing/2014/main" id="{89C590A3-48A9-827C-C920-FC618E72CB4F}"/>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C662C"/>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91" name="Graphic 2">
              <a:extLst>
                <a:ext uri="{FF2B5EF4-FFF2-40B4-BE49-F238E27FC236}">
                  <a16:creationId xmlns:a16="http://schemas.microsoft.com/office/drawing/2014/main" id="{94D4E803-A517-6D89-6E1D-8CDB08BA4959}"/>
                </a:ext>
              </a:extLst>
            </p:cNvPr>
            <p:cNvGrpSpPr/>
            <p:nvPr/>
          </p:nvGrpSpPr>
          <p:grpSpPr>
            <a:xfrm>
              <a:off x="7257599" y="768348"/>
              <a:ext cx="868457" cy="867509"/>
              <a:chOff x="7257599" y="768348"/>
              <a:chExt cx="868457" cy="867509"/>
            </a:xfrm>
            <a:solidFill>
              <a:srgbClr val="010101"/>
            </a:solidFill>
          </p:grpSpPr>
          <p:sp>
            <p:nvSpPr>
              <p:cNvPr id="92" name="Freeform 91">
                <a:extLst>
                  <a:ext uri="{FF2B5EF4-FFF2-40B4-BE49-F238E27FC236}">
                    <a16:creationId xmlns:a16="http://schemas.microsoft.com/office/drawing/2014/main" id="{D3FABB1E-A9F5-9E24-4F0D-B16C4F1E695A}"/>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3" name="Freeform 92">
                <a:extLst>
                  <a:ext uri="{FF2B5EF4-FFF2-40B4-BE49-F238E27FC236}">
                    <a16:creationId xmlns:a16="http://schemas.microsoft.com/office/drawing/2014/main" id="{EBF9DF84-0061-F377-5059-3C608CC835E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4" name="Freeform 93">
                <a:extLst>
                  <a:ext uri="{FF2B5EF4-FFF2-40B4-BE49-F238E27FC236}">
                    <a16:creationId xmlns:a16="http://schemas.microsoft.com/office/drawing/2014/main" id="{04D45B9F-8985-F397-FAEE-C7964B61F099}"/>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5" name="Freeform 94">
                <a:extLst>
                  <a:ext uri="{FF2B5EF4-FFF2-40B4-BE49-F238E27FC236}">
                    <a16:creationId xmlns:a16="http://schemas.microsoft.com/office/drawing/2014/main" id="{06A065B4-8960-F3AA-2086-1A34F6C06C8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6" name="Freeform 95">
                <a:extLst>
                  <a:ext uri="{FF2B5EF4-FFF2-40B4-BE49-F238E27FC236}">
                    <a16:creationId xmlns:a16="http://schemas.microsoft.com/office/drawing/2014/main" id="{AE6581F4-E3F3-B7BD-1532-3AB5BCBCE649}"/>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108" name="Picture 107">
            <a:extLst>
              <a:ext uri="{FF2B5EF4-FFF2-40B4-BE49-F238E27FC236}">
                <a16:creationId xmlns:a16="http://schemas.microsoft.com/office/drawing/2014/main" id="{35ECA66A-8665-4696-FDF7-D675A94FA0C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r="21145"/>
          <a:stretch/>
        </p:blipFill>
        <p:spPr>
          <a:xfrm>
            <a:off x="4398612" y="17927"/>
            <a:ext cx="3160754" cy="2547829"/>
          </a:xfrm>
          <a:prstGeom prst="rect">
            <a:avLst/>
          </a:prstGeom>
        </p:spPr>
      </p:pic>
      <p:sp>
        <p:nvSpPr>
          <p:cNvPr id="109" name="Rectangle 108">
            <a:extLst>
              <a:ext uri="{FF2B5EF4-FFF2-40B4-BE49-F238E27FC236}">
                <a16:creationId xmlns:a16="http://schemas.microsoft.com/office/drawing/2014/main" id="{A2BAA916-A62F-7490-8108-AC9606640111}"/>
              </a:ext>
            </a:extLst>
          </p:cNvPr>
          <p:cNvSpPr/>
          <p:nvPr/>
        </p:nvSpPr>
        <p:spPr>
          <a:xfrm>
            <a:off x="5004309" y="240312"/>
            <a:ext cx="2539465" cy="1885674"/>
          </a:xfrm>
          <a:prstGeom prst="rect">
            <a:avLst/>
          </a:prstGeom>
          <a:blipFill>
            <a:blip r:embed="rId5"/>
            <a:srcRect/>
            <a:stretch>
              <a:fillRect l="-1159" r="-3601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AF83CAC-340D-EB53-83A1-985A1C436C64}"/>
              </a:ext>
            </a:extLst>
          </p:cNvPr>
          <p:cNvSpPr txBox="1"/>
          <p:nvPr/>
        </p:nvSpPr>
        <p:spPr>
          <a:xfrm>
            <a:off x="512368" y="7433995"/>
            <a:ext cx="2011461" cy="261610"/>
          </a:xfrm>
          <a:prstGeom prst="rect">
            <a:avLst/>
          </a:prstGeom>
          <a:noFill/>
        </p:spPr>
        <p:txBody>
          <a:bodyPr wrap="square">
            <a:spAutoFit/>
          </a:bodyPr>
          <a:lstStyle/>
          <a:p>
            <a:pPr algn="ctr"/>
            <a:r>
              <a:rPr lang="en-GB" sz="1100" b="1" dirty="0">
                <a:solidFill>
                  <a:srgbClr val="EC662C"/>
                </a:solidFill>
              </a:rPr>
              <a:t>Whiteboard Chat </a:t>
            </a:r>
            <a:r>
              <a:rPr lang="en-GB" sz="1100" b="1" dirty="0" err="1">
                <a:solidFill>
                  <a:srgbClr val="EC662C"/>
                </a:solidFill>
              </a:rPr>
              <a:t>på</a:t>
            </a:r>
            <a:r>
              <a:rPr lang="en-GB" sz="1100" b="1" dirty="0">
                <a:solidFill>
                  <a:srgbClr val="EC662C"/>
                </a:solidFill>
              </a:rPr>
              <a:t> 5 </a:t>
            </a:r>
            <a:r>
              <a:rPr lang="en-GB" sz="1100" b="1" dirty="0" err="1">
                <a:solidFill>
                  <a:srgbClr val="EC662C"/>
                </a:solidFill>
              </a:rPr>
              <a:t>minuter</a:t>
            </a:r>
            <a:endParaRPr lang="en-IE" sz="1100" b="1" dirty="0">
              <a:solidFill>
                <a:srgbClr val="EC662C"/>
              </a:solidFill>
            </a:endParaRPr>
          </a:p>
        </p:txBody>
      </p:sp>
      <p:sp>
        <p:nvSpPr>
          <p:cNvPr id="3" name="TextBox 2">
            <a:extLst>
              <a:ext uri="{FF2B5EF4-FFF2-40B4-BE49-F238E27FC236}">
                <a16:creationId xmlns:a16="http://schemas.microsoft.com/office/drawing/2014/main" id="{F84E3594-DCE3-72F3-1C2F-D154E1B452F7}"/>
              </a:ext>
            </a:extLst>
          </p:cNvPr>
          <p:cNvSpPr txBox="1"/>
          <p:nvPr/>
        </p:nvSpPr>
        <p:spPr>
          <a:xfrm>
            <a:off x="2950877" y="8424194"/>
            <a:ext cx="1897058" cy="261610"/>
          </a:xfrm>
          <a:prstGeom prst="rect">
            <a:avLst/>
          </a:prstGeom>
          <a:noFill/>
        </p:spPr>
        <p:txBody>
          <a:bodyPr wrap="square">
            <a:spAutoFit/>
          </a:bodyPr>
          <a:lstStyle/>
          <a:p>
            <a:pPr algn="ctr"/>
            <a:r>
              <a:rPr lang="en-GB" sz="1100" b="1" dirty="0">
                <a:solidFill>
                  <a:srgbClr val="EC662C"/>
                </a:solidFill>
              </a:rPr>
              <a:t>Whiteboard Chat </a:t>
            </a:r>
            <a:r>
              <a:rPr lang="en-IE" sz="1100" b="1" dirty="0" err="1">
                <a:solidFill>
                  <a:srgbClr val="EC662C"/>
                </a:solidFill>
              </a:rPr>
              <a:t>på</a:t>
            </a:r>
            <a:r>
              <a:rPr lang="en-IE" sz="1100" b="1" dirty="0">
                <a:solidFill>
                  <a:srgbClr val="EC662C"/>
                </a:solidFill>
              </a:rPr>
              <a:t> </a:t>
            </a:r>
            <a:r>
              <a:rPr lang="en-IE" sz="1100" b="1" dirty="0" err="1">
                <a:solidFill>
                  <a:srgbClr val="EC662C"/>
                </a:solidFill>
              </a:rPr>
              <a:t>djupet</a:t>
            </a:r>
            <a:endParaRPr lang="en-IE" sz="1100" b="1" dirty="0">
              <a:solidFill>
                <a:srgbClr val="EC662C"/>
              </a:solidFill>
            </a:endParaRPr>
          </a:p>
        </p:txBody>
      </p:sp>
      <p:sp>
        <p:nvSpPr>
          <p:cNvPr id="4" name="TextBox 3">
            <a:extLst>
              <a:ext uri="{FF2B5EF4-FFF2-40B4-BE49-F238E27FC236}">
                <a16:creationId xmlns:a16="http://schemas.microsoft.com/office/drawing/2014/main" id="{090A536B-0086-1CCA-AD4A-52DF2BA59C2E}"/>
              </a:ext>
            </a:extLst>
          </p:cNvPr>
          <p:cNvSpPr txBox="1"/>
          <p:nvPr/>
        </p:nvSpPr>
        <p:spPr>
          <a:xfrm>
            <a:off x="426374" y="1842459"/>
            <a:ext cx="2926426" cy="528350"/>
          </a:xfrm>
          <a:prstGeom prst="rect">
            <a:avLst/>
          </a:prstGeom>
          <a:noFill/>
        </p:spPr>
        <p:txBody>
          <a:bodyPr wrap="square">
            <a:spAutoFit/>
          </a:bodyPr>
          <a:lstStyle/>
          <a:p>
            <a:pPr>
              <a:lnSpc>
                <a:spcPts val="1720"/>
              </a:lnSpc>
            </a:pP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Virtuell</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whiteboard för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kollaborativt</a:t>
            </a:r>
            <a:r>
              <a:rPr lang="en-IE"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IE"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lärande</a:t>
            </a:r>
            <a:endParaRPr lang="en-IE" sz="1600" i="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6A3B8121-4404-80B3-5A45-AF6459B2B64A}"/>
              </a:ext>
            </a:extLst>
          </p:cNvPr>
          <p:cNvGrpSpPr/>
          <p:nvPr/>
        </p:nvGrpSpPr>
        <p:grpSpPr>
          <a:xfrm>
            <a:off x="580704" y="1237605"/>
            <a:ext cx="600909" cy="437472"/>
            <a:chOff x="3400450" y="986392"/>
            <a:chExt cx="1487826" cy="1083162"/>
          </a:xfrm>
        </p:grpSpPr>
        <p:sp>
          <p:nvSpPr>
            <p:cNvPr id="16" name="Freeform 15">
              <a:extLst>
                <a:ext uri="{FF2B5EF4-FFF2-40B4-BE49-F238E27FC236}">
                  <a16:creationId xmlns:a16="http://schemas.microsoft.com/office/drawing/2014/main" id="{57172509-C31A-1A29-5055-FD8333737B5C}"/>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61152"/>
            </a:solidFill>
            <a:ln w="8971"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D766907A-0C55-472F-2A86-19015053640E}"/>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sp>
        <p:nvSpPr>
          <p:cNvPr id="30" name="Freeform 29">
            <a:hlinkClick r:id="rId6"/>
            <a:extLst>
              <a:ext uri="{FF2B5EF4-FFF2-40B4-BE49-F238E27FC236}">
                <a16:creationId xmlns:a16="http://schemas.microsoft.com/office/drawing/2014/main" id="{9F7D6354-489D-07A2-DD52-273B8E966853}"/>
              </a:ext>
            </a:extLst>
          </p:cNvPr>
          <p:cNvSpPr/>
          <p:nvPr/>
        </p:nvSpPr>
        <p:spPr>
          <a:xfrm rot="1020859">
            <a:off x="4600425" y="107820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61152"/>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31" name="Graphic 5">
            <a:extLst>
              <a:ext uri="{FF2B5EF4-FFF2-40B4-BE49-F238E27FC236}">
                <a16:creationId xmlns:a16="http://schemas.microsoft.com/office/drawing/2014/main" id="{0E69E383-EA4E-BA97-1374-42743D9AABD3}"/>
              </a:ext>
            </a:extLst>
          </p:cNvPr>
          <p:cNvSpPr txBox="1"/>
          <p:nvPr/>
        </p:nvSpPr>
        <p:spPr>
          <a:xfrm rot="720709">
            <a:off x="4621631" y="1273462"/>
            <a:ext cx="711222" cy="379848"/>
          </a:xfrm>
          <a:prstGeom prst="rect">
            <a:avLst/>
          </a:prstGeom>
          <a:noFill/>
        </p:spPr>
        <p:txBody>
          <a:bodyPr wrap="square" rtlCol="0">
            <a:spAutoFit/>
          </a:bodyPr>
          <a:lstStyle/>
          <a:p>
            <a:pPr algn="ctr">
              <a:lnSpc>
                <a:spcPts val="1120"/>
              </a:lnSpc>
            </a:pPr>
            <a:r>
              <a:rPr lang="en-US" sz="1200" spc="0" baseline="0" dirty="0">
                <a:solidFill>
                  <a:schemeClr val="bg1"/>
                </a:solidFill>
                <a:latin typeface="Calibri" panose="020F0502020204030204" pitchFamily="34" charset="0"/>
                <a:ea typeface="OpenSans"/>
                <a:cs typeface="Calibri" panose="020F0502020204030204" pitchFamily="34" charset="0"/>
                <a:sym typeface="OpenSans"/>
                <a:hlinkClick r:id="rId7">
                  <a:extLst>
                    <a:ext uri="{A12FA001-AC4F-418D-AE19-62706E023703}">
                      <ahyp:hlinkClr xmlns:ahyp="http://schemas.microsoft.com/office/drawing/2018/hyperlinkcolor" val="tx"/>
                    </a:ext>
                  </a:extLst>
                </a:hlinkClick>
                <a:rtl val="0"/>
              </a:rPr>
              <a:t>KLICKA HÄR</a:t>
            </a:r>
            <a:endParaRPr lang="en-US" sz="12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pic>
        <p:nvPicPr>
          <p:cNvPr id="8" name="Picture 7">
            <a:extLst>
              <a:ext uri="{FF2B5EF4-FFF2-40B4-BE49-F238E27FC236}">
                <a16:creationId xmlns:a16="http://schemas.microsoft.com/office/drawing/2014/main" id="{C7464D26-A3F5-756A-D0AA-EA1435FDB9F2}"/>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586919" y="8653828"/>
            <a:ext cx="2652873" cy="1686264"/>
          </a:xfrm>
          <a:prstGeom prst="rect">
            <a:avLst/>
          </a:prstGeom>
        </p:spPr>
      </p:pic>
      <p:pic>
        <p:nvPicPr>
          <p:cNvPr id="9" name="Picture 8">
            <a:extLst>
              <a:ext uri="{FF2B5EF4-FFF2-40B4-BE49-F238E27FC236}">
                <a16:creationId xmlns:a16="http://schemas.microsoft.com/office/drawing/2014/main" id="{8CEC39EA-70A9-ABFC-0413-B81F4FF765CC}"/>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85896" y="7625467"/>
            <a:ext cx="2652873" cy="1686264"/>
          </a:xfrm>
          <a:prstGeom prst="rect">
            <a:avLst/>
          </a:prstGeom>
        </p:spPr>
      </p:pic>
      <p:sp>
        <p:nvSpPr>
          <p:cNvPr id="10" name="Freeform 9">
            <a:hlinkClick r:id="rId6"/>
            <a:extLst>
              <a:ext uri="{FF2B5EF4-FFF2-40B4-BE49-F238E27FC236}">
                <a16:creationId xmlns:a16="http://schemas.microsoft.com/office/drawing/2014/main" id="{BA2BCBEA-DF5F-5FDF-0F68-99A8CFF11AB5}"/>
              </a:ext>
            </a:extLst>
          </p:cNvPr>
          <p:cNvSpPr/>
          <p:nvPr/>
        </p:nvSpPr>
        <p:spPr>
          <a:xfrm rot="1020859">
            <a:off x="4605504" y="9189532"/>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C662C"/>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11" name="Graphic 5">
            <a:extLst>
              <a:ext uri="{FF2B5EF4-FFF2-40B4-BE49-F238E27FC236}">
                <a16:creationId xmlns:a16="http://schemas.microsoft.com/office/drawing/2014/main" id="{964AC82D-B7B9-7F09-5B7B-4470A3F5359F}"/>
              </a:ext>
            </a:extLst>
          </p:cNvPr>
          <p:cNvSpPr txBox="1"/>
          <p:nvPr/>
        </p:nvSpPr>
        <p:spPr>
          <a:xfrm rot="720709">
            <a:off x="4626710" y="9386490"/>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8">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
        <p:nvSpPr>
          <p:cNvPr id="14" name="Freeform 13">
            <a:hlinkClick r:id="rId6"/>
            <a:extLst>
              <a:ext uri="{FF2B5EF4-FFF2-40B4-BE49-F238E27FC236}">
                <a16:creationId xmlns:a16="http://schemas.microsoft.com/office/drawing/2014/main" id="{5CE3E3AA-CE34-F577-BA29-D672F0C709D6}"/>
              </a:ext>
            </a:extLst>
          </p:cNvPr>
          <p:cNvSpPr/>
          <p:nvPr/>
        </p:nvSpPr>
        <p:spPr>
          <a:xfrm>
            <a:off x="2197241" y="7761623"/>
            <a:ext cx="732197" cy="731812"/>
          </a:xfrm>
          <a:custGeom>
            <a:avLst/>
            <a:gdLst>
              <a:gd name="connsiteX0" fmla="*/ 14981 w 1159459"/>
              <a:gd name="connsiteY0" fmla="*/ 449088 h 1158850"/>
              <a:gd name="connsiteX1" fmla="*/ 449334 w 1159459"/>
              <a:gd name="connsiteY1" fmla="*/ 1143878 h 1158850"/>
              <a:gd name="connsiteX2" fmla="*/ 1144479 w 1159459"/>
              <a:gd name="connsiteY2" fmla="*/ 709746 h 1158850"/>
              <a:gd name="connsiteX3" fmla="*/ 710125 w 1159459"/>
              <a:gd name="connsiteY3" fmla="*/ 14957 h 1158850"/>
              <a:gd name="connsiteX4" fmla="*/ 579282 w 1159459"/>
              <a:gd name="connsiteY4" fmla="*/ 0 h 1158850"/>
              <a:gd name="connsiteX5" fmla="*/ 14981 w 1159459"/>
              <a:gd name="connsiteY5" fmla="*/ 449088 h 11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59" h="1158850">
                <a:moveTo>
                  <a:pt x="14981" y="449088"/>
                </a:moveTo>
                <a:cubicBezTo>
                  <a:pt x="-57028" y="760880"/>
                  <a:pt x="137510" y="1071906"/>
                  <a:pt x="449334" y="1143878"/>
                </a:cubicBezTo>
                <a:cubicBezTo>
                  <a:pt x="761286" y="1215849"/>
                  <a:pt x="1072470" y="1021410"/>
                  <a:pt x="1144479" y="709746"/>
                </a:cubicBezTo>
                <a:cubicBezTo>
                  <a:pt x="1216488" y="397954"/>
                  <a:pt x="1021949" y="86929"/>
                  <a:pt x="710125" y="14957"/>
                </a:cubicBezTo>
                <a:cubicBezTo>
                  <a:pt x="666255" y="4858"/>
                  <a:pt x="622385" y="0"/>
                  <a:pt x="579282" y="0"/>
                </a:cubicBezTo>
                <a:cubicBezTo>
                  <a:pt x="315421" y="0"/>
                  <a:pt x="76885" y="181144"/>
                  <a:pt x="14981" y="449088"/>
                </a:cubicBezTo>
              </a:path>
            </a:pathLst>
          </a:custGeom>
          <a:solidFill>
            <a:srgbClr val="EC662C"/>
          </a:solidFill>
          <a:ln w="12788" cap="flat">
            <a:noFill/>
            <a:prstDash val="solid"/>
            <a:miter/>
          </a:ln>
          <a:effectLst>
            <a:outerShdw blurRad="157906" dist="122733" sx="88729" sy="88729" algn="t" rotWithShape="0">
              <a:prstClr val="black">
                <a:alpha val="20129"/>
              </a:prstClr>
            </a:outerShdw>
          </a:effectLst>
        </p:spPr>
        <p:txBody>
          <a:bodyPr rtlCol="0" anchor="ctr"/>
          <a:lstStyle/>
          <a:p>
            <a:endParaRPr lang="en-US"/>
          </a:p>
        </p:txBody>
      </p:sp>
      <p:sp>
        <p:nvSpPr>
          <p:cNvPr id="23" name="Graphic 5">
            <a:extLst>
              <a:ext uri="{FF2B5EF4-FFF2-40B4-BE49-F238E27FC236}">
                <a16:creationId xmlns:a16="http://schemas.microsoft.com/office/drawing/2014/main" id="{7E9BF3EE-C0C6-DA11-5BB8-39D5C3DCFB6C}"/>
              </a:ext>
            </a:extLst>
          </p:cNvPr>
          <p:cNvSpPr txBox="1"/>
          <p:nvPr/>
        </p:nvSpPr>
        <p:spPr>
          <a:xfrm rot="-300150">
            <a:off x="2218447" y="7958581"/>
            <a:ext cx="711222" cy="376450"/>
          </a:xfrm>
          <a:prstGeom prst="rect">
            <a:avLst/>
          </a:prstGeom>
          <a:noFill/>
        </p:spPr>
        <p:txBody>
          <a:bodyPr wrap="square" rtlCol="0">
            <a:spAutoFit/>
          </a:bodyPr>
          <a:lstStyle/>
          <a:p>
            <a:pPr algn="ctr">
              <a:lnSpc>
                <a:spcPts val="1120"/>
              </a:lnSpc>
            </a:pPr>
            <a:r>
              <a:rPr lang="en-US" sz="1100" spc="0" baseline="0" dirty="0">
                <a:solidFill>
                  <a:schemeClr val="bg1"/>
                </a:solidFill>
                <a:latin typeface="Calibri" panose="020F0502020204030204" pitchFamily="34" charset="0"/>
                <a:ea typeface="OpenSans"/>
                <a:cs typeface="Calibri" panose="020F0502020204030204" pitchFamily="34" charset="0"/>
                <a:sym typeface="OpenSans"/>
                <a:hlinkClick r:id="rId9">
                  <a:extLst>
                    <a:ext uri="{A12FA001-AC4F-418D-AE19-62706E023703}">
                      <ahyp:hlinkClr xmlns:ahyp="http://schemas.microsoft.com/office/drawing/2018/hyperlinkcolor" val="tx"/>
                    </a:ext>
                  </a:extLst>
                </a:hlinkClick>
                <a:rtl val="0"/>
              </a:rPr>
              <a:t>KLICKA HÄR</a:t>
            </a:r>
            <a:endParaRPr lang="en-US" sz="1100" spc="0" baseline="0" dirty="0">
              <a:solidFill>
                <a:schemeClr val="bg1"/>
              </a:solidFill>
              <a:latin typeface="Calibri" panose="020F0502020204030204" pitchFamily="34" charset="0"/>
              <a:ea typeface="OpenSans"/>
              <a:cs typeface="Calibri" panose="020F0502020204030204" pitchFamily="34" charset="0"/>
              <a:sym typeface="OpenSans"/>
              <a:rtl val="0"/>
            </a:endParaRPr>
          </a:p>
        </p:txBody>
      </p:sp>
    </p:spTree>
    <p:extLst>
      <p:ext uri="{BB962C8B-B14F-4D97-AF65-F5344CB8AC3E}">
        <p14:creationId xmlns:p14="http://schemas.microsoft.com/office/powerpoint/2010/main" val="2315498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C0F1235-66CC-4F44-54E4-F722B2A39DC8}"/>
              </a:ext>
            </a:extLst>
          </p:cNvPr>
          <p:cNvSpPr>
            <a:spLocks noGrp="1"/>
          </p:cNvSpPr>
          <p:nvPr>
            <p:ph type="body" sz="quarter" idx="18"/>
          </p:nvPr>
        </p:nvSpPr>
        <p:spPr>
          <a:xfrm>
            <a:off x="482202" y="607867"/>
            <a:ext cx="2552827" cy="1631043"/>
          </a:xfrm>
        </p:spPr>
        <p:txBody>
          <a:bodyPr/>
          <a:lstStyle/>
          <a:p>
            <a:r>
              <a:rPr lang="en-US" dirty="0"/>
              <a:t>MEDVERKANDE I DENNA VERKTYGSLÅDA</a:t>
            </a:r>
          </a:p>
        </p:txBody>
      </p:sp>
      <p:sp>
        <p:nvSpPr>
          <p:cNvPr id="7" name="Text Placeholder 6">
            <a:extLst>
              <a:ext uri="{FF2B5EF4-FFF2-40B4-BE49-F238E27FC236}">
                <a16:creationId xmlns:a16="http://schemas.microsoft.com/office/drawing/2014/main" id="{F55DCEE3-1865-F9A3-020B-226204C0AF6E}"/>
              </a:ext>
            </a:extLst>
          </p:cNvPr>
          <p:cNvSpPr>
            <a:spLocks noGrp="1"/>
          </p:cNvSpPr>
          <p:nvPr>
            <p:ph type="body" sz="quarter" idx="19"/>
          </p:nvPr>
        </p:nvSpPr>
        <p:spPr/>
        <p:txBody>
          <a:bodyPr/>
          <a:lstStyle/>
          <a:p>
            <a:r>
              <a:rPr lang="en-US" dirty="0"/>
              <a:t>05</a:t>
            </a:r>
          </a:p>
        </p:txBody>
      </p:sp>
      <p:sp>
        <p:nvSpPr>
          <p:cNvPr id="8" name="TextBox 7">
            <a:extLst>
              <a:ext uri="{FF2B5EF4-FFF2-40B4-BE49-F238E27FC236}">
                <a16:creationId xmlns:a16="http://schemas.microsoft.com/office/drawing/2014/main" id="{4C19BDBB-3AE7-5CF2-9B70-F28014D3F9FC}"/>
              </a:ext>
            </a:extLst>
          </p:cNvPr>
          <p:cNvSpPr txBox="1"/>
          <p:nvPr/>
        </p:nvSpPr>
        <p:spPr>
          <a:xfrm>
            <a:off x="482203" y="6382039"/>
            <a:ext cx="4568533" cy="2318583"/>
          </a:xfrm>
          <a:prstGeom prst="rect">
            <a:avLst/>
          </a:prstGeom>
          <a:noFill/>
        </p:spPr>
        <p:txBody>
          <a:bodyPr wrap="square">
            <a:spAutoFit/>
          </a:bodyPr>
          <a:lstStyle/>
          <a:p>
            <a:pPr marL="369888" lvl="1" indent="-342900">
              <a:spcBef>
                <a:spcPts val="413"/>
              </a:spcBef>
              <a:buClr>
                <a:srgbClr val="E61152"/>
              </a:buClr>
              <a:buFont typeface="Arial" panose="020B0604020202020204" pitchFamily="34" charset="0"/>
              <a:buChar char="•"/>
              <a:tabLst>
                <a:tab pos="479425" algn="l"/>
              </a:tabLst>
            </a:pPr>
            <a:r>
              <a:rPr lang="en-IE" sz="1600" b="1" dirty="0" err="1">
                <a:ea typeface="+mn-lt"/>
                <a:cs typeface="+mn-lt"/>
              </a:rPr>
              <a:t>Folkuniversitetet</a:t>
            </a:r>
            <a:r>
              <a:rPr lang="en-IE" sz="1600" b="1" dirty="0">
                <a:ea typeface="+mn-lt"/>
                <a:cs typeface="+mn-lt"/>
              </a:rPr>
              <a:t> </a:t>
            </a:r>
            <a:r>
              <a:rPr lang="en-IE" sz="1600" b="1" dirty="0" err="1">
                <a:ea typeface="+mn-lt"/>
                <a:cs typeface="+mn-lt"/>
              </a:rPr>
              <a:t>Stiftelsen</a:t>
            </a:r>
            <a:r>
              <a:rPr lang="en-IE" sz="1600" b="1" dirty="0">
                <a:ea typeface="+mn-lt"/>
                <a:cs typeface="+mn-lt"/>
              </a:rPr>
              <a:t> Vid </a:t>
            </a:r>
            <a:r>
              <a:rPr lang="en-IE" sz="1600" b="1" dirty="0" err="1">
                <a:ea typeface="+mn-lt"/>
                <a:cs typeface="+mn-lt"/>
              </a:rPr>
              <a:t>Lunds</a:t>
            </a:r>
            <a:r>
              <a:rPr lang="en-IE" sz="1600" b="1" dirty="0">
                <a:ea typeface="+mn-lt"/>
                <a:cs typeface="+mn-lt"/>
              </a:rPr>
              <a:t> </a:t>
            </a:r>
            <a:r>
              <a:rPr lang="en-IE" sz="1600" b="1" dirty="0" err="1">
                <a:ea typeface="+mn-lt"/>
                <a:cs typeface="+mn-lt"/>
              </a:rPr>
              <a:t>Universitet</a:t>
            </a:r>
            <a:r>
              <a:rPr lang="en-IE" sz="1600" b="1" dirty="0">
                <a:ea typeface="+mn-lt"/>
                <a:cs typeface="+mn-lt"/>
              </a:rPr>
              <a:t>, Sverige</a:t>
            </a:r>
          </a:p>
          <a:p>
            <a:pPr marL="369888" lvl="1" indent="-342900">
              <a:spcBef>
                <a:spcPts val="413"/>
              </a:spcBef>
              <a:buClr>
                <a:srgbClr val="E61152"/>
              </a:buClr>
              <a:buFont typeface="Arial" panose="020B0604020202020204" pitchFamily="34" charset="0"/>
              <a:buChar char="•"/>
              <a:tabLst>
                <a:tab pos="479425" algn="l"/>
              </a:tabLst>
            </a:pPr>
            <a:r>
              <a:rPr lang="en-IE" sz="1600" b="1" i="0" u="none" strike="noStrike" baseline="0" dirty="0" err="1"/>
              <a:t>Akmi</a:t>
            </a:r>
            <a:r>
              <a:rPr lang="en-IE" sz="1600" b="1" i="0" u="none" strike="noStrike" baseline="0" dirty="0"/>
              <a:t> </a:t>
            </a:r>
            <a:r>
              <a:rPr lang="en-IE" sz="1600" b="1" i="0" u="none" strike="noStrike" baseline="0" dirty="0" err="1"/>
              <a:t>Anonimi</a:t>
            </a:r>
            <a:r>
              <a:rPr lang="en-IE" sz="1600" b="1" i="0" u="none" strike="noStrike" baseline="0" dirty="0"/>
              <a:t> </a:t>
            </a:r>
            <a:r>
              <a:rPr lang="en-IE" sz="1600" b="1" i="0" u="none" strike="noStrike" baseline="0" dirty="0" err="1"/>
              <a:t>Ekpaideftiki</a:t>
            </a:r>
            <a:r>
              <a:rPr lang="en-IE" sz="1600" b="1" i="0" u="none" strike="noStrike" baseline="0" dirty="0"/>
              <a:t> </a:t>
            </a:r>
            <a:r>
              <a:rPr lang="en-IE" sz="1600" b="1" i="0" u="none" strike="noStrike" baseline="0" dirty="0" err="1"/>
              <a:t>Etairia</a:t>
            </a:r>
            <a:r>
              <a:rPr lang="en-IE" sz="1600" b="1" i="0" u="none" strike="noStrike" baseline="0" dirty="0"/>
              <a:t>, </a:t>
            </a:r>
            <a:r>
              <a:rPr lang="en-IE" sz="1600" b="1" i="0" u="none" strike="noStrike" baseline="0" dirty="0" err="1"/>
              <a:t>Grekland</a:t>
            </a:r>
            <a:endParaRPr lang="en-IE" sz="1600" b="1" i="0" u="none" strike="noStrike" baseline="0" dirty="0"/>
          </a:p>
          <a:p>
            <a:pPr marL="369888" lvl="1" indent="-342900">
              <a:spcBef>
                <a:spcPts val="413"/>
              </a:spcBef>
              <a:buClr>
                <a:srgbClr val="E61152"/>
              </a:buClr>
              <a:buFont typeface="Arial" panose="020B0604020202020204" pitchFamily="34" charset="0"/>
              <a:buChar char="•"/>
              <a:tabLst>
                <a:tab pos="479425" algn="l"/>
              </a:tabLst>
            </a:pPr>
            <a:r>
              <a:rPr lang="en-IE" sz="1600" b="1" i="0" u="none" strike="noStrike" baseline="0" dirty="0"/>
              <a:t>Open Education Community Foundation, </a:t>
            </a:r>
            <a:r>
              <a:rPr lang="en-IE" sz="1600" b="1" i="0" u="none" strike="noStrike" baseline="0" dirty="0" err="1"/>
              <a:t>Belgien</a:t>
            </a:r>
            <a:endParaRPr lang="en-IE" sz="1600" b="1" i="0" u="none" strike="noStrike" baseline="0" dirty="0"/>
          </a:p>
          <a:p>
            <a:pPr marL="369888" lvl="1" indent="-342900">
              <a:spcBef>
                <a:spcPts val="413"/>
              </a:spcBef>
              <a:buClr>
                <a:srgbClr val="E61152"/>
              </a:buClr>
              <a:buFont typeface="Arial" panose="020B0604020202020204" pitchFamily="34" charset="0"/>
              <a:buChar char="•"/>
              <a:tabLst>
                <a:tab pos="479425" algn="l"/>
              </a:tabLst>
            </a:pPr>
            <a:r>
              <a:rPr lang="en-IE" sz="1600" b="1" dirty="0"/>
              <a:t>Momentum Marketing Services Limited, </a:t>
            </a:r>
            <a:r>
              <a:rPr lang="en-IE" sz="1600" b="1" dirty="0" err="1"/>
              <a:t>Irland</a:t>
            </a:r>
            <a:endParaRPr lang="en-IE" sz="1600" b="1" dirty="0"/>
          </a:p>
          <a:p>
            <a:pPr marL="369888" lvl="1" indent="-342900">
              <a:spcBef>
                <a:spcPts val="413"/>
              </a:spcBef>
              <a:buClr>
                <a:srgbClr val="E61152"/>
              </a:buClr>
              <a:buFont typeface="Arial" panose="020B0604020202020204" pitchFamily="34" charset="0"/>
              <a:buChar char="•"/>
              <a:tabLst>
                <a:tab pos="479425" algn="l"/>
              </a:tabLst>
            </a:pPr>
            <a:r>
              <a:rPr lang="en-IE" sz="1600" b="1" dirty="0"/>
              <a:t>European E-learning Institute, </a:t>
            </a:r>
            <a:r>
              <a:rPr lang="en-IE" sz="1600" b="1" dirty="0" err="1"/>
              <a:t>Danmark</a:t>
            </a:r>
            <a:endParaRPr lang="en-IE" sz="1600" b="1" dirty="0"/>
          </a:p>
          <a:p>
            <a:pPr marL="369888" lvl="1" indent="-342900">
              <a:spcBef>
                <a:spcPts val="413"/>
              </a:spcBef>
              <a:buClr>
                <a:srgbClr val="E61152"/>
              </a:buClr>
              <a:buFont typeface="Arial" panose="020B0604020202020204" pitchFamily="34" charset="0"/>
              <a:buChar char="•"/>
              <a:tabLst>
                <a:tab pos="479425" algn="l"/>
              </a:tabLst>
            </a:pPr>
            <a:r>
              <a:rPr lang="en-IE" sz="1600" b="1" dirty="0"/>
              <a:t>Tallinn University, </a:t>
            </a:r>
            <a:r>
              <a:rPr lang="en-IE" sz="1600" b="1" dirty="0" err="1"/>
              <a:t>Estland</a:t>
            </a:r>
            <a:endParaRPr lang="en-IE" sz="1600" b="1" dirty="0">
              <a:ea typeface="+mn-lt"/>
              <a:cs typeface="+mn-lt"/>
            </a:endParaRPr>
          </a:p>
        </p:txBody>
      </p:sp>
      <p:sp>
        <p:nvSpPr>
          <p:cNvPr id="2" name="Slide Number Placeholder 5">
            <a:extLst>
              <a:ext uri="{FF2B5EF4-FFF2-40B4-BE49-F238E27FC236}">
                <a16:creationId xmlns:a16="http://schemas.microsoft.com/office/drawing/2014/main" id="{A564293F-4953-996D-2B91-E1F4B2E5C858}"/>
              </a:ext>
            </a:extLst>
          </p:cNvPr>
          <p:cNvSpPr txBox="1">
            <a:spLocks/>
          </p:cNvSpPr>
          <p:nvPr/>
        </p:nvSpPr>
        <p:spPr>
          <a:xfrm>
            <a:off x="7030922" y="10219096"/>
            <a:ext cx="372588" cy="363596"/>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rgbClr val="000000"/>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32</a:t>
            </a:fld>
            <a:endParaRPr lang="fr-CA" dirty="0"/>
          </a:p>
        </p:txBody>
      </p:sp>
      <p:pic>
        <p:nvPicPr>
          <p:cNvPr id="4" name="Picture 3">
            <a:extLst>
              <a:ext uri="{FF2B5EF4-FFF2-40B4-BE49-F238E27FC236}">
                <a16:creationId xmlns:a16="http://schemas.microsoft.com/office/drawing/2014/main" id="{18EEA666-B005-3A71-E16E-9E1A82534C96}"/>
              </a:ext>
            </a:extLst>
          </p:cNvPr>
          <p:cNvPicPr>
            <a:picLocks noChangeAspect="1"/>
          </p:cNvPicPr>
          <p:nvPr/>
        </p:nvPicPr>
        <p:blipFill>
          <a:blip r:embed="rId2"/>
          <a:stretch>
            <a:fillRect/>
          </a:stretch>
        </p:blipFill>
        <p:spPr>
          <a:xfrm>
            <a:off x="482202" y="9219225"/>
            <a:ext cx="4514850" cy="923925"/>
          </a:xfrm>
          <a:prstGeom prst="rect">
            <a:avLst/>
          </a:prstGeom>
        </p:spPr>
      </p:pic>
    </p:spTree>
    <p:extLst>
      <p:ext uri="{BB962C8B-B14F-4D97-AF65-F5344CB8AC3E}">
        <p14:creationId xmlns:p14="http://schemas.microsoft.com/office/powerpoint/2010/main" val="18825546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C0F1235-66CC-4F44-54E4-F722B2A39DC8}"/>
              </a:ext>
            </a:extLst>
          </p:cNvPr>
          <p:cNvSpPr>
            <a:spLocks noGrp="1"/>
          </p:cNvSpPr>
          <p:nvPr>
            <p:ph type="body" sz="quarter" idx="18"/>
          </p:nvPr>
        </p:nvSpPr>
        <p:spPr>
          <a:xfrm>
            <a:off x="1792157" y="7941171"/>
            <a:ext cx="3376743" cy="2432754"/>
          </a:xfrm>
        </p:spPr>
        <p:txBody>
          <a:bodyPr/>
          <a:lstStyle/>
          <a:p>
            <a:r>
              <a:rPr lang="en-US" dirty="0"/>
              <a:t>NÄSTA STEG PÅ DIN DIGITALA RESA</a:t>
            </a:r>
          </a:p>
        </p:txBody>
      </p:sp>
      <p:sp>
        <p:nvSpPr>
          <p:cNvPr id="7" name="Text Placeholder 6">
            <a:extLst>
              <a:ext uri="{FF2B5EF4-FFF2-40B4-BE49-F238E27FC236}">
                <a16:creationId xmlns:a16="http://schemas.microsoft.com/office/drawing/2014/main" id="{F55DCEE3-1865-F9A3-020B-226204C0AF6E}"/>
              </a:ext>
            </a:extLst>
          </p:cNvPr>
          <p:cNvSpPr>
            <a:spLocks noGrp="1"/>
          </p:cNvSpPr>
          <p:nvPr>
            <p:ph type="body" sz="quarter" idx="19"/>
          </p:nvPr>
        </p:nvSpPr>
        <p:spPr/>
        <p:txBody>
          <a:bodyPr/>
          <a:lstStyle/>
          <a:p>
            <a:r>
              <a:rPr lang="en-US" dirty="0"/>
              <a:t>06</a:t>
            </a:r>
          </a:p>
        </p:txBody>
      </p:sp>
      <p:sp>
        <p:nvSpPr>
          <p:cNvPr id="2" name="Slide Number Placeholder 5">
            <a:extLst>
              <a:ext uri="{FF2B5EF4-FFF2-40B4-BE49-F238E27FC236}">
                <a16:creationId xmlns:a16="http://schemas.microsoft.com/office/drawing/2014/main" id="{191D056A-E186-735F-CE4E-0A537BEEA29E}"/>
              </a:ext>
            </a:extLst>
          </p:cNvPr>
          <p:cNvSpPr txBox="1">
            <a:spLocks/>
          </p:cNvSpPr>
          <p:nvPr/>
        </p:nvSpPr>
        <p:spPr>
          <a:xfrm>
            <a:off x="7030922" y="10219096"/>
            <a:ext cx="372588" cy="363596"/>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rgbClr val="000000"/>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33</a:t>
            </a:fld>
            <a:endParaRPr lang="fr-CA" dirty="0"/>
          </a:p>
        </p:txBody>
      </p:sp>
      <p:pic>
        <p:nvPicPr>
          <p:cNvPr id="41" name="Picture Placeholder 40">
            <a:extLst>
              <a:ext uri="{FF2B5EF4-FFF2-40B4-BE49-F238E27FC236}">
                <a16:creationId xmlns:a16="http://schemas.microsoft.com/office/drawing/2014/main" id="{8DCD49C9-C19C-1D06-4961-C254B865873A}"/>
              </a:ext>
            </a:extLst>
          </p:cNvPr>
          <p:cNvPicPr>
            <a:picLocks noGrp="1" noChangeAspect="1"/>
          </p:cNvPicPr>
          <p:nvPr>
            <p:ph type="pic" sz="quarter" idx="17"/>
          </p:nvPr>
        </p:nvPicPr>
        <p:blipFill rotWithShape="1">
          <a:blip r:embed="rId2"/>
          <a:srcRect l="135" t="32600" r="-135" b="12104"/>
          <a:stretch/>
        </p:blipFill>
        <p:spPr>
          <a:xfrm>
            <a:off x="1" y="0"/>
            <a:ext cx="7559676" cy="6354362"/>
          </a:xfrm>
        </p:spPr>
      </p:pic>
      <p:sp>
        <p:nvSpPr>
          <p:cNvPr id="3" name="Text Placeholder 7">
            <a:extLst>
              <a:ext uri="{FF2B5EF4-FFF2-40B4-BE49-F238E27FC236}">
                <a16:creationId xmlns:a16="http://schemas.microsoft.com/office/drawing/2014/main" id="{445C7507-EA93-F3BE-8515-56248395BFF5}"/>
              </a:ext>
            </a:extLst>
          </p:cNvPr>
          <p:cNvSpPr txBox="1">
            <a:spLocks/>
          </p:cNvSpPr>
          <p:nvPr/>
        </p:nvSpPr>
        <p:spPr>
          <a:xfrm>
            <a:off x="0" y="414653"/>
            <a:ext cx="2708443" cy="2187072"/>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sv-SE" sz="1800" dirty="0"/>
              <a:t>Vår digitala verktygslåda </a:t>
            </a:r>
            <a:r>
              <a:rPr lang="sv-SE" sz="1800" dirty="0" err="1"/>
              <a:t>Education</a:t>
            </a:r>
            <a:r>
              <a:rPr lang="sv-SE" sz="1800" dirty="0"/>
              <a:t> 4.0 har redan gett dig en bra start.</a:t>
            </a:r>
          </a:p>
          <a:p>
            <a:r>
              <a:rPr lang="sv-SE" sz="1800" dirty="0"/>
              <a:t>Inget enskilt verktyg eller metod är perfekt för alla studerande, så anpassa dem efter dina behov.</a:t>
            </a:r>
          </a:p>
          <a:p>
            <a:r>
              <a:rPr lang="sv-SE" sz="1800" dirty="0"/>
              <a:t>Börja i liten skapa med kanske två eller tre verktyg till att börja med.</a:t>
            </a:r>
          </a:p>
          <a:p>
            <a:r>
              <a:rPr lang="sv-SE" sz="1800" dirty="0"/>
              <a:t>Dela dina erfarenheter med kolleger och få återkoppling från dina studerande, så kommer din kunskap och dina färdigheter att växa efter hand.</a:t>
            </a:r>
          </a:p>
          <a:p>
            <a:endParaRPr lang="sv-SE" sz="1800" dirty="0">
              <a:solidFill>
                <a:schemeClr val="bg1"/>
              </a:solidFill>
            </a:endParaRPr>
          </a:p>
          <a:p>
            <a:endParaRPr lang="sv-SE" dirty="0">
              <a:solidFill>
                <a:schemeClr val="bg1"/>
              </a:solidFill>
            </a:endParaRPr>
          </a:p>
        </p:txBody>
      </p:sp>
    </p:spTree>
    <p:extLst>
      <p:ext uri="{BB962C8B-B14F-4D97-AF65-F5344CB8AC3E}">
        <p14:creationId xmlns:p14="http://schemas.microsoft.com/office/powerpoint/2010/main" val="35071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C91DFF7-6D06-7C85-3421-F92030341F4E}"/>
              </a:ext>
            </a:extLst>
          </p:cNvPr>
          <p:cNvPicPr>
            <a:picLocks noGrp="1" noChangeAspect="1"/>
          </p:cNvPicPr>
          <p:nvPr>
            <p:ph type="pic" sz="quarter" idx="20"/>
          </p:nvPr>
        </p:nvPicPr>
        <p:blipFill rotWithShape="1">
          <a:blip r:embed="rId2"/>
          <a:srcRect l="1199" t="-10802" r="-53283" b="-22122"/>
          <a:stretch/>
        </p:blipFill>
        <p:spPr>
          <a:xfrm>
            <a:off x="48126" y="3577389"/>
            <a:ext cx="6104912" cy="7114424"/>
          </a:xfrm>
          <a:solidFill>
            <a:srgbClr val="0B0A05"/>
          </a:solidFill>
        </p:spPr>
      </p:pic>
      <p:sp>
        <p:nvSpPr>
          <p:cNvPr id="8" name="Text Placeholder 25">
            <a:extLst>
              <a:ext uri="{FF2B5EF4-FFF2-40B4-BE49-F238E27FC236}">
                <a16:creationId xmlns:a16="http://schemas.microsoft.com/office/drawing/2014/main" id="{A1185B76-1B32-9789-D475-0E9C5A1C2196}"/>
              </a:ext>
            </a:extLst>
          </p:cNvPr>
          <p:cNvSpPr txBox="1">
            <a:spLocks/>
          </p:cNvSpPr>
          <p:nvPr/>
        </p:nvSpPr>
        <p:spPr>
          <a:xfrm rot="1800000">
            <a:off x="303095" y="4620585"/>
            <a:ext cx="4296489" cy="461665"/>
          </a:xfrm>
          <a:prstGeom prst="rect">
            <a:avLst/>
          </a:prstGeom>
          <a:solidFill>
            <a:srgbClr val="EC662C"/>
          </a:solidFill>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ctr">
              <a:buNone/>
            </a:pPr>
            <a:r>
              <a:rPr lang="en-US">
                <a:solidFill>
                  <a:schemeClr val="bg1"/>
                </a:solidFill>
              </a:rPr>
              <a:t>www.</a:t>
            </a:r>
            <a:r>
              <a:rPr lang="en-US" b="1">
                <a:solidFill>
                  <a:schemeClr val="bg1"/>
                </a:solidFill>
              </a:rPr>
              <a:t>inclusiveeducators</a:t>
            </a:r>
            <a:r>
              <a:rPr lang="en-US">
                <a:solidFill>
                  <a:schemeClr val="bg1"/>
                </a:solidFill>
              </a:rPr>
              <a:t>.eu</a:t>
            </a:r>
            <a:endParaRPr lang="en-US" dirty="0">
              <a:solidFill>
                <a:schemeClr val="bg1"/>
              </a:solidFill>
            </a:endParaRPr>
          </a:p>
        </p:txBody>
      </p:sp>
      <p:grpSp>
        <p:nvGrpSpPr>
          <p:cNvPr id="9" name="Group 8">
            <a:extLst>
              <a:ext uri="{FF2B5EF4-FFF2-40B4-BE49-F238E27FC236}">
                <a16:creationId xmlns:a16="http://schemas.microsoft.com/office/drawing/2014/main" id="{735C9327-DF34-0860-DD28-7304CEF249A4}"/>
              </a:ext>
            </a:extLst>
          </p:cNvPr>
          <p:cNvGrpSpPr/>
          <p:nvPr/>
        </p:nvGrpSpPr>
        <p:grpSpPr>
          <a:xfrm>
            <a:off x="6157191" y="9172136"/>
            <a:ext cx="879415" cy="206262"/>
            <a:chOff x="3244859" y="9797084"/>
            <a:chExt cx="1936438" cy="454180"/>
          </a:xfrm>
          <a:solidFill>
            <a:schemeClr val="bg1"/>
          </a:solidFill>
        </p:grpSpPr>
        <p:sp>
          <p:nvSpPr>
            <p:cNvPr id="10" name="Freeform 5">
              <a:extLst>
                <a:ext uri="{FF2B5EF4-FFF2-40B4-BE49-F238E27FC236}">
                  <a16:creationId xmlns:a16="http://schemas.microsoft.com/office/drawing/2014/main" id="{5D13CC5C-25C2-824C-E5B3-F27F126D3990}"/>
                </a:ext>
              </a:extLst>
            </p:cNvPr>
            <p:cNvSpPr>
              <a:spLocks/>
            </p:cNvSpPr>
            <p:nvPr/>
          </p:nvSpPr>
          <p:spPr bwMode="auto">
            <a:xfrm>
              <a:off x="3244859" y="9797084"/>
              <a:ext cx="206694" cy="420436"/>
            </a:xfrm>
            <a:custGeom>
              <a:avLst/>
              <a:gdLst>
                <a:gd name="T0" fmla="*/ 6 w 30"/>
                <a:gd name="T1" fmla="*/ 13 h 64"/>
                <a:gd name="T2" fmla="*/ 6 w 30"/>
                <a:gd name="T3" fmla="*/ 21 h 64"/>
                <a:gd name="T4" fmla="*/ 0 w 30"/>
                <a:gd name="T5" fmla="*/ 21 h 64"/>
                <a:gd name="T6" fmla="*/ 0 w 30"/>
                <a:gd name="T7" fmla="*/ 32 h 64"/>
                <a:gd name="T8" fmla="*/ 6 w 30"/>
                <a:gd name="T9" fmla="*/ 32 h 64"/>
                <a:gd name="T10" fmla="*/ 6 w 30"/>
                <a:gd name="T11" fmla="*/ 64 h 64"/>
                <a:gd name="T12" fmla="*/ 20 w 30"/>
                <a:gd name="T13" fmla="*/ 64 h 64"/>
                <a:gd name="T14" fmla="*/ 20 w 30"/>
                <a:gd name="T15" fmla="*/ 32 h 64"/>
                <a:gd name="T16" fmla="*/ 29 w 30"/>
                <a:gd name="T17" fmla="*/ 32 h 64"/>
                <a:gd name="T18" fmla="*/ 30 w 30"/>
                <a:gd name="T19" fmla="*/ 21 h 64"/>
                <a:gd name="T20" fmla="*/ 20 w 30"/>
                <a:gd name="T21" fmla="*/ 21 h 64"/>
                <a:gd name="T22" fmla="*/ 20 w 30"/>
                <a:gd name="T23" fmla="*/ 14 h 64"/>
                <a:gd name="T24" fmla="*/ 23 w 30"/>
                <a:gd name="T25" fmla="*/ 11 h 64"/>
                <a:gd name="T26" fmla="*/ 30 w 30"/>
                <a:gd name="T27" fmla="*/ 11 h 64"/>
                <a:gd name="T28" fmla="*/ 30 w 30"/>
                <a:gd name="T29" fmla="*/ 0 h 64"/>
                <a:gd name="T30" fmla="*/ 20 w 30"/>
                <a:gd name="T31" fmla="*/ 0 h 64"/>
                <a:gd name="T32" fmla="*/ 6 w 30"/>
                <a:gd name="T33" fmla="*/ 1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64">
                  <a:moveTo>
                    <a:pt x="6" y="13"/>
                  </a:moveTo>
                  <a:cubicBezTo>
                    <a:pt x="6" y="14"/>
                    <a:pt x="6" y="21"/>
                    <a:pt x="6" y="21"/>
                  </a:cubicBezTo>
                  <a:cubicBezTo>
                    <a:pt x="0" y="21"/>
                    <a:pt x="0" y="21"/>
                    <a:pt x="0" y="21"/>
                  </a:cubicBezTo>
                  <a:cubicBezTo>
                    <a:pt x="0" y="32"/>
                    <a:pt x="0" y="32"/>
                    <a:pt x="0" y="32"/>
                  </a:cubicBezTo>
                  <a:cubicBezTo>
                    <a:pt x="6" y="32"/>
                    <a:pt x="6" y="32"/>
                    <a:pt x="6" y="32"/>
                  </a:cubicBezTo>
                  <a:cubicBezTo>
                    <a:pt x="6" y="64"/>
                    <a:pt x="6" y="64"/>
                    <a:pt x="6" y="64"/>
                  </a:cubicBezTo>
                  <a:cubicBezTo>
                    <a:pt x="20" y="64"/>
                    <a:pt x="20" y="64"/>
                    <a:pt x="20" y="64"/>
                  </a:cubicBezTo>
                  <a:cubicBezTo>
                    <a:pt x="20" y="32"/>
                    <a:pt x="20" y="32"/>
                    <a:pt x="20" y="32"/>
                  </a:cubicBezTo>
                  <a:cubicBezTo>
                    <a:pt x="29" y="32"/>
                    <a:pt x="29" y="32"/>
                    <a:pt x="29" y="32"/>
                  </a:cubicBezTo>
                  <a:cubicBezTo>
                    <a:pt x="29" y="32"/>
                    <a:pt x="29" y="27"/>
                    <a:pt x="30" y="21"/>
                  </a:cubicBezTo>
                  <a:cubicBezTo>
                    <a:pt x="29" y="21"/>
                    <a:pt x="20" y="21"/>
                    <a:pt x="20" y="21"/>
                  </a:cubicBezTo>
                  <a:cubicBezTo>
                    <a:pt x="20" y="21"/>
                    <a:pt x="20" y="15"/>
                    <a:pt x="20" y="14"/>
                  </a:cubicBezTo>
                  <a:cubicBezTo>
                    <a:pt x="20" y="13"/>
                    <a:pt x="21" y="11"/>
                    <a:pt x="23" y="11"/>
                  </a:cubicBezTo>
                  <a:cubicBezTo>
                    <a:pt x="24" y="11"/>
                    <a:pt x="27" y="11"/>
                    <a:pt x="30" y="11"/>
                  </a:cubicBezTo>
                  <a:cubicBezTo>
                    <a:pt x="30" y="10"/>
                    <a:pt x="30" y="5"/>
                    <a:pt x="30" y="0"/>
                  </a:cubicBezTo>
                  <a:cubicBezTo>
                    <a:pt x="26" y="0"/>
                    <a:pt x="22" y="0"/>
                    <a:pt x="20" y="0"/>
                  </a:cubicBezTo>
                  <a:cubicBezTo>
                    <a:pt x="6" y="0"/>
                    <a:pt x="6" y="11"/>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endParaRPr lang="fr-CA" sz="4294" dirty="0"/>
            </a:p>
          </p:txBody>
        </p:sp>
        <p:sp>
          <p:nvSpPr>
            <p:cNvPr id="11" name="Freeform 9">
              <a:extLst>
                <a:ext uri="{FF2B5EF4-FFF2-40B4-BE49-F238E27FC236}">
                  <a16:creationId xmlns:a16="http://schemas.microsoft.com/office/drawing/2014/main" id="{4471CAB4-DB7C-00A2-1221-76EFB56C411D}"/>
                </a:ext>
              </a:extLst>
            </p:cNvPr>
            <p:cNvSpPr>
              <a:spLocks noEditPoints="1"/>
            </p:cNvSpPr>
            <p:nvPr/>
          </p:nvSpPr>
          <p:spPr bwMode="auto">
            <a:xfrm>
              <a:off x="4763213" y="9806306"/>
              <a:ext cx="418084" cy="401645"/>
            </a:xfrm>
            <a:custGeom>
              <a:avLst/>
              <a:gdLst>
                <a:gd name="T0" fmla="*/ 64 w 64"/>
                <a:gd name="T1" fmla="*/ 37 h 61"/>
                <a:gd name="T2" fmla="*/ 64 w 64"/>
                <a:gd name="T3" fmla="*/ 61 h 61"/>
                <a:gd name="T4" fmla="*/ 50 w 64"/>
                <a:gd name="T5" fmla="*/ 61 h 61"/>
                <a:gd name="T6" fmla="*/ 50 w 64"/>
                <a:gd name="T7" fmla="*/ 39 h 61"/>
                <a:gd name="T8" fmla="*/ 43 w 64"/>
                <a:gd name="T9" fmla="*/ 30 h 61"/>
                <a:gd name="T10" fmla="*/ 36 w 64"/>
                <a:gd name="T11" fmla="*/ 35 h 61"/>
                <a:gd name="T12" fmla="*/ 36 w 64"/>
                <a:gd name="T13" fmla="*/ 38 h 61"/>
                <a:gd name="T14" fmla="*/ 36 w 64"/>
                <a:gd name="T15" fmla="*/ 61 h 61"/>
                <a:gd name="T16" fmla="*/ 22 w 64"/>
                <a:gd name="T17" fmla="*/ 61 h 61"/>
                <a:gd name="T18" fmla="*/ 22 w 64"/>
                <a:gd name="T19" fmla="*/ 20 h 61"/>
                <a:gd name="T20" fmla="*/ 36 w 64"/>
                <a:gd name="T21" fmla="*/ 20 h 61"/>
                <a:gd name="T22" fmla="*/ 36 w 64"/>
                <a:gd name="T23" fmla="*/ 26 h 61"/>
                <a:gd name="T24" fmla="*/ 36 w 64"/>
                <a:gd name="T25" fmla="*/ 26 h 61"/>
                <a:gd name="T26" fmla="*/ 36 w 64"/>
                <a:gd name="T27" fmla="*/ 26 h 61"/>
                <a:gd name="T28" fmla="*/ 36 w 64"/>
                <a:gd name="T29" fmla="*/ 26 h 61"/>
                <a:gd name="T30" fmla="*/ 48 w 64"/>
                <a:gd name="T31" fmla="*/ 19 h 61"/>
                <a:gd name="T32" fmla="*/ 64 w 64"/>
                <a:gd name="T33" fmla="*/ 37 h 61"/>
                <a:gd name="T34" fmla="*/ 8 w 64"/>
                <a:gd name="T35" fmla="*/ 0 h 61"/>
                <a:gd name="T36" fmla="*/ 0 w 64"/>
                <a:gd name="T37" fmla="*/ 7 h 61"/>
                <a:gd name="T38" fmla="*/ 8 w 64"/>
                <a:gd name="T39" fmla="*/ 14 h 61"/>
                <a:gd name="T40" fmla="*/ 8 w 64"/>
                <a:gd name="T41" fmla="*/ 14 h 61"/>
                <a:gd name="T42" fmla="*/ 15 w 64"/>
                <a:gd name="T43" fmla="*/ 7 h 61"/>
                <a:gd name="T44" fmla="*/ 8 w 64"/>
                <a:gd name="T45" fmla="*/ 0 h 61"/>
                <a:gd name="T46" fmla="*/ 1 w 64"/>
                <a:gd name="T47" fmla="*/ 61 h 61"/>
                <a:gd name="T48" fmla="*/ 15 w 64"/>
                <a:gd name="T49" fmla="*/ 61 h 61"/>
                <a:gd name="T50" fmla="*/ 15 w 64"/>
                <a:gd name="T51" fmla="*/ 20 h 61"/>
                <a:gd name="T52" fmla="*/ 1 w 64"/>
                <a:gd name="T53" fmla="*/ 20 h 61"/>
                <a:gd name="T54" fmla="*/ 1 w 64"/>
                <a:gd name="T5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4" h="61">
                  <a:moveTo>
                    <a:pt x="64" y="37"/>
                  </a:moveTo>
                  <a:cubicBezTo>
                    <a:pt x="64" y="61"/>
                    <a:pt x="64" y="61"/>
                    <a:pt x="64" y="61"/>
                  </a:cubicBezTo>
                  <a:cubicBezTo>
                    <a:pt x="50" y="61"/>
                    <a:pt x="50" y="61"/>
                    <a:pt x="50" y="61"/>
                  </a:cubicBezTo>
                  <a:cubicBezTo>
                    <a:pt x="50" y="39"/>
                    <a:pt x="50" y="39"/>
                    <a:pt x="50" y="39"/>
                  </a:cubicBezTo>
                  <a:cubicBezTo>
                    <a:pt x="50" y="34"/>
                    <a:pt x="48" y="30"/>
                    <a:pt x="43" y="30"/>
                  </a:cubicBezTo>
                  <a:cubicBezTo>
                    <a:pt x="40" y="30"/>
                    <a:pt x="37" y="32"/>
                    <a:pt x="36" y="35"/>
                  </a:cubicBezTo>
                  <a:cubicBezTo>
                    <a:pt x="36" y="36"/>
                    <a:pt x="36" y="37"/>
                    <a:pt x="36" y="38"/>
                  </a:cubicBezTo>
                  <a:cubicBezTo>
                    <a:pt x="36" y="61"/>
                    <a:pt x="36" y="61"/>
                    <a:pt x="36" y="61"/>
                  </a:cubicBezTo>
                  <a:cubicBezTo>
                    <a:pt x="22" y="61"/>
                    <a:pt x="22" y="61"/>
                    <a:pt x="22" y="61"/>
                  </a:cubicBezTo>
                  <a:cubicBezTo>
                    <a:pt x="22" y="61"/>
                    <a:pt x="22" y="24"/>
                    <a:pt x="22" y="20"/>
                  </a:cubicBezTo>
                  <a:cubicBezTo>
                    <a:pt x="36" y="20"/>
                    <a:pt x="36" y="20"/>
                    <a:pt x="36" y="20"/>
                  </a:cubicBezTo>
                  <a:cubicBezTo>
                    <a:pt x="36" y="26"/>
                    <a:pt x="36" y="26"/>
                    <a:pt x="36" y="26"/>
                  </a:cubicBezTo>
                  <a:cubicBezTo>
                    <a:pt x="36" y="26"/>
                    <a:pt x="36" y="26"/>
                    <a:pt x="36" y="26"/>
                  </a:cubicBezTo>
                  <a:cubicBezTo>
                    <a:pt x="36" y="26"/>
                    <a:pt x="36" y="26"/>
                    <a:pt x="36" y="26"/>
                  </a:cubicBezTo>
                  <a:cubicBezTo>
                    <a:pt x="36" y="26"/>
                    <a:pt x="36" y="26"/>
                    <a:pt x="36" y="26"/>
                  </a:cubicBezTo>
                  <a:cubicBezTo>
                    <a:pt x="38" y="23"/>
                    <a:pt x="41" y="19"/>
                    <a:pt x="48" y="19"/>
                  </a:cubicBezTo>
                  <a:cubicBezTo>
                    <a:pt x="57" y="19"/>
                    <a:pt x="64" y="25"/>
                    <a:pt x="64" y="37"/>
                  </a:cubicBezTo>
                  <a:close/>
                  <a:moveTo>
                    <a:pt x="8" y="0"/>
                  </a:moveTo>
                  <a:cubicBezTo>
                    <a:pt x="3" y="0"/>
                    <a:pt x="0" y="3"/>
                    <a:pt x="0" y="7"/>
                  </a:cubicBezTo>
                  <a:cubicBezTo>
                    <a:pt x="0" y="11"/>
                    <a:pt x="3" y="14"/>
                    <a:pt x="8" y="14"/>
                  </a:cubicBezTo>
                  <a:cubicBezTo>
                    <a:pt x="8" y="14"/>
                    <a:pt x="8" y="14"/>
                    <a:pt x="8" y="14"/>
                  </a:cubicBezTo>
                  <a:cubicBezTo>
                    <a:pt x="12" y="14"/>
                    <a:pt x="15" y="11"/>
                    <a:pt x="15" y="7"/>
                  </a:cubicBezTo>
                  <a:cubicBezTo>
                    <a:pt x="15" y="3"/>
                    <a:pt x="12" y="0"/>
                    <a:pt x="8" y="0"/>
                  </a:cubicBezTo>
                  <a:close/>
                  <a:moveTo>
                    <a:pt x="1" y="61"/>
                  </a:moveTo>
                  <a:cubicBezTo>
                    <a:pt x="15" y="61"/>
                    <a:pt x="15" y="61"/>
                    <a:pt x="15" y="61"/>
                  </a:cubicBezTo>
                  <a:cubicBezTo>
                    <a:pt x="15" y="20"/>
                    <a:pt x="15" y="20"/>
                    <a:pt x="15" y="20"/>
                  </a:cubicBezTo>
                  <a:cubicBezTo>
                    <a:pt x="1" y="20"/>
                    <a:pt x="1" y="20"/>
                    <a:pt x="1" y="20"/>
                  </a:cubicBezTo>
                  <a:lnTo>
                    <a:pt x="1"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endParaRPr lang="fr-CA" sz="4294" dirty="0"/>
            </a:p>
          </p:txBody>
        </p:sp>
        <p:sp>
          <p:nvSpPr>
            <p:cNvPr id="12" name="Freeform 13">
              <a:extLst>
                <a:ext uri="{FF2B5EF4-FFF2-40B4-BE49-F238E27FC236}">
                  <a16:creationId xmlns:a16="http://schemas.microsoft.com/office/drawing/2014/main" id="{D7048239-8D07-F066-7C5B-E72B568BBBA3}"/>
                </a:ext>
              </a:extLst>
            </p:cNvPr>
            <p:cNvSpPr>
              <a:spLocks/>
            </p:cNvSpPr>
            <p:nvPr/>
          </p:nvSpPr>
          <p:spPr bwMode="auto">
            <a:xfrm>
              <a:off x="3844999" y="9812041"/>
              <a:ext cx="521431" cy="439223"/>
            </a:xfrm>
            <a:custGeom>
              <a:avLst/>
              <a:gdLst>
                <a:gd name="T0" fmla="*/ 57 w 64"/>
                <a:gd name="T1" fmla="*/ 20 h 53"/>
                <a:gd name="T2" fmla="*/ 64 w 64"/>
                <a:gd name="T3" fmla="*/ 16 h 53"/>
                <a:gd name="T4" fmla="*/ 56 w 64"/>
                <a:gd name="T5" fmla="*/ 16 h 53"/>
                <a:gd name="T6" fmla="*/ 56 w 64"/>
                <a:gd name="T7" fmla="*/ 15 h 53"/>
                <a:gd name="T8" fmla="*/ 42 w 64"/>
                <a:gd name="T9" fmla="*/ 4 h 53"/>
                <a:gd name="T10" fmla="*/ 44 w 64"/>
                <a:gd name="T11" fmla="*/ 4 h 53"/>
                <a:gd name="T12" fmla="*/ 48 w 64"/>
                <a:gd name="T13" fmla="*/ 1 h 53"/>
                <a:gd name="T14" fmla="*/ 42 w 64"/>
                <a:gd name="T15" fmla="*/ 3 h 53"/>
                <a:gd name="T16" fmla="*/ 45 w 64"/>
                <a:gd name="T17" fmla="*/ 0 h 53"/>
                <a:gd name="T18" fmla="*/ 40 w 64"/>
                <a:gd name="T19" fmla="*/ 2 h 53"/>
                <a:gd name="T20" fmla="*/ 41 w 64"/>
                <a:gd name="T21" fmla="*/ 1 h 53"/>
                <a:gd name="T22" fmla="*/ 31 w 64"/>
                <a:gd name="T23" fmla="*/ 16 h 53"/>
                <a:gd name="T24" fmla="*/ 26 w 64"/>
                <a:gd name="T25" fmla="*/ 12 h 53"/>
                <a:gd name="T26" fmla="*/ 10 w 64"/>
                <a:gd name="T27" fmla="*/ 5 h 53"/>
                <a:gd name="T28" fmla="*/ 15 w 64"/>
                <a:gd name="T29" fmla="*/ 13 h 53"/>
                <a:gd name="T30" fmla="*/ 11 w 64"/>
                <a:gd name="T31" fmla="*/ 13 h 53"/>
                <a:gd name="T32" fmla="*/ 18 w 64"/>
                <a:gd name="T33" fmla="*/ 20 h 53"/>
                <a:gd name="T34" fmla="*/ 14 w 64"/>
                <a:gd name="T35" fmla="*/ 21 h 53"/>
                <a:gd name="T36" fmla="*/ 22 w 64"/>
                <a:gd name="T37" fmla="*/ 25 h 53"/>
                <a:gd name="T38" fmla="*/ 24 w 64"/>
                <a:gd name="T39" fmla="*/ 31 h 53"/>
                <a:gd name="T40" fmla="*/ 0 w 64"/>
                <a:gd name="T41" fmla="*/ 31 h 53"/>
                <a:gd name="T42" fmla="*/ 56 w 64"/>
                <a:gd name="T43" fmla="*/ 23 h 53"/>
                <a:gd name="T44" fmla="*/ 64 w 64"/>
                <a:gd name="T45" fmla="*/ 20 h 53"/>
                <a:gd name="T46" fmla="*/ 57 w 64"/>
                <a:gd name="T47" fmla="*/ 2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 h="53">
                  <a:moveTo>
                    <a:pt x="57" y="20"/>
                  </a:moveTo>
                  <a:cubicBezTo>
                    <a:pt x="60" y="19"/>
                    <a:pt x="63" y="18"/>
                    <a:pt x="64" y="16"/>
                  </a:cubicBezTo>
                  <a:cubicBezTo>
                    <a:pt x="62" y="16"/>
                    <a:pt x="58" y="17"/>
                    <a:pt x="56" y="16"/>
                  </a:cubicBezTo>
                  <a:cubicBezTo>
                    <a:pt x="56" y="16"/>
                    <a:pt x="56" y="15"/>
                    <a:pt x="56" y="15"/>
                  </a:cubicBezTo>
                  <a:cubicBezTo>
                    <a:pt x="54" y="9"/>
                    <a:pt x="48" y="4"/>
                    <a:pt x="42" y="4"/>
                  </a:cubicBezTo>
                  <a:cubicBezTo>
                    <a:pt x="43" y="4"/>
                    <a:pt x="43" y="4"/>
                    <a:pt x="44" y="4"/>
                  </a:cubicBezTo>
                  <a:cubicBezTo>
                    <a:pt x="44" y="3"/>
                    <a:pt x="48" y="3"/>
                    <a:pt x="48" y="1"/>
                  </a:cubicBezTo>
                  <a:cubicBezTo>
                    <a:pt x="47" y="0"/>
                    <a:pt x="42" y="2"/>
                    <a:pt x="42" y="3"/>
                  </a:cubicBezTo>
                  <a:cubicBezTo>
                    <a:pt x="43" y="2"/>
                    <a:pt x="45" y="1"/>
                    <a:pt x="45" y="0"/>
                  </a:cubicBezTo>
                  <a:cubicBezTo>
                    <a:pt x="43" y="0"/>
                    <a:pt x="41" y="1"/>
                    <a:pt x="40" y="2"/>
                  </a:cubicBezTo>
                  <a:cubicBezTo>
                    <a:pt x="40" y="2"/>
                    <a:pt x="41" y="1"/>
                    <a:pt x="41" y="1"/>
                  </a:cubicBezTo>
                  <a:cubicBezTo>
                    <a:pt x="36" y="4"/>
                    <a:pt x="33" y="10"/>
                    <a:pt x="31" y="16"/>
                  </a:cubicBezTo>
                  <a:cubicBezTo>
                    <a:pt x="29" y="14"/>
                    <a:pt x="27" y="13"/>
                    <a:pt x="26" y="12"/>
                  </a:cubicBezTo>
                  <a:cubicBezTo>
                    <a:pt x="22" y="10"/>
                    <a:pt x="17" y="8"/>
                    <a:pt x="10" y="5"/>
                  </a:cubicBezTo>
                  <a:cubicBezTo>
                    <a:pt x="9" y="7"/>
                    <a:pt x="11" y="11"/>
                    <a:pt x="15" y="13"/>
                  </a:cubicBezTo>
                  <a:cubicBezTo>
                    <a:pt x="14" y="13"/>
                    <a:pt x="12" y="13"/>
                    <a:pt x="11" y="13"/>
                  </a:cubicBezTo>
                  <a:cubicBezTo>
                    <a:pt x="12" y="16"/>
                    <a:pt x="13" y="19"/>
                    <a:pt x="18" y="20"/>
                  </a:cubicBezTo>
                  <a:cubicBezTo>
                    <a:pt x="16" y="20"/>
                    <a:pt x="15" y="20"/>
                    <a:pt x="14" y="21"/>
                  </a:cubicBezTo>
                  <a:cubicBezTo>
                    <a:pt x="15" y="23"/>
                    <a:pt x="17" y="26"/>
                    <a:pt x="22" y="25"/>
                  </a:cubicBezTo>
                  <a:cubicBezTo>
                    <a:pt x="17" y="27"/>
                    <a:pt x="20" y="31"/>
                    <a:pt x="24" y="31"/>
                  </a:cubicBezTo>
                  <a:cubicBezTo>
                    <a:pt x="17" y="38"/>
                    <a:pt x="6" y="37"/>
                    <a:pt x="0" y="31"/>
                  </a:cubicBezTo>
                  <a:cubicBezTo>
                    <a:pt x="16" y="53"/>
                    <a:pt x="51" y="44"/>
                    <a:pt x="56" y="23"/>
                  </a:cubicBezTo>
                  <a:cubicBezTo>
                    <a:pt x="60" y="23"/>
                    <a:pt x="63" y="22"/>
                    <a:pt x="64" y="20"/>
                  </a:cubicBezTo>
                  <a:cubicBezTo>
                    <a:pt x="62" y="21"/>
                    <a:pt x="58" y="20"/>
                    <a:pt x="57"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endParaRPr lang="fr-CA" sz="4294" dirty="0"/>
            </a:p>
          </p:txBody>
        </p:sp>
      </p:grpSp>
      <p:sp>
        <p:nvSpPr>
          <p:cNvPr id="13" name="Text Placeholder 32">
            <a:extLst>
              <a:ext uri="{FF2B5EF4-FFF2-40B4-BE49-F238E27FC236}">
                <a16:creationId xmlns:a16="http://schemas.microsoft.com/office/drawing/2014/main" id="{1D43C443-055D-5865-6D3C-6A33A2A0E49E}"/>
              </a:ext>
            </a:extLst>
          </p:cNvPr>
          <p:cNvSpPr txBox="1">
            <a:spLocks/>
          </p:cNvSpPr>
          <p:nvPr/>
        </p:nvSpPr>
        <p:spPr>
          <a:xfrm>
            <a:off x="5685629" y="8497094"/>
            <a:ext cx="1616556" cy="1344488"/>
          </a:xfrm>
          <a:prstGeom prst="rect">
            <a:avLst/>
          </a:prstGeom>
        </p:spPr>
        <p:txBody>
          <a:bodyPr anchor="t">
            <a:noAutofit/>
          </a:bodyPr>
          <a:lstStyle>
            <a:lvl1pPr marL="0" indent="0" algn="ctr" defTabSz="755934" rtl="0" eaLnBrk="1" latinLnBrk="0" hangingPunct="1">
              <a:lnSpc>
                <a:spcPct val="100000"/>
              </a:lnSpc>
              <a:spcBef>
                <a:spcPts val="0"/>
              </a:spcBef>
              <a:buFont typeface="Arial" panose="020B0604020202020204" pitchFamily="34" charset="0"/>
              <a:buNone/>
              <a:defRPr sz="2000" b="1" i="0" kern="1200">
                <a:solidFill>
                  <a:schemeClr val="bg1"/>
                </a:solidFill>
                <a:latin typeface="Poppins" pitchFamily="2" charset="77"/>
                <a:ea typeface="+mn-ea"/>
                <a:cs typeface="Poppins" pitchFamily="2" charset="77"/>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err="1"/>
              <a:t>Följ</a:t>
            </a:r>
            <a:r>
              <a:rPr lang="en-GB" dirty="0"/>
              <a:t> </a:t>
            </a:r>
            <a:r>
              <a:rPr lang="en-GB" dirty="0" err="1"/>
              <a:t>oss</a:t>
            </a:r>
            <a:r>
              <a:rPr lang="en-GB" dirty="0"/>
              <a:t>:</a:t>
            </a:r>
            <a:endParaRPr lang="en-US" dirty="0"/>
          </a:p>
        </p:txBody>
      </p:sp>
      <p:sp>
        <p:nvSpPr>
          <p:cNvPr id="16" name="Rectangle 15">
            <a:extLst>
              <a:ext uri="{FF2B5EF4-FFF2-40B4-BE49-F238E27FC236}">
                <a16:creationId xmlns:a16="http://schemas.microsoft.com/office/drawing/2014/main" id="{94CDFA7C-E448-2ED2-C416-BCD02597F754}"/>
              </a:ext>
            </a:extLst>
          </p:cNvPr>
          <p:cNvSpPr/>
          <p:nvPr/>
        </p:nvSpPr>
        <p:spPr>
          <a:xfrm>
            <a:off x="5871411" y="9795965"/>
            <a:ext cx="1688264" cy="5697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77D78AED-3734-1865-B18D-66D874603942}"/>
              </a:ext>
            </a:extLst>
          </p:cNvPr>
          <p:cNvPicPr/>
          <p:nvPr/>
        </p:nvPicPr>
        <p:blipFill rotWithShape="1">
          <a:blip r:embed="rId3" cstate="print">
            <a:extLst>
              <a:ext uri="{28A0092B-C50C-407E-A947-70E740481C1C}">
                <a14:useLocalDpi xmlns:a14="http://schemas.microsoft.com/office/drawing/2010/main"/>
              </a:ext>
            </a:extLst>
          </a:blip>
          <a:srcRect r="44449"/>
          <a:stretch/>
        </p:blipFill>
        <p:spPr bwMode="auto">
          <a:xfrm>
            <a:off x="6005107" y="9911167"/>
            <a:ext cx="1280061" cy="29394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551252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6CA9C17A-8ABB-17C3-0050-D8B4DDD1E231}"/>
              </a:ext>
            </a:extLst>
          </p:cNvPr>
          <p:cNvPicPr>
            <a:picLocks noGrp="1" noChangeAspect="1"/>
          </p:cNvPicPr>
          <p:nvPr>
            <p:ph type="pic" sz="quarter" idx="17"/>
          </p:nvPr>
        </p:nvPicPr>
        <p:blipFill rotWithShape="1">
          <a:blip r:embed="rId2"/>
          <a:srcRect l="22465" t="12698" b="35164"/>
          <a:stretch/>
        </p:blipFill>
        <p:spPr>
          <a:xfrm>
            <a:off x="1" y="0"/>
            <a:ext cx="7559676" cy="6354362"/>
          </a:xfrm>
        </p:spPr>
      </p:pic>
      <p:sp>
        <p:nvSpPr>
          <p:cNvPr id="6" name="Text Placeholder 5">
            <a:extLst>
              <a:ext uri="{FF2B5EF4-FFF2-40B4-BE49-F238E27FC236}">
                <a16:creationId xmlns:a16="http://schemas.microsoft.com/office/drawing/2014/main" id="{B1B2965C-EB86-1488-00AA-F927BF0A3CE8}"/>
              </a:ext>
            </a:extLst>
          </p:cNvPr>
          <p:cNvSpPr>
            <a:spLocks noGrp="1"/>
          </p:cNvSpPr>
          <p:nvPr>
            <p:ph type="body" sz="quarter" idx="18"/>
          </p:nvPr>
        </p:nvSpPr>
        <p:spPr>
          <a:xfrm>
            <a:off x="1792157" y="7585363"/>
            <a:ext cx="2716047" cy="2306781"/>
          </a:xfrm>
        </p:spPr>
        <p:txBody>
          <a:bodyPr/>
          <a:lstStyle/>
          <a:p>
            <a:r>
              <a:rPr lang="en-US" dirty="0"/>
              <a:t>VAD ÄR EDUCATION 4.0? </a:t>
            </a:r>
          </a:p>
          <a:p>
            <a:endParaRPr lang="en-US" dirty="0"/>
          </a:p>
        </p:txBody>
      </p:sp>
      <p:sp>
        <p:nvSpPr>
          <p:cNvPr id="7" name="Text Placeholder 6">
            <a:extLst>
              <a:ext uri="{FF2B5EF4-FFF2-40B4-BE49-F238E27FC236}">
                <a16:creationId xmlns:a16="http://schemas.microsoft.com/office/drawing/2014/main" id="{200B8C3F-6CE0-4A14-508B-E9F1822C6CFA}"/>
              </a:ext>
            </a:extLst>
          </p:cNvPr>
          <p:cNvSpPr>
            <a:spLocks noGrp="1"/>
          </p:cNvSpPr>
          <p:nvPr>
            <p:ph type="body" sz="quarter" idx="19"/>
          </p:nvPr>
        </p:nvSpPr>
        <p:spPr/>
        <p:txBody>
          <a:bodyPr/>
          <a:lstStyle/>
          <a:p>
            <a:r>
              <a:rPr lang="en-US" dirty="0"/>
              <a:t>01</a:t>
            </a:r>
          </a:p>
        </p:txBody>
      </p:sp>
      <p:pic>
        <p:nvPicPr>
          <p:cNvPr id="4" name="Picture Placeholder 2">
            <a:extLst>
              <a:ext uri="{FF2B5EF4-FFF2-40B4-BE49-F238E27FC236}">
                <a16:creationId xmlns:a16="http://schemas.microsoft.com/office/drawing/2014/main" id="{84E5BA4D-62E6-50AA-9BF7-6D9993A57B06}"/>
              </a:ext>
            </a:extLst>
          </p:cNvPr>
          <p:cNvPicPr>
            <a:picLocks noChangeAspect="1"/>
          </p:cNvPicPr>
          <p:nvPr/>
        </p:nvPicPr>
        <p:blipFill rotWithShape="1">
          <a:blip r:embed="rId2"/>
          <a:srcRect l="13784" t="17124" r="-13784" b="15627"/>
          <a:stretch/>
        </p:blipFill>
        <p:spPr>
          <a:xfrm>
            <a:off x="-29843" y="42530"/>
            <a:ext cx="7559676" cy="6354362"/>
          </a:xfrm>
          <a:custGeom>
            <a:avLst/>
            <a:gdLst>
              <a:gd name="connsiteX0" fmla="*/ 0 w 7775575"/>
              <a:gd name="connsiteY0" fmla="*/ 0 h 6535838"/>
              <a:gd name="connsiteX1" fmla="*/ 7775575 w 7775575"/>
              <a:gd name="connsiteY1" fmla="*/ 0 h 6535838"/>
              <a:gd name="connsiteX2" fmla="*/ 7775575 w 7775575"/>
              <a:gd name="connsiteY2" fmla="*/ 1095706 h 6535838"/>
              <a:gd name="connsiteX3" fmla="*/ 0 w 7775575"/>
              <a:gd name="connsiteY3" fmla="*/ 6535838 h 6535838"/>
            </a:gdLst>
            <a:ahLst/>
            <a:cxnLst>
              <a:cxn ang="0">
                <a:pos x="connsiteX0" y="connsiteY0"/>
              </a:cxn>
              <a:cxn ang="0">
                <a:pos x="connsiteX1" y="connsiteY1"/>
              </a:cxn>
              <a:cxn ang="0">
                <a:pos x="connsiteX2" y="connsiteY2"/>
              </a:cxn>
              <a:cxn ang="0">
                <a:pos x="connsiteX3" y="connsiteY3"/>
              </a:cxn>
            </a:cxnLst>
            <a:rect l="l" t="t" r="r" b="b"/>
            <a:pathLst>
              <a:path w="7775575" h="6535838">
                <a:moveTo>
                  <a:pt x="0" y="0"/>
                </a:moveTo>
                <a:lnTo>
                  <a:pt x="7775575" y="0"/>
                </a:lnTo>
                <a:lnTo>
                  <a:pt x="7775575" y="1095706"/>
                </a:lnTo>
                <a:lnTo>
                  <a:pt x="0" y="6535838"/>
                </a:lnTo>
                <a:close/>
              </a:path>
            </a:pathLst>
          </a:custGeom>
        </p:spPr>
      </p:pic>
      <p:sp>
        <p:nvSpPr>
          <p:cNvPr id="2" name="Slide Number Placeholder 5">
            <a:extLst>
              <a:ext uri="{FF2B5EF4-FFF2-40B4-BE49-F238E27FC236}">
                <a16:creationId xmlns:a16="http://schemas.microsoft.com/office/drawing/2014/main" id="{C5CCCA73-FF87-2B65-FF83-EAE6B3FDD90F}"/>
              </a:ext>
            </a:extLst>
          </p:cNvPr>
          <p:cNvSpPr txBox="1">
            <a:spLocks/>
          </p:cNvSpPr>
          <p:nvPr/>
        </p:nvSpPr>
        <p:spPr>
          <a:xfrm>
            <a:off x="7030922" y="10219096"/>
            <a:ext cx="372588" cy="363596"/>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rgbClr val="000000"/>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4</a:t>
            </a:fld>
            <a:endParaRPr lang="fr-CA" dirty="0"/>
          </a:p>
        </p:txBody>
      </p:sp>
    </p:spTree>
    <p:extLst>
      <p:ext uri="{BB962C8B-B14F-4D97-AF65-F5344CB8AC3E}">
        <p14:creationId xmlns:p14="http://schemas.microsoft.com/office/powerpoint/2010/main" val="313099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
            <a:extLst>
              <a:ext uri="{FF2B5EF4-FFF2-40B4-BE49-F238E27FC236}">
                <a16:creationId xmlns:a16="http://schemas.microsoft.com/office/drawing/2014/main" id="{1E3CA3AC-45BF-0B6F-FB1F-FC94FDF7B06E}"/>
              </a:ext>
            </a:extLst>
          </p:cNvPr>
          <p:cNvSpPr/>
          <p:nvPr/>
        </p:nvSpPr>
        <p:spPr>
          <a:xfrm rot="16200000">
            <a:off x="2347088" y="-1212313"/>
            <a:ext cx="2852803" cy="7572377"/>
          </a:xfrm>
          <a:custGeom>
            <a:avLst/>
            <a:gdLst>
              <a:gd name="connsiteX0" fmla="*/ 0 w 3885767"/>
              <a:gd name="connsiteY0" fmla="*/ 0 h 10691813"/>
              <a:gd name="connsiteX1" fmla="*/ 3885767 w 3885767"/>
              <a:gd name="connsiteY1" fmla="*/ 0 h 10691813"/>
              <a:gd name="connsiteX2" fmla="*/ 3885767 w 3885767"/>
              <a:gd name="connsiteY2" fmla="*/ 10691813 h 10691813"/>
              <a:gd name="connsiteX3" fmla="*/ 0 w 3885767"/>
              <a:gd name="connsiteY3" fmla="*/ 10691813 h 10691813"/>
              <a:gd name="connsiteX4" fmla="*/ 0 w 3885767"/>
              <a:gd name="connsiteY4" fmla="*/ 0 h 10691813"/>
              <a:gd name="connsiteX0" fmla="*/ 0 w 3885767"/>
              <a:gd name="connsiteY0" fmla="*/ 0 h 10691813"/>
              <a:gd name="connsiteX1" fmla="*/ 3885767 w 3885767"/>
              <a:gd name="connsiteY1" fmla="*/ 0 h 10691813"/>
              <a:gd name="connsiteX2" fmla="*/ 2854635 w 3885767"/>
              <a:gd name="connsiteY2" fmla="*/ 10691813 h 10691813"/>
              <a:gd name="connsiteX3" fmla="*/ 0 w 3885767"/>
              <a:gd name="connsiteY3" fmla="*/ 10691813 h 10691813"/>
              <a:gd name="connsiteX4" fmla="*/ 0 w 3885767"/>
              <a:gd name="connsiteY4" fmla="*/ 0 h 10691813"/>
              <a:gd name="connsiteX0" fmla="*/ 0 w 4817649"/>
              <a:gd name="connsiteY0" fmla="*/ 0 h 10691813"/>
              <a:gd name="connsiteX1" fmla="*/ 4817649 w 4817649"/>
              <a:gd name="connsiteY1" fmla="*/ 0 h 10691813"/>
              <a:gd name="connsiteX2" fmla="*/ 3786517 w 4817649"/>
              <a:gd name="connsiteY2" fmla="*/ 10691813 h 10691813"/>
              <a:gd name="connsiteX3" fmla="*/ 931882 w 4817649"/>
              <a:gd name="connsiteY3" fmla="*/ 10691813 h 10691813"/>
              <a:gd name="connsiteX4" fmla="*/ 0 w 4817649"/>
              <a:gd name="connsiteY4" fmla="*/ 0 h 10691813"/>
              <a:gd name="connsiteX0" fmla="*/ 0 w 4118738"/>
              <a:gd name="connsiteY0" fmla="*/ 25317 h 10691813"/>
              <a:gd name="connsiteX1" fmla="*/ 4118738 w 4118738"/>
              <a:gd name="connsiteY1" fmla="*/ 0 h 10691813"/>
              <a:gd name="connsiteX2" fmla="*/ 3087606 w 4118738"/>
              <a:gd name="connsiteY2" fmla="*/ 10691813 h 10691813"/>
              <a:gd name="connsiteX3" fmla="*/ 232971 w 4118738"/>
              <a:gd name="connsiteY3" fmla="*/ 10691813 h 10691813"/>
              <a:gd name="connsiteX4" fmla="*/ 0 w 4118738"/>
              <a:gd name="connsiteY4" fmla="*/ 25317 h 10691813"/>
              <a:gd name="connsiteX0" fmla="*/ 0 w 4118738"/>
              <a:gd name="connsiteY0" fmla="*/ 25317 h 10691814"/>
              <a:gd name="connsiteX1" fmla="*/ 4118738 w 4118738"/>
              <a:gd name="connsiteY1" fmla="*/ 0 h 10691814"/>
              <a:gd name="connsiteX2" fmla="*/ 3087606 w 4118738"/>
              <a:gd name="connsiteY2" fmla="*/ 10691813 h 10691814"/>
              <a:gd name="connsiteX3" fmla="*/ 491828 w 4118738"/>
              <a:gd name="connsiteY3" fmla="*/ 10691814 h 10691814"/>
              <a:gd name="connsiteX4" fmla="*/ 0 w 4118738"/>
              <a:gd name="connsiteY4" fmla="*/ 25317 h 106918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8738" h="10691814">
                <a:moveTo>
                  <a:pt x="0" y="25317"/>
                </a:moveTo>
                <a:lnTo>
                  <a:pt x="4118738" y="0"/>
                </a:lnTo>
                <a:lnTo>
                  <a:pt x="3087606" y="10691813"/>
                </a:lnTo>
                <a:lnTo>
                  <a:pt x="491828" y="10691814"/>
                </a:lnTo>
                <a:lnTo>
                  <a:pt x="0" y="25317"/>
                </a:lnTo>
                <a:close/>
              </a:path>
            </a:pathLst>
          </a:custGeom>
          <a:solidFill>
            <a:srgbClr val="E611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36">
            <a:extLst>
              <a:ext uri="{FF2B5EF4-FFF2-40B4-BE49-F238E27FC236}">
                <a16:creationId xmlns:a16="http://schemas.microsoft.com/office/drawing/2014/main" id="{F4501FC5-0892-17D8-A949-44BDA7A8FEB4}"/>
              </a:ext>
            </a:extLst>
          </p:cNvPr>
          <p:cNvSpPr/>
          <p:nvPr/>
        </p:nvSpPr>
        <p:spPr>
          <a:xfrm>
            <a:off x="-12700" y="-12701"/>
            <a:ext cx="2527300" cy="1877693"/>
          </a:xfrm>
          <a:custGeom>
            <a:avLst/>
            <a:gdLst>
              <a:gd name="connsiteX0" fmla="*/ 0 w 2260600"/>
              <a:gd name="connsiteY0" fmla="*/ 1841500 h 1841500"/>
              <a:gd name="connsiteX1" fmla="*/ 0 w 2260600"/>
              <a:gd name="connsiteY1" fmla="*/ 1765300 h 1841500"/>
              <a:gd name="connsiteX2" fmla="*/ 1701800 w 2260600"/>
              <a:gd name="connsiteY2" fmla="*/ 1066800 h 1841500"/>
              <a:gd name="connsiteX3" fmla="*/ 2260600 w 2260600"/>
              <a:gd name="connsiteY3" fmla="*/ 0 h 1841500"/>
              <a:gd name="connsiteX4" fmla="*/ 12700 w 2260600"/>
              <a:gd name="connsiteY4" fmla="*/ 0 h 1841500"/>
              <a:gd name="connsiteX5" fmla="*/ 0 w 2260600"/>
              <a:gd name="connsiteY5" fmla="*/ 1841500 h 184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0600" h="1841500">
                <a:moveTo>
                  <a:pt x="0" y="1841500"/>
                </a:moveTo>
                <a:lnTo>
                  <a:pt x="0" y="1765300"/>
                </a:lnTo>
                <a:lnTo>
                  <a:pt x="1701800" y="1066800"/>
                </a:lnTo>
                <a:lnTo>
                  <a:pt x="2260600" y="0"/>
                </a:lnTo>
                <a:lnTo>
                  <a:pt x="12700" y="0"/>
                </a:lnTo>
                <a:cubicBezTo>
                  <a:pt x="8467" y="613833"/>
                  <a:pt x="4233" y="1227667"/>
                  <a:pt x="0" y="1841500"/>
                </a:cubicBezTo>
                <a:close/>
              </a:path>
            </a:pathLst>
          </a:custGeom>
          <a:solidFill>
            <a:srgbClr val="358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6">
            <a:extLst>
              <a:ext uri="{FF2B5EF4-FFF2-40B4-BE49-F238E27FC236}">
                <a16:creationId xmlns:a16="http://schemas.microsoft.com/office/drawing/2014/main" id="{ABAA99F3-2A8F-DEF2-6766-5FA0C778B20F}"/>
              </a:ext>
            </a:extLst>
          </p:cNvPr>
          <p:cNvSpPr>
            <a:spLocks noGrp="1"/>
          </p:cNvSpPr>
          <p:nvPr>
            <p:ph type="body" sz="quarter" idx="32"/>
          </p:nvPr>
        </p:nvSpPr>
        <p:spPr>
          <a:xfrm>
            <a:off x="615148" y="4636444"/>
            <a:ext cx="6526988" cy="1637356"/>
          </a:xfrm>
        </p:spPr>
        <p:txBody>
          <a:bodyPr/>
          <a:lstStyle/>
          <a:p>
            <a:r>
              <a:rPr lang="sv-SE" dirty="0"/>
              <a:t>Under de senaste tio åren har den digitala tekniken revolutionerat alla delar av våra liv, särskilt hur vi lever och arbetar. Och även om stora ansträngningar har gjorts för att revolutionera hur vi undervisar och lär oss finns det mycket mer att göra. Covid-19-pandemin sporrade till snabba tekniska förändringar. </a:t>
            </a:r>
          </a:p>
          <a:p>
            <a:endParaRPr lang="sv-SE" dirty="0"/>
          </a:p>
          <a:p>
            <a:r>
              <a:rPr lang="sv-SE" dirty="0"/>
              <a:t>Blandad undervisning och blandat lärande, inklusive användning av teknik både i och utanför klassrummet, blev en del av livet för oss. Den här förändringen har möjliggjort många spännande möjligheter och utmaningar för utbildare. Samtidigt har den förvärrat de redan existerande orättvisorna i utbildning.</a:t>
            </a:r>
          </a:p>
          <a:p>
            <a:endParaRPr lang="sv-SE" dirty="0"/>
          </a:p>
          <a:p>
            <a:r>
              <a:rPr lang="sv-SE" dirty="0"/>
              <a:t>Vår utmaning som utbildare är att gripa de möjligheter som tekniken ger oss och att använda dem så att orättvisorna för inlärarna minskar och möjligheterna ökar. </a:t>
            </a:r>
          </a:p>
        </p:txBody>
      </p:sp>
      <p:sp>
        <p:nvSpPr>
          <p:cNvPr id="28" name="Text Placeholder 27">
            <a:extLst>
              <a:ext uri="{FF2B5EF4-FFF2-40B4-BE49-F238E27FC236}">
                <a16:creationId xmlns:a16="http://schemas.microsoft.com/office/drawing/2014/main" id="{45243697-CF98-E2E8-8D62-16832AD6D508}"/>
              </a:ext>
            </a:extLst>
          </p:cNvPr>
          <p:cNvSpPr>
            <a:spLocks noGrp="1"/>
          </p:cNvSpPr>
          <p:nvPr>
            <p:ph type="body" sz="quarter" idx="33"/>
          </p:nvPr>
        </p:nvSpPr>
        <p:spPr>
          <a:xfrm>
            <a:off x="3779836" y="411033"/>
            <a:ext cx="3306763" cy="1349764"/>
          </a:xfrm>
        </p:spPr>
        <p:txBody>
          <a:bodyPr/>
          <a:lstStyle/>
          <a:p>
            <a:pPr algn="r">
              <a:lnSpc>
                <a:spcPts val="3100"/>
              </a:lnSpc>
              <a:spcBef>
                <a:spcPts val="0"/>
              </a:spcBef>
            </a:pPr>
            <a:r>
              <a:rPr lang="en-US" dirty="0"/>
              <a:t>VAD ÄR EDUCATION 4.0? </a:t>
            </a:r>
          </a:p>
          <a:p>
            <a:pPr>
              <a:lnSpc>
                <a:spcPts val="3100"/>
              </a:lnSpc>
              <a:spcBef>
                <a:spcPts val="0"/>
              </a:spcBef>
            </a:pPr>
            <a:endParaRPr lang="en-US" dirty="0"/>
          </a:p>
        </p:txBody>
      </p:sp>
      <p:sp>
        <p:nvSpPr>
          <p:cNvPr id="19" name="Text Placeholder 18">
            <a:extLst>
              <a:ext uri="{FF2B5EF4-FFF2-40B4-BE49-F238E27FC236}">
                <a16:creationId xmlns:a16="http://schemas.microsoft.com/office/drawing/2014/main" id="{70A69A83-4F11-4CA9-472E-A0237AF2B8B1}"/>
              </a:ext>
            </a:extLst>
          </p:cNvPr>
          <p:cNvSpPr>
            <a:spLocks noGrp="1"/>
          </p:cNvSpPr>
          <p:nvPr>
            <p:ph type="body" sz="quarter" idx="34"/>
          </p:nvPr>
        </p:nvSpPr>
        <p:spPr>
          <a:xfrm>
            <a:off x="2514600" y="2050341"/>
            <a:ext cx="4572001" cy="1064757"/>
          </a:xfrm>
        </p:spPr>
        <p:txBody>
          <a:bodyPr/>
          <a:lstStyle/>
          <a:p>
            <a:pPr>
              <a:lnSpc>
                <a:spcPts val="1520"/>
              </a:lnSpc>
            </a:pPr>
            <a:r>
              <a:rPr lang="sv-SE" sz="1400" dirty="0" err="1">
                <a:solidFill>
                  <a:schemeClr val="bg1"/>
                </a:solidFill>
              </a:rPr>
              <a:t>Education</a:t>
            </a:r>
            <a:r>
              <a:rPr lang="sv-SE" sz="1400" dirty="0">
                <a:solidFill>
                  <a:schemeClr val="bg1"/>
                </a:solidFill>
              </a:rPr>
              <a:t> 4.0 är ett sätt att se annorlunda på utbildning på ett inkluderande sätt. Det fokuserar på att utveckla och främja ett brett urval av färdigheter för att förbereda inlärarna för den fjärde industriella revolutionen. Det viktigaste är att det påverkar teknisk och pedagogisk innovation så att inlärarna sätts i centrum för lärandet. </a:t>
            </a:r>
          </a:p>
          <a:p>
            <a:pPr>
              <a:lnSpc>
                <a:spcPts val="1520"/>
              </a:lnSpc>
            </a:pPr>
            <a:endParaRPr lang="sv-SE" sz="1400" dirty="0">
              <a:solidFill>
                <a:schemeClr val="bg1"/>
              </a:solidFill>
            </a:endParaRPr>
          </a:p>
        </p:txBody>
      </p:sp>
      <p:grpSp>
        <p:nvGrpSpPr>
          <p:cNvPr id="31" name="Graphic 2">
            <a:extLst>
              <a:ext uri="{FF2B5EF4-FFF2-40B4-BE49-F238E27FC236}">
                <a16:creationId xmlns:a16="http://schemas.microsoft.com/office/drawing/2014/main" id="{D336B169-2BB4-634F-2856-5D2E7C5FE581}"/>
              </a:ext>
            </a:extLst>
          </p:cNvPr>
          <p:cNvGrpSpPr/>
          <p:nvPr userDrawn="1"/>
        </p:nvGrpSpPr>
        <p:grpSpPr>
          <a:xfrm rot="10800000" flipH="1">
            <a:off x="-911061" y="-15565"/>
            <a:ext cx="1822121" cy="633844"/>
            <a:chOff x="4497892" y="6688880"/>
            <a:chExt cx="1587779" cy="552326"/>
          </a:xfrm>
          <a:solidFill>
            <a:srgbClr val="FFFFFF"/>
          </a:solidFill>
        </p:grpSpPr>
        <p:sp>
          <p:nvSpPr>
            <p:cNvPr id="32" name="Graphic 2">
              <a:extLst>
                <a:ext uri="{FF2B5EF4-FFF2-40B4-BE49-F238E27FC236}">
                  <a16:creationId xmlns:a16="http://schemas.microsoft.com/office/drawing/2014/main" id="{4647E908-DF0C-3257-FBD1-3791CA9EC9F4}"/>
                </a:ext>
              </a:extLst>
            </p:cNvPr>
            <p:cNvSpPr/>
            <p:nvPr/>
          </p:nvSpPr>
          <p:spPr>
            <a:xfrm>
              <a:off x="4755987" y="6869474"/>
              <a:ext cx="1071829" cy="371732"/>
            </a:xfrm>
            <a:custGeom>
              <a:avLst/>
              <a:gdLst>
                <a:gd name="connsiteX0" fmla="*/ 543881 w 1071829"/>
                <a:gd name="connsiteY0" fmla="*/ 2221 h 371732"/>
                <a:gd name="connsiteX1" fmla="*/ 540858 w 1071829"/>
                <a:gd name="connsiteY1" fmla="*/ 949 h 371732"/>
                <a:gd name="connsiteX2" fmla="*/ 538674 w 1071829"/>
                <a:gd name="connsiteY2" fmla="*/ 109 h 371732"/>
                <a:gd name="connsiteX3" fmla="*/ 535891 w 1071829"/>
                <a:gd name="connsiteY3" fmla="*/ 37 h 371732"/>
                <a:gd name="connsiteX4" fmla="*/ 533179 w 1071829"/>
                <a:gd name="connsiteY4" fmla="*/ 109 h 371732"/>
                <a:gd name="connsiteX5" fmla="*/ 530948 w 1071829"/>
                <a:gd name="connsiteY5" fmla="*/ 997 h 371732"/>
                <a:gd name="connsiteX6" fmla="*/ 527996 w 1071829"/>
                <a:gd name="connsiteY6" fmla="*/ 2245 h 371732"/>
                <a:gd name="connsiteX7" fmla="*/ 527636 w 1071829"/>
                <a:gd name="connsiteY7" fmla="*/ 2388 h 371732"/>
                <a:gd name="connsiteX8" fmla="*/ 0 w 1071829"/>
                <a:gd name="connsiteY8" fmla="*/ 371732 h 371732"/>
                <a:gd name="connsiteX9" fmla="*/ 4895 w 1071829"/>
                <a:gd name="connsiteY9" fmla="*/ 371732 h 371732"/>
                <a:gd name="connsiteX10" fmla="*/ 50342 w 1071829"/>
                <a:gd name="connsiteY10" fmla="*/ 371732 h 371732"/>
                <a:gd name="connsiteX11" fmla="*/ 535891 w 1071829"/>
                <a:gd name="connsiteY11" fmla="*/ 31807 h 371732"/>
                <a:gd name="connsiteX12" fmla="*/ 1021559 w 1071829"/>
                <a:gd name="connsiteY12" fmla="*/ 371732 h 371732"/>
                <a:gd name="connsiteX13" fmla="*/ 1071829 w 1071829"/>
                <a:gd name="connsiteY13" fmla="*/ 371732 h 371732"/>
                <a:gd name="connsiteX14" fmla="*/ 544217 w 1071829"/>
                <a:gd name="connsiteY14" fmla="*/ 2388 h 371732"/>
                <a:gd name="connsiteX15" fmla="*/ 543881 w 1071829"/>
                <a:gd name="connsiteY15" fmla="*/ 2221 h 37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1829" h="371732">
                  <a:moveTo>
                    <a:pt x="543881" y="2221"/>
                  </a:moveTo>
                  <a:cubicBezTo>
                    <a:pt x="542969" y="1597"/>
                    <a:pt x="541866" y="1357"/>
                    <a:pt x="540858" y="949"/>
                  </a:cubicBezTo>
                  <a:cubicBezTo>
                    <a:pt x="540138" y="661"/>
                    <a:pt x="539442" y="229"/>
                    <a:pt x="538674" y="109"/>
                  </a:cubicBezTo>
                  <a:cubicBezTo>
                    <a:pt x="537786" y="-83"/>
                    <a:pt x="536850" y="37"/>
                    <a:pt x="535891" y="37"/>
                  </a:cubicBezTo>
                  <a:cubicBezTo>
                    <a:pt x="534979" y="37"/>
                    <a:pt x="534067" y="-83"/>
                    <a:pt x="533179" y="109"/>
                  </a:cubicBezTo>
                  <a:cubicBezTo>
                    <a:pt x="532411" y="229"/>
                    <a:pt x="531692" y="685"/>
                    <a:pt x="530948" y="997"/>
                  </a:cubicBezTo>
                  <a:cubicBezTo>
                    <a:pt x="529892" y="1357"/>
                    <a:pt x="528860" y="1621"/>
                    <a:pt x="527996" y="2245"/>
                  </a:cubicBezTo>
                  <a:cubicBezTo>
                    <a:pt x="527852" y="2365"/>
                    <a:pt x="527732" y="2365"/>
                    <a:pt x="527636" y="2388"/>
                  </a:cubicBezTo>
                  <a:lnTo>
                    <a:pt x="0" y="371732"/>
                  </a:lnTo>
                  <a:lnTo>
                    <a:pt x="4895" y="371732"/>
                  </a:lnTo>
                  <a:lnTo>
                    <a:pt x="50342" y="371732"/>
                  </a:lnTo>
                  <a:lnTo>
                    <a:pt x="535891" y="31807"/>
                  </a:lnTo>
                  <a:lnTo>
                    <a:pt x="1021559" y="371732"/>
                  </a:lnTo>
                  <a:lnTo>
                    <a:pt x="1071829" y="371732"/>
                  </a:lnTo>
                  <a:lnTo>
                    <a:pt x="544217" y="2388"/>
                  </a:lnTo>
                  <a:cubicBezTo>
                    <a:pt x="544097" y="2341"/>
                    <a:pt x="543953" y="2341"/>
                    <a:pt x="543881" y="2221"/>
                  </a:cubicBezTo>
                </a:path>
              </a:pathLst>
            </a:custGeom>
            <a:solidFill>
              <a:srgbClr val="FFFFFF"/>
            </a:solidFill>
            <a:ln w="2400" cap="flat">
              <a:noFill/>
              <a:prstDash val="solid"/>
              <a:miter/>
            </a:ln>
          </p:spPr>
          <p:txBody>
            <a:bodyPr rtlCol="0" anchor="ctr"/>
            <a:lstStyle/>
            <a:p>
              <a:endParaRPr lang="en-US" sz="1800"/>
            </a:p>
          </p:txBody>
        </p:sp>
        <p:sp>
          <p:nvSpPr>
            <p:cNvPr id="33" name="Graphic 2">
              <a:extLst>
                <a:ext uri="{FF2B5EF4-FFF2-40B4-BE49-F238E27FC236}">
                  <a16:creationId xmlns:a16="http://schemas.microsoft.com/office/drawing/2014/main" id="{7E4C93D1-98EB-FE83-4FAE-F1197C141AC4}"/>
                </a:ext>
              </a:extLst>
            </p:cNvPr>
            <p:cNvSpPr/>
            <p:nvPr/>
          </p:nvSpPr>
          <p:spPr>
            <a:xfrm>
              <a:off x="4497892" y="6688880"/>
              <a:ext cx="1587779" cy="552300"/>
            </a:xfrm>
            <a:custGeom>
              <a:avLst/>
              <a:gdLst>
                <a:gd name="connsiteX0" fmla="*/ 801976 w 1587779"/>
                <a:gd name="connsiteY0" fmla="*/ 2269 h 552300"/>
                <a:gd name="connsiteX1" fmla="*/ 798953 w 1587779"/>
                <a:gd name="connsiteY1" fmla="*/ 997 h 552300"/>
                <a:gd name="connsiteX2" fmla="*/ 796769 w 1587779"/>
                <a:gd name="connsiteY2" fmla="*/ 109 h 552300"/>
                <a:gd name="connsiteX3" fmla="*/ 793986 w 1587779"/>
                <a:gd name="connsiteY3" fmla="*/ 37 h 552300"/>
                <a:gd name="connsiteX4" fmla="*/ 791274 w 1587779"/>
                <a:gd name="connsiteY4" fmla="*/ 109 h 552300"/>
                <a:gd name="connsiteX5" fmla="*/ 789043 w 1587779"/>
                <a:gd name="connsiteY5" fmla="*/ 997 h 552300"/>
                <a:gd name="connsiteX6" fmla="*/ 786091 w 1587779"/>
                <a:gd name="connsiteY6" fmla="*/ 2269 h 552300"/>
                <a:gd name="connsiteX7" fmla="*/ 785731 w 1587779"/>
                <a:gd name="connsiteY7" fmla="*/ 2412 h 552300"/>
                <a:gd name="connsiteX8" fmla="*/ 0 w 1587779"/>
                <a:gd name="connsiteY8" fmla="*/ 552301 h 552300"/>
                <a:gd name="connsiteX9" fmla="*/ 9526 w 1587779"/>
                <a:gd name="connsiteY9" fmla="*/ 552301 h 552300"/>
                <a:gd name="connsiteX10" fmla="*/ 50294 w 1587779"/>
                <a:gd name="connsiteY10" fmla="*/ 552301 h 552300"/>
                <a:gd name="connsiteX11" fmla="*/ 793962 w 1587779"/>
                <a:gd name="connsiteY11" fmla="*/ 31879 h 552300"/>
                <a:gd name="connsiteX12" fmla="*/ 1537557 w 1587779"/>
                <a:gd name="connsiteY12" fmla="*/ 552301 h 552300"/>
                <a:gd name="connsiteX13" fmla="*/ 1587780 w 1587779"/>
                <a:gd name="connsiteY13" fmla="*/ 552301 h 552300"/>
                <a:gd name="connsiteX14" fmla="*/ 802288 w 1587779"/>
                <a:gd name="connsiteY14" fmla="*/ 2412 h 552300"/>
                <a:gd name="connsiteX15" fmla="*/ 801976 w 1587779"/>
                <a:gd name="connsiteY15" fmla="*/ 2269 h 55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87779" h="552300">
                  <a:moveTo>
                    <a:pt x="801976" y="2269"/>
                  </a:moveTo>
                  <a:cubicBezTo>
                    <a:pt x="801064" y="1693"/>
                    <a:pt x="799961" y="1357"/>
                    <a:pt x="798953" y="997"/>
                  </a:cubicBezTo>
                  <a:cubicBezTo>
                    <a:pt x="798233" y="709"/>
                    <a:pt x="797537" y="277"/>
                    <a:pt x="796769" y="109"/>
                  </a:cubicBezTo>
                  <a:cubicBezTo>
                    <a:pt x="795881" y="-83"/>
                    <a:pt x="794945" y="37"/>
                    <a:pt x="793986" y="37"/>
                  </a:cubicBezTo>
                  <a:cubicBezTo>
                    <a:pt x="793074" y="37"/>
                    <a:pt x="792162" y="-83"/>
                    <a:pt x="791274" y="109"/>
                  </a:cubicBezTo>
                  <a:cubicBezTo>
                    <a:pt x="790506" y="253"/>
                    <a:pt x="789787" y="733"/>
                    <a:pt x="789043" y="997"/>
                  </a:cubicBezTo>
                  <a:cubicBezTo>
                    <a:pt x="787987" y="1357"/>
                    <a:pt x="786955" y="1693"/>
                    <a:pt x="786091" y="2269"/>
                  </a:cubicBezTo>
                  <a:cubicBezTo>
                    <a:pt x="785947" y="2341"/>
                    <a:pt x="785827" y="2341"/>
                    <a:pt x="785731" y="2412"/>
                  </a:cubicBezTo>
                  <a:lnTo>
                    <a:pt x="0" y="552301"/>
                  </a:lnTo>
                  <a:lnTo>
                    <a:pt x="9526" y="552301"/>
                  </a:lnTo>
                  <a:lnTo>
                    <a:pt x="50294" y="552301"/>
                  </a:lnTo>
                  <a:lnTo>
                    <a:pt x="793962" y="31879"/>
                  </a:lnTo>
                  <a:lnTo>
                    <a:pt x="1537557" y="552301"/>
                  </a:lnTo>
                  <a:lnTo>
                    <a:pt x="1587780" y="552301"/>
                  </a:lnTo>
                  <a:lnTo>
                    <a:pt x="802288" y="2412"/>
                  </a:lnTo>
                  <a:cubicBezTo>
                    <a:pt x="802192" y="2341"/>
                    <a:pt x="802048" y="2341"/>
                    <a:pt x="801976" y="2269"/>
                  </a:cubicBezTo>
                </a:path>
              </a:pathLst>
            </a:custGeom>
            <a:solidFill>
              <a:srgbClr val="FFFFFF"/>
            </a:solidFill>
            <a:ln w="2400" cap="flat">
              <a:noFill/>
              <a:prstDash val="solid"/>
              <a:miter/>
            </a:ln>
          </p:spPr>
          <p:txBody>
            <a:bodyPr rtlCol="0" anchor="ctr"/>
            <a:lstStyle/>
            <a:p>
              <a:endParaRPr lang="en-US" sz="1800"/>
            </a:p>
          </p:txBody>
        </p:sp>
        <p:sp>
          <p:nvSpPr>
            <p:cNvPr id="34" name="Graphic 2">
              <a:extLst>
                <a:ext uri="{FF2B5EF4-FFF2-40B4-BE49-F238E27FC236}">
                  <a16:creationId xmlns:a16="http://schemas.microsoft.com/office/drawing/2014/main" id="{639171CB-6762-2309-41A5-06715AE016BD}"/>
                </a:ext>
              </a:extLst>
            </p:cNvPr>
            <p:cNvSpPr/>
            <p:nvPr/>
          </p:nvSpPr>
          <p:spPr>
            <a:xfrm>
              <a:off x="5019674" y="7054087"/>
              <a:ext cx="544457" cy="187118"/>
            </a:xfrm>
            <a:custGeom>
              <a:avLst/>
              <a:gdLst>
                <a:gd name="connsiteX0" fmla="*/ 280531 w 544457"/>
                <a:gd name="connsiteY0" fmla="*/ 2375 h 187118"/>
                <a:gd name="connsiteX1" fmla="*/ 280195 w 544457"/>
                <a:gd name="connsiteY1" fmla="*/ 2230 h 187118"/>
                <a:gd name="connsiteX2" fmla="*/ 277196 w 544457"/>
                <a:gd name="connsiteY2" fmla="*/ 959 h 187118"/>
                <a:gd name="connsiteX3" fmla="*/ 275012 w 544457"/>
                <a:gd name="connsiteY3" fmla="*/ 119 h 187118"/>
                <a:gd name="connsiteX4" fmla="*/ 272205 w 544457"/>
                <a:gd name="connsiteY4" fmla="*/ 47 h 187118"/>
                <a:gd name="connsiteX5" fmla="*/ 269493 w 544457"/>
                <a:gd name="connsiteY5" fmla="*/ 119 h 187118"/>
                <a:gd name="connsiteX6" fmla="*/ 267261 w 544457"/>
                <a:gd name="connsiteY6" fmla="*/ 959 h 187118"/>
                <a:gd name="connsiteX7" fmla="*/ 264310 w 544457"/>
                <a:gd name="connsiteY7" fmla="*/ 2230 h 187118"/>
                <a:gd name="connsiteX8" fmla="*/ 263950 w 544457"/>
                <a:gd name="connsiteY8" fmla="*/ 2375 h 187118"/>
                <a:gd name="connsiteX9" fmla="*/ 0 w 544457"/>
                <a:gd name="connsiteY9" fmla="*/ 187118 h 187118"/>
                <a:gd name="connsiteX10" fmla="*/ 50295 w 544457"/>
                <a:gd name="connsiteY10" fmla="*/ 187118 h 187118"/>
                <a:gd name="connsiteX11" fmla="*/ 272205 w 544457"/>
                <a:gd name="connsiteY11" fmla="*/ 31793 h 187118"/>
                <a:gd name="connsiteX12" fmla="*/ 494187 w 544457"/>
                <a:gd name="connsiteY12" fmla="*/ 187118 h 187118"/>
                <a:gd name="connsiteX13" fmla="*/ 544457 w 544457"/>
                <a:gd name="connsiteY13" fmla="*/ 187118 h 187118"/>
                <a:gd name="connsiteX14" fmla="*/ 280531 w 544457"/>
                <a:gd name="connsiteY14" fmla="*/ 2375 h 1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57" h="187118">
                  <a:moveTo>
                    <a:pt x="280531" y="2375"/>
                  </a:moveTo>
                  <a:cubicBezTo>
                    <a:pt x="280411" y="2303"/>
                    <a:pt x="280315" y="2303"/>
                    <a:pt x="280195" y="2230"/>
                  </a:cubicBezTo>
                  <a:cubicBezTo>
                    <a:pt x="279283" y="1607"/>
                    <a:pt x="278228" y="1319"/>
                    <a:pt x="277196" y="959"/>
                  </a:cubicBezTo>
                  <a:cubicBezTo>
                    <a:pt x="276428" y="671"/>
                    <a:pt x="275780" y="239"/>
                    <a:pt x="275012" y="119"/>
                  </a:cubicBezTo>
                  <a:cubicBezTo>
                    <a:pt x="274100" y="-97"/>
                    <a:pt x="273141" y="47"/>
                    <a:pt x="272205" y="47"/>
                  </a:cubicBezTo>
                  <a:cubicBezTo>
                    <a:pt x="271341" y="47"/>
                    <a:pt x="270405" y="-97"/>
                    <a:pt x="269493" y="119"/>
                  </a:cubicBezTo>
                  <a:cubicBezTo>
                    <a:pt x="268725" y="239"/>
                    <a:pt x="268005" y="671"/>
                    <a:pt x="267261" y="959"/>
                  </a:cubicBezTo>
                  <a:cubicBezTo>
                    <a:pt x="266206" y="1319"/>
                    <a:pt x="265222" y="1607"/>
                    <a:pt x="264310" y="2230"/>
                  </a:cubicBezTo>
                  <a:cubicBezTo>
                    <a:pt x="264166" y="2279"/>
                    <a:pt x="264046" y="2303"/>
                    <a:pt x="263950" y="2375"/>
                  </a:cubicBezTo>
                  <a:lnTo>
                    <a:pt x="0" y="187118"/>
                  </a:lnTo>
                  <a:lnTo>
                    <a:pt x="50295" y="187118"/>
                  </a:lnTo>
                  <a:lnTo>
                    <a:pt x="272205" y="31793"/>
                  </a:lnTo>
                  <a:lnTo>
                    <a:pt x="494187" y="187118"/>
                  </a:lnTo>
                  <a:lnTo>
                    <a:pt x="544457" y="187118"/>
                  </a:lnTo>
                  <a:lnTo>
                    <a:pt x="280531" y="2375"/>
                  </a:lnTo>
                  <a:close/>
                </a:path>
              </a:pathLst>
            </a:custGeom>
            <a:solidFill>
              <a:srgbClr val="FFFFFF"/>
            </a:solidFill>
            <a:ln w="2400" cap="flat">
              <a:noFill/>
              <a:prstDash val="solid"/>
              <a:miter/>
            </a:ln>
          </p:spPr>
          <p:txBody>
            <a:bodyPr rtlCol="0" anchor="ctr"/>
            <a:lstStyle/>
            <a:p>
              <a:endParaRPr lang="en-US" sz="1800"/>
            </a:p>
          </p:txBody>
        </p:sp>
      </p:grpSp>
      <p:sp>
        <p:nvSpPr>
          <p:cNvPr id="36" name="TextBox 35">
            <a:extLst>
              <a:ext uri="{FF2B5EF4-FFF2-40B4-BE49-F238E27FC236}">
                <a16:creationId xmlns:a16="http://schemas.microsoft.com/office/drawing/2014/main" id="{D7C31B14-ED23-ECC1-3569-38403840047D}"/>
              </a:ext>
            </a:extLst>
          </p:cNvPr>
          <p:cNvSpPr txBox="1"/>
          <p:nvPr/>
        </p:nvSpPr>
        <p:spPr>
          <a:xfrm>
            <a:off x="473075" y="248994"/>
            <a:ext cx="1759752" cy="1092607"/>
          </a:xfrm>
          <a:prstGeom prst="rect">
            <a:avLst/>
          </a:prstGeom>
          <a:noFill/>
        </p:spPr>
        <p:txBody>
          <a:bodyPr wrap="square">
            <a:spAutoFit/>
          </a:bodyPr>
          <a:lstStyle/>
          <a:p>
            <a:r>
              <a:rPr lang="en-GB" sz="6500" dirty="0">
                <a:solidFill>
                  <a:schemeClr val="bg1"/>
                </a:solidFill>
              </a:rPr>
              <a:t>01	</a:t>
            </a:r>
            <a:endParaRPr lang="en-US" sz="6500" dirty="0">
              <a:solidFill>
                <a:schemeClr val="bg1"/>
              </a:solidFill>
            </a:endParaRPr>
          </a:p>
        </p:txBody>
      </p:sp>
      <p:sp>
        <p:nvSpPr>
          <p:cNvPr id="39" name="TextBox 38">
            <a:extLst>
              <a:ext uri="{FF2B5EF4-FFF2-40B4-BE49-F238E27FC236}">
                <a16:creationId xmlns:a16="http://schemas.microsoft.com/office/drawing/2014/main" id="{DEC4F9BA-D486-F96C-59B6-6D0F3DB760F9}"/>
              </a:ext>
            </a:extLst>
          </p:cNvPr>
          <p:cNvSpPr txBox="1"/>
          <p:nvPr/>
        </p:nvSpPr>
        <p:spPr>
          <a:xfrm>
            <a:off x="587149" y="2023903"/>
            <a:ext cx="1927451" cy="923330"/>
          </a:xfrm>
          <a:prstGeom prst="rect">
            <a:avLst/>
          </a:prstGeom>
          <a:noFill/>
        </p:spPr>
        <p:txBody>
          <a:bodyPr wrap="square">
            <a:spAutoFit/>
          </a:bodyPr>
          <a:lstStyle/>
          <a:p>
            <a:r>
              <a:rPr lang="sv-SE" dirty="0">
                <a:solidFill>
                  <a:schemeClr val="bg1"/>
                </a:solidFill>
              </a:rPr>
              <a:t>Varför är det relevant för </a:t>
            </a:r>
            <a:r>
              <a:rPr lang="en-US" dirty="0" err="1">
                <a:solidFill>
                  <a:schemeClr val="bg1"/>
                </a:solidFill>
              </a:rPr>
              <a:t>yrkesutbildning</a:t>
            </a:r>
            <a:r>
              <a:rPr lang="en-US" dirty="0">
                <a:solidFill>
                  <a:schemeClr val="bg1"/>
                </a:solidFill>
              </a:rPr>
              <a:t>?</a:t>
            </a:r>
          </a:p>
        </p:txBody>
      </p:sp>
      <p:sp>
        <p:nvSpPr>
          <p:cNvPr id="8" name="Slide Number Placeholder 5">
            <a:extLst>
              <a:ext uri="{FF2B5EF4-FFF2-40B4-BE49-F238E27FC236}">
                <a16:creationId xmlns:a16="http://schemas.microsoft.com/office/drawing/2014/main" id="{F9B02956-1C13-AA94-488F-8B4A9461ECA1}"/>
              </a:ext>
            </a:extLst>
          </p:cNvPr>
          <p:cNvSpPr txBox="1">
            <a:spLocks/>
          </p:cNvSpPr>
          <p:nvPr/>
        </p:nvSpPr>
        <p:spPr>
          <a:xfrm>
            <a:off x="7030922" y="10219096"/>
            <a:ext cx="372588" cy="363596"/>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rgbClr val="000000"/>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5</a:t>
            </a:fld>
            <a:endParaRPr lang="fr-CA" dirty="0"/>
          </a:p>
        </p:txBody>
      </p:sp>
      <p:sp>
        <p:nvSpPr>
          <p:cNvPr id="9" name="Text Placeholder 16">
            <a:extLst>
              <a:ext uri="{FF2B5EF4-FFF2-40B4-BE49-F238E27FC236}">
                <a16:creationId xmlns:a16="http://schemas.microsoft.com/office/drawing/2014/main" id="{5FADB139-8B66-B9AA-4142-B6D06D3775A4}"/>
              </a:ext>
            </a:extLst>
          </p:cNvPr>
          <p:cNvSpPr txBox="1">
            <a:spLocks/>
          </p:cNvSpPr>
          <p:nvPr/>
        </p:nvSpPr>
        <p:spPr>
          <a:xfrm>
            <a:off x="587149" y="7442200"/>
            <a:ext cx="6526988" cy="1797586"/>
          </a:xfrm>
          <a:prstGeom prst="rect">
            <a:avLst/>
          </a:prstGeom>
        </p:spPr>
        <p:txBody>
          <a:bodyPr numCol="2"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sv-SE" dirty="0"/>
              <a:t>Den digitala förändringen är en viktig trend i tekniken som kommer att förändra arbetsmarknaden i framtiden. Yrkesutbildade kommer att behöva nya färdigheter för nya arbeten under sitt arbetsliv. Lärare och utbildare kommer att behöva integrera inlärare med olika bakgrund och behov. </a:t>
            </a:r>
          </a:p>
          <a:p>
            <a:endParaRPr lang="sv-SE" dirty="0"/>
          </a:p>
          <a:p>
            <a:r>
              <a:rPr lang="sv-SE" dirty="0"/>
              <a:t>INACT </a:t>
            </a:r>
            <a:r>
              <a:rPr lang="sv-SE" dirty="0" err="1"/>
              <a:t>Inclusive</a:t>
            </a:r>
            <a:r>
              <a:rPr lang="sv-SE" dirty="0"/>
              <a:t> </a:t>
            </a:r>
            <a:r>
              <a:rPr lang="sv-SE" dirty="0" err="1"/>
              <a:t>Educators</a:t>
            </a:r>
            <a:r>
              <a:rPr lang="sv-SE" dirty="0"/>
              <a:t> har förståelse för att personer med yrkesutbildning kommer att behöva färdigheter för att fortsätta vara relevanta när saker förändras. Lärare och utbildare kommer att behöva säkerställa att inlärarna behärskar kritiskt tänkande, kommunikation och inlärningsförmåga för att ha framgång i ett samhälle i förändring och i en oförutsägbar ekonomi.</a:t>
            </a:r>
          </a:p>
          <a:p>
            <a:endParaRPr lang="sv-SE" dirty="0"/>
          </a:p>
          <a:p>
            <a:r>
              <a:rPr lang="sv-SE" dirty="0"/>
              <a:t>Mycket av den här introduktionen till </a:t>
            </a:r>
            <a:r>
              <a:rPr lang="sv-SE" dirty="0" err="1"/>
              <a:t>Education</a:t>
            </a:r>
            <a:r>
              <a:rPr lang="sv-SE" dirty="0"/>
              <a:t> 4.0 kommer från World </a:t>
            </a:r>
            <a:r>
              <a:rPr lang="sv-SE" dirty="0" err="1"/>
              <a:t>Economic</a:t>
            </a:r>
            <a:r>
              <a:rPr lang="sv-SE" dirty="0"/>
              <a:t> Forum, </a:t>
            </a:r>
            <a:r>
              <a:rPr lang="sv-SE" dirty="0" err="1">
                <a:hlinkClick r:id="rId2">
                  <a:extLst>
                    <a:ext uri="{A12FA001-AC4F-418D-AE19-62706E023703}">
                      <ahyp:hlinkClr xmlns:ahyp="http://schemas.microsoft.com/office/drawing/2018/hyperlinkcolor" val="tx"/>
                    </a:ext>
                  </a:extLst>
                </a:hlinkClick>
              </a:rPr>
              <a:t>Catalysing</a:t>
            </a:r>
            <a:r>
              <a:rPr lang="sv-SE" dirty="0">
                <a:hlinkClick r:id="rId2">
                  <a:extLst>
                    <a:ext uri="{A12FA001-AC4F-418D-AE19-62706E023703}">
                      <ahyp:hlinkClr xmlns:ahyp="http://schemas.microsoft.com/office/drawing/2018/hyperlinkcolor" val="tx"/>
                    </a:ext>
                  </a:extLst>
                </a:hlinkClick>
              </a:rPr>
              <a:t> </a:t>
            </a:r>
            <a:r>
              <a:rPr lang="sv-SE" dirty="0" err="1">
                <a:hlinkClick r:id="rId2">
                  <a:extLst>
                    <a:ext uri="{A12FA001-AC4F-418D-AE19-62706E023703}">
                      <ahyp:hlinkClr xmlns:ahyp="http://schemas.microsoft.com/office/drawing/2018/hyperlinkcolor" val="tx"/>
                    </a:ext>
                  </a:extLst>
                </a:hlinkClick>
              </a:rPr>
              <a:t>Education</a:t>
            </a:r>
            <a:r>
              <a:rPr lang="sv-SE" dirty="0">
                <a:hlinkClick r:id="rId2">
                  <a:extLst>
                    <a:ext uri="{A12FA001-AC4F-418D-AE19-62706E023703}">
                      <ahyp:hlinkClr xmlns:ahyp="http://schemas.microsoft.com/office/drawing/2018/hyperlinkcolor" val="tx"/>
                    </a:ext>
                  </a:extLst>
                </a:hlinkClick>
              </a:rPr>
              <a:t> 4.0 </a:t>
            </a:r>
            <a:r>
              <a:rPr lang="sv-SE" dirty="0" err="1">
                <a:hlinkClick r:id="rId2">
                  <a:extLst>
                    <a:ext uri="{A12FA001-AC4F-418D-AE19-62706E023703}">
                      <ahyp:hlinkClr xmlns:ahyp="http://schemas.microsoft.com/office/drawing/2018/hyperlinkcolor" val="tx"/>
                    </a:ext>
                  </a:extLst>
                </a:hlinkClick>
              </a:rPr>
              <a:t>Investing</a:t>
            </a:r>
            <a:r>
              <a:rPr lang="sv-SE" dirty="0">
                <a:hlinkClick r:id="rId2">
                  <a:extLst>
                    <a:ext uri="{A12FA001-AC4F-418D-AE19-62706E023703}">
                      <ahyp:hlinkClr xmlns:ahyp="http://schemas.microsoft.com/office/drawing/2018/hyperlinkcolor" val="tx"/>
                    </a:ext>
                  </a:extLst>
                </a:hlinkClick>
              </a:rPr>
              <a:t> in the </a:t>
            </a:r>
            <a:r>
              <a:rPr lang="sv-SE" dirty="0" err="1">
                <a:hlinkClick r:id="rId2">
                  <a:extLst>
                    <a:ext uri="{A12FA001-AC4F-418D-AE19-62706E023703}">
                      <ahyp:hlinkClr xmlns:ahyp="http://schemas.microsoft.com/office/drawing/2018/hyperlinkcolor" val="tx"/>
                    </a:ext>
                  </a:extLst>
                </a:hlinkClick>
              </a:rPr>
              <a:t>Future</a:t>
            </a:r>
            <a:r>
              <a:rPr lang="sv-SE" dirty="0">
                <a:hlinkClick r:id="rId2">
                  <a:extLst>
                    <a:ext uri="{A12FA001-AC4F-418D-AE19-62706E023703}">
                      <ahyp:hlinkClr xmlns:ahyp="http://schemas.microsoft.com/office/drawing/2018/hyperlinkcolor" val="tx"/>
                    </a:ext>
                  </a:extLst>
                </a:hlinkClick>
              </a:rPr>
              <a:t> </a:t>
            </a:r>
            <a:r>
              <a:rPr lang="sv-SE" dirty="0" err="1">
                <a:hlinkClick r:id="rId2">
                  <a:extLst>
                    <a:ext uri="{A12FA001-AC4F-418D-AE19-62706E023703}">
                      <ahyp:hlinkClr xmlns:ahyp="http://schemas.microsoft.com/office/drawing/2018/hyperlinkcolor" val="tx"/>
                    </a:ext>
                  </a:extLst>
                </a:hlinkClick>
              </a:rPr>
              <a:t>of</a:t>
            </a:r>
            <a:r>
              <a:rPr lang="sv-SE" dirty="0">
                <a:hlinkClick r:id="rId2">
                  <a:extLst>
                    <a:ext uri="{A12FA001-AC4F-418D-AE19-62706E023703}">
                      <ahyp:hlinkClr xmlns:ahyp="http://schemas.microsoft.com/office/drawing/2018/hyperlinkcolor" val="tx"/>
                    </a:ext>
                  </a:extLst>
                </a:hlinkClick>
              </a:rPr>
              <a:t> Learning for a Human-</a:t>
            </a:r>
            <a:r>
              <a:rPr lang="sv-SE" dirty="0" err="1">
                <a:hlinkClick r:id="rId2">
                  <a:extLst>
                    <a:ext uri="{A12FA001-AC4F-418D-AE19-62706E023703}">
                      <ahyp:hlinkClr xmlns:ahyp="http://schemas.microsoft.com/office/drawing/2018/hyperlinkcolor" val="tx"/>
                    </a:ext>
                  </a:extLst>
                </a:hlinkClick>
              </a:rPr>
              <a:t>Centric</a:t>
            </a:r>
            <a:r>
              <a:rPr lang="sv-SE" dirty="0">
                <a:hlinkClick r:id="rId2">
                  <a:extLst>
                    <a:ext uri="{A12FA001-AC4F-418D-AE19-62706E023703}">
                      <ahyp:hlinkClr xmlns:ahyp="http://schemas.microsoft.com/office/drawing/2018/hyperlinkcolor" val="tx"/>
                    </a:ext>
                  </a:extLst>
                </a:hlinkClick>
              </a:rPr>
              <a:t> </a:t>
            </a:r>
            <a:r>
              <a:rPr lang="sv-SE" dirty="0" err="1">
                <a:hlinkClick r:id="rId2">
                  <a:extLst>
                    <a:ext uri="{A12FA001-AC4F-418D-AE19-62706E023703}">
                      <ahyp:hlinkClr xmlns:ahyp="http://schemas.microsoft.com/office/drawing/2018/hyperlinkcolor" val="tx"/>
                    </a:ext>
                  </a:extLst>
                </a:hlinkClick>
              </a:rPr>
              <a:t>Recover</a:t>
            </a:r>
            <a:r>
              <a:rPr lang="sv-SE" dirty="0">
                <a:hlinkClick r:id="rId2">
                  <a:extLst>
                    <a:ext uri="{A12FA001-AC4F-418D-AE19-62706E023703}">
                      <ahyp:hlinkClr xmlns:ahyp="http://schemas.microsoft.com/office/drawing/2018/hyperlinkcolor" val="tx"/>
                    </a:ext>
                  </a:extLst>
                </a:hlinkClick>
              </a:rPr>
              <a:t> </a:t>
            </a:r>
            <a:r>
              <a:rPr lang="sv-SE" dirty="0" err="1">
                <a:hlinkClick r:id="rId2">
                  <a:extLst>
                    <a:ext uri="{A12FA001-AC4F-418D-AE19-62706E023703}">
                      <ahyp:hlinkClr xmlns:ahyp="http://schemas.microsoft.com/office/drawing/2018/hyperlinkcolor" val="tx"/>
                    </a:ext>
                  </a:extLst>
                </a:hlinkClick>
              </a:rPr>
              <a:t>Insight</a:t>
            </a:r>
            <a:r>
              <a:rPr lang="sv-SE" dirty="0">
                <a:hlinkClick r:id="rId2">
                  <a:extLst>
                    <a:ext uri="{A12FA001-AC4F-418D-AE19-62706E023703}">
                      <ahyp:hlinkClr xmlns:ahyp="http://schemas.microsoft.com/office/drawing/2018/hyperlinkcolor" val="tx"/>
                    </a:ext>
                  </a:extLst>
                </a:hlinkClick>
              </a:rPr>
              <a:t> </a:t>
            </a:r>
            <a:r>
              <a:rPr lang="sv-SE" dirty="0" err="1">
                <a:hlinkClick r:id="rId2">
                  <a:extLst>
                    <a:ext uri="{A12FA001-AC4F-418D-AE19-62706E023703}">
                      <ahyp:hlinkClr xmlns:ahyp="http://schemas.microsoft.com/office/drawing/2018/hyperlinkcolor" val="tx"/>
                    </a:ext>
                  </a:extLst>
                </a:hlinkClick>
              </a:rPr>
              <a:t>Report</a:t>
            </a:r>
            <a:r>
              <a:rPr lang="sv-SE" dirty="0">
                <a:hlinkClick r:id="rId2">
                  <a:extLst>
                    <a:ext uri="{A12FA001-AC4F-418D-AE19-62706E023703}">
                      <ahyp:hlinkClr xmlns:ahyp="http://schemas.microsoft.com/office/drawing/2018/hyperlinkcolor" val="tx"/>
                    </a:ext>
                  </a:extLst>
                </a:hlinkClick>
              </a:rPr>
              <a:t> May 2022</a:t>
            </a:r>
            <a:r>
              <a:rPr lang="sv-SE" dirty="0"/>
              <a:t>. </a:t>
            </a:r>
          </a:p>
          <a:p>
            <a:endParaRPr lang="sv-SE" dirty="0"/>
          </a:p>
          <a:p>
            <a:endParaRPr lang="sv-SE" dirty="0"/>
          </a:p>
        </p:txBody>
      </p:sp>
      <p:sp>
        <p:nvSpPr>
          <p:cNvPr id="11" name="Text Placeholder 4">
            <a:extLst>
              <a:ext uri="{FF2B5EF4-FFF2-40B4-BE49-F238E27FC236}">
                <a16:creationId xmlns:a16="http://schemas.microsoft.com/office/drawing/2014/main" id="{C124499B-2A1C-97D8-CEE3-DF38CAC8F1A1}"/>
              </a:ext>
            </a:extLst>
          </p:cNvPr>
          <p:cNvSpPr txBox="1">
            <a:spLocks/>
          </p:cNvSpPr>
          <p:nvPr/>
        </p:nvSpPr>
        <p:spPr>
          <a:xfrm>
            <a:off x="473075" y="6713052"/>
            <a:ext cx="5027071" cy="348130"/>
          </a:xfrm>
          <a:prstGeom prst="rect">
            <a:avLst/>
          </a:prstGeom>
          <a:solidFill>
            <a:srgbClr val="358ECE"/>
          </a:solidFill>
        </p:spPr>
        <p:txBody>
          <a:bodyPr numCol="1" spcCol="288000" anchor="ctr">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400" b="1" dirty="0">
                <a:solidFill>
                  <a:schemeClr val="bg1"/>
                </a:solidFill>
              </a:rPr>
              <a:t>VARFÖR FOKUSERA PÅ EDUCATION 4.0 FÖR YRKESUTBILDNING? </a:t>
            </a:r>
          </a:p>
        </p:txBody>
      </p:sp>
      <p:cxnSp>
        <p:nvCxnSpPr>
          <p:cNvPr id="12" name="Straight Connector 11">
            <a:extLst>
              <a:ext uri="{FF2B5EF4-FFF2-40B4-BE49-F238E27FC236}">
                <a16:creationId xmlns:a16="http://schemas.microsoft.com/office/drawing/2014/main" id="{431C4633-DD2E-6939-AEB8-29D3F16B3203}"/>
              </a:ext>
            </a:extLst>
          </p:cNvPr>
          <p:cNvCxnSpPr>
            <a:cxnSpLocks/>
          </p:cNvCxnSpPr>
          <p:nvPr/>
        </p:nvCxnSpPr>
        <p:spPr>
          <a:xfrm>
            <a:off x="-30859" y="6935409"/>
            <a:ext cx="504000" cy="0"/>
          </a:xfrm>
          <a:prstGeom prst="line">
            <a:avLst/>
          </a:prstGeom>
          <a:ln w="28575">
            <a:solidFill>
              <a:srgbClr val="358EC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9206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4B05741-7669-6E52-51B9-0FB2D29BB3BD}"/>
              </a:ext>
            </a:extLst>
          </p:cNvPr>
          <p:cNvSpPr/>
          <p:nvPr/>
        </p:nvSpPr>
        <p:spPr>
          <a:xfrm>
            <a:off x="0" y="0"/>
            <a:ext cx="7596654" cy="2244436"/>
          </a:xfrm>
          <a:prstGeom prst="rect">
            <a:avLst/>
          </a:prstGeom>
          <a:blipFill>
            <a:blip r:embed="rId2"/>
            <a:srcRect/>
            <a:stretch>
              <a:fillRect t="-17188" b="-9367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2">
            <a:extLst>
              <a:ext uri="{FF2B5EF4-FFF2-40B4-BE49-F238E27FC236}">
                <a16:creationId xmlns:a16="http://schemas.microsoft.com/office/drawing/2014/main" id="{1E3CA3AC-45BF-0B6F-FB1F-FC94FDF7B06E}"/>
              </a:ext>
            </a:extLst>
          </p:cNvPr>
          <p:cNvSpPr/>
          <p:nvPr/>
        </p:nvSpPr>
        <p:spPr>
          <a:xfrm rot="16200000">
            <a:off x="2327164" y="-1085964"/>
            <a:ext cx="2906476" cy="7596652"/>
          </a:xfrm>
          <a:custGeom>
            <a:avLst/>
            <a:gdLst>
              <a:gd name="connsiteX0" fmla="*/ 0 w 3885767"/>
              <a:gd name="connsiteY0" fmla="*/ 0 h 10691813"/>
              <a:gd name="connsiteX1" fmla="*/ 3885767 w 3885767"/>
              <a:gd name="connsiteY1" fmla="*/ 0 h 10691813"/>
              <a:gd name="connsiteX2" fmla="*/ 3885767 w 3885767"/>
              <a:gd name="connsiteY2" fmla="*/ 10691813 h 10691813"/>
              <a:gd name="connsiteX3" fmla="*/ 0 w 3885767"/>
              <a:gd name="connsiteY3" fmla="*/ 10691813 h 10691813"/>
              <a:gd name="connsiteX4" fmla="*/ 0 w 3885767"/>
              <a:gd name="connsiteY4" fmla="*/ 0 h 10691813"/>
              <a:gd name="connsiteX0" fmla="*/ 0 w 3885767"/>
              <a:gd name="connsiteY0" fmla="*/ 0 h 10691813"/>
              <a:gd name="connsiteX1" fmla="*/ 3885767 w 3885767"/>
              <a:gd name="connsiteY1" fmla="*/ 0 h 10691813"/>
              <a:gd name="connsiteX2" fmla="*/ 2854635 w 3885767"/>
              <a:gd name="connsiteY2" fmla="*/ 10691813 h 10691813"/>
              <a:gd name="connsiteX3" fmla="*/ 0 w 3885767"/>
              <a:gd name="connsiteY3" fmla="*/ 10691813 h 10691813"/>
              <a:gd name="connsiteX4" fmla="*/ 0 w 3885767"/>
              <a:gd name="connsiteY4" fmla="*/ 0 h 10691813"/>
              <a:gd name="connsiteX0" fmla="*/ 0 w 4817649"/>
              <a:gd name="connsiteY0" fmla="*/ 0 h 10691813"/>
              <a:gd name="connsiteX1" fmla="*/ 4817649 w 4817649"/>
              <a:gd name="connsiteY1" fmla="*/ 0 h 10691813"/>
              <a:gd name="connsiteX2" fmla="*/ 3786517 w 4817649"/>
              <a:gd name="connsiteY2" fmla="*/ 10691813 h 10691813"/>
              <a:gd name="connsiteX3" fmla="*/ 931882 w 4817649"/>
              <a:gd name="connsiteY3" fmla="*/ 10691813 h 10691813"/>
              <a:gd name="connsiteX4" fmla="*/ 0 w 4817649"/>
              <a:gd name="connsiteY4" fmla="*/ 0 h 10691813"/>
              <a:gd name="connsiteX0" fmla="*/ 0 w 4118738"/>
              <a:gd name="connsiteY0" fmla="*/ 25317 h 10691813"/>
              <a:gd name="connsiteX1" fmla="*/ 4118738 w 4118738"/>
              <a:gd name="connsiteY1" fmla="*/ 0 h 10691813"/>
              <a:gd name="connsiteX2" fmla="*/ 3087606 w 4118738"/>
              <a:gd name="connsiteY2" fmla="*/ 10691813 h 10691813"/>
              <a:gd name="connsiteX3" fmla="*/ 232971 w 4118738"/>
              <a:gd name="connsiteY3" fmla="*/ 10691813 h 10691813"/>
              <a:gd name="connsiteX4" fmla="*/ 0 w 4118738"/>
              <a:gd name="connsiteY4" fmla="*/ 25317 h 10691813"/>
              <a:gd name="connsiteX0" fmla="*/ 0 w 4118738"/>
              <a:gd name="connsiteY0" fmla="*/ 25317 h 10691814"/>
              <a:gd name="connsiteX1" fmla="*/ 4118738 w 4118738"/>
              <a:gd name="connsiteY1" fmla="*/ 0 h 10691814"/>
              <a:gd name="connsiteX2" fmla="*/ 3087606 w 4118738"/>
              <a:gd name="connsiteY2" fmla="*/ 10691813 h 10691814"/>
              <a:gd name="connsiteX3" fmla="*/ 491828 w 4118738"/>
              <a:gd name="connsiteY3" fmla="*/ 10691814 h 10691814"/>
              <a:gd name="connsiteX4" fmla="*/ 0 w 4118738"/>
              <a:gd name="connsiteY4" fmla="*/ 25317 h 106918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8738" h="10691814">
                <a:moveTo>
                  <a:pt x="0" y="25317"/>
                </a:moveTo>
                <a:lnTo>
                  <a:pt x="4118738" y="0"/>
                </a:lnTo>
                <a:lnTo>
                  <a:pt x="3087606" y="10691813"/>
                </a:lnTo>
                <a:lnTo>
                  <a:pt x="491828" y="10691814"/>
                </a:lnTo>
                <a:lnTo>
                  <a:pt x="0" y="25317"/>
                </a:lnTo>
                <a:close/>
              </a:path>
            </a:pathLst>
          </a:custGeom>
          <a:solidFill>
            <a:srgbClr val="E611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52201F45-C0CC-78F7-B611-B3A7B75B11CC}"/>
              </a:ext>
            </a:extLst>
          </p:cNvPr>
          <p:cNvSpPr/>
          <p:nvPr/>
        </p:nvSpPr>
        <p:spPr>
          <a:xfrm rot="10800000">
            <a:off x="4313582" y="801189"/>
            <a:ext cx="3282992" cy="1064756"/>
          </a:xfrm>
          <a:custGeom>
            <a:avLst/>
            <a:gdLst>
              <a:gd name="connsiteX0" fmla="*/ 0 w 2260600"/>
              <a:gd name="connsiteY0" fmla="*/ 1841500 h 1841500"/>
              <a:gd name="connsiteX1" fmla="*/ 0 w 2260600"/>
              <a:gd name="connsiteY1" fmla="*/ 1765300 h 1841500"/>
              <a:gd name="connsiteX2" fmla="*/ 1701800 w 2260600"/>
              <a:gd name="connsiteY2" fmla="*/ 1066800 h 1841500"/>
              <a:gd name="connsiteX3" fmla="*/ 2260600 w 2260600"/>
              <a:gd name="connsiteY3" fmla="*/ 0 h 1841500"/>
              <a:gd name="connsiteX4" fmla="*/ 12700 w 2260600"/>
              <a:gd name="connsiteY4" fmla="*/ 0 h 1841500"/>
              <a:gd name="connsiteX5" fmla="*/ 0 w 2260600"/>
              <a:gd name="connsiteY5" fmla="*/ 1841500 h 184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0600" h="1841500">
                <a:moveTo>
                  <a:pt x="0" y="1841500"/>
                </a:moveTo>
                <a:lnTo>
                  <a:pt x="0" y="1765300"/>
                </a:lnTo>
                <a:lnTo>
                  <a:pt x="1701800" y="1066800"/>
                </a:lnTo>
                <a:lnTo>
                  <a:pt x="2260600" y="0"/>
                </a:lnTo>
                <a:lnTo>
                  <a:pt x="12700" y="0"/>
                </a:lnTo>
                <a:cubicBezTo>
                  <a:pt x="8467" y="613833"/>
                  <a:pt x="4233" y="1227667"/>
                  <a:pt x="0" y="1841500"/>
                </a:cubicBezTo>
                <a:close/>
              </a:path>
            </a:pathLst>
          </a:custGeom>
          <a:solidFill>
            <a:srgbClr val="EC6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6">
            <a:extLst>
              <a:ext uri="{FF2B5EF4-FFF2-40B4-BE49-F238E27FC236}">
                <a16:creationId xmlns:a16="http://schemas.microsoft.com/office/drawing/2014/main" id="{ABAA99F3-2A8F-DEF2-6766-5FA0C778B20F}"/>
              </a:ext>
            </a:extLst>
          </p:cNvPr>
          <p:cNvSpPr>
            <a:spLocks noGrp="1"/>
          </p:cNvSpPr>
          <p:nvPr>
            <p:ph type="body" sz="quarter" idx="32"/>
          </p:nvPr>
        </p:nvSpPr>
        <p:spPr>
          <a:xfrm>
            <a:off x="608884" y="4767226"/>
            <a:ext cx="6341746" cy="4467254"/>
          </a:xfrm>
        </p:spPr>
        <p:txBody>
          <a:bodyPr numCol="2"/>
          <a:lstStyle/>
          <a:p>
            <a:pPr algn="l">
              <a:tabLst>
                <a:tab pos="347663" algn="l"/>
              </a:tabLst>
            </a:pPr>
            <a:r>
              <a:rPr lang="sv-SE" sz="1800" b="1" dirty="0">
                <a:solidFill>
                  <a:srgbClr val="EC662C"/>
                </a:solidFill>
              </a:rPr>
              <a:t>01</a:t>
            </a:r>
            <a:r>
              <a:rPr lang="sv-SE" sz="1400" b="1" dirty="0">
                <a:solidFill>
                  <a:srgbClr val="E61152"/>
                </a:solidFill>
              </a:rPr>
              <a:t>	GLOBALT MEDBORGARSKAP: </a:t>
            </a:r>
          </a:p>
          <a:p>
            <a:pPr marL="368300" algn="l">
              <a:tabLst>
                <a:tab pos="347663" algn="l"/>
              </a:tabLst>
            </a:pPr>
            <a:r>
              <a:rPr lang="sv-SE" dirty="0"/>
              <a:t>Ta med innehåll som fokuserar på att skapa medvetenhet om världen i stort, hållbarhet och att spela en aktiv roll i det globala samhället.</a:t>
            </a:r>
            <a:br>
              <a:rPr lang="sv-SE" dirty="0"/>
            </a:br>
            <a:endParaRPr lang="sv-SE" sz="800" b="1" dirty="0">
              <a:solidFill>
                <a:srgbClr val="E61152"/>
              </a:solidFill>
            </a:endParaRPr>
          </a:p>
          <a:p>
            <a:pPr algn="l">
              <a:tabLst>
                <a:tab pos="347663" algn="l"/>
              </a:tabLst>
            </a:pPr>
            <a:r>
              <a:rPr lang="sv-SE" sz="1800" b="1" dirty="0">
                <a:solidFill>
                  <a:srgbClr val="EC662C"/>
                </a:solidFill>
              </a:rPr>
              <a:t>02</a:t>
            </a:r>
            <a:r>
              <a:rPr lang="sv-SE" sz="1800" b="1" dirty="0">
                <a:solidFill>
                  <a:srgbClr val="E61152"/>
                </a:solidFill>
              </a:rPr>
              <a:t>	</a:t>
            </a:r>
            <a:r>
              <a:rPr lang="sv-SE" sz="1400" b="1" dirty="0">
                <a:solidFill>
                  <a:srgbClr val="E61152"/>
                </a:solidFill>
              </a:rPr>
              <a:t>INNOVATION OCH KREATIVITET:</a:t>
            </a:r>
          </a:p>
          <a:p>
            <a:pPr marL="368300" algn="l">
              <a:tabLst>
                <a:tab pos="347663" algn="l"/>
              </a:tabLst>
            </a:pPr>
            <a:r>
              <a:rPr lang="sv-SE" dirty="0"/>
              <a:t>Ta med innehåll som främjar färdigheter som behövs för innovation, som komplex problemlösning, analytiskt tänkande, kreativitet och systemanalys.</a:t>
            </a:r>
            <a:br>
              <a:rPr lang="sv-SE" dirty="0"/>
            </a:br>
            <a:endParaRPr lang="sv-SE" sz="800" dirty="0"/>
          </a:p>
          <a:p>
            <a:pPr algn="l">
              <a:tabLst>
                <a:tab pos="347663" algn="l"/>
              </a:tabLst>
            </a:pPr>
            <a:r>
              <a:rPr lang="sv-SE" sz="1800" b="1" dirty="0">
                <a:solidFill>
                  <a:srgbClr val="EC662C"/>
                </a:solidFill>
              </a:rPr>
              <a:t>03</a:t>
            </a:r>
            <a:r>
              <a:rPr lang="sv-SE" sz="1800" b="1" dirty="0">
                <a:solidFill>
                  <a:srgbClr val="E61152"/>
                </a:solidFill>
              </a:rPr>
              <a:t>	</a:t>
            </a:r>
            <a:r>
              <a:rPr lang="sv-SE" sz="1400" b="1" dirty="0">
                <a:solidFill>
                  <a:srgbClr val="E61152"/>
                </a:solidFill>
              </a:rPr>
              <a:t>TEKNISKA FÄRDIGHETER</a:t>
            </a:r>
            <a:r>
              <a:rPr lang="sv-SE" b="1" dirty="0">
                <a:solidFill>
                  <a:srgbClr val="E61152"/>
                </a:solidFill>
              </a:rPr>
              <a:t>: </a:t>
            </a:r>
          </a:p>
          <a:p>
            <a:pPr marL="358775" algn="l">
              <a:tabLst>
                <a:tab pos="347663" algn="l"/>
              </a:tabLst>
            </a:pPr>
            <a:r>
              <a:rPr lang="sv-SE" dirty="0"/>
              <a:t>Ta med innehåll som bygger på att utveckla digitala färdigheter, som programmering, digitalt ansvarstagande och teknikanvändning.</a:t>
            </a:r>
            <a:br>
              <a:rPr lang="sv-SE" dirty="0"/>
            </a:br>
            <a:endParaRPr lang="sv-SE" sz="800" b="1" dirty="0"/>
          </a:p>
          <a:p>
            <a:pPr algn="l">
              <a:tabLst>
                <a:tab pos="347663" algn="l"/>
              </a:tabLst>
            </a:pPr>
            <a:r>
              <a:rPr lang="sv-SE" sz="1800" b="1" dirty="0">
                <a:solidFill>
                  <a:srgbClr val="EC662C"/>
                </a:solidFill>
              </a:rPr>
              <a:t>04</a:t>
            </a:r>
            <a:r>
              <a:rPr lang="sv-SE" sz="1800" b="1" dirty="0">
                <a:solidFill>
                  <a:srgbClr val="E61152"/>
                </a:solidFill>
              </a:rPr>
              <a:t>	</a:t>
            </a:r>
            <a:r>
              <a:rPr lang="sv-SE" sz="1400" b="1" dirty="0">
                <a:solidFill>
                  <a:srgbClr val="E61152"/>
                </a:solidFill>
              </a:rPr>
              <a:t>INTERPERSONELLA FÄRDIGHETER: </a:t>
            </a:r>
          </a:p>
          <a:p>
            <a:pPr marL="358775" algn="l">
              <a:tabLst>
                <a:tab pos="347663" algn="l"/>
              </a:tabLst>
            </a:pPr>
            <a:r>
              <a:rPr lang="sv-SE" dirty="0"/>
              <a:t>Ta med innehåll som fokuserar på interpersonell emotionell intelligens, som empati,, samarbete, förhandling, ledarskap och social medvetenhet.</a:t>
            </a:r>
            <a:br>
              <a:rPr lang="sv-SE" dirty="0"/>
            </a:br>
            <a:endParaRPr lang="sv-SE" dirty="0"/>
          </a:p>
          <a:p>
            <a:pPr marL="358775" algn="l">
              <a:tabLst>
                <a:tab pos="347663" algn="l"/>
              </a:tabLst>
            </a:pPr>
            <a:endParaRPr lang="sv-SE" dirty="0"/>
          </a:p>
          <a:p>
            <a:pPr marL="358775" algn="l">
              <a:tabLst>
                <a:tab pos="347663" algn="l"/>
              </a:tabLst>
            </a:pPr>
            <a:endParaRPr lang="sv-SE" dirty="0"/>
          </a:p>
          <a:p>
            <a:pPr marL="358775" algn="l">
              <a:tabLst>
                <a:tab pos="347663" algn="l"/>
              </a:tabLst>
            </a:pPr>
            <a:endParaRPr lang="sv-SE" dirty="0"/>
          </a:p>
          <a:p>
            <a:pPr marL="358775" algn="l">
              <a:tabLst>
                <a:tab pos="347663" algn="l"/>
              </a:tabLst>
            </a:pPr>
            <a:endParaRPr lang="sv-SE" dirty="0"/>
          </a:p>
          <a:p>
            <a:pPr marL="358775" algn="l">
              <a:tabLst>
                <a:tab pos="347663" algn="l"/>
              </a:tabLst>
            </a:pPr>
            <a:endParaRPr lang="sv-SE" dirty="0"/>
          </a:p>
          <a:p>
            <a:pPr marL="358775" algn="l">
              <a:tabLst>
                <a:tab pos="347663" algn="l"/>
              </a:tabLst>
            </a:pPr>
            <a:endParaRPr lang="sv-SE" dirty="0"/>
          </a:p>
          <a:p>
            <a:pPr marL="358775" algn="l">
              <a:tabLst>
                <a:tab pos="347663" algn="l"/>
              </a:tabLst>
            </a:pPr>
            <a:endParaRPr lang="sv-SE" dirty="0"/>
          </a:p>
          <a:p>
            <a:pPr marL="358775" algn="l">
              <a:tabLst>
                <a:tab pos="347663" algn="l"/>
              </a:tabLst>
            </a:pPr>
            <a:endParaRPr lang="sv-SE" dirty="0"/>
          </a:p>
          <a:p>
            <a:pPr algn="l">
              <a:tabLst>
                <a:tab pos="347663" algn="l"/>
              </a:tabLst>
            </a:pPr>
            <a:r>
              <a:rPr lang="sv-SE" sz="1800" b="1" dirty="0">
                <a:solidFill>
                  <a:srgbClr val="EC662C"/>
                </a:solidFill>
              </a:rPr>
              <a:t>05</a:t>
            </a:r>
            <a:r>
              <a:rPr lang="sv-SE" sz="1800" b="1" dirty="0">
                <a:solidFill>
                  <a:srgbClr val="E61152"/>
                </a:solidFill>
              </a:rPr>
              <a:t>	</a:t>
            </a:r>
            <a:r>
              <a:rPr lang="sv-SE" sz="1400" b="1" dirty="0">
                <a:solidFill>
                  <a:srgbClr val="E61152"/>
                </a:solidFill>
              </a:rPr>
              <a:t>PERSONANPASSAD OCH SJÄLVSTYRD INLÄRNING</a:t>
            </a:r>
            <a:r>
              <a:rPr lang="sv-SE" dirty="0"/>
              <a:t>: </a:t>
            </a:r>
          </a:p>
          <a:p>
            <a:pPr marL="358775" algn="l">
              <a:tabLst>
                <a:tab pos="347663" algn="l"/>
              </a:tabLst>
            </a:pPr>
            <a:r>
              <a:rPr lang="sv-SE" dirty="0"/>
              <a:t>Styr bort från ett system där inlärning är standardiserad till ett som bygger på de olika individuella behoven hos varje inlärare, och som är flexibelt nog för att varje inlärare ska kunna gå fram i sin egen takt.</a:t>
            </a:r>
            <a:br>
              <a:rPr lang="sv-SE" dirty="0"/>
            </a:br>
            <a:endParaRPr lang="sv-SE" sz="800" dirty="0"/>
          </a:p>
          <a:p>
            <a:pPr algn="l">
              <a:tabLst>
                <a:tab pos="347663" algn="l"/>
              </a:tabLst>
            </a:pPr>
            <a:r>
              <a:rPr lang="sv-SE" sz="1800" b="1" dirty="0">
                <a:solidFill>
                  <a:srgbClr val="EC662C"/>
                </a:solidFill>
              </a:rPr>
              <a:t>06</a:t>
            </a:r>
            <a:r>
              <a:rPr lang="sv-SE" sz="1800" b="1" dirty="0">
                <a:solidFill>
                  <a:srgbClr val="E61152"/>
                </a:solidFill>
              </a:rPr>
              <a:t>	</a:t>
            </a:r>
            <a:r>
              <a:rPr lang="sv-SE" sz="1400" b="1" dirty="0">
                <a:solidFill>
                  <a:srgbClr val="E61152"/>
                </a:solidFill>
              </a:rPr>
              <a:t>TILLGÄNGLIGT OCH INKLUDERANDE LÄRANDE</a:t>
            </a:r>
            <a:r>
              <a:rPr lang="sv-SE" dirty="0"/>
              <a:t>: </a:t>
            </a:r>
          </a:p>
          <a:p>
            <a:pPr marL="358775" algn="l">
              <a:tabLst>
                <a:tab pos="347663" algn="l"/>
              </a:tabLst>
            </a:pPr>
            <a:r>
              <a:rPr lang="sv-SE" dirty="0"/>
              <a:t>Styr bort från ett system där inlärning förbehålls de som har tillgång till en skolbyggnad till ett där alla har tillgång till lärande och därför är inkluderande.</a:t>
            </a:r>
            <a:br>
              <a:rPr lang="sv-SE" dirty="0"/>
            </a:br>
            <a:endParaRPr lang="sv-SE" sz="800" dirty="0"/>
          </a:p>
          <a:p>
            <a:pPr algn="l">
              <a:tabLst>
                <a:tab pos="347663" algn="l"/>
              </a:tabLst>
            </a:pPr>
            <a:r>
              <a:rPr lang="sv-SE" sz="1800" b="1" dirty="0">
                <a:solidFill>
                  <a:srgbClr val="EC662C"/>
                </a:solidFill>
              </a:rPr>
              <a:t>07</a:t>
            </a:r>
            <a:r>
              <a:rPr lang="sv-SE" sz="1800" b="1" dirty="0">
                <a:solidFill>
                  <a:srgbClr val="E61152"/>
                </a:solidFill>
              </a:rPr>
              <a:t>	</a:t>
            </a:r>
            <a:r>
              <a:rPr lang="sv-SE" sz="1400" b="1" dirty="0">
                <a:solidFill>
                  <a:srgbClr val="E61152"/>
                </a:solidFill>
              </a:rPr>
              <a:t>PROBLEMBASERAT OCH KOLLABORATIVT LÄRANDE:</a:t>
            </a:r>
            <a:r>
              <a:rPr lang="sv-SE" dirty="0"/>
              <a:t> </a:t>
            </a:r>
          </a:p>
          <a:p>
            <a:pPr marL="358775" algn="l">
              <a:tabLst>
                <a:tab pos="347663" algn="l"/>
              </a:tabLst>
            </a:pPr>
            <a:r>
              <a:rPr lang="sv-SE" dirty="0"/>
              <a:t>Styr bort från processbaserat till projekt- och problembaserat innehåll, som kräver kamratsamarbete och mer påminner om framtida arbete.</a:t>
            </a:r>
          </a:p>
          <a:p>
            <a:pPr algn="l">
              <a:tabLst>
                <a:tab pos="347663" algn="l"/>
              </a:tabLst>
            </a:pPr>
            <a:br>
              <a:rPr lang="sv-SE" sz="800" dirty="0"/>
            </a:br>
            <a:r>
              <a:rPr lang="sv-SE" sz="1800" b="1" dirty="0">
                <a:solidFill>
                  <a:srgbClr val="EC662C"/>
                </a:solidFill>
              </a:rPr>
              <a:t>08</a:t>
            </a:r>
            <a:r>
              <a:rPr lang="sv-SE" sz="1800" b="1" dirty="0">
                <a:solidFill>
                  <a:srgbClr val="E61152"/>
                </a:solidFill>
              </a:rPr>
              <a:t>	</a:t>
            </a:r>
            <a:r>
              <a:rPr lang="sv-SE" sz="1400" b="1" dirty="0">
                <a:solidFill>
                  <a:srgbClr val="E61152"/>
                </a:solidFill>
              </a:rPr>
              <a:t>LIVSLÅNGT OCH INLÄRARSTYRT LÄRANDE: </a:t>
            </a:r>
          </a:p>
          <a:p>
            <a:pPr marL="358775" algn="l">
              <a:tabLst>
                <a:tab pos="347663" algn="l"/>
              </a:tabLst>
            </a:pPr>
            <a:r>
              <a:rPr lang="sv-SE" dirty="0"/>
              <a:t>Styr bort från ett system där inlärning och färdighetsträning minskar under livet till ett där alla fortlöpande blir bättre på sina befintliga färdigheter och skaffar sig nya utifrån sina individuella behov.</a:t>
            </a:r>
            <a:br>
              <a:rPr lang="sv-SE" dirty="0"/>
            </a:br>
            <a:br>
              <a:rPr lang="sv-SE" dirty="0"/>
            </a:br>
            <a:endParaRPr lang="sv-SE" dirty="0"/>
          </a:p>
          <a:p>
            <a:pPr algn="l">
              <a:tabLst>
                <a:tab pos="347663" algn="l"/>
              </a:tabLst>
            </a:pPr>
            <a:endParaRPr lang="sv-SE" dirty="0"/>
          </a:p>
        </p:txBody>
      </p:sp>
      <p:sp>
        <p:nvSpPr>
          <p:cNvPr id="28" name="Text Placeholder 27">
            <a:extLst>
              <a:ext uri="{FF2B5EF4-FFF2-40B4-BE49-F238E27FC236}">
                <a16:creationId xmlns:a16="http://schemas.microsoft.com/office/drawing/2014/main" id="{45243697-CF98-E2E8-8D62-16832AD6D508}"/>
              </a:ext>
            </a:extLst>
          </p:cNvPr>
          <p:cNvSpPr>
            <a:spLocks noGrp="1"/>
          </p:cNvSpPr>
          <p:nvPr>
            <p:ph type="body" sz="quarter" idx="33"/>
          </p:nvPr>
        </p:nvSpPr>
        <p:spPr>
          <a:xfrm>
            <a:off x="593982" y="1306444"/>
            <a:ext cx="6499451" cy="926419"/>
          </a:xfrm>
        </p:spPr>
        <p:txBody>
          <a:bodyPr/>
          <a:lstStyle/>
          <a:p>
            <a:pPr algn="r"/>
            <a:r>
              <a:rPr lang="en-US" dirty="0">
                <a:solidFill>
                  <a:schemeClr val="bg1"/>
                </a:solidFill>
              </a:rPr>
              <a:t>SPOTLIGHT</a:t>
            </a:r>
          </a:p>
          <a:p>
            <a:endParaRPr lang="en-US" dirty="0"/>
          </a:p>
        </p:txBody>
      </p:sp>
      <p:sp>
        <p:nvSpPr>
          <p:cNvPr id="19" name="Text Placeholder 18">
            <a:extLst>
              <a:ext uri="{FF2B5EF4-FFF2-40B4-BE49-F238E27FC236}">
                <a16:creationId xmlns:a16="http://schemas.microsoft.com/office/drawing/2014/main" id="{70A69A83-4F11-4CA9-472E-A0237AF2B8B1}"/>
              </a:ext>
            </a:extLst>
          </p:cNvPr>
          <p:cNvSpPr>
            <a:spLocks noGrp="1"/>
          </p:cNvSpPr>
          <p:nvPr>
            <p:ph type="body" sz="quarter" idx="34"/>
          </p:nvPr>
        </p:nvSpPr>
        <p:spPr>
          <a:xfrm>
            <a:off x="2607017" y="2170785"/>
            <a:ext cx="4500998" cy="1064757"/>
          </a:xfrm>
        </p:spPr>
        <p:txBody>
          <a:bodyPr/>
          <a:lstStyle/>
          <a:p>
            <a:pPr>
              <a:lnSpc>
                <a:spcPts val="1520"/>
              </a:lnSpc>
            </a:pPr>
            <a:r>
              <a:rPr lang="sv-SE" sz="1400" dirty="0">
                <a:solidFill>
                  <a:schemeClr val="bg1"/>
                </a:solidFill>
              </a:rPr>
              <a:t>World </a:t>
            </a:r>
            <a:r>
              <a:rPr lang="sv-SE" sz="1400" dirty="0" err="1">
                <a:solidFill>
                  <a:schemeClr val="bg1"/>
                </a:solidFill>
              </a:rPr>
              <a:t>Economic</a:t>
            </a:r>
            <a:r>
              <a:rPr lang="sv-SE" sz="1400" dirty="0">
                <a:solidFill>
                  <a:schemeClr val="bg1"/>
                </a:solidFill>
              </a:rPr>
              <a:t> Forums ramverk </a:t>
            </a:r>
            <a:r>
              <a:rPr lang="sv-SE" sz="1400" dirty="0" err="1">
                <a:solidFill>
                  <a:schemeClr val="bg1"/>
                </a:solidFill>
              </a:rPr>
              <a:t>Education</a:t>
            </a:r>
            <a:r>
              <a:rPr lang="sv-SE" sz="1400" dirty="0">
                <a:solidFill>
                  <a:schemeClr val="bg1"/>
                </a:solidFill>
              </a:rPr>
              <a:t> 4.0 lanserades officiellt i januari 2020 och innehåller åtta förändringar i inlärningssammanhang och förmedlingsstrategier i utbildningssystem för att förbereda nästa generations talanger bättre  för framtidens arbeten och samhällen.  Det är ett användbart och värdefullt ramverk att tänka på när vi utforskar </a:t>
            </a:r>
            <a:r>
              <a:rPr lang="sv-SE" sz="1400" dirty="0" err="1">
                <a:solidFill>
                  <a:schemeClr val="bg1"/>
                </a:solidFill>
              </a:rPr>
              <a:t>Education</a:t>
            </a:r>
            <a:r>
              <a:rPr lang="sv-SE" sz="1400" dirty="0">
                <a:solidFill>
                  <a:schemeClr val="bg1"/>
                </a:solidFill>
              </a:rPr>
              <a:t> 4.0 i förhållande till yrkesutbildning.</a:t>
            </a:r>
          </a:p>
        </p:txBody>
      </p:sp>
      <p:sp>
        <p:nvSpPr>
          <p:cNvPr id="39" name="TextBox 38">
            <a:extLst>
              <a:ext uri="{FF2B5EF4-FFF2-40B4-BE49-F238E27FC236}">
                <a16:creationId xmlns:a16="http://schemas.microsoft.com/office/drawing/2014/main" id="{DEC4F9BA-D486-F96C-59B6-6D0F3DB760F9}"/>
              </a:ext>
            </a:extLst>
          </p:cNvPr>
          <p:cNvSpPr txBox="1"/>
          <p:nvPr/>
        </p:nvSpPr>
        <p:spPr>
          <a:xfrm>
            <a:off x="608562" y="2144347"/>
            <a:ext cx="1998455" cy="923330"/>
          </a:xfrm>
          <a:prstGeom prst="rect">
            <a:avLst/>
          </a:prstGeom>
          <a:noFill/>
        </p:spPr>
        <p:txBody>
          <a:bodyPr wrap="square">
            <a:spAutoFit/>
          </a:bodyPr>
          <a:lstStyle/>
          <a:p>
            <a:r>
              <a:rPr lang="en-US" dirty="0">
                <a:solidFill>
                  <a:schemeClr val="bg1"/>
                </a:solidFill>
              </a:rPr>
              <a:t>World Economic Forums </a:t>
            </a:r>
            <a:r>
              <a:rPr lang="en-US" dirty="0" err="1">
                <a:solidFill>
                  <a:schemeClr val="bg1"/>
                </a:solidFill>
              </a:rPr>
              <a:t>ramverk</a:t>
            </a:r>
            <a:r>
              <a:rPr lang="en-US" dirty="0">
                <a:solidFill>
                  <a:schemeClr val="bg1"/>
                </a:solidFill>
              </a:rPr>
              <a:t> Education 4.0</a:t>
            </a:r>
          </a:p>
        </p:txBody>
      </p:sp>
      <p:sp>
        <p:nvSpPr>
          <p:cNvPr id="5" name="Slide Number Placeholder 5">
            <a:extLst>
              <a:ext uri="{FF2B5EF4-FFF2-40B4-BE49-F238E27FC236}">
                <a16:creationId xmlns:a16="http://schemas.microsoft.com/office/drawing/2014/main" id="{F90E500E-1859-C37B-2182-3DFC7821D765}"/>
              </a:ext>
            </a:extLst>
          </p:cNvPr>
          <p:cNvSpPr txBox="1">
            <a:spLocks/>
          </p:cNvSpPr>
          <p:nvPr/>
        </p:nvSpPr>
        <p:spPr>
          <a:xfrm>
            <a:off x="7030922" y="10219096"/>
            <a:ext cx="372588" cy="363596"/>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rgbClr val="000000"/>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6</a:t>
            </a:fld>
            <a:endParaRPr lang="fr-CA" dirty="0"/>
          </a:p>
        </p:txBody>
      </p:sp>
      <p:grpSp>
        <p:nvGrpSpPr>
          <p:cNvPr id="8" name="Graphic 2">
            <a:extLst>
              <a:ext uri="{FF2B5EF4-FFF2-40B4-BE49-F238E27FC236}">
                <a16:creationId xmlns:a16="http://schemas.microsoft.com/office/drawing/2014/main" id="{96FA898F-59A8-843B-B8B9-601E31B776C0}"/>
              </a:ext>
            </a:extLst>
          </p:cNvPr>
          <p:cNvGrpSpPr/>
          <p:nvPr/>
        </p:nvGrpSpPr>
        <p:grpSpPr>
          <a:xfrm rot="8695405">
            <a:off x="-2575036" y="12176"/>
            <a:ext cx="5756272" cy="2002374"/>
            <a:chOff x="4341691" y="6150422"/>
            <a:chExt cx="1587779" cy="552324"/>
          </a:xfrm>
          <a:solidFill>
            <a:srgbClr val="FFFFFF"/>
          </a:solidFill>
        </p:grpSpPr>
        <p:sp>
          <p:nvSpPr>
            <p:cNvPr id="9" name="Graphic 2">
              <a:extLst>
                <a:ext uri="{FF2B5EF4-FFF2-40B4-BE49-F238E27FC236}">
                  <a16:creationId xmlns:a16="http://schemas.microsoft.com/office/drawing/2014/main" id="{C1E47F39-FEE0-5F08-55BF-2BAF0D1960DF}"/>
                </a:ext>
              </a:extLst>
            </p:cNvPr>
            <p:cNvSpPr/>
            <p:nvPr/>
          </p:nvSpPr>
          <p:spPr>
            <a:xfrm>
              <a:off x="4599786" y="6331015"/>
              <a:ext cx="1071829" cy="371732"/>
            </a:xfrm>
            <a:custGeom>
              <a:avLst/>
              <a:gdLst>
                <a:gd name="connsiteX0" fmla="*/ 543881 w 1071829"/>
                <a:gd name="connsiteY0" fmla="*/ 2221 h 371732"/>
                <a:gd name="connsiteX1" fmla="*/ 540858 w 1071829"/>
                <a:gd name="connsiteY1" fmla="*/ 949 h 371732"/>
                <a:gd name="connsiteX2" fmla="*/ 538674 w 1071829"/>
                <a:gd name="connsiteY2" fmla="*/ 109 h 371732"/>
                <a:gd name="connsiteX3" fmla="*/ 535891 w 1071829"/>
                <a:gd name="connsiteY3" fmla="*/ 37 h 371732"/>
                <a:gd name="connsiteX4" fmla="*/ 533179 w 1071829"/>
                <a:gd name="connsiteY4" fmla="*/ 109 h 371732"/>
                <a:gd name="connsiteX5" fmla="*/ 530948 w 1071829"/>
                <a:gd name="connsiteY5" fmla="*/ 997 h 371732"/>
                <a:gd name="connsiteX6" fmla="*/ 527996 w 1071829"/>
                <a:gd name="connsiteY6" fmla="*/ 2245 h 371732"/>
                <a:gd name="connsiteX7" fmla="*/ 527636 w 1071829"/>
                <a:gd name="connsiteY7" fmla="*/ 2388 h 371732"/>
                <a:gd name="connsiteX8" fmla="*/ 0 w 1071829"/>
                <a:gd name="connsiteY8" fmla="*/ 371732 h 371732"/>
                <a:gd name="connsiteX9" fmla="*/ 4895 w 1071829"/>
                <a:gd name="connsiteY9" fmla="*/ 371732 h 371732"/>
                <a:gd name="connsiteX10" fmla="*/ 50342 w 1071829"/>
                <a:gd name="connsiteY10" fmla="*/ 371732 h 371732"/>
                <a:gd name="connsiteX11" fmla="*/ 535891 w 1071829"/>
                <a:gd name="connsiteY11" fmla="*/ 31807 h 371732"/>
                <a:gd name="connsiteX12" fmla="*/ 1021559 w 1071829"/>
                <a:gd name="connsiteY12" fmla="*/ 371732 h 371732"/>
                <a:gd name="connsiteX13" fmla="*/ 1071829 w 1071829"/>
                <a:gd name="connsiteY13" fmla="*/ 371732 h 371732"/>
                <a:gd name="connsiteX14" fmla="*/ 544217 w 1071829"/>
                <a:gd name="connsiteY14" fmla="*/ 2388 h 371732"/>
                <a:gd name="connsiteX15" fmla="*/ 543881 w 1071829"/>
                <a:gd name="connsiteY15" fmla="*/ 2221 h 37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1829" h="371732">
                  <a:moveTo>
                    <a:pt x="543881" y="2221"/>
                  </a:moveTo>
                  <a:cubicBezTo>
                    <a:pt x="542969" y="1597"/>
                    <a:pt x="541866" y="1357"/>
                    <a:pt x="540858" y="949"/>
                  </a:cubicBezTo>
                  <a:cubicBezTo>
                    <a:pt x="540138" y="661"/>
                    <a:pt x="539442" y="229"/>
                    <a:pt x="538674" y="109"/>
                  </a:cubicBezTo>
                  <a:cubicBezTo>
                    <a:pt x="537786" y="-83"/>
                    <a:pt x="536850" y="37"/>
                    <a:pt x="535891" y="37"/>
                  </a:cubicBezTo>
                  <a:cubicBezTo>
                    <a:pt x="534979" y="37"/>
                    <a:pt x="534067" y="-83"/>
                    <a:pt x="533179" y="109"/>
                  </a:cubicBezTo>
                  <a:cubicBezTo>
                    <a:pt x="532411" y="229"/>
                    <a:pt x="531692" y="685"/>
                    <a:pt x="530948" y="997"/>
                  </a:cubicBezTo>
                  <a:cubicBezTo>
                    <a:pt x="529892" y="1357"/>
                    <a:pt x="528860" y="1621"/>
                    <a:pt x="527996" y="2245"/>
                  </a:cubicBezTo>
                  <a:cubicBezTo>
                    <a:pt x="527852" y="2365"/>
                    <a:pt x="527732" y="2365"/>
                    <a:pt x="527636" y="2388"/>
                  </a:cubicBezTo>
                  <a:lnTo>
                    <a:pt x="0" y="371732"/>
                  </a:lnTo>
                  <a:lnTo>
                    <a:pt x="4895" y="371732"/>
                  </a:lnTo>
                  <a:lnTo>
                    <a:pt x="50342" y="371732"/>
                  </a:lnTo>
                  <a:lnTo>
                    <a:pt x="535891" y="31807"/>
                  </a:lnTo>
                  <a:lnTo>
                    <a:pt x="1021559" y="371732"/>
                  </a:lnTo>
                  <a:lnTo>
                    <a:pt x="1071829" y="371732"/>
                  </a:lnTo>
                  <a:lnTo>
                    <a:pt x="544217" y="2388"/>
                  </a:lnTo>
                  <a:cubicBezTo>
                    <a:pt x="544097" y="2341"/>
                    <a:pt x="543953" y="2341"/>
                    <a:pt x="543881" y="2221"/>
                  </a:cubicBezTo>
                </a:path>
              </a:pathLst>
            </a:custGeom>
            <a:solidFill>
              <a:srgbClr val="FFFFFF"/>
            </a:solidFill>
            <a:ln w="2400" cap="flat">
              <a:noFill/>
              <a:prstDash val="solid"/>
              <a:miter/>
            </a:ln>
          </p:spPr>
          <p:txBody>
            <a:bodyPr rtlCol="0" anchor="ctr"/>
            <a:lstStyle/>
            <a:p>
              <a:endParaRPr lang="en-US" sz="1800"/>
            </a:p>
          </p:txBody>
        </p:sp>
        <p:sp>
          <p:nvSpPr>
            <p:cNvPr id="10" name="Graphic 2">
              <a:extLst>
                <a:ext uri="{FF2B5EF4-FFF2-40B4-BE49-F238E27FC236}">
                  <a16:creationId xmlns:a16="http://schemas.microsoft.com/office/drawing/2014/main" id="{DC62B9D1-89C7-DF1D-9133-8711BEADB851}"/>
                </a:ext>
              </a:extLst>
            </p:cNvPr>
            <p:cNvSpPr/>
            <p:nvPr/>
          </p:nvSpPr>
          <p:spPr>
            <a:xfrm>
              <a:off x="4341691" y="6150422"/>
              <a:ext cx="1587779" cy="552300"/>
            </a:xfrm>
            <a:custGeom>
              <a:avLst/>
              <a:gdLst>
                <a:gd name="connsiteX0" fmla="*/ 801976 w 1587779"/>
                <a:gd name="connsiteY0" fmla="*/ 2269 h 552300"/>
                <a:gd name="connsiteX1" fmla="*/ 798953 w 1587779"/>
                <a:gd name="connsiteY1" fmla="*/ 997 h 552300"/>
                <a:gd name="connsiteX2" fmla="*/ 796769 w 1587779"/>
                <a:gd name="connsiteY2" fmla="*/ 109 h 552300"/>
                <a:gd name="connsiteX3" fmla="*/ 793986 w 1587779"/>
                <a:gd name="connsiteY3" fmla="*/ 37 h 552300"/>
                <a:gd name="connsiteX4" fmla="*/ 791274 w 1587779"/>
                <a:gd name="connsiteY4" fmla="*/ 109 h 552300"/>
                <a:gd name="connsiteX5" fmla="*/ 789043 w 1587779"/>
                <a:gd name="connsiteY5" fmla="*/ 997 h 552300"/>
                <a:gd name="connsiteX6" fmla="*/ 786091 w 1587779"/>
                <a:gd name="connsiteY6" fmla="*/ 2269 h 552300"/>
                <a:gd name="connsiteX7" fmla="*/ 785731 w 1587779"/>
                <a:gd name="connsiteY7" fmla="*/ 2412 h 552300"/>
                <a:gd name="connsiteX8" fmla="*/ 0 w 1587779"/>
                <a:gd name="connsiteY8" fmla="*/ 552301 h 552300"/>
                <a:gd name="connsiteX9" fmla="*/ 9526 w 1587779"/>
                <a:gd name="connsiteY9" fmla="*/ 552301 h 552300"/>
                <a:gd name="connsiteX10" fmla="*/ 50294 w 1587779"/>
                <a:gd name="connsiteY10" fmla="*/ 552301 h 552300"/>
                <a:gd name="connsiteX11" fmla="*/ 793962 w 1587779"/>
                <a:gd name="connsiteY11" fmla="*/ 31879 h 552300"/>
                <a:gd name="connsiteX12" fmla="*/ 1537557 w 1587779"/>
                <a:gd name="connsiteY12" fmla="*/ 552301 h 552300"/>
                <a:gd name="connsiteX13" fmla="*/ 1587780 w 1587779"/>
                <a:gd name="connsiteY13" fmla="*/ 552301 h 552300"/>
                <a:gd name="connsiteX14" fmla="*/ 802288 w 1587779"/>
                <a:gd name="connsiteY14" fmla="*/ 2412 h 552300"/>
                <a:gd name="connsiteX15" fmla="*/ 801976 w 1587779"/>
                <a:gd name="connsiteY15" fmla="*/ 2269 h 55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87779" h="552300">
                  <a:moveTo>
                    <a:pt x="801976" y="2269"/>
                  </a:moveTo>
                  <a:cubicBezTo>
                    <a:pt x="801064" y="1693"/>
                    <a:pt x="799961" y="1357"/>
                    <a:pt x="798953" y="997"/>
                  </a:cubicBezTo>
                  <a:cubicBezTo>
                    <a:pt x="798233" y="709"/>
                    <a:pt x="797537" y="277"/>
                    <a:pt x="796769" y="109"/>
                  </a:cubicBezTo>
                  <a:cubicBezTo>
                    <a:pt x="795881" y="-83"/>
                    <a:pt x="794945" y="37"/>
                    <a:pt x="793986" y="37"/>
                  </a:cubicBezTo>
                  <a:cubicBezTo>
                    <a:pt x="793074" y="37"/>
                    <a:pt x="792162" y="-83"/>
                    <a:pt x="791274" y="109"/>
                  </a:cubicBezTo>
                  <a:cubicBezTo>
                    <a:pt x="790506" y="253"/>
                    <a:pt x="789787" y="733"/>
                    <a:pt x="789043" y="997"/>
                  </a:cubicBezTo>
                  <a:cubicBezTo>
                    <a:pt x="787987" y="1357"/>
                    <a:pt x="786955" y="1693"/>
                    <a:pt x="786091" y="2269"/>
                  </a:cubicBezTo>
                  <a:cubicBezTo>
                    <a:pt x="785947" y="2341"/>
                    <a:pt x="785827" y="2341"/>
                    <a:pt x="785731" y="2412"/>
                  </a:cubicBezTo>
                  <a:lnTo>
                    <a:pt x="0" y="552301"/>
                  </a:lnTo>
                  <a:lnTo>
                    <a:pt x="9526" y="552301"/>
                  </a:lnTo>
                  <a:lnTo>
                    <a:pt x="50294" y="552301"/>
                  </a:lnTo>
                  <a:lnTo>
                    <a:pt x="793962" y="31879"/>
                  </a:lnTo>
                  <a:lnTo>
                    <a:pt x="1537557" y="552301"/>
                  </a:lnTo>
                  <a:lnTo>
                    <a:pt x="1587780" y="552301"/>
                  </a:lnTo>
                  <a:lnTo>
                    <a:pt x="802288" y="2412"/>
                  </a:lnTo>
                  <a:cubicBezTo>
                    <a:pt x="802192" y="2341"/>
                    <a:pt x="802048" y="2341"/>
                    <a:pt x="801976" y="2269"/>
                  </a:cubicBezTo>
                </a:path>
              </a:pathLst>
            </a:custGeom>
            <a:solidFill>
              <a:srgbClr val="FFFFFF"/>
            </a:solidFill>
            <a:ln w="2400" cap="flat">
              <a:noFill/>
              <a:prstDash val="solid"/>
              <a:miter/>
            </a:ln>
          </p:spPr>
          <p:txBody>
            <a:bodyPr rtlCol="0" anchor="ctr"/>
            <a:lstStyle/>
            <a:p>
              <a:endParaRPr lang="en-US" sz="1800"/>
            </a:p>
          </p:txBody>
        </p:sp>
        <p:sp>
          <p:nvSpPr>
            <p:cNvPr id="11" name="Graphic 2">
              <a:extLst>
                <a:ext uri="{FF2B5EF4-FFF2-40B4-BE49-F238E27FC236}">
                  <a16:creationId xmlns:a16="http://schemas.microsoft.com/office/drawing/2014/main" id="{F20A17A1-8401-6FE3-311D-1BB776F3DD73}"/>
                </a:ext>
              </a:extLst>
            </p:cNvPr>
            <p:cNvSpPr/>
            <p:nvPr/>
          </p:nvSpPr>
          <p:spPr>
            <a:xfrm>
              <a:off x="4863473" y="6515629"/>
              <a:ext cx="544457" cy="187118"/>
            </a:xfrm>
            <a:custGeom>
              <a:avLst/>
              <a:gdLst>
                <a:gd name="connsiteX0" fmla="*/ 280531 w 544457"/>
                <a:gd name="connsiteY0" fmla="*/ 2375 h 187118"/>
                <a:gd name="connsiteX1" fmla="*/ 280195 w 544457"/>
                <a:gd name="connsiteY1" fmla="*/ 2230 h 187118"/>
                <a:gd name="connsiteX2" fmla="*/ 277196 w 544457"/>
                <a:gd name="connsiteY2" fmla="*/ 959 h 187118"/>
                <a:gd name="connsiteX3" fmla="*/ 275012 w 544457"/>
                <a:gd name="connsiteY3" fmla="*/ 119 h 187118"/>
                <a:gd name="connsiteX4" fmla="*/ 272205 w 544457"/>
                <a:gd name="connsiteY4" fmla="*/ 47 h 187118"/>
                <a:gd name="connsiteX5" fmla="*/ 269493 w 544457"/>
                <a:gd name="connsiteY5" fmla="*/ 119 h 187118"/>
                <a:gd name="connsiteX6" fmla="*/ 267261 w 544457"/>
                <a:gd name="connsiteY6" fmla="*/ 959 h 187118"/>
                <a:gd name="connsiteX7" fmla="*/ 264310 w 544457"/>
                <a:gd name="connsiteY7" fmla="*/ 2230 h 187118"/>
                <a:gd name="connsiteX8" fmla="*/ 263950 w 544457"/>
                <a:gd name="connsiteY8" fmla="*/ 2375 h 187118"/>
                <a:gd name="connsiteX9" fmla="*/ 0 w 544457"/>
                <a:gd name="connsiteY9" fmla="*/ 187118 h 187118"/>
                <a:gd name="connsiteX10" fmla="*/ 50295 w 544457"/>
                <a:gd name="connsiteY10" fmla="*/ 187118 h 187118"/>
                <a:gd name="connsiteX11" fmla="*/ 272205 w 544457"/>
                <a:gd name="connsiteY11" fmla="*/ 31793 h 187118"/>
                <a:gd name="connsiteX12" fmla="*/ 494187 w 544457"/>
                <a:gd name="connsiteY12" fmla="*/ 187118 h 187118"/>
                <a:gd name="connsiteX13" fmla="*/ 544457 w 544457"/>
                <a:gd name="connsiteY13" fmla="*/ 187118 h 187118"/>
                <a:gd name="connsiteX14" fmla="*/ 280531 w 544457"/>
                <a:gd name="connsiteY14" fmla="*/ 2375 h 1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57" h="187118">
                  <a:moveTo>
                    <a:pt x="280531" y="2375"/>
                  </a:moveTo>
                  <a:cubicBezTo>
                    <a:pt x="280411" y="2303"/>
                    <a:pt x="280315" y="2303"/>
                    <a:pt x="280195" y="2230"/>
                  </a:cubicBezTo>
                  <a:cubicBezTo>
                    <a:pt x="279283" y="1607"/>
                    <a:pt x="278228" y="1319"/>
                    <a:pt x="277196" y="959"/>
                  </a:cubicBezTo>
                  <a:cubicBezTo>
                    <a:pt x="276428" y="671"/>
                    <a:pt x="275780" y="239"/>
                    <a:pt x="275012" y="119"/>
                  </a:cubicBezTo>
                  <a:cubicBezTo>
                    <a:pt x="274100" y="-97"/>
                    <a:pt x="273141" y="47"/>
                    <a:pt x="272205" y="47"/>
                  </a:cubicBezTo>
                  <a:cubicBezTo>
                    <a:pt x="271341" y="47"/>
                    <a:pt x="270405" y="-97"/>
                    <a:pt x="269493" y="119"/>
                  </a:cubicBezTo>
                  <a:cubicBezTo>
                    <a:pt x="268725" y="239"/>
                    <a:pt x="268005" y="671"/>
                    <a:pt x="267261" y="959"/>
                  </a:cubicBezTo>
                  <a:cubicBezTo>
                    <a:pt x="266206" y="1319"/>
                    <a:pt x="265222" y="1607"/>
                    <a:pt x="264310" y="2230"/>
                  </a:cubicBezTo>
                  <a:cubicBezTo>
                    <a:pt x="264166" y="2279"/>
                    <a:pt x="264046" y="2303"/>
                    <a:pt x="263950" y="2375"/>
                  </a:cubicBezTo>
                  <a:lnTo>
                    <a:pt x="0" y="187118"/>
                  </a:lnTo>
                  <a:lnTo>
                    <a:pt x="50295" y="187118"/>
                  </a:lnTo>
                  <a:lnTo>
                    <a:pt x="272205" y="31793"/>
                  </a:lnTo>
                  <a:lnTo>
                    <a:pt x="494187" y="187118"/>
                  </a:lnTo>
                  <a:lnTo>
                    <a:pt x="544457" y="187118"/>
                  </a:lnTo>
                  <a:lnTo>
                    <a:pt x="280531" y="2375"/>
                  </a:lnTo>
                  <a:close/>
                </a:path>
              </a:pathLst>
            </a:custGeom>
            <a:solidFill>
              <a:srgbClr val="FFFFFF"/>
            </a:solidFill>
            <a:ln w="2400" cap="flat">
              <a:noFill/>
              <a:prstDash val="solid"/>
              <a:miter/>
            </a:ln>
          </p:spPr>
          <p:txBody>
            <a:bodyPr rtlCol="0" anchor="ctr"/>
            <a:lstStyle/>
            <a:p>
              <a:endParaRPr lang="en-US" sz="1800"/>
            </a:p>
          </p:txBody>
        </p:sp>
      </p:grpSp>
      <p:sp>
        <p:nvSpPr>
          <p:cNvPr id="24" name="Freeform 23">
            <a:extLst>
              <a:ext uri="{FF2B5EF4-FFF2-40B4-BE49-F238E27FC236}">
                <a16:creationId xmlns:a16="http://schemas.microsoft.com/office/drawing/2014/main" id="{CEDAF57E-315F-39B8-48F0-12C17A977B37}"/>
              </a:ext>
            </a:extLst>
          </p:cNvPr>
          <p:cNvSpPr/>
          <p:nvPr/>
        </p:nvSpPr>
        <p:spPr>
          <a:xfrm rot="21397519">
            <a:off x="-18569" y="3932967"/>
            <a:ext cx="5968992" cy="762996"/>
          </a:xfrm>
          <a:custGeom>
            <a:avLst/>
            <a:gdLst>
              <a:gd name="connsiteX0" fmla="*/ 5968992 w 5968992"/>
              <a:gd name="connsiteY0" fmla="*/ 0 h 762996"/>
              <a:gd name="connsiteX1" fmla="*/ 5033839 w 5968992"/>
              <a:gd name="connsiteY1" fmla="*/ 762996 h 762996"/>
              <a:gd name="connsiteX2" fmla="*/ 0 w 5968992"/>
              <a:gd name="connsiteY2" fmla="*/ 607663 h 762996"/>
              <a:gd name="connsiteX3" fmla="*/ 35832 w 5968992"/>
              <a:gd name="connsiteY3" fmla="*/ 0 h 762996"/>
            </a:gdLst>
            <a:ahLst/>
            <a:cxnLst>
              <a:cxn ang="0">
                <a:pos x="connsiteX0" y="connsiteY0"/>
              </a:cxn>
              <a:cxn ang="0">
                <a:pos x="connsiteX1" y="connsiteY1"/>
              </a:cxn>
              <a:cxn ang="0">
                <a:pos x="connsiteX2" y="connsiteY2"/>
              </a:cxn>
              <a:cxn ang="0">
                <a:pos x="connsiteX3" y="connsiteY3"/>
              </a:cxn>
            </a:cxnLst>
            <a:rect l="l" t="t" r="r" b="b"/>
            <a:pathLst>
              <a:path w="5968992" h="762996">
                <a:moveTo>
                  <a:pt x="5968992" y="0"/>
                </a:moveTo>
                <a:lnTo>
                  <a:pt x="5033839" y="762996"/>
                </a:lnTo>
                <a:lnTo>
                  <a:pt x="0" y="607663"/>
                </a:lnTo>
                <a:lnTo>
                  <a:pt x="35832" y="0"/>
                </a:lnTo>
                <a:close/>
              </a:path>
            </a:pathLst>
          </a:custGeom>
          <a:solidFill>
            <a:srgbClr val="EC662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Text Placeholder 16">
            <a:extLst>
              <a:ext uri="{FF2B5EF4-FFF2-40B4-BE49-F238E27FC236}">
                <a16:creationId xmlns:a16="http://schemas.microsoft.com/office/drawing/2014/main" id="{BC0BD202-77E5-96C1-3384-32B9A27097A4}"/>
              </a:ext>
            </a:extLst>
          </p:cNvPr>
          <p:cNvSpPr txBox="1">
            <a:spLocks/>
          </p:cNvSpPr>
          <p:nvPr/>
        </p:nvSpPr>
        <p:spPr>
          <a:xfrm>
            <a:off x="608482" y="4165061"/>
            <a:ext cx="5854700" cy="537638"/>
          </a:xfrm>
          <a:prstGeom prst="rect">
            <a:avLst/>
          </a:prstGeom>
        </p:spPr>
        <p:txBody>
          <a:bodyPr numCol="1"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tabLst>
                <a:tab pos="347663" algn="l"/>
              </a:tabLst>
            </a:pPr>
            <a:r>
              <a:rPr lang="en-US" sz="1600" dirty="0">
                <a:solidFill>
                  <a:schemeClr val="bg1"/>
                </a:solidFill>
              </a:rPr>
              <a:t>DE </a:t>
            </a:r>
            <a:r>
              <a:rPr lang="en-US" sz="1600" b="1" dirty="0">
                <a:solidFill>
                  <a:schemeClr val="bg1"/>
                </a:solidFill>
              </a:rPr>
              <a:t>ÅTTA </a:t>
            </a:r>
            <a:r>
              <a:rPr lang="en-US" sz="1600" dirty="0">
                <a:solidFill>
                  <a:schemeClr val="bg1"/>
                </a:solidFill>
              </a:rPr>
              <a:t>FÖRÄNDRINGSOMRÅDENA ÄR: </a:t>
            </a:r>
          </a:p>
        </p:txBody>
      </p:sp>
    </p:spTree>
    <p:extLst>
      <p:ext uri="{BB962C8B-B14F-4D97-AF65-F5344CB8AC3E}">
        <p14:creationId xmlns:p14="http://schemas.microsoft.com/office/powerpoint/2010/main" val="2894426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023DDBF9-51A9-9E45-08C4-AF138CD94F06}"/>
              </a:ext>
            </a:extLst>
          </p:cNvPr>
          <p:cNvPicPr>
            <a:picLocks noGrp="1" noChangeAspect="1"/>
          </p:cNvPicPr>
          <p:nvPr>
            <p:ph type="pic" sz="quarter" idx="17"/>
          </p:nvPr>
        </p:nvPicPr>
        <p:blipFill rotWithShape="1">
          <a:blip r:embed="rId2"/>
          <a:srcRect l="28630" t="22508" r="13132" b="4059"/>
          <a:stretch/>
        </p:blipFill>
        <p:spPr>
          <a:xfrm>
            <a:off x="1" y="0"/>
            <a:ext cx="7559676" cy="6354362"/>
          </a:xfrm>
        </p:spPr>
      </p:pic>
      <p:sp>
        <p:nvSpPr>
          <p:cNvPr id="6" name="Text Placeholder 5">
            <a:extLst>
              <a:ext uri="{FF2B5EF4-FFF2-40B4-BE49-F238E27FC236}">
                <a16:creationId xmlns:a16="http://schemas.microsoft.com/office/drawing/2014/main" id="{B1B2965C-EB86-1488-00AA-F927BF0A3CE8}"/>
              </a:ext>
            </a:extLst>
          </p:cNvPr>
          <p:cNvSpPr>
            <a:spLocks noGrp="1"/>
          </p:cNvSpPr>
          <p:nvPr>
            <p:ph type="body" sz="quarter" idx="18"/>
          </p:nvPr>
        </p:nvSpPr>
        <p:spPr>
          <a:xfrm>
            <a:off x="1792157" y="7459391"/>
            <a:ext cx="3241855" cy="2432754"/>
          </a:xfrm>
        </p:spPr>
        <p:txBody>
          <a:bodyPr/>
          <a:lstStyle/>
          <a:p>
            <a:r>
              <a:rPr lang="en-US" dirty="0"/>
              <a:t>KÄRNBEGREPP OCH VERKTYGSLÅDANS KATEGORIER</a:t>
            </a:r>
          </a:p>
        </p:txBody>
      </p:sp>
      <p:sp>
        <p:nvSpPr>
          <p:cNvPr id="7" name="Text Placeholder 6">
            <a:extLst>
              <a:ext uri="{FF2B5EF4-FFF2-40B4-BE49-F238E27FC236}">
                <a16:creationId xmlns:a16="http://schemas.microsoft.com/office/drawing/2014/main" id="{200B8C3F-6CE0-4A14-508B-E9F1822C6CFA}"/>
              </a:ext>
            </a:extLst>
          </p:cNvPr>
          <p:cNvSpPr>
            <a:spLocks noGrp="1"/>
          </p:cNvSpPr>
          <p:nvPr>
            <p:ph type="body" sz="quarter" idx="19"/>
          </p:nvPr>
        </p:nvSpPr>
        <p:spPr/>
        <p:txBody>
          <a:bodyPr/>
          <a:lstStyle/>
          <a:p>
            <a:r>
              <a:rPr lang="en-US" dirty="0"/>
              <a:t>02</a:t>
            </a:r>
          </a:p>
        </p:txBody>
      </p:sp>
      <p:sp>
        <p:nvSpPr>
          <p:cNvPr id="2" name="Slide Number Placeholder 5">
            <a:extLst>
              <a:ext uri="{FF2B5EF4-FFF2-40B4-BE49-F238E27FC236}">
                <a16:creationId xmlns:a16="http://schemas.microsoft.com/office/drawing/2014/main" id="{8180193B-3175-47A0-024C-07D2BFE50CF3}"/>
              </a:ext>
            </a:extLst>
          </p:cNvPr>
          <p:cNvSpPr txBox="1">
            <a:spLocks/>
          </p:cNvSpPr>
          <p:nvPr/>
        </p:nvSpPr>
        <p:spPr>
          <a:xfrm>
            <a:off x="7030922" y="10219096"/>
            <a:ext cx="372588" cy="363596"/>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rgbClr val="000000"/>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7</a:t>
            </a:fld>
            <a:endParaRPr lang="fr-CA" dirty="0"/>
          </a:p>
        </p:txBody>
      </p:sp>
    </p:spTree>
    <p:extLst>
      <p:ext uri="{BB962C8B-B14F-4D97-AF65-F5344CB8AC3E}">
        <p14:creationId xmlns:p14="http://schemas.microsoft.com/office/powerpoint/2010/main" val="11224654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
            <a:extLst>
              <a:ext uri="{FF2B5EF4-FFF2-40B4-BE49-F238E27FC236}">
                <a16:creationId xmlns:a16="http://schemas.microsoft.com/office/drawing/2014/main" id="{1E3CA3AC-45BF-0B6F-FB1F-FC94FDF7B06E}"/>
              </a:ext>
            </a:extLst>
          </p:cNvPr>
          <p:cNvSpPr/>
          <p:nvPr/>
        </p:nvSpPr>
        <p:spPr>
          <a:xfrm rot="5400000" flipH="1">
            <a:off x="2143854" y="-1751873"/>
            <a:ext cx="3246568" cy="7572377"/>
          </a:xfrm>
          <a:custGeom>
            <a:avLst/>
            <a:gdLst>
              <a:gd name="connsiteX0" fmla="*/ 0 w 3885767"/>
              <a:gd name="connsiteY0" fmla="*/ 0 h 10691813"/>
              <a:gd name="connsiteX1" fmla="*/ 3885767 w 3885767"/>
              <a:gd name="connsiteY1" fmla="*/ 0 h 10691813"/>
              <a:gd name="connsiteX2" fmla="*/ 3885767 w 3885767"/>
              <a:gd name="connsiteY2" fmla="*/ 10691813 h 10691813"/>
              <a:gd name="connsiteX3" fmla="*/ 0 w 3885767"/>
              <a:gd name="connsiteY3" fmla="*/ 10691813 h 10691813"/>
              <a:gd name="connsiteX4" fmla="*/ 0 w 3885767"/>
              <a:gd name="connsiteY4" fmla="*/ 0 h 10691813"/>
              <a:gd name="connsiteX0" fmla="*/ 0 w 3885767"/>
              <a:gd name="connsiteY0" fmla="*/ 0 h 10691813"/>
              <a:gd name="connsiteX1" fmla="*/ 3885767 w 3885767"/>
              <a:gd name="connsiteY1" fmla="*/ 0 h 10691813"/>
              <a:gd name="connsiteX2" fmla="*/ 2854635 w 3885767"/>
              <a:gd name="connsiteY2" fmla="*/ 10691813 h 10691813"/>
              <a:gd name="connsiteX3" fmla="*/ 0 w 3885767"/>
              <a:gd name="connsiteY3" fmla="*/ 10691813 h 10691813"/>
              <a:gd name="connsiteX4" fmla="*/ 0 w 3885767"/>
              <a:gd name="connsiteY4" fmla="*/ 0 h 10691813"/>
              <a:gd name="connsiteX0" fmla="*/ 0 w 4817649"/>
              <a:gd name="connsiteY0" fmla="*/ 0 h 10691813"/>
              <a:gd name="connsiteX1" fmla="*/ 4817649 w 4817649"/>
              <a:gd name="connsiteY1" fmla="*/ 0 h 10691813"/>
              <a:gd name="connsiteX2" fmla="*/ 3786517 w 4817649"/>
              <a:gd name="connsiteY2" fmla="*/ 10691813 h 10691813"/>
              <a:gd name="connsiteX3" fmla="*/ 931882 w 4817649"/>
              <a:gd name="connsiteY3" fmla="*/ 10691813 h 10691813"/>
              <a:gd name="connsiteX4" fmla="*/ 0 w 4817649"/>
              <a:gd name="connsiteY4" fmla="*/ 0 h 10691813"/>
              <a:gd name="connsiteX0" fmla="*/ 0 w 4118738"/>
              <a:gd name="connsiteY0" fmla="*/ 25317 h 10691813"/>
              <a:gd name="connsiteX1" fmla="*/ 4118738 w 4118738"/>
              <a:gd name="connsiteY1" fmla="*/ 0 h 10691813"/>
              <a:gd name="connsiteX2" fmla="*/ 3087606 w 4118738"/>
              <a:gd name="connsiteY2" fmla="*/ 10691813 h 10691813"/>
              <a:gd name="connsiteX3" fmla="*/ 232971 w 4118738"/>
              <a:gd name="connsiteY3" fmla="*/ 10691813 h 10691813"/>
              <a:gd name="connsiteX4" fmla="*/ 0 w 4118738"/>
              <a:gd name="connsiteY4" fmla="*/ 25317 h 10691813"/>
              <a:gd name="connsiteX0" fmla="*/ 0 w 4118738"/>
              <a:gd name="connsiteY0" fmla="*/ 25317 h 10691814"/>
              <a:gd name="connsiteX1" fmla="*/ 4118738 w 4118738"/>
              <a:gd name="connsiteY1" fmla="*/ 0 h 10691814"/>
              <a:gd name="connsiteX2" fmla="*/ 3087606 w 4118738"/>
              <a:gd name="connsiteY2" fmla="*/ 10691813 h 10691814"/>
              <a:gd name="connsiteX3" fmla="*/ 491828 w 4118738"/>
              <a:gd name="connsiteY3" fmla="*/ 10691814 h 10691814"/>
              <a:gd name="connsiteX4" fmla="*/ 0 w 4118738"/>
              <a:gd name="connsiteY4" fmla="*/ 25317 h 106918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8738" h="10691814">
                <a:moveTo>
                  <a:pt x="0" y="25317"/>
                </a:moveTo>
                <a:lnTo>
                  <a:pt x="4118738" y="0"/>
                </a:lnTo>
                <a:lnTo>
                  <a:pt x="3087606" y="10691813"/>
                </a:lnTo>
                <a:lnTo>
                  <a:pt x="491828" y="10691814"/>
                </a:lnTo>
                <a:lnTo>
                  <a:pt x="0" y="25317"/>
                </a:lnTo>
                <a:close/>
              </a:path>
            </a:pathLst>
          </a:custGeom>
          <a:solidFill>
            <a:srgbClr val="E611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7">
            <a:extLst>
              <a:ext uri="{FF2B5EF4-FFF2-40B4-BE49-F238E27FC236}">
                <a16:creationId xmlns:a16="http://schemas.microsoft.com/office/drawing/2014/main" id="{45243697-CF98-E2E8-8D62-16832AD6D508}"/>
              </a:ext>
            </a:extLst>
          </p:cNvPr>
          <p:cNvSpPr>
            <a:spLocks noGrp="1"/>
          </p:cNvSpPr>
          <p:nvPr>
            <p:ph type="body" sz="quarter" idx="33"/>
          </p:nvPr>
        </p:nvSpPr>
        <p:spPr>
          <a:xfrm>
            <a:off x="717766" y="1556904"/>
            <a:ext cx="3062072" cy="1877693"/>
          </a:xfrm>
        </p:spPr>
        <p:txBody>
          <a:bodyPr/>
          <a:lstStyle/>
          <a:p>
            <a:pPr>
              <a:lnSpc>
                <a:spcPts val="3100"/>
              </a:lnSpc>
              <a:spcBef>
                <a:spcPts val="0"/>
              </a:spcBef>
            </a:pPr>
            <a:r>
              <a:rPr lang="en-US" sz="2400" dirty="0">
                <a:solidFill>
                  <a:schemeClr val="bg1"/>
                </a:solidFill>
              </a:rPr>
              <a:t>INACTS </a:t>
            </a:r>
          </a:p>
          <a:p>
            <a:pPr>
              <a:lnSpc>
                <a:spcPts val="3100"/>
              </a:lnSpc>
              <a:spcBef>
                <a:spcPts val="0"/>
              </a:spcBef>
            </a:pPr>
            <a:r>
              <a:rPr lang="en-US" sz="2400" dirty="0">
                <a:solidFill>
                  <a:schemeClr val="bg1"/>
                </a:solidFill>
              </a:rPr>
              <a:t>KÄRNBEGREPP OCH VERKTYGSLÅDANS KATEGORIER</a:t>
            </a:r>
          </a:p>
        </p:txBody>
      </p:sp>
      <p:sp>
        <p:nvSpPr>
          <p:cNvPr id="19" name="Text Placeholder 18">
            <a:extLst>
              <a:ext uri="{FF2B5EF4-FFF2-40B4-BE49-F238E27FC236}">
                <a16:creationId xmlns:a16="http://schemas.microsoft.com/office/drawing/2014/main" id="{70A69A83-4F11-4CA9-472E-A0237AF2B8B1}"/>
              </a:ext>
            </a:extLst>
          </p:cNvPr>
          <p:cNvSpPr>
            <a:spLocks noGrp="1"/>
          </p:cNvSpPr>
          <p:nvPr>
            <p:ph type="body" sz="quarter" idx="34"/>
          </p:nvPr>
        </p:nvSpPr>
        <p:spPr>
          <a:xfrm>
            <a:off x="3251418" y="1556903"/>
            <a:ext cx="3835184" cy="1449810"/>
          </a:xfrm>
        </p:spPr>
        <p:txBody>
          <a:bodyPr/>
          <a:lstStyle/>
          <a:p>
            <a:pPr>
              <a:lnSpc>
                <a:spcPts val="1520"/>
              </a:lnSpc>
            </a:pPr>
            <a:r>
              <a:rPr lang="sv-SE" sz="1400" dirty="0">
                <a:solidFill>
                  <a:schemeClr val="bg1"/>
                </a:solidFill>
              </a:rPr>
              <a:t>Huvudmålet med projektet INACT </a:t>
            </a:r>
            <a:r>
              <a:rPr lang="sv-SE" sz="1400" dirty="0" err="1">
                <a:solidFill>
                  <a:schemeClr val="bg1"/>
                </a:solidFill>
              </a:rPr>
              <a:t>Inclusive</a:t>
            </a:r>
            <a:r>
              <a:rPr lang="sv-SE" sz="1400" dirty="0">
                <a:solidFill>
                  <a:schemeClr val="bg1"/>
                </a:solidFill>
              </a:rPr>
              <a:t> </a:t>
            </a:r>
            <a:r>
              <a:rPr lang="sv-SE" sz="1400" dirty="0" err="1">
                <a:solidFill>
                  <a:schemeClr val="bg1"/>
                </a:solidFill>
              </a:rPr>
              <a:t>Educators</a:t>
            </a:r>
            <a:r>
              <a:rPr lang="sv-SE" sz="1400" dirty="0">
                <a:solidFill>
                  <a:schemeClr val="bg1"/>
                </a:solidFill>
              </a:rPr>
              <a:t> är att ge utbildare kunskap, färdigheter och självförtroende att engagera sig i pedagogisk innovation. Vårt mål är att hjälpa dem att skapa inkluderande, innovativa och verkligt engagerande inlärningsupplevelser för alla inlärare. Vi har satt samman tjugo digitala verktyg för att stödja utbildare i dessa uppgifter.</a:t>
            </a:r>
          </a:p>
          <a:p>
            <a:pPr>
              <a:lnSpc>
                <a:spcPts val="1520"/>
              </a:lnSpc>
            </a:pPr>
            <a:endParaRPr lang="sv-SE" sz="1400" dirty="0">
              <a:solidFill>
                <a:schemeClr val="bg1"/>
              </a:solidFill>
            </a:endParaRPr>
          </a:p>
        </p:txBody>
      </p:sp>
      <p:sp>
        <p:nvSpPr>
          <p:cNvPr id="5" name="Text Placeholder 4">
            <a:extLst>
              <a:ext uri="{FF2B5EF4-FFF2-40B4-BE49-F238E27FC236}">
                <a16:creationId xmlns:a16="http://schemas.microsoft.com/office/drawing/2014/main" id="{C2B65567-D7A9-2610-9CB2-EC99D0304C39}"/>
              </a:ext>
            </a:extLst>
          </p:cNvPr>
          <p:cNvSpPr>
            <a:spLocks noGrp="1"/>
          </p:cNvSpPr>
          <p:nvPr>
            <p:ph type="body" sz="quarter" idx="32"/>
          </p:nvPr>
        </p:nvSpPr>
        <p:spPr>
          <a:xfrm>
            <a:off x="503934" y="3853836"/>
            <a:ext cx="4607081" cy="372425"/>
          </a:xfrm>
          <a:solidFill>
            <a:srgbClr val="358ECE"/>
          </a:solidFill>
        </p:spPr>
        <p:txBody>
          <a:bodyPr numCol="1" anchor="ctr"/>
          <a:lstStyle/>
          <a:p>
            <a:r>
              <a:rPr lang="en-US" sz="1400" b="1" dirty="0">
                <a:solidFill>
                  <a:schemeClr val="bg1"/>
                </a:solidFill>
              </a:rPr>
              <a:t>VERKTYG SOM STÖD FÖR DIFFERENTIERAD UNDERVISNING</a:t>
            </a:r>
          </a:p>
        </p:txBody>
      </p:sp>
      <p:sp>
        <p:nvSpPr>
          <p:cNvPr id="6" name="Slide Number Placeholder 5">
            <a:extLst>
              <a:ext uri="{FF2B5EF4-FFF2-40B4-BE49-F238E27FC236}">
                <a16:creationId xmlns:a16="http://schemas.microsoft.com/office/drawing/2014/main" id="{27931DDB-F423-CA0A-4FBC-817D52095746}"/>
              </a:ext>
            </a:extLst>
          </p:cNvPr>
          <p:cNvSpPr txBox="1">
            <a:spLocks/>
          </p:cNvSpPr>
          <p:nvPr/>
        </p:nvSpPr>
        <p:spPr>
          <a:xfrm>
            <a:off x="7030922" y="10219096"/>
            <a:ext cx="372588" cy="363596"/>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rgbClr val="000000"/>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8</a:t>
            </a:fld>
            <a:endParaRPr lang="fr-CA" dirty="0"/>
          </a:p>
        </p:txBody>
      </p:sp>
      <p:sp>
        <p:nvSpPr>
          <p:cNvPr id="7" name="Freeform 6">
            <a:extLst>
              <a:ext uri="{FF2B5EF4-FFF2-40B4-BE49-F238E27FC236}">
                <a16:creationId xmlns:a16="http://schemas.microsoft.com/office/drawing/2014/main" id="{4FD1F4E8-CB7F-626E-0DE4-FF665F3DDF62}"/>
              </a:ext>
            </a:extLst>
          </p:cNvPr>
          <p:cNvSpPr/>
          <p:nvPr/>
        </p:nvSpPr>
        <p:spPr>
          <a:xfrm>
            <a:off x="-12700" y="-12701"/>
            <a:ext cx="2527300" cy="1877693"/>
          </a:xfrm>
          <a:custGeom>
            <a:avLst/>
            <a:gdLst>
              <a:gd name="connsiteX0" fmla="*/ 0 w 2260600"/>
              <a:gd name="connsiteY0" fmla="*/ 1841500 h 1841500"/>
              <a:gd name="connsiteX1" fmla="*/ 0 w 2260600"/>
              <a:gd name="connsiteY1" fmla="*/ 1765300 h 1841500"/>
              <a:gd name="connsiteX2" fmla="*/ 1701800 w 2260600"/>
              <a:gd name="connsiteY2" fmla="*/ 1066800 h 1841500"/>
              <a:gd name="connsiteX3" fmla="*/ 2260600 w 2260600"/>
              <a:gd name="connsiteY3" fmla="*/ 0 h 1841500"/>
              <a:gd name="connsiteX4" fmla="*/ 12700 w 2260600"/>
              <a:gd name="connsiteY4" fmla="*/ 0 h 1841500"/>
              <a:gd name="connsiteX5" fmla="*/ 0 w 2260600"/>
              <a:gd name="connsiteY5" fmla="*/ 1841500 h 184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0600" h="1841500">
                <a:moveTo>
                  <a:pt x="0" y="1841500"/>
                </a:moveTo>
                <a:lnTo>
                  <a:pt x="0" y="1765300"/>
                </a:lnTo>
                <a:lnTo>
                  <a:pt x="1701800" y="1066800"/>
                </a:lnTo>
                <a:lnTo>
                  <a:pt x="2260600" y="0"/>
                </a:lnTo>
                <a:lnTo>
                  <a:pt x="12700" y="0"/>
                </a:lnTo>
                <a:cubicBezTo>
                  <a:pt x="8467" y="613833"/>
                  <a:pt x="4233" y="1227667"/>
                  <a:pt x="0" y="1841500"/>
                </a:cubicBezTo>
                <a:close/>
              </a:path>
            </a:pathLst>
          </a:custGeom>
          <a:solidFill>
            <a:srgbClr val="358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aphic 2">
            <a:extLst>
              <a:ext uri="{FF2B5EF4-FFF2-40B4-BE49-F238E27FC236}">
                <a16:creationId xmlns:a16="http://schemas.microsoft.com/office/drawing/2014/main" id="{33892828-D5E2-6945-DA6C-0B0258397EE1}"/>
              </a:ext>
            </a:extLst>
          </p:cNvPr>
          <p:cNvGrpSpPr/>
          <p:nvPr/>
        </p:nvGrpSpPr>
        <p:grpSpPr>
          <a:xfrm rot="10800000" flipH="1">
            <a:off x="-911061" y="-15565"/>
            <a:ext cx="1822121" cy="633844"/>
            <a:chOff x="4497892" y="6688880"/>
            <a:chExt cx="1587779" cy="552326"/>
          </a:xfrm>
          <a:solidFill>
            <a:srgbClr val="FFFFFF"/>
          </a:solidFill>
        </p:grpSpPr>
        <p:sp>
          <p:nvSpPr>
            <p:cNvPr id="9" name="Graphic 2">
              <a:extLst>
                <a:ext uri="{FF2B5EF4-FFF2-40B4-BE49-F238E27FC236}">
                  <a16:creationId xmlns:a16="http://schemas.microsoft.com/office/drawing/2014/main" id="{9093B3D0-E445-FAFB-581C-14967B6ED169}"/>
                </a:ext>
              </a:extLst>
            </p:cNvPr>
            <p:cNvSpPr/>
            <p:nvPr/>
          </p:nvSpPr>
          <p:spPr>
            <a:xfrm>
              <a:off x="4755987" y="6869474"/>
              <a:ext cx="1071829" cy="371732"/>
            </a:xfrm>
            <a:custGeom>
              <a:avLst/>
              <a:gdLst>
                <a:gd name="connsiteX0" fmla="*/ 543881 w 1071829"/>
                <a:gd name="connsiteY0" fmla="*/ 2221 h 371732"/>
                <a:gd name="connsiteX1" fmla="*/ 540858 w 1071829"/>
                <a:gd name="connsiteY1" fmla="*/ 949 h 371732"/>
                <a:gd name="connsiteX2" fmla="*/ 538674 w 1071829"/>
                <a:gd name="connsiteY2" fmla="*/ 109 h 371732"/>
                <a:gd name="connsiteX3" fmla="*/ 535891 w 1071829"/>
                <a:gd name="connsiteY3" fmla="*/ 37 h 371732"/>
                <a:gd name="connsiteX4" fmla="*/ 533179 w 1071829"/>
                <a:gd name="connsiteY4" fmla="*/ 109 h 371732"/>
                <a:gd name="connsiteX5" fmla="*/ 530948 w 1071829"/>
                <a:gd name="connsiteY5" fmla="*/ 997 h 371732"/>
                <a:gd name="connsiteX6" fmla="*/ 527996 w 1071829"/>
                <a:gd name="connsiteY6" fmla="*/ 2245 h 371732"/>
                <a:gd name="connsiteX7" fmla="*/ 527636 w 1071829"/>
                <a:gd name="connsiteY7" fmla="*/ 2388 h 371732"/>
                <a:gd name="connsiteX8" fmla="*/ 0 w 1071829"/>
                <a:gd name="connsiteY8" fmla="*/ 371732 h 371732"/>
                <a:gd name="connsiteX9" fmla="*/ 4895 w 1071829"/>
                <a:gd name="connsiteY9" fmla="*/ 371732 h 371732"/>
                <a:gd name="connsiteX10" fmla="*/ 50342 w 1071829"/>
                <a:gd name="connsiteY10" fmla="*/ 371732 h 371732"/>
                <a:gd name="connsiteX11" fmla="*/ 535891 w 1071829"/>
                <a:gd name="connsiteY11" fmla="*/ 31807 h 371732"/>
                <a:gd name="connsiteX12" fmla="*/ 1021559 w 1071829"/>
                <a:gd name="connsiteY12" fmla="*/ 371732 h 371732"/>
                <a:gd name="connsiteX13" fmla="*/ 1071829 w 1071829"/>
                <a:gd name="connsiteY13" fmla="*/ 371732 h 371732"/>
                <a:gd name="connsiteX14" fmla="*/ 544217 w 1071829"/>
                <a:gd name="connsiteY14" fmla="*/ 2388 h 371732"/>
                <a:gd name="connsiteX15" fmla="*/ 543881 w 1071829"/>
                <a:gd name="connsiteY15" fmla="*/ 2221 h 37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1829" h="371732">
                  <a:moveTo>
                    <a:pt x="543881" y="2221"/>
                  </a:moveTo>
                  <a:cubicBezTo>
                    <a:pt x="542969" y="1597"/>
                    <a:pt x="541866" y="1357"/>
                    <a:pt x="540858" y="949"/>
                  </a:cubicBezTo>
                  <a:cubicBezTo>
                    <a:pt x="540138" y="661"/>
                    <a:pt x="539442" y="229"/>
                    <a:pt x="538674" y="109"/>
                  </a:cubicBezTo>
                  <a:cubicBezTo>
                    <a:pt x="537786" y="-83"/>
                    <a:pt x="536850" y="37"/>
                    <a:pt x="535891" y="37"/>
                  </a:cubicBezTo>
                  <a:cubicBezTo>
                    <a:pt x="534979" y="37"/>
                    <a:pt x="534067" y="-83"/>
                    <a:pt x="533179" y="109"/>
                  </a:cubicBezTo>
                  <a:cubicBezTo>
                    <a:pt x="532411" y="229"/>
                    <a:pt x="531692" y="685"/>
                    <a:pt x="530948" y="997"/>
                  </a:cubicBezTo>
                  <a:cubicBezTo>
                    <a:pt x="529892" y="1357"/>
                    <a:pt x="528860" y="1621"/>
                    <a:pt x="527996" y="2245"/>
                  </a:cubicBezTo>
                  <a:cubicBezTo>
                    <a:pt x="527852" y="2365"/>
                    <a:pt x="527732" y="2365"/>
                    <a:pt x="527636" y="2388"/>
                  </a:cubicBezTo>
                  <a:lnTo>
                    <a:pt x="0" y="371732"/>
                  </a:lnTo>
                  <a:lnTo>
                    <a:pt x="4895" y="371732"/>
                  </a:lnTo>
                  <a:lnTo>
                    <a:pt x="50342" y="371732"/>
                  </a:lnTo>
                  <a:lnTo>
                    <a:pt x="535891" y="31807"/>
                  </a:lnTo>
                  <a:lnTo>
                    <a:pt x="1021559" y="371732"/>
                  </a:lnTo>
                  <a:lnTo>
                    <a:pt x="1071829" y="371732"/>
                  </a:lnTo>
                  <a:lnTo>
                    <a:pt x="544217" y="2388"/>
                  </a:lnTo>
                  <a:cubicBezTo>
                    <a:pt x="544097" y="2341"/>
                    <a:pt x="543953" y="2341"/>
                    <a:pt x="543881" y="2221"/>
                  </a:cubicBezTo>
                </a:path>
              </a:pathLst>
            </a:custGeom>
            <a:solidFill>
              <a:srgbClr val="FFFFFF"/>
            </a:solidFill>
            <a:ln w="2400" cap="flat">
              <a:noFill/>
              <a:prstDash val="solid"/>
              <a:miter/>
            </a:ln>
          </p:spPr>
          <p:txBody>
            <a:bodyPr rtlCol="0" anchor="ctr"/>
            <a:lstStyle/>
            <a:p>
              <a:endParaRPr lang="en-US" sz="1800"/>
            </a:p>
          </p:txBody>
        </p:sp>
        <p:sp>
          <p:nvSpPr>
            <p:cNvPr id="10" name="Graphic 2">
              <a:extLst>
                <a:ext uri="{FF2B5EF4-FFF2-40B4-BE49-F238E27FC236}">
                  <a16:creationId xmlns:a16="http://schemas.microsoft.com/office/drawing/2014/main" id="{A2C7D9FB-17A8-EF21-3ED5-692212403590}"/>
                </a:ext>
              </a:extLst>
            </p:cNvPr>
            <p:cNvSpPr/>
            <p:nvPr/>
          </p:nvSpPr>
          <p:spPr>
            <a:xfrm>
              <a:off x="4497892" y="6688880"/>
              <a:ext cx="1587779" cy="552300"/>
            </a:xfrm>
            <a:custGeom>
              <a:avLst/>
              <a:gdLst>
                <a:gd name="connsiteX0" fmla="*/ 801976 w 1587779"/>
                <a:gd name="connsiteY0" fmla="*/ 2269 h 552300"/>
                <a:gd name="connsiteX1" fmla="*/ 798953 w 1587779"/>
                <a:gd name="connsiteY1" fmla="*/ 997 h 552300"/>
                <a:gd name="connsiteX2" fmla="*/ 796769 w 1587779"/>
                <a:gd name="connsiteY2" fmla="*/ 109 h 552300"/>
                <a:gd name="connsiteX3" fmla="*/ 793986 w 1587779"/>
                <a:gd name="connsiteY3" fmla="*/ 37 h 552300"/>
                <a:gd name="connsiteX4" fmla="*/ 791274 w 1587779"/>
                <a:gd name="connsiteY4" fmla="*/ 109 h 552300"/>
                <a:gd name="connsiteX5" fmla="*/ 789043 w 1587779"/>
                <a:gd name="connsiteY5" fmla="*/ 997 h 552300"/>
                <a:gd name="connsiteX6" fmla="*/ 786091 w 1587779"/>
                <a:gd name="connsiteY6" fmla="*/ 2269 h 552300"/>
                <a:gd name="connsiteX7" fmla="*/ 785731 w 1587779"/>
                <a:gd name="connsiteY7" fmla="*/ 2412 h 552300"/>
                <a:gd name="connsiteX8" fmla="*/ 0 w 1587779"/>
                <a:gd name="connsiteY8" fmla="*/ 552301 h 552300"/>
                <a:gd name="connsiteX9" fmla="*/ 9526 w 1587779"/>
                <a:gd name="connsiteY9" fmla="*/ 552301 h 552300"/>
                <a:gd name="connsiteX10" fmla="*/ 50294 w 1587779"/>
                <a:gd name="connsiteY10" fmla="*/ 552301 h 552300"/>
                <a:gd name="connsiteX11" fmla="*/ 793962 w 1587779"/>
                <a:gd name="connsiteY11" fmla="*/ 31879 h 552300"/>
                <a:gd name="connsiteX12" fmla="*/ 1537557 w 1587779"/>
                <a:gd name="connsiteY12" fmla="*/ 552301 h 552300"/>
                <a:gd name="connsiteX13" fmla="*/ 1587780 w 1587779"/>
                <a:gd name="connsiteY13" fmla="*/ 552301 h 552300"/>
                <a:gd name="connsiteX14" fmla="*/ 802288 w 1587779"/>
                <a:gd name="connsiteY14" fmla="*/ 2412 h 552300"/>
                <a:gd name="connsiteX15" fmla="*/ 801976 w 1587779"/>
                <a:gd name="connsiteY15" fmla="*/ 2269 h 55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87779" h="552300">
                  <a:moveTo>
                    <a:pt x="801976" y="2269"/>
                  </a:moveTo>
                  <a:cubicBezTo>
                    <a:pt x="801064" y="1693"/>
                    <a:pt x="799961" y="1357"/>
                    <a:pt x="798953" y="997"/>
                  </a:cubicBezTo>
                  <a:cubicBezTo>
                    <a:pt x="798233" y="709"/>
                    <a:pt x="797537" y="277"/>
                    <a:pt x="796769" y="109"/>
                  </a:cubicBezTo>
                  <a:cubicBezTo>
                    <a:pt x="795881" y="-83"/>
                    <a:pt x="794945" y="37"/>
                    <a:pt x="793986" y="37"/>
                  </a:cubicBezTo>
                  <a:cubicBezTo>
                    <a:pt x="793074" y="37"/>
                    <a:pt x="792162" y="-83"/>
                    <a:pt x="791274" y="109"/>
                  </a:cubicBezTo>
                  <a:cubicBezTo>
                    <a:pt x="790506" y="253"/>
                    <a:pt x="789787" y="733"/>
                    <a:pt x="789043" y="997"/>
                  </a:cubicBezTo>
                  <a:cubicBezTo>
                    <a:pt x="787987" y="1357"/>
                    <a:pt x="786955" y="1693"/>
                    <a:pt x="786091" y="2269"/>
                  </a:cubicBezTo>
                  <a:cubicBezTo>
                    <a:pt x="785947" y="2341"/>
                    <a:pt x="785827" y="2341"/>
                    <a:pt x="785731" y="2412"/>
                  </a:cubicBezTo>
                  <a:lnTo>
                    <a:pt x="0" y="552301"/>
                  </a:lnTo>
                  <a:lnTo>
                    <a:pt x="9526" y="552301"/>
                  </a:lnTo>
                  <a:lnTo>
                    <a:pt x="50294" y="552301"/>
                  </a:lnTo>
                  <a:lnTo>
                    <a:pt x="793962" y="31879"/>
                  </a:lnTo>
                  <a:lnTo>
                    <a:pt x="1537557" y="552301"/>
                  </a:lnTo>
                  <a:lnTo>
                    <a:pt x="1587780" y="552301"/>
                  </a:lnTo>
                  <a:lnTo>
                    <a:pt x="802288" y="2412"/>
                  </a:lnTo>
                  <a:cubicBezTo>
                    <a:pt x="802192" y="2341"/>
                    <a:pt x="802048" y="2341"/>
                    <a:pt x="801976" y="2269"/>
                  </a:cubicBezTo>
                </a:path>
              </a:pathLst>
            </a:custGeom>
            <a:solidFill>
              <a:srgbClr val="FFFFFF"/>
            </a:solidFill>
            <a:ln w="2400" cap="flat">
              <a:noFill/>
              <a:prstDash val="solid"/>
              <a:miter/>
            </a:ln>
          </p:spPr>
          <p:txBody>
            <a:bodyPr rtlCol="0" anchor="ctr"/>
            <a:lstStyle/>
            <a:p>
              <a:endParaRPr lang="en-US" sz="1800"/>
            </a:p>
          </p:txBody>
        </p:sp>
        <p:sp>
          <p:nvSpPr>
            <p:cNvPr id="11" name="Graphic 2">
              <a:extLst>
                <a:ext uri="{FF2B5EF4-FFF2-40B4-BE49-F238E27FC236}">
                  <a16:creationId xmlns:a16="http://schemas.microsoft.com/office/drawing/2014/main" id="{CFB75EF8-DDA5-9F4E-8DA6-4C14B6E49D82}"/>
                </a:ext>
              </a:extLst>
            </p:cNvPr>
            <p:cNvSpPr/>
            <p:nvPr/>
          </p:nvSpPr>
          <p:spPr>
            <a:xfrm>
              <a:off x="5019674" y="7054087"/>
              <a:ext cx="544457" cy="187118"/>
            </a:xfrm>
            <a:custGeom>
              <a:avLst/>
              <a:gdLst>
                <a:gd name="connsiteX0" fmla="*/ 280531 w 544457"/>
                <a:gd name="connsiteY0" fmla="*/ 2375 h 187118"/>
                <a:gd name="connsiteX1" fmla="*/ 280195 w 544457"/>
                <a:gd name="connsiteY1" fmla="*/ 2230 h 187118"/>
                <a:gd name="connsiteX2" fmla="*/ 277196 w 544457"/>
                <a:gd name="connsiteY2" fmla="*/ 959 h 187118"/>
                <a:gd name="connsiteX3" fmla="*/ 275012 w 544457"/>
                <a:gd name="connsiteY3" fmla="*/ 119 h 187118"/>
                <a:gd name="connsiteX4" fmla="*/ 272205 w 544457"/>
                <a:gd name="connsiteY4" fmla="*/ 47 h 187118"/>
                <a:gd name="connsiteX5" fmla="*/ 269493 w 544457"/>
                <a:gd name="connsiteY5" fmla="*/ 119 h 187118"/>
                <a:gd name="connsiteX6" fmla="*/ 267261 w 544457"/>
                <a:gd name="connsiteY6" fmla="*/ 959 h 187118"/>
                <a:gd name="connsiteX7" fmla="*/ 264310 w 544457"/>
                <a:gd name="connsiteY7" fmla="*/ 2230 h 187118"/>
                <a:gd name="connsiteX8" fmla="*/ 263950 w 544457"/>
                <a:gd name="connsiteY8" fmla="*/ 2375 h 187118"/>
                <a:gd name="connsiteX9" fmla="*/ 0 w 544457"/>
                <a:gd name="connsiteY9" fmla="*/ 187118 h 187118"/>
                <a:gd name="connsiteX10" fmla="*/ 50295 w 544457"/>
                <a:gd name="connsiteY10" fmla="*/ 187118 h 187118"/>
                <a:gd name="connsiteX11" fmla="*/ 272205 w 544457"/>
                <a:gd name="connsiteY11" fmla="*/ 31793 h 187118"/>
                <a:gd name="connsiteX12" fmla="*/ 494187 w 544457"/>
                <a:gd name="connsiteY12" fmla="*/ 187118 h 187118"/>
                <a:gd name="connsiteX13" fmla="*/ 544457 w 544457"/>
                <a:gd name="connsiteY13" fmla="*/ 187118 h 187118"/>
                <a:gd name="connsiteX14" fmla="*/ 280531 w 544457"/>
                <a:gd name="connsiteY14" fmla="*/ 2375 h 1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57" h="187118">
                  <a:moveTo>
                    <a:pt x="280531" y="2375"/>
                  </a:moveTo>
                  <a:cubicBezTo>
                    <a:pt x="280411" y="2303"/>
                    <a:pt x="280315" y="2303"/>
                    <a:pt x="280195" y="2230"/>
                  </a:cubicBezTo>
                  <a:cubicBezTo>
                    <a:pt x="279283" y="1607"/>
                    <a:pt x="278228" y="1319"/>
                    <a:pt x="277196" y="959"/>
                  </a:cubicBezTo>
                  <a:cubicBezTo>
                    <a:pt x="276428" y="671"/>
                    <a:pt x="275780" y="239"/>
                    <a:pt x="275012" y="119"/>
                  </a:cubicBezTo>
                  <a:cubicBezTo>
                    <a:pt x="274100" y="-97"/>
                    <a:pt x="273141" y="47"/>
                    <a:pt x="272205" y="47"/>
                  </a:cubicBezTo>
                  <a:cubicBezTo>
                    <a:pt x="271341" y="47"/>
                    <a:pt x="270405" y="-97"/>
                    <a:pt x="269493" y="119"/>
                  </a:cubicBezTo>
                  <a:cubicBezTo>
                    <a:pt x="268725" y="239"/>
                    <a:pt x="268005" y="671"/>
                    <a:pt x="267261" y="959"/>
                  </a:cubicBezTo>
                  <a:cubicBezTo>
                    <a:pt x="266206" y="1319"/>
                    <a:pt x="265222" y="1607"/>
                    <a:pt x="264310" y="2230"/>
                  </a:cubicBezTo>
                  <a:cubicBezTo>
                    <a:pt x="264166" y="2279"/>
                    <a:pt x="264046" y="2303"/>
                    <a:pt x="263950" y="2375"/>
                  </a:cubicBezTo>
                  <a:lnTo>
                    <a:pt x="0" y="187118"/>
                  </a:lnTo>
                  <a:lnTo>
                    <a:pt x="50295" y="187118"/>
                  </a:lnTo>
                  <a:lnTo>
                    <a:pt x="272205" y="31793"/>
                  </a:lnTo>
                  <a:lnTo>
                    <a:pt x="494187" y="187118"/>
                  </a:lnTo>
                  <a:lnTo>
                    <a:pt x="544457" y="187118"/>
                  </a:lnTo>
                  <a:lnTo>
                    <a:pt x="280531" y="2375"/>
                  </a:lnTo>
                  <a:close/>
                </a:path>
              </a:pathLst>
            </a:custGeom>
            <a:solidFill>
              <a:srgbClr val="FFFFFF"/>
            </a:solidFill>
            <a:ln w="2400" cap="flat">
              <a:noFill/>
              <a:prstDash val="solid"/>
              <a:miter/>
            </a:ln>
          </p:spPr>
          <p:txBody>
            <a:bodyPr rtlCol="0" anchor="ctr"/>
            <a:lstStyle/>
            <a:p>
              <a:endParaRPr lang="en-US" sz="1800"/>
            </a:p>
          </p:txBody>
        </p:sp>
      </p:grpSp>
      <p:sp>
        <p:nvSpPr>
          <p:cNvPr id="12" name="TextBox 11">
            <a:extLst>
              <a:ext uri="{FF2B5EF4-FFF2-40B4-BE49-F238E27FC236}">
                <a16:creationId xmlns:a16="http://schemas.microsoft.com/office/drawing/2014/main" id="{7642CAD5-494D-C4C3-B633-A2E925B82845}"/>
              </a:ext>
            </a:extLst>
          </p:cNvPr>
          <p:cNvSpPr txBox="1"/>
          <p:nvPr/>
        </p:nvSpPr>
        <p:spPr>
          <a:xfrm>
            <a:off x="473075" y="248994"/>
            <a:ext cx="1759752" cy="1092607"/>
          </a:xfrm>
          <a:prstGeom prst="rect">
            <a:avLst/>
          </a:prstGeom>
          <a:noFill/>
        </p:spPr>
        <p:txBody>
          <a:bodyPr wrap="square">
            <a:spAutoFit/>
          </a:bodyPr>
          <a:lstStyle/>
          <a:p>
            <a:r>
              <a:rPr lang="en-GB" sz="6500" dirty="0">
                <a:solidFill>
                  <a:schemeClr val="bg1"/>
                </a:solidFill>
              </a:rPr>
              <a:t>02	</a:t>
            </a:r>
            <a:endParaRPr lang="en-US" sz="6500" dirty="0">
              <a:solidFill>
                <a:schemeClr val="bg1"/>
              </a:solidFill>
            </a:endParaRPr>
          </a:p>
        </p:txBody>
      </p:sp>
      <p:sp>
        <p:nvSpPr>
          <p:cNvPr id="13" name="Text Placeholder 4">
            <a:extLst>
              <a:ext uri="{FF2B5EF4-FFF2-40B4-BE49-F238E27FC236}">
                <a16:creationId xmlns:a16="http://schemas.microsoft.com/office/drawing/2014/main" id="{C4D7DC80-5C7A-E000-B8C2-C6F39B834330}"/>
              </a:ext>
            </a:extLst>
          </p:cNvPr>
          <p:cNvSpPr txBox="1">
            <a:spLocks/>
          </p:cNvSpPr>
          <p:nvPr/>
        </p:nvSpPr>
        <p:spPr>
          <a:xfrm>
            <a:off x="503934" y="4226262"/>
            <a:ext cx="6526988" cy="1665940"/>
          </a:xfrm>
          <a:prstGeom prst="rect">
            <a:avLst/>
          </a:prstGeom>
        </p:spPr>
        <p:txBody>
          <a:bodyPr numCol="2"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sv-SE" b="1" dirty="0"/>
              <a:t>Som lärare och utbildare använder vi differentiering varje dag. </a:t>
            </a:r>
            <a:r>
              <a:rPr lang="sv-SE" dirty="0"/>
              <a:t>Vi engageras som utbildare för att aktivt planera för inlärarnas olikheter så att alla inlärare kan göra det bästa av sina förmågor. Vi måste dela på vår tid, våra resurser och ansträngningar för att effektivt undervisa inlärare med olika bakgrunder, förmågor, färdighetsnivåer och intressen. Digitala verktyg kan främja differentiering och inkludering. </a:t>
            </a:r>
          </a:p>
          <a:p>
            <a:endParaRPr lang="sv-SE" dirty="0"/>
          </a:p>
          <a:p>
            <a:endParaRPr lang="sv-SE" dirty="0"/>
          </a:p>
          <a:p>
            <a:endParaRPr lang="sv-SE" dirty="0"/>
          </a:p>
          <a:p>
            <a:r>
              <a:rPr lang="sv-SE" b="1" dirty="0">
                <a:solidFill>
                  <a:srgbClr val="E61152"/>
                </a:solidFill>
              </a:rPr>
              <a:t>Ett digital verktyg kan låta en inlärare:</a:t>
            </a:r>
          </a:p>
          <a:p>
            <a:endParaRPr lang="sv-SE" b="1" dirty="0">
              <a:solidFill>
                <a:srgbClr val="E61152"/>
              </a:solidFill>
            </a:endParaRPr>
          </a:p>
          <a:p>
            <a:pPr marL="171450" indent="-171450">
              <a:buClr>
                <a:srgbClr val="E61152"/>
              </a:buClr>
              <a:buFont typeface="Arial" panose="020B0604020202020204" pitchFamily="34" charset="0"/>
              <a:buChar char="•"/>
            </a:pPr>
            <a:r>
              <a:rPr lang="sv-SE" dirty="0"/>
              <a:t>Arbeta i sin egen tak.</a:t>
            </a:r>
          </a:p>
          <a:p>
            <a:pPr marL="171450" indent="-171450">
              <a:buClr>
                <a:srgbClr val="E61152"/>
              </a:buClr>
              <a:buFont typeface="Arial" panose="020B0604020202020204" pitchFamily="34" charset="0"/>
              <a:buChar char="•"/>
            </a:pPr>
            <a:r>
              <a:rPr lang="sv-SE" dirty="0"/>
              <a:t>Sätta upp sina egna mål.</a:t>
            </a:r>
          </a:p>
          <a:p>
            <a:pPr marL="171450" indent="-171450">
              <a:buClr>
                <a:srgbClr val="E61152"/>
              </a:buClr>
              <a:buFont typeface="Arial" panose="020B0604020202020204" pitchFamily="34" charset="0"/>
              <a:buChar char="•"/>
            </a:pPr>
            <a:r>
              <a:rPr lang="sv-SE" dirty="0"/>
              <a:t>Få individuellt anpassad återkoppling.</a:t>
            </a:r>
          </a:p>
          <a:p>
            <a:pPr marL="171450" indent="-171450">
              <a:buClr>
                <a:srgbClr val="E61152"/>
              </a:buClr>
              <a:buFont typeface="Arial" panose="020B0604020202020204" pitchFamily="34" charset="0"/>
              <a:buChar char="•"/>
            </a:pPr>
            <a:r>
              <a:rPr lang="sv-SE" dirty="0"/>
              <a:t>Använda en inlärningsstil som passar: visuell, auditiv eller rörelsebaserad (observera att rörelsebaserad syftar på praktisk inlärning)</a:t>
            </a:r>
          </a:p>
          <a:p>
            <a:pPr marL="171450" indent="-171450">
              <a:buClr>
                <a:srgbClr val="E61152"/>
              </a:buClr>
              <a:buFont typeface="Arial" panose="020B0604020202020204" pitchFamily="34" charset="0"/>
              <a:buChar char="•"/>
            </a:pPr>
            <a:r>
              <a:rPr lang="sv-SE" dirty="0"/>
              <a:t>Arbeta självständigt.	</a:t>
            </a:r>
          </a:p>
          <a:p>
            <a:endParaRPr lang="sv-SE" dirty="0"/>
          </a:p>
          <a:p>
            <a:endParaRPr lang="sv-SE" dirty="0"/>
          </a:p>
        </p:txBody>
      </p:sp>
      <p:sp>
        <p:nvSpPr>
          <p:cNvPr id="14" name="Text Placeholder 4">
            <a:extLst>
              <a:ext uri="{FF2B5EF4-FFF2-40B4-BE49-F238E27FC236}">
                <a16:creationId xmlns:a16="http://schemas.microsoft.com/office/drawing/2014/main" id="{03165CCF-A4B0-C9F3-540F-89A893B6AE0C}"/>
              </a:ext>
            </a:extLst>
          </p:cNvPr>
          <p:cNvSpPr txBox="1">
            <a:spLocks/>
          </p:cNvSpPr>
          <p:nvPr/>
        </p:nvSpPr>
        <p:spPr>
          <a:xfrm>
            <a:off x="503934" y="5929819"/>
            <a:ext cx="3750432" cy="372419"/>
          </a:xfrm>
          <a:prstGeom prst="rect">
            <a:avLst/>
          </a:prstGeom>
          <a:solidFill>
            <a:srgbClr val="358ECE"/>
          </a:solidFill>
        </p:spPr>
        <p:txBody>
          <a:bodyPr numCol="1" spcCol="288000" anchor="ctr">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400" b="1" dirty="0">
                <a:solidFill>
                  <a:schemeClr val="bg1"/>
                </a:solidFill>
              </a:rPr>
              <a:t>VERKTYG SOM STÖD FÖR DIGITAL INKLUDERING</a:t>
            </a:r>
          </a:p>
        </p:txBody>
      </p:sp>
      <p:sp>
        <p:nvSpPr>
          <p:cNvPr id="15" name="Text Placeholder 4">
            <a:extLst>
              <a:ext uri="{FF2B5EF4-FFF2-40B4-BE49-F238E27FC236}">
                <a16:creationId xmlns:a16="http://schemas.microsoft.com/office/drawing/2014/main" id="{4E06D3D8-742F-FB67-EC69-EA569077C3A9}"/>
              </a:ext>
            </a:extLst>
          </p:cNvPr>
          <p:cNvSpPr txBox="1">
            <a:spLocks/>
          </p:cNvSpPr>
          <p:nvPr/>
        </p:nvSpPr>
        <p:spPr>
          <a:xfrm>
            <a:off x="503934" y="6302245"/>
            <a:ext cx="6526988" cy="1107140"/>
          </a:xfrm>
          <a:prstGeom prst="rect">
            <a:avLst/>
          </a:prstGeom>
        </p:spPr>
        <p:txBody>
          <a:bodyPr numCol="2"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sv-SE" sz="1100" b="1" i="0" dirty="0">
                <a:solidFill>
                  <a:srgbClr val="111111"/>
                </a:solidFill>
                <a:effectLst/>
                <a:latin typeface="+mn-lt"/>
                <a:cs typeface="Poppins"/>
              </a:rPr>
              <a:t>Att möta allt mer olika inlärningsbehov betyder att vi måste tillhandahålla inkluderande, tillgängliga lärandemiljöer</a:t>
            </a:r>
            <a:r>
              <a:rPr lang="sv-SE" sz="1100" i="0" dirty="0">
                <a:solidFill>
                  <a:srgbClr val="111111"/>
                </a:solidFill>
                <a:effectLst/>
                <a:latin typeface="+mn-lt"/>
                <a:cs typeface="Poppins"/>
              </a:rPr>
              <a:t>. När den digitala delen av yrkesutbildning växer måste vi säkerställa att denna utbildning gör att inlärarna känner sig säkra, självständiga och respekterade så att de kan nå ni fulla potential. De digitala verktyg vi har med kan hjälpa till att skapa en känsla av gemenskap och ge möjlighet till aktivt deltagande. </a:t>
            </a:r>
            <a:r>
              <a:rPr lang="sv-SE" sz="1100" dirty="0">
                <a:effectLst/>
                <a:latin typeface="+mn-lt"/>
                <a:ea typeface="Calibri" panose="020F0502020204030204" pitchFamily="34" charset="0"/>
                <a:cs typeface="Times New Roman" panose="02020603050405020304" pitchFamily="18" charset="0"/>
              </a:rPr>
              <a:t>Digitala verktyg kan låta inlärarna arbeta gemensamt under ledning av utbildaren och låter varje inlärare arbeta utifrån sin förmåga.</a:t>
            </a:r>
            <a:endParaRPr lang="sv-SE" dirty="0"/>
          </a:p>
        </p:txBody>
      </p:sp>
      <p:sp>
        <p:nvSpPr>
          <p:cNvPr id="16" name="Text Placeholder 4">
            <a:extLst>
              <a:ext uri="{FF2B5EF4-FFF2-40B4-BE49-F238E27FC236}">
                <a16:creationId xmlns:a16="http://schemas.microsoft.com/office/drawing/2014/main" id="{1D55769C-ABF9-3B8A-AB33-A05BF7F63307}"/>
              </a:ext>
            </a:extLst>
          </p:cNvPr>
          <p:cNvSpPr txBox="1">
            <a:spLocks/>
          </p:cNvSpPr>
          <p:nvPr/>
        </p:nvSpPr>
        <p:spPr>
          <a:xfrm>
            <a:off x="503933" y="7610093"/>
            <a:ext cx="3086289" cy="359573"/>
          </a:xfrm>
          <a:prstGeom prst="rect">
            <a:avLst/>
          </a:prstGeom>
          <a:solidFill>
            <a:srgbClr val="358ECE"/>
          </a:solidFill>
        </p:spPr>
        <p:txBody>
          <a:bodyPr numCol="1" spcCol="288000" anchor="ctr">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400" b="1" dirty="0">
                <a:solidFill>
                  <a:schemeClr val="bg1"/>
                </a:solidFill>
              </a:rPr>
              <a:t>VERKTYG SOM STÖD FÖR KREATIVITET</a:t>
            </a:r>
          </a:p>
        </p:txBody>
      </p:sp>
      <p:sp>
        <p:nvSpPr>
          <p:cNvPr id="18" name="Text Placeholder 4">
            <a:extLst>
              <a:ext uri="{FF2B5EF4-FFF2-40B4-BE49-F238E27FC236}">
                <a16:creationId xmlns:a16="http://schemas.microsoft.com/office/drawing/2014/main" id="{AA88193B-F4BD-A78D-B9CE-FDBF13EF23FC}"/>
              </a:ext>
            </a:extLst>
          </p:cNvPr>
          <p:cNvSpPr txBox="1">
            <a:spLocks/>
          </p:cNvSpPr>
          <p:nvPr/>
        </p:nvSpPr>
        <p:spPr>
          <a:xfrm>
            <a:off x="503934" y="7982519"/>
            <a:ext cx="6526988" cy="1107140"/>
          </a:xfrm>
          <a:prstGeom prst="rect">
            <a:avLst/>
          </a:prstGeom>
        </p:spPr>
        <p:txBody>
          <a:bodyPr numCol="2" spcCol="28800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55934" rtl="0" eaLnBrk="1" latinLnBrk="0" hangingPunct="1">
              <a:lnSpc>
                <a:spcPct val="90000"/>
              </a:lnSpc>
              <a:spcBef>
                <a:spcPts val="413"/>
              </a:spcBef>
              <a:buFont typeface="Arial" panose="020B0604020202020204" pitchFamily="34" charset="0"/>
              <a:buNone/>
              <a:defRPr sz="3199"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sv-SE" sz="1100" b="1" i="0" dirty="0">
                <a:solidFill>
                  <a:srgbClr val="111111"/>
                </a:solidFill>
                <a:effectLst/>
                <a:latin typeface="+mn-lt"/>
                <a:cs typeface="Poppins"/>
              </a:rPr>
              <a:t>Kreativitet är förmågan att se nya möjligheter, att åstadkomma unika idéer, att anpassa sig flexibelt till förändrade omständigheter och att tillämpa sin fantasi för att lösa komplexa problem. </a:t>
            </a:r>
            <a:r>
              <a:rPr lang="sv-SE" sz="1100" i="0" dirty="0">
                <a:solidFill>
                  <a:srgbClr val="111111"/>
                </a:solidFill>
                <a:effectLst/>
                <a:latin typeface="+mn-lt"/>
                <a:cs typeface="Poppins"/>
              </a:rPr>
              <a:t>Kreativitet blir allt viktigare och erkänns som en viktig färdighet i 2000-talets arbetsliv. Digitala verktyg kan uppmuntra till kreativitet och innovation. </a:t>
            </a:r>
          </a:p>
          <a:p>
            <a:endParaRPr lang="sv-SE" dirty="0">
              <a:solidFill>
                <a:srgbClr val="111111"/>
              </a:solidFill>
              <a:latin typeface="+mn-lt"/>
              <a:cs typeface="Poppins"/>
            </a:endParaRPr>
          </a:p>
          <a:p>
            <a:endParaRPr lang="sv-SE" dirty="0">
              <a:solidFill>
                <a:srgbClr val="111111"/>
              </a:solidFill>
              <a:latin typeface="+mn-lt"/>
              <a:cs typeface="Poppins"/>
            </a:endParaRPr>
          </a:p>
          <a:p>
            <a:r>
              <a:rPr lang="sv-SE" sz="1100" b="1" i="0" dirty="0">
                <a:solidFill>
                  <a:srgbClr val="E61152"/>
                </a:solidFill>
                <a:effectLst/>
                <a:latin typeface="+mn-lt"/>
                <a:cs typeface="Poppins"/>
              </a:rPr>
              <a:t>Ett digitalt verktyg kan låta en inlärare:</a:t>
            </a:r>
          </a:p>
          <a:p>
            <a:endParaRPr lang="sv-SE" sz="1100" i="0" dirty="0">
              <a:solidFill>
                <a:srgbClr val="111111"/>
              </a:solidFill>
              <a:effectLst/>
              <a:latin typeface="+mn-lt"/>
              <a:cs typeface="Poppins"/>
            </a:endParaRPr>
          </a:p>
          <a:p>
            <a:pPr marL="171450" indent="-171450" algn="l">
              <a:buClr>
                <a:srgbClr val="E61152"/>
              </a:buClr>
              <a:buFont typeface="Arial" panose="020B0604020202020204" pitchFamily="34" charset="0"/>
              <a:buChar char="•"/>
            </a:pPr>
            <a:r>
              <a:rPr lang="sv-SE" sz="1100" i="0" dirty="0">
                <a:solidFill>
                  <a:srgbClr val="111111"/>
                </a:solidFill>
                <a:effectLst/>
                <a:latin typeface="+mn-lt"/>
                <a:cs typeface="Poppins"/>
              </a:rPr>
              <a:t>Skapa sina egna diagram och figurer för inlärning.</a:t>
            </a:r>
          </a:p>
          <a:p>
            <a:pPr marL="171450" indent="-171450" algn="l">
              <a:buClr>
                <a:srgbClr val="E61152"/>
              </a:buClr>
              <a:buFont typeface="Arial" panose="020B0604020202020204" pitchFamily="34" charset="0"/>
              <a:buChar char="•"/>
            </a:pPr>
            <a:r>
              <a:rPr lang="sv-SE" sz="1100" i="0" dirty="0">
                <a:solidFill>
                  <a:srgbClr val="111111"/>
                </a:solidFill>
                <a:effectLst/>
                <a:latin typeface="+mn-lt"/>
                <a:cs typeface="Poppins"/>
              </a:rPr>
              <a:t>Skapa </a:t>
            </a:r>
            <a:r>
              <a:rPr lang="sv-SE" dirty="0">
                <a:solidFill>
                  <a:srgbClr val="111111"/>
                </a:solidFill>
                <a:latin typeface="+mn-lt"/>
                <a:cs typeface="Poppins"/>
              </a:rPr>
              <a:t>innehåll i ljud- och bildform</a:t>
            </a:r>
            <a:r>
              <a:rPr lang="sv-SE" sz="1100" i="0" dirty="0">
                <a:solidFill>
                  <a:srgbClr val="111111"/>
                </a:solidFill>
                <a:effectLst/>
                <a:latin typeface="+mn-lt"/>
                <a:cs typeface="Poppins"/>
              </a:rPr>
              <a:t>.</a:t>
            </a:r>
          </a:p>
          <a:p>
            <a:pPr marL="171450" indent="-171450" algn="l">
              <a:buClr>
                <a:srgbClr val="E61152"/>
              </a:buClr>
              <a:buFont typeface="Arial" panose="020B0604020202020204" pitchFamily="34" charset="0"/>
              <a:buChar char="•"/>
            </a:pPr>
            <a:r>
              <a:rPr lang="sv-SE" sz="1100" i="0" dirty="0">
                <a:solidFill>
                  <a:srgbClr val="111111"/>
                </a:solidFill>
                <a:effectLst/>
                <a:latin typeface="+mn-lt"/>
                <a:cs typeface="Poppins"/>
              </a:rPr>
              <a:t>Inspireras av idéer för att ta sig vidare i nya riktningar med sitt lärande.</a:t>
            </a:r>
          </a:p>
          <a:p>
            <a:endParaRPr lang="sv-SE" dirty="0"/>
          </a:p>
        </p:txBody>
      </p:sp>
      <p:sp>
        <p:nvSpPr>
          <p:cNvPr id="21" name="TextBox 20">
            <a:extLst>
              <a:ext uri="{FF2B5EF4-FFF2-40B4-BE49-F238E27FC236}">
                <a16:creationId xmlns:a16="http://schemas.microsoft.com/office/drawing/2014/main" id="{EE2DD17C-8D0A-8D27-EDBB-388F5C77FAB5}"/>
              </a:ext>
            </a:extLst>
          </p:cNvPr>
          <p:cNvSpPr txBox="1"/>
          <p:nvPr/>
        </p:nvSpPr>
        <p:spPr>
          <a:xfrm>
            <a:off x="503934" y="9690100"/>
            <a:ext cx="6366766" cy="461665"/>
          </a:xfrm>
          <a:prstGeom prst="rect">
            <a:avLst/>
          </a:prstGeom>
          <a:noFill/>
        </p:spPr>
        <p:txBody>
          <a:bodyPr wrap="square">
            <a:spAutoFit/>
          </a:bodyPr>
          <a:lstStyle/>
          <a:p>
            <a:r>
              <a:rPr lang="sv-SE" sz="1200" i="1" dirty="0">
                <a:solidFill>
                  <a:srgbClr val="E61152"/>
                </a:solidFill>
                <a:effectLst/>
                <a:latin typeface="+mn-lt"/>
                <a:ea typeface="Calibri" panose="020F0502020204030204" pitchFamily="34" charset="0"/>
                <a:cs typeface="Times New Roman" panose="02020603050405020304" pitchFamily="18" charset="0"/>
              </a:rPr>
              <a:t>Under en utbildares ledning kan en inlärare möta nya möjligheter till inlärning genom digitala verktyg som uppmuntrar till innovation.</a:t>
            </a:r>
          </a:p>
        </p:txBody>
      </p:sp>
      <p:cxnSp>
        <p:nvCxnSpPr>
          <p:cNvPr id="31" name="Straight Connector 30">
            <a:extLst>
              <a:ext uri="{FF2B5EF4-FFF2-40B4-BE49-F238E27FC236}">
                <a16:creationId xmlns:a16="http://schemas.microsoft.com/office/drawing/2014/main" id="{758B6E35-BD52-8094-D1B1-2C9636241083}"/>
              </a:ext>
            </a:extLst>
          </p:cNvPr>
          <p:cNvCxnSpPr>
            <a:cxnSpLocks/>
          </p:cNvCxnSpPr>
          <p:nvPr/>
        </p:nvCxnSpPr>
        <p:spPr>
          <a:xfrm>
            <a:off x="0" y="4052736"/>
            <a:ext cx="504000" cy="0"/>
          </a:xfrm>
          <a:prstGeom prst="line">
            <a:avLst/>
          </a:prstGeom>
          <a:ln w="28575">
            <a:solidFill>
              <a:srgbClr val="358ECE"/>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272E8A8-EF6B-B90C-AA73-0DA0A0C632A7}"/>
              </a:ext>
            </a:extLst>
          </p:cNvPr>
          <p:cNvCxnSpPr>
            <a:cxnSpLocks/>
          </p:cNvCxnSpPr>
          <p:nvPr/>
        </p:nvCxnSpPr>
        <p:spPr>
          <a:xfrm>
            <a:off x="0" y="6152177"/>
            <a:ext cx="504000" cy="0"/>
          </a:xfrm>
          <a:prstGeom prst="line">
            <a:avLst/>
          </a:prstGeom>
          <a:ln w="28575">
            <a:solidFill>
              <a:srgbClr val="358ECE"/>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92702680-A236-CF8B-A7D4-1D3BC180A437}"/>
              </a:ext>
            </a:extLst>
          </p:cNvPr>
          <p:cNvCxnSpPr>
            <a:cxnSpLocks/>
          </p:cNvCxnSpPr>
          <p:nvPr/>
        </p:nvCxnSpPr>
        <p:spPr>
          <a:xfrm>
            <a:off x="-11168" y="7805917"/>
            <a:ext cx="504000" cy="0"/>
          </a:xfrm>
          <a:prstGeom prst="line">
            <a:avLst/>
          </a:prstGeom>
          <a:ln w="28575">
            <a:solidFill>
              <a:srgbClr val="358EC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52863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C0F1235-66CC-4F44-54E4-F722B2A39DC8}"/>
              </a:ext>
            </a:extLst>
          </p:cNvPr>
          <p:cNvSpPr>
            <a:spLocks noGrp="1"/>
          </p:cNvSpPr>
          <p:nvPr>
            <p:ph type="body" sz="quarter" idx="18"/>
          </p:nvPr>
        </p:nvSpPr>
        <p:spPr>
          <a:xfrm>
            <a:off x="1792157" y="7459391"/>
            <a:ext cx="2786193" cy="2432754"/>
          </a:xfrm>
        </p:spPr>
        <p:txBody>
          <a:bodyPr/>
          <a:lstStyle/>
          <a:p>
            <a:r>
              <a:rPr lang="en-US" dirty="0"/>
              <a:t>HUR MAN ANVÄNDER VERKTYGSLÅDAN</a:t>
            </a:r>
          </a:p>
        </p:txBody>
      </p:sp>
      <p:sp>
        <p:nvSpPr>
          <p:cNvPr id="7" name="Text Placeholder 6">
            <a:extLst>
              <a:ext uri="{FF2B5EF4-FFF2-40B4-BE49-F238E27FC236}">
                <a16:creationId xmlns:a16="http://schemas.microsoft.com/office/drawing/2014/main" id="{F55DCEE3-1865-F9A3-020B-226204C0AF6E}"/>
              </a:ext>
            </a:extLst>
          </p:cNvPr>
          <p:cNvSpPr>
            <a:spLocks noGrp="1"/>
          </p:cNvSpPr>
          <p:nvPr>
            <p:ph type="body" sz="quarter" idx="19"/>
          </p:nvPr>
        </p:nvSpPr>
        <p:spPr/>
        <p:txBody>
          <a:bodyPr/>
          <a:lstStyle/>
          <a:p>
            <a:r>
              <a:rPr lang="en-US" dirty="0"/>
              <a:t>03</a:t>
            </a:r>
          </a:p>
        </p:txBody>
      </p:sp>
      <p:pic>
        <p:nvPicPr>
          <p:cNvPr id="21" name="Picture Placeholder 20">
            <a:extLst>
              <a:ext uri="{FF2B5EF4-FFF2-40B4-BE49-F238E27FC236}">
                <a16:creationId xmlns:a16="http://schemas.microsoft.com/office/drawing/2014/main" id="{5A8936D2-E809-B8C9-D2E6-D8E7EA95762B}"/>
              </a:ext>
            </a:extLst>
          </p:cNvPr>
          <p:cNvPicPr>
            <a:picLocks noGrp="1" noChangeAspect="1"/>
          </p:cNvPicPr>
          <p:nvPr>
            <p:ph type="pic" sz="quarter" idx="17"/>
          </p:nvPr>
        </p:nvPicPr>
        <p:blipFill>
          <a:blip r:embed="rId2"/>
          <a:srcRect l="11005" r="11005"/>
          <a:stretch>
            <a:fillRect/>
          </a:stretch>
        </p:blipFill>
        <p:spPr/>
      </p:pic>
      <p:sp>
        <p:nvSpPr>
          <p:cNvPr id="2" name="Slide Number Placeholder 5">
            <a:extLst>
              <a:ext uri="{FF2B5EF4-FFF2-40B4-BE49-F238E27FC236}">
                <a16:creationId xmlns:a16="http://schemas.microsoft.com/office/drawing/2014/main" id="{191D056A-E186-735F-CE4E-0A537BEEA29E}"/>
              </a:ext>
            </a:extLst>
          </p:cNvPr>
          <p:cNvSpPr txBox="1">
            <a:spLocks/>
          </p:cNvSpPr>
          <p:nvPr/>
        </p:nvSpPr>
        <p:spPr>
          <a:xfrm>
            <a:off x="7030922" y="10219096"/>
            <a:ext cx="372588" cy="363596"/>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rgbClr val="000000"/>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9</a:t>
            </a:fld>
            <a:endParaRPr lang="fr-CA" dirty="0"/>
          </a:p>
        </p:txBody>
      </p:sp>
    </p:spTree>
    <p:extLst>
      <p:ext uri="{BB962C8B-B14F-4D97-AF65-F5344CB8AC3E}">
        <p14:creationId xmlns:p14="http://schemas.microsoft.com/office/powerpoint/2010/main" val="393600623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1706</TotalTime>
  <Words>5067</Words>
  <Application>Microsoft Office PowerPoint</Application>
  <PresentationFormat>Anpassad</PresentationFormat>
  <Paragraphs>564</Paragraphs>
  <Slides>34</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34</vt:i4>
      </vt:variant>
    </vt:vector>
  </HeadingPairs>
  <TitlesOfParts>
    <vt:vector size="40" baseType="lpstr">
      <vt:lpstr>Arial</vt:lpstr>
      <vt:lpstr>Avenir Black</vt:lpstr>
      <vt:lpstr>Calibri</vt:lpstr>
      <vt:lpstr>Montserrat</vt:lpstr>
      <vt:lpstr>Poppins</vt:lpstr>
      <vt:lpstr>Office Theme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Jesper Olsson</cp:lastModifiedBy>
  <cp:revision>88</cp:revision>
  <dcterms:created xsi:type="dcterms:W3CDTF">2022-11-09T10:58:28Z</dcterms:created>
  <dcterms:modified xsi:type="dcterms:W3CDTF">2022-12-21T16:45:13Z</dcterms:modified>
</cp:coreProperties>
</file>