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 id="281"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D1F"/>
    <a:srgbClr val="FBECC1"/>
    <a:srgbClr val="EC662D"/>
    <a:srgbClr val="FAD3C2"/>
    <a:srgbClr val="64B558"/>
    <a:srgbClr val="D2E9CF"/>
    <a:srgbClr val="FAD2DD"/>
    <a:srgbClr val="F5A1B9"/>
    <a:srgbClr val="E61A52"/>
    <a:srgbClr val="378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7" d="100"/>
          <a:sy n="47" d="100"/>
        </p:scale>
        <p:origin x="219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09/06/2021</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09/06/2021</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09/06/2021</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6/9/2021</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3600" b="1" dirty="0">
                <a:solidFill>
                  <a:schemeClr val="bg1"/>
                </a:solidFill>
              </a:rPr>
              <a:t>HOW TO DIFFERENTIATE </a:t>
            </a:r>
            <a:r>
              <a:rPr lang="en-GB" sz="3600" b="1">
                <a:solidFill>
                  <a:schemeClr val="bg1"/>
                </a:solidFill>
              </a:rPr>
              <a:t>LEARNING ENIVRONMENT</a:t>
            </a:r>
            <a:endParaRPr lang="en-GB" sz="3600" b="1" dirty="0">
              <a:solidFill>
                <a:schemeClr val="bg1"/>
              </a:solidFill>
            </a:endParaRPr>
          </a:p>
        </p:txBody>
      </p:sp>
      <p:sp>
        <p:nvSpPr>
          <p:cNvPr id="3" name="TextBox 2">
            <a:extLst>
              <a:ext uri="{FF2B5EF4-FFF2-40B4-BE49-F238E27FC236}">
                <a16:creationId xmlns:a16="http://schemas.microsoft.com/office/drawing/2014/main" id="{2B399469-8618-4A22-B993-90F4AB97A831}"/>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Reference below:</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https://www.3plearning.com/blog/differentiated-instruction/</a:t>
            </a: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675570"/>
            <a:ext cx="6243850" cy="2177263"/>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TEACH STUDENTS THAT EVERYONE LEARNS DIFFERENTLY</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Help your students to understand that while some people might like learning actively with talk and movement, other peers may prefer quiet, independent work. This joint understanding will help to develop a classroom environment where every learner’s needs are respected.</a:t>
            </a:r>
          </a:p>
        </p:txBody>
      </p:sp>
      <p:sp>
        <p:nvSpPr>
          <p:cNvPr id="7" name="TextBox 6">
            <a:extLst>
              <a:ext uri="{FF2B5EF4-FFF2-40B4-BE49-F238E27FC236}">
                <a16:creationId xmlns:a16="http://schemas.microsoft.com/office/drawing/2014/main" id="{2A84DFB5-56CB-4DBE-8113-BE7012161906}"/>
              </a:ext>
            </a:extLst>
          </p:cNvPr>
          <p:cNvSpPr txBox="1"/>
          <p:nvPr/>
        </p:nvSpPr>
        <p:spPr>
          <a:xfrm>
            <a:off x="300252" y="4314163"/>
            <a:ext cx="6550925" cy="3325269"/>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DESIGNATE DIFFERENT SPACES FOR DIFFERENT TYPES OF ACTIVITY</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Combine collaborative zones with spaces for independent and quiet work. You could also use beanbags and cushions to create comfortable pull-out areas that are differentiated from the regular classroom order.</a:t>
            </a: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This requires time and resources, but you can start small. Students could create signs that designate certain areas of the room as different zones, for example.</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EXAMPLES</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7075" y="2824089"/>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0252" y="7645889"/>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307075" y="2937166"/>
            <a:ext cx="6052780" cy="646331"/>
          </a:xfrm>
          <a:prstGeom prst="rect">
            <a:avLst/>
          </a:prstGeom>
          <a:noFill/>
        </p:spPr>
        <p:txBody>
          <a:bodyPr wrap="square" rtlCol="0">
            <a:spAutoFit/>
          </a:bodyPr>
          <a:lstStyle/>
          <a:p>
            <a:r>
              <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307075" y="7673185"/>
            <a:ext cx="6052780" cy="646331"/>
          </a:xfrm>
          <a:prstGeom prst="rect">
            <a:avLst/>
          </a:prstGeom>
          <a:noFill/>
        </p:spPr>
        <p:txBody>
          <a:bodyPr wrap="square" rtlCol="0">
            <a:spAutoFit/>
          </a:bodyPr>
          <a:lstStyle/>
          <a:p>
            <a:r>
              <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798402"/>
            <a:ext cx="5793474" cy="2177263"/>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DEVELOP CLASSROOM MANAGEMENT STRATEGIES FOR A HARMONIOUS ENVIRONMENT</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Classroom management strategies allow you to adjust aspects of the environment as you need. For example, you might reduce noise level, transition into a different activity, or put a stop to distracting </a:t>
            </a:r>
            <a:r>
              <a:rPr lang="en-GB" sz="1800" dirty="0" err="1">
                <a:effectLst/>
                <a:latin typeface="Corbel" panose="020B0503020204020204" pitchFamily="34" charset="0"/>
                <a:ea typeface="Corbel" panose="020B0503020204020204" pitchFamily="34" charset="0"/>
                <a:cs typeface="Times New Roman" panose="02020603050405020304" pitchFamily="18" charset="0"/>
              </a:rPr>
              <a:t>behavior</a:t>
            </a:r>
            <a:r>
              <a:rPr lang="en-GB" sz="1800" dirty="0">
                <a:effectLst/>
                <a:latin typeface="Corbel" panose="020B0503020204020204" pitchFamily="34" charset="0"/>
                <a:ea typeface="Corbel" panose="020B0503020204020204" pitchFamily="34" charset="0"/>
                <a:cs typeface="Times New Roman" panose="02020603050405020304" pitchFamily="18" charset="0"/>
              </a:rPr>
              <a:t>.</a:t>
            </a:r>
          </a:p>
        </p:txBody>
      </p:sp>
      <p:sp>
        <p:nvSpPr>
          <p:cNvPr id="7" name="TextBox 6">
            <a:extLst>
              <a:ext uri="{FF2B5EF4-FFF2-40B4-BE49-F238E27FC236}">
                <a16:creationId xmlns:a16="http://schemas.microsoft.com/office/drawing/2014/main" id="{2A84DFB5-56CB-4DBE-8113-BE7012161906}"/>
              </a:ext>
            </a:extLst>
          </p:cNvPr>
          <p:cNvSpPr txBox="1"/>
          <p:nvPr/>
        </p:nvSpPr>
        <p:spPr>
          <a:xfrm>
            <a:off x="300252" y="4564071"/>
            <a:ext cx="6441742" cy="2495811"/>
          </a:xfrm>
          <a:prstGeom prst="rect">
            <a:avLst/>
          </a:prstGeom>
          <a:noFill/>
        </p:spPr>
        <p:txBody>
          <a:bodyPr wrap="square">
            <a:spAutoFit/>
          </a:bodyPr>
          <a:lstStyle/>
          <a:p>
            <a:pPr>
              <a:lnSpc>
                <a:spcPct val="115000"/>
              </a:lnSpc>
              <a:spcBef>
                <a:spcPts val="500"/>
              </a:spcBef>
              <a:spcAft>
                <a:spcPts val="1000"/>
              </a:spcAft>
            </a:pPr>
            <a:r>
              <a:rPr lang="en-GB" sz="1800" b="1"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INCORPORATE MATERIALS THAT REFLECT STUDENT DIVERSITY</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Our classrooms should adapt to the increasingly multicultural profile of our students. Ask students to bring in something representative of their culture or home and collaboratively use these to decorate the room. This gives all students a unique connection to the environment.</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EXAMPLES</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0252" y="2947712"/>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7075" y="7109235"/>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177422" y="2975665"/>
            <a:ext cx="6052780" cy="646331"/>
          </a:xfrm>
          <a:prstGeom prst="rect">
            <a:avLst/>
          </a:prstGeom>
          <a:noFill/>
        </p:spPr>
        <p:txBody>
          <a:bodyPr wrap="square" rtlCol="0">
            <a:spAutoFit/>
          </a:bodyPr>
          <a:lstStyle/>
          <a:p>
            <a:r>
              <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402610" y="7207941"/>
            <a:ext cx="6052780" cy="646331"/>
          </a:xfrm>
          <a:prstGeom prst="rect">
            <a:avLst/>
          </a:prstGeom>
          <a:noFill/>
        </p:spPr>
        <p:txBody>
          <a:bodyPr wrap="square" rtlCol="0">
            <a:spAutoFit/>
          </a:bodyPr>
          <a:lstStyle/>
          <a:p>
            <a:r>
              <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10109938"/>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2387</TotalTime>
  <Words>279</Words>
  <Application>Microsoft Office PowerPoint</Application>
  <PresentationFormat>A4 Paper (210x297 mm)</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Corbel</vt:lpstr>
      <vt:lpstr>Kantoorthema</vt:lpstr>
      <vt:lpstr>HOW TO DIFFERENTIATE LEARNING ENIVRONMENT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aine hamill</cp:lastModifiedBy>
  <cp:revision>62</cp:revision>
  <dcterms:created xsi:type="dcterms:W3CDTF">2021-03-16T15:14:53Z</dcterms:created>
  <dcterms:modified xsi:type="dcterms:W3CDTF">2021-06-09T16:17:26Z</dcterms:modified>
</cp:coreProperties>
</file>