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79" r:id="rId2"/>
    <p:sldId id="280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662D"/>
    <a:srgbClr val="FAD3C2"/>
    <a:srgbClr val="64B558"/>
    <a:srgbClr val="D2E9CF"/>
    <a:srgbClr val="FAD2DD"/>
    <a:srgbClr val="F5A1B9"/>
    <a:srgbClr val="E61A52"/>
    <a:srgbClr val="F2BD1F"/>
    <a:srgbClr val="378FC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2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875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15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07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title (yello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5624F972-7EB7-40F2-BD76-8F5FF6B2B7F8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EC66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5385C6C-3059-45D6-82F6-FC9CD7041B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24369" y="945"/>
            <a:ext cx="5741998" cy="10199257"/>
          </a:xfrm>
          <a:prstGeom prst="rect">
            <a:avLst/>
          </a:prstGeom>
        </p:spPr>
      </p:pic>
      <p:sp>
        <p:nvSpPr>
          <p:cNvPr id="9" name="Rechthoek 8">
            <a:extLst>
              <a:ext uri="{FF2B5EF4-FFF2-40B4-BE49-F238E27FC236}">
                <a16:creationId xmlns:a16="http://schemas.microsoft.com/office/drawing/2014/main" id="{2F2752C5-3E28-403E-BAB0-69B2B0B756E2}"/>
              </a:ext>
            </a:extLst>
          </p:cNvPr>
          <p:cNvSpPr/>
          <p:nvPr userDrawn="1"/>
        </p:nvSpPr>
        <p:spPr>
          <a:xfrm>
            <a:off x="1" y="1213672"/>
            <a:ext cx="3530798" cy="343664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E9E43BD3-A562-4E2C-B30D-3150CE5F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9" y="1646579"/>
            <a:ext cx="3172020" cy="19147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6CDBABA9-4025-4137-8138-209ED3ABC61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58779" y="3561281"/>
            <a:ext cx="3172020" cy="773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BFA9B01E-A8E5-46E0-AACB-1EEE5026D8B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284" y="7995328"/>
            <a:ext cx="2256168" cy="220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162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slide (r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E1AAB47F-D341-4EB5-90BE-EE00B800B465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CF3C8D34-09EF-4D07-957D-19F3F13250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 dirty="0" err="1"/>
              <a:t>Title</a:t>
            </a:r>
            <a:endParaRPr lang="en-GB" dirty="0"/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7B11FB93-6DE9-40F3-80DF-78E5C1A9B8F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440C3F14-E0D9-4624-823B-40395F66AF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EC13E559-2655-4973-B01A-C76362A7318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069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slide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atum 6">
            <a:extLst>
              <a:ext uri="{FF2B5EF4-FFF2-40B4-BE49-F238E27FC236}">
                <a16:creationId xmlns:a16="http://schemas.microsoft.com/office/drawing/2014/main" id="{41A5A94E-2351-4AC7-8F99-BD3008A3FA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7" name="Tijdelijke aanduiding voor voettekst 7">
            <a:extLst>
              <a:ext uri="{FF2B5EF4-FFF2-40B4-BE49-F238E27FC236}">
                <a16:creationId xmlns:a16="http://schemas.microsoft.com/office/drawing/2014/main" id="{95F14F45-16BA-4519-85FE-C7282584E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Tijdelijke aanduiding voor dianummer 8">
            <a:extLst>
              <a:ext uri="{FF2B5EF4-FFF2-40B4-BE49-F238E27FC236}">
                <a16:creationId xmlns:a16="http://schemas.microsoft.com/office/drawing/2014/main" id="{34B7CBDC-CD16-4451-A26E-014DAF9CF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F9FDCE48-33AD-44A4-93C2-95C430018F24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58BB4E3D-47AD-4794-9C33-40B220BBC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 dirty="0"/>
              <a:t>Klik om stijl te bewerken</a:t>
            </a:r>
            <a:endParaRPr lang="en-GB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72BCAF7-2F7E-4C1C-83B7-179C6123A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12" name="Tijdelijke aanduiding voor datum 6">
            <a:extLst>
              <a:ext uri="{FF2B5EF4-FFF2-40B4-BE49-F238E27FC236}">
                <a16:creationId xmlns:a16="http://schemas.microsoft.com/office/drawing/2014/main" id="{E0C498A0-FAAF-4192-94BB-11F22ECCEDF7}"/>
              </a:ext>
            </a:extLst>
          </p:cNvPr>
          <p:cNvSpPr txBox="1">
            <a:spLocks/>
          </p:cNvSpPr>
          <p:nvPr userDrawn="1"/>
        </p:nvSpPr>
        <p:spPr>
          <a:xfrm>
            <a:off x="391588" y="9181395"/>
            <a:ext cx="1543050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7B6E0C-D4E5-4995-B5ED-367675E79898}" type="datetimeFigureOut">
              <a:rPr lang="en-GB" sz="675" smtClean="0"/>
              <a:pPr/>
              <a:t>09/06/2021</a:t>
            </a:fld>
            <a:endParaRPr lang="en-GB" sz="675"/>
          </a:p>
        </p:txBody>
      </p:sp>
      <p:sp>
        <p:nvSpPr>
          <p:cNvPr id="13" name="Tijdelijke aanduiding voor voettekst 7">
            <a:extLst>
              <a:ext uri="{FF2B5EF4-FFF2-40B4-BE49-F238E27FC236}">
                <a16:creationId xmlns:a16="http://schemas.microsoft.com/office/drawing/2014/main" id="{A6AA3114-C95E-4A53-B7D7-AB4D8A083A56}"/>
              </a:ext>
            </a:extLst>
          </p:cNvPr>
          <p:cNvSpPr txBox="1">
            <a:spLocks/>
          </p:cNvSpPr>
          <p:nvPr userDrawn="1"/>
        </p:nvSpPr>
        <p:spPr>
          <a:xfrm>
            <a:off x="2191813" y="9181395"/>
            <a:ext cx="2314575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675"/>
          </a:p>
        </p:txBody>
      </p:sp>
      <p:sp>
        <p:nvSpPr>
          <p:cNvPr id="14" name="Tijdelijke aanduiding voor dianummer 8">
            <a:extLst>
              <a:ext uri="{FF2B5EF4-FFF2-40B4-BE49-F238E27FC236}">
                <a16:creationId xmlns:a16="http://schemas.microsoft.com/office/drawing/2014/main" id="{7F445D93-1772-4FEC-A6FE-22288C4A8C48}"/>
              </a:ext>
            </a:extLst>
          </p:cNvPr>
          <p:cNvSpPr txBox="1">
            <a:spLocks/>
          </p:cNvSpPr>
          <p:nvPr userDrawn="1"/>
        </p:nvSpPr>
        <p:spPr>
          <a:xfrm>
            <a:off x="4763563" y="9181395"/>
            <a:ext cx="1543050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A44471-F18B-49D2-B2D5-B5C55CED17BB}" type="slidenum">
              <a:rPr lang="en-GB" sz="675" smtClean="0"/>
              <a:pPr/>
              <a:t>‹#›</a:t>
            </a:fld>
            <a:endParaRPr lang="en-GB" sz="675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057454BE-55A1-4583-8E8E-2975E58F3837}"/>
              </a:ext>
            </a:extLst>
          </p:cNvPr>
          <p:cNvSpPr/>
          <p:nvPr userDrawn="1"/>
        </p:nvSpPr>
        <p:spPr>
          <a:xfrm>
            <a:off x="-79899" y="0"/>
            <a:ext cx="6858000" cy="990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105F9474-7720-460B-9546-7AA5BF792B5E}"/>
              </a:ext>
            </a:extLst>
          </p:cNvPr>
          <p:cNvSpPr txBox="1">
            <a:spLocks/>
          </p:cNvSpPr>
          <p:nvPr userDrawn="1"/>
        </p:nvSpPr>
        <p:spPr>
          <a:xfrm>
            <a:off x="391588" y="527404"/>
            <a:ext cx="5915025" cy="1914702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475" dirty="0" err="1"/>
              <a:t>Title</a:t>
            </a:r>
            <a:endParaRPr lang="en-GB" sz="2475" dirty="0"/>
          </a:p>
        </p:txBody>
      </p:sp>
      <p:sp>
        <p:nvSpPr>
          <p:cNvPr id="17" name="Tijdelijke aanduiding voor inhoud 2">
            <a:extLst>
              <a:ext uri="{FF2B5EF4-FFF2-40B4-BE49-F238E27FC236}">
                <a16:creationId xmlns:a16="http://schemas.microsoft.com/office/drawing/2014/main" id="{C41223C4-9057-4244-802A-6F4B761095C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915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0509D9E6-94AD-454B-B632-FF48BC958A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29AF28F7-5CED-4480-BDF4-6E7A27E7852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529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slide (yello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atum 2">
            <a:extLst>
              <a:ext uri="{FF2B5EF4-FFF2-40B4-BE49-F238E27FC236}">
                <a16:creationId xmlns:a16="http://schemas.microsoft.com/office/drawing/2014/main" id="{61103D17-8064-4E2A-8C17-24683B9CD9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7" name="Tijdelijke aanduiding voor voettekst 3">
            <a:extLst>
              <a:ext uri="{FF2B5EF4-FFF2-40B4-BE49-F238E27FC236}">
                <a16:creationId xmlns:a16="http://schemas.microsoft.com/office/drawing/2014/main" id="{6F959806-18AA-4195-B648-315A1A819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Tijdelijke aanduiding voor dianummer 4">
            <a:extLst>
              <a:ext uri="{FF2B5EF4-FFF2-40B4-BE49-F238E27FC236}">
                <a16:creationId xmlns:a16="http://schemas.microsoft.com/office/drawing/2014/main" id="{57A381E9-11FC-4DC0-8787-907910239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74B8038E-5C02-47A7-8831-A9B384E4E4A9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349578B8-1138-48FA-8C67-2CB1764E43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 dirty="0" err="1"/>
              <a:t>Title</a:t>
            </a:r>
            <a:endParaRPr lang="en-GB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062B67B1-B800-4740-ADF6-E3B94A11904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7D7F9474-EF5F-44AF-B750-8BF15B9014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16DDCA43-2F4F-4704-BDD4-B0504BE16D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768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3D58D4BB-0AF1-4CA7-9C9A-C6D8A4D5A8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37992" y="-157967"/>
            <a:ext cx="3643313" cy="10221933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6F63A8E9-0F8A-473D-A84C-CAFFD8D32D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84350" y="7962642"/>
            <a:ext cx="1305639" cy="236922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8606041-C5D1-4D18-994F-F9BF347585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err="1"/>
              <a:t>Title</a:t>
            </a:r>
            <a:endParaRPr lang="en-GB"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D22A9442-D3D3-4608-BEF7-DFF3714CE64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4590B05B-6A8F-47E7-A0B0-98F634381A1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54617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r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E1AAB47F-D341-4EB5-90BE-EE00B800B465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CF3C8D34-09EF-4D07-957D-19F3F1325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440C3F14-E0D9-4624-823B-40395F66AF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EC13E559-2655-4973-B01A-C76362A7318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6C514876-4EE3-4C08-93DB-88998AE1A6A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9ABD4C61-DEB4-4ACA-9218-0D357BC0002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6892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CA44219-E56D-4855-9F35-DE415A3A98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1362BEEA-E994-44C3-9F66-80728C7ADA37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9DBFF6A-CAFD-4F3B-B41E-78212552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295DFD2-6C0D-462A-84C1-F73859553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72CBA73-900A-4F0C-942E-66B23EAE3D81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2D12650B-1D08-4752-A703-6A277BF74894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378F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33F67BC8-AECB-495E-B5EC-9F860EEEA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9C9B853-E3A0-41EC-8427-8B2A1F1814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79A074A3-A961-4803-A4CB-D785069C900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6547F1F4-B863-43A9-9403-A3E5F5E3205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id="{CA742D40-C0E7-48EF-8A96-4507C1D218C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36777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atum 6">
            <a:extLst>
              <a:ext uri="{FF2B5EF4-FFF2-40B4-BE49-F238E27FC236}">
                <a16:creationId xmlns:a16="http://schemas.microsoft.com/office/drawing/2014/main" id="{41A5A94E-2351-4AC7-8F99-BD3008A3FA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7" name="Tijdelijke aanduiding voor voettekst 7">
            <a:extLst>
              <a:ext uri="{FF2B5EF4-FFF2-40B4-BE49-F238E27FC236}">
                <a16:creationId xmlns:a16="http://schemas.microsoft.com/office/drawing/2014/main" id="{95F14F45-16BA-4519-85FE-C7282584E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Tijdelijke aanduiding voor dianummer 8">
            <a:extLst>
              <a:ext uri="{FF2B5EF4-FFF2-40B4-BE49-F238E27FC236}">
                <a16:creationId xmlns:a16="http://schemas.microsoft.com/office/drawing/2014/main" id="{34B7CBDC-CD16-4451-A26E-014DAF9CF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F9FDCE48-33AD-44A4-93C2-95C430018F24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72BCAF7-2F7E-4C1C-83B7-179C6123A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12" name="Tijdelijke aanduiding voor datum 6">
            <a:extLst>
              <a:ext uri="{FF2B5EF4-FFF2-40B4-BE49-F238E27FC236}">
                <a16:creationId xmlns:a16="http://schemas.microsoft.com/office/drawing/2014/main" id="{E0C498A0-FAAF-4192-94BB-11F22ECCEDF7}"/>
              </a:ext>
            </a:extLst>
          </p:cNvPr>
          <p:cNvSpPr txBox="1">
            <a:spLocks/>
          </p:cNvSpPr>
          <p:nvPr userDrawn="1"/>
        </p:nvSpPr>
        <p:spPr>
          <a:xfrm>
            <a:off x="391588" y="9181395"/>
            <a:ext cx="1543050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7B6E0C-D4E5-4995-B5ED-367675E79898}" type="datetimeFigureOut">
              <a:rPr lang="en-GB" sz="675" smtClean="0"/>
              <a:pPr/>
              <a:t>09/06/2021</a:t>
            </a:fld>
            <a:endParaRPr lang="en-GB" sz="675"/>
          </a:p>
        </p:txBody>
      </p:sp>
      <p:sp>
        <p:nvSpPr>
          <p:cNvPr id="13" name="Tijdelijke aanduiding voor voettekst 7">
            <a:extLst>
              <a:ext uri="{FF2B5EF4-FFF2-40B4-BE49-F238E27FC236}">
                <a16:creationId xmlns:a16="http://schemas.microsoft.com/office/drawing/2014/main" id="{A6AA3114-C95E-4A53-B7D7-AB4D8A083A56}"/>
              </a:ext>
            </a:extLst>
          </p:cNvPr>
          <p:cNvSpPr txBox="1">
            <a:spLocks/>
          </p:cNvSpPr>
          <p:nvPr userDrawn="1"/>
        </p:nvSpPr>
        <p:spPr>
          <a:xfrm>
            <a:off x="2191813" y="9181395"/>
            <a:ext cx="2314575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675"/>
          </a:p>
        </p:txBody>
      </p:sp>
      <p:sp>
        <p:nvSpPr>
          <p:cNvPr id="14" name="Tijdelijke aanduiding voor dianummer 8">
            <a:extLst>
              <a:ext uri="{FF2B5EF4-FFF2-40B4-BE49-F238E27FC236}">
                <a16:creationId xmlns:a16="http://schemas.microsoft.com/office/drawing/2014/main" id="{7F445D93-1772-4FEC-A6FE-22288C4A8C48}"/>
              </a:ext>
            </a:extLst>
          </p:cNvPr>
          <p:cNvSpPr txBox="1">
            <a:spLocks/>
          </p:cNvSpPr>
          <p:nvPr userDrawn="1"/>
        </p:nvSpPr>
        <p:spPr>
          <a:xfrm>
            <a:off x="4763563" y="9181395"/>
            <a:ext cx="1543050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A44471-F18B-49D2-B2D5-B5C55CED17BB}" type="slidenum">
              <a:rPr lang="en-GB" sz="675" smtClean="0"/>
              <a:pPr/>
              <a:t>‹#›</a:t>
            </a:fld>
            <a:endParaRPr lang="en-GB" sz="675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057454BE-55A1-4583-8E8E-2975E58F3837}"/>
              </a:ext>
            </a:extLst>
          </p:cNvPr>
          <p:cNvSpPr/>
          <p:nvPr userDrawn="1"/>
        </p:nvSpPr>
        <p:spPr>
          <a:xfrm>
            <a:off x="-79899" y="0"/>
            <a:ext cx="6858000" cy="9906000"/>
          </a:xfrm>
          <a:prstGeom prst="rect">
            <a:avLst/>
          </a:prstGeom>
          <a:solidFill>
            <a:srgbClr val="64B5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105F9474-7720-460B-9546-7AA5BF792B5E}"/>
              </a:ext>
            </a:extLst>
          </p:cNvPr>
          <p:cNvSpPr txBox="1">
            <a:spLocks/>
          </p:cNvSpPr>
          <p:nvPr userDrawn="1"/>
        </p:nvSpPr>
        <p:spPr>
          <a:xfrm>
            <a:off x="391588" y="527404"/>
            <a:ext cx="5915025" cy="1914702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475" dirty="0"/>
          </a:p>
        </p:txBody>
      </p:sp>
      <p:sp>
        <p:nvSpPr>
          <p:cNvPr id="17" name="Tijdelijke aanduiding voor inhoud 2">
            <a:extLst>
              <a:ext uri="{FF2B5EF4-FFF2-40B4-BE49-F238E27FC236}">
                <a16:creationId xmlns:a16="http://schemas.microsoft.com/office/drawing/2014/main" id="{C41223C4-9057-4244-802A-6F4B761095C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0509D9E6-94AD-454B-B632-FF48BC958A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29AF28F7-5CED-4480-BDF4-6E7A27E7852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20" name="Tijdelijke aanduiding voor inhoud 2">
            <a:extLst>
              <a:ext uri="{FF2B5EF4-FFF2-40B4-BE49-F238E27FC236}">
                <a16:creationId xmlns:a16="http://schemas.microsoft.com/office/drawing/2014/main" id="{68F156CA-D0B5-420D-9311-FC4C27DFE575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A8F546-3EDA-4461-BEAA-74B79564C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3203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4774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yello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atum 2">
            <a:extLst>
              <a:ext uri="{FF2B5EF4-FFF2-40B4-BE49-F238E27FC236}">
                <a16:creationId xmlns:a16="http://schemas.microsoft.com/office/drawing/2014/main" id="{61103D17-8064-4E2A-8C17-24683B9CD9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7" name="Tijdelijke aanduiding voor voettekst 3">
            <a:extLst>
              <a:ext uri="{FF2B5EF4-FFF2-40B4-BE49-F238E27FC236}">
                <a16:creationId xmlns:a16="http://schemas.microsoft.com/office/drawing/2014/main" id="{6F959806-18AA-4195-B648-315A1A819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Tijdelijke aanduiding voor dianummer 4">
            <a:extLst>
              <a:ext uri="{FF2B5EF4-FFF2-40B4-BE49-F238E27FC236}">
                <a16:creationId xmlns:a16="http://schemas.microsoft.com/office/drawing/2014/main" id="{57A381E9-11FC-4DC0-8787-907910239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74B8038E-5C02-47A7-8831-A9B384E4E4A9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2BD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349578B8-1138-48FA-8C67-2CB1764E4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7D7F9474-EF5F-44AF-B750-8BF15B9014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16DDCA43-2F4F-4704-BDD4-B0504BE16D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D0CBCD47-3B88-4ADF-8009-C25586A5336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15" name="Tijdelijke aanduiding voor inhoud 2">
            <a:extLst>
              <a:ext uri="{FF2B5EF4-FFF2-40B4-BE49-F238E27FC236}">
                <a16:creationId xmlns:a16="http://schemas.microsoft.com/office/drawing/2014/main" id="{993F2012-3980-4B27-92AF-248D2BB3E2A1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025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oran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datum 1">
            <a:extLst>
              <a:ext uri="{FF2B5EF4-FFF2-40B4-BE49-F238E27FC236}">
                <a16:creationId xmlns:a16="http://schemas.microsoft.com/office/drawing/2014/main" id="{8C87637E-4593-4B3C-BA26-A69DC56E74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14" name="Tijdelijke aanduiding voor voettekst 2">
            <a:extLst>
              <a:ext uri="{FF2B5EF4-FFF2-40B4-BE49-F238E27FC236}">
                <a16:creationId xmlns:a16="http://schemas.microsoft.com/office/drawing/2014/main" id="{5E848633-AAFE-4C76-A63A-8BED7C690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15" name="Tijdelijke aanduiding voor dianummer 3">
            <a:extLst>
              <a:ext uri="{FF2B5EF4-FFF2-40B4-BE49-F238E27FC236}">
                <a16:creationId xmlns:a16="http://schemas.microsoft.com/office/drawing/2014/main" id="{EE3205BD-962E-4760-B6BD-6692ABE80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6F5C2098-F446-4466-948E-58A22A766AD4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7" name="Titel 1">
            <a:extLst>
              <a:ext uri="{FF2B5EF4-FFF2-40B4-BE49-F238E27FC236}">
                <a16:creationId xmlns:a16="http://schemas.microsoft.com/office/drawing/2014/main" id="{91E3243C-77C7-4B6A-8AE2-1E7299F66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923C0007-33D7-4D76-B419-1E6B07D09D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6619D745-01FD-42AF-9C8E-DD873EDE162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9126557F-34FF-4798-A3B9-E8F92569936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D50FBF4F-FB3B-444D-A9B7-7B4226034E5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3280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5624F972-7EB7-40F2-BD76-8F5FF6B2B7F8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5385C6C-3059-45D6-82F6-FC9CD7041B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9" name="Rechthoek 8">
            <a:extLst>
              <a:ext uri="{FF2B5EF4-FFF2-40B4-BE49-F238E27FC236}">
                <a16:creationId xmlns:a16="http://schemas.microsoft.com/office/drawing/2014/main" id="{2F2752C5-3E28-403E-BAB0-69B2B0B756E2}"/>
              </a:ext>
            </a:extLst>
          </p:cNvPr>
          <p:cNvSpPr/>
          <p:nvPr userDrawn="1"/>
        </p:nvSpPr>
        <p:spPr>
          <a:xfrm>
            <a:off x="1" y="1213672"/>
            <a:ext cx="3530798" cy="343664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E9E43BD3-A562-4E2C-B30D-3150CE5F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9" y="1646579"/>
            <a:ext cx="3172020" cy="19147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6CDBABA9-4025-4137-8138-209ED3ABC61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58779" y="3561281"/>
            <a:ext cx="3172020" cy="773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89E18894-0D9F-47A1-919A-F925F1256C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3930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A186FF58-2B51-44B5-8274-7E4B33682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4" y="371051"/>
            <a:ext cx="5915025" cy="19147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D0A4BD4F-9ECA-4FC0-9E9C-63284B816B4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94274" y="2962183"/>
            <a:ext cx="2076972" cy="55140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39B778D4-1BA8-4E93-889C-606A95A5323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014314" y="2962183"/>
            <a:ext cx="2076972" cy="55140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F2DCB080-EBE5-4FE4-8A8C-1517C542CB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0773" y="2820459"/>
            <a:ext cx="2206326" cy="5848093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0916403C-BBCD-426C-8DED-8BAF4EAD5C6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6200000">
            <a:off x="2134619" y="4620984"/>
            <a:ext cx="5848095" cy="2247043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275DCAC6-8F76-4F3D-A05D-57BAD46608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94907" y="-566036"/>
            <a:ext cx="1632004" cy="296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5915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heading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3537E3A-5E59-4B85-853F-AC181BDF9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1892466-3454-4982-9FF5-C2474F011C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id="{ADC41D1C-B056-4CCC-A2CF-97C8383A8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AE5B7F71-A204-4985-97FC-8403469773C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solidFill>
            <a:schemeClr val="accent5"/>
          </a:solidFill>
        </p:spPr>
        <p:txBody>
          <a:bodyPr anchor="b"/>
          <a:lstStyle>
            <a:lvl1pPr marL="0" indent="0">
              <a:buNone/>
              <a:defRPr sz="1350" b="1">
                <a:solidFill>
                  <a:schemeClr val="bg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dirty="0" err="1"/>
              <a:t>subheader</a:t>
            </a:r>
            <a:endParaRPr lang="nl-NL" dirty="0"/>
          </a:p>
        </p:txBody>
      </p:sp>
      <p:sp>
        <p:nvSpPr>
          <p:cNvPr id="16" name="Tijdelijke aanduiding voor tekst 4">
            <a:extLst>
              <a:ext uri="{FF2B5EF4-FFF2-40B4-BE49-F238E27FC236}">
                <a16:creationId xmlns:a16="http://schemas.microsoft.com/office/drawing/2014/main" id="{AF716A0E-18D4-4A3D-A248-AB131D158942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solidFill>
            <a:schemeClr val="accent3"/>
          </a:solidFill>
        </p:spPr>
        <p:txBody>
          <a:bodyPr anchor="b"/>
          <a:lstStyle>
            <a:lvl1pPr marL="0" indent="0">
              <a:buNone/>
              <a:defRPr sz="1350" b="1">
                <a:solidFill>
                  <a:schemeClr val="bg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dirty="0" err="1"/>
              <a:t>subheader</a:t>
            </a:r>
            <a:endParaRPr lang="nl-NL" dirty="0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F636A01B-34E1-4217-8455-EBD7BC3858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4907" y="-566036"/>
            <a:ext cx="1632004" cy="296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4713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slide (black and 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5038D0-1D15-420B-982C-2B870F438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err="1"/>
              <a:t>Title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6272EFC-A5C8-42C9-9583-46A3C9864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7D13D90E-2AA7-47EA-86DE-1E960EBB13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17678" y="-283339"/>
            <a:ext cx="3631696" cy="10189339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F8FA5507-86D9-421B-9300-D6BF0082274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94907" y="-566036"/>
            <a:ext cx="1632004" cy="296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297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642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78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01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947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6461CA75-AFE6-4198-BF78-DF99C0CC67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63480" y="8707272"/>
            <a:ext cx="2582457" cy="1941199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6C597850-E501-4E9F-BF69-23C1B096633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77094" y="0"/>
            <a:ext cx="5581748" cy="1022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202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83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232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109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98" r:id="rId12"/>
    <p:sldLayoutId id="2147483662" r:id="rId13"/>
    <p:sldLayoutId id="2147483663" r:id="rId14"/>
    <p:sldLayoutId id="2147483664" r:id="rId15"/>
    <p:sldLayoutId id="2147483671" r:id="rId16"/>
    <p:sldLayoutId id="2147483672" r:id="rId17"/>
    <p:sldLayoutId id="2147483673" r:id="rId18"/>
    <p:sldLayoutId id="2147483674" r:id="rId19"/>
    <p:sldLayoutId id="2147483675" r:id="rId20"/>
    <p:sldLayoutId id="2147483676" r:id="rId21"/>
    <p:sldLayoutId id="2147483666" r:id="rId22"/>
    <p:sldLayoutId id="2147483652" r:id="rId23"/>
    <p:sldLayoutId id="2147483653" r:id="rId24"/>
    <p:sldLayoutId id="2147483654" r:id="rId2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plearning.com/blog/differentiated-instruction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79F36-C32B-4E96-9F50-807350721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980" y="1755761"/>
            <a:ext cx="3172020" cy="21747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3600" b="1" dirty="0">
                <a:solidFill>
                  <a:schemeClr val="bg1"/>
                </a:solidFill>
              </a:rPr>
              <a:t>HOW TO DIFFERENTIATE LEARNING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9E54C5-5F8D-4065-AA1B-EAFCDE10D475}"/>
              </a:ext>
            </a:extLst>
          </p:cNvPr>
          <p:cNvSpPr txBox="1"/>
          <p:nvPr/>
        </p:nvSpPr>
        <p:spPr>
          <a:xfrm>
            <a:off x="126243" y="8150239"/>
            <a:ext cx="2712491" cy="1540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sz="1800" dirty="0">
                <a:solidFill>
                  <a:schemeClr val="bg1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Reference below:</a:t>
            </a:r>
            <a:endParaRPr lang="en-GB" sz="1800" dirty="0">
              <a:solidFill>
                <a:schemeClr val="bg1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sz="1800" u="sng" dirty="0">
                <a:solidFill>
                  <a:schemeClr val="bg1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https://www.3plearning.com/blog/differentiated-instruction/</a:t>
            </a:r>
            <a:r>
              <a:rPr lang="en-GB" sz="1800" dirty="0">
                <a:solidFill>
                  <a:schemeClr val="bg1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1993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089CF7D-3E1A-4371-A159-3E099CD8B035}"/>
              </a:ext>
            </a:extLst>
          </p:cNvPr>
          <p:cNvSpPr txBox="1"/>
          <p:nvPr/>
        </p:nvSpPr>
        <p:spPr>
          <a:xfrm>
            <a:off x="307075" y="798402"/>
            <a:ext cx="5793474" cy="3006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sz="1800" b="1" dirty="0">
                <a:solidFill>
                  <a:srgbClr val="EC662D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GIVE STUDENTS A CHOICE OF FINAL PRODUCT</a:t>
            </a:r>
            <a:endParaRPr lang="en-GB" sz="1800" dirty="0">
              <a:solidFill>
                <a:srgbClr val="EC662D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sz="1800" dirty="0"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Students could demonstrate their learning in the form of a written piece, drawing, diagram, presentation, or multimedia project.</a:t>
            </a: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sz="1800" dirty="0"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When giving students a choice, bear in mind the assessment criteria or learning you wish to see. You may have to narrow the parameters in order to ensure every student engages with the curriculum.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84DFB5-56CB-4DBE-8113-BE7012161906}"/>
              </a:ext>
            </a:extLst>
          </p:cNvPr>
          <p:cNvSpPr txBox="1"/>
          <p:nvPr/>
        </p:nvSpPr>
        <p:spPr>
          <a:xfrm>
            <a:off x="307075" y="5569070"/>
            <a:ext cx="6441742" cy="1540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sz="1800" b="1" dirty="0">
                <a:solidFill>
                  <a:srgbClr val="EC662D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ALLOW STUDENTS TO DEVELOP A PRODUCT OF THEIR OWN</a:t>
            </a:r>
            <a:endParaRPr lang="en-GB" sz="1800" dirty="0">
              <a:solidFill>
                <a:srgbClr val="EC662D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sz="1800" dirty="0"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If your students are older, let them come up with the product independently. It helps if you have a clear rubric or explicit outcomes that you can use to ensure expectations are clear.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65939C-73ED-4A4E-8E48-EEC9F95EBCA6}"/>
              </a:ext>
            </a:extLst>
          </p:cNvPr>
          <p:cNvSpPr txBox="1"/>
          <p:nvPr/>
        </p:nvSpPr>
        <p:spPr>
          <a:xfrm>
            <a:off x="300252" y="241017"/>
            <a:ext cx="5793474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b="1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EXAMPLES</a:t>
            </a:r>
            <a:endParaRPr lang="en-GB" sz="1800" dirty="0">
              <a:solidFill>
                <a:srgbClr val="EC662D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B713C65-F023-40BD-BDCF-F74AE3F0D3EC}"/>
              </a:ext>
            </a:extLst>
          </p:cNvPr>
          <p:cNvSpPr/>
          <p:nvPr/>
        </p:nvSpPr>
        <p:spPr>
          <a:xfrm>
            <a:off x="307075" y="3944129"/>
            <a:ext cx="6052780" cy="1490074"/>
          </a:xfrm>
          <a:prstGeom prst="rect">
            <a:avLst/>
          </a:prstGeom>
          <a:solidFill>
            <a:srgbClr val="FAD3C2"/>
          </a:solidFill>
          <a:ln>
            <a:solidFill>
              <a:srgbClr val="EC66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endParaRPr lang="en-GB" sz="1800" dirty="0">
              <a:solidFill>
                <a:srgbClr val="E61A52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862D1D-5170-4C8A-9E58-78018858BB2B}"/>
              </a:ext>
            </a:extLst>
          </p:cNvPr>
          <p:cNvSpPr/>
          <p:nvPr/>
        </p:nvSpPr>
        <p:spPr>
          <a:xfrm>
            <a:off x="307075" y="7109235"/>
            <a:ext cx="6052780" cy="1490074"/>
          </a:xfrm>
          <a:prstGeom prst="rect">
            <a:avLst/>
          </a:prstGeom>
          <a:solidFill>
            <a:srgbClr val="FAD3C2"/>
          </a:solidFill>
          <a:ln>
            <a:solidFill>
              <a:srgbClr val="EC66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614862-F8C9-4E70-83C8-982A70763BD1}"/>
              </a:ext>
            </a:extLst>
          </p:cNvPr>
          <p:cNvSpPr txBox="1"/>
          <p:nvPr/>
        </p:nvSpPr>
        <p:spPr>
          <a:xfrm>
            <a:off x="300252" y="4013764"/>
            <a:ext cx="6052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rgbClr val="EC662D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Please </a:t>
            </a:r>
            <a:r>
              <a:rPr lang="en-GB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outline how this could work in your classroom….</a:t>
            </a:r>
            <a:endParaRPr lang="en-GB" sz="1800" dirty="0">
              <a:solidFill>
                <a:srgbClr val="EC662D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F26FD77-52AB-44FC-BCC0-8412E1C7C579}"/>
              </a:ext>
            </a:extLst>
          </p:cNvPr>
          <p:cNvSpPr txBox="1"/>
          <p:nvPr/>
        </p:nvSpPr>
        <p:spPr>
          <a:xfrm>
            <a:off x="402610" y="7207941"/>
            <a:ext cx="6052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rgbClr val="EC662D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Please </a:t>
            </a:r>
            <a:r>
              <a:rPr lang="en-GB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outline how this could work in your classroom….</a:t>
            </a:r>
            <a:endParaRPr lang="en-GB" sz="1800" dirty="0">
              <a:solidFill>
                <a:srgbClr val="EC662D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91236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2347</TotalTime>
  <Words>153</Words>
  <Application>Microsoft Office PowerPoint</Application>
  <PresentationFormat>A4 Paper (210x297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Corbel</vt:lpstr>
      <vt:lpstr>Kantoorthema</vt:lpstr>
      <vt:lpstr>HOW TO DIFFERENTIATE LEARNING PRODUCT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Jennifer van Elferen</dc:creator>
  <cp:lastModifiedBy>aine hamill</cp:lastModifiedBy>
  <cp:revision>59</cp:revision>
  <dcterms:created xsi:type="dcterms:W3CDTF">2021-03-16T15:14:53Z</dcterms:created>
  <dcterms:modified xsi:type="dcterms:W3CDTF">2021-06-09T15:20:29Z</dcterms:modified>
</cp:coreProperties>
</file>