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58" r:id="rId3"/>
    <p:sldId id="259" r:id="rId4"/>
    <p:sldId id="260" r:id="rId5"/>
    <p:sldId id="261" r:id="rId6"/>
    <p:sldId id="262" r:id="rId7"/>
    <p:sldId id="263" r:id="rId8"/>
    <p:sldId id="264" r:id="rId9"/>
    <p:sldId id="265" r:id="rId10"/>
    <p:sldId id="289" r:id="rId11"/>
    <p:sldId id="293" r:id="rId12"/>
    <p:sldId id="279" r:id="rId13"/>
    <p:sldId id="292" r:id="rId14"/>
    <p:sldId id="273" r:id="rId15"/>
    <p:sldId id="274" r:id="rId16"/>
    <p:sldId id="282" r:id="rId17"/>
    <p:sldId id="284" r:id="rId18"/>
    <p:sldId id="277" r:id="rId19"/>
    <p:sldId id="269" r:id="rId20"/>
    <p:sldId id="266" r:id="rId21"/>
    <p:sldId id="291" r:id="rId22"/>
    <p:sldId id="283" r:id="rId23"/>
    <p:sldId id="268" r:id="rId24"/>
    <p:sldId id="271" r:id="rId25"/>
    <p:sldId id="285" r:id="rId26"/>
    <p:sldId id="280" r:id="rId27"/>
    <p:sldId id="286" r:id="rId28"/>
    <p:sldId id="287" r:id="rId29"/>
    <p:sldId id="281" r:id="rId30"/>
    <p:sldId id="272" r:id="rId31"/>
    <p:sldId id="288" r:id="rId32"/>
    <p:sldId id="275" r:id="rId33"/>
    <p:sldId id="278" r:id="rId34"/>
    <p:sldId id="27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vi Gretsi" initials="MG" lastIdx="5" clrIdx="0">
    <p:extLst>
      <p:ext uri="{19B8F6BF-5375-455C-9EA6-DF929625EA0E}">
        <p15:presenceInfo xmlns:p15="http://schemas.microsoft.com/office/powerpoint/2012/main" userId="Marievi Gretsi" providerId="None"/>
      </p:ext>
    </p:extLst>
  </p:cmAuthor>
  <p:cmAuthor id="2" name="Simon Tubb" initials="ST" lastIdx="2" clrIdx="1">
    <p:extLst>
      <p:ext uri="{19B8F6BF-5375-455C-9EA6-DF929625EA0E}">
        <p15:presenceInfo xmlns:p15="http://schemas.microsoft.com/office/powerpoint/2012/main" userId="S::simon@learninghubfriesland.nl::246d0054-854d-48b5-a3f6-bd896fcd79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70" d="100"/>
          <a:sy n="70" d="100"/>
        </p:scale>
        <p:origin x="394" y="2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59390-3FD8-48C3-A4EF-10B5A5AA518C}" type="datetimeFigureOut">
              <a:rPr lang="en-US" smtClean="0"/>
              <a:t>6/28/2022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669F87-E633-4390-86AD-253EED7F84DE}" type="slidenum">
              <a:rPr lang="en-US" smtClean="0"/>
              <a:t>‹#›</a:t>
            </a:fld>
            <a:endParaRPr lang="en-US"/>
          </a:p>
        </p:txBody>
      </p:sp>
    </p:spTree>
    <p:extLst>
      <p:ext uri="{BB962C8B-B14F-4D97-AF65-F5344CB8AC3E}">
        <p14:creationId xmlns:p14="http://schemas.microsoft.com/office/powerpoint/2010/main" val="2935067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669F87-E633-4390-86AD-253EED7F84DE}" type="slidenum">
              <a:rPr lang="en-US" smtClean="0"/>
              <a:t>26</a:t>
            </a:fld>
            <a:endParaRPr lang="en-US"/>
          </a:p>
        </p:txBody>
      </p:sp>
    </p:spTree>
    <p:extLst>
      <p:ext uri="{BB962C8B-B14F-4D97-AF65-F5344CB8AC3E}">
        <p14:creationId xmlns:p14="http://schemas.microsoft.com/office/powerpoint/2010/main" val="338251254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11.sv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21.sv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5.svg"/><Relationship Id="rId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xmlns="" id="{F653972B-8A84-45FC-A4EC-F43BBF196C23}"/>
              </a:ext>
            </a:extLst>
          </p:cNvPr>
          <p:cNvSpPr/>
          <p:nvPr userDrawn="1"/>
        </p:nvSpPr>
        <p:spPr>
          <a:xfrm>
            <a:off x="0" y="3593225"/>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7">
            <a:extLst>
              <a:ext uri="{FF2B5EF4-FFF2-40B4-BE49-F238E27FC236}">
                <a16:creationId xmlns:a16="http://schemas.microsoft.com/office/drawing/2014/main" xmlns="" id="{F0351F28-32AE-4A53-8040-F904D0DD07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387251"/>
            <a:ext cx="5246365" cy="1960182"/>
          </a:xfrm>
          <a:prstGeom prst="rect">
            <a:avLst/>
          </a:prstGeom>
        </p:spPr>
      </p:pic>
      <p:sp>
        <p:nvSpPr>
          <p:cNvPr id="10" name="Titel 1">
            <a:extLst>
              <a:ext uri="{FF2B5EF4-FFF2-40B4-BE49-F238E27FC236}">
                <a16:creationId xmlns:a16="http://schemas.microsoft.com/office/drawing/2014/main" xmlns="" id="{A39FB1FF-63A2-4BA0-9669-583C29C2F62C}"/>
              </a:ext>
            </a:extLst>
          </p:cNvPr>
          <p:cNvSpPr>
            <a:spLocks noGrp="1"/>
          </p:cNvSpPr>
          <p:nvPr>
            <p:ph type="ctrTitle"/>
          </p:nvPr>
        </p:nvSpPr>
        <p:spPr>
          <a:xfrm>
            <a:off x="531455" y="3684233"/>
            <a:ext cx="10811248" cy="1537150"/>
          </a:xfrm>
          <a:prstGeom prst="rect">
            <a:avLst/>
          </a:prstGeom>
        </p:spPr>
        <p:txBody>
          <a:bodyPr anchor="b">
            <a:normAutofit/>
          </a:bodyPr>
          <a:lstStyle>
            <a:lvl1pPr algn="ctr">
              <a:defRPr sz="5400">
                <a:solidFill>
                  <a:schemeClr val="bg2"/>
                </a:solidFill>
              </a:defRPr>
            </a:lvl1pPr>
          </a:lstStyle>
          <a:p>
            <a:pPr algn="r"/>
            <a:endParaRPr lang="el-GR" sz="6000" b="1" spc="100" dirty="0">
              <a:latin typeface="+mj-lt"/>
              <a:ea typeface="+mj-ea"/>
              <a:cs typeface="+mj-cs"/>
            </a:endParaRPr>
          </a:p>
        </p:txBody>
      </p:sp>
      <p:pic>
        <p:nvPicPr>
          <p:cNvPr id="13" name="Picture 48">
            <a:extLst>
              <a:ext uri="{FF2B5EF4-FFF2-40B4-BE49-F238E27FC236}">
                <a16:creationId xmlns:a16="http://schemas.microsoft.com/office/drawing/2014/main" xmlns="" id="{7EC815A5-1E1D-458E-9014-8277E44CDF5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4857" y="6220196"/>
            <a:ext cx="1178241" cy="338296"/>
          </a:xfrm>
          <a:prstGeom prst="rect">
            <a:avLst/>
          </a:prstGeom>
          <a:solidFill>
            <a:schemeClr val="bg1"/>
          </a:solidFill>
        </p:spPr>
      </p:pic>
      <p:pic>
        <p:nvPicPr>
          <p:cNvPr id="14" name="Picture 50">
            <a:extLst>
              <a:ext uri="{FF2B5EF4-FFF2-40B4-BE49-F238E27FC236}">
                <a16:creationId xmlns:a16="http://schemas.microsoft.com/office/drawing/2014/main" xmlns="" id="{B2884039-75D7-411F-A318-B105DD5A82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603" y="6214295"/>
            <a:ext cx="1736203" cy="350098"/>
          </a:xfrm>
          <a:prstGeom prst="rect">
            <a:avLst/>
          </a:prstGeom>
          <a:solidFill>
            <a:schemeClr val="bg1"/>
          </a:solidFill>
        </p:spPr>
      </p:pic>
      <p:pic>
        <p:nvPicPr>
          <p:cNvPr id="15" name="Picture 54">
            <a:extLst>
              <a:ext uri="{FF2B5EF4-FFF2-40B4-BE49-F238E27FC236}">
                <a16:creationId xmlns:a16="http://schemas.microsoft.com/office/drawing/2014/main" xmlns="" id="{EFFE9802-56E4-4433-90B5-F700710BFC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0149" y="6163684"/>
            <a:ext cx="2206481" cy="451320"/>
          </a:xfrm>
          <a:prstGeom prst="rect">
            <a:avLst/>
          </a:prstGeom>
          <a:solidFill>
            <a:schemeClr val="bg1"/>
          </a:solidFill>
        </p:spPr>
      </p:pic>
      <p:pic>
        <p:nvPicPr>
          <p:cNvPr id="16" name="Picture 56">
            <a:extLst>
              <a:ext uri="{FF2B5EF4-FFF2-40B4-BE49-F238E27FC236}">
                <a16:creationId xmlns:a16="http://schemas.microsoft.com/office/drawing/2014/main" xmlns="" id="{C2751FC2-1A88-4902-A9C0-3BE6E6A2E4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63681" y="6216076"/>
            <a:ext cx="1442673" cy="346537"/>
          </a:xfrm>
          <a:prstGeom prst="rect">
            <a:avLst/>
          </a:prstGeom>
          <a:solidFill>
            <a:schemeClr val="bg1"/>
          </a:solidFill>
        </p:spPr>
      </p:pic>
      <p:pic>
        <p:nvPicPr>
          <p:cNvPr id="17" name="Picture 2">
            <a:extLst>
              <a:ext uri="{FF2B5EF4-FFF2-40B4-BE49-F238E27FC236}">
                <a16:creationId xmlns:a16="http://schemas.microsoft.com/office/drawing/2014/main" xmlns="" id="{1C14321E-1C9E-4E45-903B-29D1597043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3403" y="6183568"/>
            <a:ext cx="1887654" cy="411552"/>
          </a:xfrm>
          <a:prstGeom prst="rect">
            <a:avLst/>
          </a:prstGeom>
          <a:solidFill>
            <a:schemeClr val="bg1"/>
          </a:solidFill>
        </p:spPr>
      </p:pic>
      <p:pic>
        <p:nvPicPr>
          <p:cNvPr id="18" name="Bild 1" descr="image001">
            <a:extLst>
              <a:ext uri="{FF2B5EF4-FFF2-40B4-BE49-F238E27FC236}">
                <a16:creationId xmlns:a16="http://schemas.microsoft.com/office/drawing/2014/main" xmlns="" id="{47C413BB-335D-4269-95A6-64F1C00CD0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27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xmlns=""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28/06/2022</a:t>
            </a:fld>
            <a:endParaRPr lang="en-GB"/>
          </a:p>
        </p:txBody>
      </p:sp>
      <p:sp>
        <p:nvSpPr>
          <p:cNvPr id="4" name="Tijdelijke aanduiding voor voettekst 3">
            <a:extLst>
              <a:ext uri="{FF2B5EF4-FFF2-40B4-BE49-F238E27FC236}">
                <a16:creationId xmlns:a16="http://schemas.microsoft.com/office/drawing/2014/main" xmlns=""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xmlns=""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xmlns=""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xmlns="" id="{33F67BC8-AECB-495E-B5EC-9F860EEEA52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9" name="Afbeelding 8">
            <a:extLst>
              <a:ext uri="{FF2B5EF4-FFF2-40B4-BE49-F238E27FC236}">
                <a16:creationId xmlns:a16="http://schemas.microsoft.com/office/drawing/2014/main" xmlns=""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xmlns="" id="{79A074A3-A961-4803-A4CB-D785069C9006}"/>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
        <p:nvSpPr>
          <p:cNvPr id="11" name="Tijdelijke aanduiding voor inhoud 2">
            <a:extLst>
              <a:ext uri="{FF2B5EF4-FFF2-40B4-BE49-F238E27FC236}">
                <a16:creationId xmlns:a16="http://schemas.microsoft.com/office/drawing/2014/main" xmlns="" id="{6547F1F4-B863-43A9-9403-A3E5F5E3205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2" name="Tijdelijke aanduiding voor inhoud 2">
            <a:extLst>
              <a:ext uri="{FF2B5EF4-FFF2-40B4-BE49-F238E27FC236}">
                <a16:creationId xmlns:a16="http://schemas.microsoft.com/office/drawing/2014/main" xmlns="" id="{CA742D40-C0E7-48EF-8A96-4507C1D218C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402367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xmlns=""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28/06/2022</a:t>
            </a:fld>
            <a:endParaRPr lang="en-GB"/>
          </a:p>
        </p:txBody>
      </p:sp>
      <p:sp>
        <p:nvSpPr>
          <p:cNvPr id="7" name="Tijdelijke aanduiding voor voettekst 7">
            <a:extLst>
              <a:ext uri="{FF2B5EF4-FFF2-40B4-BE49-F238E27FC236}">
                <a16:creationId xmlns:a16="http://schemas.microsoft.com/office/drawing/2014/main" xmlns=""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xmlns=""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xmlns=""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jdelijke aanduiding voor inhoud 2">
            <a:extLst>
              <a:ext uri="{FF2B5EF4-FFF2-40B4-BE49-F238E27FC236}">
                <a16:creationId xmlns:a16="http://schemas.microsoft.com/office/drawing/2014/main" xmlns=""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xmlns=""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28/06/2022</a:t>
            </a:fld>
            <a:endParaRPr lang="en-GB"/>
          </a:p>
        </p:txBody>
      </p:sp>
      <p:sp>
        <p:nvSpPr>
          <p:cNvPr id="13" name="Tijdelijke aanduiding voor voettekst 7">
            <a:extLst>
              <a:ext uri="{FF2B5EF4-FFF2-40B4-BE49-F238E27FC236}">
                <a16:creationId xmlns:a16="http://schemas.microsoft.com/office/drawing/2014/main" xmlns=""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xmlns=""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xmlns=""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xmlns=""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endParaRPr lang="en-GB" dirty="0"/>
          </a:p>
        </p:txBody>
      </p:sp>
      <p:sp>
        <p:nvSpPr>
          <p:cNvPr id="17" name="Tijdelijke aanduiding voor inhoud 2">
            <a:extLst>
              <a:ext uri="{FF2B5EF4-FFF2-40B4-BE49-F238E27FC236}">
                <a16:creationId xmlns:a16="http://schemas.microsoft.com/office/drawing/2014/main" xmlns="" id="{C41223C4-9057-4244-802A-6F4B761095CC}"/>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pic>
        <p:nvPicPr>
          <p:cNvPr id="18" name="Afbeelding 17">
            <a:extLst>
              <a:ext uri="{FF2B5EF4-FFF2-40B4-BE49-F238E27FC236}">
                <a16:creationId xmlns:a16="http://schemas.microsoft.com/office/drawing/2014/main" xmlns=""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xmlns="" id="{29AF28F7-5CED-4480-BDF4-6E7A27E78523}"/>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
        <p:nvSpPr>
          <p:cNvPr id="20" name="Tijdelijke aanduiding voor inhoud 2">
            <a:extLst>
              <a:ext uri="{FF2B5EF4-FFF2-40B4-BE49-F238E27FC236}">
                <a16:creationId xmlns:a16="http://schemas.microsoft.com/office/drawing/2014/main" xmlns="" id="{68F156CA-D0B5-420D-9311-FC4C27DFE575}"/>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2" name="Title 1">
            <a:extLst>
              <a:ext uri="{FF2B5EF4-FFF2-40B4-BE49-F238E27FC236}">
                <a16:creationId xmlns:a16="http://schemas.microsoft.com/office/drawing/2014/main" xmlns="" id="{07A8F546-3EDA-4461-BEAA-74B79564C936}"/>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nl-NL" dirty="0"/>
          </a:p>
        </p:txBody>
      </p:sp>
    </p:spTree>
    <p:extLst>
      <p:ext uri="{BB962C8B-B14F-4D97-AF65-F5344CB8AC3E}">
        <p14:creationId xmlns:p14="http://schemas.microsoft.com/office/powerpoint/2010/main" val="2293203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xmlns=""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28/06/2022</a:t>
            </a:fld>
            <a:endParaRPr lang="en-GB"/>
          </a:p>
        </p:txBody>
      </p:sp>
      <p:sp>
        <p:nvSpPr>
          <p:cNvPr id="7" name="Tijdelijke aanduiding voor voettekst 3">
            <a:extLst>
              <a:ext uri="{FF2B5EF4-FFF2-40B4-BE49-F238E27FC236}">
                <a16:creationId xmlns:a16="http://schemas.microsoft.com/office/drawing/2014/main" xmlns=""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xmlns=""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xmlns=""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xmlns="" id="{349578B8-1138-48FA-8C67-2CB1764E43A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2" name="Afbeelding 11">
            <a:extLst>
              <a:ext uri="{FF2B5EF4-FFF2-40B4-BE49-F238E27FC236}">
                <a16:creationId xmlns:a16="http://schemas.microsoft.com/office/drawing/2014/main" xmlns=""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xmlns="" id="{16DDCA43-2F4F-4704-BDD4-B0504BE16D2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
        <p:nvSpPr>
          <p:cNvPr id="14" name="Tijdelijke aanduiding voor inhoud 2">
            <a:extLst>
              <a:ext uri="{FF2B5EF4-FFF2-40B4-BE49-F238E27FC236}">
                <a16:creationId xmlns:a16="http://schemas.microsoft.com/office/drawing/2014/main" xmlns="" id="{D0CBCD47-3B88-4ADF-8009-C25586A5336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5" name="Tijdelijke aanduiding voor inhoud 2">
            <a:extLst>
              <a:ext uri="{FF2B5EF4-FFF2-40B4-BE49-F238E27FC236}">
                <a16:creationId xmlns:a16="http://schemas.microsoft.com/office/drawing/2014/main" xmlns="" id="{993F2012-3980-4B27-92AF-248D2BB3E2A1}"/>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146025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xmlns=""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28/06/2022</a:t>
            </a:fld>
            <a:endParaRPr lang="en-GB"/>
          </a:p>
        </p:txBody>
      </p:sp>
      <p:sp>
        <p:nvSpPr>
          <p:cNvPr id="14" name="Tijdelijke aanduiding voor voettekst 2">
            <a:extLst>
              <a:ext uri="{FF2B5EF4-FFF2-40B4-BE49-F238E27FC236}">
                <a16:creationId xmlns:a16="http://schemas.microsoft.com/office/drawing/2014/main" xmlns=""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xmlns=""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xmlns=""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xmlns="" id="{91E3243C-77C7-4B6A-8AE2-1E7299F66470}"/>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9" name="Afbeelding 18">
            <a:extLst>
              <a:ext uri="{FF2B5EF4-FFF2-40B4-BE49-F238E27FC236}">
                <a16:creationId xmlns:a16="http://schemas.microsoft.com/office/drawing/2014/main" xmlns=""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xmlns="" id="{6619D745-01FD-42AF-9C8E-DD873EDE16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
        <p:nvSpPr>
          <p:cNvPr id="10" name="Tijdelijke aanduiding voor inhoud 2">
            <a:extLst>
              <a:ext uri="{FF2B5EF4-FFF2-40B4-BE49-F238E27FC236}">
                <a16:creationId xmlns:a16="http://schemas.microsoft.com/office/drawing/2014/main" xmlns="" id="{9126557F-34FF-4798-A3B9-E8F92569936D}"/>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1" name="Tijdelijke aanduiding voor inhoud 2">
            <a:extLst>
              <a:ext uri="{FF2B5EF4-FFF2-40B4-BE49-F238E27FC236}">
                <a16:creationId xmlns:a16="http://schemas.microsoft.com/office/drawing/2014/main" xmlns="" id="{D50FBF4F-FB3B-444D-A9B7-7B4226034E5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1187328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xmlns=""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xmlns="" id="{E8370EAB-C76F-4AA5-94D6-D78599222DE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xmlns="" id="{520C46BF-7946-47EC-ACCA-8F3E9ABC359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35390" y="-400749"/>
            <a:ext cx="2901340" cy="2050234"/>
          </a:xfrm>
          <a:prstGeom prst="rect">
            <a:avLst/>
          </a:prstGeom>
        </p:spPr>
      </p:pic>
    </p:spTree>
    <p:extLst>
      <p:ext uri="{BB962C8B-B14F-4D97-AF65-F5344CB8AC3E}">
        <p14:creationId xmlns:p14="http://schemas.microsoft.com/office/powerpoint/2010/main" val="3393520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re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5624F972-7EB7-40F2-BD76-8F5FF6B2B7F8}"/>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xmlns=""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xmlns=""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1"/>
                </a:solidFill>
              </a:defRPr>
            </a:lvl1pPr>
          </a:lstStyle>
          <a:p>
            <a:endParaRPr lang="en-GB" dirty="0"/>
          </a:p>
        </p:txBody>
      </p:sp>
      <p:sp>
        <p:nvSpPr>
          <p:cNvPr id="13" name="Tijdelijke aanduiding voor inhoud 2">
            <a:extLst>
              <a:ext uri="{FF2B5EF4-FFF2-40B4-BE49-F238E27FC236}">
                <a16:creationId xmlns:a16="http://schemas.microsoft.com/office/drawing/2014/main" xmlns=""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4" name="Afbeelding 13">
            <a:extLst>
              <a:ext uri="{FF2B5EF4-FFF2-40B4-BE49-F238E27FC236}">
                <a16:creationId xmlns:a16="http://schemas.microsoft.com/office/drawing/2014/main" xmlns="" id="{441A46AD-E8A0-4CF4-B49D-95B64D0361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3361161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blu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5624F972-7EB7-40F2-BD76-8F5FF6B2B7F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xmlns=""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xmlns=""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2"/>
                </a:solidFill>
              </a:defRPr>
            </a:lvl1pPr>
          </a:lstStyle>
          <a:p>
            <a:endParaRPr lang="en-GB" dirty="0"/>
          </a:p>
        </p:txBody>
      </p:sp>
      <p:sp>
        <p:nvSpPr>
          <p:cNvPr id="13" name="Tijdelijke aanduiding voor inhoud 2">
            <a:extLst>
              <a:ext uri="{FF2B5EF4-FFF2-40B4-BE49-F238E27FC236}">
                <a16:creationId xmlns:a16="http://schemas.microsoft.com/office/drawing/2014/main" xmlns=""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xmlns="" id="{89E18894-0D9F-47A1-919A-F925F1256CC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842393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5624F972-7EB7-40F2-BD76-8F5FF6B2B7F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xmlns=""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xmlns=""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3"/>
                </a:solidFill>
              </a:defRPr>
            </a:lvl1pPr>
          </a:lstStyle>
          <a:p>
            <a:endParaRPr lang="en-GB" dirty="0"/>
          </a:p>
        </p:txBody>
      </p:sp>
      <p:sp>
        <p:nvSpPr>
          <p:cNvPr id="13" name="Tijdelijke aanduiding voor inhoud 2">
            <a:extLst>
              <a:ext uri="{FF2B5EF4-FFF2-40B4-BE49-F238E27FC236}">
                <a16:creationId xmlns:a16="http://schemas.microsoft.com/office/drawing/2014/main" xmlns=""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xmlns="" id="{C144A043-8AB6-42A3-AEA9-ED459BB5D1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404302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yellow)">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5624F972-7EB7-40F2-BD76-8F5FF6B2B7F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xmlns=""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xmlns=""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4"/>
                </a:solidFill>
              </a:defRPr>
            </a:lvl1pPr>
          </a:lstStyle>
          <a:p>
            <a:endParaRPr lang="en-GB" dirty="0"/>
          </a:p>
        </p:txBody>
      </p:sp>
      <p:sp>
        <p:nvSpPr>
          <p:cNvPr id="13" name="Tijdelijke aanduiding voor inhoud 2">
            <a:extLst>
              <a:ext uri="{FF2B5EF4-FFF2-40B4-BE49-F238E27FC236}">
                <a16:creationId xmlns:a16="http://schemas.microsoft.com/office/drawing/2014/main" xmlns=""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xmlns="" id="{BFA9B01E-A8E5-46E0-AACB-1EEE5026D8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90900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orang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5624F972-7EB7-40F2-BD76-8F5FF6B2B7F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xmlns=""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xmlns=""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5"/>
                </a:solidFill>
              </a:defRPr>
            </a:lvl1pPr>
          </a:lstStyle>
          <a:p>
            <a:endParaRPr lang="en-GB" dirty="0"/>
          </a:p>
        </p:txBody>
      </p:sp>
      <p:sp>
        <p:nvSpPr>
          <p:cNvPr id="13" name="Tijdelijke aanduiding voor inhoud 2">
            <a:extLst>
              <a:ext uri="{FF2B5EF4-FFF2-40B4-BE49-F238E27FC236}">
                <a16:creationId xmlns:a16="http://schemas.microsoft.com/office/drawing/2014/main" xmlns=""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xmlns="" id="{F267C0DB-EB6D-4C66-91F0-2D220E19C24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5403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slide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6" name="Tijdelijke aanduiding voor tekst 2">
            <a:extLst>
              <a:ext uri="{FF2B5EF4-FFF2-40B4-BE49-F238E27FC236}">
                <a16:creationId xmlns:a16="http://schemas.microsoft.com/office/drawing/2014/main" xmlns="" id="{A80E7281-D1FD-45ED-ABF3-DEDFF926CD98}"/>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10" name="Graphic 9">
            <a:extLst>
              <a:ext uri="{FF2B5EF4-FFF2-40B4-BE49-F238E27FC236}">
                <a16:creationId xmlns:a16="http://schemas.microsoft.com/office/drawing/2014/main" xmlns="" id="{3D58D4BB-0AF1-4CA7-9C9A-C6D8A4D5A81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00875" y="-109362"/>
            <a:ext cx="6477000" cy="7076723"/>
          </a:xfrm>
          <a:prstGeom prst="rect">
            <a:avLst/>
          </a:prstGeom>
        </p:spPr>
      </p:pic>
      <p:pic>
        <p:nvPicPr>
          <p:cNvPr id="5" name="Graphic 4">
            <a:extLst>
              <a:ext uri="{FF2B5EF4-FFF2-40B4-BE49-F238E27FC236}">
                <a16:creationId xmlns:a16="http://schemas.microsoft.com/office/drawing/2014/main" xmlns="" id="{B337FECA-81DA-437C-96FB-1F0CCC1F1B9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572177" y="5512598"/>
            <a:ext cx="2321136" cy="1640232"/>
          </a:xfrm>
          <a:prstGeom prst="rect">
            <a:avLst/>
          </a:prstGeom>
        </p:spPr>
      </p:pic>
    </p:spTree>
    <p:extLst>
      <p:ext uri="{BB962C8B-B14F-4D97-AF65-F5344CB8AC3E}">
        <p14:creationId xmlns:p14="http://schemas.microsoft.com/office/powerpoint/2010/main" val="3443927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xmlns="" id="{A186FF58-2B51-44B5-8274-7E4B336824AD}"/>
              </a:ext>
            </a:extLst>
          </p:cNvPr>
          <p:cNvSpPr>
            <a:spLocks noGrp="1"/>
          </p:cNvSpPr>
          <p:nvPr>
            <p:ph type="title"/>
          </p:nvPr>
        </p:nvSpPr>
        <p:spPr>
          <a:xfrm>
            <a:off x="1238959" y="256881"/>
            <a:ext cx="10515600" cy="1325563"/>
          </a:xfrm>
          <a:prstGeom prst="rect">
            <a:avLst/>
          </a:prstGeom>
        </p:spPr>
        <p:txBody>
          <a:bodyPr/>
          <a:lstStyle>
            <a:lvl1pPr>
              <a:defRPr>
                <a:solidFill>
                  <a:schemeClr val="accent1"/>
                </a:solidFill>
              </a:defRPr>
            </a:lvl1pPr>
          </a:lstStyle>
          <a:p>
            <a:endParaRPr lang="en-GB" dirty="0"/>
          </a:p>
        </p:txBody>
      </p:sp>
      <p:sp>
        <p:nvSpPr>
          <p:cNvPr id="9" name="Tijdelijke aanduiding voor inhoud 2">
            <a:extLst>
              <a:ext uri="{FF2B5EF4-FFF2-40B4-BE49-F238E27FC236}">
                <a16:creationId xmlns:a16="http://schemas.microsoft.com/office/drawing/2014/main" xmlns="" id="{D0A4BD4F-9ECA-4FC0-9E9C-63284B816B4A}"/>
              </a:ext>
            </a:extLst>
          </p:cNvPr>
          <p:cNvSpPr>
            <a:spLocks noGrp="1"/>
          </p:cNvSpPr>
          <p:nvPr>
            <p:ph sz="half" idx="1" hasCustomPrompt="1"/>
          </p:nvPr>
        </p:nvSpPr>
        <p:spPr>
          <a:xfrm>
            <a:off x="1589820"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sp>
        <p:nvSpPr>
          <p:cNvPr id="10" name="Tijdelijke aanduiding voor inhoud 2">
            <a:extLst>
              <a:ext uri="{FF2B5EF4-FFF2-40B4-BE49-F238E27FC236}">
                <a16:creationId xmlns:a16="http://schemas.microsoft.com/office/drawing/2014/main" xmlns="" id="{39B778D4-1BA8-4E93-889C-606A95A53232}"/>
              </a:ext>
            </a:extLst>
          </p:cNvPr>
          <p:cNvSpPr>
            <a:spLocks noGrp="1"/>
          </p:cNvSpPr>
          <p:nvPr>
            <p:ph sz="half" idx="13" hasCustomPrompt="1"/>
          </p:nvPr>
        </p:nvSpPr>
        <p:spPr>
          <a:xfrm>
            <a:off x="7136558"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pic>
        <p:nvPicPr>
          <p:cNvPr id="11" name="Graphic 10">
            <a:extLst>
              <a:ext uri="{FF2B5EF4-FFF2-40B4-BE49-F238E27FC236}">
                <a16:creationId xmlns:a16="http://schemas.microsoft.com/office/drawing/2014/main" xmlns="" id="{F2DCB080-EBE5-4FE4-8A8C-1517C542CB7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476930" y="1952625"/>
            <a:ext cx="3922358" cy="4048680"/>
          </a:xfrm>
          <a:prstGeom prst="rect">
            <a:avLst/>
          </a:prstGeom>
        </p:spPr>
      </p:pic>
      <p:pic>
        <p:nvPicPr>
          <p:cNvPr id="12" name="Graphic 11">
            <a:extLst>
              <a:ext uri="{FF2B5EF4-FFF2-40B4-BE49-F238E27FC236}">
                <a16:creationId xmlns:a16="http://schemas.microsoft.com/office/drawing/2014/main" xmlns="" id="{0916403C-BBCD-426C-8DED-8BAF4EAD5C66}"/>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rot="16200000">
            <a:off x="6968843" y="1979593"/>
            <a:ext cx="4048681" cy="3994743"/>
          </a:xfrm>
          <a:prstGeom prst="rect">
            <a:avLst/>
          </a:prstGeom>
        </p:spPr>
      </p:pic>
      <p:pic>
        <p:nvPicPr>
          <p:cNvPr id="13" name="Graphic 12">
            <a:extLst>
              <a:ext uri="{FF2B5EF4-FFF2-40B4-BE49-F238E27FC236}">
                <a16:creationId xmlns:a16="http://schemas.microsoft.com/office/drawing/2014/main" xmlns="" id="{275DCAC6-8F76-4F3D-A05D-57BAD46608A9}"/>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1932591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headings)">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xmlns="" id="{E3537E3A-5E59-4B85-853F-AC181BDF9BD7}"/>
              </a:ext>
            </a:extLst>
          </p:cNvPr>
          <p:cNvSpPr>
            <a:spLocks noGrp="1"/>
          </p:cNvSpPr>
          <p:nvPr>
            <p:ph sz="half" idx="2"/>
          </p:nvPr>
        </p:nvSpPr>
        <p:spPr>
          <a:xfrm>
            <a:off x="839788" y="2505075"/>
            <a:ext cx="5157787"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6" name="Tijdelijke aanduiding voor inhoud 5">
            <a:extLst>
              <a:ext uri="{FF2B5EF4-FFF2-40B4-BE49-F238E27FC236}">
                <a16:creationId xmlns:a16="http://schemas.microsoft.com/office/drawing/2014/main" xmlns="" id="{91892466-3454-4982-9FF5-C2474F011C9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4" name="Titel 1">
            <a:extLst>
              <a:ext uri="{FF2B5EF4-FFF2-40B4-BE49-F238E27FC236}">
                <a16:creationId xmlns:a16="http://schemas.microsoft.com/office/drawing/2014/main" xmlns="" id="{ADC41D1C-B056-4CCC-A2CF-97C8383A843A}"/>
              </a:ext>
            </a:extLst>
          </p:cNvPr>
          <p:cNvSpPr>
            <a:spLocks noGrp="1"/>
          </p:cNvSpPr>
          <p:nvPr>
            <p:ph type="title"/>
          </p:nvPr>
        </p:nvSpPr>
        <p:spPr>
          <a:xfrm>
            <a:off x="839788" y="365125"/>
            <a:ext cx="10515600" cy="1325563"/>
          </a:xfrm>
          <a:prstGeom prst="rect">
            <a:avLst/>
          </a:prstGeom>
        </p:spPr>
        <p:txBody>
          <a:bodyPr/>
          <a:lstStyle>
            <a:lvl1pPr>
              <a:defRPr>
                <a:solidFill>
                  <a:schemeClr val="accent1"/>
                </a:solidFill>
              </a:defRPr>
            </a:lvl1pPr>
          </a:lstStyle>
          <a:p>
            <a:endParaRPr lang="en-GB" dirty="0"/>
          </a:p>
        </p:txBody>
      </p:sp>
      <p:sp>
        <p:nvSpPr>
          <p:cNvPr id="15" name="Tijdelijke aanduiding voor tekst 2">
            <a:extLst>
              <a:ext uri="{FF2B5EF4-FFF2-40B4-BE49-F238E27FC236}">
                <a16:creationId xmlns:a16="http://schemas.microsoft.com/office/drawing/2014/main" xmlns="" id="{AE5B7F71-A204-4985-97FC-8403469773C8}"/>
              </a:ext>
            </a:extLst>
          </p:cNvPr>
          <p:cNvSpPr>
            <a:spLocks noGrp="1"/>
          </p:cNvSpPr>
          <p:nvPr>
            <p:ph type="body" idx="1" hasCustomPrompt="1"/>
          </p:nvPr>
        </p:nvSpPr>
        <p:spPr>
          <a:xfrm>
            <a:off x="839788" y="1681163"/>
            <a:ext cx="5157787" cy="823912"/>
          </a:xfrm>
          <a:prstGeom prst="rect">
            <a:avLst/>
          </a:prstGeom>
          <a:solidFill>
            <a:schemeClr val="accent5"/>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sp>
        <p:nvSpPr>
          <p:cNvPr id="16" name="Tijdelijke aanduiding voor tekst 4">
            <a:extLst>
              <a:ext uri="{FF2B5EF4-FFF2-40B4-BE49-F238E27FC236}">
                <a16:creationId xmlns:a16="http://schemas.microsoft.com/office/drawing/2014/main" xmlns="" id="{AF716A0E-18D4-4A3D-A248-AB131D158942}"/>
              </a:ext>
            </a:extLst>
          </p:cNvPr>
          <p:cNvSpPr>
            <a:spLocks noGrp="1"/>
          </p:cNvSpPr>
          <p:nvPr>
            <p:ph type="body" sz="quarter" idx="3" hasCustomPrompt="1"/>
          </p:nvPr>
        </p:nvSpPr>
        <p:spPr>
          <a:xfrm>
            <a:off x="6172200" y="1681163"/>
            <a:ext cx="5183188" cy="823912"/>
          </a:xfrm>
          <a:prstGeom prst="rect">
            <a:avLst/>
          </a:prstGeom>
          <a:solidFill>
            <a:schemeClr val="accent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pic>
        <p:nvPicPr>
          <p:cNvPr id="17" name="Graphic 16">
            <a:extLst>
              <a:ext uri="{FF2B5EF4-FFF2-40B4-BE49-F238E27FC236}">
                <a16:creationId xmlns:a16="http://schemas.microsoft.com/office/drawing/2014/main" xmlns="" id="{F636A01B-34E1-4217-8455-EBD7BC38580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34471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mple slide (black and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65038D0-1D15-420B-982C-2B870F438E01}"/>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3" name="Tijdelijke aanduiding voor tekst 2">
            <a:extLst>
              <a:ext uri="{FF2B5EF4-FFF2-40B4-BE49-F238E27FC236}">
                <a16:creationId xmlns:a16="http://schemas.microsoft.com/office/drawing/2014/main" xmlns="" id="{B6272EFC-A5C8-42C9-9583-46A3C986402E}"/>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5" name="Graphic 4">
            <a:extLst>
              <a:ext uri="{FF2B5EF4-FFF2-40B4-BE49-F238E27FC236}">
                <a16:creationId xmlns:a16="http://schemas.microsoft.com/office/drawing/2014/main" xmlns="" id="{7D13D90E-2AA7-47EA-86DE-1E960EBB13E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320316" y="-196158"/>
            <a:ext cx="6456348" cy="7054158"/>
          </a:xfrm>
          <a:prstGeom prst="rect">
            <a:avLst/>
          </a:prstGeom>
        </p:spPr>
      </p:pic>
      <p:pic>
        <p:nvPicPr>
          <p:cNvPr id="6" name="Graphic 5">
            <a:extLst>
              <a:ext uri="{FF2B5EF4-FFF2-40B4-BE49-F238E27FC236}">
                <a16:creationId xmlns:a16="http://schemas.microsoft.com/office/drawing/2014/main" xmlns="" id="{F8FA5507-86D9-421B-9300-D6BF0082274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970297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xmlns="" id="{2367F631-019F-466E-A462-1B6023163A5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235390" y="5331233"/>
            <a:ext cx="2901340" cy="2050234"/>
          </a:xfrm>
          <a:prstGeom prst="rect">
            <a:avLst/>
          </a:prstGeom>
        </p:spPr>
      </p:pic>
      <p:pic>
        <p:nvPicPr>
          <p:cNvPr id="3" name="Graphic 2">
            <a:extLst>
              <a:ext uri="{FF2B5EF4-FFF2-40B4-BE49-F238E27FC236}">
                <a16:creationId xmlns:a16="http://schemas.microsoft.com/office/drawing/2014/main" xmlns="" id="{E3D1C544-CEB0-4095-9B5F-B125310717A0}"/>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7027508" y="-94435"/>
            <a:ext cx="6477000" cy="7076723"/>
          </a:xfrm>
          <a:prstGeom prst="rect">
            <a:avLst/>
          </a:prstGeom>
        </p:spPr>
      </p:pic>
    </p:spTree>
    <p:extLst>
      <p:ext uri="{BB962C8B-B14F-4D97-AF65-F5344CB8AC3E}">
        <p14:creationId xmlns:p14="http://schemas.microsoft.com/office/powerpoint/2010/main" val="1123117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F93E074-184D-473B-AF5A-E07EE68D830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xmlns="" id="{2733F4ED-31A7-4376-A4DA-64A35E8D8F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xmlns="" id="{9199C618-8494-4811-A05B-BDC5D0CC0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xmlns="" id="{6011F3EB-1901-465F-A19E-10150793645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xmlns="" id="{B566EF62-B9DE-4C29-A3DC-9E2C80ECEAA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865965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99B78FD-8170-4ECD-B278-0B75D034509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xmlns="" id="{D2D35D73-6FC4-4226-BBCB-31707EC7C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jdelijke aanduiding voor tekst 3">
            <a:extLst>
              <a:ext uri="{FF2B5EF4-FFF2-40B4-BE49-F238E27FC236}">
                <a16:creationId xmlns:a16="http://schemas.microsoft.com/office/drawing/2014/main" xmlns="" id="{6BEB6DDF-0BF7-4923-8814-BA53AD53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xmlns="" id="{5F01DFC6-EE44-424B-B0CD-43D139788B0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xmlns="" id="{6EB8AE3A-6BAB-4D4B-8C89-C574C02BDBE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18792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Aangepaste indelin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xmlns="" id="{1A0F1517-CFDB-495A-856F-AE99ED618077}"/>
              </a:ext>
            </a:extLst>
          </p:cNvPr>
          <p:cNvSpPr/>
          <p:nvPr userDrawn="1"/>
        </p:nvSpPr>
        <p:spPr>
          <a:xfrm>
            <a:off x="155" y="2893819"/>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7">
            <a:extLst>
              <a:ext uri="{FF2B5EF4-FFF2-40B4-BE49-F238E27FC236}">
                <a16:creationId xmlns:a16="http://schemas.microsoft.com/office/drawing/2014/main" xmlns="" id="{525B9170-9B8E-4A2D-A63E-C6E5283A7B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512473"/>
            <a:ext cx="4916426" cy="1836908"/>
          </a:xfrm>
          <a:prstGeom prst="rect">
            <a:avLst/>
          </a:prstGeom>
        </p:spPr>
      </p:pic>
      <p:grpSp>
        <p:nvGrpSpPr>
          <p:cNvPr id="2" name="Group 1">
            <a:extLst>
              <a:ext uri="{FF2B5EF4-FFF2-40B4-BE49-F238E27FC236}">
                <a16:creationId xmlns:a16="http://schemas.microsoft.com/office/drawing/2014/main" xmlns="" id="{E0FC3D12-9F33-4469-999B-E6C9811EC7D5}"/>
              </a:ext>
            </a:extLst>
          </p:cNvPr>
          <p:cNvGrpSpPr/>
          <p:nvPr userDrawn="1"/>
        </p:nvGrpSpPr>
        <p:grpSpPr>
          <a:xfrm>
            <a:off x="1352881" y="5291471"/>
            <a:ext cx="9519800" cy="451320"/>
            <a:chOff x="223366" y="6163684"/>
            <a:chExt cx="9519800" cy="451320"/>
          </a:xfrm>
        </p:grpSpPr>
        <p:pic>
          <p:nvPicPr>
            <p:cNvPr id="8" name="Picture 48">
              <a:extLst>
                <a:ext uri="{FF2B5EF4-FFF2-40B4-BE49-F238E27FC236}">
                  <a16:creationId xmlns:a16="http://schemas.microsoft.com/office/drawing/2014/main" xmlns="" id="{E5E62FA7-B9B7-45F8-80B3-B969A4015ED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99579" y="6220196"/>
              <a:ext cx="1178241" cy="338296"/>
            </a:xfrm>
            <a:prstGeom prst="rect">
              <a:avLst/>
            </a:prstGeom>
            <a:solidFill>
              <a:schemeClr val="bg1"/>
            </a:solidFill>
          </p:spPr>
        </p:pic>
        <p:pic>
          <p:nvPicPr>
            <p:cNvPr id="9" name="Picture 50">
              <a:extLst>
                <a:ext uri="{FF2B5EF4-FFF2-40B4-BE49-F238E27FC236}">
                  <a16:creationId xmlns:a16="http://schemas.microsoft.com/office/drawing/2014/main" xmlns="" id="{4A05142B-4F35-401F-8CAB-35A2C5DD8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8944" y="6214295"/>
              <a:ext cx="1736203" cy="350098"/>
            </a:xfrm>
            <a:prstGeom prst="rect">
              <a:avLst/>
            </a:prstGeom>
            <a:solidFill>
              <a:schemeClr val="bg1"/>
            </a:solidFill>
          </p:spPr>
        </p:pic>
        <p:pic>
          <p:nvPicPr>
            <p:cNvPr id="10" name="Picture 54">
              <a:extLst>
                <a:ext uri="{FF2B5EF4-FFF2-40B4-BE49-F238E27FC236}">
                  <a16:creationId xmlns:a16="http://schemas.microsoft.com/office/drawing/2014/main" xmlns="" id="{A9E91485-5EC3-4062-BDFB-6FEFDDC616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874" y="6163684"/>
              <a:ext cx="2206481" cy="451320"/>
            </a:xfrm>
            <a:prstGeom prst="rect">
              <a:avLst/>
            </a:prstGeom>
            <a:solidFill>
              <a:schemeClr val="bg1"/>
            </a:solidFill>
          </p:spPr>
        </p:pic>
        <p:pic>
          <p:nvPicPr>
            <p:cNvPr id="11" name="Picture 56">
              <a:extLst>
                <a:ext uri="{FF2B5EF4-FFF2-40B4-BE49-F238E27FC236}">
                  <a16:creationId xmlns:a16="http://schemas.microsoft.com/office/drawing/2014/main" xmlns="" id="{C93FA385-7745-41DF-B075-34744C410D9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00493" y="6216076"/>
              <a:ext cx="1442673" cy="346537"/>
            </a:xfrm>
            <a:prstGeom prst="rect">
              <a:avLst/>
            </a:prstGeom>
            <a:solidFill>
              <a:schemeClr val="bg1"/>
            </a:solidFill>
          </p:spPr>
        </p:pic>
        <p:pic>
          <p:nvPicPr>
            <p:cNvPr id="13" name="Bild 1" descr="image001">
              <a:extLst>
                <a:ext uri="{FF2B5EF4-FFF2-40B4-BE49-F238E27FC236}">
                  <a16:creationId xmlns:a16="http://schemas.microsoft.com/office/drawing/2014/main" xmlns="" id="{0FA45233-9582-4E82-9343-420B9EE034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4" name="Titel 1">
            <a:extLst>
              <a:ext uri="{FF2B5EF4-FFF2-40B4-BE49-F238E27FC236}">
                <a16:creationId xmlns:a16="http://schemas.microsoft.com/office/drawing/2014/main" xmlns="" id="{9EC090B5-CA90-4C00-93B7-5ADF9310911B}"/>
              </a:ext>
            </a:extLst>
          </p:cNvPr>
          <p:cNvSpPr>
            <a:spLocks noGrp="1"/>
          </p:cNvSpPr>
          <p:nvPr userDrawn="1">
            <p:ph type="title" hasCustomPrompt="1"/>
          </p:nvPr>
        </p:nvSpPr>
        <p:spPr>
          <a:xfrm>
            <a:off x="531455" y="3101048"/>
            <a:ext cx="8049553" cy="1325563"/>
          </a:xfrm>
        </p:spPr>
        <p:txBody>
          <a:bodyPr/>
          <a:lstStyle>
            <a:lvl1pPr>
              <a:defRPr>
                <a:solidFill>
                  <a:schemeClr val="bg2"/>
                </a:solidFill>
              </a:defRPr>
            </a:lvl1pPr>
          </a:lstStyle>
          <a:p>
            <a:r>
              <a:rPr lang="nl-NL" dirty="0" err="1"/>
              <a:t>Thank</a:t>
            </a:r>
            <a:r>
              <a:rPr lang="nl-NL" dirty="0"/>
              <a:t> </a:t>
            </a:r>
            <a:r>
              <a:rPr lang="nl-NL" dirty="0" err="1"/>
              <a:t>you</a:t>
            </a:r>
            <a:r>
              <a:rPr lang="nl-NL" dirty="0"/>
              <a:t> </a:t>
            </a:r>
            <a:r>
              <a:rPr lang="nl-NL" dirty="0" err="1"/>
              <a:t>for</a:t>
            </a:r>
            <a:r>
              <a:rPr lang="nl-NL" dirty="0"/>
              <a:t> </a:t>
            </a:r>
            <a:r>
              <a:rPr lang="nl-NL" dirty="0" err="1"/>
              <a:t>your</a:t>
            </a:r>
            <a:r>
              <a:rPr lang="nl-NL" dirty="0"/>
              <a:t> attention</a:t>
            </a:r>
            <a:endParaRPr lang="en-GB" dirty="0"/>
          </a:p>
        </p:txBody>
      </p:sp>
      <p:grpSp>
        <p:nvGrpSpPr>
          <p:cNvPr id="5" name="Group 4">
            <a:extLst>
              <a:ext uri="{FF2B5EF4-FFF2-40B4-BE49-F238E27FC236}">
                <a16:creationId xmlns:a16="http://schemas.microsoft.com/office/drawing/2014/main" xmlns="" id="{F770ABEA-164C-40C8-B341-835E84D6C0A0}"/>
              </a:ext>
            </a:extLst>
          </p:cNvPr>
          <p:cNvGrpSpPr/>
          <p:nvPr userDrawn="1"/>
        </p:nvGrpSpPr>
        <p:grpSpPr>
          <a:xfrm>
            <a:off x="3364547" y="6103487"/>
            <a:ext cx="5907334" cy="707886"/>
            <a:chOff x="3574680" y="5063050"/>
            <a:chExt cx="5907334" cy="707886"/>
          </a:xfrm>
        </p:grpSpPr>
        <p:pic>
          <p:nvPicPr>
            <p:cNvPr id="12" name="Picture 2">
              <a:extLst>
                <a:ext uri="{FF2B5EF4-FFF2-40B4-BE49-F238E27FC236}">
                  <a16:creationId xmlns:a16="http://schemas.microsoft.com/office/drawing/2014/main" xmlns="" id="{1309AB3A-AC0A-4A28-99D7-11A3A980B4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4680" y="5178280"/>
              <a:ext cx="1887654" cy="411552"/>
            </a:xfrm>
            <a:prstGeom prst="rect">
              <a:avLst/>
            </a:prstGeom>
            <a:solidFill>
              <a:schemeClr val="bg1"/>
            </a:solidFill>
          </p:spPr>
        </p:pic>
        <p:sp>
          <p:nvSpPr>
            <p:cNvPr id="15" name="TextBox 19">
              <a:extLst>
                <a:ext uri="{FF2B5EF4-FFF2-40B4-BE49-F238E27FC236}">
                  <a16:creationId xmlns:a16="http://schemas.microsoft.com/office/drawing/2014/main" xmlns="" id="{A31FD795-25B3-4ED2-9B90-8444ECC284C3}"/>
                </a:ext>
              </a:extLst>
            </p:cNvPr>
            <p:cNvSpPr txBox="1"/>
            <p:nvPr userDrawn="1"/>
          </p:nvSpPr>
          <p:spPr>
            <a:xfrm>
              <a:off x="5621747" y="5063050"/>
              <a:ext cx="38602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nl-NL"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endParaRPr>
            </a:p>
            <a:p>
              <a:endParaRPr lang="nl-NL" sz="800" dirty="0">
                <a:solidFill>
                  <a:schemeClr val="bg1"/>
                </a:solidFill>
              </a:endParaRPr>
            </a:p>
          </p:txBody>
        </p:sp>
      </p:grpSp>
    </p:spTree>
    <p:extLst>
      <p:ext uri="{BB962C8B-B14F-4D97-AF65-F5344CB8AC3E}">
        <p14:creationId xmlns:p14="http://schemas.microsoft.com/office/powerpoint/2010/main" val="275017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slid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xmlns=""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CF3C8D34-09EF-4D07-957D-19F3F13250C6}"/>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3" name="Tijdelijke aanduiding voor inhoud 2">
            <a:extLst>
              <a:ext uri="{FF2B5EF4-FFF2-40B4-BE49-F238E27FC236}">
                <a16:creationId xmlns:a16="http://schemas.microsoft.com/office/drawing/2014/main" xmlns="" id="{7B11FB93-6DE9-40F3-80DF-78E5C1A9B8F2}"/>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14" name="Graphic 13">
            <a:extLst>
              <a:ext uri="{FF2B5EF4-FFF2-40B4-BE49-F238E27FC236}">
                <a16:creationId xmlns:a16="http://schemas.microsoft.com/office/drawing/2014/main" xmlns="" id="{440C3F14-E0D9-4624-823B-40395F66AF7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xmlns=""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16806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slid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xmlns=""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28/06/2022</a:t>
            </a:fld>
            <a:endParaRPr lang="en-GB"/>
          </a:p>
        </p:txBody>
      </p:sp>
      <p:sp>
        <p:nvSpPr>
          <p:cNvPr id="4" name="Tijdelijke aanduiding voor voettekst 3">
            <a:extLst>
              <a:ext uri="{FF2B5EF4-FFF2-40B4-BE49-F238E27FC236}">
                <a16:creationId xmlns:a16="http://schemas.microsoft.com/office/drawing/2014/main" xmlns=""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xmlns=""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xmlns=""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xmlns="" id="{33F67BC8-AECB-495E-B5EC-9F860EEEA52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8" name="Tijdelijke aanduiding voor inhoud 2">
            <a:extLst>
              <a:ext uri="{FF2B5EF4-FFF2-40B4-BE49-F238E27FC236}">
                <a16:creationId xmlns:a16="http://schemas.microsoft.com/office/drawing/2014/main" xmlns="" id="{9663B953-246C-4E9B-9F59-7B18915B5E0B}"/>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9" name="Afbeelding 8">
            <a:extLst>
              <a:ext uri="{FF2B5EF4-FFF2-40B4-BE49-F238E27FC236}">
                <a16:creationId xmlns:a16="http://schemas.microsoft.com/office/drawing/2014/main" xmlns=""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xmlns="" id="{79A074A3-A961-4803-A4CB-D785069C9006}"/>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260963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slid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xmlns=""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28/06/2022</a:t>
            </a:fld>
            <a:endParaRPr lang="en-GB"/>
          </a:p>
        </p:txBody>
      </p:sp>
      <p:sp>
        <p:nvSpPr>
          <p:cNvPr id="7" name="Tijdelijke aanduiding voor voettekst 7">
            <a:extLst>
              <a:ext uri="{FF2B5EF4-FFF2-40B4-BE49-F238E27FC236}">
                <a16:creationId xmlns:a16="http://schemas.microsoft.com/office/drawing/2014/main" xmlns=""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xmlns=""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xmlns=""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el 1">
            <a:extLst>
              <a:ext uri="{FF2B5EF4-FFF2-40B4-BE49-F238E27FC236}">
                <a16:creationId xmlns:a16="http://schemas.microsoft.com/office/drawing/2014/main" xmlns="" id="{58BB4E3D-47AD-4794-9C33-40B220BBC734}"/>
              </a:ext>
            </a:extLst>
          </p:cNvPr>
          <p:cNvSpPr>
            <a:spLocks noGrp="1"/>
          </p:cNvSpPr>
          <p:nvPr>
            <p:ph type="title"/>
          </p:nvPr>
        </p:nvSpPr>
        <p:spPr>
          <a:xfrm>
            <a:off x="838200" y="365125"/>
            <a:ext cx="10515600" cy="1325563"/>
          </a:xfrm>
        </p:spPr>
        <p:txBody>
          <a:bodyPr/>
          <a:lstStyle>
            <a:lvl1pPr>
              <a:defRPr>
                <a:solidFill>
                  <a:schemeClr val="bg2"/>
                </a:solidFill>
              </a:defRPr>
            </a:lvl1pPr>
          </a:lstStyle>
          <a:p>
            <a:r>
              <a:rPr lang="nl-NL" dirty="0"/>
              <a:t>Klik om stijl te bewerken</a:t>
            </a:r>
            <a:endParaRPr lang="en-GB" dirty="0"/>
          </a:p>
        </p:txBody>
      </p:sp>
      <p:sp>
        <p:nvSpPr>
          <p:cNvPr id="11" name="Tijdelijke aanduiding voor inhoud 2">
            <a:extLst>
              <a:ext uri="{FF2B5EF4-FFF2-40B4-BE49-F238E27FC236}">
                <a16:creationId xmlns:a16="http://schemas.microsoft.com/office/drawing/2014/main" xmlns=""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xmlns=""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28/06/2022</a:t>
            </a:fld>
            <a:endParaRPr lang="en-GB"/>
          </a:p>
        </p:txBody>
      </p:sp>
      <p:sp>
        <p:nvSpPr>
          <p:cNvPr id="13" name="Tijdelijke aanduiding voor voettekst 7">
            <a:extLst>
              <a:ext uri="{FF2B5EF4-FFF2-40B4-BE49-F238E27FC236}">
                <a16:creationId xmlns:a16="http://schemas.microsoft.com/office/drawing/2014/main" xmlns=""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xmlns=""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xmlns=""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xmlns=""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nl-NL" dirty="0" err="1"/>
              <a:t>Title</a:t>
            </a:r>
            <a:endParaRPr lang="en-GB" dirty="0"/>
          </a:p>
        </p:txBody>
      </p:sp>
      <p:sp>
        <p:nvSpPr>
          <p:cNvPr id="17" name="Tijdelijke aanduiding voor inhoud 2">
            <a:extLst>
              <a:ext uri="{FF2B5EF4-FFF2-40B4-BE49-F238E27FC236}">
                <a16:creationId xmlns:a16="http://schemas.microsoft.com/office/drawing/2014/main" xmlns="" id="{C41223C4-9057-4244-802A-6F4B761095CC}"/>
              </a:ext>
            </a:extLst>
          </p:cNvPr>
          <p:cNvSpPr>
            <a:spLocks noGrp="1"/>
          </p:cNvSpPr>
          <p:nvPr>
            <p:ph idx="13" hasCustomPrompt="1"/>
          </p:nvPr>
        </p:nvSpPr>
        <p:spPr>
          <a:xfrm>
            <a:off x="696157"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8" name="Afbeelding 17">
            <a:extLst>
              <a:ext uri="{FF2B5EF4-FFF2-40B4-BE49-F238E27FC236}">
                <a16:creationId xmlns:a16="http://schemas.microsoft.com/office/drawing/2014/main" xmlns=""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xmlns="" id="{29AF28F7-5CED-4480-BDF4-6E7A27E78523}"/>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3767529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xmlns=""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28/06/2022</a:t>
            </a:fld>
            <a:endParaRPr lang="en-GB"/>
          </a:p>
        </p:txBody>
      </p:sp>
      <p:sp>
        <p:nvSpPr>
          <p:cNvPr id="7" name="Tijdelijke aanduiding voor voettekst 3">
            <a:extLst>
              <a:ext uri="{FF2B5EF4-FFF2-40B4-BE49-F238E27FC236}">
                <a16:creationId xmlns:a16="http://schemas.microsoft.com/office/drawing/2014/main" xmlns=""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xmlns=""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xmlns=""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xmlns="" id="{349578B8-1138-48FA-8C67-2CB1764E43A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1" name="Tijdelijke aanduiding voor inhoud 2">
            <a:extLst>
              <a:ext uri="{FF2B5EF4-FFF2-40B4-BE49-F238E27FC236}">
                <a16:creationId xmlns:a16="http://schemas.microsoft.com/office/drawing/2014/main" xmlns="" id="{062B67B1-B800-4740-ADF6-E3B94A119040}"/>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2" name="Afbeelding 11">
            <a:extLst>
              <a:ext uri="{FF2B5EF4-FFF2-40B4-BE49-F238E27FC236}">
                <a16:creationId xmlns:a16="http://schemas.microsoft.com/office/drawing/2014/main" xmlns=""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xmlns="" id="{16DDCA43-2F4F-4704-BDD4-B0504BE16D2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176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xmlns=""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28/06/2022</a:t>
            </a:fld>
            <a:endParaRPr lang="en-GB"/>
          </a:p>
        </p:txBody>
      </p:sp>
      <p:sp>
        <p:nvSpPr>
          <p:cNvPr id="14" name="Tijdelijke aanduiding voor voettekst 2">
            <a:extLst>
              <a:ext uri="{FF2B5EF4-FFF2-40B4-BE49-F238E27FC236}">
                <a16:creationId xmlns:a16="http://schemas.microsoft.com/office/drawing/2014/main" xmlns=""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xmlns=""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xmlns=""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xmlns="" id="{91E3243C-77C7-4B6A-8AE2-1E7299F66470}"/>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8" name="Tijdelijke aanduiding voor inhoud 2">
            <a:extLst>
              <a:ext uri="{FF2B5EF4-FFF2-40B4-BE49-F238E27FC236}">
                <a16:creationId xmlns:a16="http://schemas.microsoft.com/office/drawing/2014/main" xmlns="" id="{0CE68D4A-0BB5-4393-8290-EDB339A56437}"/>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9" name="Afbeelding 18">
            <a:extLst>
              <a:ext uri="{FF2B5EF4-FFF2-40B4-BE49-F238E27FC236}">
                <a16:creationId xmlns:a16="http://schemas.microsoft.com/office/drawing/2014/main" xmlns=""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xmlns="" id="{6619D745-01FD-42AF-9C8E-DD873EDE16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8703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whit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xmlns="" id="{3D58D4BB-0AF1-4CA7-9C9A-C6D8A4D5A81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00875" y="-109362"/>
            <a:ext cx="6477000" cy="7076723"/>
          </a:xfrm>
          <a:prstGeom prst="rect">
            <a:avLst/>
          </a:prstGeom>
        </p:spPr>
      </p:pic>
      <p:pic>
        <p:nvPicPr>
          <p:cNvPr id="8" name="Graphic 7">
            <a:extLst>
              <a:ext uri="{FF2B5EF4-FFF2-40B4-BE49-F238E27FC236}">
                <a16:creationId xmlns:a16="http://schemas.microsoft.com/office/drawing/2014/main" xmlns="" id="{6F63A8E9-0F8A-473D-A84C-CAFFD8D32D3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572177" y="5512598"/>
            <a:ext cx="2321136" cy="1640232"/>
          </a:xfrm>
          <a:prstGeom prst="rect">
            <a:avLst/>
          </a:prstGeom>
        </p:spPr>
      </p:pic>
      <p:sp>
        <p:nvSpPr>
          <p:cNvPr id="2" name="Titel 1">
            <a:extLst>
              <a:ext uri="{FF2B5EF4-FFF2-40B4-BE49-F238E27FC236}">
                <a16:creationId xmlns:a16="http://schemas.microsoft.com/office/drawing/2014/main" xmlns=""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5" name="Tijdelijke aanduiding voor inhoud 2">
            <a:extLst>
              <a:ext uri="{FF2B5EF4-FFF2-40B4-BE49-F238E27FC236}">
                <a16:creationId xmlns:a16="http://schemas.microsoft.com/office/drawing/2014/main" xmlns="" id="{D22A9442-D3D3-4608-BEF7-DFF3714CE64C}"/>
              </a:ext>
            </a:extLst>
          </p:cNvPr>
          <p:cNvSpPr>
            <a:spLocks noGrp="1"/>
          </p:cNvSpPr>
          <p:nvPr>
            <p:ph idx="13"/>
          </p:nvPr>
        </p:nvSpPr>
        <p:spPr>
          <a:xfrm>
            <a:off x="838200" y="1825625"/>
            <a:ext cx="5257800" cy="4351338"/>
          </a:xfrm>
        </p:spPr>
        <p:txBody>
          <a:bodyPr/>
          <a:lstStyle>
            <a:lvl1pPr>
              <a:defRPr>
                <a:solidFill>
                  <a:schemeClr val="accent6"/>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7" name="Tijdelijke aanduiding voor inhoud 2">
            <a:extLst>
              <a:ext uri="{FF2B5EF4-FFF2-40B4-BE49-F238E27FC236}">
                <a16:creationId xmlns:a16="http://schemas.microsoft.com/office/drawing/2014/main" xmlns="" id="{4590B05B-6A8F-47E7-A0B0-98F634381A1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665461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xmlns=""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CF3C8D34-09EF-4D07-957D-19F3F13250C6}"/>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4" name="Graphic 13">
            <a:extLst>
              <a:ext uri="{FF2B5EF4-FFF2-40B4-BE49-F238E27FC236}">
                <a16:creationId xmlns:a16="http://schemas.microsoft.com/office/drawing/2014/main" xmlns="" id="{440C3F14-E0D9-4624-823B-40395F66AF7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xmlns=""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
        <p:nvSpPr>
          <p:cNvPr id="7" name="Tijdelijke aanduiding voor inhoud 2">
            <a:extLst>
              <a:ext uri="{FF2B5EF4-FFF2-40B4-BE49-F238E27FC236}">
                <a16:creationId xmlns:a16="http://schemas.microsoft.com/office/drawing/2014/main" xmlns="" id="{6C514876-4EE3-4C08-93DB-88998AE1A6A7}"/>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8" name="Tijdelijke aanduiding voor inhoud 2">
            <a:extLst>
              <a:ext uri="{FF2B5EF4-FFF2-40B4-BE49-F238E27FC236}">
                <a16:creationId xmlns:a16="http://schemas.microsoft.com/office/drawing/2014/main" xmlns="" id="{9ABD4C61-DEB4-4ACA-9218-0D357BC0002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456892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xmlns="" id="{F7F33E5A-EE53-491B-A290-92B54B3D62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endParaRPr lang="en-GB" dirty="0"/>
          </a:p>
        </p:txBody>
      </p:sp>
      <p:sp>
        <p:nvSpPr>
          <p:cNvPr id="3" name="Tijdelijke aanduiding voor tekst 2">
            <a:extLst>
              <a:ext uri="{FF2B5EF4-FFF2-40B4-BE49-F238E27FC236}">
                <a16:creationId xmlns:a16="http://schemas.microsoft.com/office/drawing/2014/main" xmlns="" id="{1AF259F7-FDD1-4157-A21F-0FBF83C482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Tree>
    <p:extLst>
      <p:ext uri="{BB962C8B-B14F-4D97-AF65-F5344CB8AC3E}">
        <p14:creationId xmlns:p14="http://schemas.microsoft.com/office/powerpoint/2010/main" val="351584412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1" r:id="rId4"/>
    <p:sldLayoutId id="2147483663" r:id="rId5"/>
    <p:sldLayoutId id="2147483664" r:id="rId6"/>
    <p:sldLayoutId id="2147483665" r:id="rId7"/>
    <p:sldLayoutId id="2147483671" r:id="rId8"/>
    <p:sldLayoutId id="2147483672" r:id="rId9"/>
    <p:sldLayoutId id="2147483673" r:id="rId10"/>
    <p:sldLayoutId id="2147483674" r:id="rId11"/>
    <p:sldLayoutId id="2147483675" r:id="rId12"/>
    <p:sldLayoutId id="2147483676" r:id="rId13"/>
    <p:sldLayoutId id="2147483650" r:id="rId14"/>
    <p:sldLayoutId id="2147483651" r:id="rId15"/>
    <p:sldLayoutId id="2147483666" r:id="rId16"/>
    <p:sldLayoutId id="2147483667" r:id="rId17"/>
    <p:sldLayoutId id="2147483668" r:id="rId18"/>
    <p:sldLayoutId id="2147483669" r:id="rId19"/>
    <p:sldLayoutId id="2147483652" r:id="rId20"/>
    <p:sldLayoutId id="2147483653" r:id="rId21"/>
    <p:sldLayoutId id="2147483654" r:id="rId22"/>
    <p:sldLayoutId id="2147483655" r:id="rId23"/>
    <p:sldLayoutId id="2147483656" r:id="rId24"/>
    <p:sldLayoutId id="2147483657" r:id="rId25"/>
    <p:sldLayoutId id="2147483670" r:id="rId26"/>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futurelearn.com/info/courses/diversity-inclusion-awareness/0/steps/39907"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springinstitute.org/whats-difference-multicultural-intercultural-cross-cultural-communica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Rcw09YMDHuU&amp;t=1s"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unsplash.com/photos/vdXMSiX-n6M" TargetMode="Externa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sdg4education2030.org/the-goal"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mishrapawan.wordpress.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hyperlink" Target="http://www.ugr.es/~javera/pdf/DB2.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www.penpalschools.com/index.html" TargetMode="External"/><Relationship Id="rId3" Type="http://schemas.openxmlformats.org/officeDocument/2006/relationships/hyperlink" Target="https://www.nationalgeographic.org/education/" TargetMode="External"/><Relationship Id="rId7" Type="http://schemas.openxmlformats.org/officeDocument/2006/relationships/hyperlink" Target="https://artsandculture.google.com/" TargetMode="External"/><Relationship Id="rId2" Type="http://schemas.openxmlformats.org/officeDocument/2006/relationships/image" Target="../media/image24.jpeg"/><Relationship Id="rId1" Type="http://schemas.openxmlformats.org/officeDocument/2006/relationships/slideLayout" Target="../slideLayouts/slideLayout8.xml"/><Relationship Id="rId6" Type="http://schemas.openxmlformats.org/officeDocument/2006/relationships/hyperlink" Target="https://thewonderment.com/communities/" TargetMode="External"/><Relationship Id="rId5" Type="http://schemas.openxmlformats.org/officeDocument/2006/relationships/hyperlink" Target="https://www.learningforjustice.org/classroom-resources/lessons" TargetMode="External"/><Relationship Id="rId4" Type="http://schemas.openxmlformats.org/officeDocument/2006/relationships/hyperlink" Target="https://www.census.gov/schools/" TargetMode="External"/><Relationship Id="rId9" Type="http://schemas.openxmlformats.org/officeDocument/2006/relationships/hyperlink" Target="https://unsplash.com/photos/cw-cj_nFa14"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8" Type="http://schemas.openxmlformats.org/officeDocument/2006/relationships/hyperlink" Target="https://www.wgu.edu/blog/improving-diversity-classroom2005.html" TargetMode="External"/><Relationship Id="rId3" Type="http://schemas.openxmlformats.org/officeDocument/2006/relationships/hyperlink" Target="https://www.futurelearn.com/info/courses/diversity-inclusion-awareness/0/steps/39907" TargetMode="External"/><Relationship Id="rId7" Type="http://schemas.openxmlformats.org/officeDocument/2006/relationships/hyperlink" Target="http://www.ugr.es/~javera/pdf/DB2.pdf" TargetMode="External"/><Relationship Id="rId2" Type="http://schemas.openxmlformats.org/officeDocument/2006/relationships/hyperlink" Target="https://drexel.edu/soe/resources/student-teaching/advice/importance-of-cultural-diversity-in-classroom/" TargetMode="External"/><Relationship Id="rId1" Type="http://schemas.openxmlformats.org/officeDocument/2006/relationships/slideLayout" Target="../slideLayouts/slideLayout4.xml"/><Relationship Id="rId6" Type="http://schemas.openxmlformats.org/officeDocument/2006/relationships/hyperlink" Target="https://springinstitute.org/whats-difference-multicultural-intercultural-cross-cultural-communication/" TargetMode="External"/><Relationship Id="rId5" Type="http://schemas.openxmlformats.org/officeDocument/2006/relationships/hyperlink" Target="https://researchguides.austincc.edu/c.php?g=522627&amp;p=7624718" TargetMode="External"/><Relationship Id="rId4" Type="http://schemas.openxmlformats.org/officeDocument/2006/relationships/hyperlink" Target="https://www.euruni.edu/blog/diversity-in-education/"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s://unsplash.com/photos/LjqARJaJotc"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97642F37-6A6B-41B1-9E9E-CBD267A44BBE}"/>
              </a:ext>
            </a:extLst>
          </p:cNvPr>
          <p:cNvSpPr>
            <a:spLocks noGrp="1"/>
          </p:cNvSpPr>
          <p:nvPr>
            <p:ph type="ctrTitle"/>
          </p:nvPr>
        </p:nvSpPr>
        <p:spPr>
          <a:xfrm>
            <a:off x="255125" y="3694507"/>
            <a:ext cx="11681750" cy="1537150"/>
          </a:xfrm>
        </p:spPr>
        <p:txBody>
          <a:bodyPr>
            <a:noAutofit/>
          </a:bodyPr>
          <a:lstStyle/>
          <a:p>
            <a:pPr algn="r"/>
            <a:r>
              <a:rPr lang="en-US" sz="3600" b="1" spc="100" dirty="0"/>
              <a:t>Module 4 </a:t>
            </a:r>
            <a:br>
              <a:rPr lang="en-US" sz="3600" b="1" spc="100" dirty="0"/>
            </a:br>
            <a:r>
              <a:rPr lang="en-US" sz="3600" b="1" spc="100" dirty="0"/>
              <a:t>How does diversity affect teaching and learning in differentiated instruction?</a:t>
            </a:r>
            <a:endParaRPr lang="en-GB" sz="3600" dirty="0"/>
          </a:p>
        </p:txBody>
      </p:sp>
    </p:spTree>
    <p:extLst>
      <p:ext uri="{BB962C8B-B14F-4D97-AF65-F5344CB8AC3E}">
        <p14:creationId xmlns:p14="http://schemas.microsoft.com/office/powerpoint/2010/main" val="2480967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FDADC7B5-76F0-43C1-B24B-823D8AA941C3}"/>
              </a:ext>
            </a:extLst>
          </p:cNvPr>
          <p:cNvSpPr>
            <a:spLocks noGrp="1"/>
          </p:cNvSpPr>
          <p:nvPr>
            <p:ph type="title"/>
          </p:nvPr>
        </p:nvSpPr>
        <p:spPr>
          <a:xfrm>
            <a:off x="5874664" y="255076"/>
            <a:ext cx="6364732" cy="1325563"/>
          </a:xfrm>
        </p:spPr>
        <p:txBody>
          <a:bodyPr/>
          <a:lstStyle/>
          <a:p>
            <a:r>
              <a:rPr lang="nl-NL" dirty="0"/>
              <a:t>The Diversity Wheel (1)</a:t>
            </a:r>
            <a:endParaRPr lang="en-GB" dirty="0"/>
          </a:p>
        </p:txBody>
      </p:sp>
      <p:sp>
        <p:nvSpPr>
          <p:cNvPr id="2" name="Content Placeholder 1">
            <a:extLst>
              <a:ext uri="{FF2B5EF4-FFF2-40B4-BE49-F238E27FC236}">
                <a16:creationId xmlns:a16="http://schemas.microsoft.com/office/drawing/2014/main" xmlns="" id="{ACF4B134-D2C0-41E4-9ED6-B3D83A90F84B}"/>
              </a:ext>
            </a:extLst>
          </p:cNvPr>
          <p:cNvSpPr>
            <a:spLocks noGrp="1"/>
          </p:cNvSpPr>
          <p:nvPr>
            <p:ph idx="1"/>
          </p:nvPr>
        </p:nvSpPr>
        <p:spPr>
          <a:xfrm>
            <a:off x="6930993" y="1384910"/>
            <a:ext cx="4957757" cy="4984369"/>
          </a:xfrm>
        </p:spPr>
        <p:txBody>
          <a:bodyPr>
            <a:normAutofit/>
          </a:bodyPr>
          <a:lstStyle/>
          <a:p>
            <a:pPr>
              <a:lnSpc>
                <a:spcPct val="120000"/>
              </a:lnSpc>
            </a:pPr>
            <a:r>
              <a:rPr lang="en-GB" sz="1800" dirty="0">
                <a:cs typeface="Calibri" panose="020F0502020204030204" pitchFamily="34" charset="0"/>
              </a:rPr>
              <a:t>The Diversity Wheel was originally designed by John Hopkins University to help visualise the different ways in which individuals bring diversity to a group. </a:t>
            </a:r>
          </a:p>
          <a:p>
            <a:pPr>
              <a:lnSpc>
                <a:spcPct val="120000"/>
              </a:lnSpc>
            </a:pPr>
            <a:r>
              <a:rPr lang="en-GB" sz="1800" dirty="0">
                <a:cs typeface="Calibri" panose="020F0502020204030204" pitchFamily="34" charset="0"/>
              </a:rPr>
              <a:t>The centre of the Wheel represents the internal dimensions which are (usually) the most permanent or visible of a person.</a:t>
            </a:r>
          </a:p>
          <a:p>
            <a:pPr>
              <a:lnSpc>
                <a:spcPct val="120000"/>
              </a:lnSpc>
            </a:pPr>
            <a:r>
              <a:rPr lang="en-GB" sz="1800" dirty="0">
                <a:cs typeface="Calibri" panose="020F0502020204030204" pitchFamily="34" charset="0"/>
              </a:rPr>
              <a:t>The outside ring represents the dimensions that are acquired and change over time.</a:t>
            </a:r>
          </a:p>
          <a:p>
            <a:pPr>
              <a:lnSpc>
                <a:spcPct val="120000"/>
              </a:lnSpc>
            </a:pPr>
            <a:r>
              <a:rPr lang="en-GB" sz="1800" dirty="0">
                <a:cs typeface="Calibri" panose="020F0502020204030204" pitchFamily="34" charset="0"/>
              </a:rPr>
              <a:t>The combination of all these dimensions influence our values, beliefs, behaviours, experiences and expectations. This makes us all unique as individuals.</a:t>
            </a:r>
          </a:p>
        </p:txBody>
      </p:sp>
      <p:grpSp>
        <p:nvGrpSpPr>
          <p:cNvPr id="5" name="Group 4">
            <a:extLst>
              <a:ext uri="{FF2B5EF4-FFF2-40B4-BE49-F238E27FC236}">
                <a16:creationId xmlns:a16="http://schemas.microsoft.com/office/drawing/2014/main" xmlns="" id="{91742E4A-FEC0-46C8-A9BF-13C97CA70A4A}"/>
              </a:ext>
            </a:extLst>
          </p:cNvPr>
          <p:cNvGrpSpPr/>
          <p:nvPr/>
        </p:nvGrpSpPr>
        <p:grpSpPr>
          <a:xfrm>
            <a:off x="169170" y="148387"/>
            <a:ext cx="6562800" cy="6561226"/>
            <a:chOff x="2761428" y="327750"/>
            <a:chExt cx="6109746" cy="6185457"/>
          </a:xfrm>
        </p:grpSpPr>
        <p:grpSp>
          <p:nvGrpSpPr>
            <p:cNvPr id="6" name="Graphic 4">
              <a:extLst>
                <a:ext uri="{FF2B5EF4-FFF2-40B4-BE49-F238E27FC236}">
                  <a16:creationId xmlns:a16="http://schemas.microsoft.com/office/drawing/2014/main" xmlns="" id="{21AE7E2E-BCA6-4506-B1C9-B3CABD64EF0B}"/>
                </a:ext>
              </a:extLst>
            </p:cNvPr>
            <p:cNvGrpSpPr/>
            <p:nvPr/>
          </p:nvGrpSpPr>
          <p:grpSpPr>
            <a:xfrm>
              <a:off x="2761428" y="327750"/>
              <a:ext cx="6109746" cy="6185457"/>
              <a:chOff x="2761428" y="327750"/>
              <a:chExt cx="6109746" cy="6185457"/>
            </a:xfrm>
            <a:solidFill>
              <a:srgbClr val="B3B3B3"/>
            </a:solidFill>
          </p:grpSpPr>
          <p:sp>
            <p:nvSpPr>
              <p:cNvPr id="317" name="Graphic 4">
                <a:extLst>
                  <a:ext uri="{FF2B5EF4-FFF2-40B4-BE49-F238E27FC236}">
                    <a16:creationId xmlns:a16="http://schemas.microsoft.com/office/drawing/2014/main" xmlns="" id="{D323FF95-A435-4E17-B106-1397840DFA84}"/>
                  </a:ext>
                </a:extLst>
              </p:cNvPr>
              <p:cNvSpPr/>
              <p:nvPr/>
            </p:nvSpPr>
            <p:spPr>
              <a:xfrm>
                <a:off x="5864415" y="376405"/>
                <a:ext cx="1877173" cy="690571"/>
              </a:xfrm>
              <a:custGeom>
                <a:avLst/>
                <a:gdLst>
                  <a:gd name="connsiteX0" fmla="*/ 1871005 w 1877173"/>
                  <a:gd name="connsiteY0" fmla="*/ 690572 h 690571"/>
                  <a:gd name="connsiteX1" fmla="*/ 0 w 1877173"/>
                  <a:gd name="connsiteY1" fmla="*/ 9638 h 690571"/>
                  <a:gd name="connsiteX2" fmla="*/ 154 w 1877173"/>
                  <a:gd name="connsiteY2" fmla="*/ 0 h 690571"/>
                  <a:gd name="connsiteX3" fmla="*/ 1012725 w 1877173"/>
                  <a:gd name="connsiteY3" fmla="*/ 188990 h 690571"/>
                  <a:gd name="connsiteX4" fmla="*/ 1877173 w 1877173"/>
                  <a:gd name="connsiteY4" fmla="*/ 683092 h 690571"/>
                  <a:gd name="connsiteX5" fmla="*/ 1871005 w 1877173"/>
                  <a:gd name="connsiteY5" fmla="*/ 690572 h 69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173" h="690571">
                    <a:moveTo>
                      <a:pt x="1871005" y="690572"/>
                    </a:moveTo>
                    <a:cubicBezTo>
                      <a:pt x="1336575" y="255764"/>
                      <a:pt x="689569" y="20356"/>
                      <a:pt x="0" y="9638"/>
                    </a:cubicBezTo>
                    <a:lnTo>
                      <a:pt x="154" y="0"/>
                    </a:lnTo>
                    <a:cubicBezTo>
                      <a:pt x="348216" y="5397"/>
                      <a:pt x="688875" y="69011"/>
                      <a:pt x="1012725" y="188990"/>
                    </a:cubicBezTo>
                    <a:cubicBezTo>
                      <a:pt x="1326012" y="305113"/>
                      <a:pt x="1616860" y="471356"/>
                      <a:pt x="1877173" y="683092"/>
                    </a:cubicBezTo>
                    <a:lnTo>
                      <a:pt x="1871005" y="690572"/>
                    </a:lnTo>
                    <a:close/>
                  </a:path>
                </a:pathLst>
              </a:custGeom>
              <a:solidFill>
                <a:srgbClr val="B3B3B3"/>
              </a:solidFill>
              <a:ln w="7706" cap="flat">
                <a:noFill/>
                <a:prstDash val="solid"/>
                <a:miter/>
              </a:ln>
            </p:spPr>
            <p:txBody>
              <a:bodyPr rtlCol="0" anchor="ctr"/>
              <a:lstStyle/>
              <a:p>
                <a:endParaRPr lang="en-US"/>
              </a:p>
            </p:txBody>
          </p:sp>
          <p:sp>
            <p:nvSpPr>
              <p:cNvPr id="318" name="Graphic 4">
                <a:extLst>
                  <a:ext uri="{FF2B5EF4-FFF2-40B4-BE49-F238E27FC236}">
                    <a16:creationId xmlns:a16="http://schemas.microsoft.com/office/drawing/2014/main" xmlns="" id="{5AD15A5E-F4F3-4020-B28D-5E7C4E063490}"/>
                  </a:ext>
                </a:extLst>
              </p:cNvPr>
              <p:cNvSpPr/>
              <p:nvPr/>
            </p:nvSpPr>
            <p:spPr>
              <a:xfrm>
                <a:off x="5763251" y="1988021"/>
                <a:ext cx="106099" cy="106099"/>
              </a:xfrm>
              <a:custGeom>
                <a:avLst/>
                <a:gdLst>
                  <a:gd name="connsiteX0" fmla="*/ 53050 w 106099"/>
                  <a:gd name="connsiteY0" fmla="*/ 106100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100 h 106099"/>
                  <a:gd name="connsiteX5" fmla="*/ 53050 w 106099"/>
                  <a:gd name="connsiteY5" fmla="*/ 9716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9" h="106099">
                    <a:moveTo>
                      <a:pt x="53050" y="106100"/>
                    </a:moveTo>
                    <a:cubicBezTo>
                      <a:pt x="23826" y="106100"/>
                      <a:pt x="0" y="82350"/>
                      <a:pt x="0" y="53050"/>
                    </a:cubicBezTo>
                    <a:cubicBezTo>
                      <a:pt x="0" y="23826"/>
                      <a:pt x="23749" y="0"/>
                      <a:pt x="53050" y="0"/>
                    </a:cubicBezTo>
                    <a:cubicBezTo>
                      <a:pt x="82273" y="0"/>
                      <a:pt x="106100" y="23749"/>
                      <a:pt x="106100" y="53050"/>
                    </a:cubicBezTo>
                    <a:cubicBezTo>
                      <a:pt x="106100" y="82273"/>
                      <a:pt x="82273" y="106100"/>
                      <a:pt x="53050" y="106100"/>
                    </a:cubicBezTo>
                    <a:close/>
                    <a:moveTo>
                      <a:pt x="53050" y="9716"/>
                    </a:moveTo>
                    <a:cubicBezTo>
                      <a:pt x="29146" y="9716"/>
                      <a:pt x="9716" y="29146"/>
                      <a:pt x="9716" y="53050"/>
                    </a:cubicBezTo>
                    <a:cubicBezTo>
                      <a:pt x="9716" y="76953"/>
                      <a:pt x="29146" y="96384"/>
                      <a:pt x="53050" y="96384"/>
                    </a:cubicBezTo>
                    <a:cubicBezTo>
                      <a:pt x="76953" y="96384"/>
                      <a:pt x="96384" y="76953"/>
                      <a:pt x="96384" y="53050"/>
                    </a:cubicBezTo>
                    <a:cubicBezTo>
                      <a:pt x="96461" y="29146"/>
                      <a:pt x="76953" y="9716"/>
                      <a:pt x="53050" y="9716"/>
                    </a:cubicBezTo>
                    <a:close/>
                  </a:path>
                </a:pathLst>
              </a:custGeom>
              <a:solidFill>
                <a:srgbClr val="B3B3B3"/>
              </a:solidFill>
              <a:ln w="7706" cap="flat">
                <a:noFill/>
                <a:prstDash val="solid"/>
                <a:miter/>
              </a:ln>
            </p:spPr>
            <p:txBody>
              <a:bodyPr rtlCol="0" anchor="ctr"/>
              <a:lstStyle/>
              <a:p>
                <a:endParaRPr lang="en-US"/>
              </a:p>
            </p:txBody>
          </p:sp>
          <p:sp>
            <p:nvSpPr>
              <p:cNvPr id="319" name="Graphic 4">
                <a:extLst>
                  <a:ext uri="{FF2B5EF4-FFF2-40B4-BE49-F238E27FC236}">
                    <a16:creationId xmlns:a16="http://schemas.microsoft.com/office/drawing/2014/main" xmlns="" id="{CCF07921-7F48-4799-8DDA-5058D95AB54C}"/>
                  </a:ext>
                </a:extLst>
              </p:cNvPr>
              <p:cNvSpPr/>
              <p:nvPr/>
            </p:nvSpPr>
            <p:spPr>
              <a:xfrm>
                <a:off x="5811520" y="428992"/>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lstStyle/>
              <a:p>
                <a:endParaRPr lang="en-US"/>
              </a:p>
            </p:txBody>
          </p:sp>
          <p:sp>
            <p:nvSpPr>
              <p:cNvPr id="320" name="Graphic 4">
                <a:extLst>
                  <a:ext uri="{FF2B5EF4-FFF2-40B4-BE49-F238E27FC236}">
                    <a16:creationId xmlns:a16="http://schemas.microsoft.com/office/drawing/2014/main" xmlns="" id="{2F62F778-D9CE-4A73-8ABE-85CB42D18FC0}"/>
                  </a:ext>
                </a:extLst>
              </p:cNvPr>
              <p:cNvSpPr/>
              <p:nvPr/>
            </p:nvSpPr>
            <p:spPr>
              <a:xfrm>
                <a:off x="5763251" y="327750"/>
                <a:ext cx="106099" cy="106099"/>
              </a:xfrm>
              <a:custGeom>
                <a:avLst/>
                <a:gdLst>
                  <a:gd name="connsiteX0" fmla="*/ 53050 w 106099"/>
                  <a:gd name="connsiteY0" fmla="*/ 106099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099 h 106099"/>
                  <a:gd name="connsiteX5" fmla="*/ 53050 w 106099"/>
                  <a:gd name="connsiteY5" fmla="*/ 9715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9" h="106099">
                    <a:moveTo>
                      <a:pt x="53050" y="106099"/>
                    </a:moveTo>
                    <a:cubicBezTo>
                      <a:pt x="23826" y="106099"/>
                      <a:pt x="0" y="82350"/>
                      <a:pt x="0" y="53050"/>
                    </a:cubicBezTo>
                    <a:cubicBezTo>
                      <a:pt x="0" y="23826"/>
                      <a:pt x="23749" y="0"/>
                      <a:pt x="53050" y="0"/>
                    </a:cubicBezTo>
                    <a:cubicBezTo>
                      <a:pt x="82273" y="0"/>
                      <a:pt x="106100" y="23749"/>
                      <a:pt x="106100" y="53050"/>
                    </a:cubicBezTo>
                    <a:cubicBezTo>
                      <a:pt x="106100" y="82273"/>
                      <a:pt x="82273" y="106099"/>
                      <a:pt x="53050" y="106099"/>
                    </a:cubicBezTo>
                    <a:close/>
                    <a:moveTo>
                      <a:pt x="53050" y="9715"/>
                    </a:moveTo>
                    <a:cubicBezTo>
                      <a:pt x="29146" y="9715"/>
                      <a:pt x="9716" y="29146"/>
                      <a:pt x="9716" y="53050"/>
                    </a:cubicBezTo>
                    <a:cubicBezTo>
                      <a:pt x="9716" y="76953"/>
                      <a:pt x="29146" y="96384"/>
                      <a:pt x="53050" y="96384"/>
                    </a:cubicBezTo>
                    <a:cubicBezTo>
                      <a:pt x="76953" y="96384"/>
                      <a:pt x="96384" y="76953"/>
                      <a:pt x="96384" y="53050"/>
                    </a:cubicBezTo>
                    <a:cubicBezTo>
                      <a:pt x="96461" y="29146"/>
                      <a:pt x="76953" y="9715"/>
                      <a:pt x="53050" y="9715"/>
                    </a:cubicBezTo>
                    <a:close/>
                  </a:path>
                </a:pathLst>
              </a:custGeom>
              <a:solidFill>
                <a:srgbClr val="B3B3B3"/>
              </a:solidFill>
              <a:ln w="7706" cap="flat">
                <a:noFill/>
                <a:prstDash val="solid"/>
                <a:miter/>
              </a:ln>
            </p:spPr>
            <p:txBody>
              <a:bodyPr rtlCol="0" anchor="ctr"/>
              <a:lstStyle/>
              <a:p>
                <a:endParaRPr lang="en-US"/>
              </a:p>
            </p:txBody>
          </p:sp>
          <p:sp>
            <p:nvSpPr>
              <p:cNvPr id="321" name="Graphic 4">
                <a:extLst>
                  <a:ext uri="{FF2B5EF4-FFF2-40B4-BE49-F238E27FC236}">
                    <a16:creationId xmlns:a16="http://schemas.microsoft.com/office/drawing/2014/main" xmlns="" id="{E0E1C873-FF10-4680-8A09-76123ADB1AE1}"/>
                  </a:ext>
                </a:extLst>
              </p:cNvPr>
              <p:cNvSpPr/>
              <p:nvPr/>
            </p:nvSpPr>
            <p:spPr>
              <a:xfrm>
                <a:off x="6268765" y="2087258"/>
                <a:ext cx="71015" cy="67777"/>
              </a:xfrm>
              <a:custGeom>
                <a:avLst/>
                <a:gdLst>
                  <a:gd name="connsiteX0" fmla="*/ 0 w 71015"/>
                  <a:gd name="connsiteY0" fmla="*/ 67777 h 67777"/>
                  <a:gd name="connsiteX1" fmla="*/ 71016 w 71015"/>
                  <a:gd name="connsiteY1" fmla="*/ 55286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86"/>
                    </a:lnTo>
                    <a:lnTo>
                      <a:pt x="24674" y="0"/>
                    </a:lnTo>
                    <a:close/>
                  </a:path>
                </a:pathLst>
              </a:custGeom>
              <a:solidFill>
                <a:srgbClr val="B3B3B3"/>
              </a:solidFill>
              <a:ln w="7706" cap="flat">
                <a:noFill/>
                <a:prstDash val="solid"/>
                <a:miter/>
              </a:ln>
            </p:spPr>
            <p:txBody>
              <a:bodyPr rtlCol="0" anchor="ctr"/>
              <a:lstStyle/>
              <a:p>
                <a:endParaRPr lang="en-US"/>
              </a:p>
            </p:txBody>
          </p:sp>
          <p:sp>
            <p:nvSpPr>
              <p:cNvPr id="322" name="Graphic 4">
                <a:extLst>
                  <a:ext uri="{FF2B5EF4-FFF2-40B4-BE49-F238E27FC236}">
                    <a16:creationId xmlns:a16="http://schemas.microsoft.com/office/drawing/2014/main" xmlns="" id="{1DC4555E-2782-4411-94F5-9ED2FB40C302}"/>
                  </a:ext>
                </a:extLst>
              </p:cNvPr>
              <p:cNvSpPr/>
              <p:nvPr/>
            </p:nvSpPr>
            <p:spPr>
              <a:xfrm>
                <a:off x="6836582" y="527149"/>
                <a:ext cx="71015" cy="67777"/>
              </a:xfrm>
              <a:custGeom>
                <a:avLst/>
                <a:gdLst>
                  <a:gd name="connsiteX0" fmla="*/ 0 w 71015"/>
                  <a:gd name="connsiteY0" fmla="*/ 67777 h 67777"/>
                  <a:gd name="connsiteX1" fmla="*/ 71016 w 71015"/>
                  <a:gd name="connsiteY1" fmla="*/ 55209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09"/>
                    </a:lnTo>
                    <a:lnTo>
                      <a:pt x="24674" y="0"/>
                    </a:lnTo>
                    <a:close/>
                  </a:path>
                </a:pathLst>
              </a:custGeom>
              <a:solidFill>
                <a:srgbClr val="B3B3B3"/>
              </a:solidFill>
              <a:ln w="7706" cap="flat">
                <a:noFill/>
                <a:prstDash val="solid"/>
                <a:miter/>
              </a:ln>
            </p:spPr>
            <p:txBody>
              <a:bodyPr rtlCol="0" anchor="ctr"/>
              <a:lstStyle/>
              <a:p>
                <a:endParaRPr lang="en-US"/>
              </a:p>
            </p:txBody>
          </p:sp>
          <p:sp>
            <p:nvSpPr>
              <p:cNvPr id="323" name="Graphic 4">
                <a:extLst>
                  <a:ext uri="{FF2B5EF4-FFF2-40B4-BE49-F238E27FC236}">
                    <a16:creationId xmlns:a16="http://schemas.microsoft.com/office/drawing/2014/main" xmlns="" id="{E7CCAC82-E617-4F2C-A0CA-F1A49A609A98}"/>
                  </a:ext>
                </a:extLst>
              </p:cNvPr>
              <p:cNvSpPr/>
              <p:nvPr/>
            </p:nvSpPr>
            <p:spPr>
              <a:xfrm>
                <a:off x="5864338" y="2036984"/>
                <a:ext cx="809701" cy="302260"/>
              </a:xfrm>
              <a:custGeom>
                <a:avLst/>
                <a:gdLst>
                  <a:gd name="connsiteX0" fmla="*/ 803765 w 809701"/>
                  <a:gd name="connsiteY0" fmla="*/ 302260 h 302260"/>
                  <a:gd name="connsiteX1" fmla="*/ 0 w 809701"/>
                  <a:gd name="connsiteY1" fmla="*/ 9638 h 302260"/>
                  <a:gd name="connsiteX2" fmla="*/ 308 w 809701"/>
                  <a:gd name="connsiteY2" fmla="*/ 0 h 302260"/>
                  <a:gd name="connsiteX3" fmla="*/ 809702 w 809701"/>
                  <a:gd name="connsiteY3" fmla="*/ 294626 h 302260"/>
                  <a:gd name="connsiteX4" fmla="*/ 803765 w 809701"/>
                  <a:gd name="connsiteY4" fmla="*/ 302260 h 302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701" h="302260">
                    <a:moveTo>
                      <a:pt x="803765" y="302260"/>
                    </a:moveTo>
                    <a:cubicBezTo>
                      <a:pt x="571981" y="120827"/>
                      <a:pt x="294009" y="19662"/>
                      <a:pt x="0" y="9638"/>
                    </a:cubicBezTo>
                    <a:lnTo>
                      <a:pt x="308" y="0"/>
                    </a:lnTo>
                    <a:cubicBezTo>
                      <a:pt x="296400" y="10101"/>
                      <a:pt x="576298" y="111959"/>
                      <a:pt x="809702" y="294626"/>
                    </a:cubicBezTo>
                    <a:lnTo>
                      <a:pt x="803765" y="302260"/>
                    </a:lnTo>
                    <a:close/>
                  </a:path>
                </a:pathLst>
              </a:custGeom>
              <a:solidFill>
                <a:srgbClr val="B3B3B3"/>
              </a:solidFill>
              <a:ln w="7706" cap="flat">
                <a:noFill/>
                <a:prstDash val="solid"/>
                <a:miter/>
              </a:ln>
            </p:spPr>
            <p:txBody>
              <a:bodyPr rtlCol="0" anchor="ctr"/>
              <a:lstStyle/>
              <a:p>
                <a:endParaRPr lang="en-US"/>
              </a:p>
            </p:txBody>
          </p:sp>
          <p:sp>
            <p:nvSpPr>
              <p:cNvPr id="324" name="Graphic 4">
                <a:extLst>
                  <a:ext uri="{FF2B5EF4-FFF2-40B4-BE49-F238E27FC236}">
                    <a16:creationId xmlns:a16="http://schemas.microsoft.com/office/drawing/2014/main" xmlns="" id="{5C84DB92-FAC9-416F-83D1-B129846C8556}"/>
                  </a:ext>
                </a:extLst>
              </p:cNvPr>
              <p:cNvSpPr/>
              <p:nvPr/>
            </p:nvSpPr>
            <p:spPr>
              <a:xfrm>
                <a:off x="7809135" y="1121568"/>
                <a:ext cx="1005091" cy="1731595"/>
              </a:xfrm>
              <a:custGeom>
                <a:avLst/>
                <a:gdLst>
                  <a:gd name="connsiteX0" fmla="*/ 995607 w 1005091"/>
                  <a:gd name="connsiteY0" fmla="*/ 1731595 h 1731595"/>
                  <a:gd name="connsiteX1" fmla="*/ 0 w 1005091"/>
                  <a:gd name="connsiteY1" fmla="*/ 7325 h 1731595"/>
                  <a:gd name="connsiteX2" fmla="*/ 6323 w 1005091"/>
                  <a:gd name="connsiteY2" fmla="*/ 0 h 1731595"/>
                  <a:gd name="connsiteX3" fmla="*/ 660500 w 1005091"/>
                  <a:gd name="connsiteY3" fmla="*/ 795591 h 1731595"/>
                  <a:gd name="connsiteX4" fmla="*/ 1005091 w 1005091"/>
                  <a:gd name="connsiteY4" fmla="*/ 1729744 h 1731595"/>
                  <a:gd name="connsiteX5" fmla="*/ 995607 w 1005091"/>
                  <a:gd name="connsiteY5" fmla="*/ 1731595 h 17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091" h="1731595">
                    <a:moveTo>
                      <a:pt x="995607" y="1731595"/>
                    </a:moveTo>
                    <a:cubicBezTo>
                      <a:pt x="865682" y="1054980"/>
                      <a:pt x="521398" y="458710"/>
                      <a:pt x="0" y="7325"/>
                    </a:cubicBezTo>
                    <a:lnTo>
                      <a:pt x="6323" y="0"/>
                    </a:lnTo>
                    <a:cubicBezTo>
                      <a:pt x="269490" y="227852"/>
                      <a:pt x="489553" y="495568"/>
                      <a:pt x="660500" y="795591"/>
                    </a:cubicBezTo>
                    <a:cubicBezTo>
                      <a:pt x="825894" y="1085900"/>
                      <a:pt x="941787" y="1400189"/>
                      <a:pt x="1005091" y="1729744"/>
                    </a:cubicBezTo>
                    <a:lnTo>
                      <a:pt x="995607" y="1731595"/>
                    </a:lnTo>
                    <a:close/>
                  </a:path>
                </a:pathLst>
              </a:custGeom>
              <a:solidFill>
                <a:srgbClr val="B3B3B3"/>
              </a:solidFill>
              <a:ln w="7706" cap="flat">
                <a:noFill/>
                <a:prstDash val="solid"/>
                <a:miter/>
              </a:ln>
            </p:spPr>
            <p:txBody>
              <a:bodyPr rtlCol="0" anchor="ctr"/>
              <a:lstStyle/>
              <a:p>
                <a:endParaRPr lang="en-US"/>
              </a:p>
            </p:txBody>
          </p:sp>
          <p:sp>
            <p:nvSpPr>
              <p:cNvPr id="325" name="Graphic 4">
                <a:extLst>
                  <a:ext uri="{FF2B5EF4-FFF2-40B4-BE49-F238E27FC236}">
                    <a16:creationId xmlns:a16="http://schemas.microsoft.com/office/drawing/2014/main" xmlns="" id="{2FCCEF8B-9832-43A0-AF6F-C33FA7B3BEEC}"/>
                  </a:ext>
                </a:extLst>
              </p:cNvPr>
              <p:cNvSpPr/>
              <p:nvPr/>
            </p:nvSpPr>
            <p:spPr>
              <a:xfrm>
                <a:off x="6655482" y="2312720"/>
                <a:ext cx="106050" cy="106099"/>
              </a:xfrm>
              <a:custGeom>
                <a:avLst/>
                <a:gdLst>
                  <a:gd name="connsiteX0" fmla="*/ 52948 w 106050"/>
                  <a:gd name="connsiteY0" fmla="*/ 106099 h 106099"/>
                  <a:gd name="connsiteX1" fmla="*/ 18944 w 106050"/>
                  <a:gd name="connsiteY1" fmla="*/ 93685 h 106099"/>
                  <a:gd name="connsiteX2" fmla="*/ 207 w 106050"/>
                  <a:gd name="connsiteY2" fmla="*/ 57676 h 106099"/>
                  <a:gd name="connsiteX3" fmla="*/ 12390 w 106050"/>
                  <a:gd name="connsiteY3" fmla="*/ 18968 h 106099"/>
                  <a:gd name="connsiteX4" fmla="*/ 53025 w 106050"/>
                  <a:gd name="connsiteY4" fmla="*/ 0 h 106099"/>
                  <a:gd name="connsiteX5" fmla="*/ 87107 w 106050"/>
                  <a:gd name="connsiteY5" fmla="*/ 12414 h 106099"/>
                  <a:gd name="connsiteX6" fmla="*/ 105844 w 106050"/>
                  <a:gd name="connsiteY6" fmla="*/ 48423 h 106099"/>
                  <a:gd name="connsiteX7" fmla="*/ 93660 w 106050"/>
                  <a:gd name="connsiteY7" fmla="*/ 87131 h 106099"/>
                  <a:gd name="connsiteX8" fmla="*/ 52948 w 106050"/>
                  <a:gd name="connsiteY8" fmla="*/ 106099 h 106099"/>
                  <a:gd name="connsiteX9" fmla="*/ 52948 w 106050"/>
                  <a:gd name="connsiteY9" fmla="*/ 9715 h 106099"/>
                  <a:gd name="connsiteX10" fmla="*/ 19715 w 106050"/>
                  <a:gd name="connsiteY10" fmla="*/ 25214 h 106099"/>
                  <a:gd name="connsiteX11" fmla="*/ 9768 w 106050"/>
                  <a:gd name="connsiteY11" fmla="*/ 56905 h 106099"/>
                  <a:gd name="connsiteX12" fmla="*/ 25113 w 106050"/>
                  <a:gd name="connsiteY12" fmla="*/ 86360 h 106099"/>
                  <a:gd name="connsiteX13" fmla="*/ 52948 w 106050"/>
                  <a:gd name="connsiteY13" fmla="*/ 96538 h 106099"/>
                  <a:gd name="connsiteX14" fmla="*/ 86181 w 106050"/>
                  <a:gd name="connsiteY14" fmla="*/ 81039 h 106099"/>
                  <a:gd name="connsiteX15" fmla="*/ 96128 w 106050"/>
                  <a:gd name="connsiteY15" fmla="*/ 49349 h 106099"/>
                  <a:gd name="connsiteX16" fmla="*/ 80784 w 106050"/>
                  <a:gd name="connsiteY16" fmla="*/ 19894 h 106099"/>
                  <a:gd name="connsiteX17" fmla="*/ 52948 w 106050"/>
                  <a:gd name="connsiteY17"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50" h="106099">
                    <a:moveTo>
                      <a:pt x="52948" y="106099"/>
                    </a:moveTo>
                    <a:cubicBezTo>
                      <a:pt x="40534" y="106099"/>
                      <a:pt x="28428" y="101704"/>
                      <a:pt x="18944" y="93685"/>
                    </a:cubicBezTo>
                    <a:cubicBezTo>
                      <a:pt x="8072" y="84587"/>
                      <a:pt x="1441" y="71787"/>
                      <a:pt x="207" y="57676"/>
                    </a:cubicBezTo>
                    <a:cubicBezTo>
                      <a:pt x="-1027" y="43565"/>
                      <a:pt x="3291" y="29840"/>
                      <a:pt x="12390" y="18968"/>
                    </a:cubicBezTo>
                    <a:cubicBezTo>
                      <a:pt x="22491" y="6940"/>
                      <a:pt x="37295" y="0"/>
                      <a:pt x="53025" y="0"/>
                    </a:cubicBezTo>
                    <a:cubicBezTo>
                      <a:pt x="65439" y="0"/>
                      <a:pt x="77545" y="4395"/>
                      <a:pt x="87107" y="12414"/>
                    </a:cubicBezTo>
                    <a:cubicBezTo>
                      <a:pt x="97978" y="21513"/>
                      <a:pt x="104610" y="34313"/>
                      <a:pt x="105844" y="48423"/>
                    </a:cubicBezTo>
                    <a:cubicBezTo>
                      <a:pt x="107077" y="62534"/>
                      <a:pt x="102759" y="76259"/>
                      <a:pt x="93660" y="87131"/>
                    </a:cubicBezTo>
                    <a:cubicBezTo>
                      <a:pt x="83482" y="99160"/>
                      <a:pt x="68678" y="106099"/>
                      <a:pt x="52948" y="106099"/>
                    </a:cubicBezTo>
                    <a:close/>
                    <a:moveTo>
                      <a:pt x="52948" y="9715"/>
                    </a:moveTo>
                    <a:cubicBezTo>
                      <a:pt x="40071" y="9715"/>
                      <a:pt x="27965" y="15344"/>
                      <a:pt x="19715" y="25214"/>
                    </a:cubicBezTo>
                    <a:cubicBezTo>
                      <a:pt x="12235" y="34081"/>
                      <a:pt x="8689" y="45339"/>
                      <a:pt x="9768" y="56905"/>
                    </a:cubicBezTo>
                    <a:cubicBezTo>
                      <a:pt x="10770" y="68471"/>
                      <a:pt x="16245" y="78880"/>
                      <a:pt x="25113" y="86360"/>
                    </a:cubicBezTo>
                    <a:cubicBezTo>
                      <a:pt x="32900" y="92914"/>
                      <a:pt x="42770" y="96538"/>
                      <a:pt x="52948" y="96538"/>
                    </a:cubicBezTo>
                    <a:cubicBezTo>
                      <a:pt x="65825" y="96538"/>
                      <a:pt x="77931" y="90909"/>
                      <a:pt x="86181" y="81039"/>
                    </a:cubicBezTo>
                    <a:cubicBezTo>
                      <a:pt x="93660" y="72172"/>
                      <a:pt x="97208" y="60915"/>
                      <a:pt x="96128" y="49349"/>
                    </a:cubicBezTo>
                    <a:cubicBezTo>
                      <a:pt x="95126" y="37782"/>
                      <a:pt x="89651" y="27373"/>
                      <a:pt x="80784" y="19894"/>
                    </a:cubicBezTo>
                    <a:cubicBezTo>
                      <a:pt x="72996" y="13262"/>
                      <a:pt x="63126" y="9715"/>
                      <a:pt x="52948" y="9715"/>
                    </a:cubicBezTo>
                    <a:close/>
                  </a:path>
                </a:pathLst>
              </a:custGeom>
              <a:solidFill>
                <a:srgbClr val="B3B3B3"/>
              </a:solidFill>
              <a:ln w="7706" cap="flat">
                <a:noFill/>
                <a:prstDash val="solid"/>
                <a:miter/>
              </a:ln>
            </p:spPr>
            <p:txBody>
              <a:bodyPr rtlCol="0" anchor="ctr"/>
              <a:lstStyle/>
              <a:p>
                <a:endParaRPr lang="en-US"/>
              </a:p>
            </p:txBody>
          </p:sp>
          <p:sp>
            <p:nvSpPr>
              <p:cNvPr id="326" name="Graphic 4">
                <a:extLst>
                  <a:ext uri="{FF2B5EF4-FFF2-40B4-BE49-F238E27FC236}">
                    <a16:creationId xmlns:a16="http://schemas.microsoft.com/office/drawing/2014/main" xmlns="" id="{37EFCF05-C27D-4E24-9B98-8A7A8BD105F8}"/>
                  </a:ext>
                </a:extLst>
              </p:cNvPr>
              <p:cNvSpPr/>
              <p:nvPr/>
            </p:nvSpPr>
            <p:spPr>
              <a:xfrm rot="-2998637">
                <a:off x="6459642" y="1725176"/>
                <a:ext cx="1564448" cy="9638"/>
              </a:xfrm>
              <a:custGeom>
                <a:avLst/>
                <a:gdLst>
                  <a:gd name="connsiteX0" fmla="*/ 0 w 1564448"/>
                  <a:gd name="connsiteY0" fmla="*/ 0 h 9638"/>
                  <a:gd name="connsiteX1" fmla="*/ 1564448 w 1564448"/>
                  <a:gd name="connsiteY1" fmla="*/ 0 h 9638"/>
                  <a:gd name="connsiteX2" fmla="*/ 1564448 w 1564448"/>
                  <a:gd name="connsiteY2" fmla="*/ 9638 h 9638"/>
                  <a:gd name="connsiteX3" fmla="*/ 0 w 1564448"/>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48" h="9638">
                    <a:moveTo>
                      <a:pt x="0" y="0"/>
                    </a:moveTo>
                    <a:lnTo>
                      <a:pt x="1564448" y="0"/>
                    </a:lnTo>
                    <a:lnTo>
                      <a:pt x="1564448" y="9638"/>
                    </a:lnTo>
                    <a:lnTo>
                      <a:pt x="0" y="9638"/>
                    </a:lnTo>
                    <a:close/>
                  </a:path>
                </a:pathLst>
              </a:custGeom>
              <a:solidFill>
                <a:srgbClr val="B3B3B3"/>
              </a:solidFill>
              <a:ln w="7706" cap="flat">
                <a:noFill/>
                <a:prstDash val="solid"/>
                <a:miter/>
              </a:ln>
            </p:spPr>
            <p:txBody>
              <a:bodyPr rtlCol="0" anchor="ctr"/>
              <a:lstStyle/>
              <a:p>
                <a:endParaRPr lang="en-US"/>
              </a:p>
            </p:txBody>
          </p:sp>
          <p:sp>
            <p:nvSpPr>
              <p:cNvPr id="327" name="Graphic 4">
                <a:extLst>
                  <a:ext uri="{FF2B5EF4-FFF2-40B4-BE49-F238E27FC236}">
                    <a16:creationId xmlns:a16="http://schemas.microsoft.com/office/drawing/2014/main" xmlns="" id="{58A7A817-E1E3-4837-A959-9986E8C202D1}"/>
                  </a:ext>
                </a:extLst>
              </p:cNvPr>
              <p:cNvSpPr/>
              <p:nvPr/>
            </p:nvSpPr>
            <p:spPr>
              <a:xfrm>
                <a:off x="7722618" y="1040837"/>
                <a:ext cx="105872" cy="106099"/>
              </a:xfrm>
              <a:custGeom>
                <a:avLst/>
                <a:gdLst>
                  <a:gd name="connsiteX0" fmla="*/ 52975 w 105872"/>
                  <a:gd name="connsiteY0" fmla="*/ 106099 h 106099"/>
                  <a:gd name="connsiteX1" fmla="*/ 18893 w 105872"/>
                  <a:gd name="connsiteY1" fmla="*/ 93685 h 106099"/>
                  <a:gd name="connsiteX2" fmla="*/ 12339 w 105872"/>
                  <a:gd name="connsiteY2" fmla="*/ 18968 h 106099"/>
                  <a:gd name="connsiteX3" fmla="*/ 52975 w 105872"/>
                  <a:gd name="connsiteY3" fmla="*/ 0 h 106099"/>
                  <a:gd name="connsiteX4" fmla="*/ 86979 w 105872"/>
                  <a:gd name="connsiteY4" fmla="*/ 12414 h 106099"/>
                  <a:gd name="connsiteX5" fmla="*/ 93533 w 105872"/>
                  <a:gd name="connsiteY5" fmla="*/ 87131 h 106099"/>
                  <a:gd name="connsiteX6" fmla="*/ 52975 w 105872"/>
                  <a:gd name="connsiteY6" fmla="*/ 106099 h 106099"/>
                  <a:gd name="connsiteX7" fmla="*/ 53052 w 105872"/>
                  <a:gd name="connsiteY7" fmla="*/ 9715 h 106099"/>
                  <a:gd name="connsiteX8" fmla="*/ 19819 w 105872"/>
                  <a:gd name="connsiteY8" fmla="*/ 25214 h 106099"/>
                  <a:gd name="connsiteX9" fmla="*/ 25139 w 105872"/>
                  <a:gd name="connsiteY9" fmla="*/ 86283 h 106099"/>
                  <a:gd name="connsiteX10" fmla="*/ 52975 w 105872"/>
                  <a:gd name="connsiteY10" fmla="*/ 96461 h 106099"/>
                  <a:gd name="connsiteX11" fmla="*/ 86208 w 105872"/>
                  <a:gd name="connsiteY11" fmla="*/ 80963 h 106099"/>
                  <a:gd name="connsiteX12" fmla="*/ 80887 w 105872"/>
                  <a:gd name="connsiteY12" fmla="*/ 19894 h 106099"/>
                  <a:gd name="connsiteX13" fmla="*/ 53052 w 105872"/>
                  <a:gd name="connsiteY13"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872" h="106099">
                    <a:moveTo>
                      <a:pt x="52975" y="106099"/>
                    </a:moveTo>
                    <a:cubicBezTo>
                      <a:pt x="40560" y="106099"/>
                      <a:pt x="28455" y="101704"/>
                      <a:pt x="18893" y="93685"/>
                    </a:cubicBezTo>
                    <a:cubicBezTo>
                      <a:pt x="-3467" y="74871"/>
                      <a:pt x="-6398" y="41406"/>
                      <a:pt x="12339" y="18968"/>
                    </a:cubicBezTo>
                    <a:cubicBezTo>
                      <a:pt x="22440" y="6940"/>
                      <a:pt x="37245" y="0"/>
                      <a:pt x="52975" y="0"/>
                    </a:cubicBezTo>
                    <a:cubicBezTo>
                      <a:pt x="65389" y="0"/>
                      <a:pt x="77495" y="4395"/>
                      <a:pt x="86979" y="12414"/>
                    </a:cubicBezTo>
                    <a:cubicBezTo>
                      <a:pt x="109340" y="31228"/>
                      <a:pt x="112270" y="64693"/>
                      <a:pt x="93533" y="87131"/>
                    </a:cubicBezTo>
                    <a:cubicBezTo>
                      <a:pt x="83509" y="99237"/>
                      <a:pt x="68705" y="106099"/>
                      <a:pt x="52975" y="106099"/>
                    </a:cubicBezTo>
                    <a:close/>
                    <a:moveTo>
                      <a:pt x="53052" y="9715"/>
                    </a:moveTo>
                    <a:cubicBezTo>
                      <a:pt x="40175" y="9715"/>
                      <a:pt x="28069" y="15344"/>
                      <a:pt x="19819" y="25214"/>
                    </a:cubicBezTo>
                    <a:cubicBezTo>
                      <a:pt x="4474" y="43488"/>
                      <a:pt x="6865" y="70939"/>
                      <a:pt x="25139" y="86283"/>
                    </a:cubicBezTo>
                    <a:cubicBezTo>
                      <a:pt x="32927" y="92837"/>
                      <a:pt x="42797" y="96461"/>
                      <a:pt x="52975" y="96461"/>
                    </a:cubicBezTo>
                    <a:cubicBezTo>
                      <a:pt x="65852" y="96461"/>
                      <a:pt x="77958" y="90832"/>
                      <a:pt x="86208" y="80963"/>
                    </a:cubicBezTo>
                    <a:cubicBezTo>
                      <a:pt x="101552" y="62611"/>
                      <a:pt x="99162" y="35238"/>
                      <a:pt x="80887" y="19894"/>
                    </a:cubicBezTo>
                    <a:cubicBezTo>
                      <a:pt x="73100" y="13340"/>
                      <a:pt x="63230" y="9715"/>
                      <a:pt x="53052" y="9715"/>
                    </a:cubicBezTo>
                    <a:close/>
                  </a:path>
                </a:pathLst>
              </a:custGeom>
              <a:solidFill>
                <a:srgbClr val="B3B3B3"/>
              </a:solidFill>
              <a:ln w="7706" cap="flat">
                <a:noFill/>
                <a:prstDash val="solid"/>
                <a:miter/>
              </a:ln>
            </p:spPr>
            <p:txBody>
              <a:bodyPr rtlCol="0" anchor="ctr"/>
              <a:lstStyle/>
              <a:p>
                <a:endParaRPr lang="en-US"/>
              </a:p>
            </p:txBody>
          </p:sp>
          <p:sp>
            <p:nvSpPr>
              <p:cNvPr id="328" name="Graphic 4">
                <a:extLst>
                  <a:ext uri="{FF2B5EF4-FFF2-40B4-BE49-F238E27FC236}">
                    <a16:creationId xmlns:a16="http://schemas.microsoft.com/office/drawing/2014/main" xmlns="" id="{8DA54397-00D3-4C20-A814-22AC481712D6}"/>
                  </a:ext>
                </a:extLst>
              </p:cNvPr>
              <p:cNvSpPr/>
              <p:nvPr/>
            </p:nvSpPr>
            <p:spPr>
              <a:xfrm>
                <a:off x="6981775" y="2707894"/>
                <a:ext cx="62456" cy="72094"/>
              </a:xfrm>
              <a:custGeom>
                <a:avLst/>
                <a:gdLst>
                  <a:gd name="connsiteX0" fmla="*/ 0 w 62456"/>
                  <a:gd name="connsiteY0" fmla="*/ 36009 h 72094"/>
                  <a:gd name="connsiteX1" fmla="*/ 62457 w 62456"/>
                  <a:gd name="connsiteY1" fmla="*/ 72095 h 72094"/>
                  <a:gd name="connsiteX2" fmla="*/ 62457 w 62456"/>
                  <a:gd name="connsiteY2" fmla="*/ 0 h 72094"/>
                </a:gdLst>
                <a:ahLst/>
                <a:cxnLst>
                  <a:cxn ang="0">
                    <a:pos x="connsiteX0" y="connsiteY0"/>
                  </a:cxn>
                  <a:cxn ang="0">
                    <a:pos x="connsiteX1" y="connsiteY1"/>
                  </a:cxn>
                  <a:cxn ang="0">
                    <a:pos x="connsiteX2" y="connsiteY2"/>
                  </a:cxn>
                </a:cxnLst>
                <a:rect l="l" t="t" r="r" b="b"/>
                <a:pathLst>
                  <a:path w="62456" h="72094">
                    <a:moveTo>
                      <a:pt x="0" y="36009"/>
                    </a:moveTo>
                    <a:lnTo>
                      <a:pt x="62457" y="72095"/>
                    </a:lnTo>
                    <a:lnTo>
                      <a:pt x="62457" y="0"/>
                    </a:lnTo>
                    <a:close/>
                  </a:path>
                </a:pathLst>
              </a:custGeom>
              <a:solidFill>
                <a:srgbClr val="B3B3B3"/>
              </a:solidFill>
              <a:ln w="7706" cap="flat">
                <a:noFill/>
                <a:prstDash val="solid"/>
                <a:miter/>
              </a:ln>
            </p:spPr>
            <p:txBody>
              <a:bodyPr rtlCol="0" anchor="ctr"/>
              <a:lstStyle/>
              <a:p>
                <a:endParaRPr lang="en-US"/>
              </a:p>
            </p:txBody>
          </p:sp>
          <p:sp>
            <p:nvSpPr>
              <p:cNvPr id="329" name="Graphic 4">
                <a:extLst>
                  <a:ext uri="{FF2B5EF4-FFF2-40B4-BE49-F238E27FC236}">
                    <a16:creationId xmlns:a16="http://schemas.microsoft.com/office/drawing/2014/main" xmlns="" id="{F06D2069-EBD3-4D84-BEF9-C216338667E9}"/>
                  </a:ext>
                </a:extLst>
              </p:cNvPr>
              <p:cNvSpPr/>
              <p:nvPr/>
            </p:nvSpPr>
            <p:spPr>
              <a:xfrm>
                <a:off x="8419592" y="1877758"/>
                <a:ext cx="62456" cy="72095"/>
              </a:xfrm>
              <a:custGeom>
                <a:avLst/>
                <a:gdLst>
                  <a:gd name="connsiteX0" fmla="*/ 0 w 62456"/>
                  <a:gd name="connsiteY0" fmla="*/ 36009 h 72095"/>
                  <a:gd name="connsiteX1" fmla="*/ 62457 w 62456"/>
                  <a:gd name="connsiteY1" fmla="*/ 72095 h 72095"/>
                  <a:gd name="connsiteX2" fmla="*/ 62457 w 62456"/>
                  <a:gd name="connsiteY2" fmla="*/ 0 h 72095"/>
                </a:gdLst>
                <a:ahLst/>
                <a:cxnLst>
                  <a:cxn ang="0">
                    <a:pos x="connsiteX0" y="connsiteY0"/>
                  </a:cxn>
                  <a:cxn ang="0">
                    <a:pos x="connsiteX1" y="connsiteY1"/>
                  </a:cxn>
                  <a:cxn ang="0">
                    <a:pos x="connsiteX2" y="connsiteY2"/>
                  </a:cxn>
                </a:cxnLst>
                <a:rect l="l" t="t" r="r" b="b"/>
                <a:pathLst>
                  <a:path w="62456" h="72095">
                    <a:moveTo>
                      <a:pt x="0" y="36009"/>
                    </a:moveTo>
                    <a:lnTo>
                      <a:pt x="62457" y="72095"/>
                    </a:lnTo>
                    <a:lnTo>
                      <a:pt x="62457" y="0"/>
                    </a:lnTo>
                    <a:close/>
                  </a:path>
                </a:pathLst>
              </a:custGeom>
              <a:solidFill>
                <a:srgbClr val="B3B3B3"/>
              </a:solidFill>
              <a:ln w="7706" cap="flat">
                <a:noFill/>
                <a:prstDash val="solid"/>
                <a:miter/>
              </a:ln>
            </p:spPr>
            <p:txBody>
              <a:bodyPr rtlCol="0" anchor="ctr"/>
              <a:lstStyle/>
              <a:p>
                <a:endParaRPr lang="en-US"/>
              </a:p>
            </p:txBody>
          </p:sp>
          <p:sp>
            <p:nvSpPr>
              <p:cNvPr id="330" name="Graphic 4">
                <a:extLst>
                  <a:ext uri="{FF2B5EF4-FFF2-40B4-BE49-F238E27FC236}">
                    <a16:creationId xmlns:a16="http://schemas.microsoft.com/office/drawing/2014/main" xmlns="" id="{9AAF85D2-CCF7-4166-BE80-78ED85F6CA1B}"/>
                  </a:ext>
                </a:extLst>
              </p:cNvPr>
              <p:cNvSpPr/>
              <p:nvPr/>
            </p:nvSpPr>
            <p:spPr>
              <a:xfrm>
                <a:off x="6741586" y="2393682"/>
                <a:ext cx="437120" cy="748016"/>
              </a:xfrm>
              <a:custGeom>
                <a:avLst/>
                <a:gdLst>
                  <a:gd name="connsiteX0" fmla="*/ 427636 w 437120"/>
                  <a:gd name="connsiteY0" fmla="*/ 748016 h 748016"/>
                  <a:gd name="connsiteX1" fmla="*/ 0 w 437120"/>
                  <a:gd name="connsiteY1" fmla="*/ 7171 h 748016"/>
                  <a:gd name="connsiteX2" fmla="*/ 6477 w 437120"/>
                  <a:gd name="connsiteY2" fmla="*/ 0 h 748016"/>
                  <a:gd name="connsiteX3" fmla="*/ 437120 w 437120"/>
                  <a:gd name="connsiteY3" fmla="*/ 746012 h 748016"/>
                  <a:gd name="connsiteX4" fmla="*/ 427636 w 437120"/>
                  <a:gd name="connsiteY4" fmla="*/ 748016 h 748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8016">
                    <a:moveTo>
                      <a:pt x="427636" y="748016"/>
                    </a:moveTo>
                    <a:cubicBezTo>
                      <a:pt x="366722" y="460021"/>
                      <a:pt x="218830" y="203871"/>
                      <a:pt x="0" y="7171"/>
                    </a:cubicBezTo>
                    <a:lnTo>
                      <a:pt x="6477" y="0"/>
                    </a:lnTo>
                    <a:cubicBezTo>
                      <a:pt x="226849" y="198088"/>
                      <a:pt x="375743" y="456012"/>
                      <a:pt x="437120" y="746012"/>
                    </a:cubicBezTo>
                    <a:lnTo>
                      <a:pt x="427636" y="748016"/>
                    </a:lnTo>
                    <a:close/>
                  </a:path>
                </a:pathLst>
              </a:custGeom>
              <a:solidFill>
                <a:srgbClr val="B3B3B3"/>
              </a:solidFill>
              <a:ln w="7706" cap="flat">
                <a:noFill/>
                <a:prstDash val="solid"/>
                <a:miter/>
              </a:ln>
            </p:spPr>
            <p:txBody>
              <a:bodyPr rtlCol="0" anchor="ctr"/>
              <a:lstStyle/>
              <a:p>
                <a:endParaRPr lang="en-US"/>
              </a:p>
            </p:txBody>
          </p:sp>
          <p:sp>
            <p:nvSpPr>
              <p:cNvPr id="331" name="Graphic 4">
                <a:extLst>
                  <a:ext uri="{FF2B5EF4-FFF2-40B4-BE49-F238E27FC236}">
                    <a16:creationId xmlns:a16="http://schemas.microsoft.com/office/drawing/2014/main" xmlns="" id="{C06B7C1B-FD8D-4498-8ED8-25228A61A38C}"/>
                  </a:ext>
                </a:extLst>
              </p:cNvPr>
              <p:cNvSpPr/>
              <p:nvPr/>
            </p:nvSpPr>
            <p:spPr>
              <a:xfrm>
                <a:off x="8475726" y="2946463"/>
                <a:ext cx="394071" cy="1967080"/>
              </a:xfrm>
              <a:custGeom>
                <a:avLst/>
                <a:gdLst>
                  <a:gd name="connsiteX0" fmla="*/ 8404 w 394071"/>
                  <a:gd name="connsiteY0" fmla="*/ 1967080 h 1967080"/>
                  <a:gd name="connsiteX1" fmla="*/ 0 w 394071"/>
                  <a:gd name="connsiteY1" fmla="*/ 1962377 h 1967080"/>
                  <a:gd name="connsiteX2" fmla="*/ 345671 w 394071"/>
                  <a:gd name="connsiteY2" fmla="*/ 1542 h 1967080"/>
                  <a:gd name="connsiteX3" fmla="*/ 355155 w 394071"/>
                  <a:gd name="connsiteY3" fmla="*/ 0 h 1967080"/>
                  <a:gd name="connsiteX4" fmla="*/ 344900 w 394071"/>
                  <a:gd name="connsiteY4" fmla="*/ 1029997 h 1967080"/>
                  <a:gd name="connsiteX5" fmla="*/ 8404 w 394071"/>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071" h="1967080">
                    <a:moveTo>
                      <a:pt x="8404" y="1967080"/>
                    </a:moveTo>
                    <a:lnTo>
                      <a:pt x="0" y="1962377"/>
                    </a:lnTo>
                    <a:cubicBezTo>
                      <a:pt x="335339" y="1360555"/>
                      <a:pt x="454855" y="682475"/>
                      <a:pt x="345671" y="1542"/>
                    </a:cubicBezTo>
                    <a:lnTo>
                      <a:pt x="355155" y="0"/>
                    </a:lnTo>
                    <a:cubicBezTo>
                      <a:pt x="410287" y="343744"/>
                      <a:pt x="406817" y="690263"/>
                      <a:pt x="344900" y="1029997"/>
                    </a:cubicBezTo>
                    <a:cubicBezTo>
                      <a:pt x="284988" y="1358628"/>
                      <a:pt x="171794" y="1673919"/>
                      <a:pt x="8404" y="1967080"/>
                    </a:cubicBezTo>
                    <a:close/>
                  </a:path>
                </a:pathLst>
              </a:custGeom>
              <a:solidFill>
                <a:srgbClr val="B3B3B3"/>
              </a:solidFill>
              <a:ln w="7706" cap="flat">
                <a:noFill/>
                <a:prstDash val="solid"/>
                <a:miter/>
              </a:ln>
            </p:spPr>
            <p:txBody>
              <a:bodyPr rtlCol="0" anchor="ctr"/>
              <a:lstStyle/>
              <a:p>
                <a:endParaRPr lang="en-US"/>
              </a:p>
            </p:txBody>
          </p:sp>
          <p:sp>
            <p:nvSpPr>
              <p:cNvPr id="332" name="Graphic 4">
                <a:extLst>
                  <a:ext uri="{FF2B5EF4-FFF2-40B4-BE49-F238E27FC236}">
                    <a16:creationId xmlns:a16="http://schemas.microsoft.com/office/drawing/2014/main" xmlns="" id="{F582794C-36DC-4CCD-86E7-B76D2CBE0AA3}"/>
                  </a:ext>
                </a:extLst>
              </p:cNvPr>
              <p:cNvSpPr/>
              <p:nvPr/>
            </p:nvSpPr>
            <p:spPr>
              <a:xfrm>
                <a:off x="7130162" y="3134990"/>
                <a:ext cx="106032" cy="106022"/>
              </a:xfrm>
              <a:custGeom>
                <a:avLst/>
                <a:gdLst>
                  <a:gd name="connsiteX0" fmla="*/ 52939 w 106032"/>
                  <a:gd name="connsiteY0" fmla="*/ 106022 h 106022"/>
                  <a:gd name="connsiteX1" fmla="*/ 815 w 106032"/>
                  <a:gd name="connsiteY1" fmla="*/ 62226 h 106022"/>
                  <a:gd name="connsiteX2" fmla="*/ 43841 w 106032"/>
                  <a:gd name="connsiteY2" fmla="*/ 848 h 106022"/>
                  <a:gd name="connsiteX3" fmla="*/ 53094 w 106032"/>
                  <a:gd name="connsiteY3" fmla="*/ 0 h 106022"/>
                  <a:gd name="connsiteX4" fmla="*/ 105218 w 106032"/>
                  <a:gd name="connsiteY4" fmla="*/ 43797 h 106022"/>
                  <a:gd name="connsiteX5" fmla="*/ 62192 w 106032"/>
                  <a:gd name="connsiteY5" fmla="*/ 105174 h 106022"/>
                  <a:gd name="connsiteX6" fmla="*/ 52939 w 106032"/>
                  <a:gd name="connsiteY6" fmla="*/ 106022 h 106022"/>
                  <a:gd name="connsiteX7" fmla="*/ 53017 w 106032"/>
                  <a:gd name="connsiteY7" fmla="*/ 9638 h 106022"/>
                  <a:gd name="connsiteX8" fmla="*/ 45460 w 106032"/>
                  <a:gd name="connsiteY8" fmla="*/ 10332 h 106022"/>
                  <a:gd name="connsiteX9" fmla="*/ 10299 w 106032"/>
                  <a:gd name="connsiteY9" fmla="*/ 60606 h 106022"/>
                  <a:gd name="connsiteX10" fmla="*/ 52939 w 106032"/>
                  <a:gd name="connsiteY10" fmla="*/ 96461 h 106022"/>
                  <a:gd name="connsiteX11" fmla="*/ 60496 w 106032"/>
                  <a:gd name="connsiteY11" fmla="*/ 95767 h 106022"/>
                  <a:gd name="connsiteX12" fmla="*/ 95657 w 106032"/>
                  <a:gd name="connsiteY12" fmla="*/ 45493 h 106022"/>
                  <a:gd name="connsiteX13" fmla="*/ 53017 w 106032"/>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2" h="106022">
                    <a:moveTo>
                      <a:pt x="52939" y="106022"/>
                    </a:moveTo>
                    <a:cubicBezTo>
                      <a:pt x="27185" y="106022"/>
                      <a:pt x="5287" y="87594"/>
                      <a:pt x="815" y="62226"/>
                    </a:cubicBezTo>
                    <a:cubicBezTo>
                      <a:pt x="-4274" y="33464"/>
                      <a:pt x="15003" y="5860"/>
                      <a:pt x="43841" y="848"/>
                    </a:cubicBezTo>
                    <a:cubicBezTo>
                      <a:pt x="46925" y="308"/>
                      <a:pt x="50009" y="0"/>
                      <a:pt x="53094" y="0"/>
                    </a:cubicBezTo>
                    <a:cubicBezTo>
                      <a:pt x="78847" y="0"/>
                      <a:pt x="100746" y="18429"/>
                      <a:pt x="105218" y="43797"/>
                    </a:cubicBezTo>
                    <a:cubicBezTo>
                      <a:pt x="110307" y="72558"/>
                      <a:pt x="91030" y="100162"/>
                      <a:pt x="62192" y="105174"/>
                    </a:cubicBezTo>
                    <a:cubicBezTo>
                      <a:pt x="59108" y="105714"/>
                      <a:pt x="56023" y="106022"/>
                      <a:pt x="52939" y="106022"/>
                    </a:cubicBezTo>
                    <a:close/>
                    <a:moveTo>
                      <a:pt x="53017" y="9638"/>
                    </a:moveTo>
                    <a:cubicBezTo>
                      <a:pt x="50472" y="9638"/>
                      <a:pt x="47927" y="9870"/>
                      <a:pt x="45460" y="10332"/>
                    </a:cubicBezTo>
                    <a:cubicBezTo>
                      <a:pt x="21942" y="14496"/>
                      <a:pt x="6135" y="37012"/>
                      <a:pt x="10299" y="60606"/>
                    </a:cubicBezTo>
                    <a:cubicBezTo>
                      <a:pt x="14000" y="81348"/>
                      <a:pt x="31889" y="96461"/>
                      <a:pt x="52939" y="96461"/>
                    </a:cubicBezTo>
                    <a:cubicBezTo>
                      <a:pt x="55484" y="96461"/>
                      <a:pt x="58028" y="96230"/>
                      <a:pt x="60496" y="95767"/>
                    </a:cubicBezTo>
                    <a:cubicBezTo>
                      <a:pt x="84013" y="91603"/>
                      <a:pt x="99821" y="69088"/>
                      <a:pt x="95657" y="45493"/>
                    </a:cubicBezTo>
                    <a:cubicBezTo>
                      <a:pt x="92033" y="24674"/>
                      <a:pt x="74067" y="9638"/>
                      <a:pt x="53017" y="9638"/>
                    </a:cubicBezTo>
                    <a:close/>
                  </a:path>
                </a:pathLst>
              </a:custGeom>
              <a:solidFill>
                <a:srgbClr val="B3B3B3"/>
              </a:solidFill>
              <a:ln w="7706" cap="flat">
                <a:noFill/>
                <a:prstDash val="solid"/>
                <a:miter/>
              </a:ln>
            </p:spPr>
            <p:txBody>
              <a:bodyPr rtlCol="0" anchor="ctr"/>
              <a:lstStyle/>
              <a:p>
                <a:endParaRPr lang="en-US"/>
              </a:p>
            </p:txBody>
          </p:sp>
          <p:sp>
            <p:nvSpPr>
              <p:cNvPr id="333" name="Graphic 4">
                <a:extLst>
                  <a:ext uri="{FF2B5EF4-FFF2-40B4-BE49-F238E27FC236}">
                    <a16:creationId xmlns:a16="http://schemas.microsoft.com/office/drawing/2014/main" xmlns="" id="{57078944-9181-415A-B88E-A1A7FF818AB0}"/>
                  </a:ext>
                </a:extLst>
              </p:cNvPr>
              <p:cNvSpPr/>
              <p:nvPr/>
            </p:nvSpPr>
            <p:spPr>
              <a:xfrm rot="-599503">
                <a:off x="7218048" y="3038638"/>
                <a:ext cx="1564374" cy="9638"/>
              </a:xfrm>
              <a:custGeom>
                <a:avLst/>
                <a:gdLst>
                  <a:gd name="connsiteX0" fmla="*/ 0 w 1564374"/>
                  <a:gd name="connsiteY0" fmla="*/ 0 h 9638"/>
                  <a:gd name="connsiteX1" fmla="*/ 1564375 w 1564374"/>
                  <a:gd name="connsiteY1" fmla="*/ 0 h 9638"/>
                  <a:gd name="connsiteX2" fmla="*/ 1564375 w 1564374"/>
                  <a:gd name="connsiteY2" fmla="*/ 9638 h 9638"/>
                  <a:gd name="connsiteX3" fmla="*/ 0 w 1564374"/>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374" h="9638">
                    <a:moveTo>
                      <a:pt x="0" y="0"/>
                    </a:moveTo>
                    <a:lnTo>
                      <a:pt x="1564375" y="0"/>
                    </a:lnTo>
                    <a:lnTo>
                      <a:pt x="1564375" y="9638"/>
                    </a:lnTo>
                    <a:lnTo>
                      <a:pt x="0" y="9638"/>
                    </a:lnTo>
                    <a:close/>
                  </a:path>
                </a:pathLst>
              </a:custGeom>
              <a:solidFill>
                <a:srgbClr val="B3B3B3"/>
              </a:solidFill>
              <a:ln w="7706" cap="flat">
                <a:noFill/>
                <a:prstDash val="solid"/>
                <a:miter/>
              </a:ln>
            </p:spPr>
            <p:txBody>
              <a:bodyPr rtlCol="0" anchor="ctr"/>
              <a:lstStyle/>
              <a:p>
                <a:endParaRPr lang="en-US"/>
              </a:p>
            </p:txBody>
          </p:sp>
          <p:sp>
            <p:nvSpPr>
              <p:cNvPr id="334" name="Graphic 4">
                <a:extLst>
                  <a:ext uri="{FF2B5EF4-FFF2-40B4-BE49-F238E27FC236}">
                    <a16:creationId xmlns:a16="http://schemas.microsoft.com/office/drawing/2014/main" xmlns="" id="{9C923029-357B-496C-8A90-885E88E7B9DF}"/>
                  </a:ext>
                </a:extLst>
              </p:cNvPr>
              <p:cNvSpPr/>
              <p:nvPr/>
            </p:nvSpPr>
            <p:spPr>
              <a:xfrm>
                <a:off x="8765142" y="2846686"/>
                <a:ext cx="106033" cy="106022"/>
              </a:xfrm>
              <a:custGeom>
                <a:avLst/>
                <a:gdLst>
                  <a:gd name="connsiteX0" fmla="*/ 52939 w 106033"/>
                  <a:gd name="connsiteY0" fmla="*/ 106022 h 106022"/>
                  <a:gd name="connsiteX1" fmla="*/ 815 w 106033"/>
                  <a:gd name="connsiteY1" fmla="*/ 62225 h 106022"/>
                  <a:gd name="connsiteX2" fmla="*/ 43841 w 106033"/>
                  <a:gd name="connsiteY2" fmla="*/ 848 h 106022"/>
                  <a:gd name="connsiteX3" fmla="*/ 53094 w 106033"/>
                  <a:gd name="connsiteY3" fmla="*/ 0 h 106022"/>
                  <a:gd name="connsiteX4" fmla="*/ 105218 w 106033"/>
                  <a:gd name="connsiteY4" fmla="*/ 43797 h 106022"/>
                  <a:gd name="connsiteX5" fmla="*/ 62192 w 106033"/>
                  <a:gd name="connsiteY5" fmla="*/ 105174 h 106022"/>
                  <a:gd name="connsiteX6" fmla="*/ 52939 w 106033"/>
                  <a:gd name="connsiteY6" fmla="*/ 106022 h 106022"/>
                  <a:gd name="connsiteX7" fmla="*/ 53094 w 106033"/>
                  <a:gd name="connsiteY7" fmla="*/ 9638 h 106022"/>
                  <a:gd name="connsiteX8" fmla="*/ 45537 w 106033"/>
                  <a:gd name="connsiteY8" fmla="*/ 10332 h 106022"/>
                  <a:gd name="connsiteX9" fmla="*/ 10377 w 106033"/>
                  <a:gd name="connsiteY9" fmla="*/ 60606 h 106022"/>
                  <a:gd name="connsiteX10" fmla="*/ 53017 w 106033"/>
                  <a:gd name="connsiteY10" fmla="*/ 96461 h 106022"/>
                  <a:gd name="connsiteX11" fmla="*/ 60573 w 106033"/>
                  <a:gd name="connsiteY11" fmla="*/ 95767 h 106022"/>
                  <a:gd name="connsiteX12" fmla="*/ 95734 w 106033"/>
                  <a:gd name="connsiteY12" fmla="*/ 45493 h 106022"/>
                  <a:gd name="connsiteX13" fmla="*/ 53094 w 106033"/>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3" h="106022">
                    <a:moveTo>
                      <a:pt x="52939" y="106022"/>
                    </a:moveTo>
                    <a:cubicBezTo>
                      <a:pt x="27186" y="106022"/>
                      <a:pt x="5287" y="87594"/>
                      <a:pt x="815" y="62225"/>
                    </a:cubicBezTo>
                    <a:cubicBezTo>
                      <a:pt x="-4274" y="33464"/>
                      <a:pt x="15003" y="5860"/>
                      <a:pt x="43841" y="848"/>
                    </a:cubicBezTo>
                    <a:cubicBezTo>
                      <a:pt x="46925" y="308"/>
                      <a:pt x="50009" y="0"/>
                      <a:pt x="53094" y="0"/>
                    </a:cubicBezTo>
                    <a:cubicBezTo>
                      <a:pt x="78847" y="0"/>
                      <a:pt x="100746" y="18428"/>
                      <a:pt x="105218" y="43797"/>
                    </a:cubicBezTo>
                    <a:cubicBezTo>
                      <a:pt x="110307" y="72558"/>
                      <a:pt x="91030" y="100162"/>
                      <a:pt x="62192" y="105174"/>
                    </a:cubicBezTo>
                    <a:cubicBezTo>
                      <a:pt x="59108" y="105714"/>
                      <a:pt x="56024" y="106022"/>
                      <a:pt x="52939" y="106022"/>
                    </a:cubicBezTo>
                    <a:close/>
                    <a:moveTo>
                      <a:pt x="53094" y="9638"/>
                    </a:moveTo>
                    <a:cubicBezTo>
                      <a:pt x="50549" y="9638"/>
                      <a:pt x="48004" y="9870"/>
                      <a:pt x="45537" y="10332"/>
                    </a:cubicBezTo>
                    <a:cubicBezTo>
                      <a:pt x="22019" y="14496"/>
                      <a:pt x="6212" y="37011"/>
                      <a:pt x="10377" y="60606"/>
                    </a:cubicBezTo>
                    <a:cubicBezTo>
                      <a:pt x="14078" y="81348"/>
                      <a:pt x="31966" y="96461"/>
                      <a:pt x="53017" y="96461"/>
                    </a:cubicBezTo>
                    <a:cubicBezTo>
                      <a:pt x="55561" y="96461"/>
                      <a:pt x="58105" y="96230"/>
                      <a:pt x="60573" y="95767"/>
                    </a:cubicBezTo>
                    <a:cubicBezTo>
                      <a:pt x="84091" y="91603"/>
                      <a:pt x="99898" y="69088"/>
                      <a:pt x="95734" y="45493"/>
                    </a:cubicBezTo>
                    <a:cubicBezTo>
                      <a:pt x="92033" y="24674"/>
                      <a:pt x="74144" y="9638"/>
                      <a:pt x="53094" y="9638"/>
                    </a:cubicBezTo>
                    <a:close/>
                  </a:path>
                </a:pathLst>
              </a:custGeom>
              <a:solidFill>
                <a:srgbClr val="B3B3B3"/>
              </a:solidFill>
              <a:ln w="7706" cap="flat">
                <a:noFill/>
                <a:prstDash val="solid"/>
                <a:miter/>
              </a:ln>
            </p:spPr>
            <p:txBody>
              <a:bodyPr rtlCol="0" anchor="ctr"/>
              <a:lstStyle/>
              <a:p>
                <a:endParaRPr lang="en-US"/>
              </a:p>
            </p:txBody>
          </p:sp>
          <p:sp>
            <p:nvSpPr>
              <p:cNvPr id="335" name="Graphic 4">
                <a:extLst>
                  <a:ext uri="{FF2B5EF4-FFF2-40B4-BE49-F238E27FC236}">
                    <a16:creationId xmlns:a16="http://schemas.microsoft.com/office/drawing/2014/main" xmlns="" id="{3183CE91-5D02-41BA-811B-66E6A6C46C83}"/>
                  </a:ext>
                </a:extLst>
              </p:cNvPr>
              <p:cNvSpPr/>
              <p:nvPr/>
            </p:nvSpPr>
            <p:spPr>
              <a:xfrm>
                <a:off x="7149483" y="3653381"/>
                <a:ext cx="70938" cy="67700"/>
              </a:xfrm>
              <a:custGeom>
                <a:avLst/>
                <a:gdLst>
                  <a:gd name="connsiteX0" fmla="*/ 0 w 70938"/>
                  <a:gd name="connsiteY0" fmla="*/ 0 h 67700"/>
                  <a:gd name="connsiteX1" fmla="*/ 24597 w 70938"/>
                  <a:gd name="connsiteY1" fmla="*/ 67700 h 67700"/>
                  <a:gd name="connsiteX2" fmla="*/ 70938 w 70938"/>
                  <a:gd name="connsiteY2" fmla="*/ 12491 h 67700"/>
                </a:gdLst>
                <a:ahLst/>
                <a:cxnLst>
                  <a:cxn ang="0">
                    <a:pos x="connsiteX0" y="connsiteY0"/>
                  </a:cxn>
                  <a:cxn ang="0">
                    <a:pos x="connsiteX1" y="connsiteY1"/>
                  </a:cxn>
                  <a:cxn ang="0">
                    <a:pos x="connsiteX2" y="connsiteY2"/>
                  </a:cxn>
                </a:cxnLst>
                <a:rect l="l" t="t" r="r" b="b"/>
                <a:pathLst>
                  <a:path w="70938" h="67700">
                    <a:moveTo>
                      <a:pt x="0" y="0"/>
                    </a:moveTo>
                    <a:lnTo>
                      <a:pt x="24597" y="67700"/>
                    </a:lnTo>
                    <a:lnTo>
                      <a:pt x="70938" y="12491"/>
                    </a:lnTo>
                    <a:close/>
                  </a:path>
                </a:pathLst>
              </a:custGeom>
              <a:solidFill>
                <a:srgbClr val="B3B3B3"/>
              </a:solidFill>
              <a:ln w="7706" cap="flat">
                <a:noFill/>
                <a:prstDash val="solid"/>
                <a:miter/>
              </a:ln>
            </p:spPr>
            <p:txBody>
              <a:bodyPr rtlCol="0" anchor="ctr"/>
              <a:lstStyle/>
              <a:p>
                <a:endParaRPr lang="en-US"/>
              </a:p>
            </p:txBody>
          </p:sp>
          <p:sp>
            <p:nvSpPr>
              <p:cNvPr id="336" name="Graphic 4">
                <a:extLst>
                  <a:ext uri="{FF2B5EF4-FFF2-40B4-BE49-F238E27FC236}">
                    <a16:creationId xmlns:a16="http://schemas.microsoft.com/office/drawing/2014/main" xmlns="" id="{40947524-199D-4D46-B99A-EFFEB71387E3}"/>
                  </a:ext>
                </a:extLst>
              </p:cNvPr>
              <p:cNvSpPr/>
              <p:nvPr/>
            </p:nvSpPr>
            <p:spPr>
              <a:xfrm>
                <a:off x="8784463" y="3941685"/>
                <a:ext cx="71015" cy="67700"/>
              </a:xfrm>
              <a:custGeom>
                <a:avLst/>
                <a:gdLst>
                  <a:gd name="connsiteX0" fmla="*/ 0 w 71015"/>
                  <a:gd name="connsiteY0" fmla="*/ 0 h 67700"/>
                  <a:gd name="connsiteX1" fmla="*/ 24674 w 71015"/>
                  <a:gd name="connsiteY1" fmla="*/ 67700 h 67700"/>
                  <a:gd name="connsiteX2" fmla="*/ 71016 w 71015"/>
                  <a:gd name="connsiteY2" fmla="*/ 12491 h 67700"/>
                </a:gdLst>
                <a:ahLst/>
                <a:cxnLst>
                  <a:cxn ang="0">
                    <a:pos x="connsiteX0" y="connsiteY0"/>
                  </a:cxn>
                  <a:cxn ang="0">
                    <a:pos x="connsiteX1" y="connsiteY1"/>
                  </a:cxn>
                  <a:cxn ang="0">
                    <a:pos x="connsiteX2" y="connsiteY2"/>
                  </a:cxn>
                </a:cxnLst>
                <a:rect l="l" t="t" r="r" b="b"/>
                <a:pathLst>
                  <a:path w="71015" h="67700">
                    <a:moveTo>
                      <a:pt x="0" y="0"/>
                    </a:moveTo>
                    <a:lnTo>
                      <a:pt x="24674" y="67700"/>
                    </a:lnTo>
                    <a:lnTo>
                      <a:pt x="71016" y="12491"/>
                    </a:lnTo>
                    <a:close/>
                  </a:path>
                </a:pathLst>
              </a:custGeom>
              <a:solidFill>
                <a:srgbClr val="B3B3B3"/>
              </a:solidFill>
              <a:ln w="7706" cap="flat">
                <a:noFill/>
                <a:prstDash val="solid"/>
                <a:miter/>
              </a:ln>
            </p:spPr>
            <p:txBody>
              <a:bodyPr rtlCol="0" anchor="ctr"/>
              <a:lstStyle/>
              <a:p>
                <a:endParaRPr lang="en-US"/>
              </a:p>
            </p:txBody>
          </p:sp>
          <p:sp>
            <p:nvSpPr>
              <p:cNvPr id="337" name="Graphic 4">
                <a:extLst>
                  <a:ext uri="{FF2B5EF4-FFF2-40B4-BE49-F238E27FC236}">
                    <a16:creationId xmlns:a16="http://schemas.microsoft.com/office/drawing/2014/main" xmlns="" id="{AF7EDC48-D4B6-4990-934E-DFFE0C1D3443}"/>
                  </a:ext>
                </a:extLst>
              </p:cNvPr>
              <p:cNvSpPr/>
              <p:nvPr/>
            </p:nvSpPr>
            <p:spPr>
              <a:xfrm>
                <a:off x="7037369" y="3234767"/>
                <a:ext cx="172053" cy="848332"/>
              </a:xfrm>
              <a:custGeom>
                <a:avLst/>
                <a:gdLst>
                  <a:gd name="connsiteX0" fmla="*/ 8482 w 172053"/>
                  <a:gd name="connsiteY0" fmla="*/ 848333 h 848332"/>
                  <a:gd name="connsiteX1" fmla="*/ 0 w 172053"/>
                  <a:gd name="connsiteY1" fmla="*/ 843783 h 848332"/>
                  <a:gd name="connsiteX2" fmla="*/ 148586 w 172053"/>
                  <a:gd name="connsiteY2" fmla="*/ 1388 h 848332"/>
                  <a:gd name="connsiteX3" fmla="*/ 158147 w 172053"/>
                  <a:gd name="connsiteY3" fmla="*/ 0 h 848332"/>
                  <a:gd name="connsiteX4" fmla="*/ 8482 w 172053"/>
                  <a:gd name="connsiteY4" fmla="*/ 848333 h 84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53" h="848332">
                    <a:moveTo>
                      <a:pt x="8482" y="848333"/>
                    </a:moveTo>
                    <a:lnTo>
                      <a:pt x="0" y="843783"/>
                    </a:lnTo>
                    <a:cubicBezTo>
                      <a:pt x="138407" y="584009"/>
                      <a:pt x="189838" y="292776"/>
                      <a:pt x="148586" y="1388"/>
                    </a:cubicBezTo>
                    <a:lnTo>
                      <a:pt x="158147" y="0"/>
                    </a:lnTo>
                    <a:cubicBezTo>
                      <a:pt x="199631" y="293470"/>
                      <a:pt x="147891" y="586785"/>
                      <a:pt x="8482" y="848333"/>
                    </a:cubicBezTo>
                    <a:close/>
                  </a:path>
                </a:pathLst>
              </a:custGeom>
              <a:solidFill>
                <a:srgbClr val="B3B3B3"/>
              </a:solidFill>
              <a:ln w="7706" cap="flat">
                <a:noFill/>
                <a:prstDash val="solid"/>
                <a:miter/>
              </a:ln>
            </p:spPr>
            <p:txBody>
              <a:bodyPr rtlCol="0" anchor="ctr"/>
              <a:lstStyle/>
              <a:p>
                <a:endParaRPr lang="en-US"/>
              </a:p>
            </p:txBody>
          </p:sp>
          <p:sp>
            <p:nvSpPr>
              <p:cNvPr id="338" name="Graphic 4">
                <a:extLst>
                  <a:ext uri="{FF2B5EF4-FFF2-40B4-BE49-F238E27FC236}">
                    <a16:creationId xmlns:a16="http://schemas.microsoft.com/office/drawing/2014/main" xmlns="" id="{A190AFBF-6E4B-40FB-A289-4A6EFA6E641F}"/>
                  </a:ext>
                </a:extLst>
              </p:cNvPr>
              <p:cNvSpPr/>
              <p:nvPr/>
            </p:nvSpPr>
            <p:spPr>
              <a:xfrm>
                <a:off x="6902278" y="4992115"/>
                <a:ext cx="1533506" cy="1288923"/>
              </a:xfrm>
              <a:custGeom>
                <a:avLst/>
                <a:gdLst>
                  <a:gd name="connsiteX0" fmla="*/ 3469 w 1533506"/>
                  <a:gd name="connsiteY0" fmla="*/ 1288923 h 1288923"/>
                  <a:gd name="connsiteX1" fmla="*/ 0 w 1533506"/>
                  <a:gd name="connsiteY1" fmla="*/ 1279902 h 1288923"/>
                  <a:gd name="connsiteX2" fmla="*/ 1525256 w 1533506"/>
                  <a:gd name="connsiteY2" fmla="*/ 0 h 1288923"/>
                  <a:gd name="connsiteX3" fmla="*/ 1533506 w 1533506"/>
                  <a:gd name="connsiteY3" fmla="*/ 4935 h 1288923"/>
                  <a:gd name="connsiteX4" fmla="*/ 863600 w 1533506"/>
                  <a:gd name="connsiteY4" fmla="*/ 787341 h 1288923"/>
                  <a:gd name="connsiteX5" fmla="*/ 3469 w 1533506"/>
                  <a:gd name="connsiteY5" fmla="*/ 1288923 h 128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06" h="1288923">
                    <a:moveTo>
                      <a:pt x="3469" y="1288923"/>
                    </a:moveTo>
                    <a:lnTo>
                      <a:pt x="0" y="1279902"/>
                    </a:lnTo>
                    <a:cubicBezTo>
                      <a:pt x="643767" y="1034470"/>
                      <a:pt x="1171180" y="591875"/>
                      <a:pt x="1525256" y="0"/>
                    </a:cubicBezTo>
                    <a:lnTo>
                      <a:pt x="1533506" y="4935"/>
                    </a:lnTo>
                    <a:cubicBezTo>
                      <a:pt x="1354772" y="303648"/>
                      <a:pt x="1129388" y="566892"/>
                      <a:pt x="863600" y="787341"/>
                    </a:cubicBezTo>
                    <a:cubicBezTo>
                      <a:pt x="606370" y="1000620"/>
                      <a:pt x="317065" y="1169407"/>
                      <a:pt x="3469" y="1288923"/>
                    </a:cubicBezTo>
                    <a:close/>
                  </a:path>
                </a:pathLst>
              </a:custGeom>
              <a:solidFill>
                <a:srgbClr val="B3B3B3"/>
              </a:solidFill>
              <a:ln w="7706" cap="flat">
                <a:noFill/>
                <a:prstDash val="solid"/>
                <a:miter/>
              </a:ln>
            </p:spPr>
            <p:txBody>
              <a:bodyPr rtlCol="0" anchor="ctr"/>
              <a:lstStyle/>
              <a:p>
                <a:endParaRPr lang="en-US"/>
              </a:p>
            </p:txBody>
          </p:sp>
          <p:sp>
            <p:nvSpPr>
              <p:cNvPr id="339" name="Graphic 4">
                <a:extLst>
                  <a:ext uri="{FF2B5EF4-FFF2-40B4-BE49-F238E27FC236}">
                    <a16:creationId xmlns:a16="http://schemas.microsoft.com/office/drawing/2014/main" xmlns="" id="{CB3D51D6-BFBA-45EC-B97E-4BE79A86098E}"/>
                  </a:ext>
                </a:extLst>
              </p:cNvPr>
              <p:cNvSpPr/>
              <p:nvPr/>
            </p:nvSpPr>
            <p:spPr>
              <a:xfrm>
                <a:off x="6965307" y="4069914"/>
                <a:ext cx="105946" cy="106022"/>
              </a:xfrm>
              <a:custGeom>
                <a:avLst/>
                <a:gdLst>
                  <a:gd name="connsiteX0" fmla="*/ 52940 w 105946"/>
                  <a:gd name="connsiteY0" fmla="*/ 106022 h 106022"/>
                  <a:gd name="connsiteX1" fmla="*/ 26492 w 105946"/>
                  <a:gd name="connsiteY1" fmla="*/ 98929 h 106022"/>
                  <a:gd name="connsiteX2" fmla="*/ 7061 w 105946"/>
                  <a:gd name="connsiteY2" fmla="*/ 26525 h 106022"/>
                  <a:gd name="connsiteX3" fmla="*/ 53017 w 105946"/>
                  <a:gd name="connsiteY3" fmla="*/ 0 h 106022"/>
                  <a:gd name="connsiteX4" fmla="*/ 79465 w 105946"/>
                  <a:gd name="connsiteY4" fmla="*/ 7094 h 106022"/>
                  <a:gd name="connsiteX5" fmla="*/ 104139 w 105946"/>
                  <a:gd name="connsiteY5" fmla="*/ 39248 h 106022"/>
                  <a:gd name="connsiteX6" fmla="*/ 98819 w 105946"/>
                  <a:gd name="connsiteY6" fmla="*/ 79497 h 106022"/>
                  <a:gd name="connsiteX7" fmla="*/ 52940 w 105946"/>
                  <a:gd name="connsiteY7" fmla="*/ 106022 h 106022"/>
                  <a:gd name="connsiteX8" fmla="*/ 53017 w 105946"/>
                  <a:gd name="connsiteY8" fmla="*/ 9638 h 106022"/>
                  <a:gd name="connsiteX9" fmla="*/ 15389 w 105946"/>
                  <a:gd name="connsiteY9" fmla="*/ 31305 h 106022"/>
                  <a:gd name="connsiteX10" fmla="*/ 31273 w 105946"/>
                  <a:gd name="connsiteY10" fmla="*/ 90524 h 106022"/>
                  <a:gd name="connsiteX11" fmla="*/ 52940 w 105946"/>
                  <a:gd name="connsiteY11" fmla="*/ 96307 h 106022"/>
                  <a:gd name="connsiteX12" fmla="*/ 90568 w 105946"/>
                  <a:gd name="connsiteY12" fmla="*/ 74640 h 106022"/>
                  <a:gd name="connsiteX13" fmla="*/ 74684 w 105946"/>
                  <a:gd name="connsiteY13" fmla="*/ 15421 h 106022"/>
                  <a:gd name="connsiteX14" fmla="*/ 53017 w 105946"/>
                  <a:gd name="connsiteY14"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946" h="106022">
                    <a:moveTo>
                      <a:pt x="52940" y="106022"/>
                    </a:moveTo>
                    <a:cubicBezTo>
                      <a:pt x="43687" y="106022"/>
                      <a:pt x="34511" y="103555"/>
                      <a:pt x="26492" y="98929"/>
                    </a:cubicBezTo>
                    <a:cubicBezTo>
                      <a:pt x="1201" y="84278"/>
                      <a:pt x="-7512" y="51816"/>
                      <a:pt x="7061" y="26525"/>
                    </a:cubicBezTo>
                    <a:cubicBezTo>
                      <a:pt x="16468" y="10178"/>
                      <a:pt x="34126" y="0"/>
                      <a:pt x="53017" y="0"/>
                    </a:cubicBezTo>
                    <a:cubicBezTo>
                      <a:pt x="62270" y="0"/>
                      <a:pt x="71446" y="2467"/>
                      <a:pt x="79465" y="7094"/>
                    </a:cubicBezTo>
                    <a:cubicBezTo>
                      <a:pt x="91725" y="14188"/>
                      <a:pt x="100515" y="25600"/>
                      <a:pt x="104139" y="39248"/>
                    </a:cubicBezTo>
                    <a:cubicBezTo>
                      <a:pt x="107763" y="52895"/>
                      <a:pt x="105913" y="67238"/>
                      <a:pt x="98819" y="79497"/>
                    </a:cubicBezTo>
                    <a:cubicBezTo>
                      <a:pt x="89412" y="95844"/>
                      <a:pt x="71831" y="106022"/>
                      <a:pt x="52940" y="106022"/>
                    </a:cubicBezTo>
                    <a:close/>
                    <a:moveTo>
                      <a:pt x="53017" y="9638"/>
                    </a:moveTo>
                    <a:cubicBezTo>
                      <a:pt x="37519" y="9638"/>
                      <a:pt x="23100" y="17966"/>
                      <a:pt x="15389" y="31305"/>
                    </a:cubicBezTo>
                    <a:cubicBezTo>
                      <a:pt x="3437" y="52047"/>
                      <a:pt x="10531" y="78572"/>
                      <a:pt x="31273" y="90524"/>
                    </a:cubicBezTo>
                    <a:cubicBezTo>
                      <a:pt x="37904" y="94302"/>
                      <a:pt x="45384" y="96307"/>
                      <a:pt x="52940" y="96307"/>
                    </a:cubicBezTo>
                    <a:cubicBezTo>
                      <a:pt x="68439" y="96307"/>
                      <a:pt x="82858" y="87980"/>
                      <a:pt x="90568" y="74640"/>
                    </a:cubicBezTo>
                    <a:cubicBezTo>
                      <a:pt x="102520" y="53898"/>
                      <a:pt x="95426" y="27373"/>
                      <a:pt x="74684" y="15421"/>
                    </a:cubicBezTo>
                    <a:cubicBezTo>
                      <a:pt x="68053" y="11643"/>
                      <a:pt x="60574" y="9638"/>
                      <a:pt x="53017" y="9638"/>
                    </a:cubicBezTo>
                    <a:close/>
                  </a:path>
                </a:pathLst>
              </a:custGeom>
              <a:solidFill>
                <a:srgbClr val="B3B3B3"/>
              </a:solidFill>
              <a:ln w="7706" cap="flat">
                <a:noFill/>
                <a:prstDash val="solid"/>
                <a:miter/>
              </a:ln>
            </p:spPr>
            <p:txBody>
              <a:bodyPr rtlCol="0" anchor="ctr"/>
              <a:lstStyle/>
              <a:p>
                <a:endParaRPr lang="en-US"/>
              </a:p>
            </p:txBody>
          </p:sp>
          <p:sp>
            <p:nvSpPr>
              <p:cNvPr id="340" name="Graphic 4">
                <a:extLst>
                  <a:ext uri="{FF2B5EF4-FFF2-40B4-BE49-F238E27FC236}">
                    <a16:creationId xmlns:a16="http://schemas.microsoft.com/office/drawing/2014/main" xmlns="" id="{B21A7A18-100E-43F1-8944-B49DA1EB1C27}"/>
                  </a:ext>
                </a:extLst>
              </p:cNvPr>
              <p:cNvSpPr/>
              <p:nvPr/>
            </p:nvSpPr>
            <p:spPr>
              <a:xfrm rot="-3599956">
                <a:off x="7731978" y="3755834"/>
                <a:ext cx="9638" cy="1564392"/>
              </a:xfrm>
              <a:custGeom>
                <a:avLst/>
                <a:gdLst>
                  <a:gd name="connsiteX0" fmla="*/ 0 w 9638"/>
                  <a:gd name="connsiteY0" fmla="*/ 0 h 1564392"/>
                  <a:gd name="connsiteX1" fmla="*/ 9638 w 9638"/>
                  <a:gd name="connsiteY1" fmla="*/ 0 h 1564392"/>
                  <a:gd name="connsiteX2" fmla="*/ 9638 w 9638"/>
                  <a:gd name="connsiteY2" fmla="*/ 1564392 h 1564392"/>
                  <a:gd name="connsiteX3" fmla="*/ 0 w 9638"/>
                  <a:gd name="connsiteY3" fmla="*/ 1564392 h 1564392"/>
                </a:gdLst>
                <a:ahLst/>
                <a:cxnLst>
                  <a:cxn ang="0">
                    <a:pos x="connsiteX0" y="connsiteY0"/>
                  </a:cxn>
                  <a:cxn ang="0">
                    <a:pos x="connsiteX1" y="connsiteY1"/>
                  </a:cxn>
                  <a:cxn ang="0">
                    <a:pos x="connsiteX2" y="connsiteY2"/>
                  </a:cxn>
                  <a:cxn ang="0">
                    <a:pos x="connsiteX3" y="connsiteY3"/>
                  </a:cxn>
                </a:cxnLst>
                <a:rect l="l" t="t" r="r" b="b"/>
                <a:pathLst>
                  <a:path w="9638" h="1564392">
                    <a:moveTo>
                      <a:pt x="0" y="0"/>
                    </a:moveTo>
                    <a:lnTo>
                      <a:pt x="9638" y="0"/>
                    </a:lnTo>
                    <a:lnTo>
                      <a:pt x="9638" y="1564392"/>
                    </a:lnTo>
                    <a:lnTo>
                      <a:pt x="0" y="1564392"/>
                    </a:lnTo>
                    <a:close/>
                  </a:path>
                </a:pathLst>
              </a:custGeom>
              <a:solidFill>
                <a:srgbClr val="B3B3B3"/>
              </a:solidFill>
              <a:ln w="7706" cap="flat">
                <a:noFill/>
                <a:prstDash val="solid"/>
                <a:miter/>
              </a:ln>
            </p:spPr>
            <p:txBody>
              <a:bodyPr rtlCol="0" anchor="ctr"/>
              <a:lstStyle/>
              <a:p>
                <a:endParaRPr lang="en-US"/>
              </a:p>
            </p:txBody>
          </p:sp>
          <p:sp>
            <p:nvSpPr>
              <p:cNvPr id="341" name="Graphic 4">
                <a:extLst>
                  <a:ext uri="{FF2B5EF4-FFF2-40B4-BE49-F238E27FC236}">
                    <a16:creationId xmlns:a16="http://schemas.microsoft.com/office/drawing/2014/main" xmlns="" id="{BE5908B1-5F13-4313-9FAA-F3AE44F7A026}"/>
                  </a:ext>
                </a:extLst>
              </p:cNvPr>
              <p:cNvSpPr/>
              <p:nvPr/>
            </p:nvSpPr>
            <p:spPr>
              <a:xfrm>
                <a:off x="8403124" y="4900050"/>
                <a:ext cx="105980" cy="106022"/>
              </a:xfrm>
              <a:custGeom>
                <a:avLst/>
                <a:gdLst>
                  <a:gd name="connsiteX0" fmla="*/ 52940 w 105980"/>
                  <a:gd name="connsiteY0" fmla="*/ 106022 h 106022"/>
                  <a:gd name="connsiteX1" fmla="*/ 26492 w 105980"/>
                  <a:gd name="connsiteY1" fmla="*/ 98928 h 106022"/>
                  <a:gd name="connsiteX2" fmla="*/ 7061 w 105980"/>
                  <a:gd name="connsiteY2" fmla="*/ 26524 h 106022"/>
                  <a:gd name="connsiteX3" fmla="*/ 53017 w 105980"/>
                  <a:gd name="connsiteY3" fmla="*/ 0 h 106022"/>
                  <a:gd name="connsiteX4" fmla="*/ 79464 w 105980"/>
                  <a:gd name="connsiteY4" fmla="*/ 7094 h 106022"/>
                  <a:gd name="connsiteX5" fmla="*/ 104139 w 105980"/>
                  <a:gd name="connsiteY5" fmla="*/ 39247 h 106022"/>
                  <a:gd name="connsiteX6" fmla="*/ 98818 w 105980"/>
                  <a:gd name="connsiteY6" fmla="*/ 79497 h 106022"/>
                  <a:gd name="connsiteX7" fmla="*/ 52940 w 105980"/>
                  <a:gd name="connsiteY7" fmla="*/ 106022 h 106022"/>
                  <a:gd name="connsiteX8" fmla="*/ 53017 w 105980"/>
                  <a:gd name="connsiteY8" fmla="*/ 9638 h 106022"/>
                  <a:gd name="connsiteX9" fmla="*/ 15388 w 105980"/>
                  <a:gd name="connsiteY9" fmla="*/ 31305 h 106022"/>
                  <a:gd name="connsiteX10" fmla="*/ 31272 w 105980"/>
                  <a:gd name="connsiteY10" fmla="*/ 90601 h 106022"/>
                  <a:gd name="connsiteX11" fmla="*/ 52940 w 105980"/>
                  <a:gd name="connsiteY11" fmla="*/ 96384 h 106022"/>
                  <a:gd name="connsiteX12" fmla="*/ 90568 w 105980"/>
                  <a:gd name="connsiteY12" fmla="*/ 74716 h 106022"/>
                  <a:gd name="connsiteX13" fmla="*/ 94886 w 105980"/>
                  <a:gd name="connsiteY13" fmla="*/ 41792 h 106022"/>
                  <a:gd name="connsiteX14" fmla="*/ 74684 w 105980"/>
                  <a:gd name="connsiteY14" fmla="*/ 15421 h 106022"/>
                  <a:gd name="connsiteX15" fmla="*/ 53017 w 105980"/>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980" h="106022">
                    <a:moveTo>
                      <a:pt x="52940" y="106022"/>
                    </a:moveTo>
                    <a:cubicBezTo>
                      <a:pt x="43687" y="106022"/>
                      <a:pt x="34511" y="103555"/>
                      <a:pt x="26492" y="98928"/>
                    </a:cubicBezTo>
                    <a:cubicBezTo>
                      <a:pt x="1201" y="84278"/>
                      <a:pt x="-7512" y="51816"/>
                      <a:pt x="7061" y="26524"/>
                    </a:cubicBezTo>
                    <a:cubicBezTo>
                      <a:pt x="16468" y="10178"/>
                      <a:pt x="34125" y="0"/>
                      <a:pt x="53017" y="0"/>
                    </a:cubicBezTo>
                    <a:cubicBezTo>
                      <a:pt x="62270" y="0"/>
                      <a:pt x="71445" y="2467"/>
                      <a:pt x="79464" y="7094"/>
                    </a:cubicBezTo>
                    <a:cubicBezTo>
                      <a:pt x="91725" y="14187"/>
                      <a:pt x="100515" y="25599"/>
                      <a:pt x="104139" y="39247"/>
                    </a:cubicBezTo>
                    <a:cubicBezTo>
                      <a:pt x="107840" y="52895"/>
                      <a:pt x="105912" y="67237"/>
                      <a:pt x="98818" y="79497"/>
                    </a:cubicBezTo>
                    <a:cubicBezTo>
                      <a:pt x="89412" y="95844"/>
                      <a:pt x="71831" y="106022"/>
                      <a:pt x="52940" y="106022"/>
                    </a:cubicBezTo>
                    <a:close/>
                    <a:moveTo>
                      <a:pt x="53017" y="9638"/>
                    </a:moveTo>
                    <a:cubicBezTo>
                      <a:pt x="37518" y="9638"/>
                      <a:pt x="23099" y="17966"/>
                      <a:pt x="15388" y="31305"/>
                    </a:cubicBezTo>
                    <a:cubicBezTo>
                      <a:pt x="3437" y="52047"/>
                      <a:pt x="10531" y="78572"/>
                      <a:pt x="31272" y="90601"/>
                    </a:cubicBezTo>
                    <a:cubicBezTo>
                      <a:pt x="37827" y="94379"/>
                      <a:pt x="45383" y="96384"/>
                      <a:pt x="52940" y="96384"/>
                    </a:cubicBezTo>
                    <a:cubicBezTo>
                      <a:pt x="68438" y="96384"/>
                      <a:pt x="82857" y="88056"/>
                      <a:pt x="90568" y="74716"/>
                    </a:cubicBezTo>
                    <a:cubicBezTo>
                      <a:pt x="96351" y="64693"/>
                      <a:pt x="97893" y="52973"/>
                      <a:pt x="94886" y="41792"/>
                    </a:cubicBezTo>
                    <a:cubicBezTo>
                      <a:pt x="91879" y="30611"/>
                      <a:pt x="84708" y="21281"/>
                      <a:pt x="74684" y="15421"/>
                    </a:cubicBezTo>
                    <a:cubicBezTo>
                      <a:pt x="68053" y="11643"/>
                      <a:pt x="60574" y="9638"/>
                      <a:pt x="53017" y="9638"/>
                    </a:cubicBezTo>
                    <a:close/>
                  </a:path>
                </a:pathLst>
              </a:custGeom>
              <a:solidFill>
                <a:srgbClr val="B3B3B3"/>
              </a:solidFill>
              <a:ln w="7706" cap="flat">
                <a:noFill/>
                <a:prstDash val="solid"/>
                <a:miter/>
              </a:ln>
            </p:spPr>
            <p:txBody>
              <a:bodyPr rtlCol="0" anchor="ctr"/>
              <a:lstStyle/>
              <a:p>
                <a:endParaRPr lang="en-US"/>
              </a:p>
            </p:txBody>
          </p:sp>
          <p:sp>
            <p:nvSpPr>
              <p:cNvPr id="342" name="Graphic 4">
                <a:extLst>
                  <a:ext uri="{FF2B5EF4-FFF2-40B4-BE49-F238E27FC236}">
                    <a16:creationId xmlns:a16="http://schemas.microsoft.com/office/drawing/2014/main" xmlns="" id="{C5337928-AD48-441E-BD82-7073B94EFCC9}"/>
                  </a:ext>
                </a:extLst>
              </p:cNvPr>
              <p:cNvSpPr/>
              <p:nvPr/>
            </p:nvSpPr>
            <p:spPr>
              <a:xfrm>
                <a:off x="6668720" y="4457763"/>
                <a:ext cx="70938" cy="67777"/>
              </a:xfrm>
              <a:custGeom>
                <a:avLst/>
                <a:gdLst>
                  <a:gd name="connsiteX0" fmla="*/ 24597 w 70938"/>
                  <a:gd name="connsiteY0" fmla="*/ 0 h 67777"/>
                  <a:gd name="connsiteX1" fmla="*/ 0 w 70938"/>
                  <a:gd name="connsiteY1" fmla="*/ 67777 h 67777"/>
                  <a:gd name="connsiteX2" fmla="*/ 70939 w 70938"/>
                  <a:gd name="connsiteY2" fmla="*/ 55286 h 67777"/>
                </a:gdLst>
                <a:ahLst/>
                <a:cxnLst>
                  <a:cxn ang="0">
                    <a:pos x="connsiteX0" y="connsiteY0"/>
                  </a:cxn>
                  <a:cxn ang="0">
                    <a:pos x="connsiteX1" y="connsiteY1"/>
                  </a:cxn>
                  <a:cxn ang="0">
                    <a:pos x="connsiteX2" y="connsiteY2"/>
                  </a:cxn>
                </a:cxnLst>
                <a:rect l="l" t="t" r="r" b="b"/>
                <a:pathLst>
                  <a:path w="70938" h="67777">
                    <a:moveTo>
                      <a:pt x="24597" y="0"/>
                    </a:moveTo>
                    <a:lnTo>
                      <a:pt x="0" y="67777"/>
                    </a:lnTo>
                    <a:lnTo>
                      <a:pt x="70939" y="55286"/>
                    </a:lnTo>
                    <a:close/>
                  </a:path>
                </a:pathLst>
              </a:custGeom>
              <a:solidFill>
                <a:srgbClr val="B3B3B3"/>
              </a:solidFill>
              <a:ln w="7706" cap="flat">
                <a:noFill/>
                <a:prstDash val="solid"/>
                <a:miter/>
              </a:ln>
            </p:spPr>
            <p:txBody>
              <a:bodyPr rtlCol="0" anchor="ctr"/>
              <a:lstStyle/>
              <a:p>
                <a:endParaRPr lang="en-US"/>
              </a:p>
            </p:txBody>
          </p:sp>
          <p:sp>
            <p:nvSpPr>
              <p:cNvPr id="343" name="Graphic 4">
                <a:extLst>
                  <a:ext uri="{FF2B5EF4-FFF2-40B4-BE49-F238E27FC236}">
                    <a16:creationId xmlns:a16="http://schemas.microsoft.com/office/drawing/2014/main" xmlns="" id="{C2E3BEA4-9699-4AAA-8EFF-7B0B17041021}"/>
                  </a:ext>
                </a:extLst>
              </p:cNvPr>
              <p:cNvSpPr/>
              <p:nvPr/>
            </p:nvSpPr>
            <p:spPr>
              <a:xfrm>
                <a:off x="7735883" y="5729645"/>
                <a:ext cx="71015" cy="67700"/>
              </a:xfrm>
              <a:custGeom>
                <a:avLst/>
                <a:gdLst>
                  <a:gd name="connsiteX0" fmla="*/ 24674 w 71015"/>
                  <a:gd name="connsiteY0" fmla="*/ 0 h 67700"/>
                  <a:gd name="connsiteX1" fmla="*/ 0 w 71015"/>
                  <a:gd name="connsiteY1" fmla="*/ 67700 h 67700"/>
                  <a:gd name="connsiteX2" fmla="*/ 71015 w 71015"/>
                  <a:gd name="connsiteY2" fmla="*/ 55209 h 67700"/>
                </a:gdLst>
                <a:ahLst/>
                <a:cxnLst>
                  <a:cxn ang="0">
                    <a:pos x="connsiteX0" y="connsiteY0"/>
                  </a:cxn>
                  <a:cxn ang="0">
                    <a:pos x="connsiteX1" y="connsiteY1"/>
                  </a:cxn>
                  <a:cxn ang="0">
                    <a:pos x="connsiteX2" y="connsiteY2"/>
                  </a:cxn>
                </a:cxnLst>
                <a:rect l="l" t="t" r="r" b="b"/>
                <a:pathLst>
                  <a:path w="71015" h="67700">
                    <a:moveTo>
                      <a:pt x="24674" y="0"/>
                    </a:moveTo>
                    <a:lnTo>
                      <a:pt x="0" y="67700"/>
                    </a:lnTo>
                    <a:lnTo>
                      <a:pt x="71015" y="55209"/>
                    </a:lnTo>
                    <a:close/>
                  </a:path>
                </a:pathLst>
              </a:custGeom>
              <a:solidFill>
                <a:srgbClr val="B3B3B3"/>
              </a:solidFill>
              <a:ln w="7706" cap="flat">
                <a:noFill/>
                <a:prstDash val="solid"/>
                <a:miter/>
              </a:ln>
            </p:spPr>
            <p:txBody>
              <a:bodyPr rtlCol="0" anchor="ctr"/>
              <a:lstStyle/>
              <a:p>
                <a:endParaRPr lang="en-US"/>
              </a:p>
            </p:txBody>
          </p:sp>
          <p:sp>
            <p:nvSpPr>
              <p:cNvPr id="344" name="Graphic 4">
                <a:extLst>
                  <a:ext uri="{FF2B5EF4-FFF2-40B4-BE49-F238E27FC236}">
                    <a16:creationId xmlns:a16="http://schemas.microsoft.com/office/drawing/2014/main" xmlns="" id="{B0263B9B-567F-4AFE-ACF7-26222F072D58}"/>
                  </a:ext>
                </a:extLst>
              </p:cNvPr>
              <p:cNvSpPr/>
              <p:nvPr/>
            </p:nvSpPr>
            <p:spPr>
              <a:xfrm>
                <a:off x="6334075" y="4161749"/>
                <a:ext cx="663429" cy="558718"/>
              </a:xfrm>
              <a:custGeom>
                <a:avLst/>
                <a:gdLst>
                  <a:gd name="connsiteX0" fmla="*/ 3624 w 663429"/>
                  <a:gd name="connsiteY0" fmla="*/ 558718 h 558718"/>
                  <a:gd name="connsiteX1" fmla="*/ 0 w 663429"/>
                  <a:gd name="connsiteY1" fmla="*/ 549774 h 558718"/>
                  <a:gd name="connsiteX2" fmla="*/ 655256 w 663429"/>
                  <a:gd name="connsiteY2" fmla="*/ 0 h 558718"/>
                  <a:gd name="connsiteX3" fmla="*/ 663430 w 663429"/>
                  <a:gd name="connsiteY3" fmla="*/ 5089 h 558718"/>
                  <a:gd name="connsiteX4" fmla="*/ 3624 w 663429"/>
                  <a:gd name="connsiteY4" fmla="*/ 558718 h 558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18">
                    <a:moveTo>
                      <a:pt x="3624" y="558718"/>
                    </a:moveTo>
                    <a:lnTo>
                      <a:pt x="0" y="549774"/>
                    </a:lnTo>
                    <a:cubicBezTo>
                      <a:pt x="273036" y="439742"/>
                      <a:pt x="499577" y="249672"/>
                      <a:pt x="655256" y="0"/>
                    </a:cubicBezTo>
                    <a:lnTo>
                      <a:pt x="663430" y="5089"/>
                    </a:lnTo>
                    <a:cubicBezTo>
                      <a:pt x="506748" y="256458"/>
                      <a:pt x="278588" y="447915"/>
                      <a:pt x="3624" y="558718"/>
                    </a:cubicBezTo>
                    <a:close/>
                  </a:path>
                </a:pathLst>
              </a:custGeom>
              <a:solidFill>
                <a:srgbClr val="B3B3B3"/>
              </a:solidFill>
              <a:ln w="7706" cap="flat">
                <a:noFill/>
                <a:prstDash val="solid"/>
                <a:miter/>
              </a:ln>
            </p:spPr>
            <p:txBody>
              <a:bodyPr rtlCol="0" anchor="ctr"/>
              <a:lstStyle/>
              <a:p>
                <a:endParaRPr lang="en-US"/>
              </a:p>
            </p:txBody>
          </p:sp>
          <p:sp>
            <p:nvSpPr>
              <p:cNvPr id="345" name="Graphic 4">
                <a:extLst>
                  <a:ext uri="{FF2B5EF4-FFF2-40B4-BE49-F238E27FC236}">
                    <a16:creationId xmlns:a16="http://schemas.microsoft.com/office/drawing/2014/main" xmlns="" id="{E4951529-1FE9-4FD2-AFF0-0356C1340FC1}"/>
                  </a:ext>
                </a:extLst>
              </p:cNvPr>
              <p:cNvSpPr/>
              <p:nvPr/>
            </p:nvSpPr>
            <p:spPr>
              <a:xfrm>
                <a:off x="4817609" y="6304864"/>
                <a:ext cx="1997383" cy="177886"/>
              </a:xfrm>
              <a:custGeom>
                <a:avLst/>
                <a:gdLst>
                  <a:gd name="connsiteX0" fmla="*/ 999000 w 1997383"/>
                  <a:gd name="connsiteY0" fmla="*/ 177886 h 177886"/>
                  <a:gd name="connsiteX1" fmla="*/ 981265 w 1997383"/>
                  <a:gd name="connsiteY1" fmla="*/ 177810 h 177886"/>
                  <a:gd name="connsiteX2" fmla="*/ 0 w 1997383"/>
                  <a:gd name="connsiteY2" fmla="*/ 9176 h 177886"/>
                  <a:gd name="connsiteX3" fmla="*/ 3161 w 1997383"/>
                  <a:gd name="connsiteY3" fmla="*/ 77 h 177886"/>
                  <a:gd name="connsiteX4" fmla="*/ 1994222 w 1997383"/>
                  <a:gd name="connsiteY4" fmla="*/ 0 h 177886"/>
                  <a:gd name="connsiteX5" fmla="*/ 1997383 w 1997383"/>
                  <a:gd name="connsiteY5" fmla="*/ 9099 h 177886"/>
                  <a:gd name="connsiteX6" fmla="*/ 999000 w 1997383"/>
                  <a:gd name="connsiteY6" fmla="*/ 177886 h 17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7383" h="177886">
                    <a:moveTo>
                      <a:pt x="999000" y="177886"/>
                    </a:moveTo>
                    <a:cubicBezTo>
                      <a:pt x="993063" y="177886"/>
                      <a:pt x="987203" y="177886"/>
                      <a:pt x="981265" y="177810"/>
                    </a:cubicBezTo>
                    <a:cubicBezTo>
                      <a:pt x="647160" y="175882"/>
                      <a:pt x="316987" y="119131"/>
                      <a:pt x="0" y="9176"/>
                    </a:cubicBezTo>
                    <a:lnTo>
                      <a:pt x="3161" y="77"/>
                    </a:lnTo>
                    <a:cubicBezTo>
                      <a:pt x="654100" y="225847"/>
                      <a:pt x="1342589" y="225847"/>
                      <a:pt x="1994222" y="0"/>
                    </a:cubicBezTo>
                    <a:lnTo>
                      <a:pt x="1997383" y="9099"/>
                    </a:lnTo>
                    <a:cubicBezTo>
                      <a:pt x="1674073" y="121135"/>
                      <a:pt x="1338271" y="177886"/>
                      <a:pt x="999000" y="177886"/>
                    </a:cubicBezTo>
                    <a:close/>
                  </a:path>
                </a:pathLst>
              </a:custGeom>
              <a:solidFill>
                <a:srgbClr val="B3B3B3"/>
              </a:solidFill>
              <a:ln w="7706" cap="flat">
                <a:noFill/>
                <a:prstDash val="solid"/>
                <a:miter/>
              </a:ln>
            </p:spPr>
            <p:txBody>
              <a:bodyPr rtlCol="0" anchor="ctr"/>
              <a:lstStyle/>
              <a:p>
                <a:endParaRPr lang="en-US"/>
              </a:p>
            </p:txBody>
          </p:sp>
          <p:sp>
            <p:nvSpPr>
              <p:cNvPr id="346" name="Graphic 4">
                <a:extLst>
                  <a:ext uri="{FF2B5EF4-FFF2-40B4-BE49-F238E27FC236}">
                    <a16:creationId xmlns:a16="http://schemas.microsoft.com/office/drawing/2014/main" xmlns="" id="{CDE87CE2-107C-4B70-A499-230C418F7828}"/>
                  </a:ext>
                </a:extLst>
              </p:cNvPr>
              <p:cNvSpPr/>
              <p:nvPr/>
            </p:nvSpPr>
            <p:spPr>
              <a:xfrm>
                <a:off x="6237984" y="4680140"/>
                <a:ext cx="105976" cy="106099"/>
              </a:xfrm>
              <a:custGeom>
                <a:avLst/>
                <a:gdLst>
                  <a:gd name="connsiteX0" fmla="*/ 52988 w 105976"/>
                  <a:gd name="connsiteY0" fmla="*/ 106100 h 106099"/>
                  <a:gd name="connsiteX1" fmla="*/ 3177 w 105976"/>
                  <a:gd name="connsiteY1" fmla="*/ 71170 h 106099"/>
                  <a:gd name="connsiteX2" fmla="*/ 34868 w 105976"/>
                  <a:gd name="connsiteY2" fmla="*/ 3238 h 106099"/>
                  <a:gd name="connsiteX3" fmla="*/ 52988 w 105976"/>
                  <a:gd name="connsiteY3" fmla="*/ 0 h 106099"/>
                  <a:gd name="connsiteX4" fmla="*/ 102800 w 105976"/>
                  <a:gd name="connsiteY4" fmla="*/ 34929 h 106099"/>
                  <a:gd name="connsiteX5" fmla="*/ 71108 w 105976"/>
                  <a:gd name="connsiteY5" fmla="*/ 102861 h 106099"/>
                  <a:gd name="connsiteX6" fmla="*/ 52988 w 105976"/>
                  <a:gd name="connsiteY6" fmla="*/ 106100 h 106099"/>
                  <a:gd name="connsiteX7" fmla="*/ 52988 w 105976"/>
                  <a:gd name="connsiteY7" fmla="*/ 9638 h 106099"/>
                  <a:gd name="connsiteX8" fmla="*/ 38184 w 105976"/>
                  <a:gd name="connsiteY8" fmla="*/ 12260 h 106099"/>
                  <a:gd name="connsiteX9" fmla="*/ 12276 w 105976"/>
                  <a:gd name="connsiteY9" fmla="*/ 67854 h 106099"/>
                  <a:gd name="connsiteX10" fmla="*/ 53066 w 105976"/>
                  <a:gd name="connsiteY10" fmla="*/ 96384 h 106099"/>
                  <a:gd name="connsiteX11" fmla="*/ 67870 w 105976"/>
                  <a:gd name="connsiteY11" fmla="*/ 93762 h 106099"/>
                  <a:gd name="connsiteX12" fmla="*/ 93778 w 105976"/>
                  <a:gd name="connsiteY12" fmla="*/ 38168 h 106099"/>
                  <a:gd name="connsiteX13" fmla="*/ 52988 w 105976"/>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976" h="106099">
                    <a:moveTo>
                      <a:pt x="52988" y="106100"/>
                    </a:moveTo>
                    <a:cubicBezTo>
                      <a:pt x="30781" y="106100"/>
                      <a:pt x="10734" y="92066"/>
                      <a:pt x="3177" y="71170"/>
                    </a:cubicBezTo>
                    <a:cubicBezTo>
                      <a:pt x="-6770" y="43720"/>
                      <a:pt x="7418" y="13262"/>
                      <a:pt x="34868" y="3238"/>
                    </a:cubicBezTo>
                    <a:cubicBezTo>
                      <a:pt x="40728" y="1080"/>
                      <a:pt x="46820" y="0"/>
                      <a:pt x="52988" y="0"/>
                    </a:cubicBezTo>
                    <a:cubicBezTo>
                      <a:pt x="75195" y="0"/>
                      <a:pt x="95243" y="14034"/>
                      <a:pt x="102800" y="34929"/>
                    </a:cubicBezTo>
                    <a:cubicBezTo>
                      <a:pt x="112746" y="62379"/>
                      <a:pt x="98558" y="92837"/>
                      <a:pt x="71108" y="102861"/>
                    </a:cubicBezTo>
                    <a:cubicBezTo>
                      <a:pt x="65325" y="105020"/>
                      <a:pt x="59157" y="106100"/>
                      <a:pt x="52988" y="106100"/>
                    </a:cubicBezTo>
                    <a:close/>
                    <a:moveTo>
                      <a:pt x="52988" y="9638"/>
                    </a:moveTo>
                    <a:cubicBezTo>
                      <a:pt x="47899" y="9638"/>
                      <a:pt x="42965" y="10564"/>
                      <a:pt x="38184" y="12260"/>
                    </a:cubicBezTo>
                    <a:cubicBezTo>
                      <a:pt x="15745" y="20433"/>
                      <a:pt x="4102" y="45339"/>
                      <a:pt x="12276" y="67854"/>
                    </a:cubicBezTo>
                    <a:cubicBezTo>
                      <a:pt x="18522" y="84895"/>
                      <a:pt x="34868" y="96384"/>
                      <a:pt x="53066" y="96384"/>
                    </a:cubicBezTo>
                    <a:cubicBezTo>
                      <a:pt x="58154" y="96384"/>
                      <a:pt x="63089" y="95459"/>
                      <a:pt x="67870" y="93762"/>
                    </a:cubicBezTo>
                    <a:cubicBezTo>
                      <a:pt x="90308" y="85589"/>
                      <a:pt x="101951" y="60683"/>
                      <a:pt x="93778" y="38168"/>
                    </a:cubicBezTo>
                    <a:cubicBezTo>
                      <a:pt x="87532" y="21127"/>
                      <a:pt x="71186" y="9638"/>
                      <a:pt x="52988" y="9638"/>
                    </a:cubicBezTo>
                    <a:close/>
                  </a:path>
                </a:pathLst>
              </a:custGeom>
              <a:solidFill>
                <a:srgbClr val="B3B3B3"/>
              </a:solidFill>
              <a:ln w="7706" cap="flat">
                <a:noFill/>
                <a:prstDash val="solid"/>
                <a:miter/>
              </a:ln>
            </p:spPr>
            <p:txBody>
              <a:bodyPr rtlCol="0" anchor="ctr"/>
              <a:lstStyle/>
              <a:p>
                <a:endParaRPr lang="en-US"/>
              </a:p>
            </p:txBody>
          </p:sp>
          <p:sp>
            <p:nvSpPr>
              <p:cNvPr id="347" name="Graphic 4">
                <a:extLst>
                  <a:ext uri="{FF2B5EF4-FFF2-40B4-BE49-F238E27FC236}">
                    <a16:creationId xmlns:a16="http://schemas.microsoft.com/office/drawing/2014/main" xmlns="" id="{7B8DA535-4E31-4A3A-8B75-3F39B982A5AD}"/>
                  </a:ext>
                </a:extLst>
              </p:cNvPr>
              <p:cNvSpPr/>
              <p:nvPr/>
            </p:nvSpPr>
            <p:spPr>
              <a:xfrm rot="-1199926">
                <a:off x="6569943" y="4730821"/>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lstStyle/>
              <a:p>
                <a:endParaRPr lang="en-US"/>
              </a:p>
            </p:txBody>
          </p:sp>
          <p:sp>
            <p:nvSpPr>
              <p:cNvPr id="348" name="Graphic 4">
                <a:extLst>
                  <a:ext uri="{FF2B5EF4-FFF2-40B4-BE49-F238E27FC236}">
                    <a16:creationId xmlns:a16="http://schemas.microsoft.com/office/drawing/2014/main" xmlns="" id="{BB7B66D6-9E4C-4291-B319-A073BBC88901}"/>
                  </a:ext>
                </a:extLst>
              </p:cNvPr>
              <p:cNvSpPr/>
              <p:nvPr/>
            </p:nvSpPr>
            <p:spPr>
              <a:xfrm>
                <a:off x="6805815" y="6240326"/>
                <a:ext cx="106039" cy="106022"/>
              </a:xfrm>
              <a:custGeom>
                <a:avLst/>
                <a:gdLst>
                  <a:gd name="connsiteX0" fmla="*/ 53051 w 106039"/>
                  <a:gd name="connsiteY0" fmla="*/ 106022 h 106022"/>
                  <a:gd name="connsiteX1" fmla="*/ 3240 w 106039"/>
                  <a:gd name="connsiteY1" fmla="*/ 71170 h 106022"/>
                  <a:gd name="connsiteX2" fmla="*/ 5013 w 106039"/>
                  <a:gd name="connsiteY2" fmla="*/ 30612 h 106022"/>
                  <a:gd name="connsiteX3" fmla="*/ 34930 w 106039"/>
                  <a:gd name="connsiteY3" fmla="*/ 3239 h 106022"/>
                  <a:gd name="connsiteX4" fmla="*/ 53051 w 106039"/>
                  <a:gd name="connsiteY4" fmla="*/ 0 h 106022"/>
                  <a:gd name="connsiteX5" fmla="*/ 102862 w 106039"/>
                  <a:gd name="connsiteY5" fmla="*/ 34853 h 106022"/>
                  <a:gd name="connsiteX6" fmla="*/ 71171 w 106039"/>
                  <a:gd name="connsiteY6" fmla="*/ 102784 h 106022"/>
                  <a:gd name="connsiteX7" fmla="*/ 53051 w 106039"/>
                  <a:gd name="connsiteY7" fmla="*/ 106022 h 106022"/>
                  <a:gd name="connsiteX8" fmla="*/ 53051 w 106039"/>
                  <a:gd name="connsiteY8" fmla="*/ 9638 h 106022"/>
                  <a:gd name="connsiteX9" fmla="*/ 38246 w 106039"/>
                  <a:gd name="connsiteY9" fmla="*/ 12260 h 106022"/>
                  <a:gd name="connsiteX10" fmla="*/ 13803 w 106039"/>
                  <a:gd name="connsiteY10" fmla="*/ 34698 h 106022"/>
                  <a:gd name="connsiteX11" fmla="*/ 12338 w 106039"/>
                  <a:gd name="connsiteY11" fmla="*/ 67855 h 106022"/>
                  <a:gd name="connsiteX12" fmla="*/ 53128 w 106039"/>
                  <a:gd name="connsiteY12" fmla="*/ 96384 h 106022"/>
                  <a:gd name="connsiteX13" fmla="*/ 67933 w 106039"/>
                  <a:gd name="connsiteY13" fmla="*/ 93763 h 106022"/>
                  <a:gd name="connsiteX14" fmla="*/ 93840 w 106039"/>
                  <a:gd name="connsiteY14" fmla="*/ 38168 h 106022"/>
                  <a:gd name="connsiteX15" fmla="*/ 53051 w 106039"/>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9" h="106022">
                    <a:moveTo>
                      <a:pt x="53051" y="106022"/>
                    </a:moveTo>
                    <a:cubicBezTo>
                      <a:pt x="30844" y="106022"/>
                      <a:pt x="10796" y="91989"/>
                      <a:pt x="3240" y="71170"/>
                    </a:cubicBezTo>
                    <a:cubicBezTo>
                      <a:pt x="-1618" y="57830"/>
                      <a:pt x="-1001" y="43489"/>
                      <a:pt x="5013" y="30612"/>
                    </a:cubicBezTo>
                    <a:cubicBezTo>
                      <a:pt x="11027" y="17812"/>
                      <a:pt x="21591" y="8019"/>
                      <a:pt x="34930" y="3239"/>
                    </a:cubicBezTo>
                    <a:cubicBezTo>
                      <a:pt x="40791" y="1080"/>
                      <a:pt x="46882" y="0"/>
                      <a:pt x="53051" y="0"/>
                    </a:cubicBezTo>
                    <a:cubicBezTo>
                      <a:pt x="75258" y="0"/>
                      <a:pt x="95306" y="14034"/>
                      <a:pt x="102862" y="34853"/>
                    </a:cubicBezTo>
                    <a:cubicBezTo>
                      <a:pt x="112809" y="62303"/>
                      <a:pt x="98621" y="92837"/>
                      <a:pt x="71171" y="102784"/>
                    </a:cubicBezTo>
                    <a:cubicBezTo>
                      <a:pt x="65311" y="104943"/>
                      <a:pt x="59219" y="106022"/>
                      <a:pt x="53051" y="106022"/>
                    </a:cubicBezTo>
                    <a:close/>
                    <a:moveTo>
                      <a:pt x="53051" y="9638"/>
                    </a:moveTo>
                    <a:cubicBezTo>
                      <a:pt x="47962" y="9638"/>
                      <a:pt x="43027" y="10487"/>
                      <a:pt x="38246" y="12260"/>
                    </a:cubicBezTo>
                    <a:cubicBezTo>
                      <a:pt x="27374" y="16193"/>
                      <a:pt x="18661" y="24212"/>
                      <a:pt x="13803" y="34698"/>
                    </a:cubicBezTo>
                    <a:cubicBezTo>
                      <a:pt x="8868" y="45185"/>
                      <a:pt x="8406" y="56982"/>
                      <a:pt x="12338" y="67855"/>
                    </a:cubicBezTo>
                    <a:cubicBezTo>
                      <a:pt x="18584" y="84895"/>
                      <a:pt x="34930" y="96384"/>
                      <a:pt x="53128" y="96384"/>
                    </a:cubicBezTo>
                    <a:cubicBezTo>
                      <a:pt x="58217" y="96384"/>
                      <a:pt x="63152" y="95536"/>
                      <a:pt x="67933" y="93763"/>
                    </a:cubicBezTo>
                    <a:cubicBezTo>
                      <a:pt x="90371" y="85589"/>
                      <a:pt x="102014" y="60683"/>
                      <a:pt x="93840" y="38168"/>
                    </a:cubicBezTo>
                    <a:cubicBezTo>
                      <a:pt x="87518" y="21051"/>
                      <a:pt x="71171" y="9638"/>
                      <a:pt x="53051" y="9638"/>
                    </a:cubicBezTo>
                    <a:close/>
                  </a:path>
                </a:pathLst>
              </a:custGeom>
              <a:solidFill>
                <a:srgbClr val="B3B3B3"/>
              </a:solidFill>
              <a:ln w="7706" cap="flat">
                <a:noFill/>
                <a:prstDash val="solid"/>
                <a:miter/>
              </a:ln>
            </p:spPr>
            <p:txBody>
              <a:bodyPr rtlCol="0" anchor="ctr"/>
              <a:lstStyle/>
              <a:p>
                <a:endParaRPr lang="en-US"/>
              </a:p>
            </p:txBody>
          </p:sp>
          <p:sp>
            <p:nvSpPr>
              <p:cNvPr id="349" name="Graphic 4">
                <a:extLst>
                  <a:ext uri="{FF2B5EF4-FFF2-40B4-BE49-F238E27FC236}">
                    <a16:creationId xmlns:a16="http://schemas.microsoft.com/office/drawing/2014/main" xmlns="" id="{328FAD73-0F05-493B-8CAC-42AB87ABEE09}"/>
                  </a:ext>
                </a:extLst>
              </p:cNvPr>
              <p:cNvSpPr/>
              <p:nvPr/>
            </p:nvSpPr>
            <p:spPr>
              <a:xfrm>
                <a:off x="5764407" y="4780842"/>
                <a:ext cx="62456" cy="72094"/>
              </a:xfrm>
              <a:custGeom>
                <a:avLst/>
                <a:gdLst>
                  <a:gd name="connsiteX0" fmla="*/ 62457 w 62456"/>
                  <a:gd name="connsiteY0" fmla="*/ 0 h 72094"/>
                  <a:gd name="connsiteX1" fmla="*/ 0 w 62456"/>
                  <a:gd name="connsiteY1" fmla="*/ 36086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86"/>
                    </a:lnTo>
                    <a:lnTo>
                      <a:pt x="62457" y="72095"/>
                    </a:lnTo>
                    <a:close/>
                  </a:path>
                </a:pathLst>
              </a:custGeom>
              <a:solidFill>
                <a:srgbClr val="B3B3B3"/>
              </a:solidFill>
              <a:ln w="7706" cap="flat">
                <a:noFill/>
                <a:prstDash val="solid"/>
                <a:miter/>
              </a:ln>
            </p:spPr>
            <p:txBody>
              <a:bodyPr rtlCol="0" anchor="ctr"/>
              <a:lstStyle/>
              <a:p>
                <a:endParaRPr lang="en-US"/>
              </a:p>
            </p:txBody>
          </p:sp>
          <p:sp>
            <p:nvSpPr>
              <p:cNvPr id="350" name="Graphic 4">
                <a:extLst>
                  <a:ext uri="{FF2B5EF4-FFF2-40B4-BE49-F238E27FC236}">
                    <a16:creationId xmlns:a16="http://schemas.microsoft.com/office/drawing/2014/main" xmlns="" id="{90D38390-011F-4302-9424-9B1562CF08BB}"/>
                  </a:ext>
                </a:extLst>
              </p:cNvPr>
              <p:cNvSpPr/>
              <p:nvPr/>
            </p:nvSpPr>
            <p:spPr>
              <a:xfrm>
                <a:off x="5764407" y="6441113"/>
                <a:ext cx="62456" cy="72094"/>
              </a:xfrm>
              <a:custGeom>
                <a:avLst/>
                <a:gdLst>
                  <a:gd name="connsiteX0" fmla="*/ 62457 w 62456"/>
                  <a:gd name="connsiteY0" fmla="*/ 0 h 72094"/>
                  <a:gd name="connsiteX1" fmla="*/ 0 w 62456"/>
                  <a:gd name="connsiteY1" fmla="*/ 36009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09"/>
                    </a:lnTo>
                    <a:lnTo>
                      <a:pt x="62457" y="72095"/>
                    </a:lnTo>
                    <a:close/>
                  </a:path>
                </a:pathLst>
              </a:custGeom>
              <a:solidFill>
                <a:srgbClr val="B3B3B3"/>
              </a:solidFill>
              <a:ln w="7706" cap="flat">
                <a:noFill/>
                <a:prstDash val="solid"/>
                <a:miter/>
              </a:ln>
            </p:spPr>
            <p:txBody>
              <a:bodyPr rtlCol="0" anchor="ctr"/>
              <a:lstStyle/>
              <a:p>
                <a:endParaRPr lang="en-US"/>
              </a:p>
            </p:txBody>
          </p:sp>
          <p:sp>
            <p:nvSpPr>
              <p:cNvPr id="351" name="Graphic 4">
                <a:extLst>
                  <a:ext uri="{FF2B5EF4-FFF2-40B4-BE49-F238E27FC236}">
                    <a16:creationId xmlns:a16="http://schemas.microsoft.com/office/drawing/2014/main" xmlns="" id="{24A99783-FFCB-45DC-A10F-C300C9BA38EF}"/>
                  </a:ext>
                </a:extLst>
              </p:cNvPr>
              <p:cNvSpPr/>
              <p:nvPr/>
            </p:nvSpPr>
            <p:spPr>
              <a:xfrm>
                <a:off x="5385657" y="4744293"/>
                <a:ext cx="861363" cy="78109"/>
              </a:xfrm>
              <a:custGeom>
                <a:avLst/>
                <a:gdLst>
                  <a:gd name="connsiteX0" fmla="*/ 430798 w 861363"/>
                  <a:gd name="connsiteY0" fmla="*/ 78110 h 78109"/>
                  <a:gd name="connsiteX1" fmla="*/ 0 w 861363"/>
                  <a:gd name="connsiteY1" fmla="*/ 9176 h 78109"/>
                  <a:gd name="connsiteX2" fmla="*/ 3007 w 861363"/>
                  <a:gd name="connsiteY2" fmla="*/ 0 h 78109"/>
                  <a:gd name="connsiteX3" fmla="*/ 858357 w 861363"/>
                  <a:gd name="connsiteY3" fmla="*/ 77 h 78109"/>
                  <a:gd name="connsiteX4" fmla="*/ 861364 w 861363"/>
                  <a:gd name="connsiteY4" fmla="*/ 9253 h 78109"/>
                  <a:gd name="connsiteX5" fmla="*/ 430798 w 861363"/>
                  <a:gd name="connsiteY5" fmla="*/ 78110 h 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1363" h="78109">
                    <a:moveTo>
                      <a:pt x="430798" y="78110"/>
                    </a:moveTo>
                    <a:cubicBezTo>
                      <a:pt x="285836" y="78110"/>
                      <a:pt x="140952" y="55131"/>
                      <a:pt x="0" y="9176"/>
                    </a:cubicBezTo>
                    <a:lnTo>
                      <a:pt x="3007" y="0"/>
                    </a:lnTo>
                    <a:cubicBezTo>
                      <a:pt x="282829" y="91217"/>
                      <a:pt x="578612" y="91217"/>
                      <a:pt x="858357" y="77"/>
                    </a:cubicBezTo>
                    <a:lnTo>
                      <a:pt x="861364" y="9253"/>
                    </a:lnTo>
                    <a:cubicBezTo>
                      <a:pt x="720489" y="55131"/>
                      <a:pt x="575605" y="78110"/>
                      <a:pt x="430798" y="78110"/>
                    </a:cubicBezTo>
                    <a:close/>
                  </a:path>
                </a:pathLst>
              </a:custGeom>
              <a:solidFill>
                <a:srgbClr val="B3B3B3"/>
              </a:solidFill>
              <a:ln w="7706" cap="flat">
                <a:noFill/>
                <a:prstDash val="solid"/>
                <a:miter/>
              </a:ln>
            </p:spPr>
            <p:txBody>
              <a:bodyPr rtlCol="0" anchor="ctr"/>
              <a:lstStyle/>
              <a:p>
                <a:endParaRPr lang="en-US"/>
              </a:p>
            </p:txBody>
          </p:sp>
          <p:sp>
            <p:nvSpPr>
              <p:cNvPr id="352" name="Graphic 4">
                <a:extLst>
                  <a:ext uri="{FF2B5EF4-FFF2-40B4-BE49-F238E27FC236}">
                    <a16:creationId xmlns:a16="http://schemas.microsoft.com/office/drawing/2014/main" xmlns="" id="{20915A69-FC3B-4115-A1EC-820F3188BDD8}"/>
                  </a:ext>
                </a:extLst>
              </p:cNvPr>
              <p:cNvSpPr/>
              <p:nvPr/>
            </p:nvSpPr>
            <p:spPr>
              <a:xfrm>
                <a:off x="3196740" y="4992192"/>
                <a:ext cx="1533583" cy="1288768"/>
              </a:xfrm>
              <a:custGeom>
                <a:avLst/>
                <a:gdLst>
                  <a:gd name="connsiteX0" fmla="*/ 1530114 w 1533583"/>
                  <a:gd name="connsiteY0" fmla="*/ 1288769 h 1288768"/>
                  <a:gd name="connsiteX1" fmla="*/ 643305 w 1533583"/>
                  <a:gd name="connsiteY1" fmla="*/ 764903 h 1288768"/>
                  <a:gd name="connsiteX2" fmla="*/ 0 w 1533583"/>
                  <a:gd name="connsiteY2" fmla="*/ 4935 h 1288768"/>
                  <a:gd name="connsiteX3" fmla="*/ 8250 w 1533583"/>
                  <a:gd name="connsiteY3" fmla="*/ 0 h 1288768"/>
                  <a:gd name="connsiteX4" fmla="*/ 1533584 w 1533583"/>
                  <a:gd name="connsiteY4" fmla="*/ 1279748 h 1288768"/>
                  <a:gd name="connsiteX5" fmla="*/ 1530114 w 1533583"/>
                  <a:gd name="connsiteY5" fmla="*/ 1288769 h 128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83" h="1288768">
                    <a:moveTo>
                      <a:pt x="1530114" y="1288769"/>
                    </a:moveTo>
                    <a:cubicBezTo>
                      <a:pt x="1204876" y="1164627"/>
                      <a:pt x="906549" y="988359"/>
                      <a:pt x="643305" y="764903"/>
                    </a:cubicBezTo>
                    <a:cubicBezTo>
                      <a:pt x="388620" y="548695"/>
                      <a:pt x="172180" y="293007"/>
                      <a:pt x="0" y="4935"/>
                    </a:cubicBezTo>
                    <a:lnTo>
                      <a:pt x="8250" y="0"/>
                    </a:lnTo>
                    <a:cubicBezTo>
                      <a:pt x="361787" y="591335"/>
                      <a:pt x="889200" y="1033930"/>
                      <a:pt x="1533584" y="1279748"/>
                    </a:cubicBezTo>
                    <a:lnTo>
                      <a:pt x="1530114" y="1288769"/>
                    </a:lnTo>
                    <a:close/>
                  </a:path>
                </a:pathLst>
              </a:custGeom>
              <a:solidFill>
                <a:srgbClr val="B3B3B3"/>
              </a:solidFill>
              <a:ln w="7706" cap="flat">
                <a:noFill/>
                <a:prstDash val="solid"/>
                <a:miter/>
              </a:ln>
            </p:spPr>
            <p:txBody>
              <a:bodyPr rtlCol="0" anchor="ctr"/>
              <a:lstStyle/>
              <a:p>
                <a:endParaRPr lang="en-US"/>
              </a:p>
            </p:txBody>
          </p:sp>
          <p:sp>
            <p:nvSpPr>
              <p:cNvPr id="353" name="Graphic 4">
                <a:extLst>
                  <a:ext uri="{FF2B5EF4-FFF2-40B4-BE49-F238E27FC236}">
                    <a16:creationId xmlns:a16="http://schemas.microsoft.com/office/drawing/2014/main" xmlns="" id="{FCCE5407-1031-4591-9DF7-C36DEDC56E9E}"/>
                  </a:ext>
                </a:extLst>
              </p:cNvPr>
              <p:cNvSpPr/>
              <p:nvPr/>
            </p:nvSpPr>
            <p:spPr>
              <a:xfrm>
                <a:off x="5288578" y="4680140"/>
                <a:ext cx="106069" cy="106099"/>
              </a:xfrm>
              <a:custGeom>
                <a:avLst/>
                <a:gdLst>
                  <a:gd name="connsiteX0" fmla="*/ 53051 w 106069"/>
                  <a:gd name="connsiteY0" fmla="*/ 106100 h 106099"/>
                  <a:gd name="connsiteX1" fmla="*/ 34931 w 106069"/>
                  <a:gd name="connsiteY1" fmla="*/ 102861 h 106099"/>
                  <a:gd name="connsiteX2" fmla="*/ 5013 w 106069"/>
                  <a:gd name="connsiteY2" fmla="*/ 75488 h 106099"/>
                  <a:gd name="connsiteX3" fmla="*/ 3240 w 106069"/>
                  <a:gd name="connsiteY3" fmla="*/ 34929 h 106099"/>
                  <a:gd name="connsiteX4" fmla="*/ 53051 w 106069"/>
                  <a:gd name="connsiteY4" fmla="*/ 0 h 106099"/>
                  <a:gd name="connsiteX5" fmla="*/ 71171 w 106069"/>
                  <a:gd name="connsiteY5" fmla="*/ 3238 h 106099"/>
                  <a:gd name="connsiteX6" fmla="*/ 102862 w 106069"/>
                  <a:gd name="connsiteY6" fmla="*/ 71170 h 106099"/>
                  <a:gd name="connsiteX7" fmla="*/ 53051 w 106069"/>
                  <a:gd name="connsiteY7" fmla="*/ 106100 h 106099"/>
                  <a:gd name="connsiteX8" fmla="*/ 53051 w 106069"/>
                  <a:gd name="connsiteY8" fmla="*/ 9638 h 106099"/>
                  <a:gd name="connsiteX9" fmla="*/ 12261 w 106069"/>
                  <a:gd name="connsiteY9" fmla="*/ 38168 h 106099"/>
                  <a:gd name="connsiteX10" fmla="*/ 13726 w 106069"/>
                  <a:gd name="connsiteY10" fmla="*/ 71324 h 106099"/>
                  <a:gd name="connsiteX11" fmla="*/ 38169 w 106069"/>
                  <a:gd name="connsiteY11" fmla="*/ 93762 h 106099"/>
                  <a:gd name="connsiteX12" fmla="*/ 52974 w 106069"/>
                  <a:gd name="connsiteY12" fmla="*/ 96384 h 106099"/>
                  <a:gd name="connsiteX13" fmla="*/ 93763 w 106069"/>
                  <a:gd name="connsiteY13" fmla="*/ 67854 h 106099"/>
                  <a:gd name="connsiteX14" fmla="*/ 67855 w 106069"/>
                  <a:gd name="connsiteY14" fmla="*/ 12260 h 106099"/>
                  <a:gd name="connsiteX15" fmla="*/ 53051 w 106069"/>
                  <a:gd name="connsiteY15"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69" h="106099">
                    <a:moveTo>
                      <a:pt x="53051" y="106100"/>
                    </a:moveTo>
                    <a:cubicBezTo>
                      <a:pt x="46882" y="106100"/>
                      <a:pt x="40791" y="105020"/>
                      <a:pt x="34931" y="102861"/>
                    </a:cubicBezTo>
                    <a:cubicBezTo>
                      <a:pt x="21591" y="98003"/>
                      <a:pt x="11027" y="88288"/>
                      <a:pt x="5013" y="75488"/>
                    </a:cubicBezTo>
                    <a:cubicBezTo>
                      <a:pt x="-1001" y="62688"/>
                      <a:pt x="-1618" y="48269"/>
                      <a:pt x="3240" y="34929"/>
                    </a:cubicBezTo>
                    <a:cubicBezTo>
                      <a:pt x="10873" y="14034"/>
                      <a:pt x="30844" y="0"/>
                      <a:pt x="53051" y="0"/>
                    </a:cubicBezTo>
                    <a:cubicBezTo>
                      <a:pt x="59219" y="0"/>
                      <a:pt x="65311" y="1080"/>
                      <a:pt x="71171" y="3238"/>
                    </a:cubicBezTo>
                    <a:cubicBezTo>
                      <a:pt x="98621" y="13262"/>
                      <a:pt x="112886" y="43720"/>
                      <a:pt x="102862" y="71170"/>
                    </a:cubicBezTo>
                    <a:cubicBezTo>
                      <a:pt x="95228" y="92066"/>
                      <a:pt x="75181" y="106100"/>
                      <a:pt x="53051" y="106100"/>
                    </a:cubicBezTo>
                    <a:close/>
                    <a:moveTo>
                      <a:pt x="53051" y="9638"/>
                    </a:moveTo>
                    <a:cubicBezTo>
                      <a:pt x="34853" y="9638"/>
                      <a:pt x="18507" y="21127"/>
                      <a:pt x="12261" y="38168"/>
                    </a:cubicBezTo>
                    <a:cubicBezTo>
                      <a:pt x="8329" y="49040"/>
                      <a:pt x="8791" y="60838"/>
                      <a:pt x="13726" y="71324"/>
                    </a:cubicBezTo>
                    <a:cubicBezTo>
                      <a:pt x="18584" y="81811"/>
                      <a:pt x="27297" y="89830"/>
                      <a:pt x="38169" y="93762"/>
                    </a:cubicBezTo>
                    <a:cubicBezTo>
                      <a:pt x="42950" y="95536"/>
                      <a:pt x="47962" y="96384"/>
                      <a:pt x="52974" y="96384"/>
                    </a:cubicBezTo>
                    <a:cubicBezTo>
                      <a:pt x="71171" y="96384"/>
                      <a:pt x="87518" y="84895"/>
                      <a:pt x="93763" y="67854"/>
                    </a:cubicBezTo>
                    <a:cubicBezTo>
                      <a:pt x="101937" y="45416"/>
                      <a:pt x="90293" y="20433"/>
                      <a:pt x="67855" y="12260"/>
                    </a:cubicBezTo>
                    <a:cubicBezTo>
                      <a:pt x="63075" y="10564"/>
                      <a:pt x="58063" y="9638"/>
                      <a:pt x="53051" y="9638"/>
                    </a:cubicBezTo>
                    <a:close/>
                  </a:path>
                </a:pathLst>
              </a:custGeom>
              <a:solidFill>
                <a:srgbClr val="B3B3B3"/>
              </a:solidFill>
              <a:ln w="7706" cap="flat">
                <a:noFill/>
                <a:prstDash val="solid"/>
                <a:miter/>
              </a:ln>
            </p:spPr>
            <p:txBody>
              <a:bodyPr rtlCol="0" anchor="ctr"/>
              <a:lstStyle/>
              <a:p>
                <a:endParaRPr lang="en-US"/>
              </a:p>
            </p:txBody>
          </p:sp>
          <p:sp>
            <p:nvSpPr>
              <p:cNvPr id="354" name="Graphic 4">
                <a:extLst>
                  <a:ext uri="{FF2B5EF4-FFF2-40B4-BE49-F238E27FC236}">
                    <a16:creationId xmlns:a16="http://schemas.microsoft.com/office/drawing/2014/main" xmlns="" id="{0A4D26BC-EB1F-4550-AC17-D5265B16F22B}"/>
                  </a:ext>
                </a:extLst>
              </p:cNvPr>
              <p:cNvSpPr/>
              <p:nvPr/>
            </p:nvSpPr>
            <p:spPr>
              <a:xfrm rot="-4200074">
                <a:off x="4275559" y="5508399"/>
                <a:ext cx="1564426" cy="9638"/>
              </a:xfrm>
              <a:custGeom>
                <a:avLst/>
                <a:gdLst>
                  <a:gd name="connsiteX0" fmla="*/ 0 w 1564426"/>
                  <a:gd name="connsiteY0" fmla="*/ 0 h 9638"/>
                  <a:gd name="connsiteX1" fmla="*/ 1564427 w 1564426"/>
                  <a:gd name="connsiteY1" fmla="*/ 0 h 9638"/>
                  <a:gd name="connsiteX2" fmla="*/ 1564427 w 1564426"/>
                  <a:gd name="connsiteY2" fmla="*/ 9639 h 9638"/>
                  <a:gd name="connsiteX3" fmla="*/ 0 w 1564426"/>
                  <a:gd name="connsiteY3" fmla="*/ 9639 h 9638"/>
                </a:gdLst>
                <a:ahLst/>
                <a:cxnLst>
                  <a:cxn ang="0">
                    <a:pos x="connsiteX0" y="connsiteY0"/>
                  </a:cxn>
                  <a:cxn ang="0">
                    <a:pos x="connsiteX1" y="connsiteY1"/>
                  </a:cxn>
                  <a:cxn ang="0">
                    <a:pos x="connsiteX2" y="connsiteY2"/>
                  </a:cxn>
                  <a:cxn ang="0">
                    <a:pos x="connsiteX3" y="connsiteY3"/>
                  </a:cxn>
                </a:cxnLst>
                <a:rect l="l" t="t" r="r" b="b"/>
                <a:pathLst>
                  <a:path w="1564426" h="9638">
                    <a:moveTo>
                      <a:pt x="0" y="0"/>
                    </a:moveTo>
                    <a:lnTo>
                      <a:pt x="1564427" y="0"/>
                    </a:lnTo>
                    <a:lnTo>
                      <a:pt x="1564427" y="9639"/>
                    </a:lnTo>
                    <a:lnTo>
                      <a:pt x="0" y="9639"/>
                    </a:lnTo>
                    <a:close/>
                  </a:path>
                </a:pathLst>
              </a:custGeom>
              <a:solidFill>
                <a:srgbClr val="B3B3B3"/>
              </a:solidFill>
              <a:ln w="7706" cap="flat">
                <a:noFill/>
                <a:prstDash val="solid"/>
                <a:miter/>
              </a:ln>
            </p:spPr>
            <p:txBody>
              <a:bodyPr rtlCol="0" anchor="ctr"/>
              <a:lstStyle/>
              <a:p>
                <a:endParaRPr lang="en-US"/>
              </a:p>
            </p:txBody>
          </p:sp>
          <p:sp>
            <p:nvSpPr>
              <p:cNvPr id="355" name="Graphic 4">
                <a:extLst>
                  <a:ext uri="{FF2B5EF4-FFF2-40B4-BE49-F238E27FC236}">
                    <a16:creationId xmlns:a16="http://schemas.microsoft.com/office/drawing/2014/main" xmlns="" id="{B6EF30B3-186D-4F49-A29A-91CC2C9FD4C3}"/>
                  </a:ext>
                </a:extLst>
              </p:cNvPr>
              <p:cNvSpPr/>
              <p:nvPr/>
            </p:nvSpPr>
            <p:spPr>
              <a:xfrm>
                <a:off x="4720716" y="6240249"/>
                <a:ext cx="106007" cy="106099"/>
              </a:xfrm>
              <a:custGeom>
                <a:avLst/>
                <a:gdLst>
                  <a:gd name="connsiteX0" fmla="*/ 53019 w 106007"/>
                  <a:gd name="connsiteY0" fmla="*/ 106099 h 106099"/>
                  <a:gd name="connsiteX1" fmla="*/ 34899 w 106007"/>
                  <a:gd name="connsiteY1" fmla="*/ 102861 h 106099"/>
                  <a:gd name="connsiteX2" fmla="*/ 3208 w 106007"/>
                  <a:gd name="connsiteY2" fmla="*/ 34929 h 106099"/>
                  <a:gd name="connsiteX3" fmla="*/ 53019 w 106007"/>
                  <a:gd name="connsiteY3" fmla="*/ 0 h 106099"/>
                  <a:gd name="connsiteX4" fmla="*/ 71139 w 106007"/>
                  <a:gd name="connsiteY4" fmla="*/ 3238 h 106099"/>
                  <a:gd name="connsiteX5" fmla="*/ 102830 w 106007"/>
                  <a:gd name="connsiteY5" fmla="*/ 71170 h 106099"/>
                  <a:gd name="connsiteX6" fmla="*/ 53019 w 106007"/>
                  <a:gd name="connsiteY6" fmla="*/ 106099 h 106099"/>
                  <a:gd name="connsiteX7" fmla="*/ 53019 w 106007"/>
                  <a:gd name="connsiteY7" fmla="*/ 9638 h 106099"/>
                  <a:gd name="connsiteX8" fmla="*/ 12229 w 106007"/>
                  <a:gd name="connsiteY8" fmla="*/ 38168 h 106099"/>
                  <a:gd name="connsiteX9" fmla="*/ 38137 w 106007"/>
                  <a:gd name="connsiteY9" fmla="*/ 93762 h 106099"/>
                  <a:gd name="connsiteX10" fmla="*/ 52942 w 106007"/>
                  <a:gd name="connsiteY10" fmla="*/ 96384 h 106099"/>
                  <a:gd name="connsiteX11" fmla="*/ 93732 w 106007"/>
                  <a:gd name="connsiteY11" fmla="*/ 67854 h 106099"/>
                  <a:gd name="connsiteX12" fmla="*/ 67824 w 106007"/>
                  <a:gd name="connsiteY12" fmla="*/ 12260 h 106099"/>
                  <a:gd name="connsiteX13" fmla="*/ 53019 w 106007"/>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07" h="106099">
                    <a:moveTo>
                      <a:pt x="53019" y="106099"/>
                    </a:moveTo>
                    <a:cubicBezTo>
                      <a:pt x="46850" y="106099"/>
                      <a:pt x="40759" y="105020"/>
                      <a:pt x="34899" y="102861"/>
                    </a:cubicBezTo>
                    <a:cubicBezTo>
                      <a:pt x="7449" y="92837"/>
                      <a:pt x="-6816" y="62379"/>
                      <a:pt x="3208" y="34929"/>
                    </a:cubicBezTo>
                    <a:cubicBezTo>
                      <a:pt x="10842" y="14033"/>
                      <a:pt x="30812" y="0"/>
                      <a:pt x="53019" y="0"/>
                    </a:cubicBezTo>
                    <a:cubicBezTo>
                      <a:pt x="59188" y="0"/>
                      <a:pt x="65279" y="1079"/>
                      <a:pt x="71139" y="3238"/>
                    </a:cubicBezTo>
                    <a:cubicBezTo>
                      <a:pt x="98590" y="13262"/>
                      <a:pt x="112777" y="43720"/>
                      <a:pt x="102830" y="71170"/>
                    </a:cubicBezTo>
                    <a:cubicBezTo>
                      <a:pt x="95274" y="92066"/>
                      <a:pt x="75226" y="106099"/>
                      <a:pt x="53019" y="106099"/>
                    </a:cubicBezTo>
                    <a:close/>
                    <a:moveTo>
                      <a:pt x="53019" y="9638"/>
                    </a:moveTo>
                    <a:cubicBezTo>
                      <a:pt x="34822" y="9638"/>
                      <a:pt x="18475" y="21127"/>
                      <a:pt x="12229" y="38168"/>
                    </a:cubicBezTo>
                    <a:cubicBezTo>
                      <a:pt x="4056" y="60606"/>
                      <a:pt x="15699" y="85589"/>
                      <a:pt x="38137" y="93762"/>
                    </a:cubicBezTo>
                    <a:cubicBezTo>
                      <a:pt x="42918" y="95535"/>
                      <a:pt x="47930" y="96384"/>
                      <a:pt x="52942" y="96384"/>
                    </a:cubicBezTo>
                    <a:cubicBezTo>
                      <a:pt x="71139" y="96384"/>
                      <a:pt x="87486" y="84895"/>
                      <a:pt x="93732" y="67854"/>
                    </a:cubicBezTo>
                    <a:cubicBezTo>
                      <a:pt x="101905" y="45416"/>
                      <a:pt x="90262" y="20433"/>
                      <a:pt x="67824" y="12260"/>
                    </a:cubicBezTo>
                    <a:cubicBezTo>
                      <a:pt x="63120" y="10564"/>
                      <a:pt x="58108" y="9638"/>
                      <a:pt x="53019" y="9638"/>
                    </a:cubicBezTo>
                    <a:close/>
                  </a:path>
                </a:pathLst>
              </a:custGeom>
              <a:solidFill>
                <a:srgbClr val="B3B3B3"/>
              </a:solidFill>
              <a:ln w="7706" cap="flat">
                <a:noFill/>
                <a:prstDash val="solid"/>
                <a:miter/>
              </a:ln>
            </p:spPr>
            <p:txBody>
              <a:bodyPr rtlCol="0" anchor="ctr"/>
              <a:lstStyle/>
              <a:p>
                <a:endParaRPr lang="en-US"/>
              </a:p>
            </p:txBody>
          </p:sp>
          <p:sp>
            <p:nvSpPr>
              <p:cNvPr id="356" name="Graphic 4">
                <a:extLst>
                  <a:ext uri="{FF2B5EF4-FFF2-40B4-BE49-F238E27FC236}">
                    <a16:creationId xmlns:a16="http://schemas.microsoft.com/office/drawing/2014/main" xmlns="" id="{36657736-82B8-4425-AE4E-81929C9C5EBF}"/>
                  </a:ext>
                </a:extLst>
              </p:cNvPr>
              <p:cNvSpPr/>
              <p:nvPr/>
            </p:nvSpPr>
            <p:spPr>
              <a:xfrm>
                <a:off x="4884384" y="4458842"/>
                <a:ext cx="71015" cy="67700"/>
              </a:xfrm>
              <a:custGeom>
                <a:avLst/>
                <a:gdLst>
                  <a:gd name="connsiteX0" fmla="*/ 71016 w 71015"/>
                  <a:gd name="connsiteY0" fmla="*/ 12491 h 67700"/>
                  <a:gd name="connsiteX1" fmla="*/ 0 w 71015"/>
                  <a:gd name="connsiteY1" fmla="*/ 0 h 67700"/>
                  <a:gd name="connsiteX2" fmla="*/ 24674 w 71015"/>
                  <a:gd name="connsiteY2" fmla="*/ 67700 h 67700"/>
                </a:gdLst>
                <a:ahLst/>
                <a:cxnLst>
                  <a:cxn ang="0">
                    <a:pos x="connsiteX0" y="connsiteY0"/>
                  </a:cxn>
                  <a:cxn ang="0">
                    <a:pos x="connsiteX1" y="connsiteY1"/>
                  </a:cxn>
                  <a:cxn ang="0">
                    <a:pos x="connsiteX2" y="connsiteY2"/>
                  </a:cxn>
                </a:cxnLst>
                <a:rect l="l" t="t" r="r" b="b"/>
                <a:pathLst>
                  <a:path w="71015" h="67700">
                    <a:moveTo>
                      <a:pt x="71016" y="12491"/>
                    </a:moveTo>
                    <a:lnTo>
                      <a:pt x="0" y="0"/>
                    </a:lnTo>
                    <a:lnTo>
                      <a:pt x="24674" y="67700"/>
                    </a:lnTo>
                    <a:close/>
                  </a:path>
                </a:pathLst>
              </a:custGeom>
              <a:solidFill>
                <a:srgbClr val="B3B3B3"/>
              </a:solidFill>
              <a:ln w="7706" cap="flat">
                <a:noFill/>
                <a:prstDash val="solid"/>
                <a:miter/>
              </a:ln>
            </p:spPr>
            <p:txBody>
              <a:bodyPr rtlCol="0" anchor="ctr"/>
              <a:lstStyle/>
              <a:p>
                <a:endParaRPr lang="en-US"/>
              </a:p>
            </p:txBody>
          </p:sp>
          <p:sp>
            <p:nvSpPr>
              <p:cNvPr id="357" name="Graphic 4">
                <a:extLst>
                  <a:ext uri="{FF2B5EF4-FFF2-40B4-BE49-F238E27FC236}">
                    <a16:creationId xmlns:a16="http://schemas.microsoft.com/office/drawing/2014/main" xmlns="" id="{5C6D5BBC-5C67-488A-9EB1-39E1210FF22D}"/>
                  </a:ext>
                </a:extLst>
              </p:cNvPr>
              <p:cNvSpPr/>
              <p:nvPr/>
            </p:nvSpPr>
            <p:spPr>
              <a:xfrm>
                <a:off x="3817221" y="5730648"/>
                <a:ext cx="71015" cy="67777"/>
              </a:xfrm>
              <a:custGeom>
                <a:avLst/>
                <a:gdLst>
                  <a:gd name="connsiteX0" fmla="*/ 71016 w 71015"/>
                  <a:gd name="connsiteY0" fmla="*/ 12491 h 67777"/>
                  <a:gd name="connsiteX1" fmla="*/ 0 w 71015"/>
                  <a:gd name="connsiteY1" fmla="*/ 0 h 67777"/>
                  <a:gd name="connsiteX2" fmla="*/ 24674 w 71015"/>
                  <a:gd name="connsiteY2" fmla="*/ 67777 h 67777"/>
                </a:gdLst>
                <a:ahLst/>
                <a:cxnLst>
                  <a:cxn ang="0">
                    <a:pos x="connsiteX0" y="connsiteY0"/>
                  </a:cxn>
                  <a:cxn ang="0">
                    <a:pos x="connsiteX1" y="connsiteY1"/>
                  </a:cxn>
                  <a:cxn ang="0">
                    <a:pos x="connsiteX2" y="connsiteY2"/>
                  </a:cxn>
                </a:cxnLst>
                <a:rect l="l" t="t" r="r" b="b"/>
                <a:pathLst>
                  <a:path w="71015" h="67777">
                    <a:moveTo>
                      <a:pt x="71016" y="12491"/>
                    </a:moveTo>
                    <a:lnTo>
                      <a:pt x="0" y="0"/>
                    </a:lnTo>
                    <a:lnTo>
                      <a:pt x="24674" y="67777"/>
                    </a:lnTo>
                    <a:close/>
                  </a:path>
                </a:pathLst>
              </a:custGeom>
              <a:solidFill>
                <a:srgbClr val="B3B3B3"/>
              </a:solidFill>
              <a:ln w="7706" cap="flat">
                <a:noFill/>
                <a:prstDash val="solid"/>
                <a:miter/>
              </a:ln>
            </p:spPr>
            <p:txBody>
              <a:bodyPr rtlCol="0" anchor="ctr"/>
              <a:lstStyle/>
              <a:p>
                <a:endParaRPr lang="en-US"/>
              </a:p>
            </p:txBody>
          </p:sp>
          <p:sp>
            <p:nvSpPr>
              <p:cNvPr id="358" name="Graphic 4">
                <a:extLst>
                  <a:ext uri="{FF2B5EF4-FFF2-40B4-BE49-F238E27FC236}">
                    <a16:creationId xmlns:a16="http://schemas.microsoft.com/office/drawing/2014/main" xmlns="" id="{DC0150AB-1CA2-4732-8086-299322568FA0}"/>
                  </a:ext>
                </a:extLst>
              </p:cNvPr>
              <p:cNvSpPr/>
              <p:nvPr/>
            </p:nvSpPr>
            <p:spPr>
              <a:xfrm>
                <a:off x="4635019" y="4161672"/>
                <a:ext cx="663429" cy="558795"/>
              </a:xfrm>
              <a:custGeom>
                <a:avLst/>
                <a:gdLst>
                  <a:gd name="connsiteX0" fmla="*/ 659806 w 663429"/>
                  <a:gd name="connsiteY0" fmla="*/ 558795 h 558795"/>
                  <a:gd name="connsiteX1" fmla="*/ 0 w 663429"/>
                  <a:gd name="connsiteY1" fmla="*/ 5089 h 558795"/>
                  <a:gd name="connsiteX2" fmla="*/ 8173 w 663429"/>
                  <a:gd name="connsiteY2" fmla="*/ 0 h 558795"/>
                  <a:gd name="connsiteX3" fmla="*/ 663430 w 663429"/>
                  <a:gd name="connsiteY3" fmla="*/ 549851 h 558795"/>
                  <a:gd name="connsiteX4" fmla="*/ 659806 w 663429"/>
                  <a:gd name="connsiteY4" fmla="*/ 558795 h 55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95">
                    <a:moveTo>
                      <a:pt x="659806" y="558795"/>
                    </a:moveTo>
                    <a:cubicBezTo>
                      <a:pt x="384996" y="448069"/>
                      <a:pt x="156836" y="256612"/>
                      <a:pt x="0" y="5089"/>
                    </a:cubicBezTo>
                    <a:lnTo>
                      <a:pt x="8173" y="0"/>
                    </a:lnTo>
                    <a:cubicBezTo>
                      <a:pt x="163930" y="249750"/>
                      <a:pt x="390471" y="439896"/>
                      <a:pt x="663430" y="549851"/>
                    </a:cubicBezTo>
                    <a:lnTo>
                      <a:pt x="659806" y="558795"/>
                    </a:lnTo>
                    <a:close/>
                  </a:path>
                </a:pathLst>
              </a:custGeom>
              <a:solidFill>
                <a:srgbClr val="B3B3B3"/>
              </a:solidFill>
              <a:ln w="7706" cap="flat">
                <a:noFill/>
                <a:prstDash val="solid"/>
                <a:miter/>
              </a:ln>
            </p:spPr>
            <p:txBody>
              <a:bodyPr rtlCol="0" anchor="ctr"/>
              <a:lstStyle/>
              <a:p>
                <a:endParaRPr lang="en-US"/>
              </a:p>
            </p:txBody>
          </p:sp>
          <p:sp>
            <p:nvSpPr>
              <p:cNvPr id="359" name="Graphic 4">
                <a:extLst>
                  <a:ext uri="{FF2B5EF4-FFF2-40B4-BE49-F238E27FC236}">
                    <a16:creationId xmlns:a16="http://schemas.microsoft.com/office/drawing/2014/main" xmlns="" id="{FEA275CB-A489-416A-9A3E-4E2D61F92B3D}"/>
                  </a:ext>
                </a:extLst>
              </p:cNvPr>
              <p:cNvSpPr/>
              <p:nvPr/>
            </p:nvSpPr>
            <p:spPr>
              <a:xfrm>
                <a:off x="2762772" y="2946386"/>
                <a:ext cx="394180" cy="1967080"/>
              </a:xfrm>
              <a:custGeom>
                <a:avLst/>
                <a:gdLst>
                  <a:gd name="connsiteX0" fmla="*/ 385776 w 394180"/>
                  <a:gd name="connsiteY0" fmla="*/ 1967080 h 1967080"/>
                  <a:gd name="connsiteX1" fmla="*/ 43189 w 394180"/>
                  <a:gd name="connsiteY1" fmla="*/ 995684 h 1967080"/>
                  <a:gd name="connsiteX2" fmla="*/ 38871 w 394180"/>
                  <a:gd name="connsiteY2" fmla="*/ 0 h 1967080"/>
                  <a:gd name="connsiteX3" fmla="*/ 48355 w 394180"/>
                  <a:gd name="connsiteY3" fmla="*/ 1542 h 1967080"/>
                  <a:gd name="connsiteX4" fmla="*/ 394180 w 394180"/>
                  <a:gd name="connsiteY4" fmla="*/ 1962377 h 1967080"/>
                  <a:gd name="connsiteX5" fmla="*/ 385776 w 394180"/>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80" h="1967080">
                    <a:moveTo>
                      <a:pt x="385776" y="1967080"/>
                    </a:moveTo>
                    <a:cubicBezTo>
                      <a:pt x="216448" y="1662970"/>
                      <a:pt x="101173" y="1336113"/>
                      <a:pt x="43189" y="995684"/>
                    </a:cubicBezTo>
                    <a:cubicBezTo>
                      <a:pt x="-12945" y="666360"/>
                      <a:pt x="-14333" y="331329"/>
                      <a:pt x="38871" y="0"/>
                    </a:cubicBezTo>
                    <a:lnTo>
                      <a:pt x="48355" y="1542"/>
                    </a:lnTo>
                    <a:cubicBezTo>
                      <a:pt x="-60906" y="681781"/>
                      <a:pt x="58610" y="1359785"/>
                      <a:pt x="394180" y="1962377"/>
                    </a:cubicBezTo>
                    <a:lnTo>
                      <a:pt x="385776" y="1967080"/>
                    </a:lnTo>
                    <a:close/>
                  </a:path>
                </a:pathLst>
              </a:custGeom>
              <a:solidFill>
                <a:srgbClr val="B3B3B3"/>
              </a:solidFill>
              <a:ln w="7706" cap="flat">
                <a:noFill/>
                <a:prstDash val="solid"/>
                <a:miter/>
              </a:ln>
            </p:spPr>
            <p:txBody>
              <a:bodyPr rtlCol="0" anchor="ctr"/>
              <a:lstStyle/>
              <a:p>
                <a:endParaRPr lang="en-US"/>
              </a:p>
            </p:txBody>
          </p:sp>
          <p:sp>
            <p:nvSpPr>
              <p:cNvPr id="360" name="Graphic 4">
                <a:extLst>
                  <a:ext uri="{FF2B5EF4-FFF2-40B4-BE49-F238E27FC236}">
                    <a16:creationId xmlns:a16="http://schemas.microsoft.com/office/drawing/2014/main" xmlns="" id="{3ADCA111-F857-488C-8BA9-7D31297E3453}"/>
                  </a:ext>
                </a:extLst>
              </p:cNvPr>
              <p:cNvSpPr/>
              <p:nvPr/>
            </p:nvSpPr>
            <p:spPr>
              <a:xfrm>
                <a:off x="4561286" y="4069914"/>
                <a:ext cx="106074" cy="106022"/>
              </a:xfrm>
              <a:custGeom>
                <a:avLst/>
                <a:gdLst>
                  <a:gd name="connsiteX0" fmla="*/ 53068 w 106074"/>
                  <a:gd name="connsiteY0" fmla="*/ 106022 h 106022"/>
                  <a:gd name="connsiteX1" fmla="*/ 7112 w 106074"/>
                  <a:gd name="connsiteY1" fmla="*/ 79497 h 106022"/>
                  <a:gd name="connsiteX2" fmla="*/ 26543 w 106074"/>
                  <a:gd name="connsiteY2" fmla="*/ 7094 h 106022"/>
                  <a:gd name="connsiteX3" fmla="*/ 52991 w 106074"/>
                  <a:gd name="connsiteY3" fmla="*/ 0 h 106022"/>
                  <a:gd name="connsiteX4" fmla="*/ 98947 w 106074"/>
                  <a:gd name="connsiteY4" fmla="*/ 26525 h 106022"/>
                  <a:gd name="connsiteX5" fmla="*/ 104267 w 106074"/>
                  <a:gd name="connsiteY5" fmla="*/ 66775 h 106022"/>
                  <a:gd name="connsiteX6" fmla="*/ 79593 w 106074"/>
                  <a:gd name="connsiteY6" fmla="*/ 98929 h 106022"/>
                  <a:gd name="connsiteX7" fmla="*/ 53068 w 106074"/>
                  <a:gd name="connsiteY7" fmla="*/ 106022 h 106022"/>
                  <a:gd name="connsiteX8" fmla="*/ 52991 w 106074"/>
                  <a:gd name="connsiteY8" fmla="*/ 9638 h 106022"/>
                  <a:gd name="connsiteX9" fmla="*/ 31324 w 106074"/>
                  <a:gd name="connsiteY9" fmla="*/ 15421 h 106022"/>
                  <a:gd name="connsiteX10" fmla="*/ 15440 w 106074"/>
                  <a:gd name="connsiteY10" fmla="*/ 74640 h 106022"/>
                  <a:gd name="connsiteX11" fmla="*/ 53068 w 106074"/>
                  <a:gd name="connsiteY11" fmla="*/ 96307 h 106022"/>
                  <a:gd name="connsiteX12" fmla="*/ 74735 w 106074"/>
                  <a:gd name="connsiteY12" fmla="*/ 90524 h 106022"/>
                  <a:gd name="connsiteX13" fmla="*/ 94937 w 106074"/>
                  <a:gd name="connsiteY13" fmla="*/ 64230 h 106022"/>
                  <a:gd name="connsiteX14" fmla="*/ 90619 w 106074"/>
                  <a:gd name="connsiteY14" fmla="*/ 31305 h 106022"/>
                  <a:gd name="connsiteX15" fmla="*/ 52991 w 10607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74" h="106022">
                    <a:moveTo>
                      <a:pt x="53068" y="106022"/>
                    </a:moveTo>
                    <a:cubicBezTo>
                      <a:pt x="34177" y="106022"/>
                      <a:pt x="16596" y="95844"/>
                      <a:pt x="7112" y="79497"/>
                    </a:cubicBezTo>
                    <a:cubicBezTo>
                      <a:pt x="-7538" y="54207"/>
                      <a:pt x="1175" y="21667"/>
                      <a:pt x="26543" y="7094"/>
                    </a:cubicBezTo>
                    <a:cubicBezTo>
                      <a:pt x="34562" y="2467"/>
                      <a:pt x="43738" y="0"/>
                      <a:pt x="52991" y="0"/>
                    </a:cubicBezTo>
                    <a:cubicBezTo>
                      <a:pt x="71882" y="0"/>
                      <a:pt x="89462" y="10178"/>
                      <a:pt x="98947" y="26525"/>
                    </a:cubicBezTo>
                    <a:cubicBezTo>
                      <a:pt x="106040" y="38785"/>
                      <a:pt x="107891" y="53050"/>
                      <a:pt x="104267" y="66775"/>
                    </a:cubicBezTo>
                    <a:cubicBezTo>
                      <a:pt x="100566" y="80423"/>
                      <a:pt x="91853" y="91912"/>
                      <a:pt x="79593" y="98929"/>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7980"/>
                      <a:pt x="37569" y="96307"/>
                      <a:pt x="53068" y="96307"/>
                    </a:cubicBezTo>
                    <a:cubicBezTo>
                      <a:pt x="60624" y="96307"/>
                      <a:pt x="68104" y="94302"/>
                      <a:pt x="74735" y="90524"/>
                    </a:cubicBezTo>
                    <a:cubicBezTo>
                      <a:pt x="84759" y="84741"/>
                      <a:pt x="91930" y="75411"/>
                      <a:pt x="94937" y="64230"/>
                    </a:cubicBezTo>
                    <a:cubicBezTo>
                      <a:pt x="97944" y="53050"/>
                      <a:pt x="96402" y="41329"/>
                      <a:pt x="90619" y="31305"/>
                    </a:cubicBezTo>
                    <a:cubicBezTo>
                      <a:pt x="82908" y="17966"/>
                      <a:pt x="68489" y="9638"/>
                      <a:pt x="52991" y="9638"/>
                    </a:cubicBezTo>
                    <a:close/>
                  </a:path>
                </a:pathLst>
              </a:custGeom>
              <a:solidFill>
                <a:srgbClr val="B3B3B3"/>
              </a:solidFill>
              <a:ln w="7706" cap="flat">
                <a:noFill/>
                <a:prstDash val="solid"/>
                <a:miter/>
              </a:ln>
            </p:spPr>
            <p:txBody>
              <a:bodyPr rtlCol="0" anchor="ctr"/>
              <a:lstStyle/>
              <a:p>
                <a:endParaRPr lang="en-US"/>
              </a:p>
            </p:txBody>
          </p:sp>
          <p:sp>
            <p:nvSpPr>
              <p:cNvPr id="361" name="Graphic 4">
                <a:extLst>
                  <a:ext uri="{FF2B5EF4-FFF2-40B4-BE49-F238E27FC236}">
                    <a16:creationId xmlns:a16="http://schemas.microsoft.com/office/drawing/2014/main" xmlns="" id="{AF7E8686-86AE-4506-8C6B-AB9AD1F0DFB1}"/>
                  </a:ext>
                </a:extLst>
              </p:cNvPr>
              <p:cNvSpPr/>
              <p:nvPr/>
            </p:nvSpPr>
            <p:spPr>
              <a:xfrm rot="-1800811">
                <a:off x="3113506" y="4532897"/>
                <a:ext cx="1564413" cy="9638"/>
              </a:xfrm>
              <a:custGeom>
                <a:avLst/>
                <a:gdLst>
                  <a:gd name="connsiteX0" fmla="*/ 0 w 1564413"/>
                  <a:gd name="connsiteY0" fmla="*/ 0 h 9638"/>
                  <a:gd name="connsiteX1" fmla="*/ 1564414 w 1564413"/>
                  <a:gd name="connsiteY1" fmla="*/ 0 h 9638"/>
                  <a:gd name="connsiteX2" fmla="*/ 1564414 w 1564413"/>
                  <a:gd name="connsiteY2" fmla="*/ 9638 h 9638"/>
                  <a:gd name="connsiteX3" fmla="*/ 0 w 1564413"/>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13" h="9638">
                    <a:moveTo>
                      <a:pt x="0" y="0"/>
                    </a:moveTo>
                    <a:lnTo>
                      <a:pt x="1564414" y="0"/>
                    </a:lnTo>
                    <a:lnTo>
                      <a:pt x="1564414" y="9638"/>
                    </a:lnTo>
                    <a:lnTo>
                      <a:pt x="0" y="9638"/>
                    </a:lnTo>
                    <a:close/>
                  </a:path>
                </a:pathLst>
              </a:custGeom>
              <a:solidFill>
                <a:srgbClr val="B3B3B3"/>
              </a:solidFill>
              <a:ln w="7706" cap="flat">
                <a:noFill/>
                <a:prstDash val="solid"/>
                <a:miter/>
              </a:ln>
            </p:spPr>
            <p:txBody>
              <a:bodyPr rtlCol="0" anchor="ctr"/>
              <a:lstStyle/>
              <a:p>
                <a:endParaRPr lang="en-US"/>
              </a:p>
            </p:txBody>
          </p:sp>
          <p:sp>
            <p:nvSpPr>
              <p:cNvPr id="362" name="Graphic 4">
                <a:extLst>
                  <a:ext uri="{FF2B5EF4-FFF2-40B4-BE49-F238E27FC236}">
                    <a16:creationId xmlns:a16="http://schemas.microsoft.com/office/drawing/2014/main" xmlns="" id="{B1C45A09-65B3-4D66-B0DA-FEDDA30C3E26}"/>
                  </a:ext>
                </a:extLst>
              </p:cNvPr>
              <p:cNvSpPr/>
              <p:nvPr/>
            </p:nvSpPr>
            <p:spPr>
              <a:xfrm>
                <a:off x="3123470" y="4900050"/>
                <a:ext cx="106058" cy="106022"/>
              </a:xfrm>
              <a:custGeom>
                <a:avLst/>
                <a:gdLst>
                  <a:gd name="connsiteX0" fmla="*/ 53068 w 106058"/>
                  <a:gd name="connsiteY0" fmla="*/ 106022 h 106022"/>
                  <a:gd name="connsiteX1" fmla="*/ 7112 w 106058"/>
                  <a:gd name="connsiteY1" fmla="*/ 79497 h 106022"/>
                  <a:gd name="connsiteX2" fmla="*/ 26543 w 106058"/>
                  <a:gd name="connsiteY2" fmla="*/ 7094 h 106022"/>
                  <a:gd name="connsiteX3" fmla="*/ 52991 w 106058"/>
                  <a:gd name="connsiteY3" fmla="*/ 0 h 106022"/>
                  <a:gd name="connsiteX4" fmla="*/ 98947 w 106058"/>
                  <a:gd name="connsiteY4" fmla="*/ 26524 h 106022"/>
                  <a:gd name="connsiteX5" fmla="*/ 79516 w 106058"/>
                  <a:gd name="connsiteY5" fmla="*/ 98928 h 106022"/>
                  <a:gd name="connsiteX6" fmla="*/ 53068 w 106058"/>
                  <a:gd name="connsiteY6" fmla="*/ 106022 h 106022"/>
                  <a:gd name="connsiteX7" fmla="*/ 52991 w 106058"/>
                  <a:gd name="connsiteY7" fmla="*/ 9638 h 106022"/>
                  <a:gd name="connsiteX8" fmla="*/ 31324 w 106058"/>
                  <a:gd name="connsiteY8" fmla="*/ 15421 h 106022"/>
                  <a:gd name="connsiteX9" fmla="*/ 15440 w 106058"/>
                  <a:gd name="connsiteY9" fmla="*/ 74640 h 106022"/>
                  <a:gd name="connsiteX10" fmla="*/ 53068 w 106058"/>
                  <a:gd name="connsiteY10" fmla="*/ 96307 h 106022"/>
                  <a:gd name="connsiteX11" fmla="*/ 74735 w 106058"/>
                  <a:gd name="connsiteY11" fmla="*/ 90524 h 106022"/>
                  <a:gd name="connsiteX12" fmla="*/ 90619 w 106058"/>
                  <a:gd name="connsiteY12" fmla="*/ 31305 h 106022"/>
                  <a:gd name="connsiteX13" fmla="*/ 52991 w 106058"/>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58" h="106022">
                    <a:moveTo>
                      <a:pt x="53068" y="106022"/>
                    </a:moveTo>
                    <a:cubicBezTo>
                      <a:pt x="34177" y="106022"/>
                      <a:pt x="16596" y="95844"/>
                      <a:pt x="7112" y="79497"/>
                    </a:cubicBezTo>
                    <a:cubicBezTo>
                      <a:pt x="-7538" y="54206"/>
                      <a:pt x="1175" y="21667"/>
                      <a:pt x="26543" y="7094"/>
                    </a:cubicBezTo>
                    <a:cubicBezTo>
                      <a:pt x="34562" y="2467"/>
                      <a:pt x="43738" y="0"/>
                      <a:pt x="52991" y="0"/>
                    </a:cubicBezTo>
                    <a:cubicBezTo>
                      <a:pt x="71882" y="0"/>
                      <a:pt x="89540" y="10178"/>
                      <a:pt x="98947" y="26524"/>
                    </a:cubicBezTo>
                    <a:cubicBezTo>
                      <a:pt x="113597" y="51816"/>
                      <a:pt x="104884" y="84355"/>
                      <a:pt x="79516" y="98928"/>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8056"/>
                      <a:pt x="37569" y="96307"/>
                      <a:pt x="53068" y="96307"/>
                    </a:cubicBezTo>
                    <a:cubicBezTo>
                      <a:pt x="60625" y="96307"/>
                      <a:pt x="68104" y="94302"/>
                      <a:pt x="74735" y="90524"/>
                    </a:cubicBezTo>
                    <a:cubicBezTo>
                      <a:pt x="95477" y="78572"/>
                      <a:pt x="102571" y="51970"/>
                      <a:pt x="90619" y="31305"/>
                    </a:cubicBezTo>
                    <a:cubicBezTo>
                      <a:pt x="82909" y="17966"/>
                      <a:pt x="68489" y="9638"/>
                      <a:pt x="52991" y="9638"/>
                    </a:cubicBezTo>
                    <a:close/>
                  </a:path>
                </a:pathLst>
              </a:custGeom>
              <a:solidFill>
                <a:srgbClr val="B3B3B3"/>
              </a:solidFill>
              <a:ln w="7706" cap="flat">
                <a:noFill/>
                <a:prstDash val="solid"/>
                <a:miter/>
              </a:ln>
            </p:spPr>
            <p:txBody>
              <a:bodyPr rtlCol="0" anchor="ctr"/>
              <a:lstStyle/>
              <a:p>
                <a:endParaRPr lang="en-US"/>
              </a:p>
            </p:txBody>
          </p:sp>
          <p:sp>
            <p:nvSpPr>
              <p:cNvPr id="363" name="Graphic 4">
                <a:extLst>
                  <a:ext uri="{FF2B5EF4-FFF2-40B4-BE49-F238E27FC236}">
                    <a16:creationId xmlns:a16="http://schemas.microsoft.com/office/drawing/2014/main" xmlns="" id="{866021EF-FFA7-4BA0-A442-E8254B6C05F1}"/>
                  </a:ext>
                </a:extLst>
              </p:cNvPr>
              <p:cNvSpPr/>
              <p:nvPr/>
            </p:nvSpPr>
            <p:spPr>
              <a:xfrm>
                <a:off x="4415803" y="3618914"/>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lstStyle/>
              <a:p>
                <a:endParaRPr lang="en-US"/>
              </a:p>
            </p:txBody>
          </p:sp>
          <p:sp>
            <p:nvSpPr>
              <p:cNvPr id="364" name="Graphic 4">
                <a:extLst>
                  <a:ext uri="{FF2B5EF4-FFF2-40B4-BE49-F238E27FC236}">
                    <a16:creationId xmlns:a16="http://schemas.microsoft.com/office/drawing/2014/main" xmlns="" id="{21F9F8C2-3FE2-443E-8441-AFF6270F7EA3}"/>
                  </a:ext>
                </a:extLst>
              </p:cNvPr>
              <p:cNvSpPr/>
              <p:nvPr/>
            </p:nvSpPr>
            <p:spPr>
              <a:xfrm>
                <a:off x="2780747" y="3907218"/>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lstStyle/>
              <a:p>
                <a:endParaRPr lang="en-US"/>
              </a:p>
            </p:txBody>
          </p:sp>
          <p:sp>
            <p:nvSpPr>
              <p:cNvPr id="365" name="Graphic 4">
                <a:extLst>
                  <a:ext uri="{FF2B5EF4-FFF2-40B4-BE49-F238E27FC236}">
                    <a16:creationId xmlns:a16="http://schemas.microsoft.com/office/drawing/2014/main" xmlns="" id="{54E6A383-F4A2-4FDF-A214-D9F7CB3E29A7}"/>
                  </a:ext>
                </a:extLst>
              </p:cNvPr>
              <p:cNvSpPr/>
              <p:nvPr/>
            </p:nvSpPr>
            <p:spPr>
              <a:xfrm>
                <a:off x="4423213" y="3234844"/>
                <a:ext cx="172018" cy="848255"/>
              </a:xfrm>
              <a:custGeom>
                <a:avLst/>
                <a:gdLst>
                  <a:gd name="connsiteX0" fmla="*/ 163459 w 172018"/>
                  <a:gd name="connsiteY0" fmla="*/ 848256 h 848255"/>
                  <a:gd name="connsiteX1" fmla="*/ 13949 w 172018"/>
                  <a:gd name="connsiteY1" fmla="*/ 0 h 848255"/>
                  <a:gd name="connsiteX2" fmla="*/ 23510 w 172018"/>
                  <a:gd name="connsiteY2" fmla="*/ 1388 h 848255"/>
                  <a:gd name="connsiteX3" fmla="*/ 172018 w 172018"/>
                  <a:gd name="connsiteY3" fmla="*/ 843783 h 848255"/>
                  <a:gd name="connsiteX4" fmla="*/ 163459 w 172018"/>
                  <a:gd name="connsiteY4" fmla="*/ 848256 h 848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18" h="848255">
                    <a:moveTo>
                      <a:pt x="163459" y="848256"/>
                    </a:moveTo>
                    <a:cubicBezTo>
                      <a:pt x="24127" y="586785"/>
                      <a:pt x="-27612" y="293470"/>
                      <a:pt x="13949" y="0"/>
                    </a:cubicBezTo>
                    <a:lnTo>
                      <a:pt x="23510" y="1388"/>
                    </a:lnTo>
                    <a:cubicBezTo>
                      <a:pt x="-17742" y="292853"/>
                      <a:pt x="33611" y="584087"/>
                      <a:pt x="172018" y="843783"/>
                    </a:cubicBezTo>
                    <a:lnTo>
                      <a:pt x="163459" y="848256"/>
                    </a:lnTo>
                    <a:close/>
                  </a:path>
                </a:pathLst>
              </a:custGeom>
              <a:solidFill>
                <a:srgbClr val="B3B3B3"/>
              </a:solidFill>
              <a:ln w="7706" cap="flat">
                <a:noFill/>
                <a:prstDash val="solid"/>
                <a:miter/>
              </a:ln>
            </p:spPr>
            <p:txBody>
              <a:bodyPr rtlCol="0" anchor="ctr"/>
              <a:lstStyle/>
              <a:p>
                <a:endParaRPr lang="en-US"/>
              </a:p>
            </p:txBody>
          </p:sp>
          <p:sp>
            <p:nvSpPr>
              <p:cNvPr id="366" name="Graphic 4">
                <a:extLst>
                  <a:ext uri="{FF2B5EF4-FFF2-40B4-BE49-F238E27FC236}">
                    <a16:creationId xmlns:a16="http://schemas.microsoft.com/office/drawing/2014/main" xmlns="" id="{FF87D01B-95D9-4F9A-87D5-58D9C32D4C54}"/>
                  </a:ext>
                </a:extLst>
              </p:cNvPr>
              <p:cNvSpPr/>
              <p:nvPr/>
            </p:nvSpPr>
            <p:spPr>
              <a:xfrm>
                <a:off x="2818452" y="1121491"/>
                <a:ext cx="1004937" cy="1731672"/>
              </a:xfrm>
              <a:custGeom>
                <a:avLst/>
                <a:gdLst>
                  <a:gd name="connsiteX0" fmla="*/ 9484 w 1004937"/>
                  <a:gd name="connsiteY0" fmla="*/ 1731672 h 1731672"/>
                  <a:gd name="connsiteX1" fmla="*/ 0 w 1004937"/>
                  <a:gd name="connsiteY1" fmla="*/ 1729821 h 1731672"/>
                  <a:gd name="connsiteX2" fmla="*/ 361941 w 1004937"/>
                  <a:gd name="connsiteY2" fmla="*/ 765520 h 1731672"/>
                  <a:gd name="connsiteX3" fmla="*/ 998615 w 1004937"/>
                  <a:gd name="connsiteY3" fmla="*/ 0 h 1731672"/>
                  <a:gd name="connsiteX4" fmla="*/ 1004937 w 1004937"/>
                  <a:gd name="connsiteY4" fmla="*/ 7325 h 1731672"/>
                  <a:gd name="connsiteX5" fmla="*/ 9484 w 1004937"/>
                  <a:gd name="connsiteY5" fmla="*/ 1731672 h 173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937" h="1731672">
                    <a:moveTo>
                      <a:pt x="9484" y="1731672"/>
                    </a:moveTo>
                    <a:lnTo>
                      <a:pt x="0" y="1729821"/>
                    </a:lnTo>
                    <a:cubicBezTo>
                      <a:pt x="65772" y="1388006"/>
                      <a:pt x="187525" y="1063539"/>
                      <a:pt x="361941" y="765520"/>
                    </a:cubicBezTo>
                    <a:cubicBezTo>
                      <a:pt x="530651" y="477139"/>
                      <a:pt x="744855" y="219601"/>
                      <a:pt x="998615" y="0"/>
                    </a:cubicBezTo>
                    <a:lnTo>
                      <a:pt x="1004937" y="7325"/>
                    </a:lnTo>
                    <a:cubicBezTo>
                      <a:pt x="484002" y="458171"/>
                      <a:pt x="139718" y="1054440"/>
                      <a:pt x="9484" y="1731672"/>
                    </a:cubicBezTo>
                    <a:close/>
                  </a:path>
                </a:pathLst>
              </a:custGeom>
              <a:solidFill>
                <a:srgbClr val="B3B3B3"/>
              </a:solidFill>
              <a:ln w="7706" cap="flat">
                <a:noFill/>
                <a:prstDash val="solid"/>
                <a:miter/>
              </a:ln>
            </p:spPr>
            <p:txBody>
              <a:bodyPr rtlCol="0" anchor="ctr"/>
              <a:lstStyle/>
              <a:p>
                <a:endParaRPr lang="en-US"/>
              </a:p>
            </p:txBody>
          </p:sp>
          <p:sp>
            <p:nvSpPr>
              <p:cNvPr id="367" name="Graphic 4">
                <a:extLst>
                  <a:ext uri="{FF2B5EF4-FFF2-40B4-BE49-F238E27FC236}">
                    <a16:creationId xmlns:a16="http://schemas.microsoft.com/office/drawing/2014/main" xmlns="" id="{FF8ECD1D-C0EE-439E-A02F-B9BD5DF94CF2}"/>
                  </a:ext>
                </a:extLst>
              </p:cNvPr>
              <p:cNvSpPr/>
              <p:nvPr/>
            </p:nvSpPr>
            <p:spPr>
              <a:xfrm>
                <a:off x="4396402" y="3134913"/>
                <a:ext cx="106040" cy="106099"/>
              </a:xfrm>
              <a:custGeom>
                <a:avLst/>
                <a:gdLst>
                  <a:gd name="connsiteX0" fmla="*/ 53097 w 106040"/>
                  <a:gd name="connsiteY0" fmla="*/ 106100 h 106099"/>
                  <a:gd name="connsiteX1" fmla="*/ 43845 w 106040"/>
                  <a:gd name="connsiteY1" fmla="*/ 105251 h 106099"/>
                  <a:gd name="connsiteX2" fmla="*/ 9609 w 106040"/>
                  <a:gd name="connsiteY2" fmla="*/ 83430 h 106099"/>
                  <a:gd name="connsiteX3" fmla="*/ 819 w 106040"/>
                  <a:gd name="connsiteY3" fmla="*/ 43797 h 106099"/>
                  <a:gd name="connsiteX4" fmla="*/ 52943 w 106040"/>
                  <a:gd name="connsiteY4" fmla="*/ 0 h 106099"/>
                  <a:gd name="connsiteX5" fmla="*/ 62196 w 106040"/>
                  <a:gd name="connsiteY5" fmla="*/ 848 h 106099"/>
                  <a:gd name="connsiteX6" fmla="*/ 96431 w 106040"/>
                  <a:gd name="connsiteY6" fmla="*/ 22670 h 106099"/>
                  <a:gd name="connsiteX7" fmla="*/ 105222 w 106040"/>
                  <a:gd name="connsiteY7" fmla="*/ 62303 h 106099"/>
                  <a:gd name="connsiteX8" fmla="*/ 53097 w 106040"/>
                  <a:gd name="connsiteY8" fmla="*/ 106100 h 106099"/>
                  <a:gd name="connsiteX9" fmla="*/ 53020 w 106040"/>
                  <a:gd name="connsiteY9" fmla="*/ 9716 h 106099"/>
                  <a:gd name="connsiteX10" fmla="*/ 10380 w 106040"/>
                  <a:gd name="connsiteY10" fmla="*/ 45570 h 106099"/>
                  <a:gd name="connsiteX11" fmla="*/ 17551 w 106040"/>
                  <a:gd name="connsiteY11" fmla="*/ 77955 h 106099"/>
                  <a:gd name="connsiteX12" fmla="*/ 45541 w 106040"/>
                  <a:gd name="connsiteY12" fmla="*/ 95767 h 106099"/>
                  <a:gd name="connsiteX13" fmla="*/ 53097 w 106040"/>
                  <a:gd name="connsiteY13" fmla="*/ 96461 h 106099"/>
                  <a:gd name="connsiteX14" fmla="*/ 95737 w 106040"/>
                  <a:gd name="connsiteY14" fmla="*/ 60606 h 106099"/>
                  <a:gd name="connsiteX15" fmla="*/ 88567 w 106040"/>
                  <a:gd name="connsiteY15" fmla="*/ 28221 h 106099"/>
                  <a:gd name="connsiteX16" fmla="*/ 60577 w 106040"/>
                  <a:gd name="connsiteY16" fmla="*/ 10410 h 106099"/>
                  <a:gd name="connsiteX17" fmla="*/ 53020 w 106040"/>
                  <a:gd name="connsiteY17"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40" h="106099">
                    <a:moveTo>
                      <a:pt x="53097" y="106100"/>
                    </a:moveTo>
                    <a:cubicBezTo>
                      <a:pt x="50013" y="106100"/>
                      <a:pt x="46929" y="105791"/>
                      <a:pt x="43845" y="105251"/>
                    </a:cubicBezTo>
                    <a:cubicBezTo>
                      <a:pt x="29888" y="102784"/>
                      <a:pt x="17782" y="95073"/>
                      <a:pt x="9609" y="83430"/>
                    </a:cubicBezTo>
                    <a:cubicBezTo>
                      <a:pt x="1513" y="71864"/>
                      <a:pt x="-1649" y="57753"/>
                      <a:pt x="819" y="43797"/>
                    </a:cubicBezTo>
                    <a:cubicBezTo>
                      <a:pt x="5291" y="18429"/>
                      <a:pt x="27189" y="0"/>
                      <a:pt x="52943" y="0"/>
                    </a:cubicBezTo>
                    <a:cubicBezTo>
                      <a:pt x="56027" y="0"/>
                      <a:pt x="59189" y="308"/>
                      <a:pt x="62196" y="848"/>
                    </a:cubicBezTo>
                    <a:cubicBezTo>
                      <a:pt x="76152" y="3316"/>
                      <a:pt x="88258" y="11027"/>
                      <a:pt x="96431" y="22670"/>
                    </a:cubicBezTo>
                    <a:cubicBezTo>
                      <a:pt x="104528" y="34236"/>
                      <a:pt x="107689" y="48346"/>
                      <a:pt x="105222" y="62303"/>
                    </a:cubicBezTo>
                    <a:cubicBezTo>
                      <a:pt x="100827" y="87671"/>
                      <a:pt x="78851" y="106100"/>
                      <a:pt x="53097" y="106100"/>
                    </a:cubicBezTo>
                    <a:close/>
                    <a:moveTo>
                      <a:pt x="53020" y="9716"/>
                    </a:moveTo>
                    <a:cubicBezTo>
                      <a:pt x="31970" y="9716"/>
                      <a:pt x="14004" y="24752"/>
                      <a:pt x="10380" y="45570"/>
                    </a:cubicBezTo>
                    <a:cubicBezTo>
                      <a:pt x="8375" y="56982"/>
                      <a:pt x="10920" y="68471"/>
                      <a:pt x="17551" y="77955"/>
                    </a:cubicBezTo>
                    <a:cubicBezTo>
                      <a:pt x="24182" y="87440"/>
                      <a:pt x="34129" y="93762"/>
                      <a:pt x="45541" y="95767"/>
                    </a:cubicBezTo>
                    <a:cubicBezTo>
                      <a:pt x="48085" y="96230"/>
                      <a:pt x="50630" y="96461"/>
                      <a:pt x="53097" y="96461"/>
                    </a:cubicBezTo>
                    <a:cubicBezTo>
                      <a:pt x="74148" y="96461"/>
                      <a:pt x="92113" y="81348"/>
                      <a:pt x="95737" y="60606"/>
                    </a:cubicBezTo>
                    <a:cubicBezTo>
                      <a:pt x="97742" y="49194"/>
                      <a:pt x="95198" y="37706"/>
                      <a:pt x="88567" y="28221"/>
                    </a:cubicBezTo>
                    <a:cubicBezTo>
                      <a:pt x="81935" y="18737"/>
                      <a:pt x="71989" y="12414"/>
                      <a:pt x="60577" y="10410"/>
                    </a:cubicBezTo>
                    <a:cubicBezTo>
                      <a:pt x="58109" y="9870"/>
                      <a:pt x="55565" y="9716"/>
                      <a:pt x="53020" y="9716"/>
                    </a:cubicBezTo>
                    <a:close/>
                  </a:path>
                </a:pathLst>
              </a:custGeom>
              <a:solidFill>
                <a:srgbClr val="B3B3B3"/>
              </a:solidFill>
              <a:ln w="7706" cap="flat">
                <a:noFill/>
                <a:prstDash val="solid"/>
                <a:miter/>
              </a:ln>
            </p:spPr>
            <p:txBody>
              <a:bodyPr rtlCol="0" anchor="ctr"/>
              <a:lstStyle/>
              <a:p>
                <a:endParaRPr lang="en-US"/>
              </a:p>
            </p:txBody>
          </p:sp>
          <p:sp>
            <p:nvSpPr>
              <p:cNvPr id="368" name="Graphic 4">
                <a:extLst>
                  <a:ext uri="{FF2B5EF4-FFF2-40B4-BE49-F238E27FC236}">
                    <a16:creationId xmlns:a16="http://schemas.microsoft.com/office/drawing/2014/main" xmlns="" id="{BCDDFB34-6945-420F-A395-FDE8463A5A43}"/>
                  </a:ext>
                </a:extLst>
              </p:cNvPr>
              <p:cNvSpPr/>
              <p:nvPr/>
            </p:nvSpPr>
            <p:spPr>
              <a:xfrm rot="-4799820">
                <a:off x="3627510" y="2261814"/>
                <a:ext cx="9638" cy="1564428"/>
              </a:xfrm>
              <a:custGeom>
                <a:avLst/>
                <a:gdLst>
                  <a:gd name="connsiteX0" fmla="*/ 0 w 9638"/>
                  <a:gd name="connsiteY0" fmla="*/ 0 h 1564428"/>
                  <a:gd name="connsiteX1" fmla="*/ 9638 w 9638"/>
                  <a:gd name="connsiteY1" fmla="*/ 0 h 1564428"/>
                  <a:gd name="connsiteX2" fmla="*/ 9638 w 9638"/>
                  <a:gd name="connsiteY2" fmla="*/ 1564429 h 1564428"/>
                  <a:gd name="connsiteX3" fmla="*/ 0 w 9638"/>
                  <a:gd name="connsiteY3" fmla="*/ 1564429 h 1564428"/>
                </a:gdLst>
                <a:ahLst/>
                <a:cxnLst>
                  <a:cxn ang="0">
                    <a:pos x="connsiteX0" y="connsiteY0"/>
                  </a:cxn>
                  <a:cxn ang="0">
                    <a:pos x="connsiteX1" y="connsiteY1"/>
                  </a:cxn>
                  <a:cxn ang="0">
                    <a:pos x="connsiteX2" y="connsiteY2"/>
                  </a:cxn>
                  <a:cxn ang="0">
                    <a:pos x="connsiteX3" y="connsiteY3"/>
                  </a:cxn>
                </a:cxnLst>
                <a:rect l="l" t="t" r="r" b="b"/>
                <a:pathLst>
                  <a:path w="9638" h="1564428">
                    <a:moveTo>
                      <a:pt x="0" y="0"/>
                    </a:moveTo>
                    <a:lnTo>
                      <a:pt x="9638" y="0"/>
                    </a:lnTo>
                    <a:lnTo>
                      <a:pt x="9638" y="1564429"/>
                    </a:lnTo>
                    <a:lnTo>
                      <a:pt x="0" y="1564429"/>
                    </a:lnTo>
                    <a:close/>
                  </a:path>
                </a:pathLst>
              </a:custGeom>
              <a:solidFill>
                <a:srgbClr val="B3B3B3"/>
              </a:solidFill>
              <a:ln w="7706" cap="flat">
                <a:noFill/>
                <a:prstDash val="solid"/>
                <a:miter/>
              </a:ln>
            </p:spPr>
            <p:txBody>
              <a:bodyPr rtlCol="0" anchor="ctr"/>
              <a:lstStyle/>
              <a:p>
                <a:endParaRPr lang="en-US"/>
              </a:p>
            </p:txBody>
          </p:sp>
          <p:sp>
            <p:nvSpPr>
              <p:cNvPr id="369" name="Graphic 4">
                <a:extLst>
                  <a:ext uri="{FF2B5EF4-FFF2-40B4-BE49-F238E27FC236}">
                    <a16:creationId xmlns:a16="http://schemas.microsoft.com/office/drawing/2014/main" xmlns="" id="{67318E45-DA30-49F9-BC6C-E77F6F5128A0}"/>
                  </a:ext>
                </a:extLst>
              </p:cNvPr>
              <p:cNvSpPr/>
              <p:nvPr/>
            </p:nvSpPr>
            <p:spPr>
              <a:xfrm>
                <a:off x="2761428" y="2846686"/>
                <a:ext cx="106034" cy="106022"/>
              </a:xfrm>
              <a:custGeom>
                <a:avLst/>
                <a:gdLst>
                  <a:gd name="connsiteX0" fmla="*/ 53091 w 106034"/>
                  <a:gd name="connsiteY0" fmla="*/ 106022 h 106022"/>
                  <a:gd name="connsiteX1" fmla="*/ 43838 w 106034"/>
                  <a:gd name="connsiteY1" fmla="*/ 105174 h 106022"/>
                  <a:gd name="connsiteX2" fmla="*/ 812 w 106034"/>
                  <a:gd name="connsiteY2" fmla="*/ 43797 h 106022"/>
                  <a:gd name="connsiteX3" fmla="*/ 52937 w 106034"/>
                  <a:gd name="connsiteY3" fmla="*/ 0 h 106022"/>
                  <a:gd name="connsiteX4" fmla="*/ 62190 w 106034"/>
                  <a:gd name="connsiteY4" fmla="*/ 848 h 106022"/>
                  <a:gd name="connsiteX5" fmla="*/ 96425 w 106034"/>
                  <a:gd name="connsiteY5" fmla="*/ 22670 h 106022"/>
                  <a:gd name="connsiteX6" fmla="*/ 105216 w 106034"/>
                  <a:gd name="connsiteY6" fmla="*/ 62302 h 106022"/>
                  <a:gd name="connsiteX7" fmla="*/ 53091 w 106034"/>
                  <a:gd name="connsiteY7" fmla="*/ 106022 h 106022"/>
                  <a:gd name="connsiteX8" fmla="*/ 52937 w 106034"/>
                  <a:gd name="connsiteY8" fmla="*/ 9638 h 106022"/>
                  <a:gd name="connsiteX9" fmla="*/ 10297 w 106034"/>
                  <a:gd name="connsiteY9" fmla="*/ 45493 h 106022"/>
                  <a:gd name="connsiteX10" fmla="*/ 45458 w 106034"/>
                  <a:gd name="connsiteY10" fmla="*/ 95767 h 106022"/>
                  <a:gd name="connsiteX11" fmla="*/ 53014 w 106034"/>
                  <a:gd name="connsiteY11" fmla="*/ 96461 h 106022"/>
                  <a:gd name="connsiteX12" fmla="*/ 95654 w 106034"/>
                  <a:gd name="connsiteY12" fmla="*/ 60606 h 106022"/>
                  <a:gd name="connsiteX13" fmla="*/ 88483 w 106034"/>
                  <a:gd name="connsiteY13" fmla="*/ 28221 h 106022"/>
                  <a:gd name="connsiteX14" fmla="*/ 60493 w 106034"/>
                  <a:gd name="connsiteY14" fmla="*/ 10409 h 106022"/>
                  <a:gd name="connsiteX15" fmla="*/ 52937 w 10603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4" h="106022">
                    <a:moveTo>
                      <a:pt x="53091" y="106022"/>
                    </a:moveTo>
                    <a:cubicBezTo>
                      <a:pt x="50007" y="106022"/>
                      <a:pt x="46923" y="105714"/>
                      <a:pt x="43838" y="105174"/>
                    </a:cubicBezTo>
                    <a:cubicBezTo>
                      <a:pt x="15077" y="100085"/>
                      <a:pt x="-4277" y="72558"/>
                      <a:pt x="812" y="43797"/>
                    </a:cubicBezTo>
                    <a:cubicBezTo>
                      <a:pt x="5285" y="18428"/>
                      <a:pt x="27183" y="0"/>
                      <a:pt x="52937" y="0"/>
                    </a:cubicBezTo>
                    <a:cubicBezTo>
                      <a:pt x="56021" y="0"/>
                      <a:pt x="59106" y="308"/>
                      <a:pt x="62190" y="848"/>
                    </a:cubicBezTo>
                    <a:cubicBezTo>
                      <a:pt x="76146" y="3316"/>
                      <a:pt x="88252" y="11026"/>
                      <a:pt x="96425" y="22670"/>
                    </a:cubicBezTo>
                    <a:cubicBezTo>
                      <a:pt x="104522" y="34236"/>
                      <a:pt x="107683" y="48346"/>
                      <a:pt x="105216" y="62302"/>
                    </a:cubicBezTo>
                    <a:cubicBezTo>
                      <a:pt x="100743" y="87594"/>
                      <a:pt x="78845" y="106022"/>
                      <a:pt x="53091" y="106022"/>
                    </a:cubicBezTo>
                    <a:close/>
                    <a:moveTo>
                      <a:pt x="52937" y="9638"/>
                    </a:moveTo>
                    <a:cubicBezTo>
                      <a:pt x="31887" y="9638"/>
                      <a:pt x="13921" y="24674"/>
                      <a:pt x="10297" y="45493"/>
                    </a:cubicBezTo>
                    <a:cubicBezTo>
                      <a:pt x="6133" y="69011"/>
                      <a:pt x="21940" y="91603"/>
                      <a:pt x="45458" y="95767"/>
                    </a:cubicBezTo>
                    <a:cubicBezTo>
                      <a:pt x="48002" y="96230"/>
                      <a:pt x="50547" y="96461"/>
                      <a:pt x="53014" y="96461"/>
                    </a:cubicBezTo>
                    <a:cubicBezTo>
                      <a:pt x="74064" y="96461"/>
                      <a:pt x="92030" y="81348"/>
                      <a:pt x="95654" y="60606"/>
                    </a:cubicBezTo>
                    <a:cubicBezTo>
                      <a:pt x="97659" y="49194"/>
                      <a:pt x="95115" y="37705"/>
                      <a:pt x="88483" y="28221"/>
                    </a:cubicBezTo>
                    <a:cubicBezTo>
                      <a:pt x="81852" y="18737"/>
                      <a:pt x="71905" y="12414"/>
                      <a:pt x="60493" y="10409"/>
                    </a:cubicBezTo>
                    <a:cubicBezTo>
                      <a:pt x="58026" y="9870"/>
                      <a:pt x="55481" y="9638"/>
                      <a:pt x="52937" y="9638"/>
                    </a:cubicBezTo>
                    <a:close/>
                  </a:path>
                </a:pathLst>
              </a:custGeom>
              <a:solidFill>
                <a:srgbClr val="B3B3B3"/>
              </a:solidFill>
              <a:ln w="7706" cap="flat">
                <a:noFill/>
                <a:prstDash val="solid"/>
                <a:miter/>
              </a:ln>
            </p:spPr>
            <p:txBody>
              <a:bodyPr rtlCol="0" anchor="ctr"/>
              <a:lstStyle/>
              <a:p>
                <a:endParaRPr lang="en-US"/>
              </a:p>
            </p:txBody>
          </p:sp>
          <p:sp>
            <p:nvSpPr>
              <p:cNvPr id="370" name="Graphic 4">
                <a:extLst>
                  <a:ext uri="{FF2B5EF4-FFF2-40B4-BE49-F238E27FC236}">
                    <a16:creationId xmlns:a16="http://schemas.microsoft.com/office/drawing/2014/main" xmlns="" id="{BE5D5BB1-532D-4DAF-85C4-104DFB7D238E}"/>
                  </a:ext>
                </a:extLst>
              </p:cNvPr>
              <p:cNvSpPr/>
              <p:nvPr/>
            </p:nvSpPr>
            <p:spPr>
              <a:xfrm>
                <a:off x="4577883" y="2690082"/>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lstStyle/>
              <a:p>
                <a:endParaRPr lang="en-US"/>
              </a:p>
            </p:txBody>
          </p:sp>
          <p:sp>
            <p:nvSpPr>
              <p:cNvPr id="371" name="Graphic 4">
                <a:extLst>
                  <a:ext uri="{FF2B5EF4-FFF2-40B4-BE49-F238E27FC236}">
                    <a16:creationId xmlns:a16="http://schemas.microsoft.com/office/drawing/2014/main" xmlns="" id="{30D588AF-41E5-4410-A875-8C22897F3BBD}"/>
                  </a:ext>
                </a:extLst>
              </p:cNvPr>
              <p:cNvSpPr/>
              <p:nvPr/>
            </p:nvSpPr>
            <p:spPr>
              <a:xfrm>
                <a:off x="3140066" y="1859946"/>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lstStyle/>
              <a:p>
                <a:endParaRPr lang="en-US"/>
              </a:p>
            </p:txBody>
          </p:sp>
          <p:sp>
            <p:nvSpPr>
              <p:cNvPr id="372" name="Graphic 4">
                <a:extLst>
                  <a:ext uri="{FF2B5EF4-FFF2-40B4-BE49-F238E27FC236}">
                    <a16:creationId xmlns:a16="http://schemas.microsoft.com/office/drawing/2014/main" xmlns="" id="{EB3145D1-589E-42DE-828F-FB9C92F24040}"/>
                  </a:ext>
                </a:extLst>
              </p:cNvPr>
              <p:cNvSpPr/>
              <p:nvPr/>
            </p:nvSpPr>
            <p:spPr>
              <a:xfrm>
                <a:off x="4453894" y="2393759"/>
                <a:ext cx="437120" cy="747939"/>
              </a:xfrm>
              <a:custGeom>
                <a:avLst/>
                <a:gdLst>
                  <a:gd name="connsiteX0" fmla="*/ 9407 w 437120"/>
                  <a:gd name="connsiteY0" fmla="*/ 747939 h 747939"/>
                  <a:gd name="connsiteX1" fmla="*/ 0 w 437120"/>
                  <a:gd name="connsiteY1" fmla="*/ 745935 h 747939"/>
                  <a:gd name="connsiteX2" fmla="*/ 430721 w 437120"/>
                  <a:gd name="connsiteY2" fmla="*/ 0 h 747939"/>
                  <a:gd name="connsiteX3" fmla="*/ 437120 w 437120"/>
                  <a:gd name="connsiteY3" fmla="*/ 7171 h 747939"/>
                  <a:gd name="connsiteX4" fmla="*/ 9407 w 437120"/>
                  <a:gd name="connsiteY4" fmla="*/ 747939 h 747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7939">
                    <a:moveTo>
                      <a:pt x="9407" y="747939"/>
                    </a:moveTo>
                    <a:lnTo>
                      <a:pt x="0" y="745935"/>
                    </a:lnTo>
                    <a:cubicBezTo>
                      <a:pt x="61377" y="456089"/>
                      <a:pt x="210271" y="198165"/>
                      <a:pt x="430721" y="0"/>
                    </a:cubicBezTo>
                    <a:lnTo>
                      <a:pt x="437120" y="7171"/>
                    </a:lnTo>
                    <a:cubicBezTo>
                      <a:pt x="218213" y="203948"/>
                      <a:pt x="70322" y="460098"/>
                      <a:pt x="9407" y="747939"/>
                    </a:cubicBezTo>
                    <a:close/>
                  </a:path>
                </a:pathLst>
              </a:custGeom>
              <a:solidFill>
                <a:srgbClr val="B3B3B3"/>
              </a:solidFill>
              <a:ln w="7706" cap="flat">
                <a:noFill/>
                <a:prstDash val="solid"/>
                <a:miter/>
              </a:ln>
            </p:spPr>
            <p:txBody>
              <a:bodyPr rtlCol="0" anchor="ctr"/>
              <a:lstStyle/>
              <a:p>
                <a:endParaRPr lang="en-US"/>
              </a:p>
            </p:txBody>
          </p:sp>
          <p:sp>
            <p:nvSpPr>
              <p:cNvPr id="373" name="Graphic 4">
                <a:extLst>
                  <a:ext uri="{FF2B5EF4-FFF2-40B4-BE49-F238E27FC236}">
                    <a16:creationId xmlns:a16="http://schemas.microsoft.com/office/drawing/2014/main" xmlns="" id="{CA0228C6-5EBE-4AA2-A9AB-A4B8FAF410E7}"/>
                  </a:ext>
                </a:extLst>
              </p:cNvPr>
              <p:cNvSpPr/>
              <p:nvPr/>
            </p:nvSpPr>
            <p:spPr>
              <a:xfrm>
                <a:off x="3891089" y="376328"/>
                <a:ext cx="1877096" cy="690648"/>
              </a:xfrm>
              <a:custGeom>
                <a:avLst/>
                <a:gdLst>
                  <a:gd name="connsiteX0" fmla="*/ 6091 w 1877096"/>
                  <a:gd name="connsiteY0" fmla="*/ 690649 h 690648"/>
                  <a:gd name="connsiteX1" fmla="*/ 0 w 1877096"/>
                  <a:gd name="connsiteY1" fmla="*/ 683169 h 690648"/>
                  <a:gd name="connsiteX2" fmla="*/ 897142 w 1877096"/>
                  <a:gd name="connsiteY2" fmla="*/ 177115 h 690648"/>
                  <a:gd name="connsiteX3" fmla="*/ 1876942 w 1877096"/>
                  <a:gd name="connsiteY3" fmla="*/ 0 h 690648"/>
                  <a:gd name="connsiteX4" fmla="*/ 1877096 w 1877096"/>
                  <a:gd name="connsiteY4" fmla="*/ 9638 h 690648"/>
                  <a:gd name="connsiteX5" fmla="*/ 6091 w 1877096"/>
                  <a:gd name="connsiteY5" fmla="*/ 690649 h 6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096" h="690648">
                    <a:moveTo>
                      <a:pt x="6091" y="690649"/>
                    </a:moveTo>
                    <a:lnTo>
                      <a:pt x="0" y="683169"/>
                    </a:lnTo>
                    <a:cubicBezTo>
                      <a:pt x="270106" y="463568"/>
                      <a:pt x="571904" y="293316"/>
                      <a:pt x="897142" y="177115"/>
                    </a:cubicBezTo>
                    <a:cubicBezTo>
                      <a:pt x="1211739" y="64693"/>
                      <a:pt x="1541372" y="5089"/>
                      <a:pt x="1876942" y="0"/>
                    </a:cubicBezTo>
                    <a:lnTo>
                      <a:pt x="1877096" y="9638"/>
                    </a:lnTo>
                    <a:cubicBezTo>
                      <a:pt x="1188221" y="20125"/>
                      <a:pt x="541215" y="255610"/>
                      <a:pt x="6091" y="690649"/>
                    </a:cubicBezTo>
                    <a:close/>
                  </a:path>
                </a:pathLst>
              </a:custGeom>
              <a:solidFill>
                <a:srgbClr val="B3B3B3"/>
              </a:solidFill>
              <a:ln w="7706" cap="flat">
                <a:noFill/>
                <a:prstDash val="solid"/>
                <a:miter/>
              </a:ln>
            </p:spPr>
            <p:txBody>
              <a:bodyPr rtlCol="0" anchor="ctr"/>
              <a:lstStyle/>
              <a:p>
                <a:endParaRPr lang="en-US"/>
              </a:p>
            </p:txBody>
          </p:sp>
          <p:sp>
            <p:nvSpPr>
              <p:cNvPr id="374" name="Graphic 4">
                <a:extLst>
                  <a:ext uri="{FF2B5EF4-FFF2-40B4-BE49-F238E27FC236}">
                    <a16:creationId xmlns:a16="http://schemas.microsoft.com/office/drawing/2014/main" xmlns="" id="{A0CB42BC-CEE3-4167-AEAE-FA03D5FABF5C}"/>
                  </a:ext>
                </a:extLst>
              </p:cNvPr>
              <p:cNvSpPr/>
              <p:nvPr/>
            </p:nvSpPr>
            <p:spPr>
              <a:xfrm>
                <a:off x="4871146" y="2312720"/>
                <a:ext cx="106057" cy="106099"/>
              </a:xfrm>
              <a:custGeom>
                <a:avLst/>
                <a:gdLst>
                  <a:gd name="connsiteX0" fmla="*/ 53025 w 106057"/>
                  <a:gd name="connsiteY0" fmla="*/ 106099 h 106099"/>
                  <a:gd name="connsiteX1" fmla="*/ 12390 w 106057"/>
                  <a:gd name="connsiteY1" fmla="*/ 87131 h 106099"/>
                  <a:gd name="connsiteX2" fmla="*/ 207 w 106057"/>
                  <a:gd name="connsiteY2" fmla="*/ 48423 h 106099"/>
                  <a:gd name="connsiteX3" fmla="*/ 18944 w 106057"/>
                  <a:gd name="connsiteY3" fmla="*/ 12414 h 106099"/>
                  <a:gd name="connsiteX4" fmla="*/ 53025 w 106057"/>
                  <a:gd name="connsiteY4" fmla="*/ 0 h 106099"/>
                  <a:gd name="connsiteX5" fmla="*/ 93661 w 106057"/>
                  <a:gd name="connsiteY5" fmla="*/ 18968 h 106099"/>
                  <a:gd name="connsiteX6" fmla="*/ 87106 w 106057"/>
                  <a:gd name="connsiteY6" fmla="*/ 93685 h 106099"/>
                  <a:gd name="connsiteX7" fmla="*/ 53025 w 106057"/>
                  <a:gd name="connsiteY7" fmla="*/ 106099 h 106099"/>
                  <a:gd name="connsiteX8" fmla="*/ 53025 w 106057"/>
                  <a:gd name="connsiteY8" fmla="*/ 9715 h 106099"/>
                  <a:gd name="connsiteX9" fmla="*/ 25189 w 106057"/>
                  <a:gd name="connsiteY9" fmla="*/ 19894 h 106099"/>
                  <a:gd name="connsiteX10" fmla="*/ 9845 w 106057"/>
                  <a:gd name="connsiteY10" fmla="*/ 49349 h 106099"/>
                  <a:gd name="connsiteX11" fmla="*/ 19792 w 106057"/>
                  <a:gd name="connsiteY11" fmla="*/ 81039 h 106099"/>
                  <a:gd name="connsiteX12" fmla="*/ 53025 w 106057"/>
                  <a:gd name="connsiteY12" fmla="*/ 96538 h 106099"/>
                  <a:gd name="connsiteX13" fmla="*/ 80861 w 106057"/>
                  <a:gd name="connsiteY13" fmla="*/ 86360 h 106099"/>
                  <a:gd name="connsiteX14" fmla="*/ 86181 w 106057"/>
                  <a:gd name="connsiteY14" fmla="*/ 25291 h 106099"/>
                  <a:gd name="connsiteX15" fmla="*/ 5302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7" h="106099">
                    <a:moveTo>
                      <a:pt x="53025" y="106099"/>
                    </a:moveTo>
                    <a:cubicBezTo>
                      <a:pt x="37295" y="106099"/>
                      <a:pt x="22491" y="99237"/>
                      <a:pt x="12390" y="87131"/>
                    </a:cubicBezTo>
                    <a:cubicBezTo>
                      <a:pt x="3291" y="76259"/>
                      <a:pt x="-1027" y="62534"/>
                      <a:pt x="207" y="48423"/>
                    </a:cubicBezTo>
                    <a:cubicBezTo>
                      <a:pt x="1440" y="34313"/>
                      <a:pt x="8072" y="21513"/>
                      <a:pt x="18944" y="12414"/>
                    </a:cubicBezTo>
                    <a:cubicBezTo>
                      <a:pt x="28505" y="4395"/>
                      <a:pt x="40534" y="0"/>
                      <a:pt x="53025" y="0"/>
                    </a:cubicBezTo>
                    <a:cubicBezTo>
                      <a:pt x="68755" y="0"/>
                      <a:pt x="83560" y="6940"/>
                      <a:pt x="93661" y="18968"/>
                    </a:cubicBezTo>
                    <a:cubicBezTo>
                      <a:pt x="112475" y="41329"/>
                      <a:pt x="109545" y="74871"/>
                      <a:pt x="87106" y="93685"/>
                    </a:cubicBezTo>
                    <a:cubicBezTo>
                      <a:pt x="77545" y="101627"/>
                      <a:pt x="65439" y="106099"/>
                      <a:pt x="53025" y="106099"/>
                    </a:cubicBezTo>
                    <a:close/>
                    <a:moveTo>
                      <a:pt x="53025" y="9715"/>
                    </a:moveTo>
                    <a:cubicBezTo>
                      <a:pt x="42847" y="9715"/>
                      <a:pt x="32977" y="13339"/>
                      <a:pt x="25189" y="19894"/>
                    </a:cubicBezTo>
                    <a:cubicBezTo>
                      <a:pt x="16322" y="27373"/>
                      <a:pt x="10847" y="37782"/>
                      <a:pt x="9845" y="49349"/>
                    </a:cubicBezTo>
                    <a:cubicBezTo>
                      <a:pt x="8843" y="60915"/>
                      <a:pt x="12390" y="72172"/>
                      <a:pt x="19792" y="81039"/>
                    </a:cubicBezTo>
                    <a:cubicBezTo>
                      <a:pt x="28042" y="90909"/>
                      <a:pt x="40148" y="96538"/>
                      <a:pt x="53025" y="96538"/>
                    </a:cubicBezTo>
                    <a:cubicBezTo>
                      <a:pt x="63203" y="96538"/>
                      <a:pt x="73073" y="92914"/>
                      <a:pt x="80861" y="86360"/>
                    </a:cubicBezTo>
                    <a:cubicBezTo>
                      <a:pt x="99212" y="71016"/>
                      <a:pt x="101603" y="43565"/>
                      <a:pt x="86181" y="25291"/>
                    </a:cubicBezTo>
                    <a:cubicBezTo>
                      <a:pt x="78008" y="15344"/>
                      <a:pt x="65902" y="9715"/>
                      <a:pt x="53025" y="9715"/>
                    </a:cubicBezTo>
                    <a:close/>
                  </a:path>
                </a:pathLst>
              </a:custGeom>
              <a:solidFill>
                <a:srgbClr val="B3B3B3"/>
              </a:solidFill>
              <a:ln w="7706" cap="flat">
                <a:noFill/>
                <a:prstDash val="solid"/>
                <a:miter/>
              </a:ln>
            </p:spPr>
            <p:txBody>
              <a:bodyPr rtlCol="0" anchor="ctr"/>
              <a:lstStyle/>
              <a:p>
                <a:endParaRPr lang="en-US"/>
              </a:p>
            </p:txBody>
          </p:sp>
          <p:sp>
            <p:nvSpPr>
              <p:cNvPr id="375" name="Graphic 4">
                <a:extLst>
                  <a:ext uri="{FF2B5EF4-FFF2-40B4-BE49-F238E27FC236}">
                    <a16:creationId xmlns:a16="http://schemas.microsoft.com/office/drawing/2014/main" xmlns="" id="{BF42B08A-37C8-4931-A507-F69CB7FAB2E4}"/>
                  </a:ext>
                </a:extLst>
              </p:cNvPr>
              <p:cNvSpPr/>
              <p:nvPr/>
            </p:nvSpPr>
            <p:spPr>
              <a:xfrm rot="-2400131">
                <a:off x="4385858" y="947736"/>
                <a:ext cx="9638" cy="1564385"/>
              </a:xfrm>
              <a:custGeom>
                <a:avLst/>
                <a:gdLst>
                  <a:gd name="connsiteX0" fmla="*/ 0 w 9638"/>
                  <a:gd name="connsiteY0" fmla="*/ 0 h 1564385"/>
                  <a:gd name="connsiteX1" fmla="*/ 9638 w 9638"/>
                  <a:gd name="connsiteY1" fmla="*/ 0 h 1564385"/>
                  <a:gd name="connsiteX2" fmla="*/ 9638 w 9638"/>
                  <a:gd name="connsiteY2" fmla="*/ 1564386 h 1564385"/>
                  <a:gd name="connsiteX3" fmla="*/ 0 w 9638"/>
                  <a:gd name="connsiteY3" fmla="*/ 1564386 h 1564385"/>
                </a:gdLst>
                <a:ahLst/>
                <a:cxnLst>
                  <a:cxn ang="0">
                    <a:pos x="connsiteX0" y="connsiteY0"/>
                  </a:cxn>
                  <a:cxn ang="0">
                    <a:pos x="connsiteX1" y="connsiteY1"/>
                  </a:cxn>
                  <a:cxn ang="0">
                    <a:pos x="connsiteX2" y="connsiteY2"/>
                  </a:cxn>
                  <a:cxn ang="0">
                    <a:pos x="connsiteX3" y="connsiteY3"/>
                  </a:cxn>
                </a:cxnLst>
                <a:rect l="l" t="t" r="r" b="b"/>
                <a:pathLst>
                  <a:path w="9638" h="1564385">
                    <a:moveTo>
                      <a:pt x="0" y="0"/>
                    </a:moveTo>
                    <a:lnTo>
                      <a:pt x="9638" y="0"/>
                    </a:lnTo>
                    <a:lnTo>
                      <a:pt x="9638" y="1564386"/>
                    </a:lnTo>
                    <a:lnTo>
                      <a:pt x="0" y="1564386"/>
                    </a:lnTo>
                    <a:close/>
                  </a:path>
                </a:pathLst>
              </a:custGeom>
              <a:solidFill>
                <a:srgbClr val="B3B3B3"/>
              </a:solidFill>
              <a:ln w="7706" cap="flat">
                <a:noFill/>
                <a:prstDash val="solid"/>
                <a:miter/>
              </a:ln>
            </p:spPr>
            <p:txBody>
              <a:bodyPr rtlCol="0" anchor="ctr"/>
              <a:lstStyle/>
              <a:p>
                <a:endParaRPr lang="en-US"/>
              </a:p>
            </p:txBody>
          </p:sp>
          <p:sp>
            <p:nvSpPr>
              <p:cNvPr id="376" name="Graphic 4">
                <a:extLst>
                  <a:ext uri="{FF2B5EF4-FFF2-40B4-BE49-F238E27FC236}">
                    <a16:creationId xmlns:a16="http://schemas.microsoft.com/office/drawing/2014/main" xmlns="" id="{573DC412-A0DB-4B6F-9062-E2D397556606}"/>
                  </a:ext>
                </a:extLst>
              </p:cNvPr>
              <p:cNvSpPr/>
              <p:nvPr/>
            </p:nvSpPr>
            <p:spPr>
              <a:xfrm>
                <a:off x="3803976" y="1040837"/>
                <a:ext cx="106057" cy="106099"/>
              </a:xfrm>
              <a:custGeom>
                <a:avLst/>
                <a:gdLst>
                  <a:gd name="connsiteX0" fmla="*/ 53032 w 106057"/>
                  <a:gd name="connsiteY0" fmla="*/ 106099 h 106099"/>
                  <a:gd name="connsiteX1" fmla="*/ 12397 w 106057"/>
                  <a:gd name="connsiteY1" fmla="*/ 87131 h 106099"/>
                  <a:gd name="connsiteX2" fmla="*/ 18951 w 106057"/>
                  <a:gd name="connsiteY2" fmla="*/ 12414 h 106099"/>
                  <a:gd name="connsiteX3" fmla="*/ 53032 w 106057"/>
                  <a:gd name="connsiteY3" fmla="*/ 0 h 106099"/>
                  <a:gd name="connsiteX4" fmla="*/ 93667 w 106057"/>
                  <a:gd name="connsiteY4" fmla="*/ 18968 h 106099"/>
                  <a:gd name="connsiteX5" fmla="*/ 105850 w 106057"/>
                  <a:gd name="connsiteY5" fmla="*/ 57676 h 106099"/>
                  <a:gd name="connsiteX6" fmla="*/ 87113 w 106057"/>
                  <a:gd name="connsiteY6" fmla="*/ 93685 h 106099"/>
                  <a:gd name="connsiteX7" fmla="*/ 53032 w 106057"/>
                  <a:gd name="connsiteY7" fmla="*/ 106099 h 106099"/>
                  <a:gd name="connsiteX8" fmla="*/ 52955 w 106057"/>
                  <a:gd name="connsiteY8" fmla="*/ 9715 h 106099"/>
                  <a:gd name="connsiteX9" fmla="*/ 25119 w 106057"/>
                  <a:gd name="connsiteY9" fmla="*/ 19894 h 106099"/>
                  <a:gd name="connsiteX10" fmla="*/ 19799 w 106057"/>
                  <a:gd name="connsiteY10" fmla="*/ 80963 h 106099"/>
                  <a:gd name="connsiteX11" fmla="*/ 53032 w 106057"/>
                  <a:gd name="connsiteY11" fmla="*/ 96461 h 106099"/>
                  <a:gd name="connsiteX12" fmla="*/ 80868 w 106057"/>
                  <a:gd name="connsiteY12" fmla="*/ 86283 h 106099"/>
                  <a:gd name="connsiteX13" fmla="*/ 96212 w 106057"/>
                  <a:gd name="connsiteY13" fmla="*/ 56828 h 106099"/>
                  <a:gd name="connsiteX14" fmla="*/ 86265 w 106057"/>
                  <a:gd name="connsiteY14" fmla="*/ 25137 h 106099"/>
                  <a:gd name="connsiteX15" fmla="*/ 5295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7" h="106099">
                    <a:moveTo>
                      <a:pt x="53032" y="106099"/>
                    </a:moveTo>
                    <a:cubicBezTo>
                      <a:pt x="37302" y="106099"/>
                      <a:pt x="22498" y="99160"/>
                      <a:pt x="12397" y="87131"/>
                    </a:cubicBezTo>
                    <a:cubicBezTo>
                      <a:pt x="-6418" y="64770"/>
                      <a:pt x="-3487" y="31228"/>
                      <a:pt x="18951" y="12414"/>
                    </a:cubicBezTo>
                    <a:cubicBezTo>
                      <a:pt x="28512" y="4395"/>
                      <a:pt x="40618" y="0"/>
                      <a:pt x="53032" y="0"/>
                    </a:cubicBezTo>
                    <a:cubicBezTo>
                      <a:pt x="68762" y="0"/>
                      <a:pt x="83566" y="6863"/>
                      <a:pt x="93667" y="18968"/>
                    </a:cubicBezTo>
                    <a:cubicBezTo>
                      <a:pt x="102766" y="29840"/>
                      <a:pt x="107084" y="43565"/>
                      <a:pt x="105850" y="57676"/>
                    </a:cubicBezTo>
                    <a:cubicBezTo>
                      <a:pt x="104617" y="71787"/>
                      <a:pt x="97985" y="84587"/>
                      <a:pt x="87113" y="93685"/>
                    </a:cubicBezTo>
                    <a:cubicBezTo>
                      <a:pt x="77552" y="101704"/>
                      <a:pt x="65446" y="106099"/>
                      <a:pt x="53032" y="106099"/>
                    </a:cubicBezTo>
                    <a:close/>
                    <a:moveTo>
                      <a:pt x="52955" y="9715"/>
                    </a:moveTo>
                    <a:cubicBezTo>
                      <a:pt x="42777" y="9715"/>
                      <a:pt x="32907" y="13340"/>
                      <a:pt x="25119" y="19894"/>
                    </a:cubicBezTo>
                    <a:cubicBezTo>
                      <a:pt x="6768" y="35238"/>
                      <a:pt x="4377" y="62688"/>
                      <a:pt x="19799" y="80963"/>
                    </a:cubicBezTo>
                    <a:cubicBezTo>
                      <a:pt x="28049" y="90832"/>
                      <a:pt x="40155" y="96461"/>
                      <a:pt x="53032" y="96461"/>
                    </a:cubicBezTo>
                    <a:cubicBezTo>
                      <a:pt x="63210" y="96461"/>
                      <a:pt x="73080" y="92837"/>
                      <a:pt x="80868" y="86283"/>
                    </a:cubicBezTo>
                    <a:cubicBezTo>
                      <a:pt x="89735" y="78804"/>
                      <a:pt x="95210" y="68394"/>
                      <a:pt x="96212" y="56828"/>
                    </a:cubicBezTo>
                    <a:cubicBezTo>
                      <a:pt x="97214" y="45262"/>
                      <a:pt x="93667" y="34004"/>
                      <a:pt x="86265" y="25137"/>
                    </a:cubicBezTo>
                    <a:cubicBezTo>
                      <a:pt x="77938" y="15421"/>
                      <a:pt x="65832" y="9715"/>
                      <a:pt x="52955" y="9715"/>
                    </a:cubicBezTo>
                    <a:close/>
                  </a:path>
                </a:pathLst>
              </a:custGeom>
              <a:solidFill>
                <a:srgbClr val="B3B3B3"/>
              </a:solidFill>
              <a:ln w="7706" cap="flat">
                <a:noFill/>
                <a:prstDash val="solid"/>
                <a:miter/>
              </a:ln>
            </p:spPr>
            <p:txBody>
              <a:bodyPr rtlCol="0" anchor="ctr"/>
              <a:lstStyle/>
              <a:p>
                <a:endParaRPr lang="en-US"/>
              </a:p>
            </p:txBody>
          </p:sp>
          <p:sp>
            <p:nvSpPr>
              <p:cNvPr id="377" name="Graphic 4">
                <a:extLst>
                  <a:ext uri="{FF2B5EF4-FFF2-40B4-BE49-F238E27FC236}">
                    <a16:creationId xmlns:a16="http://schemas.microsoft.com/office/drawing/2014/main" xmlns="" id="{3E6730F3-1F27-47C3-9DC6-5D0C77E10BB5}"/>
                  </a:ext>
                </a:extLst>
              </p:cNvPr>
              <p:cNvSpPr/>
              <p:nvPr/>
            </p:nvSpPr>
            <p:spPr>
              <a:xfrm>
                <a:off x="5319345" y="2094506"/>
                <a:ext cx="71015" cy="67777"/>
              </a:xfrm>
              <a:custGeom>
                <a:avLst/>
                <a:gdLst>
                  <a:gd name="connsiteX0" fmla="*/ 24674 w 71015"/>
                  <a:gd name="connsiteY0" fmla="*/ 67777 h 67777"/>
                  <a:gd name="connsiteX1" fmla="*/ 71016 w 71015"/>
                  <a:gd name="connsiteY1" fmla="*/ 12491 h 67777"/>
                  <a:gd name="connsiteX2" fmla="*/ 0 w 71015"/>
                  <a:gd name="connsiteY2" fmla="*/ 0 h 67777"/>
                </a:gdLst>
                <a:ahLst/>
                <a:cxnLst>
                  <a:cxn ang="0">
                    <a:pos x="connsiteX0" y="connsiteY0"/>
                  </a:cxn>
                  <a:cxn ang="0">
                    <a:pos x="connsiteX1" y="connsiteY1"/>
                  </a:cxn>
                  <a:cxn ang="0">
                    <a:pos x="connsiteX2" y="connsiteY2"/>
                  </a:cxn>
                </a:cxnLst>
                <a:rect l="l" t="t" r="r" b="b"/>
                <a:pathLst>
                  <a:path w="71015" h="67777">
                    <a:moveTo>
                      <a:pt x="24674" y="67777"/>
                    </a:moveTo>
                    <a:lnTo>
                      <a:pt x="71016" y="12491"/>
                    </a:lnTo>
                    <a:lnTo>
                      <a:pt x="0" y="0"/>
                    </a:lnTo>
                    <a:close/>
                  </a:path>
                </a:pathLst>
              </a:custGeom>
              <a:solidFill>
                <a:srgbClr val="B3B3B3"/>
              </a:solidFill>
              <a:ln w="7706" cap="flat">
                <a:noFill/>
                <a:prstDash val="solid"/>
                <a:miter/>
              </a:ln>
            </p:spPr>
            <p:txBody>
              <a:bodyPr rtlCol="0" anchor="ctr"/>
              <a:lstStyle/>
              <a:p>
                <a:endParaRPr lang="en-US"/>
              </a:p>
            </p:txBody>
          </p:sp>
          <p:sp>
            <p:nvSpPr>
              <p:cNvPr id="378" name="Graphic 4">
                <a:extLst>
                  <a:ext uri="{FF2B5EF4-FFF2-40B4-BE49-F238E27FC236}">
                    <a16:creationId xmlns:a16="http://schemas.microsoft.com/office/drawing/2014/main" xmlns="" id="{C54C6256-4DD6-44AC-B87C-4C5F4A43AA54}"/>
                  </a:ext>
                </a:extLst>
              </p:cNvPr>
              <p:cNvSpPr/>
              <p:nvPr/>
            </p:nvSpPr>
            <p:spPr>
              <a:xfrm>
                <a:off x="4751528" y="534397"/>
                <a:ext cx="71015" cy="67700"/>
              </a:xfrm>
              <a:custGeom>
                <a:avLst/>
                <a:gdLst>
                  <a:gd name="connsiteX0" fmla="*/ 24674 w 71015"/>
                  <a:gd name="connsiteY0" fmla="*/ 67700 h 67700"/>
                  <a:gd name="connsiteX1" fmla="*/ 71016 w 71015"/>
                  <a:gd name="connsiteY1" fmla="*/ 12491 h 67700"/>
                  <a:gd name="connsiteX2" fmla="*/ 0 w 71015"/>
                  <a:gd name="connsiteY2" fmla="*/ 0 h 67700"/>
                </a:gdLst>
                <a:ahLst/>
                <a:cxnLst>
                  <a:cxn ang="0">
                    <a:pos x="connsiteX0" y="connsiteY0"/>
                  </a:cxn>
                  <a:cxn ang="0">
                    <a:pos x="connsiteX1" y="connsiteY1"/>
                  </a:cxn>
                  <a:cxn ang="0">
                    <a:pos x="connsiteX2" y="connsiteY2"/>
                  </a:cxn>
                </a:cxnLst>
                <a:rect l="l" t="t" r="r" b="b"/>
                <a:pathLst>
                  <a:path w="71015" h="67700">
                    <a:moveTo>
                      <a:pt x="24674" y="67700"/>
                    </a:moveTo>
                    <a:lnTo>
                      <a:pt x="71016" y="12491"/>
                    </a:lnTo>
                    <a:lnTo>
                      <a:pt x="0" y="0"/>
                    </a:lnTo>
                    <a:close/>
                  </a:path>
                </a:pathLst>
              </a:custGeom>
              <a:solidFill>
                <a:srgbClr val="B3B3B3"/>
              </a:solidFill>
              <a:ln w="7706" cap="flat">
                <a:noFill/>
                <a:prstDash val="solid"/>
                <a:miter/>
              </a:ln>
            </p:spPr>
            <p:txBody>
              <a:bodyPr rtlCol="0" anchor="ctr"/>
              <a:lstStyle/>
              <a:p>
                <a:endParaRPr lang="en-US"/>
              </a:p>
            </p:txBody>
          </p:sp>
          <p:sp>
            <p:nvSpPr>
              <p:cNvPr id="379" name="Graphic 4">
                <a:extLst>
                  <a:ext uri="{FF2B5EF4-FFF2-40B4-BE49-F238E27FC236}">
                    <a16:creationId xmlns:a16="http://schemas.microsoft.com/office/drawing/2014/main" xmlns="" id="{564E9725-6A49-4FAC-839F-EB7F0189F832}"/>
                  </a:ext>
                </a:extLst>
              </p:cNvPr>
              <p:cNvSpPr/>
              <p:nvPr/>
            </p:nvSpPr>
            <p:spPr>
              <a:xfrm>
                <a:off x="5797024" y="1197288"/>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endParaRPr lang="en-US"/>
              </a:p>
            </p:txBody>
          </p:sp>
          <p:sp>
            <p:nvSpPr>
              <p:cNvPr id="380" name="Graphic 4">
                <a:extLst>
                  <a:ext uri="{FF2B5EF4-FFF2-40B4-BE49-F238E27FC236}">
                    <a16:creationId xmlns:a16="http://schemas.microsoft.com/office/drawing/2014/main" xmlns="" id="{F90D4BC5-9F55-4562-B73B-DFEAE8B5131A}"/>
                  </a:ext>
                </a:extLst>
              </p:cNvPr>
              <p:cNvSpPr/>
              <p:nvPr/>
            </p:nvSpPr>
            <p:spPr>
              <a:xfrm>
                <a:off x="5797024" y="1293671"/>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endParaRPr lang="en-US"/>
              </a:p>
            </p:txBody>
          </p:sp>
          <p:sp>
            <p:nvSpPr>
              <p:cNvPr id="381" name="Graphic 4">
                <a:extLst>
                  <a:ext uri="{FF2B5EF4-FFF2-40B4-BE49-F238E27FC236}">
                    <a16:creationId xmlns:a16="http://schemas.microsoft.com/office/drawing/2014/main" xmlns="" id="{3B8717AF-EC53-4A14-8E27-D3F27F6B7EA3}"/>
                  </a:ext>
                </a:extLst>
              </p:cNvPr>
              <p:cNvSpPr/>
              <p:nvPr/>
            </p:nvSpPr>
            <p:spPr>
              <a:xfrm>
                <a:off x="5790624" y="2015394"/>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lstStyle/>
              <a:p>
                <a:endParaRPr lang="en-US"/>
              </a:p>
            </p:txBody>
          </p:sp>
          <p:sp>
            <p:nvSpPr>
              <p:cNvPr id="382" name="Graphic 4">
                <a:extLst>
                  <a:ext uri="{FF2B5EF4-FFF2-40B4-BE49-F238E27FC236}">
                    <a16:creationId xmlns:a16="http://schemas.microsoft.com/office/drawing/2014/main" xmlns="" id="{92F83FFD-E139-443F-8A7F-31B97125ADA6}"/>
                  </a:ext>
                </a:extLst>
              </p:cNvPr>
              <p:cNvSpPr/>
              <p:nvPr/>
            </p:nvSpPr>
            <p:spPr>
              <a:xfrm>
                <a:off x="5790624" y="355123"/>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lstStyle/>
              <a:p>
                <a:endParaRPr lang="en-US"/>
              </a:p>
            </p:txBody>
          </p:sp>
          <p:sp>
            <p:nvSpPr>
              <p:cNvPr id="383" name="Graphic 4">
                <a:extLst>
                  <a:ext uri="{FF2B5EF4-FFF2-40B4-BE49-F238E27FC236}">
                    <a16:creationId xmlns:a16="http://schemas.microsoft.com/office/drawing/2014/main" xmlns="" id="{8EC4260F-6CB7-4C5B-B368-AE47E621277F}"/>
                  </a:ext>
                </a:extLst>
              </p:cNvPr>
              <p:cNvSpPr/>
              <p:nvPr/>
            </p:nvSpPr>
            <p:spPr>
              <a:xfrm>
                <a:off x="5797024" y="1100904"/>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endParaRPr lang="en-US"/>
              </a:p>
            </p:txBody>
          </p:sp>
          <p:sp>
            <p:nvSpPr>
              <p:cNvPr id="384" name="Graphic 4">
                <a:extLst>
                  <a:ext uri="{FF2B5EF4-FFF2-40B4-BE49-F238E27FC236}">
                    <a16:creationId xmlns:a16="http://schemas.microsoft.com/office/drawing/2014/main" xmlns="" id="{8420E883-F65D-452A-B1A0-4D7A2F3D1DED}"/>
                  </a:ext>
                </a:extLst>
              </p:cNvPr>
              <p:cNvSpPr/>
              <p:nvPr/>
            </p:nvSpPr>
            <p:spPr>
              <a:xfrm>
                <a:off x="7219142" y="1714939"/>
                <a:ext cx="38568" cy="38536"/>
              </a:xfrm>
              <a:custGeom>
                <a:avLst/>
                <a:gdLst>
                  <a:gd name="connsiteX0" fmla="*/ 34050 w 38568"/>
                  <a:gd name="connsiteY0" fmla="*/ 31660 h 38536"/>
                  <a:gd name="connsiteX1" fmla="*/ 6909 w 38568"/>
                  <a:gd name="connsiteY1" fmla="*/ 34050 h 38536"/>
                  <a:gd name="connsiteX2" fmla="*/ 4518 w 38568"/>
                  <a:gd name="connsiteY2" fmla="*/ 6909 h 38536"/>
                  <a:gd name="connsiteX3" fmla="*/ 31660 w 38568"/>
                  <a:gd name="connsiteY3" fmla="*/ 4518 h 38536"/>
                  <a:gd name="connsiteX4" fmla="*/ 34050 w 38568"/>
                  <a:gd name="connsiteY4" fmla="*/ 31660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31660"/>
                    </a:moveTo>
                    <a:cubicBezTo>
                      <a:pt x="27188" y="39833"/>
                      <a:pt x="15082" y="40836"/>
                      <a:pt x="6909" y="34050"/>
                    </a:cubicBezTo>
                    <a:cubicBezTo>
                      <a:pt x="-1265" y="27188"/>
                      <a:pt x="-2344" y="15082"/>
                      <a:pt x="4518" y="6909"/>
                    </a:cubicBezTo>
                    <a:cubicBezTo>
                      <a:pt x="11380" y="-1265"/>
                      <a:pt x="23486" y="-2344"/>
                      <a:pt x="31660" y="4518"/>
                    </a:cubicBezTo>
                    <a:cubicBezTo>
                      <a:pt x="39833" y="11304"/>
                      <a:pt x="40913" y="23487"/>
                      <a:pt x="34050" y="31660"/>
                    </a:cubicBezTo>
                    <a:close/>
                  </a:path>
                </a:pathLst>
              </a:custGeom>
              <a:solidFill>
                <a:srgbClr val="B3B3B3"/>
              </a:solidFill>
              <a:ln w="7706" cap="flat">
                <a:noFill/>
                <a:prstDash val="solid"/>
                <a:miter/>
              </a:ln>
            </p:spPr>
            <p:txBody>
              <a:bodyPr rtlCol="0" anchor="ctr"/>
              <a:lstStyle/>
              <a:p>
                <a:endParaRPr lang="en-US"/>
              </a:p>
            </p:txBody>
          </p:sp>
          <p:sp>
            <p:nvSpPr>
              <p:cNvPr id="385" name="Graphic 4">
                <a:extLst>
                  <a:ext uri="{FF2B5EF4-FFF2-40B4-BE49-F238E27FC236}">
                    <a16:creationId xmlns:a16="http://schemas.microsoft.com/office/drawing/2014/main" xmlns="" id="{A18881C2-E4ED-4B91-B164-1442B4CE2B1C}"/>
                  </a:ext>
                </a:extLst>
              </p:cNvPr>
              <p:cNvSpPr/>
              <p:nvPr/>
            </p:nvSpPr>
            <p:spPr>
              <a:xfrm>
                <a:off x="7157225" y="1788730"/>
                <a:ext cx="38536" cy="38568"/>
              </a:xfrm>
              <a:custGeom>
                <a:avLst/>
                <a:gdLst>
                  <a:gd name="connsiteX0" fmla="*/ 34050 w 38536"/>
                  <a:gd name="connsiteY0" fmla="*/ 31660 h 38568"/>
                  <a:gd name="connsiteX1" fmla="*/ 6909 w 38536"/>
                  <a:gd name="connsiteY1" fmla="*/ 34050 h 38568"/>
                  <a:gd name="connsiteX2" fmla="*/ 4518 w 38536"/>
                  <a:gd name="connsiteY2" fmla="*/ 6909 h 38568"/>
                  <a:gd name="connsiteX3" fmla="*/ 31660 w 38536"/>
                  <a:gd name="connsiteY3" fmla="*/ 4518 h 38568"/>
                  <a:gd name="connsiteX4" fmla="*/ 34050 w 38536"/>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36" h="38568">
                    <a:moveTo>
                      <a:pt x="34050" y="31660"/>
                    </a:moveTo>
                    <a:cubicBezTo>
                      <a:pt x="27188" y="39833"/>
                      <a:pt x="15082" y="40913"/>
                      <a:pt x="6909" y="34050"/>
                    </a:cubicBezTo>
                    <a:cubicBezTo>
                      <a:pt x="-1265" y="27188"/>
                      <a:pt x="-2344" y="15082"/>
                      <a:pt x="4518" y="6909"/>
                    </a:cubicBezTo>
                    <a:cubicBezTo>
                      <a:pt x="11381" y="-1265"/>
                      <a:pt x="23564" y="-2344"/>
                      <a:pt x="31660" y="4518"/>
                    </a:cubicBezTo>
                    <a:cubicBezTo>
                      <a:pt x="39833" y="11304"/>
                      <a:pt x="40836" y="23487"/>
                      <a:pt x="34050" y="31660"/>
                    </a:cubicBezTo>
                    <a:close/>
                  </a:path>
                </a:pathLst>
              </a:custGeom>
              <a:solidFill>
                <a:srgbClr val="B3B3B3"/>
              </a:solidFill>
              <a:ln w="7706" cap="flat">
                <a:noFill/>
                <a:prstDash val="solid"/>
                <a:miter/>
              </a:ln>
            </p:spPr>
            <p:txBody>
              <a:bodyPr rtlCol="0" anchor="ctr"/>
              <a:lstStyle/>
              <a:p>
                <a:endParaRPr lang="en-US"/>
              </a:p>
            </p:txBody>
          </p:sp>
          <p:sp>
            <p:nvSpPr>
              <p:cNvPr id="386" name="Graphic 4">
                <a:extLst>
                  <a:ext uri="{FF2B5EF4-FFF2-40B4-BE49-F238E27FC236}">
                    <a16:creationId xmlns:a16="http://schemas.microsoft.com/office/drawing/2014/main" xmlns="" id="{A37E38F9-56FA-4EDA-9B4E-DCD000893963}"/>
                  </a:ext>
                </a:extLst>
              </p:cNvPr>
              <p:cNvSpPr/>
              <p:nvPr/>
            </p:nvSpPr>
            <p:spPr>
              <a:xfrm>
                <a:off x="6682685" y="2339993"/>
                <a:ext cx="51444" cy="51444"/>
              </a:xfrm>
              <a:custGeom>
                <a:avLst/>
                <a:gdLst>
                  <a:gd name="connsiteX0" fmla="*/ 45407 w 51444"/>
                  <a:gd name="connsiteY0" fmla="*/ 42278 h 51444"/>
                  <a:gd name="connsiteX1" fmla="*/ 9166 w 51444"/>
                  <a:gd name="connsiteY1" fmla="*/ 45439 h 51444"/>
                  <a:gd name="connsiteX2" fmla="*/ 6005 w 51444"/>
                  <a:gd name="connsiteY2" fmla="*/ 9199 h 51444"/>
                  <a:gd name="connsiteX3" fmla="*/ 42246 w 51444"/>
                  <a:gd name="connsiteY3" fmla="*/ 6037 h 51444"/>
                  <a:gd name="connsiteX4" fmla="*/ 45407 w 51444"/>
                  <a:gd name="connsiteY4" fmla="*/ 42278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44" h="51444">
                    <a:moveTo>
                      <a:pt x="45407" y="42278"/>
                    </a:moveTo>
                    <a:cubicBezTo>
                      <a:pt x="36308" y="53150"/>
                      <a:pt x="20039" y="54538"/>
                      <a:pt x="9166" y="45439"/>
                    </a:cubicBezTo>
                    <a:cubicBezTo>
                      <a:pt x="-1705" y="36340"/>
                      <a:pt x="-3093" y="20071"/>
                      <a:pt x="6005" y="9199"/>
                    </a:cubicBezTo>
                    <a:cubicBezTo>
                      <a:pt x="15104" y="-1674"/>
                      <a:pt x="31373" y="-3139"/>
                      <a:pt x="42246" y="6037"/>
                    </a:cubicBezTo>
                    <a:cubicBezTo>
                      <a:pt x="53118" y="15213"/>
                      <a:pt x="54583" y="31405"/>
                      <a:pt x="45407" y="42278"/>
                    </a:cubicBezTo>
                    <a:close/>
                  </a:path>
                </a:pathLst>
              </a:custGeom>
              <a:solidFill>
                <a:srgbClr val="B3B3B3"/>
              </a:solidFill>
              <a:ln w="7706" cap="flat">
                <a:noFill/>
                <a:prstDash val="solid"/>
                <a:miter/>
              </a:ln>
            </p:spPr>
            <p:txBody>
              <a:bodyPr rtlCol="0" anchor="ctr"/>
              <a:lstStyle/>
              <a:p>
                <a:endParaRPr lang="en-US"/>
              </a:p>
            </p:txBody>
          </p:sp>
          <p:sp>
            <p:nvSpPr>
              <p:cNvPr id="387" name="Graphic 4">
                <a:extLst>
                  <a:ext uri="{FF2B5EF4-FFF2-40B4-BE49-F238E27FC236}">
                    <a16:creationId xmlns:a16="http://schemas.microsoft.com/office/drawing/2014/main" xmlns="" id="{E16C3E32-9635-4C6D-A611-B31BDDA3F2B8}"/>
                  </a:ext>
                </a:extLst>
              </p:cNvPr>
              <p:cNvSpPr/>
              <p:nvPr/>
            </p:nvSpPr>
            <p:spPr>
              <a:xfrm>
                <a:off x="7749925" y="1068219"/>
                <a:ext cx="51412" cy="51444"/>
              </a:xfrm>
              <a:custGeom>
                <a:avLst/>
                <a:gdLst>
                  <a:gd name="connsiteX0" fmla="*/ 45407 w 51412"/>
                  <a:gd name="connsiteY0" fmla="*/ 42246 h 51444"/>
                  <a:gd name="connsiteX1" fmla="*/ 9167 w 51412"/>
                  <a:gd name="connsiteY1" fmla="*/ 45407 h 51444"/>
                  <a:gd name="connsiteX2" fmla="*/ 6005 w 51412"/>
                  <a:gd name="connsiteY2" fmla="*/ 9167 h 51444"/>
                  <a:gd name="connsiteX3" fmla="*/ 42246 w 51412"/>
                  <a:gd name="connsiteY3" fmla="*/ 6005 h 51444"/>
                  <a:gd name="connsiteX4" fmla="*/ 45407 w 51412"/>
                  <a:gd name="connsiteY4" fmla="*/ 42246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42246"/>
                    </a:moveTo>
                    <a:cubicBezTo>
                      <a:pt x="36308" y="53118"/>
                      <a:pt x="20039" y="54583"/>
                      <a:pt x="9167" y="45407"/>
                    </a:cubicBezTo>
                    <a:cubicBezTo>
                      <a:pt x="-1705" y="36308"/>
                      <a:pt x="-3093" y="20039"/>
                      <a:pt x="6005" y="9167"/>
                    </a:cubicBezTo>
                    <a:cubicBezTo>
                      <a:pt x="15104" y="-1705"/>
                      <a:pt x="31374" y="-3093"/>
                      <a:pt x="42246" y="6005"/>
                    </a:cubicBezTo>
                    <a:cubicBezTo>
                      <a:pt x="53118" y="15181"/>
                      <a:pt x="54506" y="31374"/>
                      <a:pt x="45407" y="42246"/>
                    </a:cubicBezTo>
                    <a:close/>
                  </a:path>
                </a:pathLst>
              </a:custGeom>
              <a:solidFill>
                <a:srgbClr val="B3B3B3"/>
              </a:solidFill>
              <a:ln w="7706" cap="flat">
                <a:noFill/>
                <a:prstDash val="solid"/>
                <a:miter/>
              </a:ln>
            </p:spPr>
            <p:txBody>
              <a:bodyPr rtlCol="0" anchor="ctr"/>
              <a:lstStyle/>
              <a:p>
                <a:endParaRPr lang="en-US"/>
              </a:p>
            </p:txBody>
          </p:sp>
          <p:sp>
            <p:nvSpPr>
              <p:cNvPr id="388" name="Graphic 4">
                <a:extLst>
                  <a:ext uri="{FF2B5EF4-FFF2-40B4-BE49-F238E27FC236}">
                    <a16:creationId xmlns:a16="http://schemas.microsoft.com/office/drawing/2014/main" xmlns="" id="{24542E4C-DEA9-44F8-B833-E3485A65154E}"/>
                  </a:ext>
                </a:extLst>
              </p:cNvPr>
              <p:cNvSpPr/>
              <p:nvPr/>
            </p:nvSpPr>
            <p:spPr>
              <a:xfrm>
                <a:off x="7281059" y="1641070"/>
                <a:ext cx="38568" cy="38568"/>
              </a:xfrm>
              <a:custGeom>
                <a:avLst/>
                <a:gdLst>
                  <a:gd name="connsiteX0" fmla="*/ 34050 w 38568"/>
                  <a:gd name="connsiteY0" fmla="*/ 31660 h 38568"/>
                  <a:gd name="connsiteX1" fmla="*/ 6909 w 38568"/>
                  <a:gd name="connsiteY1" fmla="*/ 34050 h 38568"/>
                  <a:gd name="connsiteX2" fmla="*/ 4518 w 38568"/>
                  <a:gd name="connsiteY2" fmla="*/ 6908 h 38568"/>
                  <a:gd name="connsiteX3" fmla="*/ 31660 w 38568"/>
                  <a:gd name="connsiteY3" fmla="*/ 4518 h 38568"/>
                  <a:gd name="connsiteX4" fmla="*/ 34050 w 38568"/>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31660"/>
                    </a:moveTo>
                    <a:cubicBezTo>
                      <a:pt x="27188" y="39833"/>
                      <a:pt x="15082" y="40913"/>
                      <a:pt x="6909" y="34050"/>
                    </a:cubicBezTo>
                    <a:cubicBezTo>
                      <a:pt x="-1265" y="27188"/>
                      <a:pt x="-2344" y="15005"/>
                      <a:pt x="4518" y="6908"/>
                    </a:cubicBezTo>
                    <a:cubicBezTo>
                      <a:pt x="11381" y="-1265"/>
                      <a:pt x="23487" y="-2344"/>
                      <a:pt x="31660" y="4518"/>
                    </a:cubicBezTo>
                    <a:cubicBezTo>
                      <a:pt x="39833" y="11381"/>
                      <a:pt x="40913" y="23564"/>
                      <a:pt x="34050" y="31660"/>
                    </a:cubicBezTo>
                    <a:close/>
                  </a:path>
                </a:pathLst>
              </a:custGeom>
              <a:solidFill>
                <a:srgbClr val="B3B3B3"/>
              </a:solidFill>
              <a:ln w="7706" cap="flat">
                <a:noFill/>
                <a:prstDash val="solid"/>
                <a:miter/>
              </a:ln>
            </p:spPr>
            <p:txBody>
              <a:bodyPr rtlCol="0" anchor="ctr"/>
              <a:lstStyle/>
              <a:p>
                <a:endParaRPr lang="en-US"/>
              </a:p>
            </p:txBody>
          </p:sp>
          <p:sp>
            <p:nvSpPr>
              <p:cNvPr id="389" name="Graphic 4">
                <a:extLst>
                  <a:ext uri="{FF2B5EF4-FFF2-40B4-BE49-F238E27FC236}">
                    <a16:creationId xmlns:a16="http://schemas.microsoft.com/office/drawing/2014/main" xmlns="" id="{1EA91BAE-29F6-41DE-9ABE-E67D0206BB31}"/>
                  </a:ext>
                </a:extLst>
              </p:cNvPr>
              <p:cNvSpPr/>
              <p:nvPr/>
            </p:nvSpPr>
            <p:spPr>
              <a:xfrm>
                <a:off x="7975775" y="3025510"/>
                <a:ext cx="38606" cy="38606"/>
              </a:xfrm>
              <a:custGeom>
                <a:avLst/>
                <a:gdLst>
                  <a:gd name="connsiteX0" fmla="*/ 22657 w 38606"/>
                  <a:gd name="connsiteY0" fmla="*/ 38310 h 38606"/>
                  <a:gd name="connsiteX1" fmla="*/ 296 w 38606"/>
                  <a:gd name="connsiteY1" fmla="*/ 22657 h 38606"/>
                  <a:gd name="connsiteX2" fmla="*/ 15949 w 38606"/>
                  <a:gd name="connsiteY2" fmla="*/ 296 h 38606"/>
                  <a:gd name="connsiteX3" fmla="*/ 38310 w 38606"/>
                  <a:gd name="connsiteY3" fmla="*/ 15949 h 38606"/>
                  <a:gd name="connsiteX4" fmla="*/ 22657 w 38606"/>
                  <a:gd name="connsiteY4" fmla="*/ 38310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6">
                    <a:moveTo>
                      <a:pt x="22657" y="38310"/>
                    </a:moveTo>
                    <a:cubicBezTo>
                      <a:pt x="12171" y="40161"/>
                      <a:pt x="2147" y="33144"/>
                      <a:pt x="296" y="22657"/>
                    </a:cubicBezTo>
                    <a:cubicBezTo>
                      <a:pt x="-1554" y="12171"/>
                      <a:pt x="5463" y="2147"/>
                      <a:pt x="15949" y="296"/>
                    </a:cubicBezTo>
                    <a:cubicBezTo>
                      <a:pt x="26436" y="-1554"/>
                      <a:pt x="36459" y="5462"/>
                      <a:pt x="38310" y="15949"/>
                    </a:cubicBezTo>
                    <a:cubicBezTo>
                      <a:pt x="40161" y="26436"/>
                      <a:pt x="33144" y="36459"/>
                      <a:pt x="22657" y="38310"/>
                    </a:cubicBezTo>
                    <a:close/>
                  </a:path>
                </a:pathLst>
              </a:custGeom>
              <a:solidFill>
                <a:srgbClr val="B3B3B3"/>
              </a:solidFill>
              <a:ln w="7706" cap="flat">
                <a:noFill/>
                <a:prstDash val="solid"/>
                <a:miter/>
              </a:ln>
            </p:spPr>
            <p:txBody>
              <a:bodyPr rtlCol="0" anchor="ctr"/>
              <a:lstStyle/>
              <a:p>
                <a:endParaRPr lang="en-US"/>
              </a:p>
            </p:txBody>
          </p:sp>
          <p:sp>
            <p:nvSpPr>
              <p:cNvPr id="390" name="Graphic 4">
                <a:extLst>
                  <a:ext uri="{FF2B5EF4-FFF2-40B4-BE49-F238E27FC236}">
                    <a16:creationId xmlns:a16="http://schemas.microsoft.com/office/drawing/2014/main" xmlns="" id="{98E095DB-0DBB-448D-9C4E-4A1122010AF8}"/>
                  </a:ext>
                </a:extLst>
              </p:cNvPr>
              <p:cNvSpPr/>
              <p:nvPr/>
            </p:nvSpPr>
            <p:spPr>
              <a:xfrm>
                <a:off x="7880934" y="3042242"/>
                <a:ext cx="38586" cy="38605"/>
              </a:xfrm>
              <a:custGeom>
                <a:avLst/>
                <a:gdLst>
                  <a:gd name="connsiteX0" fmla="*/ 22657 w 38586"/>
                  <a:gd name="connsiteY0" fmla="*/ 38310 h 38605"/>
                  <a:gd name="connsiteX1" fmla="*/ 296 w 38586"/>
                  <a:gd name="connsiteY1" fmla="*/ 22657 h 38605"/>
                  <a:gd name="connsiteX2" fmla="*/ 15949 w 38586"/>
                  <a:gd name="connsiteY2" fmla="*/ 296 h 38605"/>
                  <a:gd name="connsiteX3" fmla="*/ 38310 w 38586"/>
                  <a:gd name="connsiteY3" fmla="*/ 15949 h 38605"/>
                  <a:gd name="connsiteX4" fmla="*/ 22657 w 3858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86" h="38605">
                    <a:moveTo>
                      <a:pt x="22657" y="38310"/>
                    </a:moveTo>
                    <a:cubicBezTo>
                      <a:pt x="12171" y="40160"/>
                      <a:pt x="2147" y="33144"/>
                      <a:pt x="296" y="22657"/>
                    </a:cubicBezTo>
                    <a:cubicBezTo>
                      <a:pt x="-1554" y="12171"/>
                      <a:pt x="5462" y="2147"/>
                      <a:pt x="15949" y="296"/>
                    </a:cubicBezTo>
                    <a:cubicBezTo>
                      <a:pt x="26436" y="-1554"/>
                      <a:pt x="36459" y="5462"/>
                      <a:pt x="38310" y="15949"/>
                    </a:cubicBezTo>
                    <a:cubicBezTo>
                      <a:pt x="40084" y="26435"/>
                      <a:pt x="33144" y="36459"/>
                      <a:pt x="22657" y="38310"/>
                    </a:cubicBezTo>
                    <a:close/>
                  </a:path>
                </a:pathLst>
              </a:custGeom>
              <a:solidFill>
                <a:srgbClr val="B3B3B3"/>
              </a:solidFill>
              <a:ln w="7706" cap="flat">
                <a:noFill/>
                <a:prstDash val="solid"/>
                <a:miter/>
              </a:ln>
            </p:spPr>
            <p:txBody>
              <a:bodyPr rtlCol="0" anchor="ctr"/>
              <a:lstStyle/>
              <a:p>
                <a:endParaRPr lang="en-US"/>
              </a:p>
            </p:txBody>
          </p:sp>
          <p:sp>
            <p:nvSpPr>
              <p:cNvPr id="391" name="Graphic 4">
                <a:extLst>
                  <a:ext uri="{FF2B5EF4-FFF2-40B4-BE49-F238E27FC236}">
                    <a16:creationId xmlns:a16="http://schemas.microsoft.com/office/drawing/2014/main" xmlns="" id="{DCABA980-5043-458D-AD13-07C54F2A6263}"/>
                  </a:ext>
                </a:extLst>
              </p:cNvPr>
              <p:cNvSpPr/>
              <p:nvPr/>
            </p:nvSpPr>
            <p:spPr>
              <a:xfrm>
                <a:off x="7157415" y="3162276"/>
                <a:ext cx="51396" cy="51373"/>
              </a:xfrm>
              <a:custGeom>
                <a:avLst/>
                <a:gdLst>
                  <a:gd name="connsiteX0" fmla="*/ 30159 w 51396"/>
                  <a:gd name="connsiteY0" fmla="*/ 50978 h 51373"/>
                  <a:gd name="connsiteX1" fmla="*/ 396 w 51396"/>
                  <a:gd name="connsiteY1" fmla="*/ 30159 h 51373"/>
                  <a:gd name="connsiteX2" fmla="*/ 21215 w 51396"/>
                  <a:gd name="connsiteY2" fmla="*/ 396 h 51373"/>
                  <a:gd name="connsiteX3" fmla="*/ 50978 w 51396"/>
                  <a:gd name="connsiteY3" fmla="*/ 21215 h 51373"/>
                  <a:gd name="connsiteX4" fmla="*/ 30159 w 51396"/>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96" h="51373">
                    <a:moveTo>
                      <a:pt x="30159" y="50978"/>
                    </a:moveTo>
                    <a:cubicBezTo>
                      <a:pt x="16203" y="53445"/>
                      <a:pt x="2863" y="44115"/>
                      <a:pt x="396" y="30159"/>
                    </a:cubicBezTo>
                    <a:cubicBezTo>
                      <a:pt x="-2072" y="16203"/>
                      <a:pt x="7258" y="2863"/>
                      <a:pt x="21215" y="396"/>
                    </a:cubicBezTo>
                    <a:cubicBezTo>
                      <a:pt x="35171" y="-2072"/>
                      <a:pt x="48510" y="7258"/>
                      <a:pt x="50978" y="21215"/>
                    </a:cubicBezTo>
                    <a:cubicBezTo>
                      <a:pt x="53523" y="35248"/>
                      <a:pt x="44192" y="48588"/>
                      <a:pt x="30159" y="50978"/>
                    </a:cubicBezTo>
                    <a:close/>
                  </a:path>
                </a:pathLst>
              </a:custGeom>
              <a:solidFill>
                <a:srgbClr val="B3B3B3"/>
              </a:solidFill>
              <a:ln w="7706" cap="flat">
                <a:noFill/>
                <a:prstDash val="solid"/>
                <a:miter/>
              </a:ln>
            </p:spPr>
            <p:txBody>
              <a:bodyPr rtlCol="0" anchor="ctr"/>
              <a:lstStyle/>
              <a:p>
                <a:endParaRPr lang="en-US"/>
              </a:p>
            </p:txBody>
          </p:sp>
          <p:sp>
            <p:nvSpPr>
              <p:cNvPr id="392" name="Graphic 4">
                <a:extLst>
                  <a:ext uri="{FF2B5EF4-FFF2-40B4-BE49-F238E27FC236}">
                    <a16:creationId xmlns:a16="http://schemas.microsoft.com/office/drawing/2014/main" xmlns="" id="{59FED79D-D446-489F-9373-74D8F6AF2DE4}"/>
                  </a:ext>
                </a:extLst>
              </p:cNvPr>
              <p:cNvSpPr/>
              <p:nvPr/>
            </p:nvSpPr>
            <p:spPr>
              <a:xfrm>
                <a:off x="8792472" y="2874049"/>
                <a:ext cx="51373" cy="51373"/>
              </a:xfrm>
              <a:custGeom>
                <a:avLst/>
                <a:gdLst>
                  <a:gd name="connsiteX0" fmla="*/ 30159 w 51373"/>
                  <a:gd name="connsiteY0" fmla="*/ 50978 h 51373"/>
                  <a:gd name="connsiteX1" fmla="*/ 396 w 51373"/>
                  <a:gd name="connsiteY1" fmla="*/ 30159 h 51373"/>
                  <a:gd name="connsiteX2" fmla="*/ 21214 w 51373"/>
                  <a:gd name="connsiteY2" fmla="*/ 396 h 51373"/>
                  <a:gd name="connsiteX3" fmla="*/ 50978 w 51373"/>
                  <a:gd name="connsiteY3" fmla="*/ 21215 h 51373"/>
                  <a:gd name="connsiteX4" fmla="*/ 30159 w 51373"/>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50978"/>
                    </a:moveTo>
                    <a:cubicBezTo>
                      <a:pt x="16203" y="53445"/>
                      <a:pt x="2863" y="44115"/>
                      <a:pt x="396" y="30159"/>
                    </a:cubicBezTo>
                    <a:cubicBezTo>
                      <a:pt x="-2072" y="16203"/>
                      <a:pt x="7258" y="2863"/>
                      <a:pt x="21214" y="396"/>
                    </a:cubicBezTo>
                    <a:cubicBezTo>
                      <a:pt x="35171" y="-2072"/>
                      <a:pt x="48510" y="7258"/>
                      <a:pt x="50978" y="21215"/>
                    </a:cubicBezTo>
                    <a:cubicBezTo>
                      <a:pt x="53445" y="35171"/>
                      <a:pt x="44115" y="48511"/>
                      <a:pt x="30159" y="50978"/>
                    </a:cubicBezTo>
                    <a:close/>
                  </a:path>
                </a:pathLst>
              </a:custGeom>
              <a:solidFill>
                <a:srgbClr val="B3B3B3"/>
              </a:solidFill>
              <a:ln w="7706" cap="flat">
                <a:noFill/>
                <a:prstDash val="solid"/>
                <a:miter/>
              </a:ln>
            </p:spPr>
            <p:txBody>
              <a:bodyPr rtlCol="0" anchor="ctr"/>
              <a:lstStyle/>
              <a:p>
                <a:endParaRPr lang="en-US"/>
              </a:p>
            </p:txBody>
          </p:sp>
          <p:sp>
            <p:nvSpPr>
              <p:cNvPr id="393" name="Graphic 4">
                <a:extLst>
                  <a:ext uri="{FF2B5EF4-FFF2-40B4-BE49-F238E27FC236}">
                    <a16:creationId xmlns:a16="http://schemas.microsoft.com/office/drawing/2014/main" xmlns="" id="{58A65EBB-59A8-4A15-9108-F1CB8D2EB211}"/>
                  </a:ext>
                </a:extLst>
              </p:cNvPr>
              <p:cNvSpPr/>
              <p:nvPr/>
            </p:nvSpPr>
            <p:spPr>
              <a:xfrm>
                <a:off x="8070694" y="3008778"/>
                <a:ext cx="38606" cy="38605"/>
              </a:xfrm>
              <a:custGeom>
                <a:avLst/>
                <a:gdLst>
                  <a:gd name="connsiteX0" fmla="*/ 22657 w 38606"/>
                  <a:gd name="connsiteY0" fmla="*/ 38310 h 38605"/>
                  <a:gd name="connsiteX1" fmla="*/ 296 w 38606"/>
                  <a:gd name="connsiteY1" fmla="*/ 22657 h 38605"/>
                  <a:gd name="connsiteX2" fmla="*/ 15949 w 38606"/>
                  <a:gd name="connsiteY2" fmla="*/ 296 h 38605"/>
                  <a:gd name="connsiteX3" fmla="*/ 38310 w 38606"/>
                  <a:gd name="connsiteY3" fmla="*/ 15949 h 38605"/>
                  <a:gd name="connsiteX4" fmla="*/ 22657 w 3860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5">
                    <a:moveTo>
                      <a:pt x="22657" y="38310"/>
                    </a:moveTo>
                    <a:cubicBezTo>
                      <a:pt x="12171" y="40160"/>
                      <a:pt x="2147" y="33144"/>
                      <a:pt x="296" y="22657"/>
                    </a:cubicBezTo>
                    <a:cubicBezTo>
                      <a:pt x="-1554" y="12170"/>
                      <a:pt x="5463" y="2147"/>
                      <a:pt x="15949" y="296"/>
                    </a:cubicBezTo>
                    <a:cubicBezTo>
                      <a:pt x="26436" y="-1555"/>
                      <a:pt x="36459" y="5462"/>
                      <a:pt x="38310" y="15949"/>
                    </a:cubicBezTo>
                    <a:cubicBezTo>
                      <a:pt x="40161" y="26435"/>
                      <a:pt x="33144" y="36459"/>
                      <a:pt x="22657" y="38310"/>
                    </a:cubicBezTo>
                    <a:close/>
                  </a:path>
                </a:pathLst>
              </a:custGeom>
              <a:solidFill>
                <a:srgbClr val="B3B3B3"/>
              </a:solidFill>
              <a:ln w="7706" cap="flat">
                <a:noFill/>
                <a:prstDash val="solid"/>
                <a:miter/>
              </a:ln>
            </p:spPr>
            <p:txBody>
              <a:bodyPr rtlCol="0" anchor="ctr"/>
              <a:lstStyle/>
              <a:p>
                <a:endParaRPr lang="en-US"/>
              </a:p>
            </p:txBody>
          </p:sp>
          <p:sp>
            <p:nvSpPr>
              <p:cNvPr id="394" name="Graphic 4">
                <a:extLst>
                  <a:ext uri="{FF2B5EF4-FFF2-40B4-BE49-F238E27FC236}">
                    <a16:creationId xmlns:a16="http://schemas.microsoft.com/office/drawing/2014/main" xmlns="" id="{11F91A8E-A516-4F27-AA5E-9D172A668FFD}"/>
                  </a:ext>
                </a:extLst>
              </p:cNvPr>
              <p:cNvSpPr/>
              <p:nvPr/>
            </p:nvSpPr>
            <p:spPr>
              <a:xfrm>
                <a:off x="7713079" y="4515864"/>
                <a:ext cx="38571" cy="38628"/>
              </a:xfrm>
              <a:custGeom>
                <a:avLst/>
                <a:gdLst>
                  <a:gd name="connsiteX0" fmla="*/ 9618 w 38571"/>
                  <a:gd name="connsiteY0" fmla="*/ 36047 h 38628"/>
                  <a:gd name="connsiteX1" fmla="*/ 2602 w 38571"/>
                  <a:gd name="connsiteY1" fmla="*/ 9676 h 38628"/>
                  <a:gd name="connsiteX2" fmla="*/ 28895 w 38571"/>
                  <a:gd name="connsiteY2" fmla="*/ 2582 h 38628"/>
                  <a:gd name="connsiteX3" fmla="*/ 35989 w 38571"/>
                  <a:gd name="connsiteY3" fmla="*/ 28953 h 38628"/>
                  <a:gd name="connsiteX4" fmla="*/ 9618 w 38571"/>
                  <a:gd name="connsiteY4" fmla="*/ 36047 h 38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1" h="38628">
                    <a:moveTo>
                      <a:pt x="9618" y="36047"/>
                    </a:moveTo>
                    <a:cubicBezTo>
                      <a:pt x="365" y="30726"/>
                      <a:pt x="-2719" y="18929"/>
                      <a:pt x="2602" y="9676"/>
                    </a:cubicBezTo>
                    <a:cubicBezTo>
                      <a:pt x="7922" y="423"/>
                      <a:pt x="19719" y="-2738"/>
                      <a:pt x="28895" y="2582"/>
                    </a:cubicBezTo>
                    <a:cubicBezTo>
                      <a:pt x="38148" y="7902"/>
                      <a:pt x="41309" y="19700"/>
                      <a:pt x="35989" y="28953"/>
                    </a:cubicBezTo>
                    <a:cubicBezTo>
                      <a:pt x="30592" y="38206"/>
                      <a:pt x="18794" y="41367"/>
                      <a:pt x="9618" y="36047"/>
                    </a:cubicBezTo>
                    <a:close/>
                  </a:path>
                </a:pathLst>
              </a:custGeom>
              <a:solidFill>
                <a:srgbClr val="B3B3B3"/>
              </a:solidFill>
              <a:ln w="7706" cap="flat">
                <a:noFill/>
                <a:prstDash val="solid"/>
                <a:miter/>
              </a:ln>
            </p:spPr>
            <p:txBody>
              <a:bodyPr rtlCol="0" anchor="ctr"/>
              <a:lstStyle/>
              <a:p>
                <a:endParaRPr lang="en-US"/>
              </a:p>
            </p:txBody>
          </p:sp>
          <p:sp>
            <p:nvSpPr>
              <p:cNvPr id="395" name="Graphic 4">
                <a:extLst>
                  <a:ext uri="{FF2B5EF4-FFF2-40B4-BE49-F238E27FC236}">
                    <a16:creationId xmlns:a16="http://schemas.microsoft.com/office/drawing/2014/main" xmlns="" id="{2A430078-80B8-4DCB-824F-229B180CC26A}"/>
                  </a:ext>
                </a:extLst>
              </p:cNvPr>
              <p:cNvSpPr/>
              <p:nvPr/>
            </p:nvSpPr>
            <p:spPr>
              <a:xfrm>
                <a:off x="7629538" y="4467749"/>
                <a:ext cx="38605" cy="38554"/>
              </a:xfrm>
              <a:custGeom>
                <a:avLst/>
                <a:gdLst>
                  <a:gd name="connsiteX0" fmla="*/ 9653 w 38605"/>
                  <a:gd name="connsiteY0" fmla="*/ 35970 h 38554"/>
                  <a:gd name="connsiteX1" fmla="*/ 2636 w 38605"/>
                  <a:gd name="connsiteY1" fmla="*/ 9676 h 38554"/>
                  <a:gd name="connsiteX2" fmla="*/ 28929 w 38605"/>
                  <a:gd name="connsiteY2" fmla="*/ 2582 h 38554"/>
                  <a:gd name="connsiteX3" fmla="*/ 36024 w 38605"/>
                  <a:gd name="connsiteY3" fmla="*/ 28953 h 38554"/>
                  <a:gd name="connsiteX4" fmla="*/ 9653 w 38605"/>
                  <a:gd name="connsiteY4" fmla="*/ 35970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35970"/>
                    </a:moveTo>
                    <a:cubicBezTo>
                      <a:pt x="400" y="30649"/>
                      <a:pt x="-2762" y="18852"/>
                      <a:pt x="2636" y="9676"/>
                    </a:cubicBezTo>
                    <a:cubicBezTo>
                      <a:pt x="7956" y="423"/>
                      <a:pt x="19754" y="-2738"/>
                      <a:pt x="28929" y="2582"/>
                    </a:cubicBezTo>
                    <a:cubicBezTo>
                      <a:pt x="38182" y="7902"/>
                      <a:pt x="41344" y="19700"/>
                      <a:pt x="36024" y="28953"/>
                    </a:cubicBezTo>
                    <a:cubicBezTo>
                      <a:pt x="30703" y="38128"/>
                      <a:pt x="18906" y="41290"/>
                      <a:pt x="9653" y="35970"/>
                    </a:cubicBezTo>
                    <a:close/>
                  </a:path>
                </a:pathLst>
              </a:custGeom>
              <a:solidFill>
                <a:srgbClr val="B3B3B3"/>
              </a:solidFill>
              <a:ln w="7706" cap="flat">
                <a:noFill/>
                <a:prstDash val="solid"/>
                <a:miter/>
              </a:ln>
            </p:spPr>
            <p:txBody>
              <a:bodyPr rtlCol="0" anchor="ctr"/>
              <a:lstStyle/>
              <a:p>
                <a:endParaRPr lang="en-US"/>
              </a:p>
            </p:txBody>
          </p:sp>
          <p:sp>
            <p:nvSpPr>
              <p:cNvPr id="396" name="Graphic 4">
                <a:extLst>
                  <a:ext uri="{FF2B5EF4-FFF2-40B4-BE49-F238E27FC236}">
                    <a16:creationId xmlns:a16="http://schemas.microsoft.com/office/drawing/2014/main" xmlns="" id="{45B5EF03-4241-400C-B66A-AFA38EDF21C8}"/>
                  </a:ext>
                </a:extLst>
              </p:cNvPr>
              <p:cNvSpPr/>
              <p:nvPr/>
            </p:nvSpPr>
            <p:spPr>
              <a:xfrm>
                <a:off x="6992584" y="4097241"/>
                <a:ext cx="51385" cy="51385"/>
              </a:xfrm>
              <a:custGeom>
                <a:avLst/>
                <a:gdLst>
                  <a:gd name="connsiteX0" fmla="*/ 12863 w 51385"/>
                  <a:gd name="connsiteY0" fmla="*/ 47930 h 51385"/>
                  <a:gd name="connsiteX1" fmla="*/ 3456 w 51385"/>
                  <a:gd name="connsiteY1" fmla="*/ 12846 h 51385"/>
                  <a:gd name="connsiteX2" fmla="*/ 38540 w 51385"/>
                  <a:gd name="connsiteY2" fmla="*/ 3439 h 51385"/>
                  <a:gd name="connsiteX3" fmla="*/ 47947 w 51385"/>
                  <a:gd name="connsiteY3" fmla="*/ 38523 h 51385"/>
                  <a:gd name="connsiteX4" fmla="*/ 12863 w 51385"/>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5" h="51385">
                    <a:moveTo>
                      <a:pt x="12863" y="47930"/>
                    </a:moveTo>
                    <a:cubicBezTo>
                      <a:pt x="526" y="40836"/>
                      <a:pt x="-3638" y="25106"/>
                      <a:pt x="3456" y="12846"/>
                    </a:cubicBezTo>
                    <a:cubicBezTo>
                      <a:pt x="10550" y="586"/>
                      <a:pt x="26280" y="-3655"/>
                      <a:pt x="38540" y="3439"/>
                    </a:cubicBezTo>
                    <a:cubicBezTo>
                      <a:pt x="50800" y="10533"/>
                      <a:pt x="55041" y="26263"/>
                      <a:pt x="47947" y="38523"/>
                    </a:cubicBezTo>
                    <a:cubicBezTo>
                      <a:pt x="40853" y="50860"/>
                      <a:pt x="25123" y="55024"/>
                      <a:pt x="12863" y="47930"/>
                    </a:cubicBezTo>
                    <a:close/>
                  </a:path>
                </a:pathLst>
              </a:custGeom>
              <a:solidFill>
                <a:srgbClr val="B3B3B3"/>
              </a:solidFill>
              <a:ln w="7706" cap="flat">
                <a:noFill/>
                <a:prstDash val="solid"/>
                <a:miter/>
              </a:ln>
            </p:spPr>
            <p:txBody>
              <a:bodyPr rtlCol="0" anchor="ctr"/>
              <a:lstStyle/>
              <a:p>
                <a:endParaRPr lang="en-US"/>
              </a:p>
            </p:txBody>
          </p:sp>
          <p:sp>
            <p:nvSpPr>
              <p:cNvPr id="397" name="Graphic 4">
                <a:extLst>
                  <a:ext uri="{FF2B5EF4-FFF2-40B4-BE49-F238E27FC236}">
                    <a16:creationId xmlns:a16="http://schemas.microsoft.com/office/drawing/2014/main" xmlns="" id="{B1EEAF64-1625-47C7-A08A-BD3DDEBB2653}"/>
                  </a:ext>
                </a:extLst>
              </p:cNvPr>
              <p:cNvSpPr/>
              <p:nvPr/>
            </p:nvSpPr>
            <p:spPr>
              <a:xfrm>
                <a:off x="8430417" y="4927376"/>
                <a:ext cx="51368" cy="51385"/>
              </a:xfrm>
              <a:custGeom>
                <a:avLst/>
                <a:gdLst>
                  <a:gd name="connsiteX0" fmla="*/ 12846 w 51368"/>
                  <a:gd name="connsiteY0" fmla="*/ 47930 h 51385"/>
                  <a:gd name="connsiteX1" fmla="*/ 3439 w 51368"/>
                  <a:gd name="connsiteY1" fmla="*/ 12846 h 51385"/>
                  <a:gd name="connsiteX2" fmla="*/ 38523 w 51368"/>
                  <a:gd name="connsiteY2" fmla="*/ 3439 h 51385"/>
                  <a:gd name="connsiteX3" fmla="*/ 47930 w 51368"/>
                  <a:gd name="connsiteY3" fmla="*/ 38523 h 51385"/>
                  <a:gd name="connsiteX4" fmla="*/ 12846 w 51368"/>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85">
                    <a:moveTo>
                      <a:pt x="12846" y="47930"/>
                    </a:moveTo>
                    <a:cubicBezTo>
                      <a:pt x="586" y="40836"/>
                      <a:pt x="-3655" y="25106"/>
                      <a:pt x="3439" y="12846"/>
                    </a:cubicBezTo>
                    <a:cubicBezTo>
                      <a:pt x="10533" y="586"/>
                      <a:pt x="26263" y="-3655"/>
                      <a:pt x="38523" y="3439"/>
                    </a:cubicBezTo>
                    <a:cubicBezTo>
                      <a:pt x="50783" y="10533"/>
                      <a:pt x="55024" y="26263"/>
                      <a:pt x="47930" y="38523"/>
                    </a:cubicBezTo>
                    <a:cubicBezTo>
                      <a:pt x="40836" y="50860"/>
                      <a:pt x="25107" y="55024"/>
                      <a:pt x="12846" y="47930"/>
                    </a:cubicBezTo>
                    <a:close/>
                  </a:path>
                </a:pathLst>
              </a:custGeom>
              <a:solidFill>
                <a:srgbClr val="B3B3B3"/>
              </a:solidFill>
              <a:ln w="7706" cap="flat">
                <a:noFill/>
                <a:prstDash val="solid"/>
                <a:miter/>
              </a:ln>
            </p:spPr>
            <p:txBody>
              <a:bodyPr rtlCol="0" anchor="ctr"/>
              <a:lstStyle/>
              <a:p>
                <a:endParaRPr lang="en-US"/>
              </a:p>
            </p:txBody>
          </p:sp>
          <p:sp>
            <p:nvSpPr>
              <p:cNvPr id="398" name="Graphic 4">
                <a:extLst>
                  <a:ext uri="{FF2B5EF4-FFF2-40B4-BE49-F238E27FC236}">
                    <a16:creationId xmlns:a16="http://schemas.microsoft.com/office/drawing/2014/main" xmlns="" id="{7E658B7B-607C-4195-919F-9BA39CF2C65B}"/>
                  </a:ext>
                </a:extLst>
              </p:cNvPr>
              <p:cNvSpPr/>
              <p:nvPr/>
            </p:nvSpPr>
            <p:spPr>
              <a:xfrm>
                <a:off x="7796451" y="4564079"/>
                <a:ext cx="38605" cy="38605"/>
              </a:xfrm>
              <a:custGeom>
                <a:avLst/>
                <a:gdLst>
                  <a:gd name="connsiteX0" fmla="*/ 9676 w 38605"/>
                  <a:gd name="connsiteY0" fmla="*/ 36024 h 38605"/>
                  <a:gd name="connsiteX1" fmla="*/ 2582 w 38605"/>
                  <a:gd name="connsiteY1" fmla="*/ 9653 h 38605"/>
                  <a:gd name="connsiteX2" fmla="*/ 28953 w 38605"/>
                  <a:gd name="connsiteY2" fmla="*/ 2636 h 38605"/>
                  <a:gd name="connsiteX3" fmla="*/ 35969 w 38605"/>
                  <a:gd name="connsiteY3" fmla="*/ 28930 h 38605"/>
                  <a:gd name="connsiteX4" fmla="*/ 9676 w 38605"/>
                  <a:gd name="connsiteY4" fmla="*/ 36024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9676" y="36024"/>
                    </a:moveTo>
                    <a:cubicBezTo>
                      <a:pt x="423" y="30703"/>
                      <a:pt x="-2738" y="18906"/>
                      <a:pt x="2582" y="9653"/>
                    </a:cubicBezTo>
                    <a:cubicBezTo>
                      <a:pt x="7903" y="400"/>
                      <a:pt x="19700" y="-2762"/>
                      <a:pt x="28953" y="2636"/>
                    </a:cubicBezTo>
                    <a:cubicBezTo>
                      <a:pt x="38206" y="7956"/>
                      <a:pt x="41367" y="19754"/>
                      <a:pt x="35969" y="28930"/>
                    </a:cubicBezTo>
                    <a:cubicBezTo>
                      <a:pt x="30649" y="38182"/>
                      <a:pt x="18852" y="41344"/>
                      <a:pt x="9676" y="36024"/>
                    </a:cubicBezTo>
                    <a:close/>
                  </a:path>
                </a:pathLst>
              </a:custGeom>
              <a:solidFill>
                <a:srgbClr val="B3B3B3"/>
              </a:solidFill>
              <a:ln w="7706" cap="flat">
                <a:noFill/>
                <a:prstDash val="solid"/>
                <a:miter/>
              </a:ln>
            </p:spPr>
            <p:txBody>
              <a:bodyPr rtlCol="0" anchor="ctr"/>
              <a:lstStyle/>
              <a:p>
                <a:endParaRPr lang="en-US"/>
              </a:p>
            </p:txBody>
          </p:sp>
          <p:sp>
            <p:nvSpPr>
              <p:cNvPr id="399" name="Graphic 4">
                <a:extLst>
                  <a:ext uri="{FF2B5EF4-FFF2-40B4-BE49-F238E27FC236}">
                    <a16:creationId xmlns:a16="http://schemas.microsoft.com/office/drawing/2014/main" xmlns="" id="{BF8CBD2C-2CF9-4E75-8C66-AF03417B7C9E}"/>
                  </a:ext>
                </a:extLst>
              </p:cNvPr>
              <p:cNvSpPr/>
              <p:nvPr/>
            </p:nvSpPr>
            <p:spPr>
              <a:xfrm>
                <a:off x="6553751" y="5488761"/>
                <a:ext cx="38480" cy="38479"/>
              </a:xfrm>
              <a:custGeom>
                <a:avLst/>
                <a:gdLst>
                  <a:gd name="connsiteX0" fmla="*/ 1158 w 38480"/>
                  <a:gd name="connsiteY0" fmla="*/ 25833 h 38479"/>
                  <a:gd name="connsiteX1" fmla="*/ 12648 w 38480"/>
                  <a:gd name="connsiteY1" fmla="*/ 1159 h 38479"/>
                  <a:gd name="connsiteX2" fmla="*/ 37322 w 38480"/>
                  <a:gd name="connsiteY2" fmla="*/ 12647 h 38479"/>
                  <a:gd name="connsiteX3" fmla="*/ 25833 w 38480"/>
                  <a:gd name="connsiteY3" fmla="*/ 37321 h 38479"/>
                  <a:gd name="connsiteX4" fmla="*/ 1158 w 38480"/>
                  <a:gd name="connsiteY4" fmla="*/ 25833 h 38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80" h="38479">
                    <a:moveTo>
                      <a:pt x="1158" y="25833"/>
                    </a:moveTo>
                    <a:cubicBezTo>
                      <a:pt x="-2465" y="15809"/>
                      <a:pt x="2701" y="4782"/>
                      <a:pt x="12648" y="1159"/>
                    </a:cubicBezTo>
                    <a:cubicBezTo>
                      <a:pt x="22672" y="-2466"/>
                      <a:pt x="33698" y="2700"/>
                      <a:pt x="37322" y="12647"/>
                    </a:cubicBezTo>
                    <a:cubicBezTo>
                      <a:pt x="40946" y="22671"/>
                      <a:pt x="35780" y="33698"/>
                      <a:pt x="25833" y="37321"/>
                    </a:cubicBezTo>
                    <a:cubicBezTo>
                      <a:pt x="15809" y="40946"/>
                      <a:pt x="4783" y="35780"/>
                      <a:pt x="1158" y="25833"/>
                    </a:cubicBezTo>
                    <a:close/>
                  </a:path>
                </a:pathLst>
              </a:custGeom>
              <a:solidFill>
                <a:srgbClr val="B3B3B3"/>
              </a:solidFill>
              <a:ln w="7706" cap="flat">
                <a:noFill/>
                <a:prstDash val="solid"/>
                <a:miter/>
              </a:ln>
            </p:spPr>
            <p:txBody>
              <a:bodyPr rtlCol="0" anchor="ctr"/>
              <a:lstStyle/>
              <a:p>
                <a:endParaRPr lang="en-US"/>
              </a:p>
            </p:txBody>
          </p:sp>
          <p:sp>
            <p:nvSpPr>
              <p:cNvPr id="400" name="Graphic 4">
                <a:extLst>
                  <a:ext uri="{FF2B5EF4-FFF2-40B4-BE49-F238E27FC236}">
                    <a16:creationId xmlns:a16="http://schemas.microsoft.com/office/drawing/2014/main" xmlns="" id="{17012A29-E9BF-46D6-A5D1-65D5F96FEF0C}"/>
                  </a:ext>
                </a:extLst>
              </p:cNvPr>
              <p:cNvSpPr/>
              <p:nvPr/>
            </p:nvSpPr>
            <p:spPr>
              <a:xfrm>
                <a:off x="6520749" y="5398160"/>
                <a:ext cx="38557" cy="38519"/>
              </a:xfrm>
              <a:custGeom>
                <a:avLst/>
                <a:gdLst>
                  <a:gd name="connsiteX0" fmla="*/ 1159 w 38557"/>
                  <a:gd name="connsiteY0" fmla="*/ 25833 h 38519"/>
                  <a:gd name="connsiteX1" fmla="*/ 12647 w 38557"/>
                  <a:gd name="connsiteY1" fmla="*/ 1159 h 38519"/>
                  <a:gd name="connsiteX2" fmla="*/ 37399 w 38557"/>
                  <a:gd name="connsiteY2" fmla="*/ 12647 h 38519"/>
                  <a:gd name="connsiteX3" fmla="*/ 25910 w 38557"/>
                  <a:gd name="connsiteY3" fmla="*/ 37321 h 38519"/>
                  <a:gd name="connsiteX4" fmla="*/ 1159 w 38557"/>
                  <a:gd name="connsiteY4" fmla="*/ 25833 h 38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7" h="38519">
                    <a:moveTo>
                      <a:pt x="1159" y="25833"/>
                    </a:moveTo>
                    <a:cubicBezTo>
                      <a:pt x="-2466" y="15809"/>
                      <a:pt x="2701" y="4782"/>
                      <a:pt x="12647" y="1159"/>
                    </a:cubicBezTo>
                    <a:cubicBezTo>
                      <a:pt x="22671" y="-2466"/>
                      <a:pt x="33698" y="2700"/>
                      <a:pt x="37399" y="12647"/>
                    </a:cubicBezTo>
                    <a:cubicBezTo>
                      <a:pt x="41023" y="22671"/>
                      <a:pt x="35857" y="33698"/>
                      <a:pt x="25910" y="37321"/>
                    </a:cubicBezTo>
                    <a:cubicBezTo>
                      <a:pt x="15886" y="41023"/>
                      <a:pt x="4782" y="35857"/>
                      <a:pt x="1159" y="25833"/>
                    </a:cubicBezTo>
                    <a:close/>
                  </a:path>
                </a:pathLst>
              </a:custGeom>
              <a:solidFill>
                <a:srgbClr val="B3B3B3"/>
              </a:solidFill>
              <a:ln w="7706" cap="flat">
                <a:noFill/>
                <a:prstDash val="solid"/>
                <a:miter/>
              </a:ln>
            </p:spPr>
            <p:txBody>
              <a:bodyPr rtlCol="0" anchor="ctr"/>
              <a:lstStyle/>
              <a:p>
                <a:endParaRPr lang="en-US"/>
              </a:p>
            </p:txBody>
          </p:sp>
          <p:sp>
            <p:nvSpPr>
              <p:cNvPr id="401" name="Graphic 4">
                <a:extLst>
                  <a:ext uri="{FF2B5EF4-FFF2-40B4-BE49-F238E27FC236}">
                    <a16:creationId xmlns:a16="http://schemas.microsoft.com/office/drawing/2014/main" xmlns="" id="{B059E4B2-FB3C-48A8-9D0B-B7238001C56D}"/>
                  </a:ext>
                </a:extLst>
              </p:cNvPr>
              <p:cNvSpPr/>
              <p:nvPr/>
            </p:nvSpPr>
            <p:spPr>
              <a:xfrm>
                <a:off x="6265277" y="4707495"/>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2"/>
                      <a:pt x="34485" y="49829"/>
                    </a:cubicBezTo>
                    <a:cubicBezTo>
                      <a:pt x="21145" y="54687"/>
                      <a:pt x="6418" y="47825"/>
                      <a:pt x="1560" y="34485"/>
                    </a:cubicBezTo>
                    <a:close/>
                  </a:path>
                </a:pathLst>
              </a:custGeom>
              <a:solidFill>
                <a:srgbClr val="B3B3B3"/>
              </a:solidFill>
              <a:ln w="7706" cap="flat">
                <a:noFill/>
                <a:prstDash val="solid"/>
                <a:miter/>
              </a:ln>
            </p:spPr>
            <p:txBody>
              <a:bodyPr rtlCol="0" anchor="ctr"/>
              <a:lstStyle/>
              <a:p>
                <a:endParaRPr lang="en-US"/>
              </a:p>
            </p:txBody>
          </p:sp>
          <p:sp>
            <p:nvSpPr>
              <p:cNvPr id="402" name="Graphic 4">
                <a:extLst>
                  <a:ext uri="{FF2B5EF4-FFF2-40B4-BE49-F238E27FC236}">
                    <a16:creationId xmlns:a16="http://schemas.microsoft.com/office/drawing/2014/main" xmlns="" id="{EA0275E1-4978-4A9D-8341-9F4594B2D00F}"/>
                  </a:ext>
                </a:extLst>
              </p:cNvPr>
              <p:cNvSpPr/>
              <p:nvPr/>
            </p:nvSpPr>
            <p:spPr>
              <a:xfrm>
                <a:off x="6833094" y="6267604"/>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1"/>
                      <a:pt x="34485" y="49829"/>
                    </a:cubicBezTo>
                    <a:cubicBezTo>
                      <a:pt x="21223" y="54687"/>
                      <a:pt x="6418" y="47825"/>
                      <a:pt x="1560" y="34485"/>
                    </a:cubicBezTo>
                    <a:close/>
                  </a:path>
                </a:pathLst>
              </a:custGeom>
              <a:solidFill>
                <a:srgbClr val="B3B3B3"/>
              </a:solidFill>
              <a:ln w="7706" cap="flat">
                <a:noFill/>
                <a:prstDash val="solid"/>
                <a:miter/>
              </a:ln>
            </p:spPr>
            <p:txBody>
              <a:bodyPr rtlCol="0" anchor="ctr"/>
              <a:lstStyle/>
              <a:p>
                <a:endParaRPr lang="en-US"/>
              </a:p>
            </p:txBody>
          </p:sp>
          <p:sp>
            <p:nvSpPr>
              <p:cNvPr id="403" name="Graphic 4">
                <a:extLst>
                  <a:ext uri="{FF2B5EF4-FFF2-40B4-BE49-F238E27FC236}">
                    <a16:creationId xmlns:a16="http://schemas.microsoft.com/office/drawing/2014/main" xmlns="" id="{69EA8A07-4384-488A-B013-D9E789D15FD9}"/>
                  </a:ext>
                </a:extLst>
              </p:cNvPr>
              <p:cNvSpPr/>
              <p:nvPr/>
            </p:nvSpPr>
            <p:spPr>
              <a:xfrm>
                <a:off x="6586676" y="5579207"/>
                <a:ext cx="38479" cy="38565"/>
              </a:xfrm>
              <a:custGeom>
                <a:avLst/>
                <a:gdLst>
                  <a:gd name="connsiteX0" fmla="*/ 1158 w 38479"/>
                  <a:gd name="connsiteY0" fmla="*/ 25910 h 38565"/>
                  <a:gd name="connsiteX1" fmla="*/ 12647 w 38479"/>
                  <a:gd name="connsiteY1" fmla="*/ 1159 h 38565"/>
                  <a:gd name="connsiteX2" fmla="*/ 37322 w 38479"/>
                  <a:gd name="connsiteY2" fmla="*/ 12647 h 38565"/>
                  <a:gd name="connsiteX3" fmla="*/ 25833 w 38479"/>
                  <a:gd name="connsiteY3" fmla="*/ 37399 h 38565"/>
                  <a:gd name="connsiteX4" fmla="*/ 1158 w 38479"/>
                  <a:gd name="connsiteY4" fmla="*/ 25910 h 3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79" h="38565">
                    <a:moveTo>
                      <a:pt x="1158" y="25910"/>
                    </a:moveTo>
                    <a:cubicBezTo>
                      <a:pt x="-2465" y="15886"/>
                      <a:pt x="2701" y="4860"/>
                      <a:pt x="12647" y="1159"/>
                    </a:cubicBezTo>
                    <a:cubicBezTo>
                      <a:pt x="22671" y="-2466"/>
                      <a:pt x="33698" y="2701"/>
                      <a:pt x="37322" y="12647"/>
                    </a:cubicBezTo>
                    <a:cubicBezTo>
                      <a:pt x="40945" y="22671"/>
                      <a:pt x="35779" y="33698"/>
                      <a:pt x="25833" y="37399"/>
                    </a:cubicBezTo>
                    <a:cubicBezTo>
                      <a:pt x="15809" y="41023"/>
                      <a:pt x="4783" y="35934"/>
                      <a:pt x="1158" y="25910"/>
                    </a:cubicBezTo>
                    <a:close/>
                  </a:path>
                </a:pathLst>
              </a:custGeom>
              <a:solidFill>
                <a:srgbClr val="B3B3B3"/>
              </a:solidFill>
              <a:ln w="7706" cap="flat">
                <a:noFill/>
                <a:prstDash val="solid"/>
                <a:miter/>
              </a:ln>
            </p:spPr>
            <p:txBody>
              <a:bodyPr rtlCol="0" anchor="ctr"/>
              <a:lstStyle/>
              <a:p>
                <a:endParaRPr lang="en-US"/>
              </a:p>
            </p:txBody>
          </p:sp>
          <p:sp>
            <p:nvSpPr>
              <p:cNvPr id="404" name="Graphic 4">
                <a:extLst>
                  <a:ext uri="{FF2B5EF4-FFF2-40B4-BE49-F238E27FC236}">
                    <a16:creationId xmlns:a16="http://schemas.microsoft.com/office/drawing/2014/main" xmlns="" id="{9F9EBA54-04D3-4191-8DCE-C686ADF93CB9}"/>
                  </a:ext>
                </a:extLst>
              </p:cNvPr>
              <p:cNvSpPr/>
              <p:nvPr/>
            </p:nvSpPr>
            <p:spPr>
              <a:xfrm>
                <a:off x="5040330" y="5488721"/>
                <a:ext cx="38559" cy="38558"/>
              </a:xfrm>
              <a:custGeom>
                <a:avLst/>
                <a:gdLst>
                  <a:gd name="connsiteX0" fmla="*/ 1198 w 38559"/>
                  <a:gd name="connsiteY0" fmla="*/ 12687 h 38558"/>
                  <a:gd name="connsiteX1" fmla="*/ 25872 w 38559"/>
                  <a:gd name="connsiteY1" fmla="*/ 1198 h 38558"/>
                  <a:gd name="connsiteX2" fmla="*/ 37361 w 38559"/>
                  <a:gd name="connsiteY2" fmla="*/ 25872 h 38558"/>
                  <a:gd name="connsiteX3" fmla="*/ 12687 w 38559"/>
                  <a:gd name="connsiteY3" fmla="*/ 37361 h 38558"/>
                  <a:gd name="connsiteX4" fmla="*/ 1198 w 3855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9" h="38558">
                    <a:moveTo>
                      <a:pt x="1198" y="12687"/>
                    </a:moveTo>
                    <a:cubicBezTo>
                      <a:pt x="4822" y="2663"/>
                      <a:pt x="15925" y="-2503"/>
                      <a:pt x="25872" y="1198"/>
                    </a:cubicBezTo>
                    <a:cubicBezTo>
                      <a:pt x="35896" y="4822"/>
                      <a:pt x="41062" y="15925"/>
                      <a:pt x="37361" y="25872"/>
                    </a:cubicBezTo>
                    <a:cubicBezTo>
                      <a:pt x="33737" y="35896"/>
                      <a:pt x="22634" y="41062"/>
                      <a:pt x="12687" y="37361"/>
                    </a:cubicBezTo>
                    <a:cubicBezTo>
                      <a:pt x="2663" y="33737"/>
                      <a:pt x="-2503" y="22634"/>
                      <a:pt x="1198" y="12687"/>
                    </a:cubicBezTo>
                    <a:close/>
                  </a:path>
                </a:pathLst>
              </a:custGeom>
              <a:solidFill>
                <a:srgbClr val="B3B3B3"/>
              </a:solidFill>
              <a:ln w="7706" cap="flat">
                <a:noFill/>
                <a:prstDash val="solid"/>
                <a:miter/>
              </a:ln>
            </p:spPr>
            <p:txBody>
              <a:bodyPr rtlCol="0" anchor="ctr"/>
              <a:lstStyle/>
              <a:p>
                <a:endParaRPr lang="en-US"/>
              </a:p>
            </p:txBody>
          </p:sp>
          <p:sp>
            <p:nvSpPr>
              <p:cNvPr id="405" name="Graphic 4">
                <a:extLst>
                  <a:ext uri="{FF2B5EF4-FFF2-40B4-BE49-F238E27FC236}">
                    <a16:creationId xmlns:a16="http://schemas.microsoft.com/office/drawing/2014/main" xmlns="" id="{A8BD2C30-9015-47A1-8E0F-84417F794DD1}"/>
                  </a:ext>
                </a:extLst>
              </p:cNvPr>
              <p:cNvSpPr/>
              <p:nvPr/>
            </p:nvSpPr>
            <p:spPr>
              <a:xfrm>
                <a:off x="5073294" y="5398120"/>
                <a:ext cx="38519" cy="38558"/>
              </a:xfrm>
              <a:custGeom>
                <a:avLst/>
                <a:gdLst>
                  <a:gd name="connsiteX0" fmla="*/ 1158 w 38519"/>
                  <a:gd name="connsiteY0" fmla="*/ 12687 h 38558"/>
                  <a:gd name="connsiteX1" fmla="*/ 25833 w 38519"/>
                  <a:gd name="connsiteY1" fmla="*/ 1198 h 38558"/>
                  <a:gd name="connsiteX2" fmla="*/ 37322 w 38519"/>
                  <a:gd name="connsiteY2" fmla="*/ 25872 h 38558"/>
                  <a:gd name="connsiteX3" fmla="*/ 12647 w 38519"/>
                  <a:gd name="connsiteY3" fmla="*/ 37361 h 38558"/>
                  <a:gd name="connsiteX4" fmla="*/ 1158 w 3851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558">
                    <a:moveTo>
                      <a:pt x="1158" y="12687"/>
                    </a:moveTo>
                    <a:cubicBezTo>
                      <a:pt x="4783" y="2663"/>
                      <a:pt x="15886" y="-2503"/>
                      <a:pt x="25833" y="1198"/>
                    </a:cubicBezTo>
                    <a:cubicBezTo>
                      <a:pt x="35857" y="4822"/>
                      <a:pt x="41023" y="15925"/>
                      <a:pt x="37322" y="25872"/>
                    </a:cubicBezTo>
                    <a:cubicBezTo>
                      <a:pt x="33698" y="35896"/>
                      <a:pt x="22594" y="41062"/>
                      <a:pt x="12647" y="37361"/>
                    </a:cubicBezTo>
                    <a:cubicBezTo>
                      <a:pt x="2700" y="33737"/>
                      <a:pt x="-2466" y="22711"/>
                      <a:pt x="1158" y="12687"/>
                    </a:cubicBezTo>
                    <a:close/>
                  </a:path>
                </a:pathLst>
              </a:custGeom>
              <a:solidFill>
                <a:srgbClr val="B3B3B3"/>
              </a:solidFill>
              <a:ln w="7706" cap="flat">
                <a:noFill/>
                <a:prstDash val="solid"/>
                <a:miter/>
              </a:ln>
            </p:spPr>
            <p:txBody>
              <a:bodyPr rtlCol="0" anchor="ctr"/>
              <a:lstStyle/>
              <a:p>
                <a:endParaRPr lang="en-US"/>
              </a:p>
            </p:txBody>
          </p:sp>
          <p:sp>
            <p:nvSpPr>
              <p:cNvPr id="406" name="Graphic 4">
                <a:extLst>
                  <a:ext uri="{FF2B5EF4-FFF2-40B4-BE49-F238E27FC236}">
                    <a16:creationId xmlns:a16="http://schemas.microsoft.com/office/drawing/2014/main" xmlns="" id="{FD7CE9C3-1C55-4BB8-886A-B6CAF24D5DE0}"/>
                  </a:ext>
                </a:extLst>
              </p:cNvPr>
              <p:cNvSpPr/>
              <p:nvPr/>
            </p:nvSpPr>
            <p:spPr>
              <a:xfrm>
                <a:off x="5315866" y="4707495"/>
                <a:ext cx="51381" cy="51389"/>
              </a:xfrm>
              <a:custGeom>
                <a:avLst/>
                <a:gdLst>
                  <a:gd name="connsiteX0" fmla="*/ 1552 w 51381"/>
                  <a:gd name="connsiteY0" fmla="*/ 16905 h 51389"/>
                  <a:gd name="connsiteX1" fmla="*/ 34477 w 51381"/>
                  <a:gd name="connsiteY1" fmla="*/ 1560 h 51389"/>
                  <a:gd name="connsiteX2" fmla="*/ 49821 w 51381"/>
                  <a:gd name="connsiteY2" fmla="*/ 34485 h 51389"/>
                  <a:gd name="connsiteX3" fmla="*/ 16896 w 51381"/>
                  <a:gd name="connsiteY3" fmla="*/ 49829 h 51389"/>
                  <a:gd name="connsiteX4" fmla="*/ 1552 w 51381"/>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1" h="51389">
                    <a:moveTo>
                      <a:pt x="1552" y="16905"/>
                    </a:moveTo>
                    <a:cubicBezTo>
                      <a:pt x="6409" y="3565"/>
                      <a:pt x="21137" y="-3297"/>
                      <a:pt x="34477" y="1560"/>
                    </a:cubicBezTo>
                    <a:cubicBezTo>
                      <a:pt x="47816" y="6418"/>
                      <a:pt x="54679" y="21145"/>
                      <a:pt x="49821" y="34485"/>
                    </a:cubicBezTo>
                    <a:cubicBezTo>
                      <a:pt x="44963" y="47825"/>
                      <a:pt x="30236" y="54687"/>
                      <a:pt x="16896" y="49829"/>
                    </a:cubicBezTo>
                    <a:cubicBezTo>
                      <a:pt x="3634" y="44972"/>
                      <a:pt x="-3306" y="30244"/>
                      <a:pt x="1552" y="16905"/>
                    </a:cubicBezTo>
                    <a:close/>
                  </a:path>
                </a:pathLst>
              </a:custGeom>
              <a:solidFill>
                <a:srgbClr val="B3B3B3"/>
              </a:solidFill>
              <a:ln w="7706" cap="flat">
                <a:noFill/>
                <a:prstDash val="solid"/>
                <a:miter/>
              </a:ln>
            </p:spPr>
            <p:txBody>
              <a:bodyPr rtlCol="0" anchor="ctr"/>
              <a:lstStyle/>
              <a:p>
                <a:endParaRPr lang="en-US"/>
              </a:p>
            </p:txBody>
          </p:sp>
          <p:sp>
            <p:nvSpPr>
              <p:cNvPr id="407" name="Graphic 4">
                <a:extLst>
                  <a:ext uri="{FF2B5EF4-FFF2-40B4-BE49-F238E27FC236}">
                    <a16:creationId xmlns:a16="http://schemas.microsoft.com/office/drawing/2014/main" xmlns="" id="{28238D22-BD5E-4DB3-AFB6-DB838749224E}"/>
                  </a:ext>
                </a:extLst>
              </p:cNvPr>
              <p:cNvSpPr/>
              <p:nvPr/>
            </p:nvSpPr>
            <p:spPr>
              <a:xfrm>
                <a:off x="4748040" y="6267604"/>
                <a:ext cx="51389" cy="51389"/>
              </a:xfrm>
              <a:custGeom>
                <a:avLst/>
                <a:gdLst>
                  <a:gd name="connsiteX0" fmla="*/ 1560 w 51389"/>
                  <a:gd name="connsiteY0" fmla="*/ 16905 h 51389"/>
                  <a:gd name="connsiteX1" fmla="*/ 34485 w 51389"/>
                  <a:gd name="connsiteY1" fmla="*/ 1560 h 51389"/>
                  <a:gd name="connsiteX2" fmla="*/ 49829 w 51389"/>
                  <a:gd name="connsiteY2" fmla="*/ 34485 h 51389"/>
                  <a:gd name="connsiteX3" fmla="*/ 16905 w 51389"/>
                  <a:gd name="connsiteY3" fmla="*/ 49829 h 51389"/>
                  <a:gd name="connsiteX4" fmla="*/ 1560 w 51389"/>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16905"/>
                    </a:moveTo>
                    <a:cubicBezTo>
                      <a:pt x="6418" y="3565"/>
                      <a:pt x="21146" y="-3297"/>
                      <a:pt x="34485" y="1560"/>
                    </a:cubicBezTo>
                    <a:cubicBezTo>
                      <a:pt x="47825" y="6418"/>
                      <a:pt x="54687" y="21145"/>
                      <a:pt x="49829" y="34485"/>
                    </a:cubicBezTo>
                    <a:cubicBezTo>
                      <a:pt x="44972" y="47825"/>
                      <a:pt x="30244" y="54687"/>
                      <a:pt x="16905" y="49829"/>
                    </a:cubicBezTo>
                    <a:cubicBezTo>
                      <a:pt x="3565" y="44971"/>
                      <a:pt x="-3297" y="30244"/>
                      <a:pt x="1560" y="16905"/>
                    </a:cubicBezTo>
                    <a:close/>
                  </a:path>
                </a:pathLst>
              </a:custGeom>
              <a:solidFill>
                <a:srgbClr val="B3B3B3"/>
              </a:solidFill>
              <a:ln w="7706" cap="flat">
                <a:noFill/>
                <a:prstDash val="solid"/>
                <a:miter/>
              </a:ln>
            </p:spPr>
            <p:txBody>
              <a:bodyPr rtlCol="0" anchor="ctr"/>
              <a:lstStyle/>
              <a:p>
                <a:endParaRPr lang="en-US"/>
              </a:p>
            </p:txBody>
          </p:sp>
          <p:sp>
            <p:nvSpPr>
              <p:cNvPr id="408" name="Graphic 4">
                <a:extLst>
                  <a:ext uri="{FF2B5EF4-FFF2-40B4-BE49-F238E27FC236}">
                    <a16:creationId xmlns:a16="http://schemas.microsoft.com/office/drawing/2014/main" xmlns="" id="{9F9DF536-B1D2-4327-AAF6-C8296471B55D}"/>
                  </a:ext>
                </a:extLst>
              </p:cNvPr>
              <p:cNvSpPr/>
              <p:nvPr/>
            </p:nvSpPr>
            <p:spPr>
              <a:xfrm>
                <a:off x="5007368" y="5579245"/>
                <a:ext cx="38519" cy="38636"/>
              </a:xfrm>
              <a:custGeom>
                <a:avLst/>
                <a:gdLst>
                  <a:gd name="connsiteX0" fmla="*/ 1158 w 38519"/>
                  <a:gd name="connsiteY0" fmla="*/ 12687 h 38636"/>
                  <a:gd name="connsiteX1" fmla="*/ 25833 w 38519"/>
                  <a:gd name="connsiteY1" fmla="*/ 1198 h 38636"/>
                  <a:gd name="connsiteX2" fmla="*/ 37322 w 38519"/>
                  <a:gd name="connsiteY2" fmla="*/ 25949 h 38636"/>
                  <a:gd name="connsiteX3" fmla="*/ 12648 w 38519"/>
                  <a:gd name="connsiteY3" fmla="*/ 37438 h 38636"/>
                  <a:gd name="connsiteX4" fmla="*/ 1158 w 38519"/>
                  <a:gd name="connsiteY4" fmla="*/ 12687 h 3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636">
                    <a:moveTo>
                      <a:pt x="1158" y="12687"/>
                    </a:moveTo>
                    <a:cubicBezTo>
                      <a:pt x="4782" y="2663"/>
                      <a:pt x="15886" y="-2503"/>
                      <a:pt x="25833" y="1198"/>
                    </a:cubicBezTo>
                    <a:cubicBezTo>
                      <a:pt x="35857" y="4822"/>
                      <a:pt x="41023" y="15925"/>
                      <a:pt x="37322" y="25949"/>
                    </a:cubicBezTo>
                    <a:cubicBezTo>
                      <a:pt x="33698" y="35973"/>
                      <a:pt x="22594" y="41139"/>
                      <a:pt x="12648" y="37438"/>
                    </a:cubicBezTo>
                    <a:cubicBezTo>
                      <a:pt x="2701" y="33737"/>
                      <a:pt x="-2466" y="22634"/>
                      <a:pt x="1158" y="12687"/>
                    </a:cubicBezTo>
                    <a:close/>
                  </a:path>
                </a:pathLst>
              </a:custGeom>
              <a:solidFill>
                <a:srgbClr val="B3B3B3"/>
              </a:solidFill>
              <a:ln w="7706" cap="flat">
                <a:noFill/>
                <a:prstDash val="solid"/>
                <a:miter/>
              </a:ln>
            </p:spPr>
            <p:txBody>
              <a:bodyPr rtlCol="0" anchor="ctr"/>
              <a:lstStyle/>
              <a:p>
                <a:endParaRPr lang="en-US"/>
              </a:p>
            </p:txBody>
          </p:sp>
          <p:sp>
            <p:nvSpPr>
              <p:cNvPr id="409" name="Graphic 4">
                <a:extLst>
                  <a:ext uri="{FF2B5EF4-FFF2-40B4-BE49-F238E27FC236}">
                    <a16:creationId xmlns:a16="http://schemas.microsoft.com/office/drawing/2014/main" xmlns="" id="{BBABFA03-E3F3-4342-9636-5277315F2E9C}"/>
                  </a:ext>
                </a:extLst>
              </p:cNvPr>
              <p:cNvSpPr/>
              <p:nvPr/>
            </p:nvSpPr>
            <p:spPr>
              <a:xfrm>
                <a:off x="3881025" y="4515938"/>
                <a:ext cx="38554" cy="38554"/>
              </a:xfrm>
              <a:custGeom>
                <a:avLst/>
                <a:gdLst>
                  <a:gd name="connsiteX0" fmla="*/ 9602 w 38554"/>
                  <a:gd name="connsiteY0" fmla="*/ 2585 h 38554"/>
                  <a:gd name="connsiteX1" fmla="*/ 35972 w 38554"/>
                  <a:gd name="connsiteY1" fmla="*/ 9602 h 38554"/>
                  <a:gd name="connsiteX2" fmla="*/ 28878 w 38554"/>
                  <a:gd name="connsiteY2" fmla="*/ 35972 h 38554"/>
                  <a:gd name="connsiteX3" fmla="*/ 2585 w 38554"/>
                  <a:gd name="connsiteY3" fmla="*/ 28879 h 38554"/>
                  <a:gd name="connsiteX4" fmla="*/ 9602 w 38554"/>
                  <a:gd name="connsiteY4" fmla="*/ 2585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4" h="38554">
                    <a:moveTo>
                      <a:pt x="9602" y="2585"/>
                    </a:moveTo>
                    <a:cubicBezTo>
                      <a:pt x="18854" y="-2736"/>
                      <a:pt x="30575" y="426"/>
                      <a:pt x="35972" y="9602"/>
                    </a:cubicBezTo>
                    <a:cubicBezTo>
                      <a:pt x="41293" y="18854"/>
                      <a:pt x="38131" y="30575"/>
                      <a:pt x="28878" y="35972"/>
                    </a:cubicBezTo>
                    <a:cubicBezTo>
                      <a:pt x="19625" y="41293"/>
                      <a:pt x="7905" y="38131"/>
                      <a:pt x="2585" y="28879"/>
                    </a:cubicBezTo>
                    <a:cubicBezTo>
                      <a:pt x="-2736" y="19626"/>
                      <a:pt x="426" y="7905"/>
                      <a:pt x="9602" y="2585"/>
                    </a:cubicBezTo>
                    <a:close/>
                  </a:path>
                </a:pathLst>
              </a:custGeom>
              <a:solidFill>
                <a:srgbClr val="B3B3B3"/>
              </a:solidFill>
              <a:ln w="7706" cap="flat">
                <a:noFill/>
                <a:prstDash val="solid"/>
                <a:miter/>
              </a:ln>
            </p:spPr>
            <p:txBody>
              <a:bodyPr rtlCol="0" anchor="ctr"/>
              <a:lstStyle/>
              <a:p>
                <a:endParaRPr lang="en-US"/>
              </a:p>
            </p:txBody>
          </p:sp>
          <p:sp>
            <p:nvSpPr>
              <p:cNvPr id="410" name="Graphic 4">
                <a:extLst>
                  <a:ext uri="{FF2B5EF4-FFF2-40B4-BE49-F238E27FC236}">
                    <a16:creationId xmlns:a16="http://schemas.microsoft.com/office/drawing/2014/main" xmlns="" id="{F29688E5-1199-4023-B5E5-0DABF592D073}"/>
                  </a:ext>
                </a:extLst>
              </p:cNvPr>
              <p:cNvSpPr/>
              <p:nvPr/>
            </p:nvSpPr>
            <p:spPr>
              <a:xfrm>
                <a:off x="3964481" y="4467749"/>
                <a:ext cx="38605" cy="38554"/>
              </a:xfrm>
              <a:custGeom>
                <a:avLst/>
                <a:gdLst>
                  <a:gd name="connsiteX0" fmla="*/ 9653 w 38605"/>
                  <a:gd name="connsiteY0" fmla="*/ 2582 h 38554"/>
                  <a:gd name="connsiteX1" fmla="*/ 36023 w 38605"/>
                  <a:gd name="connsiteY1" fmla="*/ 9676 h 38554"/>
                  <a:gd name="connsiteX2" fmla="*/ 28929 w 38605"/>
                  <a:gd name="connsiteY2" fmla="*/ 35970 h 38554"/>
                  <a:gd name="connsiteX3" fmla="*/ 2636 w 38605"/>
                  <a:gd name="connsiteY3" fmla="*/ 28953 h 38554"/>
                  <a:gd name="connsiteX4" fmla="*/ 9653 w 38605"/>
                  <a:gd name="connsiteY4" fmla="*/ 2582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2582"/>
                    </a:moveTo>
                    <a:cubicBezTo>
                      <a:pt x="18906" y="-2738"/>
                      <a:pt x="30626" y="423"/>
                      <a:pt x="36023" y="9676"/>
                    </a:cubicBezTo>
                    <a:cubicBezTo>
                      <a:pt x="41344" y="18929"/>
                      <a:pt x="38182" y="30649"/>
                      <a:pt x="28929" y="35970"/>
                    </a:cubicBezTo>
                    <a:cubicBezTo>
                      <a:pt x="19677" y="41290"/>
                      <a:pt x="7956" y="38128"/>
                      <a:pt x="2636" y="28953"/>
                    </a:cubicBezTo>
                    <a:cubicBezTo>
                      <a:pt x="-2761" y="19700"/>
                      <a:pt x="400" y="7902"/>
                      <a:pt x="9653" y="2582"/>
                    </a:cubicBezTo>
                    <a:close/>
                  </a:path>
                </a:pathLst>
              </a:custGeom>
              <a:solidFill>
                <a:srgbClr val="B3B3B3"/>
              </a:solidFill>
              <a:ln w="7706" cap="flat">
                <a:noFill/>
                <a:prstDash val="solid"/>
                <a:miter/>
              </a:ln>
            </p:spPr>
            <p:txBody>
              <a:bodyPr rtlCol="0" anchor="ctr"/>
              <a:lstStyle/>
              <a:p>
                <a:endParaRPr lang="en-US"/>
              </a:p>
            </p:txBody>
          </p:sp>
          <p:sp>
            <p:nvSpPr>
              <p:cNvPr id="411" name="Graphic 4">
                <a:extLst>
                  <a:ext uri="{FF2B5EF4-FFF2-40B4-BE49-F238E27FC236}">
                    <a16:creationId xmlns:a16="http://schemas.microsoft.com/office/drawing/2014/main" xmlns="" id="{A2F505D7-652C-4464-87EB-B9A6841F2572}"/>
                  </a:ext>
                </a:extLst>
              </p:cNvPr>
              <p:cNvSpPr/>
              <p:nvPr/>
            </p:nvSpPr>
            <p:spPr>
              <a:xfrm>
                <a:off x="4588631" y="4097241"/>
                <a:ext cx="51368" cy="51368"/>
              </a:xfrm>
              <a:custGeom>
                <a:avLst/>
                <a:gdLst>
                  <a:gd name="connsiteX0" fmla="*/ 12846 w 51368"/>
                  <a:gd name="connsiteY0" fmla="*/ 3439 h 51368"/>
                  <a:gd name="connsiteX1" fmla="*/ 47930 w 51368"/>
                  <a:gd name="connsiteY1" fmla="*/ 12846 h 51368"/>
                  <a:gd name="connsiteX2" fmla="*/ 38523 w 51368"/>
                  <a:gd name="connsiteY2" fmla="*/ 47930 h 51368"/>
                  <a:gd name="connsiteX3" fmla="*/ 3439 w 51368"/>
                  <a:gd name="connsiteY3" fmla="*/ 38523 h 51368"/>
                  <a:gd name="connsiteX4" fmla="*/ 12846 w 51368"/>
                  <a:gd name="connsiteY4" fmla="*/ 3439 h 51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68">
                    <a:moveTo>
                      <a:pt x="12846" y="3439"/>
                    </a:moveTo>
                    <a:cubicBezTo>
                      <a:pt x="25106" y="-3655"/>
                      <a:pt x="40836" y="586"/>
                      <a:pt x="47930" y="12846"/>
                    </a:cubicBezTo>
                    <a:cubicBezTo>
                      <a:pt x="55024" y="25106"/>
                      <a:pt x="50783" y="40836"/>
                      <a:pt x="38523" y="47930"/>
                    </a:cubicBezTo>
                    <a:cubicBezTo>
                      <a:pt x="26263" y="55024"/>
                      <a:pt x="10533" y="50783"/>
                      <a:pt x="3439" y="38523"/>
                    </a:cubicBezTo>
                    <a:cubicBezTo>
                      <a:pt x="-3655" y="26263"/>
                      <a:pt x="586" y="10533"/>
                      <a:pt x="12846" y="3439"/>
                    </a:cubicBezTo>
                    <a:close/>
                  </a:path>
                </a:pathLst>
              </a:custGeom>
              <a:solidFill>
                <a:srgbClr val="B3B3B3"/>
              </a:solidFill>
              <a:ln w="7706" cap="flat">
                <a:noFill/>
                <a:prstDash val="solid"/>
                <a:miter/>
              </a:ln>
            </p:spPr>
            <p:txBody>
              <a:bodyPr rtlCol="0" anchor="ctr"/>
              <a:lstStyle/>
              <a:p>
                <a:endParaRPr lang="en-US"/>
              </a:p>
            </p:txBody>
          </p:sp>
          <p:sp>
            <p:nvSpPr>
              <p:cNvPr id="412" name="Graphic 4">
                <a:extLst>
                  <a:ext uri="{FF2B5EF4-FFF2-40B4-BE49-F238E27FC236}">
                    <a16:creationId xmlns:a16="http://schemas.microsoft.com/office/drawing/2014/main" xmlns="" id="{8FC38868-C16D-4E99-B98C-1976CF7604D5}"/>
                  </a:ext>
                </a:extLst>
              </p:cNvPr>
              <p:cNvSpPr/>
              <p:nvPr/>
            </p:nvSpPr>
            <p:spPr>
              <a:xfrm>
                <a:off x="3150815" y="4927359"/>
                <a:ext cx="51368" cy="51402"/>
              </a:xfrm>
              <a:custGeom>
                <a:avLst/>
                <a:gdLst>
                  <a:gd name="connsiteX0" fmla="*/ 12846 w 51368"/>
                  <a:gd name="connsiteY0" fmla="*/ 3456 h 51402"/>
                  <a:gd name="connsiteX1" fmla="*/ 47930 w 51368"/>
                  <a:gd name="connsiteY1" fmla="*/ 12863 h 51402"/>
                  <a:gd name="connsiteX2" fmla="*/ 38523 w 51368"/>
                  <a:gd name="connsiteY2" fmla="*/ 47947 h 51402"/>
                  <a:gd name="connsiteX3" fmla="*/ 3439 w 51368"/>
                  <a:gd name="connsiteY3" fmla="*/ 38540 h 51402"/>
                  <a:gd name="connsiteX4" fmla="*/ 12846 w 51368"/>
                  <a:gd name="connsiteY4" fmla="*/ 3456 h 51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402">
                    <a:moveTo>
                      <a:pt x="12846" y="3456"/>
                    </a:moveTo>
                    <a:cubicBezTo>
                      <a:pt x="25106" y="-3638"/>
                      <a:pt x="40836" y="526"/>
                      <a:pt x="47930" y="12863"/>
                    </a:cubicBezTo>
                    <a:cubicBezTo>
                      <a:pt x="55024" y="25123"/>
                      <a:pt x="50783" y="40853"/>
                      <a:pt x="38523" y="47947"/>
                    </a:cubicBezTo>
                    <a:cubicBezTo>
                      <a:pt x="26263" y="55041"/>
                      <a:pt x="10533" y="50877"/>
                      <a:pt x="3439" y="38540"/>
                    </a:cubicBezTo>
                    <a:cubicBezTo>
                      <a:pt x="-3655" y="26279"/>
                      <a:pt x="586" y="10550"/>
                      <a:pt x="12846" y="3456"/>
                    </a:cubicBezTo>
                    <a:close/>
                  </a:path>
                </a:pathLst>
              </a:custGeom>
              <a:solidFill>
                <a:srgbClr val="B3B3B3"/>
              </a:solidFill>
              <a:ln w="7706" cap="flat">
                <a:noFill/>
                <a:prstDash val="solid"/>
                <a:miter/>
              </a:ln>
            </p:spPr>
            <p:txBody>
              <a:bodyPr rtlCol="0" anchor="ctr"/>
              <a:lstStyle/>
              <a:p>
                <a:endParaRPr lang="en-US"/>
              </a:p>
            </p:txBody>
          </p:sp>
          <p:sp>
            <p:nvSpPr>
              <p:cNvPr id="413" name="Graphic 4">
                <a:extLst>
                  <a:ext uri="{FF2B5EF4-FFF2-40B4-BE49-F238E27FC236}">
                    <a16:creationId xmlns:a16="http://schemas.microsoft.com/office/drawing/2014/main" xmlns="" id="{4D8B944E-2C7C-48D8-9CF4-E273D1763695}"/>
                  </a:ext>
                </a:extLst>
              </p:cNvPr>
              <p:cNvSpPr/>
              <p:nvPr/>
            </p:nvSpPr>
            <p:spPr>
              <a:xfrm>
                <a:off x="3797572" y="4564053"/>
                <a:ext cx="38577" cy="38480"/>
              </a:xfrm>
              <a:custGeom>
                <a:avLst/>
                <a:gdLst>
                  <a:gd name="connsiteX0" fmla="*/ 9625 w 38577"/>
                  <a:gd name="connsiteY0" fmla="*/ 2585 h 38480"/>
                  <a:gd name="connsiteX1" fmla="*/ 35996 w 38577"/>
                  <a:gd name="connsiteY1" fmla="*/ 9602 h 38480"/>
                  <a:gd name="connsiteX2" fmla="*/ 28902 w 38577"/>
                  <a:gd name="connsiteY2" fmla="*/ 35895 h 38480"/>
                  <a:gd name="connsiteX3" fmla="*/ 2531 w 38577"/>
                  <a:gd name="connsiteY3" fmla="*/ 28879 h 38480"/>
                  <a:gd name="connsiteX4" fmla="*/ 9625 w 38577"/>
                  <a:gd name="connsiteY4" fmla="*/ 2585 h 3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7" h="38480">
                    <a:moveTo>
                      <a:pt x="9625" y="2585"/>
                    </a:moveTo>
                    <a:cubicBezTo>
                      <a:pt x="18878" y="-2736"/>
                      <a:pt x="30598" y="426"/>
                      <a:pt x="35996" y="9602"/>
                    </a:cubicBezTo>
                    <a:cubicBezTo>
                      <a:pt x="41316" y="18855"/>
                      <a:pt x="38155" y="30575"/>
                      <a:pt x="28902" y="35895"/>
                    </a:cubicBezTo>
                    <a:cubicBezTo>
                      <a:pt x="19649" y="41216"/>
                      <a:pt x="7929" y="38054"/>
                      <a:pt x="2531" y="28879"/>
                    </a:cubicBezTo>
                    <a:cubicBezTo>
                      <a:pt x="-2712" y="19703"/>
                      <a:pt x="449" y="7905"/>
                      <a:pt x="9625" y="2585"/>
                    </a:cubicBezTo>
                    <a:close/>
                  </a:path>
                </a:pathLst>
              </a:custGeom>
              <a:solidFill>
                <a:srgbClr val="B3B3B3"/>
              </a:solidFill>
              <a:ln w="7706" cap="flat">
                <a:noFill/>
                <a:prstDash val="solid"/>
                <a:miter/>
              </a:ln>
            </p:spPr>
            <p:txBody>
              <a:bodyPr rtlCol="0" anchor="ctr"/>
              <a:lstStyle/>
              <a:p>
                <a:endParaRPr lang="en-US"/>
              </a:p>
            </p:txBody>
          </p:sp>
          <p:sp>
            <p:nvSpPr>
              <p:cNvPr id="414" name="Graphic 4">
                <a:extLst>
                  <a:ext uri="{FF2B5EF4-FFF2-40B4-BE49-F238E27FC236}">
                    <a16:creationId xmlns:a16="http://schemas.microsoft.com/office/drawing/2014/main" xmlns="" id="{2885752A-2B60-44B6-931E-E27A3E776DD1}"/>
                  </a:ext>
                </a:extLst>
              </p:cNvPr>
              <p:cNvSpPr/>
              <p:nvPr/>
            </p:nvSpPr>
            <p:spPr>
              <a:xfrm>
                <a:off x="3618220" y="3025510"/>
                <a:ext cx="38605" cy="38606"/>
              </a:xfrm>
              <a:custGeom>
                <a:avLst/>
                <a:gdLst>
                  <a:gd name="connsiteX0" fmla="*/ 22657 w 38605"/>
                  <a:gd name="connsiteY0" fmla="*/ 296 h 38606"/>
                  <a:gd name="connsiteX1" fmla="*/ 38310 w 38605"/>
                  <a:gd name="connsiteY1" fmla="*/ 22657 h 38606"/>
                  <a:gd name="connsiteX2" fmla="*/ 15949 w 38605"/>
                  <a:gd name="connsiteY2" fmla="*/ 38310 h 38606"/>
                  <a:gd name="connsiteX3" fmla="*/ 296 w 38605"/>
                  <a:gd name="connsiteY3" fmla="*/ 15949 h 38606"/>
                  <a:gd name="connsiteX4" fmla="*/ 22657 w 38605"/>
                  <a:gd name="connsiteY4" fmla="*/ 296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6">
                    <a:moveTo>
                      <a:pt x="22657" y="296"/>
                    </a:moveTo>
                    <a:cubicBezTo>
                      <a:pt x="33144" y="2147"/>
                      <a:pt x="40160" y="12171"/>
                      <a:pt x="38310" y="22657"/>
                    </a:cubicBezTo>
                    <a:cubicBezTo>
                      <a:pt x="36459" y="33144"/>
                      <a:pt x="26435" y="40161"/>
                      <a:pt x="15949" y="38310"/>
                    </a:cubicBezTo>
                    <a:cubicBezTo>
                      <a:pt x="5462" y="36459"/>
                      <a:pt x="-1555" y="26436"/>
                      <a:pt x="296" y="15949"/>
                    </a:cubicBezTo>
                    <a:cubicBezTo>
                      <a:pt x="2147" y="5462"/>
                      <a:pt x="12171" y="-1554"/>
                      <a:pt x="22657" y="296"/>
                    </a:cubicBezTo>
                    <a:close/>
                  </a:path>
                </a:pathLst>
              </a:custGeom>
              <a:solidFill>
                <a:srgbClr val="B3B3B3"/>
              </a:solidFill>
              <a:ln w="7706" cap="flat">
                <a:noFill/>
                <a:prstDash val="solid"/>
                <a:miter/>
              </a:ln>
            </p:spPr>
            <p:txBody>
              <a:bodyPr rtlCol="0" anchor="ctr"/>
              <a:lstStyle/>
              <a:p>
                <a:endParaRPr lang="en-US"/>
              </a:p>
            </p:txBody>
          </p:sp>
          <p:sp>
            <p:nvSpPr>
              <p:cNvPr id="415" name="Graphic 4">
                <a:extLst>
                  <a:ext uri="{FF2B5EF4-FFF2-40B4-BE49-F238E27FC236}">
                    <a16:creationId xmlns:a16="http://schemas.microsoft.com/office/drawing/2014/main" xmlns="" id="{AD1D6486-E224-4948-97D2-4687159B431A}"/>
                  </a:ext>
                </a:extLst>
              </p:cNvPr>
              <p:cNvSpPr/>
              <p:nvPr/>
            </p:nvSpPr>
            <p:spPr>
              <a:xfrm>
                <a:off x="3713061" y="3042242"/>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1"/>
                      <a:pt x="38310" y="22657"/>
                    </a:cubicBezTo>
                    <a:cubicBezTo>
                      <a:pt x="36459" y="33144"/>
                      <a:pt x="26435" y="40160"/>
                      <a:pt x="15949" y="38310"/>
                    </a:cubicBezTo>
                    <a:cubicBezTo>
                      <a:pt x="5462" y="36459"/>
                      <a:pt x="-1555" y="26435"/>
                      <a:pt x="296" y="15949"/>
                    </a:cubicBezTo>
                    <a:cubicBezTo>
                      <a:pt x="2224" y="5462"/>
                      <a:pt x="12171" y="-1554"/>
                      <a:pt x="22657" y="296"/>
                    </a:cubicBezTo>
                    <a:close/>
                  </a:path>
                </a:pathLst>
              </a:custGeom>
              <a:solidFill>
                <a:srgbClr val="B3B3B3"/>
              </a:solidFill>
              <a:ln w="7706" cap="flat">
                <a:noFill/>
                <a:prstDash val="solid"/>
                <a:miter/>
              </a:ln>
            </p:spPr>
            <p:txBody>
              <a:bodyPr rtlCol="0" anchor="ctr"/>
              <a:lstStyle/>
              <a:p>
                <a:endParaRPr lang="en-US"/>
              </a:p>
            </p:txBody>
          </p:sp>
          <p:sp>
            <p:nvSpPr>
              <p:cNvPr id="416" name="Graphic 4">
                <a:extLst>
                  <a:ext uri="{FF2B5EF4-FFF2-40B4-BE49-F238E27FC236}">
                    <a16:creationId xmlns:a16="http://schemas.microsoft.com/office/drawing/2014/main" xmlns="" id="{D01CC949-7BFB-4FD8-BE46-530B2D2B54B5}"/>
                  </a:ext>
                </a:extLst>
              </p:cNvPr>
              <p:cNvSpPr/>
              <p:nvPr/>
            </p:nvSpPr>
            <p:spPr>
              <a:xfrm>
                <a:off x="4423813" y="3162276"/>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5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1"/>
                      <a:pt x="-2072" y="35171"/>
                      <a:pt x="396" y="21215"/>
                    </a:cubicBezTo>
                    <a:cubicBezTo>
                      <a:pt x="2786" y="7258"/>
                      <a:pt x="16126" y="-2072"/>
                      <a:pt x="30159" y="396"/>
                    </a:cubicBezTo>
                    <a:close/>
                  </a:path>
                </a:pathLst>
              </a:custGeom>
              <a:solidFill>
                <a:srgbClr val="B3B3B3"/>
              </a:solidFill>
              <a:ln w="7706" cap="flat">
                <a:noFill/>
                <a:prstDash val="solid"/>
                <a:miter/>
              </a:ln>
            </p:spPr>
            <p:txBody>
              <a:bodyPr rtlCol="0" anchor="ctr"/>
              <a:lstStyle/>
              <a:p>
                <a:endParaRPr lang="en-US"/>
              </a:p>
            </p:txBody>
          </p:sp>
          <p:sp>
            <p:nvSpPr>
              <p:cNvPr id="417" name="Graphic 4">
                <a:extLst>
                  <a:ext uri="{FF2B5EF4-FFF2-40B4-BE49-F238E27FC236}">
                    <a16:creationId xmlns:a16="http://schemas.microsoft.com/office/drawing/2014/main" xmlns="" id="{B16ACF8B-EA72-4116-B4A6-53CFC59388AB}"/>
                  </a:ext>
                </a:extLst>
              </p:cNvPr>
              <p:cNvSpPr/>
              <p:nvPr/>
            </p:nvSpPr>
            <p:spPr>
              <a:xfrm>
                <a:off x="2788756" y="2873972"/>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4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0"/>
                      <a:pt x="-2072" y="35171"/>
                      <a:pt x="396" y="21214"/>
                    </a:cubicBezTo>
                    <a:cubicBezTo>
                      <a:pt x="2863" y="7258"/>
                      <a:pt x="16203" y="-2072"/>
                      <a:pt x="30159" y="396"/>
                    </a:cubicBezTo>
                    <a:close/>
                  </a:path>
                </a:pathLst>
              </a:custGeom>
              <a:solidFill>
                <a:srgbClr val="B3B3B3"/>
              </a:solidFill>
              <a:ln w="7706" cap="flat">
                <a:noFill/>
                <a:prstDash val="solid"/>
                <a:miter/>
              </a:ln>
            </p:spPr>
            <p:txBody>
              <a:bodyPr rtlCol="0" anchor="ctr"/>
              <a:lstStyle/>
              <a:p>
                <a:endParaRPr lang="en-US"/>
              </a:p>
            </p:txBody>
          </p:sp>
          <p:sp>
            <p:nvSpPr>
              <p:cNvPr id="418" name="Graphic 4">
                <a:extLst>
                  <a:ext uri="{FF2B5EF4-FFF2-40B4-BE49-F238E27FC236}">
                    <a16:creationId xmlns:a16="http://schemas.microsoft.com/office/drawing/2014/main" xmlns="" id="{41873E92-0A11-4DF7-A070-E7F6389DAB25}"/>
                  </a:ext>
                </a:extLst>
              </p:cNvPr>
              <p:cNvSpPr/>
              <p:nvPr/>
            </p:nvSpPr>
            <p:spPr>
              <a:xfrm>
                <a:off x="3523301" y="3008778"/>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0"/>
                      <a:pt x="38310" y="22657"/>
                    </a:cubicBezTo>
                    <a:cubicBezTo>
                      <a:pt x="36459" y="33144"/>
                      <a:pt x="26435" y="40160"/>
                      <a:pt x="15949" y="38310"/>
                    </a:cubicBezTo>
                    <a:cubicBezTo>
                      <a:pt x="5462" y="36459"/>
                      <a:pt x="-1555" y="26435"/>
                      <a:pt x="296" y="15949"/>
                    </a:cubicBezTo>
                    <a:cubicBezTo>
                      <a:pt x="2147" y="5462"/>
                      <a:pt x="12171" y="-1555"/>
                      <a:pt x="22657" y="296"/>
                    </a:cubicBezTo>
                    <a:close/>
                  </a:path>
                </a:pathLst>
              </a:custGeom>
              <a:solidFill>
                <a:srgbClr val="B3B3B3"/>
              </a:solidFill>
              <a:ln w="7706" cap="flat">
                <a:noFill/>
                <a:prstDash val="solid"/>
                <a:miter/>
              </a:ln>
            </p:spPr>
            <p:txBody>
              <a:bodyPr rtlCol="0" anchor="ctr"/>
              <a:lstStyle/>
              <a:p>
                <a:endParaRPr lang="en-US"/>
              </a:p>
            </p:txBody>
          </p:sp>
          <p:sp>
            <p:nvSpPr>
              <p:cNvPr id="419" name="Graphic 4">
                <a:extLst>
                  <a:ext uri="{FF2B5EF4-FFF2-40B4-BE49-F238E27FC236}">
                    <a16:creationId xmlns:a16="http://schemas.microsoft.com/office/drawing/2014/main" xmlns="" id="{EDC8800F-5488-4336-BB75-E2C25BC4BB7C}"/>
                  </a:ext>
                </a:extLst>
              </p:cNvPr>
              <p:cNvSpPr/>
              <p:nvPr/>
            </p:nvSpPr>
            <p:spPr>
              <a:xfrm>
                <a:off x="4374891" y="1714894"/>
                <a:ext cx="38568" cy="38536"/>
              </a:xfrm>
              <a:custGeom>
                <a:avLst/>
                <a:gdLst>
                  <a:gd name="connsiteX0" fmla="*/ 34050 w 38568"/>
                  <a:gd name="connsiteY0" fmla="*/ 6877 h 38536"/>
                  <a:gd name="connsiteX1" fmla="*/ 31660 w 38568"/>
                  <a:gd name="connsiteY1" fmla="*/ 34018 h 38536"/>
                  <a:gd name="connsiteX2" fmla="*/ 4518 w 38568"/>
                  <a:gd name="connsiteY2" fmla="*/ 31628 h 38536"/>
                  <a:gd name="connsiteX3" fmla="*/ 6908 w 38568"/>
                  <a:gd name="connsiteY3" fmla="*/ 4486 h 38536"/>
                  <a:gd name="connsiteX4" fmla="*/ 34050 w 38568"/>
                  <a:gd name="connsiteY4" fmla="*/ 6877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6877"/>
                    </a:moveTo>
                    <a:cubicBezTo>
                      <a:pt x="40913" y="15050"/>
                      <a:pt x="39833" y="27156"/>
                      <a:pt x="31660" y="34018"/>
                    </a:cubicBezTo>
                    <a:cubicBezTo>
                      <a:pt x="23486" y="40881"/>
                      <a:pt x="11304" y="39801"/>
                      <a:pt x="4518" y="31628"/>
                    </a:cubicBezTo>
                    <a:cubicBezTo>
                      <a:pt x="-2344" y="23455"/>
                      <a:pt x="-1265" y="11349"/>
                      <a:pt x="6908" y="4486"/>
                    </a:cubicBezTo>
                    <a:cubicBezTo>
                      <a:pt x="15082" y="-2299"/>
                      <a:pt x="27265" y="-1297"/>
                      <a:pt x="34050" y="6877"/>
                    </a:cubicBezTo>
                    <a:close/>
                  </a:path>
                </a:pathLst>
              </a:custGeom>
              <a:solidFill>
                <a:srgbClr val="B3B3B3"/>
              </a:solidFill>
              <a:ln w="7706" cap="flat">
                <a:noFill/>
                <a:prstDash val="solid"/>
                <a:miter/>
              </a:ln>
            </p:spPr>
            <p:txBody>
              <a:bodyPr rtlCol="0" anchor="ctr"/>
              <a:lstStyle/>
              <a:p>
                <a:endParaRPr lang="en-US"/>
              </a:p>
            </p:txBody>
          </p:sp>
          <p:sp>
            <p:nvSpPr>
              <p:cNvPr id="420" name="Graphic 4">
                <a:extLst>
                  <a:ext uri="{FF2B5EF4-FFF2-40B4-BE49-F238E27FC236}">
                    <a16:creationId xmlns:a16="http://schemas.microsoft.com/office/drawing/2014/main" xmlns="" id="{82B158CA-61E7-40C5-A7DD-FA419FE5D0C8}"/>
                  </a:ext>
                </a:extLst>
              </p:cNvPr>
              <p:cNvSpPr/>
              <p:nvPr/>
            </p:nvSpPr>
            <p:spPr>
              <a:xfrm>
                <a:off x="4436885" y="1788710"/>
                <a:ext cx="38568" cy="38511"/>
              </a:xfrm>
              <a:custGeom>
                <a:avLst/>
                <a:gdLst>
                  <a:gd name="connsiteX0" fmla="*/ 34050 w 38568"/>
                  <a:gd name="connsiteY0" fmla="*/ 6852 h 38511"/>
                  <a:gd name="connsiteX1" fmla="*/ 31660 w 38568"/>
                  <a:gd name="connsiteY1" fmla="*/ 33993 h 38511"/>
                  <a:gd name="connsiteX2" fmla="*/ 4518 w 38568"/>
                  <a:gd name="connsiteY2" fmla="*/ 31603 h 38511"/>
                  <a:gd name="connsiteX3" fmla="*/ 6909 w 38568"/>
                  <a:gd name="connsiteY3" fmla="*/ 4461 h 38511"/>
                  <a:gd name="connsiteX4" fmla="*/ 34050 w 38568"/>
                  <a:gd name="connsiteY4" fmla="*/ 6852 h 38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11">
                    <a:moveTo>
                      <a:pt x="34050" y="6852"/>
                    </a:moveTo>
                    <a:cubicBezTo>
                      <a:pt x="40913" y="15025"/>
                      <a:pt x="39833" y="27208"/>
                      <a:pt x="31660" y="33993"/>
                    </a:cubicBezTo>
                    <a:cubicBezTo>
                      <a:pt x="23487" y="40856"/>
                      <a:pt x="11381" y="39776"/>
                      <a:pt x="4518" y="31603"/>
                    </a:cubicBezTo>
                    <a:cubicBezTo>
                      <a:pt x="-2344" y="23430"/>
                      <a:pt x="-1265" y="11324"/>
                      <a:pt x="6909" y="4461"/>
                    </a:cubicBezTo>
                    <a:cubicBezTo>
                      <a:pt x="15005" y="-2324"/>
                      <a:pt x="27188" y="-1245"/>
                      <a:pt x="34050" y="6852"/>
                    </a:cubicBezTo>
                    <a:close/>
                  </a:path>
                </a:pathLst>
              </a:custGeom>
              <a:solidFill>
                <a:srgbClr val="B3B3B3"/>
              </a:solidFill>
              <a:ln w="7706" cap="flat">
                <a:noFill/>
                <a:prstDash val="solid"/>
                <a:miter/>
              </a:ln>
            </p:spPr>
            <p:txBody>
              <a:bodyPr rtlCol="0" anchor="ctr"/>
              <a:lstStyle/>
              <a:p>
                <a:endParaRPr lang="en-US"/>
              </a:p>
            </p:txBody>
          </p:sp>
          <p:sp>
            <p:nvSpPr>
              <p:cNvPr id="421" name="Graphic 4">
                <a:extLst>
                  <a:ext uri="{FF2B5EF4-FFF2-40B4-BE49-F238E27FC236}">
                    <a16:creationId xmlns:a16="http://schemas.microsoft.com/office/drawing/2014/main" xmlns="" id="{F4CDD4C0-8EAF-42EC-8D08-B44C9E06BDA1}"/>
                  </a:ext>
                </a:extLst>
              </p:cNvPr>
              <p:cNvSpPr/>
              <p:nvPr/>
            </p:nvSpPr>
            <p:spPr>
              <a:xfrm>
                <a:off x="4898426" y="2340070"/>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9" y="-1674"/>
                      <a:pt x="45407" y="9199"/>
                    </a:cubicBezTo>
                    <a:close/>
                  </a:path>
                </a:pathLst>
              </a:custGeom>
              <a:solidFill>
                <a:srgbClr val="B3B3B3"/>
              </a:solidFill>
              <a:ln w="7706" cap="flat">
                <a:noFill/>
                <a:prstDash val="solid"/>
                <a:miter/>
              </a:ln>
            </p:spPr>
            <p:txBody>
              <a:bodyPr rtlCol="0" anchor="ctr"/>
              <a:lstStyle/>
              <a:p>
                <a:endParaRPr lang="en-US"/>
              </a:p>
            </p:txBody>
          </p:sp>
          <p:sp>
            <p:nvSpPr>
              <p:cNvPr id="422" name="Graphic 4">
                <a:extLst>
                  <a:ext uri="{FF2B5EF4-FFF2-40B4-BE49-F238E27FC236}">
                    <a16:creationId xmlns:a16="http://schemas.microsoft.com/office/drawing/2014/main" xmlns="" id="{3716C0B7-AFD2-43BE-8542-B03FF8280AA1}"/>
                  </a:ext>
                </a:extLst>
              </p:cNvPr>
              <p:cNvSpPr/>
              <p:nvPr/>
            </p:nvSpPr>
            <p:spPr>
              <a:xfrm>
                <a:off x="3831263" y="1068265"/>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8" y="-1674"/>
                      <a:pt x="45407" y="9199"/>
                    </a:cubicBezTo>
                    <a:close/>
                  </a:path>
                </a:pathLst>
              </a:custGeom>
              <a:solidFill>
                <a:srgbClr val="B3B3B3"/>
              </a:solidFill>
              <a:ln w="7706" cap="flat">
                <a:noFill/>
                <a:prstDash val="solid"/>
                <a:miter/>
              </a:ln>
            </p:spPr>
            <p:txBody>
              <a:bodyPr rtlCol="0" anchor="ctr"/>
              <a:lstStyle/>
              <a:p>
                <a:endParaRPr lang="en-US"/>
              </a:p>
            </p:txBody>
          </p:sp>
          <p:sp>
            <p:nvSpPr>
              <p:cNvPr id="423" name="Graphic 4">
                <a:extLst>
                  <a:ext uri="{FF2B5EF4-FFF2-40B4-BE49-F238E27FC236}">
                    <a16:creationId xmlns:a16="http://schemas.microsoft.com/office/drawing/2014/main" xmlns="" id="{CF6AD785-6B5D-4906-B913-760E640E1947}"/>
                  </a:ext>
                </a:extLst>
              </p:cNvPr>
              <p:cNvSpPr/>
              <p:nvPr/>
            </p:nvSpPr>
            <p:spPr>
              <a:xfrm>
                <a:off x="4312974" y="1641070"/>
                <a:ext cx="38568" cy="38568"/>
              </a:xfrm>
              <a:custGeom>
                <a:avLst/>
                <a:gdLst>
                  <a:gd name="connsiteX0" fmla="*/ 34050 w 38568"/>
                  <a:gd name="connsiteY0" fmla="*/ 6908 h 38568"/>
                  <a:gd name="connsiteX1" fmla="*/ 31660 w 38568"/>
                  <a:gd name="connsiteY1" fmla="*/ 34050 h 38568"/>
                  <a:gd name="connsiteX2" fmla="*/ 4518 w 38568"/>
                  <a:gd name="connsiteY2" fmla="*/ 31660 h 38568"/>
                  <a:gd name="connsiteX3" fmla="*/ 6908 w 38568"/>
                  <a:gd name="connsiteY3" fmla="*/ 4518 h 38568"/>
                  <a:gd name="connsiteX4" fmla="*/ 34050 w 38568"/>
                  <a:gd name="connsiteY4" fmla="*/ 6908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6908"/>
                    </a:moveTo>
                    <a:cubicBezTo>
                      <a:pt x="40913" y="15082"/>
                      <a:pt x="39833" y="27265"/>
                      <a:pt x="31660" y="34050"/>
                    </a:cubicBezTo>
                    <a:cubicBezTo>
                      <a:pt x="23486" y="40913"/>
                      <a:pt x="11381" y="39833"/>
                      <a:pt x="4518" y="31660"/>
                    </a:cubicBezTo>
                    <a:cubicBezTo>
                      <a:pt x="-2344" y="23487"/>
                      <a:pt x="-1265" y="11381"/>
                      <a:pt x="6908" y="4518"/>
                    </a:cubicBezTo>
                    <a:cubicBezTo>
                      <a:pt x="15082" y="-2344"/>
                      <a:pt x="27188" y="-1265"/>
                      <a:pt x="34050" y="6908"/>
                    </a:cubicBezTo>
                    <a:close/>
                  </a:path>
                </a:pathLst>
              </a:custGeom>
              <a:solidFill>
                <a:srgbClr val="B3B3B3"/>
              </a:solidFill>
              <a:ln w="7706" cap="flat">
                <a:noFill/>
                <a:prstDash val="solid"/>
                <a:miter/>
              </a:ln>
            </p:spPr>
            <p:txBody>
              <a:bodyPr rtlCol="0" anchor="ctr"/>
              <a:lstStyle/>
              <a:p>
                <a:endParaRPr lang="en-US"/>
              </a:p>
            </p:txBody>
          </p:sp>
          <p:sp>
            <p:nvSpPr>
              <p:cNvPr id="424" name="Graphic 4">
                <a:extLst>
                  <a:ext uri="{FF2B5EF4-FFF2-40B4-BE49-F238E27FC236}">
                    <a16:creationId xmlns:a16="http://schemas.microsoft.com/office/drawing/2014/main" xmlns="" id="{284084A5-551F-4CC7-9C64-40FDA5F1CA66}"/>
                  </a:ext>
                </a:extLst>
              </p:cNvPr>
              <p:cNvSpPr/>
              <p:nvPr/>
            </p:nvSpPr>
            <p:spPr>
              <a:xfrm>
                <a:off x="4955862" y="2024493"/>
                <a:ext cx="792661" cy="346288"/>
              </a:xfrm>
              <a:custGeom>
                <a:avLst/>
                <a:gdLst>
                  <a:gd name="connsiteX0" fmla="*/ 792661 w 792661"/>
                  <a:gd name="connsiteY0" fmla="*/ 9638 h 346288"/>
                  <a:gd name="connsiteX1" fmla="*/ 6323 w 792661"/>
                  <a:gd name="connsiteY1" fmla="*/ 346288 h 346288"/>
                  <a:gd name="connsiteX2" fmla="*/ 0 w 792661"/>
                  <a:gd name="connsiteY2" fmla="*/ 339040 h 346288"/>
                  <a:gd name="connsiteX3" fmla="*/ 791813 w 792661"/>
                  <a:gd name="connsiteY3" fmla="*/ 0 h 346288"/>
                  <a:gd name="connsiteX4" fmla="*/ 792661 w 792661"/>
                  <a:gd name="connsiteY4" fmla="*/ 9638 h 34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661" h="346288">
                    <a:moveTo>
                      <a:pt x="792661" y="9638"/>
                    </a:moveTo>
                    <a:cubicBezTo>
                      <a:pt x="499500" y="35932"/>
                      <a:pt x="227543" y="152364"/>
                      <a:pt x="6323" y="346288"/>
                    </a:cubicBezTo>
                    <a:lnTo>
                      <a:pt x="0" y="339040"/>
                    </a:lnTo>
                    <a:cubicBezTo>
                      <a:pt x="222840" y="143728"/>
                      <a:pt x="496647" y="26525"/>
                      <a:pt x="791813" y="0"/>
                    </a:cubicBezTo>
                    <a:lnTo>
                      <a:pt x="792661" y="9638"/>
                    </a:lnTo>
                    <a:close/>
                  </a:path>
                </a:pathLst>
              </a:custGeom>
              <a:solidFill>
                <a:srgbClr val="B3B3B3"/>
              </a:solidFill>
              <a:ln w="7706" cap="flat">
                <a:noFill/>
                <a:prstDash val="solid"/>
                <a:miter/>
              </a:ln>
            </p:spPr>
            <p:txBody>
              <a:bodyPr rtlCol="0" anchor="ctr"/>
              <a:lstStyle/>
              <a:p>
                <a:endParaRPr lang="en-US"/>
              </a:p>
            </p:txBody>
          </p:sp>
        </p:grpSp>
        <p:grpSp>
          <p:nvGrpSpPr>
            <p:cNvPr id="7" name="Graphic 4">
              <a:extLst>
                <a:ext uri="{FF2B5EF4-FFF2-40B4-BE49-F238E27FC236}">
                  <a16:creationId xmlns:a16="http://schemas.microsoft.com/office/drawing/2014/main" xmlns="" id="{5DD10F1C-F525-47A1-80EA-88AA43A43E0E}"/>
                </a:ext>
              </a:extLst>
            </p:cNvPr>
            <p:cNvGrpSpPr/>
            <p:nvPr/>
          </p:nvGrpSpPr>
          <p:grpSpPr>
            <a:xfrm>
              <a:off x="4553158" y="2142554"/>
              <a:ext cx="2559255" cy="2568119"/>
              <a:chOff x="4553158" y="2142554"/>
              <a:chExt cx="2559255" cy="2568119"/>
            </a:xfrm>
          </p:grpSpPr>
          <p:sp>
            <p:nvSpPr>
              <p:cNvPr id="194" name="Graphic 4">
                <a:extLst>
                  <a:ext uri="{FF2B5EF4-FFF2-40B4-BE49-F238E27FC236}">
                    <a16:creationId xmlns:a16="http://schemas.microsoft.com/office/drawing/2014/main" xmlns="" id="{D6DE473F-C8CC-48E6-8FD4-C34391F5D16A}"/>
                  </a:ext>
                </a:extLst>
              </p:cNvPr>
              <p:cNvSpPr/>
              <p:nvPr/>
            </p:nvSpPr>
            <p:spPr>
              <a:xfrm>
                <a:off x="4699018" y="3483052"/>
                <a:ext cx="1089369" cy="1227622"/>
              </a:xfrm>
              <a:custGeom>
                <a:avLst/>
                <a:gdLst>
                  <a:gd name="connsiteX0" fmla="*/ 1089370 w 1089369"/>
                  <a:gd name="connsiteY0" fmla="*/ 0 h 1227622"/>
                  <a:gd name="connsiteX1" fmla="*/ 0 w 1089369"/>
                  <a:gd name="connsiteY1" fmla="*/ 605985 h 1227622"/>
                  <a:gd name="connsiteX2" fmla="*/ 872776 w 1089369"/>
                  <a:gd name="connsiteY2" fmla="*/ 1227623 h 1227622"/>
                  <a:gd name="connsiteX3" fmla="*/ 1089370 w 1089369"/>
                  <a:gd name="connsiteY3" fmla="*/ 0 h 1227622"/>
                </a:gdLst>
                <a:ahLst/>
                <a:cxnLst>
                  <a:cxn ang="0">
                    <a:pos x="connsiteX0" y="connsiteY0"/>
                  </a:cxn>
                  <a:cxn ang="0">
                    <a:pos x="connsiteX1" y="connsiteY1"/>
                  </a:cxn>
                  <a:cxn ang="0">
                    <a:pos x="connsiteX2" y="connsiteY2"/>
                  </a:cxn>
                  <a:cxn ang="0">
                    <a:pos x="connsiteX3" y="connsiteY3"/>
                  </a:cxn>
                </a:cxnLst>
                <a:rect l="l" t="t" r="r" b="b"/>
                <a:pathLst>
                  <a:path w="1089369" h="1227622">
                    <a:moveTo>
                      <a:pt x="1089370" y="0"/>
                    </a:moveTo>
                    <a:lnTo>
                      <a:pt x="0" y="605985"/>
                    </a:lnTo>
                    <a:cubicBezTo>
                      <a:pt x="185520" y="929835"/>
                      <a:pt x="505746" y="1158149"/>
                      <a:pt x="872776" y="1227623"/>
                    </a:cubicBezTo>
                    <a:lnTo>
                      <a:pt x="1089370" y="0"/>
                    </a:lnTo>
                    <a:close/>
                  </a:path>
                </a:pathLst>
              </a:custGeom>
              <a:solidFill>
                <a:srgbClr val="4C9DA5"/>
              </a:solidFill>
              <a:ln w="7706" cap="flat">
                <a:noFill/>
                <a:prstDash val="solid"/>
                <a:miter/>
              </a:ln>
            </p:spPr>
            <p:txBody>
              <a:bodyPr rtlCol="0" anchor="ctr"/>
              <a:lstStyle/>
              <a:p>
                <a:endParaRPr lang="en-US"/>
              </a:p>
            </p:txBody>
          </p:sp>
          <p:grpSp>
            <p:nvGrpSpPr>
              <p:cNvPr id="195" name="Graphic 4">
                <a:extLst>
                  <a:ext uri="{FF2B5EF4-FFF2-40B4-BE49-F238E27FC236}">
                    <a16:creationId xmlns:a16="http://schemas.microsoft.com/office/drawing/2014/main" xmlns="" id="{107F067B-9005-4961-8B91-DAB7AE955BB7}"/>
                  </a:ext>
                </a:extLst>
              </p:cNvPr>
              <p:cNvGrpSpPr/>
              <p:nvPr/>
            </p:nvGrpSpPr>
            <p:grpSpPr>
              <a:xfrm>
                <a:off x="4553158" y="2142554"/>
                <a:ext cx="2559255" cy="2559427"/>
                <a:chOff x="4553158" y="2142554"/>
                <a:chExt cx="2559255" cy="2559427"/>
              </a:xfrm>
            </p:grpSpPr>
            <p:grpSp>
              <p:nvGrpSpPr>
                <p:cNvPr id="196" name="Graphic 4">
                  <a:extLst>
                    <a:ext uri="{FF2B5EF4-FFF2-40B4-BE49-F238E27FC236}">
                      <a16:creationId xmlns:a16="http://schemas.microsoft.com/office/drawing/2014/main" xmlns="" id="{583D1A2C-06DF-4988-AAA6-654CF8A85560}"/>
                    </a:ext>
                  </a:extLst>
                </p:cNvPr>
                <p:cNvGrpSpPr/>
                <p:nvPr/>
              </p:nvGrpSpPr>
              <p:grpSpPr>
                <a:xfrm>
                  <a:off x="5471015" y="2142554"/>
                  <a:ext cx="1063384" cy="1243496"/>
                  <a:chOff x="5471015" y="2142554"/>
                  <a:chExt cx="1063384" cy="1243496"/>
                </a:xfrm>
              </p:grpSpPr>
              <p:sp>
                <p:nvSpPr>
                  <p:cNvPr id="312" name="Graphic 4">
                    <a:extLst>
                      <a:ext uri="{FF2B5EF4-FFF2-40B4-BE49-F238E27FC236}">
                        <a16:creationId xmlns:a16="http://schemas.microsoft.com/office/drawing/2014/main" xmlns="" id="{7D41B930-3731-4C71-8728-44D5E4FEBB8F}"/>
                      </a:ext>
                    </a:extLst>
                  </p:cNvPr>
                  <p:cNvSpPr/>
                  <p:nvPr/>
                </p:nvSpPr>
                <p:spPr>
                  <a:xfrm>
                    <a:off x="5471015" y="2142554"/>
                    <a:ext cx="1063384" cy="1243496"/>
                  </a:xfrm>
                  <a:custGeom>
                    <a:avLst/>
                    <a:gdLst>
                      <a:gd name="connsiteX0" fmla="*/ 367184 w 1063384"/>
                      <a:gd name="connsiteY0" fmla="*/ 1243497 h 1243496"/>
                      <a:gd name="connsiteX1" fmla="*/ 1063385 w 1063384"/>
                      <a:gd name="connsiteY1" fmla="*/ 209721 h 1243496"/>
                      <a:gd name="connsiteX2" fmla="*/ 155062 w 1063384"/>
                      <a:gd name="connsiteY2" fmla="*/ 17030 h 1243496"/>
                      <a:gd name="connsiteX3" fmla="*/ 0 w 1063384"/>
                      <a:gd name="connsiteY3" fmla="*/ 52346 h 1243496"/>
                      <a:gd name="connsiteX4" fmla="*/ 367184 w 1063384"/>
                      <a:gd name="connsiteY4" fmla="*/ 1243497 h 1243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384" h="1243496">
                        <a:moveTo>
                          <a:pt x="367184" y="1243497"/>
                        </a:moveTo>
                        <a:lnTo>
                          <a:pt x="1063385" y="209721"/>
                        </a:lnTo>
                        <a:cubicBezTo>
                          <a:pt x="804767" y="40085"/>
                          <a:pt x="484310" y="-36945"/>
                          <a:pt x="155062" y="17030"/>
                        </a:cubicBezTo>
                        <a:cubicBezTo>
                          <a:pt x="102013" y="25744"/>
                          <a:pt x="50274" y="37618"/>
                          <a:pt x="0" y="52346"/>
                        </a:cubicBezTo>
                        <a:lnTo>
                          <a:pt x="367184" y="1243497"/>
                        </a:lnTo>
                        <a:close/>
                      </a:path>
                    </a:pathLst>
                  </a:custGeom>
                  <a:solidFill>
                    <a:srgbClr val="6F4793"/>
                  </a:solidFill>
                  <a:ln w="7706" cap="flat">
                    <a:noFill/>
                    <a:prstDash val="solid"/>
                    <a:miter/>
                  </a:ln>
                </p:spPr>
                <p:txBody>
                  <a:bodyPr rtlCol="0" anchor="ctr"/>
                  <a:lstStyle/>
                  <a:p>
                    <a:endParaRPr lang="en-US"/>
                  </a:p>
                </p:txBody>
              </p:sp>
              <p:grpSp>
                <p:nvGrpSpPr>
                  <p:cNvPr id="313" name="Graphic 4">
                    <a:extLst>
                      <a:ext uri="{FF2B5EF4-FFF2-40B4-BE49-F238E27FC236}">
                        <a16:creationId xmlns:a16="http://schemas.microsoft.com/office/drawing/2014/main" xmlns="" id="{0B83848C-A292-40C9-9604-0ECCCEB4FEB4}"/>
                      </a:ext>
                    </a:extLst>
                  </p:cNvPr>
                  <p:cNvGrpSpPr/>
                  <p:nvPr/>
                </p:nvGrpSpPr>
                <p:grpSpPr>
                  <a:xfrm>
                    <a:off x="5814604" y="2427069"/>
                    <a:ext cx="208420" cy="118205"/>
                    <a:chOff x="5814604" y="2427069"/>
                    <a:chExt cx="208420" cy="118205"/>
                  </a:xfrm>
                  <a:solidFill>
                    <a:srgbClr val="FFFFFF"/>
                  </a:solidFill>
                </p:grpSpPr>
                <p:sp>
                  <p:nvSpPr>
                    <p:cNvPr id="314" name="Graphic 4">
                      <a:extLst>
                        <a:ext uri="{FF2B5EF4-FFF2-40B4-BE49-F238E27FC236}">
                          <a16:creationId xmlns:a16="http://schemas.microsoft.com/office/drawing/2014/main" xmlns="" id="{AEB0B65B-1CB8-4D10-8C66-0C4533A299DA}"/>
                        </a:ext>
                      </a:extLst>
                    </p:cNvPr>
                    <p:cNvSpPr/>
                    <p:nvPr/>
                  </p:nvSpPr>
                  <p:spPr>
                    <a:xfrm>
                      <a:off x="5814604" y="2427069"/>
                      <a:ext cx="78109" cy="88441"/>
                    </a:xfrm>
                    <a:custGeom>
                      <a:avLst/>
                      <a:gdLst>
                        <a:gd name="connsiteX0" fmla="*/ 67469 w 78109"/>
                        <a:gd name="connsiteY0" fmla="*/ 88442 h 88441"/>
                        <a:gd name="connsiteX1" fmla="*/ 56519 w 78109"/>
                        <a:gd name="connsiteY1" fmla="*/ 60452 h 88441"/>
                        <a:gd name="connsiteX2" fmla="*/ 21204 w 78109"/>
                        <a:gd name="connsiteY2" fmla="*/ 60452 h 88441"/>
                        <a:gd name="connsiteX3" fmla="*/ 10332 w 78109"/>
                        <a:gd name="connsiteY3" fmla="*/ 88442 h 88441"/>
                        <a:gd name="connsiteX4" fmla="*/ 0 w 78109"/>
                        <a:gd name="connsiteY4" fmla="*/ 88442 h 88441"/>
                        <a:gd name="connsiteX5" fmla="*/ 34852 w 78109"/>
                        <a:gd name="connsiteY5" fmla="*/ 0 h 88441"/>
                        <a:gd name="connsiteX6" fmla="*/ 43489 w 78109"/>
                        <a:gd name="connsiteY6" fmla="*/ 0 h 88441"/>
                        <a:gd name="connsiteX7" fmla="*/ 78110 w 78109"/>
                        <a:gd name="connsiteY7" fmla="*/ 88442 h 88441"/>
                        <a:gd name="connsiteX8" fmla="*/ 67469 w 78109"/>
                        <a:gd name="connsiteY8" fmla="*/ 88442 h 88441"/>
                        <a:gd name="connsiteX9" fmla="*/ 53358 w 78109"/>
                        <a:gd name="connsiteY9" fmla="*/ 51199 h 88441"/>
                        <a:gd name="connsiteX10" fmla="*/ 43103 w 78109"/>
                        <a:gd name="connsiteY10" fmla="*/ 23903 h 88441"/>
                        <a:gd name="connsiteX11" fmla="*/ 39016 w 78109"/>
                        <a:gd name="connsiteY11" fmla="*/ 11181 h 88441"/>
                        <a:gd name="connsiteX12" fmla="*/ 35238 w 78109"/>
                        <a:gd name="connsiteY12" fmla="*/ 23903 h 88441"/>
                        <a:gd name="connsiteX13" fmla="*/ 24829 w 78109"/>
                        <a:gd name="connsiteY13" fmla="*/ 51199 h 88441"/>
                        <a:gd name="connsiteX14" fmla="*/ 53358 w 78109"/>
                        <a:gd name="connsiteY14" fmla="*/ 51199 h 8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09" h="88441">
                          <a:moveTo>
                            <a:pt x="67469" y="88442"/>
                          </a:moveTo>
                          <a:lnTo>
                            <a:pt x="56519" y="60452"/>
                          </a:lnTo>
                          <a:lnTo>
                            <a:pt x="21204" y="60452"/>
                          </a:lnTo>
                          <a:lnTo>
                            <a:pt x="10332" y="88442"/>
                          </a:lnTo>
                          <a:lnTo>
                            <a:pt x="0" y="88442"/>
                          </a:lnTo>
                          <a:lnTo>
                            <a:pt x="34852" y="0"/>
                          </a:lnTo>
                          <a:lnTo>
                            <a:pt x="43489" y="0"/>
                          </a:lnTo>
                          <a:lnTo>
                            <a:pt x="78110" y="88442"/>
                          </a:lnTo>
                          <a:lnTo>
                            <a:pt x="67469" y="88442"/>
                          </a:lnTo>
                          <a:close/>
                          <a:moveTo>
                            <a:pt x="53358" y="51199"/>
                          </a:moveTo>
                          <a:lnTo>
                            <a:pt x="43103" y="23903"/>
                          </a:lnTo>
                          <a:cubicBezTo>
                            <a:pt x="41792" y="20433"/>
                            <a:pt x="40404" y="16193"/>
                            <a:pt x="39016" y="11181"/>
                          </a:cubicBezTo>
                          <a:cubicBezTo>
                            <a:pt x="38091" y="15036"/>
                            <a:pt x="36857" y="19277"/>
                            <a:pt x="35238" y="23903"/>
                          </a:cubicBezTo>
                          <a:lnTo>
                            <a:pt x="24829" y="51199"/>
                          </a:lnTo>
                          <a:lnTo>
                            <a:pt x="53358" y="51199"/>
                          </a:lnTo>
                          <a:close/>
                        </a:path>
                      </a:pathLst>
                    </a:custGeom>
                    <a:solidFill>
                      <a:srgbClr val="FFFFFF"/>
                    </a:solidFill>
                    <a:ln w="7706" cap="flat">
                      <a:noFill/>
                      <a:prstDash val="solid"/>
                      <a:miter/>
                    </a:ln>
                  </p:spPr>
                  <p:txBody>
                    <a:bodyPr rtlCol="0" anchor="ctr"/>
                    <a:lstStyle/>
                    <a:p>
                      <a:endParaRPr lang="en-US"/>
                    </a:p>
                  </p:txBody>
                </p:sp>
                <p:sp>
                  <p:nvSpPr>
                    <p:cNvPr id="315" name="Graphic 4">
                      <a:extLst>
                        <a:ext uri="{FF2B5EF4-FFF2-40B4-BE49-F238E27FC236}">
                          <a16:creationId xmlns:a16="http://schemas.microsoft.com/office/drawing/2014/main" xmlns="" id="{0045E41D-8BAE-4381-A135-BDD0E88E4A17}"/>
                        </a:ext>
                      </a:extLst>
                    </p:cNvPr>
                    <p:cNvSpPr/>
                    <p:nvPr/>
                  </p:nvSpPr>
                  <p:spPr>
                    <a:xfrm>
                      <a:off x="5895027" y="2448428"/>
                      <a:ext cx="62302" cy="96846"/>
                    </a:xfrm>
                    <a:custGeom>
                      <a:avLst/>
                      <a:gdLst>
                        <a:gd name="connsiteX0" fmla="*/ 62302 w 62302"/>
                        <a:gd name="connsiteY0" fmla="*/ 1080 h 96846"/>
                        <a:gd name="connsiteX1" fmla="*/ 62302 w 62302"/>
                        <a:gd name="connsiteY1" fmla="*/ 7402 h 96846"/>
                        <a:gd name="connsiteX2" fmla="*/ 50043 w 62302"/>
                        <a:gd name="connsiteY2" fmla="*/ 8868 h 96846"/>
                        <a:gd name="connsiteX3" fmla="*/ 53050 w 62302"/>
                        <a:gd name="connsiteY3" fmla="*/ 14342 h 96846"/>
                        <a:gd name="connsiteX4" fmla="*/ 54361 w 62302"/>
                        <a:gd name="connsiteY4" fmla="*/ 22053 h 96846"/>
                        <a:gd name="connsiteX5" fmla="*/ 47730 w 62302"/>
                        <a:gd name="connsiteY5" fmla="*/ 37551 h 96846"/>
                        <a:gd name="connsiteX6" fmla="*/ 29532 w 62302"/>
                        <a:gd name="connsiteY6" fmla="*/ 43334 h 96846"/>
                        <a:gd name="connsiteX7" fmla="*/ 23980 w 62302"/>
                        <a:gd name="connsiteY7" fmla="*/ 42872 h 96846"/>
                        <a:gd name="connsiteX8" fmla="*/ 17580 w 62302"/>
                        <a:gd name="connsiteY8" fmla="*/ 51353 h 96846"/>
                        <a:gd name="connsiteX9" fmla="*/ 19817 w 62302"/>
                        <a:gd name="connsiteY9" fmla="*/ 55363 h 96846"/>
                        <a:gd name="connsiteX10" fmla="*/ 27450 w 62302"/>
                        <a:gd name="connsiteY10" fmla="*/ 56674 h 96846"/>
                        <a:gd name="connsiteX11" fmla="*/ 39170 w 62302"/>
                        <a:gd name="connsiteY11" fmla="*/ 56674 h 96846"/>
                        <a:gd name="connsiteX12" fmla="*/ 55671 w 62302"/>
                        <a:gd name="connsiteY12" fmla="*/ 61223 h 96846"/>
                        <a:gd name="connsiteX13" fmla="*/ 61454 w 62302"/>
                        <a:gd name="connsiteY13" fmla="*/ 74331 h 96846"/>
                        <a:gd name="connsiteX14" fmla="*/ 52664 w 62302"/>
                        <a:gd name="connsiteY14" fmla="*/ 91064 h 96846"/>
                        <a:gd name="connsiteX15" fmla="*/ 26988 w 62302"/>
                        <a:gd name="connsiteY15" fmla="*/ 96847 h 96846"/>
                        <a:gd name="connsiteX16" fmla="*/ 7017 w 62302"/>
                        <a:gd name="connsiteY16" fmla="*/ 92066 h 96846"/>
                        <a:gd name="connsiteX17" fmla="*/ 0 w 62302"/>
                        <a:gd name="connsiteY17" fmla="*/ 78418 h 96846"/>
                        <a:gd name="connsiteX18" fmla="*/ 3855 w 62302"/>
                        <a:gd name="connsiteY18" fmla="*/ 68009 h 96846"/>
                        <a:gd name="connsiteX19" fmla="*/ 14727 w 62302"/>
                        <a:gd name="connsiteY19" fmla="*/ 62071 h 96846"/>
                        <a:gd name="connsiteX20" fmla="*/ 10487 w 62302"/>
                        <a:gd name="connsiteY20" fmla="*/ 58525 h 96846"/>
                        <a:gd name="connsiteX21" fmla="*/ 8790 w 62302"/>
                        <a:gd name="connsiteY21" fmla="*/ 52896 h 96846"/>
                        <a:gd name="connsiteX22" fmla="*/ 10718 w 62302"/>
                        <a:gd name="connsiteY22" fmla="*/ 46573 h 96846"/>
                        <a:gd name="connsiteX23" fmla="*/ 16810 w 62302"/>
                        <a:gd name="connsiteY23" fmla="*/ 41330 h 96846"/>
                        <a:gd name="connsiteX24" fmla="*/ 8482 w 62302"/>
                        <a:gd name="connsiteY24" fmla="*/ 34159 h 96846"/>
                        <a:gd name="connsiteX25" fmla="*/ 5243 w 62302"/>
                        <a:gd name="connsiteY25" fmla="*/ 22593 h 96846"/>
                        <a:gd name="connsiteX26" fmla="*/ 11720 w 62302"/>
                        <a:gd name="connsiteY26" fmla="*/ 5860 h 96846"/>
                        <a:gd name="connsiteX27" fmla="*/ 30149 w 62302"/>
                        <a:gd name="connsiteY27" fmla="*/ 0 h 96846"/>
                        <a:gd name="connsiteX28" fmla="*/ 39479 w 62302"/>
                        <a:gd name="connsiteY28" fmla="*/ 1234 h 96846"/>
                        <a:gd name="connsiteX29" fmla="*/ 62302 w 62302"/>
                        <a:gd name="connsiteY29" fmla="*/ 1234 h 96846"/>
                        <a:gd name="connsiteX30" fmla="*/ 9638 w 62302"/>
                        <a:gd name="connsiteY30" fmla="*/ 78187 h 96846"/>
                        <a:gd name="connsiteX31" fmla="*/ 14188 w 62302"/>
                        <a:gd name="connsiteY31" fmla="*/ 86283 h 96846"/>
                        <a:gd name="connsiteX32" fmla="*/ 27142 w 62302"/>
                        <a:gd name="connsiteY32" fmla="*/ 89059 h 96846"/>
                        <a:gd name="connsiteX33" fmla="*/ 45802 w 62302"/>
                        <a:gd name="connsiteY33" fmla="*/ 85281 h 96846"/>
                        <a:gd name="connsiteX34" fmla="*/ 51893 w 62302"/>
                        <a:gd name="connsiteY34" fmla="*/ 75103 h 96846"/>
                        <a:gd name="connsiteX35" fmla="*/ 48578 w 62302"/>
                        <a:gd name="connsiteY35" fmla="*/ 67700 h 96846"/>
                        <a:gd name="connsiteX36" fmla="*/ 36086 w 62302"/>
                        <a:gd name="connsiteY36" fmla="*/ 65618 h 96846"/>
                        <a:gd name="connsiteX37" fmla="*/ 24135 w 62302"/>
                        <a:gd name="connsiteY37" fmla="*/ 65618 h 96846"/>
                        <a:gd name="connsiteX38" fmla="*/ 13494 w 62302"/>
                        <a:gd name="connsiteY38" fmla="*/ 68857 h 96846"/>
                        <a:gd name="connsiteX39" fmla="*/ 9638 w 62302"/>
                        <a:gd name="connsiteY39" fmla="*/ 78187 h 96846"/>
                        <a:gd name="connsiteX40" fmla="*/ 15036 w 62302"/>
                        <a:gd name="connsiteY40" fmla="*/ 22207 h 96846"/>
                        <a:gd name="connsiteX41" fmla="*/ 18968 w 62302"/>
                        <a:gd name="connsiteY41" fmla="*/ 32694 h 96846"/>
                        <a:gd name="connsiteX42" fmla="*/ 29841 w 62302"/>
                        <a:gd name="connsiteY42" fmla="*/ 36240 h 96846"/>
                        <a:gd name="connsiteX43" fmla="*/ 44491 w 62302"/>
                        <a:gd name="connsiteY43" fmla="*/ 22053 h 96846"/>
                        <a:gd name="connsiteX44" fmla="*/ 29686 w 62302"/>
                        <a:gd name="connsiteY44" fmla="*/ 7171 h 96846"/>
                        <a:gd name="connsiteX45" fmla="*/ 18814 w 62302"/>
                        <a:gd name="connsiteY45" fmla="*/ 10949 h 96846"/>
                        <a:gd name="connsiteX46" fmla="*/ 15036 w 62302"/>
                        <a:gd name="connsiteY46" fmla="*/ 22207 h 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2302" h="96846">
                          <a:moveTo>
                            <a:pt x="62302" y="1080"/>
                          </a:moveTo>
                          <a:lnTo>
                            <a:pt x="62302" y="7402"/>
                          </a:lnTo>
                          <a:lnTo>
                            <a:pt x="50043" y="8868"/>
                          </a:lnTo>
                          <a:cubicBezTo>
                            <a:pt x="51199" y="10255"/>
                            <a:pt x="52201" y="12106"/>
                            <a:pt x="53050" y="14342"/>
                          </a:cubicBezTo>
                          <a:cubicBezTo>
                            <a:pt x="53898" y="16578"/>
                            <a:pt x="54361" y="19200"/>
                            <a:pt x="54361" y="22053"/>
                          </a:cubicBezTo>
                          <a:cubicBezTo>
                            <a:pt x="54361" y="28530"/>
                            <a:pt x="52124" y="33696"/>
                            <a:pt x="47730" y="37551"/>
                          </a:cubicBezTo>
                          <a:cubicBezTo>
                            <a:pt x="43334" y="41407"/>
                            <a:pt x="37243" y="43334"/>
                            <a:pt x="29532" y="43334"/>
                          </a:cubicBezTo>
                          <a:cubicBezTo>
                            <a:pt x="27528" y="43334"/>
                            <a:pt x="25677" y="43180"/>
                            <a:pt x="23980" y="42872"/>
                          </a:cubicBezTo>
                          <a:cubicBezTo>
                            <a:pt x="19740" y="45108"/>
                            <a:pt x="17580" y="47961"/>
                            <a:pt x="17580" y="51353"/>
                          </a:cubicBezTo>
                          <a:cubicBezTo>
                            <a:pt x="17580" y="53127"/>
                            <a:pt x="18352" y="54515"/>
                            <a:pt x="19817" y="55363"/>
                          </a:cubicBezTo>
                          <a:cubicBezTo>
                            <a:pt x="21281" y="56211"/>
                            <a:pt x="23826" y="56674"/>
                            <a:pt x="27450" y="56674"/>
                          </a:cubicBezTo>
                          <a:lnTo>
                            <a:pt x="39170" y="56674"/>
                          </a:lnTo>
                          <a:cubicBezTo>
                            <a:pt x="46341" y="56674"/>
                            <a:pt x="51816" y="58216"/>
                            <a:pt x="55671" y="61223"/>
                          </a:cubicBezTo>
                          <a:cubicBezTo>
                            <a:pt x="59527" y="64230"/>
                            <a:pt x="61454" y="68626"/>
                            <a:pt x="61454" y="74331"/>
                          </a:cubicBezTo>
                          <a:cubicBezTo>
                            <a:pt x="61454" y="81657"/>
                            <a:pt x="58524" y="87208"/>
                            <a:pt x="52664" y="91064"/>
                          </a:cubicBezTo>
                          <a:cubicBezTo>
                            <a:pt x="46804" y="94919"/>
                            <a:pt x="38245" y="96847"/>
                            <a:pt x="26988" y="96847"/>
                          </a:cubicBezTo>
                          <a:cubicBezTo>
                            <a:pt x="18352" y="96847"/>
                            <a:pt x="11720" y="95227"/>
                            <a:pt x="7017" y="92066"/>
                          </a:cubicBezTo>
                          <a:cubicBezTo>
                            <a:pt x="2313" y="88828"/>
                            <a:pt x="0" y="84278"/>
                            <a:pt x="0" y="78418"/>
                          </a:cubicBezTo>
                          <a:cubicBezTo>
                            <a:pt x="0" y="74409"/>
                            <a:pt x="1311" y="70939"/>
                            <a:pt x="3855" y="68009"/>
                          </a:cubicBezTo>
                          <a:cubicBezTo>
                            <a:pt x="6400" y="65078"/>
                            <a:pt x="10024" y="63074"/>
                            <a:pt x="14727" y="62071"/>
                          </a:cubicBezTo>
                          <a:cubicBezTo>
                            <a:pt x="13031" y="61300"/>
                            <a:pt x="11643" y="60144"/>
                            <a:pt x="10487" y="58525"/>
                          </a:cubicBezTo>
                          <a:cubicBezTo>
                            <a:pt x="9330" y="56905"/>
                            <a:pt x="8790" y="55055"/>
                            <a:pt x="8790" y="52896"/>
                          </a:cubicBezTo>
                          <a:cubicBezTo>
                            <a:pt x="8790" y="50505"/>
                            <a:pt x="9407" y="48346"/>
                            <a:pt x="10718" y="46573"/>
                          </a:cubicBezTo>
                          <a:cubicBezTo>
                            <a:pt x="12029" y="44799"/>
                            <a:pt x="14034" y="43026"/>
                            <a:pt x="16810" y="41330"/>
                          </a:cubicBezTo>
                          <a:cubicBezTo>
                            <a:pt x="13417" y="39942"/>
                            <a:pt x="10641" y="37551"/>
                            <a:pt x="8482" y="34159"/>
                          </a:cubicBezTo>
                          <a:cubicBezTo>
                            <a:pt x="6323" y="30766"/>
                            <a:pt x="5243" y="26911"/>
                            <a:pt x="5243" y="22593"/>
                          </a:cubicBezTo>
                          <a:cubicBezTo>
                            <a:pt x="5243" y="15344"/>
                            <a:pt x="7402" y="9793"/>
                            <a:pt x="11720" y="5860"/>
                          </a:cubicBezTo>
                          <a:cubicBezTo>
                            <a:pt x="16038" y="1928"/>
                            <a:pt x="22207" y="0"/>
                            <a:pt x="30149" y="0"/>
                          </a:cubicBezTo>
                          <a:cubicBezTo>
                            <a:pt x="33619" y="0"/>
                            <a:pt x="36703" y="386"/>
                            <a:pt x="39479" y="1234"/>
                          </a:cubicBezTo>
                          <a:lnTo>
                            <a:pt x="62302" y="1234"/>
                          </a:lnTo>
                          <a:close/>
                          <a:moveTo>
                            <a:pt x="9638" y="78187"/>
                          </a:moveTo>
                          <a:cubicBezTo>
                            <a:pt x="9638" y="81734"/>
                            <a:pt x="11181" y="84432"/>
                            <a:pt x="14188" y="86283"/>
                          </a:cubicBezTo>
                          <a:cubicBezTo>
                            <a:pt x="17195" y="88134"/>
                            <a:pt x="21513" y="89059"/>
                            <a:pt x="27142" y="89059"/>
                          </a:cubicBezTo>
                          <a:cubicBezTo>
                            <a:pt x="35547" y="89059"/>
                            <a:pt x="41715" y="87825"/>
                            <a:pt x="45802" y="85281"/>
                          </a:cubicBezTo>
                          <a:cubicBezTo>
                            <a:pt x="49811" y="82736"/>
                            <a:pt x="51893" y="79343"/>
                            <a:pt x="51893" y="75103"/>
                          </a:cubicBezTo>
                          <a:cubicBezTo>
                            <a:pt x="51893" y="71555"/>
                            <a:pt x="50814" y="69011"/>
                            <a:pt x="48578" y="67700"/>
                          </a:cubicBezTo>
                          <a:cubicBezTo>
                            <a:pt x="46341" y="66312"/>
                            <a:pt x="42178" y="65618"/>
                            <a:pt x="36086" y="65618"/>
                          </a:cubicBezTo>
                          <a:lnTo>
                            <a:pt x="24135" y="65618"/>
                          </a:lnTo>
                          <a:cubicBezTo>
                            <a:pt x="19585" y="65618"/>
                            <a:pt x="16038" y="66698"/>
                            <a:pt x="13494" y="68857"/>
                          </a:cubicBezTo>
                          <a:cubicBezTo>
                            <a:pt x="10949" y="71016"/>
                            <a:pt x="9638" y="74100"/>
                            <a:pt x="9638" y="78187"/>
                          </a:cubicBezTo>
                          <a:close/>
                          <a:moveTo>
                            <a:pt x="15036" y="22207"/>
                          </a:moveTo>
                          <a:cubicBezTo>
                            <a:pt x="15036" y="26833"/>
                            <a:pt x="16347" y="30303"/>
                            <a:pt x="18968" y="32694"/>
                          </a:cubicBezTo>
                          <a:cubicBezTo>
                            <a:pt x="21590" y="35084"/>
                            <a:pt x="25214" y="36240"/>
                            <a:pt x="29841" y="36240"/>
                          </a:cubicBezTo>
                          <a:cubicBezTo>
                            <a:pt x="39633" y="36240"/>
                            <a:pt x="44491" y="31537"/>
                            <a:pt x="44491" y="22053"/>
                          </a:cubicBezTo>
                          <a:cubicBezTo>
                            <a:pt x="44491" y="12106"/>
                            <a:pt x="39556" y="7171"/>
                            <a:pt x="29686" y="7171"/>
                          </a:cubicBezTo>
                          <a:cubicBezTo>
                            <a:pt x="24983" y="7171"/>
                            <a:pt x="21359" y="8405"/>
                            <a:pt x="18814" y="10949"/>
                          </a:cubicBezTo>
                          <a:cubicBezTo>
                            <a:pt x="16270" y="13494"/>
                            <a:pt x="15036" y="17195"/>
                            <a:pt x="15036" y="22207"/>
                          </a:cubicBezTo>
                          <a:close/>
                        </a:path>
                      </a:pathLst>
                    </a:custGeom>
                    <a:solidFill>
                      <a:srgbClr val="FFFFFF"/>
                    </a:solidFill>
                    <a:ln w="7706" cap="flat">
                      <a:noFill/>
                      <a:prstDash val="solid"/>
                      <a:miter/>
                    </a:ln>
                  </p:spPr>
                  <p:txBody>
                    <a:bodyPr rtlCol="0" anchor="ctr"/>
                    <a:lstStyle/>
                    <a:p>
                      <a:endParaRPr lang="en-US"/>
                    </a:p>
                  </p:txBody>
                </p:sp>
                <p:sp>
                  <p:nvSpPr>
                    <p:cNvPr id="316" name="Graphic 4">
                      <a:extLst>
                        <a:ext uri="{FF2B5EF4-FFF2-40B4-BE49-F238E27FC236}">
                          <a16:creationId xmlns:a16="http://schemas.microsoft.com/office/drawing/2014/main" xmlns="" id="{A5FEB039-AEEC-4AD6-B79E-491E4E88716C}"/>
                        </a:ext>
                      </a:extLst>
                    </p:cNvPr>
                    <p:cNvSpPr/>
                    <p:nvPr/>
                  </p:nvSpPr>
                  <p:spPr>
                    <a:xfrm>
                      <a:off x="5967122" y="2448274"/>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09"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941"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endParaRPr lang="en-US"/>
                    </a:p>
                  </p:txBody>
                </p:sp>
              </p:grpSp>
            </p:grpSp>
            <p:grpSp>
              <p:nvGrpSpPr>
                <p:cNvPr id="197" name="Graphic 4">
                  <a:extLst>
                    <a:ext uri="{FF2B5EF4-FFF2-40B4-BE49-F238E27FC236}">
                      <a16:creationId xmlns:a16="http://schemas.microsoft.com/office/drawing/2014/main" xmlns="" id="{DC30B3EC-0C4E-4BF7-82DC-57ACF411FBFA}"/>
                    </a:ext>
                  </a:extLst>
                </p:cNvPr>
                <p:cNvGrpSpPr/>
                <p:nvPr/>
              </p:nvGrpSpPr>
              <p:grpSpPr>
                <a:xfrm>
                  <a:off x="5866960" y="3332461"/>
                  <a:ext cx="1245453" cy="1005939"/>
                  <a:chOff x="5866960" y="3332461"/>
                  <a:chExt cx="1245453" cy="1005939"/>
                </a:xfrm>
              </p:grpSpPr>
              <p:sp>
                <p:nvSpPr>
                  <p:cNvPr id="304" name="Graphic 4">
                    <a:extLst>
                      <a:ext uri="{FF2B5EF4-FFF2-40B4-BE49-F238E27FC236}">
                        <a16:creationId xmlns:a16="http://schemas.microsoft.com/office/drawing/2014/main" xmlns="" id="{CC091DAB-9D63-4817-9FB3-6E71553A8251}"/>
                      </a:ext>
                    </a:extLst>
                  </p:cNvPr>
                  <p:cNvSpPr/>
                  <p:nvPr/>
                </p:nvSpPr>
                <p:spPr>
                  <a:xfrm>
                    <a:off x="5866960" y="3332461"/>
                    <a:ext cx="1245453" cy="1005939"/>
                  </a:xfrm>
                  <a:custGeom>
                    <a:avLst/>
                    <a:gdLst>
                      <a:gd name="connsiteX0" fmla="*/ 0 w 1245453"/>
                      <a:gd name="connsiteY0" fmla="*/ 102784 h 1005939"/>
                      <a:gd name="connsiteX1" fmla="*/ 859128 w 1245453"/>
                      <a:gd name="connsiteY1" fmla="*/ 1005940 h 1005939"/>
                      <a:gd name="connsiteX2" fmla="*/ 1242196 w 1245453"/>
                      <a:gd name="connsiteY2" fmla="*/ 0 h 1005939"/>
                      <a:gd name="connsiteX3" fmla="*/ 0 w 1245453"/>
                      <a:gd name="connsiteY3" fmla="*/ 102784 h 1005939"/>
                    </a:gdLst>
                    <a:ahLst/>
                    <a:cxnLst>
                      <a:cxn ang="0">
                        <a:pos x="connsiteX0" y="connsiteY0"/>
                      </a:cxn>
                      <a:cxn ang="0">
                        <a:pos x="connsiteX1" y="connsiteY1"/>
                      </a:cxn>
                      <a:cxn ang="0">
                        <a:pos x="connsiteX2" y="connsiteY2"/>
                      </a:cxn>
                      <a:cxn ang="0">
                        <a:pos x="connsiteX3" y="connsiteY3"/>
                      </a:cxn>
                    </a:cxnLst>
                    <a:rect l="l" t="t" r="r" b="b"/>
                    <a:pathLst>
                      <a:path w="1245453" h="1005939">
                        <a:moveTo>
                          <a:pt x="0" y="102784"/>
                        </a:moveTo>
                        <a:lnTo>
                          <a:pt x="859128" y="1005940"/>
                        </a:lnTo>
                        <a:cubicBezTo>
                          <a:pt x="1121138" y="750021"/>
                          <a:pt x="1269723" y="385613"/>
                          <a:pt x="1242196" y="0"/>
                        </a:cubicBezTo>
                        <a:lnTo>
                          <a:pt x="0" y="102784"/>
                        </a:lnTo>
                        <a:close/>
                      </a:path>
                    </a:pathLst>
                  </a:custGeom>
                  <a:solidFill>
                    <a:srgbClr val="F6BC67"/>
                  </a:solidFill>
                  <a:ln w="7706" cap="flat">
                    <a:noFill/>
                    <a:prstDash val="solid"/>
                    <a:miter/>
                  </a:ln>
                </p:spPr>
                <p:txBody>
                  <a:bodyPr rtlCol="0" anchor="ctr"/>
                  <a:lstStyle/>
                  <a:p>
                    <a:endParaRPr lang="en-US"/>
                  </a:p>
                </p:txBody>
              </p:sp>
              <p:grpSp>
                <p:nvGrpSpPr>
                  <p:cNvPr id="305" name="Graphic 4">
                    <a:extLst>
                      <a:ext uri="{FF2B5EF4-FFF2-40B4-BE49-F238E27FC236}">
                        <a16:creationId xmlns:a16="http://schemas.microsoft.com/office/drawing/2014/main" xmlns="" id="{60F1697B-4A5E-4406-AE5A-B2CC369D74A6}"/>
                      </a:ext>
                    </a:extLst>
                  </p:cNvPr>
                  <p:cNvGrpSpPr/>
                  <p:nvPr/>
                </p:nvGrpSpPr>
                <p:grpSpPr>
                  <a:xfrm>
                    <a:off x="6511961" y="3683068"/>
                    <a:ext cx="420697" cy="94996"/>
                    <a:chOff x="6511961" y="3683068"/>
                    <a:chExt cx="420697" cy="94996"/>
                  </a:xfrm>
                  <a:solidFill>
                    <a:srgbClr val="FFFFFF"/>
                  </a:solidFill>
                </p:grpSpPr>
                <p:sp>
                  <p:nvSpPr>
                    <p:cNvPr id="306" name="Graphic 4">
                      <a:extLst>
                        <a:ext uri="{FF2B5EF4-FFF2-40B4-BE49-F238E27FC236}">
                          <a16:creationId xmlns:a16="http://schemas.microsoft.com/office/drawing/2014/main" xmlns="" id="{EEFB6504-36AC-4A8F-9183-3926E3399030}"/>
                        </a:ext>
                      </a:extLst>
                    </p:cNvPr>
                    <p:cNvSpPr/>
                    <p:nvPr/>
                  </p:nvSpPr>
                  <p:spPr>
                    <a:xfrm>
                      <a:off x="6511961" y="3687540"/>
                      <a:ext cx="73251" cy="90523"/>
                    </a:xfrm>
                    <a:custGeom>
                      <a:avLst/>
                      <a:gdLst>
                        <a:gd name="connsiteX0" fmla="*/ 43335 w 73251"/>
                        <a:gd name="connsiteY0" fmla="*/ 43180 h 90523"/>
                        <a:gd name="connsiteX1" fmla="*/ 73252 w 73251"/>
                        <a:gd name="connsiteY1" fmla="*/ 43180 h 90523"/>
                        <a:gd name="connsiteX2" fmla="*/ 73252 w 73251"/>
                        <a:gd name="connsiteY2" fmla="*/ 85974 h 90523"/>
                        <a:gd name="connsiteX3" fmla="*/ 59064 w 73251"/>
                        <a:gd name="connsiteY3" fmla="*/ 89367 h 90523"/>
                        <a:gd name="connsiteX4" fmla="*/ 42332 w 73251"/>
                        <a:gd name="connsiteY4" fmla="*/ 90524 h 90523"/>
                        <a:gd name="connsiteX5" fmla="*/ 11181 w 73251"/>
                        <a:gd name="connsiteY5" fmla="*/ 78649 h 90523"/>
                        <a:gd name="connsiteX6" fmla="*/ 0 w 73251"/>
                        <a:gd name="connsiteY6" fmla="*/ 45339 h 90523"/>
                        <a:gd name="connsiteX7" fmla="*/ 5475 w 73251"/>
                        <a:gd name="connsiteY7" fmla="*/ 21281 h 90523"/>
                        <a:gd name="connsiteX8" fmla="*/ 21359 w 73251"/>
                        <a:gd name="connsiteY8" fmla="*/ 5474 h 90523"/>
                        <a:gd name="connsiteX9" fmla="*/ 45648 w 73251"/>
                        <a:gd name="connsiteY9" fmla="*/ 0 h 90523"/>
                        <a:gd name="connsiteX10" fmla="*/ 71941 w 73251"/>
                        <a:gd name="connsiteY10" fmla="*/ 5166 h 90523"/>
                        <a:gd name="connsiteX11" fmla="*/ 67932 w 73251"/>
                        <a:gd name="connsiteY11" fmla="*/ 14187 h 90523"/>
                        <a:gd name="connsiteX12" fmla="*/ 44954 w 73251"/>
                        <a:gd name="connsiteY12" fmla="*/ 9099 h 90523"/>
                        <a:gd name="connsiteX13" fmla="*/ 19817 w 73251"/>
                        <a:gd name="connsiteY13" fmla="*/ 18660 h 90523"/>
                        <a:gd name="connsiteX14" fmla="*/ 10795 w 73251"/>
                        <a:gd name="connsiteY14" fmla="*/ 45262 h 90523"/>
                        <a:gd name="connsiteX15" fmla="*/ 19508 w 73251"/>
                        <a:gd name="connsiteY15" fmla="*/ 72326 h 90523"/>
                        <a:gd name="connsiteX16" fmla="*/ 45108 w 73251"/>
                        <a:gd name="connsiteY16" fmla="*/ 81579 h 90523"/>
                        <a:gd name="connsiteX17" fmla="*/ 62997 w 73251"/>
                        <a:gd name="connsiteY17" fmla="*/ 79497 h 90523"/>
                        <a:gd name="connsiteX18" fmla="*/ 62997 w 73251"/>
                        <a:gd name="connsiteY18" fmla="*/ 52356 h 90523"/>
                        <a:gd name="connsiteX19" fmla="*/ 43335 w 73251"/>
                        <a:gd name="connsiteY19" fmla="*/ 52356 h 90523"/>
                        <a:gd name="connsiteX20" fmla="*/ 43335 w 73251"/>
                        <a:gd name="connsiteY20" fmla="*/ 43180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251" h="90523">
                          <a:moveTo>
                            <a:pt x="43335" y="43180"/>
                          </a:moveTo>
                          <a:lnTo>
                            <a:pt x="73252" y="43180"/>
                          </a:lnTo>
                          <a:lnTo>
                            <a:pt x="73252" y="85974"/>
                          </a:lnTo>
                          <a:cubicBezTo>
                            <a:pt x="68626" y="87439"/>
                            <a:pt x="63845" y="88596"/>
                            <a:pt x="59064" y="89367"/>
                          </a:cubicBezTo>
                          <a:cubicBezTo>
                            <a:pt x="54284" y="90138"/>
                            <a:pt x="48655" y="90524"/>
                            <a:pt x="42332" y="90524"/>
                          </a:cubicBezTo>
                          <a:cubicBezTo>
                            <a:pt x="28992" y="90524"/>
                            <a:pt x="18583" y="86591"/>
                            <a:pt x="11181" y="78649"/>
                          </a:cubicBezTo>
                          <a:cubicBezTo>
                            <a:pt x="3779" y="70707"/>
                            <a:pt x="0" y="59604"/>
                            <a:pt x="0" y="45339"/>
                          </a:cubicBezTo>
                          <a:cubicBezTo>
                            <a:pt x="0" y="36163"/>
                            <a:pt x="1851" y="28144"/>
                            <a:pt x="5475" y="21281"/>
                          </a:cubicBezTo>
                          <a:cubicBezTo>
                            <a:pt x="9176" y="14419"/>
                            <a:pt x="14419" y="9099"/>
                            <a:pt x="21359" y="5474"/>
                          </a:cubicBezTo>
                          <a:cubicBezTo>
                            <a:pt x="28299" y="1850"/>
                            <a:pt x="36395" y="0"/>
                            <a:pt x="45648" y="0"/>
                          </a:cubicBezTo>
                          <a:cubicBezTo>
                            <a:pt x="55055" y="0"/>
                            <a:pt x="63768" y="1696"/>
                            <a:pt x="71941" y="5166"/>
                          </a:cubicBezTo>
                          <a:lnTo>
                            <a:pt x="67932" y="14187"/>
                          </a:lnTo>
                          <a:cubicBezTo>
                            <a:pt x="59990" y="10795"/>
                            <a:pt x="52356" y="9099"/>
                            <a:pt x="44954" y="9099"/>
                          </a:cubicBezTo>
                          <a:cubicBezTo>
                            <a:pt x="34236" y="9099"/>
                            <a:pt x="25831" y="12260"/>
                            <a:pt x="19817" y="18660"/>
                          </a:cubicBezTo>
                          <a:cubicBezTo>
                            <a:pt x="13802" y="25060"/>
                            <a:pt x="10795" y="33927"/>
                            <a:pt x="10795" y="45262"/>
                          </a:cubicBezTo>
                          <a:cubicBezTo>
                            <a:pt x="10795" y="57136"/>
                            <a:pt x="13725" y="66158"/>
                            <a:pt x="19508" y="72326"/>
                          </a:cubicBezTo>
                          <a:cubicBezTo>
                            <a:pt x="25291" y="78495"/>
                            <a:pt x="33850" y="81579"/>
                            <a:pt x="45108" y="81579"/>
                          </a:cubicBezTo>
                          <a:cubicBezTo>
                            <a:pt x="51199" y="81579"/>
                            <a:pt x="57137" y="80885"/>
                            <a:pt x="62997" y="79497"/>
                          </a:cubicBezTo>
                          <a:lnTo>
                            <a:pt x="62997" y="52356"/>
                          </a:lnTo>
                          <a:lnTo>
                            <a:pt x="43335" y="52356"/>
                          </a:lnTo>
                          <a:lnTo>
                            <a:pt x="43335" y="43180"/>
                          </a:lnTo>
                          <a:close/>
                        </a:path>
                      </a:pathLst>
                    </a:custGeom>
                    <a:solidFill>
                      <a:srgbClr val="FFFFFF"/>
                    </a:solidFill>
                    <a:ln w="7706" cap="flat">
                      <a:noFill/>
                      <a:prstDash val="solid"/>
                      <a:miter/>
                    </a:ln>
                  </p:spPr>
                  <p:txBody>
                    <a:bodyPr rtlCol="0" anchor="ctr"/>
                    <a:lstStyle/>
                    <a:p>
                      <a:endParaRPr lang="en-US"/>
                    </a:p>
                  </p:txBody>
                </p:sp>
                <p:sp>
                  <p:nvSpPr>
                    <p:cNvPr id="307" name="Graphic 4">
                      <a:extLst>
                        <a:ext uri="{FF2B5EF4-FFF2-40B4-BE49-F238E27FC236}">
                          <a16:creationId xmlns:a16="http://schemas.microsoft.com/office/drawing/2014/main" xmlns="" id="{AB9CA5BC-DB33-408A-8501-DB9B351D3C35}"/>
                        </a:ext>
                      </a:extLst>
                    </p:cNvPr>
                    <p:cNvSpPr/>
                    <p:nvPr/>
                  </p:nvSpPr>
                  <p:spPr>
                    <a:xfrm>
                      <a:off x="6601174" y="3709592"/>
                      <a:ext cx="55902" cy="68471"/>
                    </a:xfrm>
                    <a:custGeom>
                      <a:avLst/>
                      <a:gdLst>
                        <a:gd name="connsiteX0" fmla="*/ 31614 w 55902"/>
                        <a:gd name="connsiteY0" fmla="*/ 68471 h 68471"/>
                        <a:gd name="connsiteX1" fmla="*/ 8482 w 55902"/>
                        <a:gd name="connsiteY1" fmla="*/ 59526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6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4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4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541"/>
                            <a:pt x="8482" y="59526"/>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70" y="53666"/>
                          </a:cubicBezTo>
                          <a:cubicBezTo>
                            <a:pt x="19971" y="57676"/>
                            <a:pt x="25214" y="59681"/>
                            <a:pt x="32000" y="59681"/>
                          </a:cubicBezTo>
                          <a:cubicBezTo>
                            <a:pt x="39093" y="59681"/>
                            <a:pt x="46110" y="58216"/>
                            <a:pt x="53050" y="55209"/>
                          </a:cubicBezTo>
                          <a:lnTo>
                            <a:pt x="53050" y="64153"/>
                          </a:lnTo>
                          <a:cubicBezTo>
                            <a:pt x="49503" y="65695"/>
                            <a:pt x="46188" y="66775"/>
                            <a:pt x="43026" y="67469"/>
                          </a:cubicBezTo>
                          <a:cubicBezTo>
                            <a:pt x="39865" y="68162"/>
                            <a:pt x="36086" y="68471"/>
                            <a:pt x="31614" y="68471"/>
                          </a:cubicBezTo>
                          <a:close/>
                          <a:moveTo>
                            <a:pt x="28915" y="8404"/>
                          </a:moveTo>
                          <a:cubicBezTo>
                            <a:pt x="23595" y="8404"/>
                            <a:pt x="19354" y="10101"/>
                            <a:pt x="16270" y="13571"/>
                          </a:cubicBezTo>
                          <a:cubicBezTo>
                            <a:pt x="13108" y="17040"/>
                            <a:pt x="11258" y="21821"/>
                            <a:pt x="10718" y="27913"/>
                          </a:cubicBezTo>
                          <a:lnTo>
                            <a:pt x="45262" y="27913"/>
                          </a:lnTo>
                          <a:cubicBezTo>
                            <a:pt x="45262" y="21590"/>
                            <a:pt x="43874" y="16809"/>
                            <a:pt x="41021" y="13417"/>
                          </a:cubicBezTo>
                          <a:cubicBezTo>
                            <a:pt x="38091" y="10101"/>
                            <a:pt x="34082" y="8404"/>
                            <a:pt x="28915" y="8404"/>
                          </a:cubicBezTo>
                          <a:close/>
                        </a:path>
                      </a:pathLst>
                    </a:custGeom>
                    <a:solidFill>
                      <a:srgbClr val="FFFFFF"/>
                    </a:solidFill>
                    <a:ln w="7706" cap="flat">
                      <a:noFill/>
                      <a:prstDash val="solid"/>
                      <a:miter/>
                    </a:ln>
                  </p:spPr>
                  <p:txBody>
                    <a:bodyPr rtlCol="0" anchor="ctr"/>
                    <a:lstStyle/>
                    <a:p>
                      <a:endParaRPr lang="en-US"/>
                    </a:p>
                  </p:txBody>
                </p:sp>
                <p:sp>
                  <p:nvSpPr>
                    <p:cNvPr id="308" name="Graphic 4">
                      <a:extLst>
                        <a:ext uri="{FF2B5EF4-FFF2-40B4-BE49-F238E27FC236}">
                          <a16:creationId xmlns:a16="http://schemas.microsoft.com/office/drawing/2014/main" xmlns="" id="{95E84A3C-3B58-4B9A-A2D1-44CE42044E6C}"/>
                        </a:ext>
                      </a:extLst>
                    </p:cNvPr>
                    <p:cNvSpPr/>
                    <p:nvPr/>
                  </p:nvSpPr>
                  <p:spPr>
                    <a:xfrm>
                      <a:off x="6674117" y="3709592"/>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4" y="14110"/>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2"/>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sp>
                  <p:nvSpPr>
                    <p:cNvPr id="309" name="Graphic 4">
                      <a:extLst>
                        <a:ext uri="{FF2B5EF4-FFF2-40B4-BE49-F238E27FC236}">
                          <a16:creationId xmlns:a16="http://schemas.microsoft.com/office/drawing/2014/main" xmlns="" id="{A830F590-68DD-4072-92C4-1FC34EF649C3}"/>
                        </a:ext>
                      </a:extLst>
                    </p:cNvPr>
                    <p:cNvSpPr/>
                    <p:nvPr/>
                  </p:nvSpPr>
                  <p:spPr>
                    <a:xfrm>
                      <a:off x="6746212" y="3683068"/>
                      <a:ext cx="58139" cy="94918"/>
                    </a:xfrm>
                    <a:custGeom>
                      <a:avLst/>
                      <a:gdLst>
                        <a:gd name="connsiteX0" fmla="*/ 48578 w 58139"/>
                        <a:gd name="connsiteY0" fmla="*/ 84895 h 94918"/>
                        <a:gd name="connsiteX1" fmla="*/ 48038 w 58139"/>
                        <a:gd name="connsiteY1" fmla="*/ 84895 h 94918"/>
                        <a:gd name="connsiteX2" fmla="*/ 27296 w 58139"/>
                        <a:gd name="connsiteY2" fmla="*/ 94919 h 94918"/>
                        <a:gd name="connsiteX3" fmla="*/ 7171 w 58139"/>
                        <a:gd name="connsiteY3" fmla="*/ 86051 h 94918"/>
                        <a:gd name="connsiteX4" fmla="*/ 0 w 58139"/>
                        <a:gd name="connsiteY4" fmla="*/ 60838 h 94918"/>
                        <a:gd name="connsiteX5" fmla="*/ 7248 w 58139"/>
                        <a:gd name="connsiteY5" fmla="*/ 35469 h 94918"/>
                        <a:gd name="connsiteX6" fmla="*/ 27373 w 58139"/>
                        <a:gd name="connsiteY6" fmla="*/ 26448 h 94918"/>
                        <a:gd name="connsiteX7" fmla="*/ 47961 w 58139"/>
                        <a:gd name="connsiteY7" fmla="*/ 36240 h 94918"/>
                        <a:gd name="connsiteX8" fmla="*/ 48732 w 58139"/>
                        <a:gd name="connsiteY8" fmla="*/ 36240 h 94918"/>
                        <a:gd name="connsiteX9" fmla="*/ 48346 w 58139"/>
                        <a:gd name="connsiteY9" fmla="*/ 31460 h 94918"/>
                        <a:gd name="connsiteX10" fmla="*/ 48115 w 58139"/>
                        <a:gd name="connsiteY10" fmla="*/ 26833 h 94918"/>
                        <a:gd name="connsiteX11" fmla="*/ 48115 w 58139"/>
                        <a:gd name="connsiteY11" fmla="*/ 0 h 94918"/>
                        <a:gd name="connsiteX12" fmla="*/ 58139 w 58139"/>
                        <a:gd name="connsiteY12" fmla="*/ 0 h 94918"/>
                        <a:gd name="connsiteX13" fmla="*/ 58139 w 58139"/>
                        <a:gd name="connsiteY13" fmla="*/ 93762 h 94918"/>
                        <a:gd name="connsiteX14" fmla="*/ 50043 w 58139"/>
                        <a:gd name="connsiteY14" fmla="*/ 93762 h 94918"/>
                        <a:gd name="connsiteX15" fmla="*/ 48578 w 58139"/>
                        <a:gd name="connsiteY15" fmla="*/ 84895 h 94918"/>
                        <a:gd name="connsiteX16" fmla="*/ 28530 w 58139"/>
                        <a:gd name="connsiteY16" fmla="*/ 86591 h 94918"/>
                        <a:gd name="connsiteX17" fmla="*/ 43411 w 58139"/>
                        <a:gd name="connsiteY17" fmla="*/ 81040 h 94918"/>
                        <a:gd name="connsiteX18" fmla="*/ 48038 w 58139"/>
                        <a:gd name="connsiteY18" fmla="*/ 63074 h 94918"/>
                        <a:gd name="connsiteX19" fmla="*/ 48038 w 58139"/>
                        <a:gd name="connsiteY19" fmla="*/ 60992 h 94918"/>
                        <a:gd name="connsiteX20" fmla="*/ 43334 w 58139"/>
                        <a:gd name="connsiteY20" fmla="*/ 40944 h 94918"/>
                        <a:gd name="connsiteX21" fmla="*/ 28453 w 58139"/>
                        <a:gd name="connsiteY21" fmla="*/ 34929 h 94918"/>
                        <a:gd name="connsiteX22" fmla="*/ 14959 w 58139"/>
                        <a:gd name="connsiteY22" fmla="*/ 41792 h 94918"/>
                        <a:gd name="connsiteX23" fmla="*/ 10255 w 58139"/>
                        <a:gd name="connsiteY23" fmla="*/ 61069 h 94918"/>
                        <a:gd name="connsiteX24" fmla="*/ 14882 w 58139"/>
                        <a:gd name="connsiteY24" fmla="*/ 80191 h 94918"/>
                        <a:gd name="connsiteX25" fmla="*/ 28530 w 58139"/>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9" h="94918">
                          <a:moveTo>
                            <a:pt x="48578" y="84895"/>
                          </a:moveTo>
                          <a:lnTo>
                            <a:pt x="48038" y="84895"/>
                          </a:lnTo>
                          <a:cubicBezTo>
                            <a:pt x="43411" y="91603"/>
                            <a:pt x="36472" y="94919"/>
                            <a:pt x="27296" y="94919"/>
                          </a:cubicBezTo>
                          <a:cubicBezTo>
                            <a:pt x="18660" y="94919"/>
                            <a:pt x="11952" y="91989"/>
                            <a:pt x="7171" y="86051"/>
                          </a:cubicBezTo>
                          <a:cubicBezTo>
                            <a:pt x="2390" y="80114"/>
                            <a:pt x="0" y="71787"/>
                            <a:pt x="0" y="60838"/>
                          </a:cubicBezTo>
                          <a:cubicBezTo>
                            <a:pt x="0" y="49965"/>
                            <a:pt x="2390" y="41484"/>
                            <a:pt x="7248" y="35469"/>
                          </a:cubicBezTo>
                          <a:cubicBezTo>
                            <a:pt x="12106" y="29455"/>
                            <a:pt x="18737" y="26448"/>
                            <a:pt x="27373" y="26448"/>
                          </a:cubicBezTo>
                          <a:cubicBezTo>
                            <a:pt x="36318" y="26448"/>
                            <a:pt x="43180" y="29686"/>
                            <a:pt x="47961" y="36240"/>
                          </a:cubicBezTo>
                          <a:lnTo>
                            <a:pt x="48732" y="36240"/>
                          </a:lnTo>
                          <a:lnTo>
                            <a:pt x="48346" y="31460"/>
                          </a:lnTo>
                          <a:lnTo>
                            <a:pt x="48115" y="26833"/>
                          </a:lnTo>
                          <a:lnTo>
                            <a:pt x="48115" y="0"/>
                          </a:lnTo>
                          <a:lnTo>
                            <a:pt x="58139" y="0"/>
                          </a:lnTo>
                          <a:lnTo>
                            <a:pt x="58139" y="93762"/>
                          </a:lnTo>
                          <a:lnTo>
                            <a:pt x="50043" y="93762"/>
                          </a:lnTo>
                          <a:lnTo>
                            <a:pt x="48578" y="84895"/>
                          </a:lnTo>
                          <a:close/>
                          <a:moveTo>
                            <a:pt x="28530" y="86591"/>
                          </a:moveTo>
                          <a:cubicBezTo>
                            <a:pt x="35315" y="86591"/>
                            <a:pt x="40327" y="84741"/>
                            <a:pt x="43411" y="81040"/>
                          </a:cubicBezTo>
                          <a:cubicBezTo>
                            <a:pt x="46496" y="77338"/>
                            <a:pt x="48038" y="71324"/>
                            <a:pt x="48038" y="63074"/>
                          </a:cubicBezTo>
                          <a:lnTo>
                            <a:pt x="48038" y="60992"/>
                          </a:lnTo>
                          <a:cubicBezTo>
                            <a:pt x="48038" y="51662"/>
                            <a:pt x="46496" y="44954"/>
                            <a:pt x="43334" y="40944"/>
                          </a:cubicBezTo>
                          <a:cubicBezTo>
                            <a:pt x="40250" y="36934"/>
                            <a:pt x="35238" y="34929"/>
                            <a:pt x="28453" y="34929"/>
                          </a:cubicBezTo>
                          <a:cubicBezTo>
                            <a:pt x="22593" y="34929"/>
                            <a:pt x="18120" y="37243"/>
                            <a:pt x="14959" y="41792"/>
                          </a:cubicBezTo>
                          <a:cubicBezTo>
                            <a:pt x="11875" y="46341"/>
                            <a:pt x="10255" y="52818"/>
                            <a:pt x="10255" y="61069"/>
                          </a:cubicBezTo>
                          <a:cubicBezTo>
                            <a:pt x="10255" y="69474"/>
                            <a:pt x="11798" y="75873"/>
                            <a:pt x="14882" y="80191"/>
                          </a:cubicBezTo>
                          <a:cubicBezTo>
                            <a:pt x="18043" y="84509"/>
                            <a:pt x="22593" y="86591"/>
                            <a:pt x="28530" y="86591"/>
                          </a:cubicBezTo>
                          <a:close/>
                        </a:path>
                      </a:pathLst>
                    </a:custGeom>
                    <a:solidFill>
                      <a:srgbClr val="FFFFFF"/>
                    </a:solidFill>
                    <a:ln w="7706" cap="flat">
                      <a:noFill/>
                      <a:prstDash val="solid"/>
                      <a:miter/>
                    </a:ln>
                  </p:spPr>
                  <p:txBody>
                    <a:bodyPr rtlCol="0" anchor="ctr"/>
                    <a:lstStyle/>
                    <a:p>
                      <a:endParaRPr lang="en-US"/>
                    </a:p>
                  </p:txBody>
                </p:sp>
                <p:sp>
                  <p:nvSpPr>
                    <p:cNvPr id="310" name="Graphic 4">
                      <a:extLst>
                        <a:ext uri="{FF2B5EF4-FFF2-40B4-BE49-F238E27FC236}">
                          <a16:creationId xmlns:a16="http://schemas.microsoft.com/office/drawing/2014/main" xmlns="" id="{D8FCB170-39F7-4C55-AADF-D2C11645C02A}"/>
                        </a:ext>
                      </a:extLst>
                    </p:cNvPr>
                    <p:cNvSpPr/>
                    <p:nvPr/>
                  </p:nvSpPr>
                  <p:spPr>
                    <a:xfrm>
                      <a:off x="6821701" y="3709592"/>
                      <a:ext cx="55902" cy="68471"/>
                    </a:xfrm>
                    <a:custGeom>
                      <a:avLst/>
                      <a:gdLst>
                        <a:gd name="connsiteX0" fmla="*/ 31614 w 55902"/>
                        <a:gd name="connsiteY0" fmla="*/ 68471 h 68471"/>
                        <a:gd name="connsiteX1" fmla="*/ 8482 w 55902"/>
                        <a:gd name="connsiteY1" fmla="*/ 59526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6 h 68471"/>
                        <a:gd name="connsiteX10" fmla="*/ 31999 w 55902"/>
                        <a:gd name="connsiteY10" fmla="*/ 59681 h 68471"/>
                        <a:gd name="connsiteX11" fmla="*/ 53050 w 55902"/>
                        <a:gd name="connsiteY11" fmla="*/ 55209 h 68471"/>
                        <a:gd name="connsiteX12" fmla="*/ 53050 w 55902"/>
                        <a:gd name="connsiteY12" fmla="*/ 64153 h 68471"/>
                        <a:gd name="connsiteX13" fmla="*/ 43025 w 55902"/>
                        <a:gd name="connsiteY13" fmla="*/ 67469 h 68471"/>
                        <a:gd name="connsiteX14" fmla="*/ 31614 w 55902"/>
                        <a:gd name="connsiteY14" fmla="*/ 68471 h 68471"/>
                        <a:gd name="connsiteX15" fmla="*/ 28915 w 55902"/>
                        <a:gd name="connsiteY15" fmla="*/ 8404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4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7" y="65541"/>
                            <a:pt x="8482" y="59526"/>
                          </a:cubicBezTo>
                          <a:cubicBezTo>
                            <a:pt x="2853" y="53590"/>
                            <a:pt x="0" y="45339"/>
                            <a:pt x="0" y="34775"/>
                          </a:cubicBezTo>
                          <a:cubicBezTo>
                            <a:pt x="0" y="24135"/>
                            <a:pt x="2621" y="15653"/>
                            <a:pt x="7865" y="9407"/>
                          </a:cubicBezTo>
                          <a:cubicBezTo>
                            <a:pt x="13108" y="3161"/>
                            <a:pt x="20125" y="0"/>
                            <a:pt x="28992" y="0"/>
                          </a:cubicBezTo>
                          <a:cubicBezTo>
                            <a:pt x="37242" y="0"/>
                            <a:pt x="43797" y="2699"/>
                            <a:pt x="48655" y="8173"/>
                          </a:cubicBezTo>
                          <a:cubicBezTo>
                            <a:pt x="53435" y="13648"/>
                            <a:pt x="55903" y="20819"/>
                            <a:pt x="55903" y="29686"/>
                          </a:cubicBezTo>
                          <a:lnTo>
                            <a:pt x="55903" y="36009"/>
                          </a:lnTo>
                          <a:lnTo>
                            <a:pt x="10409" y="36009"/>
                          </a:lnTo>
                          <a:cubicBezTo>
                            <a:pt x="10641" y="43797"/>
                            <a:pt x="12569" y="49657"/>
                            <a:pt x="16269" y="53666"/>
                          </a:cubicBezTo>
                          <a:cubicBezTo>
                            <a:pt x="19970" y="57676"/>
                            <a:pt x="25214" y="59681"/>
                            <a:pt x="31999" y="59681"/>
                          </a:cubicBezTo>
                          <a:cubicBezTo>
                            <a:pt x="39093" y="59681"/>
                            <a:pt x="46110" y="58216"/>
                            <a:pt x="53050" y="55209"/>
                          </a:cubicBezTo>
                          <a:lnTo>
                            <a:pt x="53050" y="64153"/>
                          </a:lnTo>
                          <a:cubicBezTo>
                            <a:pt x="49503" y="65695"/>
                            <a:pt x="46187" y="66775"/>
                            <a:pt x="43025" y="67469"/>
                          </a:cubicBezTo>
                          <a:cubicBezTo>
                            <a:pt x="39864" y="68162"/>
                            <a:pt x="36086" y="68471"/>
                            <a:pt x="31614" y="68471"/>
                          </a:cubicBezTo>
                          <a:close/>
                          <a:moveTo>
                            <a:pt x="28915" y="8404"/>
                          </a:moveTo>
                          <a:cubicBezTo>
                            <a:pt x="23595" y="8404"/>
                            <a:pt x="19354" y="10101"/>
                            <a:pt x="16269" y="13571"/>
                          </a:cubicBezTo>
                          <a:cubicBezTo>
                            <a:pt x="13108" y="17040"/>
                            <a:pt x="11257" y="21821"/>
                            <a:pt x="10718" y="27913"/>
                          </a:cubicBezTo>
                          <a:lnTo>
                            <a:pt x="45262" y="27913"/>
                          </a:lnTo>
                          <a:cubicBezTo>
                            <a:pt x="45262" y="21590"/>
                            <a:pt x="43874" y="16809"/>
                            <a:pt x="41021" y="13417"/>
                          </a:cubicBezTo>
                          <a:cubicBezTo>
                            <a:pt x="38168" y="10101"/>
                            <a:pt x="34158" y="8404"/>
                            <a:pt x="28915" y="8404"/>
                          </a:cubicBezTo>
                          <a:close/>
                        </a:path>
                      </a:pathLst>
                    </a:custGeom>
                    <a:solidFill>
                      <a:srgbClr val="FFFFFF"/>
                    </a:solidFill>
                    <a:ln w="7706" cap="flat">
                      <a:noFill/>
                      <a:prstDash val="solid"/>
                      <a:miter/>
                    </a:ln>
                  </p:spPr>
                  <p:txBody>
                    <a:bodyPr rtlCol="0" anchor="ctr"/>
                    <a:lstStyle/>
                    <a:p>
                      <a:endParaRPr lang="en-US"/>
                    </a:p>
                  </p:txBody>
                </p:sp>
                <p:sp>
                  <p:nvSpPr>
                    <p:cNvPr id="311" name="Graphic 4">
                      <a:extLst>
                        <a:ext uri="{FF2B5EF4-FFF2-40B4-BE49-F238E27FC236}">
                          <a16:creationId xmlns:a16="http://schemas.microsoft.com/office/drawing/2014/main" xmlns="" id="{88867DF3-16DD-4D59-B8FB-948A23F856E0}"/>
                        </a:ext>
                      </a:extLst>
                    </p:cNvPr>
                    <p:cNvSpPr/>
                    <p:nvPr/>
                  </p:nvSpPr>
                  <p:spPr>
                    <a:xfrm>
                      <a:off x="6894567" y="3709592"/>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1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0 w 38090"/>
                        <a:gd name="connsiteY9" fmla="*/ 1080 h 67083"/>
                        <a:gd name="connsiteX10" fmla="*/ 9407 w 38090"/>
                        <a:gd name="connsiteY10" fmla="*/ 13339 h 67083"/>
                        <a:gd name="connsiteX11" fmla="*/ 9869 w 38090"/>
                        <a:gd name="connsiteY11" fmla="*/ 13339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7" y="231"/>
                            <a:pt x="38091" y="694"/>
                          </a:cubicBezTo>
                          <a:lnTo>
                            <a:pt x="36703" y="9947"/>
                          </a:lnTo>
                          <a:cubicBezTo>
                            <a:pt x="34004" y="9330"/>
                            <a:pt x="31537" y="9021"/>
                            <a:pt x="29455" y="9021"/>
                          </a:cubicBezTo>
                          <a:cubicBezTo>
                            <a:pt x="24134" y="9021"/>
                            <a:pt x="19508" y="11181"/>
                            <a:pt x="15730" y="15499"/>
                          </a:cubicBezTo>
                          <a:cubicBezTo>
                            <a:pt x="11952" y="19817"/>
                            <a:pt x="10024" y="25214"/>
                            <a:pt x="10024" y="31691"/>
                          </a:cubicBezTo>
                          <a:lnTo>
                            <a:pt x="10024" y="67083"/>
                          </a:lnTo>
                          <a:lnTo>
                            <a:pt x="0" y="67083"/>
                          </a:lnTo>
                          <a:lnTo>
                            <a:pt x="0" y="1080"/>
                          </a:lnTo>
                          <a:lnTo>
                            <a:pt x="8250" y="1080"/>
                          </a:lnTo>
                          <a:lnTo>
                            <a:pt x="9407" y="13339"/>
                          </a:lnTo>
                          <a:lnTo>
                            <a:pt x="9869" y="13339"/>
                          </a:lnTo>
                          <a:cubicBezTo>
                            <a:pt x="12337" y="9021"/>
                            <a:pt x="15267" y="5706"/>
                            <a:pt x="18737" y="3393"/>
                          </a:cubicBezTo>
                          <a:cubicBezTo>
                            <a:pt x="22284" y="1234"/>
                            <a:pt x="26062" y="0"/>
                            <a:pt x="30226" y="0"/>
                          </a:cubicBezTo>
                          <a:close/>
                        </a:path>
                      </a:pathLst>
                    </a:custGeom>
                    <a:solidFill>
                      <a:srgbClr val="FFFFFF"/>
                    </a:solidFill>
                    <a:ln w="7706" cap="flat">
                      <a:noFill/>
                      <a:prstDash val="solid"/>
                      <a:miter/>
                    </a:ln>
                  </p:spPr>
                  <p:txBody>
                    <a:bodyPr rtlCol="0" anchor="ctr"/>
                    <a:lstStyle/>
                    <a:p>
                      <a:endParaRPr lang="en-US"/>
                    </a:p>
                  </p:txBody>
                </p:sp>
              </p:grpSp>
            </p:grpSp>
            <p:grpSp>
              <p:nvGrpSpPr>
                <p:cNvPr id="198" name="Graphic 4">
                  <a:extLst>
                    <a:ext uri="{FF2B5EF4-FFF2-40B4-BE49-F238E27FC236}">
                      <a16:creationId xmlns:a16="http://schemas.microsoft.com/office/drawing/2014/main" xmlns="" id="{CAB30CBB-C7A9-4455-90A9-402ED74AABA1}"/>
                    </a:ext>
                  </a:extLst>
                </p:cNvPr>
                <p:cNvGrpSpPr/>
                <p:nvPr/>
              </p:nvGrpSpPr>
              <p:grpSpPr>
                <a:xfrm>
                  <a:off x="5864261" y="2369933"/>
                  <a:ext cx="1242273" cy="1033929"/>
                  <a:chOff x="5864261" y="2369933"/>
                  <a:chExt cx="1242273" cy="1033929"/>
                </a:xfrm>
              </p:grpSpPr>
              <p:sp>
                <p:nvSpPr>
                  <p:cNvPr id="276" name="Graphic 4">
                    <a:extLst>
                      <a:ext uri="{FF2B5EF4-FFF2-40B4-BE49-F238E27FC236}">
                        <a16:creationId xmlns:a16="http://schemas.microsoft.com/office/drawing/2014/main" xmlns="" id="{568A559B-8253-4A3C-858C-9D9CCA09A3A3}"/>
                      </a:ext>
                    </a:extLst>
                  </p:cNvPr>
                  <p:cNvSpPr/>
                  <p:nvPr/>
                </p:nvSpPr>
                <p:spPr>
                  <a:xfrm>
                    <a:off x="5864261" y="2369933"/>
                    <a:ext cx="1242273" cy="1033929"/>
                  </a:xfrm>
                  <a:custGeom>
                    <a:avLst/>
                    <a:gdLst>
                      <a:gd name="connsiteX0" fmla="*/ 696278 w 1242273"/>
                      <a:gd name="connsiteY0" fmla="*/ 0 h 1033929"/>
                      <a:gd name="connsiteX1" fmla="*/ 0 w 1242273"/>
                      <a:gd name="connsiteY1" fmla="*/ 1033930 h 1033929"/>
                      <a:gd name="connsiteX2" fmla="*/ 1242273 w 1242273"/>
                      <a:gd name="connsiteY2" fmla="*/ 931146 h 1033929"/>
                      <a:gd name="connsiteX3" fmla="*/ 1231247 w 1242273"/>
                      <a:gd name="connsiteY3" fmla="*/ 845557 h 1033929"/>
                      <a:gd name="connsiteX4" fmla="*/ 696278 w 1242273"/>
                      <a:gd name="connsiteY4" fmla="*/ 0 h 1033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273" h="1033929">
                        <a:moveTo>
                          <a:pt x="696278" y="0"/>
                        </a:moveTo>
                        <a:lnTo>
                          <a:pt x="0" y="1033930"/>
                        </a:lnTo>
                        <a:lnTo>
                          <a:pt x="1242273" y="931146"/>
                        </a:lnTo>
                        <a:cubicBezTo>
                          <a:pt x="1239574" y="902693"/>
                          <a:pt x="1235950" y="874164"/>
                          <a:pt x="1231247" y="845557"/>
                        </a:cubicBezTo>
                        <a:cubicBezTo>
                          <a:pt x="1172800" y="488628"/>
                          <a:pt x="971936" y="190609"/>
                          <a:pt x="696278" y="0"/>
                        </a:cubicBezTo>
                        <a:close/>
                      </a:path>
                    </a:pathLst>
                  </a:custGeom>
                  <a:solidFill>
                    <a:srgbClr val="4D2B65"/>
                  </a:solidFill>
                  <a:ln w="7706" cap="flat">
                    <a:noFill/>
                    <a:prstDash val="solid"/>
                    <a:miter/>
                  </a:ln>
                </p:spPr>
                <p:txBody>
                  <a:bodyPr rtlCol="0" anchor="ctr"/>
                  <a:lstStyle/>
                  <a:p>
                    <a:endParaRPr lang="en-US"/>
                  </a:p>
                </p:txBody>
              </p:sp>
              <p:grpSp>
                <p:nvGrpSpPr>
                  <p:cNvPr id="277" name="Graphic 4">
                    <a:extLst>
                      <a:ext uri="{FF2B5EF4-FFF2-40B4-BE49-F238E27FC236}">
                        <a16:creationId xmlns:a16="http://schemas.microsoft.com/office/drawing/2014/main" xmlns="" id="{67E9EB3C-AA80-42C9-917B-8B08A00620E2}"/>
                      </a:ext>
                    </a:extLst>
                  </p:cNvPr>
                  <p:cNvGrpSpPr/>
                  <p:nvPr/>
                </p:nvGrpSpPr>
                <p:grpSpPr>
                  <a:xfrm>
                    <a:off x="6287502" y="2801656"/>
                    <a:ext cx="605445" cy="385535"/>
                    <a:chOff x="6287502" y="2801656"/>
                    <a:chExt cx="605445" cy="385535"/>
                  </a:xfrm>
                  <a:solidFill>
                    <a:srgbClr val="FFFFFF"/>
                  </a:solidFill>
                </p:grpSpPr>
                <p:sp>
                  <p:nvSpPr>
                    <p:cNvPr id="278" name="Graphic 4">
                      <a:extLst>
                        <a:ext uri="{FF2B5EF4-FFF2-40B4-BE49-F238E27FC236}">
                          <a16:creationId xmlns:a16="http://schemas.microsoft.com/office/drawing/2014/main" xmlns="" id="{D2F35D3D-EB9F-49CB-98FA-80B4839FF98F}"/>
                        </a:ext>
                      </a:extLst>
                    </p:cNvPr>
                    <p:cNvSpPr/>
                    <p:nvPr/>
                  </p:nvSpPr>
                  <p:spPr>
                    <a:xfrm>
                      <a:off x="6381727" y="2806128"/>
                      <a:ext cx="73251" cy="90523"/>
                    </a:xfrm>
                    <a:custGeom>
                      <a:avLst/>
                      <a:gdLst>
                        <a:gd name="connsiteX0" fmla="*/ 43334 w 73251"/>
                        <a:gd name="connsiteY0" fmla="*/ 43180 h 90523"/>
                        <a:gd name="connsiteX1" fmla="*/ 73252 w 73251"/>
                        <a:gd name="connsiteY1" fmla="*/ 43180 h 90523"/>
                        <a:gd name="connsiteX2" fmla="*/ 73252 w 73251"/>
                        <a:gd name="connsiteY2" fmla="*/ 85974 h 90523"/>
                        <a:gd name="connsiteX3" fmla="*/ 59064 w 73251"/>
                        <a:gd name="connsiteY3" fmla="*/ 89367 h 90523"/>
                        <a:gd name="connsiteX4" fmla="*/ 42332 w 73251"/>
                        <a:gd name="connsiteY4" fmla="*/ 90524 h 90523"/>
                        <a:gd name="connsiteX5" fmla="*/ 11181 w 73251"/>
                        <a:gd name="connsiteY5" fmla="*/ 78649 h 90523"/>
                        <a:gd name="connsiteX6" fmla="*/ 0 w 73251"/>
                        <a:gd name="connsiteY6" fmla="*/ 45339 h 90523"/>
                        <a:gd name="connsiteX7" fmla="*/ 5474 w 73251"/>
                        <a:gd name="connsiteY7" fmla="*/ 21282 h 90523"/>
                        <a:gd name="connsiteX8" fmla="*/ 21358 w 73251"/>
                        <a:gd name="connsiteY8" fmla="*/ 5475 h 90523"/>
                        <a:gd name="connsiteX9" fmla="*/ 45647 w 73251"/>
                        <a:gd name="connsiteY9" fmla="*/ 0 h 90523"/>
                        <a:gd name="connsiteX10" fmla="*/ 71941 w 73251"/>
                        <a:gd name="connsiteY10" fmla="*/ 5166 h 90523"/>
                        <a:gd name="connsiteX11" fmla="*/ 67931 w 73251"/>
                        <a:gd name="connsiteY11" fmla="*/ 14188 h 90523"/>
                        <a:gd name="connsiteX12" fmla="*/ 44953 w 73251"/>
                        <a:gd name="connsiteY12" fmla="*/ 9099 h 90523"/>
                        <a:gd name="connsiteX13" fmla="*/ 19817 w 73251"/>
                        <a:gd name="connsiteY13" fmla="*/ 18660 h 90523"/>
                        <a:gd name="connsiteX14" fmla="*/ 10795 w 73251"/>
                        <a:gd name="connsiteY14" fmla="*/ 45262 h 90523"/>
                        <a:gd name="connsiteX15" fmla="*/ 19508 w 73251"/>
                        <a:gd name="connsiteY15" fmla="*/ 72327 h 90523"/>
                        <a:gd name="connsiteX16" fmla="*/ 45107 w 73251"/>
                        <a:gd name="connsiteY16" fmla="*/ 81579 h 90523"/>
                        <a:gd name="connsiteX17" fmla="*/ 62996 w 73251"/>
                        <a:gd name="connsiteY17" fmla="*/ 79497 h 90523"/>
                        <a:gd name="connsiteX18" fmla="*/ 62996 w 73251"/>
                        <a:gd name="connsiteY18" fmla="*/ 52279 h 90523"/>
                        <a:gd name="connsiteX19" fmla="*/ 43334 w 73251"/>
                        <a:gd name="connsiteY19" fmla="*/ 52279 h 90523"/>
                        <a:gd name="connsiteX20" fmla="*/ 43334 w 73251"/>
                        <a:gd name="connsiteY20" fmla="*/ 43180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251" h="90523">
                          <a:moveTo>
                            <a:pt x="43334" y="43180"/>
                          </a:moveTo>
                          <a:lnTo>
                            <a:pt x="73252" y="43180"/>
                          </a:lnTo>
                          <a:lnTo>
                            <a:pt x="73252" y="85974"/>
                          </a:lnTo>
                          <a:cubicBezTo>
                            <a:pt x="68625" y="87439"/>
                            <a:pt x="63844" y="88596"/>
                            <a:pt x="59064" y="89367"/>
                          </a:cubicBezTo>
                          <a:cubicBezTo>
                            <a:pt x="54283" y="90138"/>
                            <a:pt x="48655" y="90524"/>
                            <a:pt x="42332" y="90524"/>
                          </a:cubicBezTo>
                          <a:cubicBezTo>
                            <a:pt x="28992" y="90524"/>
                            <a:pt x="18583" y="86591"/>
                            <a:pt x="11181" y="78649"/>
                          </a:cubicBezTo>
                          <a:cubicBezTo>
                            <a:pt x="3778" y="70707"/>
                            <a:pt x="0" y="59604"/>
                            <a:pt x="0" y="45339"/>
                          </a:cubicBezTo>
                          <a:cubicBezTo>
                            <a:pt x="0" y="36163"/>
                            <a:pt x="1850" y="28144"/>
                            <a:pt x="5474" y="21282"/>
                          </a:cubicBezTo>
                          <a:cubicBezTo>
                            <a:pt x="9176" y="14419"/>
                            <a:pt x="14419" y="9099"/>
                            <a:pt x="21358" y="5475"/>
                          </a:cubicBezTo>
                          <a:cubicBezTo>
                            <a:pt x="28298" y="1850"/>
                            <a:pt x="36394" y="0"/>
                            <a:pt x="45647" y="0"/>
                          </a:cubicBezTo>
                          <a:cubicBezTo>
                            <a:pt x="55054" y="0"/>
                            <a:pt x="63767" y="1696"/>
                            <a:pt x="71941" y="5166"/>
                          </a:cubicBezTo>
                          <a:lnTo>
                            <a:pt x="67931" y="14188"/>
                          </a:lnTo>
                          <a:cubicBezTo>
                            <a:pt x="59989" y="10795"/>
                            <a:pt x="52356" y="9099"/>
                            <a:pt x="44953" y="9099"/>
                          </a:cubicBezTo>
                          <a:cubicBezTo>
                            <a:pt x="34236" y="9099"/>
                            <a:pt x="25831" y="12260"/>
                            <a:pt x="19817" y="18660"/>
                          </a:cubicBezTo>
                          <a:cubicBezTo>
                            <a:pt x="13802" y="25060"/>
                            <a:pt x="10795" y="33927"/>
                            <a:pt x="10795" y="45262"/>
                          </a:cubicBezTo>
                          <a:cubicBezTo>
                            <a:pt x="10795" y="57136"/>
                            <a:pt x="13725" y="66158"/>
                            <a:pt x="19508" y="72327"/>
                          </a:cubicBezTo>
                          <a:cubicBezTo>
                            <a:pt x="25291" y="78495"/>
                            <a:pt x="33850" y="81579"/>
                            <a:pt x="45107" y="81579"/>
                          </a:cubicBezTo>
                          <a:cubicBezTo>
                            <a:pt x="51199" y="81579"/>
                            <a:pt x="57136" y="80885"/>
                            <a:pt x="62996" y="79497"/>
                          </a:cubicBezTo>
                          <a:lnTo>
                            <a:pt x="62996" y="52279"/>
                          </a:lnTo>
                          <a:lnTo>
                            <a:pt x="43334" y="52279"/>
                          </a:lnTo>
                          <a:lnTo>
                            <a:pt x="43334" y="43180"/>
                          </a:lnTo>
                          <a:close/>
                        </a:path>
                      </a:pathLst>
                    </a:custGeom>
                    <a:solidFill>
                      <a:srgbClr val="FFFFFF"/>
                    </a:solidFill>
                    <a:ln w="7706" cap="flat">
                      <a:noFill/>
                      <a:prstDash val="solid"/>
                      <a:miter/>
                    </a:ln>
                  </p:spPr>
                  <p:txBody>
                    <a:bodyPr rtlCol="0" anchor="ctr"/>
                    <a:lstStyle/>
                    <a:p>
                      <a:endParaRPr lang="en-US"/>
                    </a:p>
                  </p:txBody>
                </p:sp>
                <p:sp>
                  <p:nvSpPr>
                    <p:cNvPr id="279" name="Graphic 4">
                      <a:extLst>
                        <a:ext uri="{FF2B5EF4-FFF2-40B4-BE49-F238E27FC236}">
                          <a16:creationId xmlns:a16="http://schemas.microsoft.com/office/drawing/2014/main" xmlns="" id="{DA40E395-9868-4C6D-9726-70ECD92CB4DE}"/>
                        </a:ext>
                      </a:extLst>
                    </p:cNvPr>
                    <p:cNvSpPr/>
                    <p:nvPr/>
                  </p:nvSpPr>
                  <p:spPr>
                    <a:xfrm>
                      <a:off x="6470940" y="2828181"/>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5 w 55902"/>
                        <a:gd name="connsiteY13" fmla="*/ 67469 h 68471"/>
                        <a:gd name="connsiteX14" fmla="*/ 31614 w 55902"/>
                        <a:gd name="connsiteY14" fmla="*/ 68471 h 68471"/>
                        <a:gd name="connsiteX15" fmla="*/ 28838 w 55902"/>
                        <a:gd name="connsiteY15" fmla="*/ 8405 h 68471"/>
                        <a:gd name="connsiteX16" fmla="*/ 16192 w 55902"/>
                        <a:gd name="connsiteY16" fmla="*/ 13571 h 68471"/>
                        <a:gd name="connsiteX17" fmla="*/ 10641 w 55902"/>
                        <a:gd name="connsiteY17" fmla="*/ 27913 h 68471"/>
                        <a:gd name="connsiteX18" fmla="*/ 45185 w 55902"/>
                        <a:gd name="connsiteY18" fmla="*/ 27913 h 68471"/>
                        <a:gd name="connsiteX19" fmla="*/ 40944 w 55902"/>
                        <a:gd name="connsiteY19" fmla="*/ 13417 h 68471"/>
                        <a:gd name="connsiteX20" fmla="*/ 28838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7" y="65464"/>
                            <a:pt x="8482" y="59527"/>
                          </a:cubicBezTo>
                          <a:cubicBezTo>
                            <a:pt x="2853" y="53590"/>
                            <a:pt x="0" y="45339"/>
                            <a:pt x="0" y="34775"/>
                          </a:cubicBezTo>
                          <a:cubicBezTo>
                            <a:pt x="0" y="24135"/>
                            <a:pt x="2621" y="15653"/>
                            <a:pt x="7865" y="9407"/>
                          </a:cubicBezTo>
                          <a:cubicBezTo>
                            <a:pt x="13108" y="3161"/>
                            <a:pt x="20125" y="0"/>
                            <a:pt x="28992" y="0"/>
                          </a:cubicBezTo>
                          <a:cubicBezTo>
                            <a:pt x="37242" y="0"/>
                            <a:pt x="43797" y="2699"/>
                            <a:pt x="48655" y="8174"/>
                          </a:cubicBezTo>
                          <a:cubicBezTo>
                            <a:pt x="53435" y="13648"/>
                            <a:pt x="55903" y="20819"/>
                            <a:pt x="55903" y="29686"/>
                          </a:cubicBezTo>
                          <a:lnTo>
                            <a:pt x="55903" y="36009"/>
                          </a:lnTo>
                          <a:lnTo>
                            <a:pt x="10409" y="36009"/>
                          </a:lnTo>
                          <a:cubicBezTo>
                            <a:pt x="10641" y="43797"/>
                            <a:pt x="12569" y="49657"/>
                            <a:pt x="16269" y="53667"/>
                          </a:cubicBezTo>
                          <a:cubicBezTo>
                            <a:pt x="19970" y="57676"/>
                            <a:pt x="25214" y="59681"/>
                            <a:pt x="31999" y="59681"/>
                          </a:cubicBezTo>
                          <a:cubicBezTo>
                            <a:pt x="39093" y="59681"/>
                            <a:pt x="46110" y="58216"/>
                            <a:pt x="53050" y="55209"/>
                          </a:cubicBezTo>
                          <a:lnTo>
                            <a:pt x="53050" y="64153"/>
                          </a:lnTo>
                          <a:cubicBezTo>
                            <a:pt x="49503" y="65695"/>
                            <a:pt x="46187" y="66775"/>
                            <a:pt x="43025" y="67469"/>
                          </a:cubicBezTo>
                          <a:cubicBezTo>
                            <a:pt x="39864" y="68086"/>
                            <a:pt x="36009" y="68471"/>
                            <a:pt x="31614" y="68471"/>
                          </a:cubicBezTo>
                          <a:close/>
                          <a:moveTo>
                            <a:pt x="28838" y="8405"/>
                          </a:moveTo>
                          <a:cubicBezTo>
                            <a:pt x="23518" y="8405"/>
                            <a:pt x="19277" y="10101"/>
                            <a:pt x="16192" y="13571"/>
                          </a:cubicBezTo>
                          <a:cubicBezTo>
                            <a:pt x="13031" y="17041"/>
                            <a:pt x="11180" y="21821"/>
                            <a:pt x="10641" y="27913"/>
                          </a:cubicBezTo>
                          <a:lnTo>
                            <a:pt x="45185" y="27913"/>
                          </a:lnTo>
                          <a:cubicBezTo>
                            <a:pt x="45185" y="21590"/>
                            <a:pt x="43797" y="16810"/>
                            <a:pt x="40944" y="13417"/>
                          </a:cubicBezTo>
                          <a:cubicBezTo>
                            <a:pt x="38091" y="10024"/>
                            <a:pt x="34081" y="8405"/>
                            <a:pt x="28838" y="8405"/>
                          </a:cubicBezTo>
                          <a:close/>
                        </a:path>
                      </a:pathLst>
                    </a:custGeom>
                    <a:solidFill>
                      <a:srgbClr val="FFFFFF"/>
                    </a:solidFill>
                    <a:ln w="7706" cap="flat">
                      <a:noFill/>
                      <a:prstDash val="solid"/>
                      <a:miter/>
                    </a:ln>
                  </p:spPr>
                  <p:txBody>
                    <a:bodyPr rtlCol="0" anchor="ctr"/>
                    <a:lstStyle/>
                    <a:p>
                      <a:endParaRPr lang="en-US"/>
                    </a:p>
                  </p:txBody>
                </p:sp>
                <p:sp>
                  <p:nvSpPr>
                    <p:cNvPr id="280" name="Graphic 4">
                      <a:extLst>
                        <a:ext uri="{FF2B5EF4-FFF2-40B4-BE49-F238E27FC236}">
                          <a16:creationId xmlns:a16="http://schemas.microsoft.com/office/drawing/2014/main" xmlns="" id="{E57D5F47-276E-415E-B653-90F9E51576B9}"/>
                        </a:ext>
                      </a:extLst>
                    </p:cNvPr>
                    <p:cNvSpPr/>
                    <p:nvPr/>
                  </p:nvSpPr>
                  <p:spPr>
                    <a:xfrm>
                      <a:off x="6543806" y="2828181"/>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7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5" y="14111"/>
                          </a:cubicBezTo>
                          <a:cubicBezTo>
                            <a:pt x="11566" y="17812"/>
                            <a:pt x="10024" y="23980"/>
                            <a:pt x="10024" y="32616"/>
                          </a:cubicBezTo>
                          <a:lnTo>
                            <a:pt x="10024" y="67237"/>
                          </a:lnTo>
                          <a:lnTo>
                            <a:pt x="0" y="67237"/>
                          </a:lnTo>
                          <a:lnTo>
                            <a:pt x="0" y="1234"/>
                          </a:lnTo>
                          <a:lnTo>
                            <a:pt x="8097"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81" name="Graphic 4">
                      <a:extLst>
                        <a:ext uri="{FF2B5EF4-FFF2-40B4-BE49-F238E27FC236}">
                          <a16:creationId xmlns:a16="http://schemas.microsoft.com/office/drawing/2014/main" xmlns="" id="{6AE05910-D173-4BA2-B5A6-3D4924F20ACE}"/>
                        </a:ext>
                      </a:extLst>
                    </p:cNvPr>
                    <p:cNvSpPr/>
                    <p:nvPr/>
                  </p:nvSpPr>
                  <p:spPr>
                    <a:xfrm>
                      <a:off x="6615902" y="2801656"/>
                      <a:ext cx="58138" cy="94918"/>
                    </a:xfrm>
                    <a:custGeom>
                      <a:avLst/>
                      <a:gdLst>
                        <a:gd name="connsiteX0" fmla="*/ 48577 w 58138"/>
                        <a:gd name="connsiteY0" fmla="*/ 84895 h 94918"/>
                        <a:gd name="connsiteX1" fmla="*/ 48038 w 58138"/>
                        <a:gd name="connsiteY1" fmla="*/ 84895 h 94918"/>
                        <a:gd name="connsiteX2" fmla="*/ 27296 w 58138"/>
                        <a:gd name="connsiteY2" fmla="*/ 94919 h 94918"/>
                        <a:gd name="connsiteX3" fmla="*/ 7171 w 58138"/>
                        <a:gd name="connsiteY3" fmla="*/ 86051 h 94918"/>
                        <a:gd name="connsiteX4" fmla="*/ 0 w 58138"/>
                        <a:gd name="connsiteY4" fmla="*/ 60837 h 94918"/>
                        <a:gd name="connsiteX5" fmla="*/ 7248 w 58138"/>
                        <a:gd name="connsiteY5" fmla="*/ 35469 h 94918"/>
                        <a:gd name="connsiteX6" fmla="*/ 27373 w 58138"/>
                        <a:gd name="connsiteY6" fmla="*/ 26448 h 94918"/>
                        <a:gd name="connsiteX7" fmla="*/ 47960 w 58138"/>
                        <a:gd name="connsiteY7" fmla="*/ 36240 h 94918"/>
                        <a:gd name="connsiteX8" fmla="*/ 48732 w 58138"/>
                        <a:gd name="connsiteY8" fmla="*/ 36240 h 94918"/>
                        <a:gd name="connsiteX9" fmla="*/ 48346 w 58138"/>
                        <a:gd name="connsiteY9" fmla="*/ 31460 h 94918"/>
                        <a:gd name="connsiteX10" fmla="*/ 48115 w 58138"/>
                        <a:gd name="connsiteY10" fmla="*/ 26833 h 94918"/>
                        <a:gd name="connsiteX11" fmla="*/ 48115 w 58138"/>
                        <a:gd name="connsiteY11" fmla="*/ 0 h 94918"/>
                        <a:gd name="connsiteX12" fmla="*/ 58139 w 58138"/>
                        <a:gd name="connsiteY12" fmla="*/ 0 h 94918"/>
                        <a:gd name="connsiteX13" fmla="*/ 58139 w 58138"/>
                        <a:gd name="connsiteY13" fmla="*/ 93762 h 94918"/>
                        <a:gd name="connsiteX14" fmla="*/ 50042 w 58138"/>
                        <a:gd name="connsiteY14" fmla="*/ 93762 h 94918"/>
                        <a:gd name="connsiteX15" fmla="*/ 48577 w 58138"/>
                        <a:gd name="connsiteY15" fmla="*/ 84895 h 94918"/>
                        <a:gd name="connsiteX16" fmla="*/ 28606 w 58138"/>
                        <a:gd name="connsiteY16" fmla="*/ 86591 h 94918"/>
                        <a:gd name="connsiteX17" fmla="*/ 43489 w 58138"/>
                        <a:gd name="connsiteY17" fmla="*/ 81039 h 94918"/>
                        <a:gd name="connsiteX18" fmla="*/ 48115 w 58138"/>
                        <a:gd name="connsiteY18" fmla="*/ 63074 h 94918"/>
                        <a:gd name="connsiteX19" fmla="*/ 48115 w 58138"/>
                        <a:gd name="connsiteY19" fmla="*/ 60992 h 94918"/>
                        <a:gd name="connsiteX20" fmla="*/ 43411 w 58138"/>
                        <a:gd name="connsiteY20" fmla="*/ 40944 h 94918"/>
                        <a:gd name="connsiteX21" fmla="*/ 28530 w 58138"/>
                        <a:gd name="connsiteY21" fmla="*/ 34930 h 94918"/>
                        <a:gd name="connsiteX22" fmla="*/ 15036 w 58138"/>
                        <a:gd name="connsiteY22" fmla="*/ 41792 h 94918"/>
                        <a:gd name="connsiteX23" fmla="*/ 10332 w 58138"/>
                        <a:gd name="connsiteY23" fmla="*/ 61069 h 94918"/>
                        <a:gd name="connsiteX24" fmla="*/ 14959 w 58138"/>
                        <a:gd name="connsiteY24" fmla="*/ 80191 h 94918"/>
                        <a:gd name="connsiteX25" fmla="*/ 28606 w 58138"/>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8" h="94918">
                          <a:moveTo>
                            <a:pt x="48577" y="84895"/>
                          </a:moveTo>
                          <a:lnTo>
                            <a:pt x="48038" y="84895"/>
                          </a:lnTo>
                          <a:cubicBezTo>
                            <a:pt x="43411" y="91603"/>
                            <a:pt x="36472" y="94919"/>
                            <a:pt x="27296" y="94919"/>
                          </a:cubicBezTo>
                          <a:cubicBezTo>
                            <a:pt x="18660" y="94919"/>
                            <a:pt x="11952" y="91989"/>
                            <a:pt x="7171" y="86051"/>
                          </a:cubicBezTo>
                          <a:cubicBezTo>
                            <a:pt x="2390" y="80114"/>
                            <a:pt x="0" y="71787"/>
                            <a:pt x="0" y="60837"/>
                          </a:cubicBezTo>
                          <a:cubicBezTo>
                            <a:pt x="0" y="49965"/>
                            <a:pt x="2390" y="41483"/>
                            <a:pt x="7248" y="35469"/>
                          </a:cubicBezTo>
                          <a:cubicBezTo>
                            <a:pt x="12106" y="29455"/>
                            <a:pt x="18737" y="26448"/>
                            <a:pt x="27373" y="26448"/>
                          </a:cubicBezTo>
                          <a:cubicBezTo>
                            <a:pt x="36317" y="26448"/>
                            <a:pt x="43180" y="29686"/>
                            <a:pt x="47960" y="36240"/>
                          </a:cubicBezTo>
                          <a:lnTo>
                            <a:pt x="48732" y="36240"/>
                          </a:lnTo>
                          <a:lnTo>
                            <a:pt x="48346" y="31460"/>
                          </a:lnTo>
                          <a:lnTo>
                            <a:pt x="48115" y="26833"/>
                          </a:lnTo>
                          <a:lnTo>
                            <a:pt x="48115" y="0"/>
                          </a:lnTo>
                          <a:lnTo>
                            <a:pt x="58139" y="0"/>
                          </a:lnTo>
                          <a:lnTo>
                            <a:pt x="58139" y="93762"/>
                          </a:lnTo>
                          <a:lnTo>
                            <a:pt x="50042" y="93762"/>
                          </a:lnTo>
                          <a:lnTo>
                            <a:pt x="48577" y="84895"/>
                          </a:lnTo>
                          <a:close/>
                          <a:moveTo>
                            <a:pt x="28606" y="86591"/>
                          </a:moveTo>
                          <a:cubicBezTo>
                            <a:pt x="35392" y="86591"/>
                            <a:pt x="40404" y="84741"/>
                            <a:pt x="43489" y="81039"/>
                          </a:cubicBezTo>
                          <a:cubicBezTo>
                            <a:pt x="46573" y="77338"/>
                            <a:pt x="48115" y="71324"/>
                            <a:pt x="48115" y="63074"/>
                          </a:cubicBezTo>
                          <a:lnTo>
                            <a:pt x="48115" y="60992"/>
                          </a:lnTo>
                          <a:cubicBezTo>
                            <a:pt x="48115" y="51662"/>
                            <a:pt x="46573" y="44953"/>
                            <a:pt x="43411" y="40944"/>
                          </a:cubicBezTo>
                          <a:cubicBezTo>
                            <a:pt x="40327" y="36934"/>
                            <a:pt x="35315" y="34930"/>
                            <a:pt x="28530" y="34930"/>
                          </a:cubicBezTo>
                          <a:cubicBezTo>
                            <a:pt x="22670" y="34930"/>
                            <a:pt x="18197" y="37243"/>
                            <a:pt x="15036" y="41792"/>
                          </a:cubicBezTo>
                          <a:cubicBezTo>
                            <a:pt x="11952" y="46341"/>
                            <a:pt x="10332" y="52818"/>
                            <a:pt x="10332" y="61069"/>
                          </a:cubicBezTo>
                          <a:cubicBezTo>
                            <a:pt x="10332" y="69473"/>
                            <a:pt x="11874" y="75873"/>
                            <a:pt x="14959" y="80191"/>
                          </a:cubicBezTo>
                          <a:cubicBezTo>
                            <a:pt x="18043" y="84432"/>
                            <a:pt x="22592" y="86591"/>
                            <a:pt x="28606" y="86591"/>
                          </a:cubicBezTo>
                          <a:close/>
                        </a:path>
                      </a:pathLst>
                    </a:custGeom>
                    <a:solidFill>
                      <a:srgbClr val="FFFFFF"/>
                    </a:solidFill>
                    <a:ln w="7706" cap="flat">
                      <a:noFill/>
                      <a:prstDash val="solid"/>
                      <a:miter/>
                    </a:ln>
                  </p:spPr>
                  <p:txBody>
                    <a:bodyPr rtlCol="0" anchor="ctr"/>
                    <a:lstStyle/>
                    <a:p>
                      <a:endParaRPr lang="en-US"/>
                    </a:p>
                  </p:txBody>
                </p:sp>
                <p:sp>
                  <p:nvSpPr>
                    <p:cNvPr id="282" name="Graphic 4">
                      <a:extLst>
                        <a:ext uri="{FF2B5EF4-FFF2-40B4-BE49-F238E27FC236}">
                          <a16:creationId xmlns:a16="http://schemas.microsoft.com/office/drawing/2014/main" xmlns="" id="{C0F9E70D-8690-46DF-ACAE-367C49B47DB0}"/>
                        </a:ext>
                      </a:extLst>
                    </p:cNvPr>
                    <p:cNvSpPr/>
                    <p:nvPr/>
                  </p:nvSpPr>
                  <p:spPr>
                    <a:xfrm>
                      <a:off x="6691467" y="2828181"/>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09"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09"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10"/>
                            <a:pt x="41021" y="13417"/>
                          </a:cubicBezTo>
                          <a:cubicBezTo>
                            <a:pt x="38091" y="10024"/>
                            <a:pt x="34081" y="8405"/>
                            <a:pt x="28915" y="8405"/>
                          </a:cubicBezTo>
                          <a:close/>
                        </a:path>
                      </a:pathLst>
                    </a:custGeom>
                    <a:solidFill>
                      <a:srgbClr val="FFFFFF"/>
                    </a:solidFill>
                    <a:ln w="7706" cap="flat">
                      <a:noFill/>
                      <a:prstDash val="solid"/>
                      <a:miter/>
                    </a:ln>
                  </p:spPr>
                  <p:txBody>
                    <a:bodyPr rtlCol="0" anchor="ctr"/>
                    <a:lstStyle/>
                    <a:p>
                      <a:endParaRPr lang="en-US"/>
                    </a:p>
                  </p:txBody>
                </p:sp>
                <p:sp>
                  <p:nvSpPr>
                    <p:cNvPr id="283" name="Graphic 4">
                      <a:extLst>
                        <a:ext uri="{FF2B5EF4-FFF2-40B4-BE49-F238E27FC236}">
                          <a16:creationId xmlns:a16="http://schemas.microsoft.com/office/drawing/2014/main" xmlns="" id="{DF930B42-2D90-49AC-BAD1-95DE8C096B6B}"/>
                        </a:ext>
                      </a:extLst>
                    </p:cNvPr>
                    <p:cNvSpPr/>
                    <p:nvPr/>
                  </p:nvSpPr>
                  <p:spPr>
                    <a:xfrm>
                      <a:off x="6764256" y="2828181"/>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1 w 38090"/>
                        <a:gd name="connsiteY9" fmla="*/ 1080 h 67083"/>
                        <a:gd name="connsiteX10" fmla="*/ 9407 w 38090"/>
                        <a:gd name="connsiteY10" fmla="*/ 13340 h 67083"/>
                        <a:gd name="connsiteX11" fmla="*/ 9869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4" y="9330"/>
                            <a:pt x="31537" y="9022"/>
                            <a:pt x="29455" y="9022"/>
                          </a:cubicBezTo>
                          <a:cubicBezTo>
                            <a:pt x="24135" y="9022"/>
                            <a:pt x="19508" y="11181"/>
                            <a:pt x="15730" y="15499"/>
                          </a:cubicBezTo>
                          <a:cubicBezTo>
                            <a:pt x="11952" y="19817"/>
                            <a:pt x="10024" y="25214"/>
                            <a:pt x="10024" y="31691"/>
                          </a:cubicBezTo>
                          <a:lnTo>
                            <a:pt x="10024" y="67083"/>
                          </a:lnTo>
                          <a:lnTo>
                            <a:pt x="0" y="67083"/>
                          </a:lnTo>
                          <a:lnTo>
                            <a:pt x="0" y="1080"/>
                          </a:lnTo>
                          <a:lnTo>
                            <a:pt x="8251" y="1080"/>
                          </a:lnTo>
                          <a:lnTo>
                            <a:pt x="9407" y="13340"/>
                          </a:lnTo>
                          <a:lnTo>
                            <a:pt x="9869" y="13340"/>
                          </a:lnTo>
                          <a:cubicBezTo>
                            <a:pt x="12337" y="9022"/>
                            <a:pt x="15267"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endParaRPr lang="en-US"/>
                    </a:p>
                  </p:txBody>
                </p:sp>
                <p:sp>
                  <p:nvSpPr>
                    <p:cNvPr id="284" name="Graphic 4">
                      <a:extLst>
                        <a:ext uri="{FF2B5EF4-FFF2-40B4-BE49-F238E27FC236}">
                          <a16:creationId xmlns:a16="http://schemas.microsoft.com/office/drawing/2014/main" xmlns="" id="{33370048-6EDC-45F2-A736-CA850011B99C}"/>
                        </a:ext>
                      </a:extLst>
                    </p:cNvPr>
                    <p:cNvSpPr/>
                    <p:nvPr/>
                  </p:nvSpPr>
                  <p:spPr>
                    <a:xfrm>
                      <a:off x="6305083" y="2938444"/>
                      <a:ext cx="10254" cy="88056"/>
                    </a:xfrm>
                    <a:custGeom>
                      <a:avLst/>
                      <a:gdLst>
                        <a:gd name="connsiteX0" fmla="*/ 0 w 10254"/>
                        <a:gd name="connsiteY0" fmla="*/ 88056 h 88056"/>
                        <a:gd name="connsiteX1" fmla="*/ 0 w 10254"/>
                        <a:gd name="connsiteY1" fmla="*/ 0 h 88056"/>
                        <a:gd name="connsiteX2" fmla="*/ 10255 w 10254"/>
                        <a:gd name="connsiteY2" fmla="*/ 0 h 88056"/>
                        <a:gd name="connsiteX3" fmla="*/ 10255 w 10254"/>
                        <a:gd name="connsiteY3" fmla="*/ 88056 h 88056"/>
                        <a:gd name="connsiteX4" fmla="*/ 0 w 10254"/>
                        <a:gd name="connsiteY4" fmla="*/ 88056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4" h="88056">
                          <a:moveTo>
                            <a:pt x="0" y="88056"/>
                          </a:moveTo>
                          <a:lnTo>
                            <a:pt x="0" y="0"/>
                          </a:lnTo>
                          <a:lnTo>
                            <a:pt x="10255" y="0"/>
                          </a:lnTo>
                          <a:lnTo>
                            <a:pt x="10255" y="88056"/>
                          </a:lnTo>
                          <a:lnTo>
                            <a:pt x="0" y="88056"/>
                          </a:lnTo>
                          <a:close/>
                        </a:path>
                      </a:pathLst>
                    </a:custGeom>
                    <a:solidFill>
                      <a:srgbClr val="FFFFFF"/>
                    </a:solidFill>
                    <a:ln w="7706" cap="flat">
                      <a:noFill/>
                      <a:prstDash val="solid"/>
                      <a:miter/>
                    </a:ln>
                  </p:spPr>
                  <p:txBody>
                    <a:bodyPr rtlCol="0" anchor="ctr"/>
                    <a:lstStyle/>
                    <a:p>
                      <a:endParaRPr lang="en-US"/>
                    </a:p>
                  </p:txBody>
                </p:sp>
                <p:sp>
                  <p:nvSpPr>
                    <p:cNvPr id="285" name="Graphic 4">
                      <a:extLst>
                        <a:ext uri="{FF2B5EF4-FFF2-40B4-BE49-F238E27FC236}">
                          <a16:creationId xmlns:a16="http://schemas.microsoft.com/office/drawing/2014/main" xmlns="" id="{187E52B0-BB6B-4678-9C6E-68DC1FB62B8A}"/>
                        </a:ext>
                      </a:extLst>
                    </p:cNvPr>
                    <p:cNvSpPr/>
                    <p:nvPr/>
                  </p:nvSpPr>
                  <p:spPr>
                    <a:xfrm>
                      <a:off x="6334383" y="2932738"/>
                      <a:ext cx="58138" cy="94918"/>
                    </a:xfrm>
                    <a:custGeom>
                      <a:avLst/>
                      <a:gdLst>
                        <a:gd name="connsiteX0" fmla="*/ 48577 w 58138"/>
                        <a:gd name="connsiteY0" fmla="*/ 84895 h 94918"/>
                        <a:gd name="connsiteX1" fmla="*/ 48038 w 58138"/>
                        <a:gd name="connsiteY1" fmla="*/ 84895 h 94918"/>
                        <a:gd name="connsiteX2" fmla="*/ 27296 w 58138"/>
                        <a:gd name="connsiteY2" fmla="*/ 94919 h 94918"/>
                        <a:gd name="connsiteX3" fmla="*/ 7171 w 58138"/>
                        <a:gd name="connsiteY3" fmla="*/ 86051 h 94918"/>
                        <a:gd name="connsiteX4" fmla="*/ 0 w 58138"/>
                        <a:gd name="connsiteY4" fmla="*/ 60837 h 94918"/>
                        <a:gd name="connsiteX5" fmla="*/ 7248 w 58138"/>
                        <a:gd name="connsiteY5" fmla="*/ 35469 h 94918"/>
                        <a:gd name="connsiteX6" fmla="*/ 27373 w 58138"/>
                        <a:gd name="connsiteY6" fmla="*/ 26448 h 94918"/>
                        <a:gd name="connsiteX7" fmla="*/ 47960 w 58138"/>
                        <a:gd name="connsiteY7" fmla="*/ 36240 h 94918"/>
                        <a:gd name="connsiteX8" fmla="*/ 48732 w 58138"/>
                        <a:gd name="connsiteY8" fmla="*/ 36240 h 94918"/>
                        <a:gd name="connsiteX9" fmla="*/ 48346 w 58138"/>
                        <a:gd name="connsiteY9" fmla="*/ 31460 h 94918"/>
                        <a:gd name="connsiteX10" fmla="*/ 48115 w 58138"/>
                        <a:gd name="connsiteY10" fmla="*/ 26833 h 94918"/>
                        <a:gd name="connsiteX11" fmla="*/ 48115 w 58138"/>
                        <a:gd name="connsiteY11" fmla="*/ 0 h 94918"/>
                        <a:gd name="connsiteX12" fmla="*/ 58139 w 58138"/>
                        <a:gd name="connsiteY12" fmla="*/ 0 h 94918"/>
                        <a:gd name="connsiteX13" fmla="*/ 58139 w 58138"/>
                        <a:gd name="connsiteY13" fmla="*/ 93762 h 94918"/>
                        <a:gd name="connsiteX14" fmla="*/ 50042 w 58138"/>
                        <a:gd name="connsiteY14" fmla="*/ 93762 h 94918"/>
                        <a:gd name="connsiteX15" fmla="*/ 48577 w 58138"/>
                        <a:gd name="connsiteY15" fmla="*/ 84895 h 94918"/>
                        <a:gd name="connsiteX16" fmla="*/ 28530 w 58138"/>
                        <a:gd name="connsiteY16" fmla="*/ 86591 h 94918"/>
                        <a:gd name="connsiteX17" fmla="*/ 43411 w 58138"/>
                        <a:gd name="connsiteY17" fmla="*/ 81039 h 94918"/>
                        <a:gd name="connsiteX18" fmla="*/ 48038 w 58138"/>
                        <a:gd name="connsiteY18" fmla="*/ 63074 h 94918"/>
                        <a:gd name="connsiteX19" fmla="*/ 48038 w 58138"/>
                        <a:gd name="connsiteY19" fmla="*/ 60992 h 94918"/>
                        <a:gd name="connsiteX20" fmla="*/ 43334 w 58138"/>
                        <a:gd name="connsiteY20" fmla="*/ 40944 h 94918"/>
                        <a:gd name="connsiteX21" fmla="*/ 28453 w 58138"/>
                        <a:gd name="connsiteY21" fmla="*/ 34930 h 94918"/>
                        <a:gd name="connsiteX22" fmla="*/ 14959 w 58138"/>
                        <a:gd name="connsiteY22" fmla="*/ 41792 h 94918"/>
                        <a:gd name="connsiteX23" fmla="*/ 10255 w 58138"/>
                        <a:gd name="connsiteY23" fmla="*/ 61069 h 94918"/>
                        <a:gd name="connsiteX24" fmla="*/ 14882 w 58138"/>
                        <a:gd name="connsiteY24" fmla="*/ 80191 h 94918"/>
                        <a:gd name="connsiteX25" fmla="*/ 28530 w 58138"/>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8" h="94918">
                          <a:moveTo>
                            <a:pt x="48577" y="84895"/>
                          </a:moveTo>
                          <a:lnTo>
                            <a:pt x="48038" y="84895"/>
                          </a:lnTo>
                          <a:cubicBezTo>
                            <a:pt x="43411" y="91603"/>
                            <a:pt x="36472" y="94919"/>
                            <a:pt x="27296" y="94919"/>
                          </a:cubicBezTo>
                          <a:cubicBezTo>
                            <a:pt x="18660" y="94919"/>
                            <a:pt x="11952" y="91989"/>
                            <a:pt x="7171" y="86051"/>
                          </a:cubicBezTo>
                          <a:cubicBezTo>
                            <a:pt x="2390" y="80114"/>
                            <a:pt x="0" y="71787"/>
                            <a:pt x="0" y="60837"/>
                          </a:cubicBezTo>
                          <a:cubicBezTo>
                            <a:pt x="0" y="49965"/>
                            <a:pt x="2390" y="41483"/>
                            <a:pt x="7248" y="35469"/>
                          </a:cubicBezTo>
                          <a:cubicBezTo>
                            <a:pt x="12106" y="29455"/>
                            <a:pt x="18737" y="26448"/>
                            <a:pt x="27373" y="26448"/>
                          </a:cubicBezTo>
                          <a:cubicBezTo>
                            <a:pt x="36318" y="26448"/>
                            <a:pt x="43180" y="29686"/>
                            <a:pt x="47960" y="36240"/>
                          </a:cubicBezTo>
                          <a:lnTo>
                            <a:pt x="48732" y="36240"/>
                          </a:lnTo>
                          <a:lnTo>
                            <a:pt x="48346" y="31460"/>
                          </a:lnTo>
                          <a:lnTo>
                            <a:pt x="48115" y="26833"/>
                          </a:lnTo>
                          <a:lnTo>
                            <a:pt x="48115" y="0"/>
                          </a:lnTo>
                          <a:lnTo>
                            <a:pt x="58139" y="0"/>
                          </a:lnTo>
                          <a:lnTo>
                            <a:pt x="58139" y="93762"/>
                          </a:lnTo>
                          <a:lnTo>
                            <a:pt x="50042" y="93762"/>
                          </a:lnTo>
                          <a:lnTo>
                            <a:pt x="48577" y="84895"/>
                          </a:lnTo>
                          <a:close/>
                          <a:moveTo>
                            <a:pt x="28530" y="86591"/>
                          </a:moveTo>
                          <a:cubicBezTo>
                            <a:pt x="35315" y="86591"/>
                            <a:pt x="40327" y="84741"/>
                            <a:pt x="43411" y="81039"/>
                          </a:cubicBezTo>
                          <a:cubicBezTo>
                            <a:pt x="46495" y="77338"/>
                            <a:pt x="48038" y="71324"/>
                            <a:pt x="48038" y="63074"/>
                          </a:cubicBezTo>
                          <a:lnTo>
                            <a:pt x="48038" y="60992"/>
                          </a:lnTo>
                          <a:cubicBezTo>
                            <a:pt x="48038" y="51662"/>
                            <a:pt x="46495" y="44953"/>
                            <a:pt x="43334" y="40944"/>
                          </a:cubicBezTo>
                          <a:cubicBezTo>
                            <a:pt x="40250" y="36934"/>
                            <a:pt x="35238" y="34930"/>
                            <a:pt x="28453" y="34930"/>
                          </a:cubicBezTo>
                          <a:cubicBezTo>
                            <a:pt x="22592" y="34930"/>
                            <a:pt x="18120" y="37243"/>
                            <a:pt x="14959" y="41792"/>
                          </a:cubicBezTo>
                          <a:cubicBezTo>
                            <a:pt x="11874" y="46341"/>
                            <a:pt x="10255" y="52818"/>
                            <a:pt x="10255" y="61069"/>
                          </a:cubicBezTo>
                          <a:cubicBezTo>
                            <a:pt x="10255" y="69473"/>
                            <a:pt x="11797" y="75873"/>
                            <a:pt x="14882" y="80191"/>
                          </a:cubicBezTo>
                          <a:cubicBezTo>
                            <a:pt x="18043" y="84432"/>
                            <a:pt x="22592" y="86591"/>
                            <a:pt x="28530" y="86591"/>
                          </a:cubicBezTo>
                          <a:close/>
                        </a:path>
                      </a:pathLst>
                    </a:custGeom>
                    <a:solidFill>
                      <a:srgbClr val="FFFFFF"/>
                    </a:solidFill>
                    <a:ln w="7706" cap="flat">
                      <a:noFill/>
                      <a:prstDash val="solid"/>
                      <a:miter/>
                    </a:ln>
                  </p:spPr>
                  <p:txBody>
                    <a:bodyPr rtlCol="0" anchor="ctr"/>
                    <a:lstStyle/>
                    <a:p>
                      <a:endParaRPr lang="en-US"/>
                    </a:p>
                  </p:txBody>
                </p:sp>
                <p:sp>
                  <p:nvSpPr>
                    <p:cNvPr id="286" name="Graphic 4">
                      <a:extLst>
                        <a:ext uri="{FF2B5EF4-FFF2-40B4-BE49-F238E27FC236}">
                          <a16:creationId xmlns:a16="http://schemas.microsoft.com/office/drawing/2014/main" xmlns="" id="{EF0F8D25-112C-4EFB-BEB5-6C9312BCF870}"/>
                        </a:ext>
                      </a:extLst>
                    </p:cNvPr>
                    <p:cNvSpPr/>
                    <p:nvPr/>
                  </p:nvSpPr>
                  <p:spPr>
                    <a:xfrm>
                      <a:off x="6409871" y="2959263"/>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10" y="36009"/>
                          </a:lnTo>
                          <a:cubicBezTo>
                            <a:pt x="10641" y="43797"/>
                            <a:pt x="12569" y="49657"/>
                            <a:pt x="16270"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5"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10"/>
                            <a:pt x="41021" y="13417"/>
                          </a:cubicBezTo>
                          <a:cubicBezTo>
                            <a:pt x="38168" y="10024"/>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87" name="Graphic 4">
                      <a:extLst>
                        <a:ext uri="{FF2B5EF4-FFF2-40B4-BE49-F238E27FC236}">
                          <a16:creationId xmlns:a16="http://schemas.microsoft.com/office/drawing/2014/main" xmlns="" id="{838850CA-9752-4871-95AF-B3E1671AADB0}"/>
                        </a:ext>
                      </a:extLst>
                    </p:cNvPr>
                    <p:cNvSpPr/>
                    <p:nvPr/>
                  </p:nvSpPr>
                  <p:spPr>
                    <a:xfrm>
                      <a:off x="6482815" y="2959263"/>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4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4"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88" name="Graphic 4">
                      <a:extLst>
                        <a:ext uri="{FF2B5EF4-FFF2-40B4-BE49-F238E27FC236}">
                          <a16:creationId xmlns:a16="http://schemas.microsoft.com/office/drawing/2014/main" xmlns="" id="{575270AC-D368-478D-BBEE-962D2624408E}"/>
                        </a:ext>
                      </a:extLst>
                    </p:cNvPr>
                    <p:cNvSpPr/>
                    <p:nvPr/>
                  </p:nvSpPr>
                  <p:spPr>
                    <a:xfrm>
                      <a:off x="6549821" y="2945229"/>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4"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89" name="Graphic 4">
                      <a:extLst>
                        <a:ext uri="{FF2B5EF4-FFF2-40B4-BE49-F238E27FC236}">
                          <a16:creationId xmlns:a16="http://schemas.microsoft.com/office/drawing/2014/main" xmlns="" id="{E41D454C-F62B-49DF-BF28-600CF4AABA7D}"/>
                        </a:ext>
                      </a:extLst>
                    </p:cNvPr>
                    <p:cNvSpPr/>
                    <p:nvPr/>
                  </p:nvSpPr>
                  <p:spPr>
                    <a:xfrm>
                      <a:off x="6601251" y="2935976"/>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7"/>
                            <a:pt x="11258" y="10564"/>
                            <a:pt x="10101" y="11643"/>
                          </a:cubicBezTo>
                          <a:cubicBezTo>
                            <a:pt x="8945" y="12723"/>
                            <a:pt x="7557" y="13262"/>
                            <a:pt x="5937" y="13262"/>
                          </a:cubicBezTo>
                          <a:cubicBezTo>
                            <a:pt x="4241" y="13262"/>
                            <a:pt x="2853" y="12723"/>
                            <a:pt x="1697" y="11643"/>
                          </a:cubicBezTo>
                          <a:cubicBezTo>
                            <a:pt x="540"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90" name="Graphic 4">
                      <a:extLst>
                        <a:ext uri="{FF2B5EF4-FFF2-40B4-BE49-F238E27FC236}">
                          <a16:creationId xmlns:a16="http://schemas.microsoft.com/office/drawing/2014/main" xmlns="" id="{62D19B91-735E-4AE3-814B-557B94912F10}"/>
                        </a:ext>
                      </a:extLst>
                    </p:cNvPr>
                    <p:cNvSpPr/>
                    <p:nvPr/>
                  </p:nvSpPr>
                  <p:spPr>
                    <a:xfrm>
                      <a:off x="6624538" y="2945229"/>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91" name="Graphic 4">
                      <a:extLst>
                        <a:ext uri="{FF2B5EF4-FFF2-40B4-BE49-F238E27FC236}">
                          <a16:creationId xmlns:a16="http://schemas.microsoft.com/office/drawing/2014/main" xmlns="" id="{BA7E44E8-2073-4278-B0F2-BCA13826BB85}"/>
                        </a:ext>
                      </a:extLst>
                    </p:cNvPr>
                    <p:cNvSpPr/>
                    <p:nvPr/>
                  </p:nvSpPr>
                  <p:spPr>
                    <a:xfrm>
                      <a:off x="6666407" y="2960496"/>
                      <a:ext cx="61993" cy="95689"/>
                    </a:xfrm>
                    <a:custGeom>
                      <a:avLst/>
                      <a:gdLst>
                        <a:gd name="connsiteX0" fmla="*/ 0 w 61993"/>
                        <a:gd name="connsiteY0" fmla="*/ 0 h 95689"/>
                        <a:gd name="connsiteX1" fmla="*/ 10718 w 61993"/>
                        <a:gd name="connsiteY1" fmla="*/ 0 h 95689"/>
                        <a:gd name="connsiteX2" fmla="*/ 25214 w 61993"/>
                        <a:gd name="connsiteY2" fmla="*/ 37628 h 95689"/>
                        <a:gd name="connsiteX3" fmla="*/ 31151 w 61993"/>
                        <a:gd name="connsiteY3" fmla="*/ 56211 h 95689"/>
                        <a:gd name="connsiteX4" fmla="*/ 31614 w 61993"/>
                        <a:gd name="connsiteY4" fmla="*/ 56211 h 95689"/>
                        <a:gd name="connsiteX5" fmla="*/ 34930 w 61993"/>
                        <a:gd name="connsiteY5" fmla="*/ 45725 h 95689"/>
                        <a:gd name="connsiteX6" fmla="*/ 51276 w 61993"/>
                        <a:gd name="connsiteY6" fmla="*/ 0 h 95689"/>
                        <a:gd name="connsiteX7" fmla="*/ 61994 w 61993"/>
                        <a:gd name="connsiteY7" fmla="*/ 0 h 95689"/>
                        <a:gd name="connsiteX8" fmla="*/ 33619 w 61993"/>
                        <a:gd name="connsiteY8" fmla="*/ 75179 h 95689"/>
                        <a:gd name="connsiteX9" fmla="*/ 23749 w 61993"/>
                        <a:gd name="connsiteY9" fmla="*/ 90987 h 95689"/>
                        <a:gd name="connsiteX10" fmla="*/ 9947 w 61993"/>
                        <a:gd name="connsiteY10" fmla="*/ 95690 h 95689"/>
                        <a:gd name="connsiteX11" fmla="*/ 925 w 61993"/>
                        <a:gd name="connsiteY11" fmla="*/ 94688 h 95689"/>
                        <a:gd name="connsiteX12" fmla="*/ 925 w 61993"/>
                        <a:gd name="connsiteY12" fmla="*/ 86669 h 95689"/>
                        <a:gd name="connsiteX13" fmla="*/ 8328 w 61993"/>
                        <a:gd name="connsiteY13" fmla="*/ 87363 h 95689"/>
                        <a:gd name="connsiteX14" fmla="*/ 23055 w 61993"/>
                        <a:gd name="connsiteY14" fmla="*/ 75796 h 95689"/>
                        <a:gd name="connsiteX15" fmla="*/ 26756 w 61993"/>
                        <a:gd name="connsiteY15" fmla="*/ 66389 h 95689"/>
                        <a:gd name="connsiteX16" fmla="*/ 0 w 61993"/>
                        <a:gd name="connsiteY16" fmla="*/ 0 h 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89">
                          <a:moveTo>
                            <a:pt x="0" y="0"/>
                          </a:moveTo>
                          <a:lnTo>
                            <a:pt x="10718" y="0"/>
                          </a:lnTo>
                          <a:lnTo>
                            <a:pt x="25214" y="37628"/>
                          </a:lnTo>
                          <a:cubicBezTo>
                            <a:pt x="28375" y="46187"/>
                            <a:pt x="30380" y="52433"/>
                            <a:pt x="31151" y="56211"/>
                          </a:cubicBezTo>
                          <a:lnTo>
                            <a:pt x="31614" y="56211"/>
                          </a:lnTo>
                          <a:cubicBezTo>
                            <a:pt x="32154" y="54129"/>
                            <a:pt x="33233" y="50659"/>
                            <a:pt x="34930" y="45725"/>
                          </a:cubicBezTo>
                          <a:cubicBezTo>
                            <a:pt x="36626" y="40790"/>
                            <a:pt x="42023" y="25522"/>
                            <a:pt x="51276" y="0"/>
                          </a:cubicBezTo>
                          <a:lnTo>
                            <a:pt x="61994" y="0"/>
                          </a:lnTo>
                          <a:lnTo>
                            <a:pt x="33619" y="75179"/>
                          </a:lnTo>
                          <a:cubicBezTo>
                            <a:pt x="30766" y="82582"/>
                            <a:pt x="27527" y="87902"/>
                            <a:pt x="23749" y="90987"/>
                          </a:cubicBezTo>
                          <a:cubicBezTo>
                            <a:pt x="19971" y="94071"/>
                            <a:pt x="15421" y="95690"/>
                            <a:pt x="9947" y="95690"/>
                          </a:cubicBezTo>
                          <a:cubicBezTo>
                            <a:pt x="6863" y="95690"/>
                            <a:pt x="3855" y="95381"/>
                            <a:pt x="925" y="94688"/>
                          </a:cubicBezTo>
                          <a:lnTo>
                            <a:pt x="925" y="86669"/>
                          </a:lnTo>
                          <a:cubicBezTo>
                            <a:pt x="3161" y="87131"/>
                            <a:pt x="5629" y="87363"/>
                            <a:pt x="8328" y="87363"/>
                          </a:cubicBezTo>
                          <a:cubicBezTo>
                            <a:pt x="15190" y="87363"/>
                            <a:pt x="20125" y="83507"/>
                            <a:pt x="23055" y="75796"/>
                          </a:cubicBezTo>
                          <a:lnTo>
                            <a:pt x="26756" y="66389"/>
                          </a:lnTo>
                          <a:lnTo>
                            <a:pt x="0" y="0"/>
                          </a:lnTo>
                          <a:close/>
                        </a:path>
                      </a:pathLst>
                    </a:custGeom>
                    <a:solidFill>
                      <a:srgbClr val="FFFFFF"/>
                    </a:solidFill>
                    <a:ln w="7706" cap="flat">
                      <a:noFill/>
                      <a:prstDash val="solid"/>
                      <a:miter/>
                    </a:ln>
                  </p:spPr>
                  <p:txBody>
                    <a:bodyPr rtlCol="0" anchor="ctr"/>
                    <a:lstStyle/>
                    <a:p>
                      <a:endParaRPr lang="en-US"/>
                    </a:p>
                  </p:txBody>
                </p:sp>
                <p:sp>
                  <p:nvSpPr>
                    <p:cNvPr id="292" name="Graphic 4">
                      <a:extLst>
                        <a:ext uri="{FF2B5EF4-FFF2-40B4-BE49-F238E27FC236}">
                          <a16:creationId xmlns:a16="http://schemas.microsoft.com/office/drawing/2014/main" xmlns="" id="{317E1E4E-99A0-419C-9E77-1A083DE50C31}"/>
                        </a:ext>
                      </a:extLst>
                    </p:cNvPr>
                    <p:cNvSpPr/>
                    <p:nvPr/>
                  </p:nvSpPr>
                  <p:spPr>
                    <a:xfrm>
                      <a:off x="6767417" y="2959263"/>
                      <a:ext cx="60606" cy="68471"/>
                    </a:xfrm>
                    <a:custGeom>
                      <a:avLst/>
                      <a:gdLst>
                        <a:gd name="connsiteX0" fmla="*/ 60607 w 60606"/>
                        <a:gd name="connsiteY0" fmla="*/ 34159 h 68471"/>
                        <a:gd name="connsiteX1" fmla="*/ 52510 w 60606"/>
                        <a:gd name="connsiteY1" fmla="*/ 59373 h 68471"/>
                        <a:gd name="connsiteX2" fmla="*/ 30072 w 60606"/>
                        <a:gd name="connsiteY2" fmla="*/ 68471 h 68471"/>
                        <a:gd name="connsiteX3" fmla="*/ 14342 w 60606"/>
                        <a:gd name="connsiteY3" fmla="*/ 64308 h 68471"/>
                        <a:gd name="connsiteX4" fmla="*/ 3701 w 60606"/>
                        <a:gd name="connsiteY4" fmla="*/ 52356 h 68471"/>
                        <a:gd name="connsiteX5" fmla="*/ 0 w 60606"/>
                        <a:gd name="connsiteY5" fmla="*/ 34159 h 68471"/>
                        <a:gd name="connsiteX6" fmla="*/ 8097 w 60606"/>
                        <a:gd name="connsiteY6" fmla="*/ 9022 h 68471"/>
                        <a:gd name="connsiteX7" fmla="*/ 30535 w 60606"/>
                        <a:gd name="connsiteY7" fmla="*/ 0 h 68471"/>
                        <a:gd name="connsiteX8" fmla="*/ 52587 w 60606"/>
                        <a:gd name="connsiteY8" fmla="*/ 9253 h 68471"/>
                        <a:gd name="connsiteX9" fmla="*/ 60607 w 60606"/>
                        <a:gd name="connsiteY9" fmla="*/ 34159 h 68471"/>
                        <a:gd name="connsiteX10" fmla="*/ 10333 w 60606"/>
                        <a:gd name="connsiteY10" fmla="*/ 34159 h 68471"/>
                        <a:gd name="connsiteX11" fmla="*/ 15421 w 60606"/>
                        <a:gd name="connsiteY11" fmla="*/ 53435 h 68471"/>
                        <a:gd name="connsiteX12" fmla="*/ 30304 w 60606"/>
                        <a:gd name="connsiteY12" fmla="*/ 60067 h 68471"/>
                        <a:gd name="connsiteX13" fmla="*/ 45185 w 60606"/>
                        <a:gd name="connsiteY13" fmla="*/ 53435 h 68471"/>
                        <a:gd name="connsiteX14" fmla="*/ 50274 w 60606"/>
                        <a:gd name="connsiteY14" fmla="*/ 34159 h 68471"/>
                        <a:gd name="connsiteX15" fmla="*/ 45185 w 60606"/>
                        <a:gd name="connsiteY15" fmla="*/ 15036 h 68471"/>
                        <a:gd name="connsiteX16" fmla="*/ 30149 w 60606"/>
                        <a:gd name="connsiteY16" fmla="*/ 8482 h 68471"/>
                        <a:gd name="connsiteX17" fmla="*/ 15345 w 60606"/>
                        <a:gd name="connsiteY17" fmla="*/ 14959 h 68471"/>
                        <a:gd name="connsiteX18" fmla="*/ 10333 w 60606"/>
                        <a:gd name="connsiteY18" fmla="*/ 34159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7" y="34159"/>
                          </a:moveTo>
                          <a:cubicBezTo>
                            <a:pt x="60607" y="44954"/>
                            <a:pt x="57908" y="53358"/>
                            <a:pt x="52510" y="59373"/>
                          </a:cubicBezTo>
                          <a:cubicBezTo>
                            <a:pt x="47113" y="65387"/>
                            <a:pt x="39633" y="68471"/>
                            <a:pt x="30072" y="68471"/>
                          </a:cubicBezTo>
                          <a:cubicBezTo>
                            <a:pt x="24135" y="68471"/>
                            <a:pt x="18891" y="67083"/>
                            <a:pt x="14342" y="64308"/>
                          </a:cubicBezTo>
                          <a:cubicBezTo>
                            <a:pt x="9793" y="61532"/>
                            <a:pt x="6246" y="57522"/>
                            <a:pt x="3701" y="52356"/>
                          </a:cubicBezTo>
                          <a:cubicBezTo>
                            <a:pt x="1234" y="47190"/>
                            <a:pt x="0" y="41098"/>
                            <a:pt x="0" y="34159"/>
                          </a:cubicBezTo>
                          <a:cubicBezTo>
                            <a:pt x="0" y="23363"/>
                            <a:pt x="2699" y="15036"/>
                            <a:pt x="8097" y="9022"/>
                          </a:cubicBezTo>
                          <a:cubicBezTo>
                            <a:pt x="13494" y="3007"/>
                            <a:pt x="20973" y="0"/>
                            <a:pt x="30535" y="0"/>
                          </a:cubicBezTo>
                          <a:cubicBezTo>
                            <a:pt x="39788" y="0"/>
                            <a:pt x="47113" y="3084"/>
                            <a:pt x="52587" y="9253"/>
                          </a:cubicBezTo>
                          <a:cubicBezTo>
                            <a:pt x="57908" y="15344"/>
                            <a:pt x="60607" y="23672"/>
                            <a:pt x="60607" y="34159"/>
                          </a:cubicBezTo>
                          <a:close/>
                          <a:moveTo>
                            <a:pt x="10333" y="34159"/>
                          </a:moveTo>
                          <a:cubicBezTo>
                            <a:pt x="10333" y="42563"/>
                            <a:pt x="12029" y="49040"/>
                            <a:pt x="15421" y="53435"/>
                          </a:cubicBezTo>
                          <a:cubicBezTo>
                            <a:pt x="18814" y="57830"/>
                            <a:pt x="23749" y="60067"/>
                            <a:pt x="30304" y="60067"/>
                          </a:cubicBezTo>
                          <a:cubicBezTo>
                            <a:pt x="36857" y="60067"/>
                            <a:pt x="41792" y="57830"/>
                            <a:pt x="45185" y="53435"/>
                          </a:cubicBezTo>
                          <a:cubicBezTo>
                            <a:pt x="48578" y="49040"/>
                            <a:pt x="50274" y="42640"/>
                            <a:pt x="50274" y="34159"/>
                          </a:cubicBezTo>
                          <a:cubicBezTo>
                            <a:pt x="50274" y="25754"/>
                            <a:pt x="48578" y="19354"/>
                            <a:pt x="45185" y="15036"/>
                          </a:cubicBezTo>
                          <a:cubicBezTo>
                            <a:pt x="41792" y="10718"/>
                            <a:pt x="36780" y="8482"/>
                            <a:pt x="30149" y="8482"/>
                          </a:cubicBezTo>
                          <a:cubicBezTo>
                            <a:pt x="23595" y="8482"/>
                            <a:pt x="18660" y="10641"/>
                            <a:pt x="15345" y="14959"/>
                          </a:cubicBezTo>
                          <a:cubicBezTo>
                            <a:pt x="12029" y="19277"/>
                            <a:pt x="10333" y="25677"/>
                            <a:pt x="10333" y="34159"/>
                          </a:cubicBezTo>
                          <a:close/>
                        </a:path>
                      </a:pathLst>
                    </a:custGeom>
                    <a:solidFill>
                      <a:srgbClr val="FFFFFF"/>
                    </a:solidFill>
                    <a:ln w="7706" cap="flat">
                      <a:noFill/>
                      <a:prstDash val="solid"/>
                      <a:miter/>
                    </a:ln>
                  </p:spPr>
                  <p:txBody>
                    <a:bodyPr rtlCol="0" anchor="ctr"/>
                    <a:lstStyle/>
                    <a:p>
                      <a:endParaRPr lang="en-US"/>
                    </a:p>
                  </p:txBody>
                </p:sp>
                <p:sp>
                  <p:nvSpPr>
                    <p:cNvPr id="293" name="Graphic 4">
                      <a:extLst>
                        <a:ext uri="{FF2B5EF4-FFF2-40B4-BE49-F238E27FC236}">
                          <a16:creationId xmlns:a16="http://schemas.microsoft.com/office/drawing/2014/main" xmlns="" id="{BAE6A29E-CCB1-44F3-AA70-BE1792B3E324}"/>
                        </a:ext>
                      </a:extLst>
                    </p:cNvPr>
                    <p:cNvSpPr/>
                    <p:nvPr/>
                  </p:nvSpPr>
                  <p:spPr>
                    <a:xfrm>
                      <a:off x="6845449" y="2959263"/>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1 w 38090"/>
                        <a:gd name="connsiteY9" fmla="*/ 1080 h 67083"/>
                        <a:gd name="connsiteX10" fmla="*/ 9407 w 38090"/>
                        <a:gd name="connsiteY10" fmla="*/ 13340 h 67083"/>
                        <a:gd name="connsiteX11" fmla="*/ 9870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5" y="9330"/>
                            <a:pt x="31537" y="9022"/>
                            <a:pt x="29455" y="9022"/>
                          </a:cubicBezTo>
                          <a:cubicBezTo>
                            <a:pt x="24135" y="9022"/>
                            <a:pt x="19508" y="11181"/>
                            <a:pt x="15730" y="15499"/>
                          </a:cubicBezTo>
                          <a:cubicBezTo>
                            <a:pt x="11952" y="19817"/>
                            <a:pt x="10024" y="25214"/>
                            <a:pt x="10024" y="31691"/>
                          </a:cubicBezTo>
                          <a:lnTo>
                            <a:pt x="10024" y="67083"/>
                          </a:lnTo>
                          <a:lnTo>
                            <a:pt x="0" y="67083"/>
                          </a:lnTo>
                          <a:lnTo>
                            <a:pt x="0" y="1080"/>
                          </a:lnTo>
                          <a:lnTo>
                            <a:pt x="8251" y="1080"/>
                          </a:lnTo>
                          <a:lnTo>
                            <a:pt x="9407" y="13340"/>
                          </a:lnTo>
                          <a:lnTo>
                            <a:pt x="9870" y="13340"/>
                          </a:lnTo>
                          <a:cubicBezTo>
                            <a:pt x="12337" y="9022"/>
                            <a:pt x="15268"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endParaRPr lang="en-US"/>
                    </a:p>
                  </p:txBody>
                </p:sp>
                <p:sp>
                  <p:nvSpPr>
                    <p:cNvPr id="294" name="Graphic 4">
                      <a:extLst>
                        <a:ext uri="{FF2B5EF4-FFF2-40B4-BE49-F238E27FC236}">
                          <a16:creationId xmlns:a16="http://schemas.microsoft.com/office/drawing/2014/main" xmlns="" id="{4DD1EFF4-E8C9-4373-933B-7A8F27F27E50}"/>
                        </a:ext>
                      </a:extLst>
                    </p:cNvPr>
                    <p:cNvSpPr/>
                    <p:nvPr/>
                  </p:nvSpPr>
                  <p:spPr>
                    <a:xfrm>
                      <a:off x="6287502" y="3069526"/>
                      <a:ext cx="49117" cy="88056"/>
                    </a:xfrm>
                    <a:custGeom>
                      <a:avLst/>
                      <a:gdLst>
                        <a:gd name="connsiteX0" fmla="*/ 49117 w 49117"/>
                        <a:gd name="connsiteY0" fmla="*/ 88056 h 88056"/>
                        <a:gd name="connsiteX1" fmla="*/ 0 w 49117"/>
                        <a:gd name="connsiteY1" fmla="*/ 88056 h 88056"/>
                        <a:gd name="connsiteX2" fmla="*/ 0 w 49117"/>
                        <a:gd name="connsiteY2" fmla="*/ 0 h 88056"/>
                        <a:gd name="connsiteX3" fmla="*/ 49117 w 49117"/>
                        <a:gd name="connsiteY3" fmla="*/ 0 h 88056"/>
                        <a:gd name="connsiteX4" fmla="*/ 49117 w 49117"/>
                        <a:gd name="connsiteY4" fmla="*/ 9099 h 88056"/>
                        <a:gd name="connsiteX5" fmla="*/ 10255 w 49117"/>
                        <a:gd name="connsiteY5" fmla="*/ 9099 h 88056"/>
                        <a:gd name="connsiteX6" fmla="*/ 10255 w 49117"/>
                        <a:gd name="connsiteY6" fmla="*/ 37474 h 88056"/>
                        <a:gd name="connsiteX7" fmla="*/ 46727 w 49117"/>
                        <a:gd name="connsiteY7" fmla="*/ 37474 h 88056"/>
                        <a:gd name="connsiteX8" fmla="*/ 46727 w 49117"/>
                        <a:gd name="connsiteY8" fmla="*/ 46496 h 88056"/>
                        <a:gd name="connsiteX9" fmla="*/ 10255 w 49117"/>
                        <a:gd name="connsiteY9" fmla="*/ 46496 h 88056"/>
                        <a:gd name="connsiteX10" fmla="*/ 10255 w 49117"/>
                        <a:gd name="connsiteY10" fmla="*/ 78880 h 88056"/>
                        <a:gd name="connsiteX11" fmla="*/ 49117 w 49117"/>
                        <a:gd name="connsiteY11" fmla="*/ 78880 h 88056"/>
                        <a:gd name="connsiteX12" fmla="*/ 49117 w 49117"/>
                        <a:gd name="connsiteY12"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17" h="88056">
                          <a:moveTo>
                            <a:pt x="49117" y="88056"/>
                          </a:moveTo>
                          <a:lnTo>
                            <a:pt x="0" y="88056"/>
                          </a:lnTo>
                          <a:lnTo>
                            <a:pt x="0" y="0"/>
                          </a:lnTo>
                          <a:lnTo>
                            <a:pt x="49117" y="0"/>
                          </a:lnTo>
                          <a:lnTo>
                            <a:pt x="49117" y="9099"/>
                          </a:lnTo>
                          <a:lnTo>
                            <a:pt x="10255" y="9099"/>
                          </a:lnTo>
                          <a:lnTo>
                            <a:pt x="10255" y="37474"/>
                          </a:lnTo>
                          <a:lnTo>
                            <a:pt x="46727" y="37474"/>
                          </a:lnTo>
                          <a:lnTo>
                            <a:pt x="46727" y="46496"/>
                          </a:lnTo>
                          <a:lnTo>
                            <a:pt x="10255" y="46496"/>
                          </a:lnTo>
                          <a:lnTo>
                            <a:pt x="10255" y="78880"/>
                          </a:lnTo>
                          <a:lnTo>
                            <a:pt x="49117" y="78880"/>
                          </a:lnTo>
                          <a:lnTo>
                            <a:pt x="49117" y="88056"/>
                          </a:lnTo>
                          <a:close/>
                        </a:path>
                      </a:pathLst>
                    </a:custGeom>
                    <a:solidFill>
                      <a:srgbClr val="FFFFFF"/>
                    </a:solidFill>
                    <a:ln w="7706" cap="flat">
                      <a:noFill/>
                      <a:prstDash val="solid"/>
                      <a:miter/>
                    </a:ln>
                  </p:spPr>
                  <p:txBody>
                    <a:bodyPr rtlCol="0" anchor="ctr"/>
                    <a:lstStyle/>
                    <a:p>
                      <a:endParaRPr lang="en-US"/>
                    </a:p>
                  </p:txBody>
                </p:sp>
                <p:sp>
                  <p:nvSpPr>
                    <p:cNvPr id="295" name="Graphic 4">
                      <a:extLst>
                        <a:ext uri="{FF2B5EF4-FFF2-40B4-BE49-F238E27FC236}">
                          <a16:creationId xmlns:a16="http://schemas.microsoft.com/office/drawing/2014/main" xmlns="" id="{BD4CCD55-4C5D-4C8D-BAA1-DB53F96809F0}"/>
                        </a:ext>
                      </a:extLst>
                    </p:cNvPr>
                    <p:cNvSpPr/>
                    <p:nvPr/>
                  </p:nvSpPr>
                  <p:spPr>
                    <a:xfrm>
                      <a:off x="6346258" y="3091579"/>
                      <a:ext cx="59835" cy="66003"/>
                    </a:xfrm>
                    <a:custGeom>
                      <a:avLst/>
                      <a:gdLst>
                        <a:gd name="connsiteX0" fmla="*/ 24212 w 59835"/>
                        <a:gd name="connsiteY0" fmla="*/ 32231 h 66003"/>
                        <a:gd name="connsiteX1" fmla="*/ 1234 w 59835"/>
                        <a:gd name="connsiteY1" fmla="*/ 0 h 66003"/>
                        <a:gd name="connsiteX2" fmla="*/ 12646 w 59835"/>
                        <a:gd name="connsiteY2" fmla="*/ 0 h 66003"/>
                        <a:gd name="connsiteX3" fmla="*/ 30072 w 59835"/>
                        <a:gd name="connsiteY3" fmla="*/ 25291 h 66003"/>
                        <a:gd name="connsiteX4" fmla="*/ 47421 w 59835"/>
                        <a:gd name="connsiteY4" fmla="*/ 0 h 66003"/>
                        <a:gd name="connsiteX5" fmla="*/ 58679 w 59835"/>
                        <a:gd name="connsiteY5" fmla="*/ 0 h 66003"/>
                        <a:gd name="connsiteX6" fmla="*/ 35701 w 59835"/>
                        <a:gd name="connsiteY6" fmla="*/ 32231 h 66003"/>
                        <a:gd name="connsiteX7" fmla="*/ 59835 w 59835"/>
                        <a:gd name="connsiteY7" fmla="*/ 66004 h 66003"/>
                        <a:gd name="connsiteX8" fmla="*/ 48501 w 59835"/>
                        <a:gd name="connsiteY8" fmla="*/ 66004 h 66003"/>
                        <a:gd name="connsiteX9" fmla="*/ 29995 w 59835"/>
                        <a:gd name="connsiteY9" fmla="*/ 39248 h 66003"/>
                        <a:gd name="connsiteX10" fmla="*/ 11335 w 59835"/>
                        <a:gd name="connsiteY10" fmla="*/ 66004 h 66003"/>
                        <a:gd name="connsiteX11" fmla="*/ 0 w 59835"/>
                        <a:gd name="connsiteY11" fmla="*/ 66004 h 66003"/>
                        <a:gd name="connsiteX12" fmla="*/ 24212 w 59835"/>
                        <a:gd name="connsiteY12" fmla="*/ 32231 h 6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35" h="66003">
                          <a:moveTo>
                            <a:pt x="24212" y="32231"/>
                          </a:moveTo>
                          <a:lnTo>
                            <a:pt x="1234" y="0"/>
                          </a:lnTo>
                          <a:lnTo>
                            <a:pt x="12646" y="0"/>
                          </a:lnTo>
                          <a:lnTo>
                            <a:pt x="30072" y="25291"/>
                          </a:lnTo>
                          <a:lnTo>
                            <a:pt x="47421" y="0"/>
                          </a:lnTo>
                          <a:lnTo>
                            <a:pt x="58679" y="0"/>
                          </a:lnTo>
                          <a:lnTo>
                            <a:pt x="35701" y="32231"/>
                          </a:lnTo>
                          <a:lnTo>
                            <a:pt x="59835" y="66004"/>
                          </a:lnTo>
                          <a:lnTo>
                            <a:pt x="48501" y="66004"/>
                          </a:lnTo>
                          <a:lnTo>
                            <a:pt x="29995" y="39248"/>
                          </a:lnTo>
                          <a:lnTo>
                            <a:pt x="11335" y="66004"/>
                          </a:lnTo>
                          <a:lnTo>
                            <a:pt x="0" y="66004"/>
                          </a:lnTo>
                          <a:lnTo>
                            <a:pt x="24212" y="32231"/>
                          </a:lnTo>
                          <a:close/>
                        </a:path>
                      </a:pathLst>
                    </a:custGeom>
                    <a:solidFill>
                      <a:srgbClr val="FFFFFF"/>
                    </a:solidFill>
                    <a:ln w="7706" cap="flat">
                      <a:noFill/>
                      <a:prstDash val="solid"/>
                      <a:miter/>
                    </a:ln>
                  </p:spPr>
                  <p:txBody>
                    <a:bodyPr rtlCol="0" anchor="ctr"/>
                    <a:lstStyle/>
                    <a:p>
                      <a:endParaRPr lang="en-US"/>
                    </a:p>
                  </p:txBody>
                </p:sp>
                <p:sp>
                  <p:nvSpPr>
                    <p:cNvPr id="296" name="Graphic 4">
                      <a:extLst>
                        <a:ext uri="{FF2B5EF4-FFF2-40B4-BE49-F238E27FC236}">
                          <a16:creationId xmlns:a16="http://schemas.microsoft.com/office/drawing/2014/main" xmlns="" id="{70D7EC19-EE8D-4612-9C0B-56E0B1B8FBBA}"/>
                        </a:ext>
                      </a:extLst>
                    </p:cNvPr>
                    <p:cNvSpPr/>
                    <p:nvPr/>
                  </p:nvSpPr>
                  <p:spPr>
                    <a:xfrm>
                      <a:off x="6419201" y="3090268"/>
                      <a:ext cx="58061" cy="96923"/>
                    </a:xfrm>
                    <a:custGeom>
                      <a:avLst/>
                      <a:gdLst>
                        <a:gd name="connsiteX0" fmla="*/ 30766 w 58061"/>
                        <a:gd name="connsiteY0" fmla="*/ 68548 h 96923"/>
                        <a:gd name="connsiteX1" fmla="*/ 18969 w 58061"/>
                        <a:gd name="connsiteY1" fmla="*/ 66158 h 96923"/>
                        <a:gd name="connsiteX2" fmla="*/ 10024 w 58061"/>
                        <a:gd name="connsiteY2" fmla="*/ 58833 h 96923"/>
                        <a:gd name="connsiteX3" fmla="*/ 9330 w 58061"/>
                        <a:gd name="connsiteY3" fmla="*/ 58833 h 96923"/>
                        <a:gd name="connsiteX4" fmla="*/ 10024 w 58061"/>
                        <a:gd name="connsiteY4" fmla="*/ 69782 h 96923"/>
                        <a:gd name="connsiteX5" fmla="*/ 10024 w 58061"/>
                        <a:gd name="connsiteY5" fmla="*/ 96924 h 96923"/>
                        <a:gd name="connsiteX6" fmla="*/ 0 w 58061"/>
                        <a:gd name="connsiteY6" fmla="*/ 96924 h 96923"/>
                        <a:gd name="connsiteX7" fmla="*/ 0 w 58061"/>
                        <a:gd name="connsiteY7" fmla="*/ 1234 h 96923"/>
                        <a:gd name="connsiteX8" fmla="*/ 8096 w 58061"/>
                        <a:gd name="connsiteY8" fmla="*/ 1234 h 96923"/>
                        <a:gd name="connsiteX9" fmla="*/ 9484 w 58061"/>
                        <a:gd name="connsiteY9" fmla="*/ 10255 h 96923"/>
                        <a:gd name="connsiteX10" fmla="*/ 9947 w 58061"/>
                        <a:gd name="connsiteY10" fmla="*/ 10255 h 96923"/>
                        <a:gd name="connsiteX11" fmla="*/ 18891 w 58061"/>
                        <a:gd name="connsiteY11" fmla="*/ 2390 h 96923"/>
                        <a:gd name="connsiteX12" fmla="*/ 30611 w 58061"/>
                        <a:gd name="connsiteY12" fmla="*/ 0 h 96923"/>
                        <a:gd name="connsiteX13" fmla="*/ 50891 w 58061"/>
                        <a:gd name="connsiteY13" fmla="*/ 8944 h 96923"/>
                        <a:gd name="connsiteX14" fmla="*/ 58061 w 58061"/>
                        <a:gd name="connsiteY14" fmla="*/ 34158 h 96923"/>
                        <a:gd name="connsiteX15" fmla="*/ 50814 w 58061"/>
                        <a:gd name="connsiteY15" fmla="*/ 59450 h 96923"/>
                        <a:gd name="connsiteX16" fmla="*/ 30766 w 58061"/>
                        <a:gd name="connsiteY16" fmla="*/ 68548 h 96923"/>
                        <a:gd name="connsiteX17" fmla="*/ 29301 w 58061"/>
                        <a:gd name="connsiteY17" fmla="*/ 8559 h 96923"/>
                        <a:gd name="connsiteX18" fmla="*/ 14651 w 58061"/>
                        <a:gd name="connsiteY18" fmla="*/ 14188 h 96923"/>
                        <a:gd name="connsiteX19" fmla="*/ 10024 w 58061"/>
                        <a:gd name="connsiteY19" fmla="*/ 31999 h 96923"/>
                        <a:gd name="connsiteX20" fmla="*/ 10024 w 58061"/>
                        <a:gd name="connsiteY20" fmla="*/ 34236 h 96923"/>
                        <a:gd name="connsiteX21" fmla="*/ 14651 w 58061"/>
                        <a:gd name="connsiteY21" fmla="*/ 54129 h 96923"/>
                        <a:gd name="connsiteX22" fmla="*/ 29532 w 58061"/>
                        <a:gd name="connsiteY22" fmla="*/ 60143 h 96923"/>
                        <a:gd name="connsiteX23" fmla="*/ 42949 w 58061"/>
                        <a:gd name="connsiteY23" fmla="*/ 53204 h 96923"/>
                        <a:gd name="connsiteX24" fmla="*/ 47807 w 58061"/>
                        <a:gd name="connsiteY24" fmla="*/ 34081 h 96923"/>
                        <a:gd name="connsiteX25" fmla="*/ 42949 w 58061"/>
                        <a:gd name="connsiteY25" fmla="*/ 15113 h 96923"/>
                        <a:gd name="connsiteX26" fmla="*/ 29301 w 58061"/>
                        <a:gd name="connsiteY26" fmla="*/ 8559 h 9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061" h="96923">
                          <a:moveTo>
                            <a:pt x="30766" y="68548"/>
                          </a:moveTo>
                          <a:cubicBezTo>
                            <a:pt x="26448" y="68548"/>
                            <a:pt x="22515" y="67777"/>
                            <a:pt x="18969" y="66158"/>
                          </a:cubicBezTo>
                          <a:cubicBezTo>
                            <a:pt x="15421" y="64539"/>
                            <a:pt x="12414" y="62148"/>
                            <a:pt x="10024" y="58833"/>
                          </a:cubicBezTo>
                          <a:lnTo>
                            <a:pt x="9330" y="58833"/>
                          </a:lnTo>
                          <a:cubicBezTo>
                            <a:pt x="9793" y="62688"/>
                            <a:pt x="10024" y="66312"/>
                            <a:pt x="10024" y="69782"/>
                          </a:cubicBezTo>
                          <a:lnTo>
                            <a:pt x="10024" y="96924"/>
                          </a:lnTo>
                          <a:lnTo>
                            <a:pt x="0" y="96924"/>
                          </a:lnTo>
                          <a:lnTo>
                            <a:pt x="0" y="1234"/>
                          </a:lnTo>
                          <a:lnTo>
                            <a:pt x="8096" y="1234"/>
                          </a:lnTo>
                          <a:lnTo>
                            <a:pt x="9484" y="10255"/>
                          </a:lnTo>
                          <a:lnTo>
                            <a:pt x="9947" y="10255"/>
                          </a:lnTo>
                          <a:cubicBezTo>
                            <a:pt x="12491" y="6631"/>
                            <a:pt x="15499" y="4009"/>
                            <a:pt x="18891" y="2390"/>
                          </a:cubicBezTo>
                          <a:cubicBezTo>
                            <a:pt x="22284" y="771"/>
                            <a:pt x="26217" y="0"/>
                            <a:pt x="30611" y="0"/>
                          </a:cubicBezTo>
                          <a:cubicBezTo>
                            <a:pt x="39324" y="0"/>
                            <a:pt x="46110" y="3007"/>
                            <a:pt x="50891" y="8944"/>
                          </a:cubicBezTo>
                          <a:cubicBezTo>
                            <a:pt x="55671" y="14959"/>
                            <a:pt x="58061" y="23286"/>
                            <a:pt x="58061" y="34158"/>
                          </a:cubicBezTo>
                          <a:cubicBezTo>
                            <a:pt x="58061" y="45031"/>
                            <a:pt x="55671" y="53435"/>
                            <a:pt x="50814" y="59450"/>
                          </a:cubicBezTo>
                          <a:cubicBezTo>
                            <a:pt x="46033" y="65541"/>
                            <a:pt x="39324" y="68548"/>
                            <a:pt x="30766" y="68548"/>
                          </a:cubicBezTo>
                          <a:close/>
                          <a:moveTo>
                            <a:pt x="29301" y="8559"/>
                          </a:moveTo>
                          <a:cubicBezTo>
                            <a:pt x="22515" y="8559"/>
                            <a:pt x="17657" y="10410"/>
                            <a:pt x="14651" y="14188"/>
                          </a:cubicBezTo>
                          <a:cubicBezTo>
                            <a:pt x="11643" y="17966"/>
                            <a:pt x="10101" y="23903"/>
                            <a:pt x="10024" y="31999"/>
                          </a:cubicBezTo>
                          <a:lnTo>
                            <a:pt x="10024" y="34236"/>
                          </a:lnTo>
                          <a:cubicBezTo>
                            <a:pt x="10024" y="43488"/>
                            <a:pt x="11566" y="50120"/>
                            <a:pt x="14651" y="54129"/>
                          </a:cubicBezTo>
                          <a:cubicBezTo>
                            <a:pt x="17735" y="58139"/>
                            <a:pt x="22670" y="60143"/>
                            <a:pt x="29532" y="60143"/>
                          </a:cubicBezTo>
                          <a:cubicBezTo>
                            <a:pt x="35238" y="60143"/>
                            <a:pt x="39710" y="57830"/>
                            <a:pt x="42949" y="53204"/>
                          </a:cubicBezTo>
                          <a:cubicBezTo>
                            <a:pt x="46187" y="48577"/>
                            <a:pt x="47807" y="42255"/>
                            <a:pt x="47807" y="34081"/>
                          </a:cubicBezTo>
                          <a:cubicBezTo>
                            <a:pt x="47807" y="25831"/>
                            <a:pt x="46187" y="19508"/>
                            <a:pt x="42949" y="15113"/>
                          </a:cubicBezTo>
                          <a:cubicBezTo>
                            <a:pt x="39710" y="10795"/>
                            <a:pt x="35161" y="8559"/>
                            <a:pt x="29301" y="8559"/>
                          </a:cubicBezTo>
                          <a:close/>
                        </a:path>
                      </a:pathLst>
                    </a:custGeom>
                    <a:solidFill>
                      <a:srgbClr val="FFFFFF"/>
                    </a:solidFill>
                    <a:ln w="7706" cap="flat">
                      <a:noFill/>
                      <a:prstDash val="solid"/>
                      <a:miter/>
                    </a:ln>
                  </p:spPr>
                  <p:txBody>
                    <a:bodyPr rtlCol="0" anchor="ctr"/>
                    <a:lstStyle/>
                    <a:p>
                      <a:endParaRPr lang="en-US"/>
                    </a:p>
                  </p:txBody>
                </p:sp>
                <p:sp>
                  <p:nvSpPr>
                    <p:cNvPr id="297" name="Graphic 4">
                      <a:extLst>
                        <a:ext uri="{FF2B5EF4-FFF2-40B4-BE49-F238E27FC236}">
                          <a16:creationId xmlns:a16="http://schemas.microsoft.com/office/drawing/2014/main" xmlns="" id="{FBD22B3A-EFDD-4ABD-A0DE-1322751012A1}"/>
                        </a:ext>
                      </a:extLst>
                    </p:cNvPr>
                    <p:cNvSpPr/>
                    <p:nvPr/>
                  </p:nvSpPr>
                  <p:spPr>
                    <a:xfrm>
                      <a:off x="6494843" y="3090345"/>
                      <a:ext cx="38013" cy="67083"/>
                    </a:xfrm>
                    <a:custGeom>
                      <a:avLst/>
                      <a:gdLst>
                        <a:gd name="connsiteX0" fmla="*/ 30149 w 38013"/>
                        <a:gd name="connsiteY0" fmla="*/ 0 h 67083"/>
                        <a:gd name="connsiteX1" fmla="*/ 38014 w 38013"/>
                        <a:gd name="connsiteY1" fmla="*/ 694 h 67083"/>
                        <a:gd name="connsiteX2" fmla="*/ 36626 w 38013"/>
                        <a:gd name="connsiteY2" fmla="*/ 9947 h 67083"/>
                        <a:gd name="connsiteX3" fmla="*/ 29378 w 38013"/>
                        <a:gd name="connsiteY3" fmla="*/ 9022 h 67083"/>
                        <a:gd name="connsiteX4" fmla="*/ 15653 w 38013"/>
                        <a:gd name="connsiteY4" fmla="*/ 15499 h 67083"/>
                        <a:gd name="connsiteX5" fmla="*/ 9947 w 38013"/>
                        <a:gd name="connsiteY5" fmla="*/ 31691 h 67083"/>
                        <a:gd name="connsiteX6" fmla="*/ 9947 w 38013"/>
                        <a:gd name="connsiteY6" fmla="*/ 67083 h 67083"/>
                        <a:gd name="connsiteX7" fmla="*/ 0 w 38013"/>
                        <a:gd name="connsiteY7" fmla="*/ 67083 h 67083"/>
                        <a:gd name="connsiteX8" fmla="*/ 0 w 38013"/>
                        <a:gd name="connsiteY8" fmla="*/ 1080 h 67083"/>
                        <a:gd name="connsiteX9" fmla="*/ 8251 w 38013"/>
                        <a:gd name="connsiteY9" fmla="*/ 1080 h 67083"/>
                        <a:gd name="connsiteX10" fmla="*/ 9407 w 38013"/>
                        <a:gd name="connsiteY10" fmla="*/ 13340 h 67083"/>
                        <a:gd name="connsiteX11" fmla="*/ 9870 w 38013"/>
                        <a:gd name="connsiteY11" fmla="*/ 13340 h 67083"/>
                        <a:gd name="connsiteX12" fmla="*/ 18737 w 38013"/>
                        <a:gd name="connsiteY12" fmla="*/ 3393 h 67083"/>
                        <a:gd name="connsiteX13" fmla="*/ 30149 w 38013"/>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13" h="67083">
                          <a:moveTo>
                            <a:pt x="30149" y="0"/>
                          </a:moveTo>
                          <a:cubicBezTo>
                            <a:pt x="33079" y="0"/>
                            <a:pt x="35701" y="231"/>
                            <a:pt x="38014" y="694"/>
                          </a:cubicBezTo>
                          <a:lnTo>
                            <a:pt x="36626" y="9947"/>
                          </a:lnTo>
                          <a:cubicBezTo>
                            <a:pt x="33927" y="9330"/>
                            <a:pt x="31460" y="9022"/>
                            <a:pt x="29378" y="9022"/>
                          </a:cubicBezTo>
                          <a:cubicBezTo>
                            <a:pt x="24057" y="9022"/>
                            <a:pt x="19431" y="11181"/>
                            <a:pt x="15653" y="15499"/>
                          </a:cubicBezTo>
                          <a:cubicBezTo>
                            <a:pt x="11874" y="19817"/>
                            <a:pt x="9947" y="25214"/>
                            <a:pt x="9947" y="31691"/>
                          </a:cubicBezTo>
                          <a:lnTo>
                            <a:pt x="9947" y="67083"/>
                          </a:lnTo>
                          <a:lnTo>
                            <a:pt x="0" y="67083"/>
                          </a:lnTo>
                          <a:lnTo>
                            <a:pt x="0" y="1080"/>
                          </a:lnTo>
                          <a:lnTo>
                            <a:pt x="8251" y="1080"/>
                          </a:lnTo>
                          <a:lnTo>
                            <a:pt x="9407" y="13340"/>
                          </a:lnTo>
                          <a:lnTo>
                            <a:pt x="9870" y="13340"/>
                          </a:lnTo>
                          <a:cubicBezTo>
                            <a:pt x="12337" y="9022"/>
                            <a:pt x="15267" y="5706"/>
                            <a:pt x="18737" y="3393"/>
                          </a:cubicBezTo>
                          <a:cubicBezTo>
                            <a:pt x="22207" y="1157"/>
                            <a:pt x="25985" y="0"/>
                            <a:pt x="30149" y="0"/>
                          </a:cubicBezTo>
                          <a:close/>
                        </a:path>
                      </a:pathLst>
                    </a:custGeom>
                    <a:solidFill>
                      <a:srgbClr val="FFFFFF"/>
                    </a:solidFill>
                    <a:ln w="7706" cap="flat">
                      <a:noFill/>
                      <a:prstDash val="solid"/>
                      <a:miter/>
                    </a:ln>
                  </p:spPr>
                  <p:txBody>
                    <a:bodyPr rtlCol="0" anchor="ctr"/>
                    <a:lstStyle/>
                    <a:p>
                      <a:endParaRPr lang="en-US"/>
                    </a:p>
                  </p:txBody>
                </p:sp>
                <p:sp>
                  <p:nvSpPr>
                    <p:cNvPr id="298" name="Graphic 4">
                      <a:extLst>
                        <a:ext uri="{FF2B5EF4-FFF2-40B4-BE49-F238E27FC236}">
                          <a16:creationId xmlns:a16="http://schemas.microsoft.com/office/drawing/2014/main" xmlns="" id="{5AD92EBE-AA2D-4ED4-A747-39D834CD3D4C}"/>
                        </a:ext>
                      </a:extLst>
                    </p:cNvPr>
                    <p:cNvSpPr/>
                    <p:nvPr/>
                  </p:nvSpPr>
                  <p:spPr>
                    <a:xfrm>
                      <a:off x="6541493" y="3090345"/>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10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10"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10"/>
                            <a:pt x="41021" y="13417"/>
                          </a:cubicBezTo>
                          <a:cubicBezTo>
                            <a:pt x="38091" y="10024"/>
                            <a:pt x="34081" y="8405"/>
                            <a:pt x="28915" y="8405"/>
                          </a:cubicBezTo>
                          <a:close/>
                        </a:path>
                      </a:pathLst>
                    </a:custGeom>
                    <a:solidFill>
                      <a:srgbClr val="FFFFFF"/>
                    </a:solidFill>
                    <a:ln w="7706" cap="flat">
                      <a:noFill/>
                      <a:prstDash val="solid"/>
                      <a:miter/>
                    </a:ln>
                  </p:spPr>
                  <p:txBody>
                    <a:bodyPr rtlCol="0" anchor="ctr"/>
                    <a:lstStyle/>
                    <a:p>
                      <a:endParaRPr lang="en-US"/>
                    </a:p>
                  </p:txBody>
                </p:sp>
                <p:sp>
                  <p:nvSpPr>
                    <p:cNvPr id="299" name="Graphic 4">
                      <a:extLst>
                        <a:ext uri="{FF2B5EF4-FFF2-40B4-BE49-F238E27FC236}">
                          <a16:creationId xmlns:a16="http://schemas.microsoft.com/office/drawing/2014/main" xmlns="" id="{07DA51AE-C602-4545-B519-A9FB4DF3BC73}"/>
                        </a:ext>
                      </a:extLst>
                    </p:cNvPr>
                    <p:cNvSpPr/>
                    <p:nvPr/>
                  </p:nvSpPr>
                  <p:spPr>
                    <a:xfrm>
                      <a:off x="6610119" y="3090268"/>
                      <a:ext cx="46881" cy="68471"/>
                    </a:xfrm>
                    <a:custGeom>
                      <a:avLst/>
                      <a:gdLst>
                        <a:gd name="connsiteX0" fmla="*/ 46881 w 46881"/>
                        <a:gd name="connsiteY0" fmla="*/ 49271 h 68471"/>
                        <a:gd name="connsiteX1" fmla="*/ 40019 w 46881"/>
                        <a:gd name="connsiteY1" fmla="*/ 63459 h 68471"/>
                        <a:gd name="connsiteX2" fmla="*/ 20742 w 46881"/>
                        <a:gd name="connsiteY2" fmla="*/ 68471 h 68471"/>
                        <a:gd name="connsiteX3" fmla="*/ 231 w 46881"/>
                        <a:gd name="connsiteY3" fmla="*/ 64307 h 68471"/>
                        <a:gd name="connsiteX4" fmla="*/ 231 w 46881"/>
                        <a:gd name="connsiteY4" fmla="*/ 55054 h 68471"/>
                        <a:gd name="connsiteX5" fmla="*/ 10409 w 46881"/>
                        <a:gd name="connsiteY5" fmla="*/ 58833 h 68471"/>
                        <a:gd name="connsiteX6" fmla="*/ 20896 w 46881"/>
                        <a:gd name="connsiteY6" fmla="*/ 60221 h 68471"/>
                        <a:gd name="connsiteX7" fmla="*/ 32924 w 46881"/>
                        <a:gd name="connsiteY7" fmla="*/ 57753 h 68471"/>
                        <a:gd name="connsiteX8" fmla="*/ 37166 w 46881"/>
                        <a:gd name="connsiteY8" fmla="*/ 50120 h 68471"/>
                        <a:gd name="connsiteX9" fmla="*/ 33850 w 46881"/>
                        <a:gd name="connsiteY9" fmla="*/ 43488 h 68471"/>
                        <a:gd name="connsiteX10" fmla="*/ 20819 w 46881"/>
                        <a:gd name="connsiteY10" fmla="*/ 37011 h 68471"/>
                        <a:gd name="connsiteX11" fmla="*/ 7711 w 46881"/>
                        <a:gd name="connsiteY11" fmla="*/ 30997 h 68471"/>
                        <a:gd name="connsiteX12" fmla="*/ 1928 w 46881"/>
                        <a:gd name="connsiteY12" fmla="*/ 25214 h 68471"/>
                        <a:gd name="connsiteX13" fmla="*/ 0 w 46881"/>
                        <a:gd name="connsiteY13" fmla="*/ 17426 h 68471"/>
                        <a:gd name="connsiteX14" fmla="*/ 6554 w 46881"/>
                        <a:gd name="connsiteY14" fmla="*/ 4703 h 68471"/>
                        <a:gd name="connsiteX15" fmla="*/ 24597 w 46881"/>
                        <a:gd name="connsiteY15" fmla="*/ 0 h 68471"/>
                        <a:gd name="connsiteX16" fmla="*/ 45416 w 46881"/>
                        <a:gd name="connsiteY16" fmla="*/ 4318 h 68471"/>
                        <a:gd name="connsiteX17" fmla="*/ 41869 w 46881"/>
                        <a:gd name="connsiteY17" fmla="*/ 12414 h 68471"/>
                        <a:gd name="connsiteX18" fmla="*/ 23826 w 46881"/>
                        <a:gd name="connsiteY18" fmla="*/ 8327 h 68471"/>
                        <a:gd name="connsiteX19" fmla="*/ 13108 w 46881"/>
                        <a:gd name="connsiteY19" fmla="*/ 10564 h 68471"/>
                        <a:gd name="connsiteX20" fmla="*/ 9484 w 46881"/>
                        <a:gd name="connsiteY20" fmla="*/ 16732 h 68471"/>
                        <a:gd name="connsiteX21" fmla="*/ 10872 w 46881"/>
                        <a:gd name="connsiteY21" fmla="*/ 21281 h 68471"/>
                        <a:gd name="connsiteX22" fmla="*/ 15267 w 46881"/>
                        <a:gd name="connsiteY22" fmla="*/ 24829 h 68471"/>
                        <a:gd name="connsiteX23" fmla="*/ 26833 w 46881"/>
                        <a:gd name="connsiteY23" fmla="*/ 29686 h 68471"/>
                        <a:gd name="connsiteX24" fmla="*/ 42717 w 46881"/>
                        <a:gd name="connsiteY24" fmla="*/ 38322 h 68471"/>
                        <a:gd name="connsiteX25" fmla="*/ 46881 w 46881"/>
                        <a:gd name="connsiteY25" fmla="*/ 49271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1" h="68471">
                          <a:moveTo>
                            <a:pt x="46881" y="49271"/>
                          </a:moveTo>
                          <a:cubicBezTo>
                            <a:pt x="46881" y="55440"/>
                            <a:pt x="44568" y="60143"/>
                            <a:pt x="40019" y="63459"/>
                          </a:cubicBezTo>
                          <a:cubicBezTo>
                            <a:pt x="35469" y="66775"/>
                            <a:pt x="28992" y="68471"/>
                            <a:pt x="20742" y="68471"/>
                          </a:cubicBezTo>
                          <a:cubicBezTo>
                            <a:pt x="11952" y="68471"/>
                            <a:pt x="5166" y="67083"/>
                            <a:pt x="231" y="64307"/>
                          </a:cubicBezTo>
                          <a:lnTo>
                            <a:pt x="231" y="55054"/>
                          </a:lnTo>
                          <a:cubicBezTo>
                            <a:pt x="3393" y="56674"/>
                            <a:pt x="6785" y="57907"/>
                            <a:pt x="10409" y="58833"/>
                          </a:cubicBezTo>
                          <a:cubicBezTo>
                            <a:pt x="14034" y="59758"/>
                            <a:pt x="17580" y="60221"/>
                            <a:pt x="20896" y="60221"/>
                          </a:cubicBezTo>
                          <a:cubicBezTo>
                            <a:pt x="26139" y="60221"/>
                            <a:pt x="30149" y="59372"/>
                            <a:pt x="32924" y="57753"/>
                          </a:cubicBezTo>
                          <a:cubicBezTo>
                            <a:pt x="35701" y="56057"/>
                            <a:pt x="37166" y="53512"/>
                            <a:pt x="37166" y="50120"/>
                          </a:cubicBezTo>
                          <a:cubicBezTo>
                            <a:pt x="37166" y="47575"/>
                            <a:pt x="36086" y="45339"/>
                            <a:pt x="33850" y="43488"/>
                          </a:cubicBezTo>
                          <a:cubicBezTo>
                            <a:pt x="31614" y="41638"/>
                            <a:pt x="27296" y="39479"/>
                            <a:pt x="20819" y="37011"/>
                          </a:cubicBezTo>
                          <a:cubicBezTo>
                            <a:pt x="14650" y="34698"/>
                            <a:pt x="10332" y="32693"/>
                            <a:pt x="7711" y="30997"/>
                          </a:cubicBezTo>
                          <a:cubicBezTo>
                            <a:pt x="5089" y="29301"/>
                            <a:pt x="3161" y="27373"/>
                            <a:pt x="1928" y="25214"/>
                          </a:cubicBezTo>
                          <a:cubicBezTo>
                            <a:pt x="694" y="23055"/>
                            <a:pt x="0" y="20433"/>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5"/>
                            <a:pt x="29223" y="8327"/>
                            <a:pt x="23826" y="8327"/>
                          </a:cubicBezTo>
                          <a:cubicBezTo>
                            <a:pt x="19045" y="8327"/>
                            <a:pt x="15499" y="9099"/>
                            <a:pt x="13108" y="10564"/>
                          </a:cubicBezTo>
                          <a:cubicBezTo>
                            <a:pt x="10718" y="12029"/>
                            <a:pt x="9484" y="14111"/>
                            <a:pt x="9484" y="16732"/>
                          </a:cubicBezTo>
                          <a:cubicBezTo>
                            <a:pt x="9484" y="18506"/>
                            <a:pt x="9947" y="19971"/>
                            <a:pt x="10872" y="21281"/>
                          </a:cubicBezTo>
                          <a:cubicBezTo>
                            <a:pt x="11797" y="22515"/>
                            <a:pt x="13262" y="23749"/>
                            <a:pt x="15267" y="24829"/>
                          </a:cubicBezTo>
                          <a:cubicBezTo>
                            <a:pt x="17272" y="25985"/>
                            <a:pt x="21127" y="27604"/>
                            <a:pt x="26833" y="29686"/>
                          </a:cubicBezTo>
                          <a:cubicBezTo>
                            <a:pt x="34698" y="32539"/>
                            <a:pt x="39941" y="35392"/>
                            <a:pt x="42717" y="38322"/>
                          </a:cubicBezTo>
                          <a:cubicBezTo>
                            <a:pt x="45493" y="41252"/>
                            <a:pt x="46881" y="44953"/>
                            <a:pt x="46881" y="49271"/>
                          </a:cubicBezTo>
                          <a:close/>
                        </a:path>
                      </a:pathLst>
                    </a:custGeom>
                    <a:solidFill>
                      <a:srgbClr val="FFFFFF"/>
                    </a:solidFill>
                    <a:ln w="7706" cap="flat">
                      <a:noFill/>
                      <a:prstDash val="solid"/>
                      <a:miter/>
                    </a:ln>
                  </p:spPr>
                  <p:txBody>
                    <a:bodyPr rtlCol="0" anchor="ctr"/>
                    <a:lstStyle/>
                    <a:p>
                      <a:endParaRPr lang="en-US"/>
                    </a:p>
                  </p:txBody>
                </p:sp>
                <p:sp>
                  <p:nvSpPr>
                    <p:cNvPr id="300" name="Graphic 4">
                      <a:extLst>
                        <a:ext uri="{FF2B5EF4-FFF2-40B4-BE49-F238E27FC236}">
                          <a16:creationId xmlns:a16="http://schemas.microsoft.com/office/drawing/2014/main" xmlns="" id="{1CD980E2-69D0-4278-9F93-19254FE8A5E1}"/>
                        </a:ext>
                      </a:extLst>
                    </p:cNvPr>
                    <p:cNvSpPr/>
                    <p:nvPr/>
                  </p:nvSpPr>
                  <p:spPr>
                    <a:xfrm>
                      <a:off x="6668951" y="3090268"/>
                      <a:ext cx="46880" cy="68471"/>
                    </a:xfrm>
                    <a:custGeom>
                      <a:avLst/>
                      <a:gdLst>
                        <a:gd name="connsiteX0" fmla="*/ 46881 w 46880"/>
                        <a:gd name="connsiteY0" fmla="*/ 49271 h 68471"/>
                        <a:gd name="connsiteX1" fmla="*/ 40019 w 46880"/>
                        <a:gd name="connsiteY1" fmla="*/ 63459 h 68471"/>
                        <a:gd name="connsiteX2" fmla="*/ 20742 w 46880"/>
                        <a:gd name="connsiteY2" fmla="*/ 68471 h 68471"/>
                        <a:gd name="connsiteX3" fmla="*/ 231 w 46880"/>
                        <a:gd name="connsiteY3" fmla="*/ 64307 h 68471"/>
                        <a:gd name="connsiteX4" fmla="*/ 231 w 46880"/>
                        <a:gd name="connsiteY4" fmla="*/ 55054 h 68471"/>
                        <a:gd name="connsiteX5" fmla="*/ 10409 w 46880"/>
                        <a:gd name="connsiteY5" fmla="*/ 58833 h 68471"/>
                        <a:gd name="connsiteX6" fmla="*/ 20896 w 46880"/>
                        <a:gd name="connsiteY6" fmla="*/ 60221 h 68471"/>
                        <a:gd name="connsiteX7" fmla="*/ 32924 w 46880"/>
                        <a:gd name="connsiteY7" fmla="*/ 57753 h 68471"/>
                        <a:gd name="connsiteX8" fmla="*/ 37166 w 46880"/>
                        <a:gd name="connsiteY8" fmla="*/ 50120 h 68471"/>
                        <a:gd name="connsiteX9" fmla="*/ 33850 w 46880"/>
                        <a:gd name="connsiteY9" fmla="*/ 43488 h 68471"/>
                        <a:gd name="connsiteX10" fmla="*/ 20819 w 46880"/>
                        <a:gd name="connsiteY10" fmla="*/ 37011 h 68471"/>
                        <a:gd name="connsiteX11" fmla="*/ 7711 w 46880"/>
                        <a:gd name="connsiteY11" fmla="*/ 30997 h 68471"/>
                        <a:gd name="connsiteX12" fmla="*/ 1928 w 46880"/>
                        <a:gd name="connsiteY12" fmla="*/ 25214 h 68471"/>
                        <a:gd name="connsiteX13" fmla="*/ 0 w 46880"/>
                        <a:gd name="connsiteY13" fmla="*/ 17426 h 68471"/>
                        <a:gd name="connsiteX14" fmla="*/ 6554 w 46880"/>
                        <a:gd name="connsiteY14" fmla="*/ 4703 h 68471"/>
                        <a:gd name="connsiteX15" fmla="*/ 24597 w 46880"/>
                        <a:gd name="connsiteY15" fmla="*/ 0 h 68471"/>
                        <a:gd name="connsiteX16" fmla="*/ 45416 w 46880"/>
                        <a:gd name="connsiteY16" fmla="*/ 4318 h 68471"/>
                        <a:gd name="connsiteX17" fmla="*/ 41869 w 46880"/>
                        <a:gd name="connsiteY17" fmla="*/ 12414 h 68471"/>
                        <a:gd name="connsiteX18" fmla="*/ 23826 w 46880"/>
                        <a:gd name="connsiteY18" fmla="*/ 8327 h 68471"/>
                        <a:gd name="connsiteX19" fmla="*/ 13108 w 46880"/>
                        <a:gd name="connsiteY19" fmla="*/ 10564 h 68471"/>
                        <a:gd name="connsiteX20" fmla="*/ 9484 w 46880"/>
                        <a:gd name="connsiteY20" fmla="*/ 16732 h 68471"/>
                        <a:gd name="connsiteX21" fmla="*/ 10872 w 46880"/>
                        <a:gd name="connsiteY21" fmla="*/ 21281 h 68471"/>
                        <a:gd name="connsiteX22" fmla="*/ 15267 w 46880"/>
                        <a:gd name="connsiteY22" fmla="*/ 24829 h 68471"/>
                        <a:gd name="connsiteX23" fmla="*/ 26833 w 46880"/>
                        <a:gd name="connsiteY23" fmla="*/ 29686 h 68471"/>
                        <a:gd name="connsiteX24" fmla="*/ 42717 w 46880"/>
                        <a:gd name="connsiteY24" fmla="*/ 38322 h 68471"/>
                        <a:gd name="connsiteX25" fmla="*/ 46881 w 46880"/>
                        <a:gd name="connsiteY25" fmla="*/ 49271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0" h="68471">
                          <a:moveTo>
                            <a:pt x="46881" y="49271"/>
                          </a:moveTo>
                          <a:cubicBezTo>
                            <a:pt x="46881" y="55440"/>
                            <a:pt x="44568" y="60143"/>
                            <a:pt x="40019" y="63459"/>
                          </a:cubicBezTo>
                          <a:cubicBezTo>
                            <a:pt x="35469" y="66775"/>
                            <a:pt x="28992" y="68471"/>
                            <a:pt x="20742" y="68471"/>
                          </a:cubicBezTo>
                          <a:cubicBezTo>
                            <a:pt x="11952" y="68471"/>
                            <a:pt x="5166" y="67083"/>
                            <a:pt x="231" y="64307"/>
                          </a:cubicBezTo>
                          <a:lnTo>
                            <a:pt x="231" y="55054"/>
                          </a:lnTo>
                          <a:cubicBezTo>
                            <a:pt x="3393" y="56674"/>
                            <a:pt x="6785" y="57907"/>
                            <a:pt x="10409" y="58833"/>
                          </a:cubicBezTo>
                          <a:cubicBezTo>
                            <a:pt x="14034" y="59758"/>
                            <a:pt x="17580" y="60221"/>
                            <a:pt x="20896" y="60221"/>
                          </a:cubicBezTo>
                          <a:cubicBezTo>
                            <a:pt x="26139" y="60221"/>
                            <a:pt x="30149" y="59372"/>
                            <a:pt x="32924" y="57753"/>
                          </a:cubicBezTo>
                          <a:cubicBezTo>
                            <a:pt x="35701" y="56057"/>
                            <a:pt x="37166" y="53512"/>
                            <a:pt x="37166" y="50120"/>
                          </a:cubicBezTo>
                          <a:cubicBezTo>
                            <a:pt x="37166" y="47575"/>
                            <a:pt x="36086" y="45339"/>
                            <a:pt x="33850" y="43488"/>
                          </a:cubicBezTo>
                          <a:cubicBezTo>
                            <a:pt x="31614" y="41638"/>
                            <a:pt x="27296" y="39479"/>
                            <a:pt x="20819" y="37011"/>
                          </a:cubicBezTo>
                          <a:cubicBezTo>
                            <a:pt x="14650" y="34698"/>
                            <a:pt x="10332" y="32693"/>
                            <a:pt x="7711" y="30997"/>
                          </a:cubicBezTo>
                          <a:cubicBezTo>
                            <a:pt x="5089" y="29301"/>
                            <a:pt x="3161" y="27373"/>
                            <a:pt x="1928" y="25214"/>
                          </a:cubicBezTo>
                          <a:cubicBezTo>
                            <a:pt x="694" y="23055"/>
                            <a:pt x="0" y="20433"/>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5"/>
                            <a:pt x="29223" y="8327"/>
                            <a:pt x="23826" y="8327"/>
                          </a:cubicBezTo>
                          <a:cubicBezTo>
                            <a:pt x="19045" y="8327"/>
                            <a:pt x="15499" y="9099"/>
                            <a:pt x="13108" y="10564"/>
                          </a:cubicBezTo>
                          <a:cubicBezTo>
                            <a:pt x="10718" y="12029"/>
                            <a:pt x="9484" y="14111"/>
                            <a:pt x="9484" y="16732"/>
                          </a:cubicBezTo>
                          <a:cubicBezTo>
                            <a:pt x="9484" y="18506"/>
                            <a:pt x="9947" y="19971"/>
                            <a:pt x="10872" y="21281"/>
                          </a:cubicBezTo>
                          <a:cubicBezTo>
                            <a:pt x="11797" y="22515"/>
                            <a:pt x="13262" y="23749"/>
                            <a:pt x="15267" y="24829"/>
                          </a:cubicBezTo>
                          <a:cubicBezTo>
                            <a:pt x="17272" y="25985"/>
                            <a:pt x="21127" y="27604"/>
                            <a:pt x="26833" y="29686"/>
                          </a:cubicBezTo>
                          <a:cubicBezTo>
                            <a:pt x="34698" y="32539"/>
                            <a:pt x="39941" y="35392"/>
                            <a:pt x="42717" y="38322"/>
                          </a:cubicBezTo>
                          <a:cubicBezTo>
                            <a:pt x="45493" y="41252"/>
                            <a:pt x="46881" y="44953"/>
                            <a:pt x="46881" y="49271"/>
                          </a:cubicBezTo>
                          <a:close/>
                        </a:path>
                      </a:pathLst>
                    </a:custGeom>
                    <a:solidFill>
                      <a:srgbClr val="FFFFFF"/>
                    </a:solidFill>
                    <a:ln w="7706" cap="flat">
                      <a:noFill/>
                      <a:prstDash val="solid"/>
                      <a:miter/>
                    </a:ln>
                  </p:spPr>
                  <p:txBody>
                    <a:bodyPr rtlCol="0" anchor="ctr"/>
                    <a:lstStyle/>
                    <a:p>
                      <a:endParaRPr lang="en-US"/>
                    </a:p>
                  </p:txBody>
                </p:sp>
                <p:sp>
                  <p:nvSpPr>
                    <p:cNvPr id="301" name="Graphic 4">
                      <a:extLst>
                        <a:ext uri="{FF2B5EF4-FFF2-40B4-BE49-F238E27FC236}">
                          <a16:creationId xmlns:a16="http://schemas.microsoft.com/office/drawing/2014/main" xmlns="" id="{4D6FAC0A-CF8B-4437-A3F1-1943C2602C21}"/>
                        </a:ext>
                      </a:extLst>
                    </p:cNvPr>
                    <p:cNvSpPr/>
                    <p:nvPr/>
                  </p:nvSpPr>
                  <p:spPr>
                    <a:xfrm>
                      <a:off x="6731254" y="3067059"/>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9 w 11874"/>
                        <a:gd name="connsiteY10" fmla="*/ 90524 h 90523"/>
                        <a:gd name="connsiteX11" fmla="*/ 849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7"/>
                            <a:pt x="11258" y="10564"/>
                            <a:pt x="10101" y="11643"/>
                          </a:cubicBezTo>
                          <a:cubicBezTo>
                            <a:pt x="8945" y="12723"/>
                            <a:pt x="7557" y="13262"/>
                            <a:pt x="5937" y="13262"/>
                          </a:cubicBezTo>
                          <a:cubicBezTo>
                            <a:pt x="4241" y="13262"/>
                            <a:pt x="2853" y="12723"/>
                            <a:pt x="1697" y="11643"/>
                          </a:cubicBezTo>
                          <a:cubicBezTo>
                            <a:pt x="617" y="10564"/>
                            <a:pt x="0" y="8867"/>
                            <a:pt x="0" y="6631"/>
                          </a:cubicBezTo>
                          <a:close/>
                          <a:moveTo>
                            <a:pt x="10872" y="90524"/>
                          </a:moveTo>
                          <a:lnTo>
                            <a:pt x="849" y="90524"/>
                          </a:lnTo>
                          <a:lnTo>
                            <a:pt x="849"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302" name="Graphic 4">
                      <a:extLst>
                        <a:ext uri="{FF2B5EF4-FFF2-40B4-BE49-F238E27FC236}">
                          <a16:creationId xmlns:a16="http://schemas.microsoft.com/office/drawing/2014/main" xmlns="" id="{3AE7728F-BB1A-4C8C-B806-78EE219D6596}"/>
                        </a:ext>
                      </a:extLst>
                    </p:cNvPr>
                    <p:cNvSpPr/>
                    <p:nvPr/>
                  </p:nvSpPr>
                  <p:spPr>
                    <a:xfrm>
                      <a:off x="6759706" y="3090345"/>
                      <a:ext cx="60606" cy="68471"/>
                    </a:xfrm>
                    <a:custGeom>
                      <a:avLst/>
                      <a:gdLst>
                        <a:gd name="connsiteX0" fmla="*/ 60607 w 60606"/>
                        <a:gd name="connsiteY0" fmla="*/ 34159 h 68471"/>
                        <a:gd name="connsiteX1" fmla="*/ 52510 w 60606"/>
                        <a:gd name="connsiteY1" fmla="*/ 59373 h 68471"/>
                        <a:gd name="connsiteX2" fmla="*/ 30072 w 60606"/>
                        <a:gd name="connsiteY2" fmla="*/ 68471 h 68471"/>
                        <a:gd name="connsiteX3" fmla="*/ 14342 w 60606"/>
                        <a:gd name="connsiteY3" fmla="*/ 64308 h 68471"/>
                        <a:gd name="connsiteX4" fmla="*/ 3701 w 60606"/>
                        <a:gd name="connsiteY4" fmla="*/ 52356 h 68471"/>
                        <a:gd name="connsiteX5" fmla="*/ 0 w 60606"/>
                        <a:gd name="connsiteY5" fmla="*/ 34159 h 68471"/>
                        <a:gd name="connsiteX6" fmla="*/ 8097 w 60606"/>
                        <a:gd name="connsiteY6" fmla="*/ 9022 h 68471"/>
                        <a:gd name="connsiteX7" fmla="*/ 30535 w 60606"/>
                        <a:gd name="connsiteY7" fmla="*/ 0 h 68471"/>
                        <a:gd name="connsiteX8" fmla="*/ 52587 w 60606"/>
                        <a:gd name="connsiteY8" fmla="*/ 9253 h 68471"/>
                        <a:gd name="connsiteX9" fmla="*/ 60607 w 60606"/>
                        <a:gd name="connsiteY9" fmla="*/ 34159 h 68471"/>
                        <a:gd name="connsiteX10" fmla="*/ 10333 w 60606"/>
                        <a:gd name="connsiteY10" fmla="*/ 34159 h 68471"/>
                        <a:gd name="connsiteX11" fmla="*/ 15421 w 60606"/>
                        <a:gd name="connsiteY11" fmla="*/ 53435 h 68471"/>
                        <a:gd name="connsiteX12" fmla="*/ 30304 w 60606"/>
                        <a:gd name="connsiteY12" fmla="*/ 60067 h 68471"/>
                        <a:gd name="connsiteX13" fmla="*/ 45185 w 60606"/>
                        <a:gd name="connsiteY13" fmla="*/ 53435 h 68471"/>
                        <a:gd name="connsiteX14" fmla="*/ 50274 w 60606"/>
                        <a:gd name="connsiteY14" fmla="*/ 34159 h 68471"/>
                        <a:gd name="connsiteX15" fmla="*/ 45185 w 60606"/>
                        <a:gd name="connsiteY15" fmla="*/ 15036 h 68471"/>
                        <a:gd name="connsiteX16" fmla="*/ 30149 w 60606"/>
                        <a:gd name="connsiteY16" fmla="*/ 8482 h 68471"/>
                        <a:gd name="connsiteX17" fmla="*/ 15345 w 60606"/>
                        <a:gd name="connsiteY17" fmla="*/ 14959 h 68471"/>
                        <a:gd name="connsiteX18" fmla="*/ 10333 w 60606"/>
                        <a:gd name="connsiteY18" fmla="*/ 34159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7" y="34159"/>
                          </a:moveTo>
                          <a:cubicBezTo>
                            <a:pt x="60607" y="44954"/>
                            <a:pt x="57908" y="53358"/>
                            <a:pt x="52510" y="59373"/>
                          </a:cubicBezTo>
                          <a:cubicBezTo>
                            <a:pt x="47113" y="65387"/>
                            <a:pt x="39633" y="68471"/>
                            <a:pt x="30072" y="68471"/>
                          </a:cubicBezTo>
                          <a:cubicBezTo>
                            <a:pt x="24135" y="68471"/>
                            <a:pt x="18891" y="67083"/>
                            <a:pt x="14342" y="64308"/>
                          </a:cubicBezTo>
                          <a:cubicBezTo>
                            <a:pt x="9793" y="61532"/>
                            <a:pt x="6246" y="57522"/>
                            <a:pt x="3701" y="52356"/>
                          </a:cubicBezTo>
                          <a:cubicBezTo>
                            <a:pt x="1234" y="47190"/>
                            <a:pt x="0" y="41098"/>
                            <a:pt x="0" y="34159"/>
                          </a:cubicBezTo>
                          <a:cubicBezTo>
                            <a:pt x="0" y="23363"/>
                            <a:pt x="2699" y="15036"/>
                            <a:pt x="8097" y="9022"/>
                          </a:cubicBezTo>
                          <a:cubicBezTo>
                            <a:pt x="13494" y="3007"/>
                            <a:pt x="20973" y="0"/>
                            <a:pt x="30535" y="0"/>
                          </a:cubicBezTo>
                          <a:cubicBezTo>
                            <a:pt x="39788" y="0"/>
                            <a:pt x="47113" y="3084"/>
                            <a:pt x="52587" y="9253"/>
                          </a:cubicBezTo>
                          <a:cubicBezTo>
                            <a:pt x="57908" y="15344"/>
                            <a:pt x="60607" y="23672"/>
                            <a:pt x="60607" y="34159"/>
                          </a:cubicBezTo>
                          <a:close/>
                          <a:moveTo>
                            <a:pt x="10333" y="34159"/>
                          </a:moveTo>
                          <a:cubicBezTo>
                            <a:pt x="10333" y="42563"/>
                            <a:pt x="12029" y="49040"/>
                            <a:pt x="15421" y="53435"/>
                          </a:cubicBezTo>
                          <a:cubicBezTo>
                            <a:pt x="18814" y="57830"/>
                            <a:pt x="23749" y="60067"/>
                            <a:pt x="30304" y="60067"/>
                          </a:cubicBezTo>
                          <a:cubicBezTo>
                            <a:pt x="36857" y="60067"/>
                            <a:pt x="41792" y="57830"/>
                            <a:pt x="45185" y="53435"/>
                          </a:cubicBezTo>
                          <a:cubicBezTo>
                            <a:pt x="48578" y="49040"/>
                            <a:pt x="50274" y="42640"/>
                            <a:pt x="50274" y="34159"/>
                          </a:cubicBezTo>
                          <a:cubicBezTo>
                            <a:pt x="50274" y="25754"/>
                            <a:pt x="48578" y="19354"/>
                            <a:pt x="45185" y="15036"/>
                          </a:cubicBezTo>
                          <a:cubicBezTo>
                            <a:pt x="41792" y="10718"/>
                            <a:pt x="36780" y="8482"/>
                            <a:pt x="30149" y="8482"/>
                          </a:cubicBezTo>
                          <a:cubicBezTo>
                            <a:pt x="23595" y="8482"/>
                            <a:pt x="18660" y="10641"/>
                            <a:pt x="15345" y="14959"/>
                          </a:cubicBezTo>
                          <a:cubicBezTo>
                            <a:pt x="11952" y="19277"/>
                            <a:pt x="10333" y="25677"/>
                            <a:pt x="10333" y="34159"/>
                          </a:cubicBezTo>
                          <a:close/>
                        </a:path>
                      </a:pathLst>
                    </a:custGeom>
                    <a:solidFill>
                      <a:srgbClr val="FFFFFF"/>
                    </a:solidFill>
                    <a:ln w="7706" cap="flat">
                      <a:noFill/>
                      <a:prstDash val="solid"/>
                      <a:miter/>
                    </a:ln>
                  </p:spPr>
                  <p:txBody>
                    <a:bodyPr rtlCol="0" anchor="ctr"/>
                    <a:lstStyle/>
                    <a:p>
                      <a:endParaRPr lang="en-US"/>
                    </a:p>
                  </p:txBody>
                </p:sp>
                <p:sp>
                  <p:nvSpPr>
                    <p:cNvPr id="303" name="Graphic 4">
                      <a:extLst>
                        <a:ext uri="{FF2B5EF4-FFF2-40B4-BE49-F238E27FC236}">
                          <a16:creationId xmlns:a16="http://schemas.microsoft.com/office/drawing/2014/main" xmlns="" id="{330F5479-09EA-4370-A450-BBCD6E55205E}"/>
                        </a:ext>
                      </a:extLst>
                    </p:cNvPr>
                    <p:cNvSpPr/>
                    <p:nvPr/>
                  </p:nvSpPr>
                  <p:spPr>
                    <a:xfrm>
                      <a:off x="6837816" y="3090345"/>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7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5" y="14111"/>
                          </a:cubicBezTo>
                          <a:cubicBezTo>
                            <a:pt x="11566" y="17812"/>
                            <a:pt x="10024" y="23980"/>
                            <a:pt x="10024" y="32616"/>
                          </a:cubicBezTo>
                          <a:lnTo>
                            <a:pt x="10024" y="67237"/>
                          </a:lnTo>
                          <a:lnTo>
                            <a:pt x="0" y="67237"/>
                          </a:lnTo>
                          <a:lnTo>
                            <a:pt x="0" y="1234"/>
                          </a:lnTo>
                          <a:lnTo>
                            <a:pt x="8097"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grpSp>
            </p:grpSp>
            <p:grpSp>
              <p:nvGrpSpPr>
                <p:cNvPr id="199" name="Graphic 4">
                  <a:extLst>
                    <a:ext uri="{FF2B5EF4-FFF2-40B4-BE49-F238E27FC236}">
                      <a16:creationId xmlns:a16="http://schemas.microsoft.com/office/drawing/2014/main" xmlns="" id="{40F9129C-AFDA-48CA-B21F-846A66E0CBB0}"/>
                    </a:ext>
                  </a:extLst>
                </p:cNvPr>
                <p:cNvGrpSpPr/>
                <p:nvPr/>
              </p:nvGrpSpPr>
              <p:grpSpPr>
                <a:xfrm>
                  <a:off x="4639877" y="2204153"/>
                  <a:ext cx="1168404" cy="1192076"/>
                  <a:chOff x="4639877" y="2204153"/>
                  <a:chExt cx="1168404" cy="1192076"/>
                </a:xfrm>
              </p:grpSpPr>
              <p:sp>
                <p:nvSpPr>
                  <p:cNvPr id="260" name="Graphic 4">
                    <a:extLst>
                      <a:ext uri="{FF2B5EF4-FFF2-40B4-BE49-F238E27FC236}">
                        <a16:creationId xmlns:a16="http://schemas.microsoft.com/office/drawing/2014/main" xmlns="" id="{524A10D1-65CA-492C-96DE-54770F1D0EAD}"/>
                      </a:ext>
                    </a:extLst>
                  </p:cNvPr>
                  <p:cNvSpPr/>
                  <p:nvPr/>
                </p:nvSpPr>
                <p:spPr>
                  <a:xfrm>
                    <a:off x="4639877" y="2204153"/>
                    <a:ext cx="1168404" cy="1192076"/>
                  </a:xfrm>
                  <a:custGeom>
                    <a:avLst/>
                    <a:gdLst>
                      <a:gd name="connsiteX0" fmla="*/ 1168405 w 1168404"/>
                      <a:gd name="connsiteY0" fmla="*/ 1192076 h 1192076"/>
                      <a:gd name="connsiteX1" fmla="*/ 800835 w 1168404"/>
                      <a:gd name="connsiteY1" fmla="*/ 0 h 1192076"/>
                      <a:gd name="connsiteX2" fmla="*/ 0 w 1168404"/>
                      <a:gd name="connsiteY2" fmla="*/ 755033 h 1192076"/>
                      <a:gd name="connsiteX3" fmla="*/ 1168405 w 1168404"/>
                      <a:gd name="connsiteY3" fmla="*/ 1192076 h 1192076"/>
                    </a:gdLst>
                    <a:ahLst/>
                    <a:cxnLst>
                      <a:cxn ang="0">
                        <a:pos x="connsiteX0" y="connsiteY0"/>
                      </a:cxn>
                      <a:cxn ang="0">
                        <a:pos x="connsiteX1" y="connsiteY1"/>
                      </a:cxn>
                      <a:cxn ang="0">
                        <a:pos x="connsiteX2" y="connsiteY2"/>
                      </a:cxn>
                      <a:cxn ang="0">
                        <a:pos x="connsiteX3" y="connsiteY3"/>
                      </a:cxn>
                    </a:cxnLst>
                    <a:rect l="l" t="t" r="r" b="b"/>
                    <a:pathLst>
                      <a:path w="1168404" h="1192076">
                        <a:moveTo>
                          <a:pt x="1168405" y="1192076"/>
                        </a:moveTo>
                        <a:lnTo>
                          <a:pt x="800835" y="0"/>
                        </a:lnTo>
                        <a:cubicBezTo>
                          <a:pt x="426557" y="119979"/>
                          <a:pt x="136942" y="403270"/>
                          <a:pt x="0" y="755033"/>
                        </a:cubicBezTo>
                        <a:lnTo>
                          <a:pt x="1168405" y="1192076"/>
                        </a:lnTo>
                        <a:close/>
                      </a:path>
                    </a:pathLst>
                  </a:custGeom>
                  <a:solidFill>
                    <a:srgbClr val="A6377D"/>
                  </a:solidFill>
                  <a:ln w="7706" cap="flat">
                    <a:noFill/>
                    <a:prstDash val="solid"/>
                    <a:miter/>
                  </a:ln>
                </p:spPr>
                <p:txBody>
                  <a:bodyPr rtlCol="0" anchor="ctr"/>
                  <a:lstStyle/>
                  <a:p>
                    <a:endParaRPr lang="en-US"/>
                  </a:p>
                </p:txBody>
              </p:sp>
              <p:grpSp>
                <p:nvGrpSpPr>
                  <p:cNvPr id="261" name="Graphic 4">
                    <a:extLst>
                      <a:ext uri="{FF2B5EF4-FFF2-40B4-BE49-F238E27FC236}">
                        <a16:creationId xmlns:a16="http://schemas.microsoft.com/office/drawing/2014/main" xmlns="" id="{77F17400-574B-4744-B9D1-AFF5DF4F6476}"/>
                      </a:ext>
                    </a:extLst>
                  </p:cNvPr>
                  <p:cNvGrpSpPr/>
                  <p:nvPr/>
                </p:nvGrpSpPr>
                <p:grpSpPr>
                  <a:xfrm>
                    <a:off x="4975216" y="2668415"/>
                    <a:ext cx="478372" cy="248824"/>
                    <a:chOff x="4975216" y="2668415"/>
                    <a:chExt cx="478372" cy="248824"/>
                  </a:xfrm>
                  <a:solidFill>
                    <a:srgbClr val="FFFFFF"/>
                  </a:solidFill>
                </p:grpSpPr>
                <p:sp>
                  <p:nvSpPr>
                    <p:cNvPr id="262" name="Graphic 4">
                      <a:extLst>
                        <a:ext uri="{FF2B5EF4-FFF2-40B4-BE49-F238E27FC236}">
                          <a16:creationId xmlns:a16="http://schemas.microsoft.com/office/drawing/2014/main" xmlns="" id="{37D760A4-7D44-42C3-B0DE-5F05F1002FF0}"/>
                        </a:ext>
                      </a:extLst>
                    </p:cNvPr>
                    <p:cNvSpPr/>
                    <p:nvPr/>
                  </p:nvSpPr>
                  <p:spPr>
                    <a:xfrm>
                      <a:off x="5061422" y="2668415"/>
                      <a:ext cx="61994" cy="88056"/>
                    </a:xfrm>
                    <a:custGeom>
                      <a:avLst/>
                      <a:gdLst>
                        <a:gd name="connsiteX0" fmla="*/ 10255 w 61994"/>
                        <a:gd name="connsiteY0" fmla="*/ 51431 h 88056"/>
                        <a:gd name="connsiteX1" fmla="*/ 10255 w 61994"/>
                        <a:gd name="connsiteY1" fmla="*/ 88056 h 88056"/>
                        <a:gd name="connsiteX2" fmla="*/ 0 w 61994"/>
                        <a:gd name="connsiteY2" fmla="*/ 88056 h 88056"/>
                        <a:gd name="connsiteX3" fmla="*/ 0 w 61994"/>
                        <a:gd name="connsiteY3" fmla="*/ 0 h 88056"/>
                        <a:gd name="connsiteX4" fmla="*/ 24135 w 61994"/>
                        <a:gd name="connsiteY4" fmla="*/ 0 h 88056"/>
                        <a:gd name="connsiteX5" fmla="*/ 48115 w 61994"/>
                        <a:gd name="connsiteY5" fmla="*/ 6169 h 88056"/>
                        <a:gd name="connsiteX6" fmla="*/ 55825 w 61994"/>
                        <a:gd name="connsiteY6" fmla="*/ 24829 h 88056"/>
                        <a:gd name="connsiteX7" fmla="*/ 38091 w 61994"/>
                        <a:gd name="connsiteY7" fmla="*/ 48424 h 88056"/>
                        <a:gd name="connsiteX8" fmla="*/ 61994 w 61994"/>
                        <a:gd name="connsiteY8" fmla="*/ 87979 h 88056"/>
                        <a:gd name="connsiteX9" fmla="*/ 49888 w 61994"/>
                        <a:gd name="connsiteY9" fmla="*/ 87979 h 88056"/>
                        <a:gd name="connsiteX10" fmla="*/ 28530 w 61994"/>
                        <a:gd name="connsiteY10" fmla="*/ 51353 h 88056"/>
                        <a:gd name="connsiteX11" fmla="*/ 10255 w 61994"/>
                        <a:gd name="connsiteY11" fmla="*/ 51353 h 88056"/>
                        <a:gd name="connsiteX12" fmla="*/ 10255 w 61994"/>
                        <a:gd name="connsiteY12" fmla="*/ 42640 h 88056"/>
                        <a:gd name="connsiteX13" fmla="*/ 24289 w 61994"/>
                        <a:gd name="connsiteY13" fmla="*/ 42640 h 88056"/>
                        <a:gd name="connsiteX14" fmla="*/ 40173 w 61994"/>
                        <a:gd name="connsiteY14" fmla="*/ 38322 h 88056"/>
                        <a:gd name="connsiteX15" fmla="*/ 45262 w 61994"/>
                        <a:gd name="connsiteY15" fmla="*/ 25368 h 88056"/>
                        <a:gd name="connsiteX16" fmla="*/ 40096 w 61994"/>
                        <a:gd name="connsiteY16" fmla="*/ 12800 h 88056"/>
                        <a:gd name="connsiteX17" fmla="*/ 23595 w 61994"/>
                        <a:gd name="connsiteY17" fmla="*/ 8944 h 88056"/>
                        <a:gd name="connsiteX18" fmla="*/ 10255 w 61994"/>
                        <a:gd name="connsiteY18" fmla="*/ 8944 h 88056"/>
                        <a:gd name="connsiteX19" fmla="*/ 10255 w 61994"/>
                        <a:gd name="connsiteY19" fmla="*/ 42640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994" h="88056">
                          <a:moveTo>
                            <a:pt x="10255" y="51431"/>
                          </a:moveTo>
                          <a:lnTo>
                            <a:pt x="10255" y="88056"/>
                          </a:lnTo>
                          <a:lnTo>
                            <a:pt x="0" y="88056"/>
                          </a:lnTo>
                          <a:lnTo>
                            <a:pt x="0" y="0"/>
                          </a:lnTo>
                          <a:lnTo>
                            <a:pt x="24135" y="0"/>
                          </a:lnTo>
                          <a:cubicBezTo>
                            <a:pt x="34930" y="0"/>
                            <a:pt x="42949" y="2082"/>
                            <a:pt x="48115" y="6169"/>
                          </a:cubicBezTo>
                          <a:cubicBezTo>
                            <a:pt x="53281" y="10333"/>
                            <a:pt x="55825" y="16501"/>
                            <a:pt x="55825" y="24829"/>
                          </a:cubicBezTo>
                          <a:cubicBezTo>
                            <a:pt x="55825" y="36472"/>
                            <a:pt x="49888" y="44337"/>
                            <a:pt x="38091" y="48424"/>
                          </a:cubicBezTo>
                          <a:lnTo>
                            <a:pt x="61994" y="87979"/>
                          </a:lnTo>
                          <a:lnTo>
                            <a:pt x="49888" y="87979"/>
                          </a:lnTo>
                          <a:lnTo>
                            <a:pt x="28530" y="51353"/>
                          </a:lnTo>
                          <a:lnTo>
                            <a:pt x="10255" y="51353"/>
                          </a:lnTo>
                          <a:close/>
                          <a:moveTo>
                            <a:pt x="10255" y="42640"/>
                          </a:moveTo>
                          <a:lnTo>
                            <a:pt x="24289" y="42640"/>
                          </a:lnTo>
                          <a:cubicBezTo>
                            <a:pt x="31537" y="42640"/>
                            <a:pt x="36780" y="41175"/>
                            <a:pt x="40173" y="38322"/>
                          </a:cubicBezTo>
                          <a:cubicBezTo>
                            <a:pt x="43565" y="35469"/>
                            <a:pt x="45262" y="31151"/>
                            <a:pt x="45262" y="25368"/>
                          </a:cubicBezTo>
                          <a:cubicBezTo>
                            <a:pt x="45262" y="19585"/>
                            <a:pt x="43565" y="15344"/>
                            <a:pt x="40096" y="12800"/>
                          </a:cubicBezTo>
                          <a:cubicBezTo>
                            <a:pt x="36626" y="10255"/>
                            <a:pt x="31151" y="8944"/>
                            <a:pt x="23595" y="8944"/>
                          </a:cubicBezTo>
                          <a:lnTo>
                            <a:pt x="10255" y="8944"/>
                          </a:lnTo>
                          <a:lnTo>
                            <a:pt x="10255" y="42640"/>
                          </a:lnTo>
                          <a:close/>
                        </a:path>
                      </a:pathLst>
                    </a:custGeom>
                    <a:solidFill>
                      <a:srgbClr val="FFFFFF"/>
                    </a:solidFill>
                    <a:ln w="7706" cap="flat">
                      <a:noFill/>
                      <a:prstDash val="solid"/>
                      <a:miter/>
                    </a:ln>
                  </p:spPr>
                  <p:txBody>
                    <a:bodyPr rtlCol="0" anchor="ctr"/>
                    <a:lstStyle/>
                    <a:p>
                      <a:endParaRPr lang="en-US"/>
                    </a:p>
                  </p:txBody>
                </p:sp>
                <p:sp>
                  <p:nvSpPr>
                    <p:cNvPr id="263" name="Graphic 4">
                      <a:extLst>
                        <a:ext uri="{FF2B5EF4-FFF2-40B4-BE49-F238E27FC236}">
                          <a16:creationId xmlns:a16="http://schemas.microsoft.com/office/drawing/2014/main" xmlns="" id="{D593BF69-1427-4932-9AC7-054C446A8FF6}"/>
                        </a:ext>
                      </a:extLst>
                    </p:cNvPr>
                    <p:cNvSpPr/>
                    <p:nvPr/>
                  </p:nvSpPr>
                  <p:spPr>
                    <a:xfrm>
                      <a:off x="5131204" y="2689311"/>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1" y="59912"/>
                            <a:pt x="0" y="55132"/>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7" y="13339"/>
                          </a:cubicBezTo>
                          <a:lnTo>
                            <a:pt x="7402" y="5706"/>
                          </a:lnTo>
                          <a:cubicBezTo>
                            <a:pt x="10641" y="3932"/>
                            <a:pt x="14188" y="2544"/>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6038"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64" name="Graphic 4">
                      <a:extLst>
                        <a:ext uri="{FF2B5EF4-FFF2-40B4-BE49-F238E27FC236}">
                          <a16:creationId xmlns:a16="http://schemas.microsoft.com/office/drawing/2014/main" xmlns="" id="{77C8000A-4AFF-4482-8E94-3F341358CEF8}"/>
                        </a:ext>
                      </a:extLst>
                    </p:cNvPr>
                    <p:cNvSpPr/>
                    <p:nvPr/>
                  </p:nvSpPr>
                  <p:spPr>
                    <a:xfrm>
                      <a:off x="5201140" y="2689311"/>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4"/>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endParaRPr lang="en-US"/>
                    </a:p>
                  </p:txBody>
                </p:sp>
                <p:sp>
                  <p:nvSpPr>
                    <p:cNvPr id="265" name="Graphic 4">
                      <a:extLst>
                        <a:ext uri="{FF2B5EF4-FFF2-40B4-BE49-F238E27FC236}">
                          <a16:creationId xmlns:a16="http://schemas.microsoft.com/office/drawing/2014/main" xmlns="" id="{A276DA43-2C10-4BD9-9733-779B645AB1B2}"/>
                        </a:ext>
                      </a:extLst>
                    </p:cNvPr>
                    <p:cNvSpPr/>
                    <p:nvPr/>
                  </p:nvSpPr>
                  <p:spPr>
                    <a:xfrm>
                      <a:off x="5259818" y="2689234"/>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70"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101"/>
                            <a:pt x="34159" y="8405"/>
                            <a:pt x="28915" y="8405"/>
                          </a:cubicBezTo>
                          <a:close/>
                        </a:path>
                      </a:pathLst>
                    </a:custGeom>
                    <a:solidFill>
                      <a:srgbClr val="FFFFFF"/>
                    </a:solidFill>
                    <a:ln w="7706" cap="flat">
                      <a:noFill/>
                      <a:prstDash val="solid"/>
                      <a:miter/>
                    </a:ln>
                  </p:spPr>
                  <p:txBody>
                    <a:bodyPr rtlCol="0" anchor="ctr"/>
                    <a:lstStyle/>
                    <a:p>
                      <a:endParaRPr lang="en-US"/>
                    </a:p>
                  </p:txBody>
                </p:sp>
                <p:sp>
                  <p:nvSpPr>
                    <p:cNvPr id="266" name="Graphic 4">
                      <a:extLst>
                        <a:ext uri="{FF2B5EF4-FFF2-40B4-BE49-F238E27FC236}">
                          <a16:creationId xmlns:a16="http://schemas.microsoft.com/office/drawing/2014/main" xmlns="" id="{E0143F13-3072-4698-A924-D2992C59B525}"/>
                        </a:ext>
                      </a:extLst>
                    </p:cNvPr>
                    <p:cNvSpPr/>
                    <p:nvPr/>
                  </p:nvSpPr>
                  <p:spPr>
                    <a:xfrm>
                      <a:off x="5323355" y="2668415"/>
                      <a:ext cx="42871" cy="88056"/>
                    </a:xfrm>
                    <a:custGeom>
                      <a:avLst/>
                      <a:gdLst>
                        <a:gd name="connsiteX0" fmla="*/ 42872 w 42871"/>
                        <a:gd name="connsiteY0" fmla="*/ 0 h 88056"/>
                        <a:gd name="connsiteX1" fmla="*/ 10024 w 42871"/>
                        <a:gd name="connsiteY1" fmla="*/ 88056 h 88056"/>
                        <a:gd name="connsiteX2" fmla="*/ 0 w 42871"/>
                        <a:gd name="connsiteY2" fmla="*/ 88056 h 88056"/>
                        <a:gd name="connsiteX3" fmla="*/ 32847 w 42871"/>
                        <a:gd name="connsiteY3" fmla="*/ 0 h 88056"/>
                        <a:gd name="connsiteX4" fmla="*/ 42872 w 42871"/>
                        <a:gd name="connsiteY4" fmla="*/ 0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1" h="88056">
                          <a:moveTo>
                            <a:pt x="42872" y="0"/>
                          </a:moveTo>
                          <a:lnTo>
                            <a:pt x="10024" y="88056"/>
                          </a:lnTo>
                          <a:lnTo>
                            <a:pt x="0" y="88056"/>
                          </a:lnTo>
                          <a:lnTo>
                            <a:pt x="32847" y="0"/>
                          </a:lnTo>
                          <a:lnTo>
                            <a:pt x="42872" y="0"/>
                          </a:lnTo>
                          <a:close/>
                        </a:path>
                      </a:pathLst>
                    </a:custGeom>
                    <a:solidFill>
                      <a:srgbClr val="FFFFFF"/>
                    </a:solidFill>
                    <a:ln w="7706" cap="flat">
                      <a:noFill/>
                      <a:prstDash val="solid"/>
                      <a:miter/>
                    </a:ln>
                  </p:spPr>
                  <p:txBody>
                    <a:bodyPr rtlCol="0" anchor="ctr"/>
                    <a:lstStyle/>
                    <a:p>
                      <a:endParaRPr lang="en-US"/>
                    </a:p>
                  </p:txBody>
                </p:sp>
                <p:sp>
                  <p:nvSpPr>
                    <p:cNvPr id="267" name="Graphic 4">
                      <a:extLst>
                        <a:ext uri="{FF2B5EF4-FFF2-40B4-BE49-F238E27FC236}">
                          <a16:creationId xmlns:a16="http://schemas.microsoft.com/office/drawing/2014/main" xmlns="" id="{0409A966-9AE4-47A4-BFA3-EE03C9B8D44C}"/>
                        </a:ext>
                      </a:extLst>
                    </p:cNvPr>
                    <p:cNvSpPr/>
                    <p:nvPr/>
                  </p:nvSpPr>
                  <p:spPr>
                    <a:xfrm>
                      <a:off x="4975216" y="2799497"/>
                      <a:ext cx="49117" cy="88056"/>
                    </a:xfrm>
                    <a:custGeom>
                      <a:avLst/>
                      <a:gdLst>
                        <a:gd name="connsiteX0" fmla="*/ 49117 w 49117"/>
                        <a:gd name="connsiteY0" fmla="*/ 88056 h 88056"/>
                        <a:gd name="connsiteX1" fmla="*/ 0 w 49117"/>
                        <a:gd name="connsiteY1" fmla="*/ 88056 h 88056"/>
                        <a:gd name="connsiteX2" fmla="*/ 0 w 49117"/>
                        <a:gd name="connsiteY2" fmla="*/ 0 h 88056"/>
                        <a:gd name="connsiteX3" fmla="*/ 49117 w 49117"/>
                        <a:gd name="connsiteY3" fmla="*/ 0 h 88056"/>
                        <a:gd name="connsiteX4" fmla="*/ 49117 w 49117"/>
                        <a:gd name="connsiteY4" fmla="*/ 9099 h 88056"/>
                        <a:gd name="connsiteX5" fmla="*/ 10255 w 49117"/>
                        <a:gd name="connsiteY5" fmla="*/ 9099 h 88056"/>
                        <a:gd name="connsiteX6" fmla="*/ 10255 w 49117"/>
                        <a:gd name="connsiteY6" fmla="*/ 37474 h 88056"/>
                        <a:gd name="connsiteX7" fmla="*/ 46727 w 49117"/>
                        <a:gd name="connsiteY7" fmla="*/ 37474 h 88056"/>
                        <a:gd name="connsiteX8" fmla="*/ 46727 w 49117"/>
                        <a:gd name="connsiteY8" fmla="*/ 46496 h 88056"/>
                        <a:gd name="connsiteX9" fmla="*/ 10255 w 49117"/>
                        <a:gd name="connsiteY9" fmla="*/ 46496 h 88056"/>
                        <a:gd name="connsiteX10" fmla="*/ 10255 w 49117"/>
                        <a:gd name="connsiteY10" fmla="*/ 78881 h 88056"/>
                        <a:gd name="connsiteX11" fmla="*/ 49117 w 49117"/>
                        <a:gd name="connsiteY11" fmla="*/ 78881 h 88056"/>
                        <a:gd name="connsiteX12" fmla="*/ 49117 w 49117"/>
                        <a:gd name="connsiteY12"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17" h="88056">
                          <a:moveTo>
                            <a:pt x="49117" y="88056"/>
                          </a:moveTo>
                          <a:lnTo>
                            <a:pt x="0" y="88056"/>
                          </a:lnTo>
                          <a:lnTo>
                            <a:pt x="0" y="0"/>
                          </a:lnTo>
                          <a:lnTo>
                            <a:pt x="49117" y="0"/>
                          </a:lnTo>
                          <a:lnTo>
                            <a:pt x="49117" y="9099"/>
                          </a:lnTo>
                          <a:lnTo>
                            <a:pt x="10255" y="9099"/>
                          </a:lnTo>
                          <a:lnTo>
                            <a:pt x="10255" y="37474"/>
                          </a:lnTo>
                          <a:lnTo>
                            <a:pt x="46727" y="37474"/>
                          </a:lnTo>
                          <a:lnTo>
                            <a:pt x="46727" y="46496"/>
                          </a:lnTo>
                          <a:lnTo>
                            <a:pt x="10255" y="46496"/>
                          </a:lnTo>
                          <a:lnTo>
                            <a:pt x="10255" y="78881"/>
                          </a:lnTo>
                          <a:lnTo>
                            <a:pt x="49117" y="78881"/>
                          </a:lnTo>
                          <a:lnTo>
                            <a:pt x="49117" y="88056"/>
                          </a:lnTo>
                          <a:close/>
                        </a:path>
                      </a:pathLst>
                    </a:custGeom>
                    <a:solidFill>
                      <a:srgbClr val="FFFFFF"/>
                    </a:solidFill>
                    <a:ln w="7706" cap="flat">
                      <a:noFill/>
                      <a:prstDash val="solid"/>
                      <a:miter/>
                    </a:ln>
                  </p:spPr>
                  <p:txBody>
                    <a:bodyPr rtlCol="0" anchor="ctr"/>
                    <a:lstStyle/>
                    <a:p>
                      <a:endParaRPr lang="en-US"/>
                    </a:p>
                  </p:txBody>
                </p:sp>
                <p:sp>
                  <p:nvSpPr>
                    <p:cNvPr id="268" name="Graphic 4">
                      <a:extLst>
                        <a:ext uri="{FF2B5EF4-FFF2-40B4-BE49-F238E27FC236}">
                          <a16:creationId xmlns:a16="http://schemas.microsoft.com/office/drawing/2014/main" xmlns="" id="{9235CE22-A51B-4614-84B1-6D065C897AF2}"/>
                        </a:ext>
                      </a:extLst>
                    </p:cNvPr>
                    <p:cNvSpPr/>
                    <p:nvPr/>
                  </p:nvSpPr>
                  <p:spPr>
                    <a:xfrm>
                      <a:off x="5033663" y="2806282"/>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69" name="Graphic 4">
                      <a:extLst>
                        <a:ext uri="{FF2B5EF4-FFF2-40B4-BE49-F238E27FC236}">
                          <a16:creationId xmlns:a16="http://schemas.microsoft.com/office/drawing/2014/main" xmlns="" id="{2B13C8D0-881A-4C78-8246-5B20F0E2D1C2}"/>
                        </a:ext>
                      </a:extLst>
                    </p:cNvPr>
                    <p:cNvSpPr/>
                    <p:nvPr/>
                  </p:nvSpPr>
                  <p:spPr>
                    <a:xfrm>
                      <a:off x="5085942" y="2793791"/>
                      <a:ext cx="55285" cy="93762"/>
                    </a:xfrm>
                    <a:custGeom>
                      <a:avLst/>
                      <a:gdLst>
                        <a:gd name="connsiteX0" fmla="*/ 45185 w 55285"/>
                        <a:gd name="connsiteY0" fmla="*/ 93762 h 93762"/>
                        <a:gd name="connsiteX1" fmla="*/ 45185 w 55285"/>
                        <a:gd name="connsiteY1" fmla="*/ 51045 h 93762"/>
                        <a:gd name="connsiteX2" fmla="*/ 41484 w 55285"/>
                        <a:gd name="connsiteY2" fmla="*/ 39016 h 93762"/>
                        <a:gd name="connsiteX3" fmla="*/ 29995 w 55285"/>
                        <a:gd name="connsiteY3" fmla="*/ 35007 h 93762"/>
                        <a:gd name="connsiteX4" fmla="*/ 14805 w 55285"/>
                        <a:gd name="connsiteY4" fmla="*/ 40636 h 93762"/>
                        <a:gd name="connsiteX5" fmla="*/ 10024 w 55285"/>
                        <a:gd name="connsiteY5" fmla="*/ 59218 h 93762"/>
                        <a:gd name="connsiteX6" fmla="*/ 10024 w 55285"/>
                        <a:gd name="connsiteY6" fmla="*/ 93762 h 93762"/>
                        <a:gd name="connsiteX7" fmla="*/ 0 w 55285"/>
                        <a:gd name="connsiteY7" fmla="*/ 93762 h 93762"/>
                        <a:gd name="connsiteX8" fmla="*/ 0 w 55285"/>
                        <a:gd name="connsiteY8" fmla="*/ 0 h 93762"/>
                        <a:gd name="connsiteX9" fmla="*/ 10024 w 55285"/>
                        <a:gd name="connsiteY9" fmla="*/ 0 h 93762"/>
                        <a:gd name="connsiteX10" fmla="*/ 10024 w 55285"/>
                        <a:gd name="connsiteY10" fmla="*/ 28375 h 93762"/>
                        <a:gd name="connsiteX11" fmla="*/ 9561 w 55285"/>
                        <a:gd name="connsiteY11" fmla="*/ 36857 h 93762"/>
                        <a:gd name="connsiteX12" fmla="*/ 10178 w 55285"/>
                        <a:gd name="connsiteY12" fmla="*/ 36857 h 93762"/>
                        <a:gd name="connsiteX13" fmla="*/ 18583 w 55285"/>
                        <a:gd name="connsiteY13" fmla="*/ 29378 h 93762"/>
                        <a:gd name="connsiteX14" fmla="*/ 30997 w 55285"/>
                        <a:gd name="connsiteY14" fmla="*/ 26602 h 93762"/>
                        <a:gd name="connsiteX15" fmla="*/ 49194 w 55285"/>
                        <a:gd name="connsiteY15" fmla="*/ 32385 h 93762"/>
                        <a:gd name="connsiteX16" fmla="*/ 55286 w 55285"/>
                        <a:gd name="connsiteY16" fmla="*/ 50659 h 93762"/>
                        <a:gd name="connsiteX17" fmla="*/ 55286 w 55285"/>
                        <a:gd name="connsiteY17" fmla="*/ 93762 h 93762"/>
                        <a:gd name="connsiteX18" fmla="*/ 45185 w 55285"/>
                        <a:gd name="connsiteY18" fmla="*/ 93762 h 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85" h="93762">
                          <a:moveTo>
                            <a:pt x="45185" y="93762"/>
                          </a:moveTo>
                          <a:lnTo>
                            <a:pt x="45185" y="51045"/>
                          </a:lnTo>
                          <a:cubicBezTo>
                            <a:pt x="45185" y="45648"/>
                            <a:pt x="43951" y="41638"/>
                            <a:pt x="41484" y="39016"/>
                          </a:cubicBezTo>
                          <a:cubicBezTo>
                            <a:pt x="39016" y="36395"/>
                            <a:pt x="35161" y="35007"/>
                            <a:pt x="29995" y="35007"/>
                          </a:cubicBezTo>
                          <a:cubicBezTo>
                            <a:pt x="23055" y="35007"/>
                            <a:pt x="17966" y="36934"/>
                            <a:pt x="14805" y="40636"/>
                          </a:cubicBezTo>
                          <a:cubicBezTo>
                            <a:pt x="11643" y="44414"/>
                            <a:pt x="10024" y="50582"/>
                            <a:pt x="10024" y="59218"/>
                          </a:cubicBezTo>
                          <a:lnTo>
                            <a:pt x="10024" y="93762"/>
                          </a:lnTo>
                          <a:lnTo>
                            <a:pt x="0" y="93762"/>
                          </a:lnTo>
                          <a:lnTo>
                            <a:pt x="0" y="0"/>
                          </a:lnTo>
                          <a:lnTo>
                            <a:pt x="10024" y="0"/>
                          </a:lnTo>
                          <a:lnTo>
                            <a:pt x="10024" y="28375"/>
                          </a:lnTo>
                          <a:cubicBezTo>
                            <a:pt x="10024" y="31768"/>
                            <a:pt x="9870" y="34621"/>
                            <a:pt x="9561" y="36857"/>
                          </a:cubicBezTo>
                          <a:lnTo>
                            <a:pt x="10178" y="36857"/>
                          </a:lnTo>
                          <a:cubicBezTo>
                            <a:pt x="12106" y="33696"/>
                            <a:pt x="14959" y="31151"/>
                            <a:pt x="18583" y="29378"/>
                          </a:cubicBezTo>
                          <a:cubicBezTo>
                            <a:pt x="22207" y="27527"/>
                            <a:pt x="26371" y="26602"/>
                            <a:pt x="30997" y="26602"/>
                          </a:cubicBezTo>
                          <a:cubicBezTo>
                            <a:pt x="39093" y="26602"/>
                            <a:pt x="45108" y="28530"/>
                            <a:pt x="49194" y="32385"/>
                          </a:cubicBezTo>
                          <a:cubicBezTo>
                            <a:pt x="53204" y="36240"/>
                            <a:pt x="55286" y="42332"/>
                            <a:pt x="55286" y="50659"/>
                          </a:cubicBezTo>
                          <a:lnTo>
                            <a:pt x="55286" y="93762"/>
                          </a:lnTo>
                          <a:lnTo>
                            <a:pt x="45185" y="93762"/>
                          </a:lnTo>
                          <a:close/>
                        </a:path>
                      </a:pathLst>
                    </a:custGeom>
                    <a:solidFill>
                      <a:srgbClr val="FFFFFF"/>
                    </a:solidFill>
                    <a:ln w="7706" cap="flat">
                      <a:noFill/>
                      <a:prstDash val="solid"/>
                      <a:miter/>
                    </a:ln>
                  </p:spPr>
                  <p:txBody>
                    <a:bodyPr rtlCol="0" anchor="ctr"/>
                    <a:lstStyle/>
                    <a:p>
                      <a:endParaRPr lang="en-US"/>
                    </a:p>
                  </p:txBody>
                </p:sp>
                <p:sp>
                  <p:nvSpPr>
                    <p:cNvPr id="270" name="Graphic 4">
                      <a:extLst>
                        <a:ext uri="{FF2B5EF4-FFF2-40B4-BE49-F238E27FC236}">
                          <a16:creationId xmlns:a16="http://schemas.microsoft.com/office/drawing/2014/main" xmlns="" id="{B98BD710-F10B-4849-893A-FDD715B878BE}"/>
                        </a:ext>
                      </a:extLst>
                    </p:cNvPr>
                    <p:cNvSpPr/>
                    <p:nvPr/>
                  </p:nvSpPr>
                  <p:spPr>
                    <a:xfrm>
                      <a:off x="5161661" y="2820316"/>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5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4" y="14111"/>
                          </a:cubicBezTo>
                          <a:cubicBezTo>
                            <a:pt x="11566" y="17812"/>
                            <a:pt x="10024" y="23980"/>
                            <a:pt x="10024" y="32616"/>
                          </a:cubicBezTo>
                          <a:lnTo>
                            <a:pt x="10024" y="67237"/>
                          </a:lnTo>
                          <a:lnTo>
                            <a:pt x="0" y="67237"/>
                          </a:lnTo>
                          <a:lnTo>
                            <a:pt x="0" y="1234"/>
                          </a:lnTo>
                          <a:lnTo>
                            <a:pt x="8096" y="1234"/>
                          </a:lnTo>
                          <a:lnTo>
                            <a:pt x="9715"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71" name="Graphic 4">
                      <a:extLst>
                        <a:ext uri="{FF2B5EF4-FFF2-40B4-BE49-F238E27FC236}">
                          <a16:creationId xmlns:a16="http://schemas.microsoft.com/office/drawing/2014/main" xmlns="" id="{989206E6-AF8C-4534-9642-A0488387BDE8}"/>
                        </a:ext>
                      </a:extLst>
                    </p:cNvPr>
                    <p:cNvSpPr/>
                    <p:nvPr/>
                  </p:nvSpPr>
                  <p:spPr>
                    <a:xfrm>
                      <a:off x="5236532" y="2797029"/>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72" name="Graphic 4">
                      <a:extLst>
                        <a:ext uri="{FF2B5EF4-FFF2-40B4-BE49-F238E27FC236}">
                          <a16:creationId xmlns:a16="http://schemas.microsoft.com/office/drawing/2014/main" xmlns="" id="{36209E69-556D-48A0-8562-15A8581F4CEF}"/>
                        </a:ext>
                      </a:extLst>
                    </p:cNvPr>
                    <p:cNvSpPr/>
                    <p:nvPr/>
                  </p:nvSpPr>
                  <p:spPr>
                    <a:xfrm>
                      <a:off x="5264907" y="2820393"/>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4"/>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endParaRPr lang="en-US"/>
                    </a:p>
                  </p:txBody>
                </p:sp>
                <p:sp>
                  <p:nvSpPr>
                    <p:cNvPr id="273" name="Graphic 4">
                      <a:extLst>
                        <a:ext uri="{FF2B5EF4-FFF2-40B4-BE49-F238E27FC236}">
                          <a16:creationId xmlns:a16="http://schemas.microsoft.com/office/drawing/2014/main" xmlns="" id="{34570F62-5AC2-4600-81A8-80E7FD0B9108}"/>
                        </a:ext>
                      </a:extLst>
                    </p:cNvPr>
                    <p:cNvSpPr/>
                    <p:nvPr/>
                  </p:nvSpPr>
                  <p:spPr>
                    <a:xfrm>
                      <a:off x="5326439" y="2797029"/>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617"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74" name="Graphic 4">
                      <a:extLst>
                        <a:ext uri="{FF2B5EF4-FFF2-40B4-BE49-F238E27FC236}">
                          <a16:creationId xmlns:a16="http://schemas.microsoft.com/office/drawing/2014/main" xmlns="" id="{C17EEB74-C70F-4552-AB06-67D5A8F50496}"/>
                        </a:ext>
                      </a:extLst>
                    </p:cNvPr>
                    <p:cNvSpPr/>
                    <p:nvPr/>
                  </p:nvSpPr>
                  <p:spPr>
                    <a:xfrm>
                      <a:off x="5349802" y="2806282"/>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75" name="Graphic 4">
                      <a:extLst>
                        <a:ext uri="{FF2B5EF4-FFF2-40B4-BE49-F238E27FC236}">
                          <a16:creationId xmlns:a16="http://schemas.microsoft.com/office/drawing/2014/main" xmlns="" id="{BF502C2C-1B06-4885-8E99-CC4612211FAC}"/>
                        </a:ext>
                      </a:extLst>
                    </p:cNvPr>
                    <p:cNvSpPr/>
                    <p:nvPr/>
                  </p:nvSpPr>
                  <p:spPr>
                    <a:xfrm>
                      <a:off x="5391594" y="2821549"/>
                      <a:ext cx="61993" cy="95689"/>
                    </a:xfrm>
                    <a:custGeom>
                      <a:avLst/>
                      <a:gdLst>
                        <a:gd name="connsiteX0" fmla="*/ 0 w 61993"/>
                        <a:gd name="connsiteY0" fmla="*/ 0 h 95689"/>
                        <a:gd name="connsiteX1" fmla="*/ 10718 w 61993"/>
                        <a:gd name="connsiteY1" fmla="*/ 0 h 95689"/>
                        <a:gd name="connsiteX2" fmla="*/ 25214 w 61993"/>
                        <a:gd name="connsiteY2" fmla="*/ 37628 h 95689"/>
                        <a:gd name="connsiteX3" fmla="*/ 31151 w 61993"/>
                        <a:gd name="connsiteY3" fmla="*/ 56211 h 95689"/>
                        <a:gd name="connsiteX4" fmla="*/ 31614 w 61993"/>
                        <a:gd name="connsiteY4" fmla="*/ 56211 h 95689"/>
                        <a:gd name="connsiteX5" fmla="*/ 34930 w 61993"/>
                        <a:gd name="connsiteY5" fmla="*/ 45724 h 95689"/>
                        <a:gd name="connsiteX6" fmla="*/ 51276 w 61993"/>
                        <a:gd name="connsiteY6" fmla="*/ 0 h 95689"/>
                        <a:gd name="connsiteX7" fmla="*/ 61994 w 61993"/>
                        <a:gd name="connsiteY7" fmla="*/ 0 h 95689"/>
                        <a:gd name="connsiteX8" fmla="*/ 33619 w 61993"/>
                        <a:gd name="connsiteY8" fmla="*/ 75179 h 95689"/>
                        <a:gd name="connsiteX9" fmla="*/ 23749 w 61993"/>
                        <a:gd name="connsiteY9" fmla="*/ 90986 h 95689"/>
                        <a:gd name="connsiteX10" fmla="*/ 9947 w 61993"/>
                        <a:gd name="connsiteY10" fmla="*/ 95690 h 95689"/>
                        <a:gd name="connsiteX11" fmla="*/ 925 w 61993"/>
                        <a:gd name="connsiteY11" fmla="*/ 94688 h 95689"/>
                        <a:gd name="connsiteX12" fmla="*/ 925 w 61993"/>
                        <a:gd name="connsiteY12" fmla="*/ 86668 h 95689"/>
                        <a:gd name="connsiteX13" fmla="*/ 8327 w 61993"/>
                        <a:gd name="connsiteY13" fmla="*/ 87362 h 95689"/>
                        <a:gd name="connsiteX14" fmla="*/ 23055 w 61993"/>
                        <a:gd name="connsiteY14" fmla="*/ 75796 h 95689"/>
                        <a:gd name="connsiteX15" fmla="*/ 26756 w 61993"/>
                        <a:gd name="connsiteY15" fmla="*/ 66389 h 95689"/>
                        <a:gd name="connsiteX16" fmla="*/ 0 w 61993"/>
                        <a:gd name="connsiteY16" fmla="*/ 0 h 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89">
                          <a:moveTo>
                            <a:pt x="0" y="0"/>
                          </a:moveTo>
                          <a:lnTo>
                            <a:pt x="10718" y="0"/>
                          </a:lnTo>
                          <a:lnTo>
                            <a:pt x="25214" y="37628"/>
                          </a:lnTo>
                          <a:cubicBezTo>
                            <a:pt x="28375" y="46187"/>
                            <a:pt x="30380" y="52433"/>
                            <a:pt x="31151" y="56211"/>
                          </a:cubicBezTo>
                          <a:lnTo>
                            <a:pt x="31614" y="56211"/>
                          </a:lnTo>
                          <a:cubicBezTo>
                            <a:pt x="32154" y="54129"/>
                            <a:pt x="33233" y="50659"/>
                            <a:pt x="34930" y="45724"/>
                          </a:cubicBezTo>
                          <a:cubicBezTo>
                            <a:pt x="36626" y="40790"/>
                            <a:pt x="42023" y="25522"/>
                            <a:pt x="51276" y="0"/>
                          </a:cubicBezTo>
                          <a:lnTo>
                            <a:pt x="61994" y="0"/>
                          </a:lnTo>
                          <a:lnTo>
                            <a:pt x="33619" y="75179"/>
                          </a:lnTo>
                          <a:cubicBezTo>
                            <a:pt x="30843" y="82582"/>
                            <a:pt x="27527" y="87902"/>
                            <a:pt x="23749" y="90986"/>
                          </a:cubicBezTo>
                          <a:cubicBezTo>
                            <a:pt x="19971" y="94071"/>
                            <a:pt x="15421" y="95690"/>
                            <a:pt x="9947" y="95690"/>
                          </a:cubicBezTo>
                          <a:cubicBezTo>
                            <a:pt x="6862" y="95690"/>
                            <a:pt x="3855" y="95381"/>
                            <a:pt x="925" y="94688"/>
                          </a:cubicBezTo>
                          <a:lnTo>
                            <a:pt x="925" y="86668"/>
                          </a:lnTo>
                          <a:cubicBezTo>
                            <a:pt x="3161" y="87131"/>
                            <a:pt x="5629" y="87362"/>
                            <a:pt x="8327" y="87362"/>
                          </a:cubicBezTo>
                          <a:cubicBezTo>
                            <a:pt x="15190" y="87362"/>
                            <a:pt x="20125" y="83507"/>
                            <a:pt x="23055" y="75796"/>
                          </a:cubicBezTo>
                          <a:lnTo>
                            <a:pt x="26756" y="66389"/>
                          </a:lnTo>
                          <a:lnTo>
                            <a:pt x="0" y="0"/>
                          </a:lnTo>
                          <a:close/>
                        </a:path>
                      </a:pathLst>
                    </a:custGeom>
                    <a:solidFill>
                      <a:srgbClr val="FFFFFF"/>
                    </a:solidFill>
                    <a:ln w="7706" cap="flat">
                      <a:noFill/>
                      <a:prstDash val="solid"/>
                      <a:miter/>
                    </a:ln>
                  </p:spPr>
                  <p:txBody>
                    <a:bodyPr rtlCol="0" anchor="ctr"/>
                    <a:lstStyle/>
                    <a:p>
                      <a:endParaRPr lang="en-US"/>
                    </a:p>
                  </p:txBody>
                </p:sp>
              </p:grpSp>
            </p:grpSp>
            <p:grpSp>
              <p:nvGrpSpPr>
                <p:cNvPr id="200" name="Graphic 4">
                  <a:extLst>
                    <a:ext uri="{FF2B5EF4-FFF2-40B4-BE49-F238E27FC236}">
                      <a16:creationId xmlns:a16="http://schemas.microsoft.com/office/drawing/2014/main" xmlns="" id="{08D46DF7-56CD-43AD-885C-6BA6F8882525}"/>
                    </a:ext>
                  </a:extLst>
                </p:cNvPr>
                <p:cNvGrpSpPr/>
                <p:nvPr/>
              </p:nvGrpSpPr>
              <p:grpSpPr>
                <a:xfrm>
                  <a:off x="4553158" y="2988795"/>
                  <a:ext cx="1242169" cy="1041794"/>
                  <a:chOff x="4553158" y="2988795"/>
                  <a:chExt cx="1242169" cy="1041794"/>
                </a:xfrm>
              </p:grpSpPr>
              <p:sp>
                <p:nvSpPr>
                  <p:cNvPr id="241" name="Graphic 4">
                    <a:extLst>
                      <a:ext uri="{FF2B5EF4-FFF2-40B4-BE49-F238E27FC236}">
                        <a16:creationId xmlns:a16="http://schemas.microsoft.com/office/drawing/2014/main" xmlns="" id="{1E77C1B2-274A-42CA-9596-D6BF734A5FB1}"/>
                      </a:ext>
                    </a:extLst>
                  </p:cNvPr>
                  <p:cNvSpPr/>
                  <p:nvPr/>
                </p:nvSpPr>
                <p:spPr>
                  <a:xfrm>
                    <a:off x="4553158" y="2988795"/>
                    <a:ext cx="1242169" cy="1041794"/>
                  </a:xfrm>
                  <a:custGeom>
                    <a:avLst/>
                    <a:gdLst>
                      <a:gd name="connsiteX0" fmla="*/ 1242169 w 1242169"/>
                      <a:gd name="connsiteY0" fmla="*/ 436272 h 1041794"/>
                      <a:gd name="connsiteX1" fmla="*/ 75693 w 1242169"/>
                      <a:gd name="connsiteY1" fmla="*/ 0 h 1041794"/>
                      <a:gd name="connsiteX2" fmla="*/ 17014 w 1242169"/>
                      <a:gd name="connsiteY2" fmla="*/ 640298 h 1041794"/>
                      <a:gd name="connsiteX3" fmla="*/ 153725 w 1242169"/>
                      <a:gd name="connsiteY3" fmla="*/ 1041795 h 1041794"/>
                      <a:gd name="connsiteX4" fmla="*/ 1242169 w 1242169"/>
                      <a:gd name="connsiteY4" fmla="*/ 436272 h 1041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169" h="1041794">
                        <a:moveTo>
                          <a:pt x="1242169" y="436272"/>
                        </a:moveTo>
                        <a:lnTo>
                          <a:pt x="75693" y="0"/>
                        </a:lnTo>
                        <a:cubicBezTo>
                          <a:pt x="4060" y="198397"/>
                          <a:pt x="-19535" y="417304"/>
                          <a:pt x="17014" y="640298"/>
                        </a:cubicBezTo>
                        <a:cubicBezTo>
                          <a:pt x="40686" y="784874"/>
                          <a:pt x="87798" y="919734"/>
                          <a:pt x="153725" y="1041795"/>
                        </a:cubicBezTo>
                        <a:lnTo>
                          <a:pt x="1242169" y="436272"/>
                        </a:lnTo>
                        <a:close/>
                      </a:path>
                    </a:pathLst>
                  </a:custGeom>
                  <a:solidFill>
                    <a:srgbClr val="2B7377"/>
                  </a:solidFill>
                  <a:ln w="7706" cap="flat">
                    <a:noFill/>
                    <a:prstDash val="solid"/>
                    <a:miter/>
                  </a:ln>
                </p:spPr>
                <p:txBody>
                  <a:bodyPr rtlCol="0" anchor="ctr"/>
                  <a:lstStyle/>
                  <a:p>
                    <a:endParaRPr lang="en-US"/>
                  </a:p>
                </p:txBody>
              </p:sp>
              <p:grpSp>
                <p:nvGrpSpPr>
                  <p:cNvPr id="242" name="Graphic 4">
                    <a:extLst>
                      <a:ext uri="{FF2B5EF4-FFF2-40B4-BE49-F238E27FC236}">
                        <a16:creationId xmlns:a16="http://schemas.microsoft.com/office/drawing/2014/main" xmlns="" id="{A3ED81EC-1170-4573-8A42-29C8A450C56D}"/>
                      </a:ext>
                    </a:extLst>
                  </p:cNvPr>
                  <p:cNvGrpSpPr/>
                  <p:nvPr/>
                </p:nvGrpSpPr>
                <p:grpSpPr>
                  <a:xfrm>
                    <a:off x="4677582" y="3331382"/>
                    <a:ext cx="642302" cy="226077"/>
                    <a:chOff x="4677582" y="3331382"/>
                    <a:chExt cx="642302" cy="226077"/>
                  </a:xfrm>
                  <a:solidFill>
                    <a:srgbClr val="FFFFFF"/>
                  </a:solidFill>
                </p:grpSpPr>
                <p:sp>
                  <p:nvSpPr>
                    <p:cNvPr id="243" name="Graphic 4">
                      <a:extLst>
                        <a:ext uri="{FF2B5EF4-FFF2-40B4-BE49-F238E27FC236}">
                          <a16:creationId xmlns:a16="http://schemas.microsoft.com/office/drawing/2014/main" xmlns="" id="{144A97E9-2EC5-4603-95D1-8E31D97C6D8B}"/>
                        </a:ext>
                      </a:extLst>
                    </p:cNvPr>
                    <p:cNvSpPr/>
                    <p:nvPr/>
                  </p:nvSpPr>
                  <p:spPr>
                    <a:xfrm>
                      <a:off x="4817840" y="3335854"/>
                      <a:ext cx="55362" cy="90446"/>
                    </a:xfrm>
                    <a:custGeom>
                      <a:avLst/>
                      <a:gdLst>
                        <a:gd name="connsiteX0" fmla="*/ 55363 w 55362"/>
                        <a:gd name="connsiteY0" fmla="*/ 65849 h 90446"/>
                        <a:gd name="connsiteX1" fmla="*/ 46958 w 55362"/>
                        <a:gd name="connsiteY1" fmla="*/ 83970 h 90446"/>
                        <a:gd name="connsiteX2" fmla="*/ 24057 w 55362"/>
                        <a:gd name="connsiteY2" fmla="*/ 90447 h 90446"/>
                        <a:gd name="connsiteX3" fmla="*/ 0 w 55362"/>
                        <a:gd name="connsiteY3" fmla="*/ 86437 h 90446"/>
                        <a:gd name="connsiteX4" fmla="*/ 0 w 55362"/>
                        <a:gd name="connsiteY4" fmla="*/ 76567 h 90446"/>
                        <a:gd name="connsiteX5" fmla="*/ 11797 w 55362"/>
                        <a:gd name="connsiteY5" fmla="*/ 80191 h 90446"/>
                        <a:gd name="connsiteX6" fmla="*/ 24443 w 55362"/>
                        <a:gd name="connsiteY6" fmla="*/ 81502 h 90446"/>
                        <a:gd name="connsiteX7" fmla="*/ 39864 w 55362"/>
                        <a:gd name="connsiteY7" fmla="*/ 77647 h 90446"/>
                        <a:gd name="connsiteX8" fmla="*/ 45031 w 55362"/>
                        <a:gd name="connsiteY8" fmla="*/ 66852 h 90446"/>
                        <a:gd name="connsiteX9" fmla="*/ 43180 w 55362"/>
                        <a:gd name="connsiteY9" fmla="*/ 59372 h 90446"/>
                        <a:gd name="connsiteX10" fmla="*/ 37011 w 55362"/>
                        <a:gd name="connsiteY10" fmla="*/ 53975 h 90446"/>
                        <a:gd name="connsiteX11" fmla="*/ 23903 w 55362"/>
                        <a:gd name="connsiteY11" fmla="*/ 48346 h 90446"/>
                        <a:gd name="connsiteX12" fmla="*/ 6323 w 55362"/>
                        <a:gd name="connsiteY12" fmla="*/ 37937 h 90446"/>
                        <a:gd name="connsiteX13" fmla="*/ 1079 w 55362"/>
                        <a:gd name="connsiteY13" fmla="*/ 22207 h 90446"/>
                        <a:gd name="connsiteX14" fmla="*/ 8713 w 55362"/>
                        <a:gd name="connsiteY14" fmla="*/ 6014 h 90446"/>
                        <a:gd name="connsiteX15" fmla="*/ 28915 w 55362"/>
                        <a:gd name="connsiteY15" fmla="*/ 0 h 90446"/>
                        <a:gd name="connsiteX16" fmla="*/ 53050 w 55362"/>
                        <a:gd name="connsiteY16" fmla="*/ 4781 h 90446"/>
                        <a:gd name="connsiteX17" fmla="*/ 49888 w 55362"/>
                        <a:gd name="connsiteY17" fmla="*/ 13725 h 90446"/>
                        <a:gd name="connsiteX18" fmla="*/ 28684 w 55362"/>
                        <a:gd name="connsiteY18" fmla="*/ 9176 h 90446"/>
                        <a:gd name="connsiteX19" fmla="*/ 15961 w 55362"/>
                        <a:gd name="connsiteY19" fmla="*/ 12645 h 90446"/>
                        <a:gd name="connsiteX20" fmla="*/ 11412 w 55362"/>
                        <a:gd name="connsiteY20" fmla="*/ 22361 h 90446"/>
                        <a:gd name="connsiteX21" fmla="*/ 13108 w 55362"/>
                        <a:gd name="connsiteY21" fmla="*/ 29840 h 90446"/>
                        <a:gd name="connsiteX22" fmla="*/ 18814 w 55362"/>
                        <a:gd name="connsiteY22" fmla="*/ 35238 h 90446"/>
                        <a:gd name="connsiteX23" fmla="*/ 31074 w 55362"/>
                        <a:gd name="connsiteY23" fmla="*/ 40635 h 90446"/>
                        <a:gd name="connsiteX24" fmla="*/ 50120 w 55362"/>
                        <a:gd name="connsiteY24" fmla="*/ 51276 h 90446"/>
                        <a:gd name="connsiteX25" fmla="*/ 55363 w 55362"/>
                        <a:gd name="connsiteY25" fmla="*/ 65849 h 9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362" h="90446">
                          <a:moveTo>
                            <a:pt x="55363" y="65849"/>
                          </a:moveTo>
                          <a:cubicBezTo>
                            <a:pt x="55363" y="73637"/>
                            <a:pt x="52587" y="79652"/>
                            <a:pt x="46958" y="83970"/>
                          </a:cubicBezTo>
                          <a:cubicBezTo>
                            <a:pt x="41329" y="88288"/>
                            <a:pt x="33696" y="90447"/>
                            <a:pt x="24057" y="90447"/>
                          </a:cubicBezTo>
                          <a:cubicBezTo>
                            <a:pt x="13648" y="90447"/>
                            <a:pt x="5552" y="89136"/>
                            <a:pt x="0" y="86437"/>
                          </a:cubicBezTo>
                          <a:lnTo>
                            <a:pt x="0" y="76567"/>
                          </a:lnTo>
                          <a:cubicBezTo>
                            <a:pt x="3624" y="78109"/>
                            <a:pt x="7556" y="79266"/>
                            <a:pt x="11797" y="80191"/>
                          </a:cubicBezTo>
                          <a:cubicBezTo>
                            <a:pt x="16038" y="81039"/>
                            <a:pt x="20279" y="81502"/>
                            <a:pt x="24443" y="81502"/>
                          </a:cubicBezTo>
                          <a:cubicBezTo>
                            <a:pt x="31305" y="81502"/>
                            <a:pt x="36395" y="80191"/>
                            <a:pt x="39864" y="77647"/>
                          </a:cubicBezTo>
                          <a:cubicBezTo>
                            <a:pt x="43334" y="75025"/>
                            <a:pt x="45031" y="71478"/>
                            <a:pt x="45031" y="66852"/>
                          </a:cubicBezTo>
                          <a:cubicBezTo>
                            <a:pt x="45031" y="63768"/>
                            <a:pt x="44414" y="61300"/>
                            <a:pt x="43180" y="59372"/>
                          </a:cubicBezTo>
                          <a:cubicBezTo>
                            <a:pt x="41946" y="57445"/>
                            <a:pt x="39941" y="55594"/>
                            <a:pt x="37011" y="53975"/>
                          </a:cubicBezTo>
                          <a:cubicBezTo>
                            <a:pt x="34158" y="52356"/>
                            <a:pt x="29763" y="50428"/>
                            <a:pt x="23903" y="48346"/>
                          </a:cubicBezTo>
                          <a:cubicBezTo>
                            <a:pt x="15730" y="45416"/>
                            <a:pt x="9870" y="41946"/>
                            <a:pt x="6323" y="37937"/>
                          </a:cubicBezTo>
                          <a:cubicBezTo>
                            <a:pt x="2776" y="33927"/>
                            <a:pt x="1079" y="28684"/>
                            <a:pt x="1079" y="22207"/>
                          </a:cubicBezTo>
                          <a:cubicBezTo>
                            <a:pt x="1079" y="15421"/>
                            <a:pt x="3624" y="10024"/>
                            <a:pt x="8713" y="6014"/>
                          </a:cubicBezTo>
                          <a:cubicBezTo>
                            <a:pt x="13802" y="2005"/>
                            <a:pt x="20587" y="0"/>
                            <a:pt x="28915" y="0"/>
                          </a:cubicBezTo>
                          <a:cubicBezTo>
                            <a:pt x="37705" y="0"/>
                            <a:pt x="45724" y="1619"/>
                            <a:pt x="53050" y="4781"/>
                          </a:cubicBezTo>
                          <a:lnTo>
                            <a:pt x="49888" y="13725"/>
                          </a:lnTo>
                          <a:cubicBezTo>
                            <a:pt x="42640" y="10641"/>
                            <a:pt x="35546" y="9176"/>
                            <a:pt x="28684" y="9176"/>
                          </a:cubicBezTo>
                          <a:cubicBezTo>
                            <a:pt x="23286" y="9176"/>
                            <a:pt x="19045" y="10332"/>
                            <a:pt x="15961" y="12645"/>
                          </a:cubicBezTo>
                          <a:cubicBezTo>
                            <a:pt x="12877" y="14959"/>
                            <a:pt x="11412" y="18197"/>
                            <a:pt x="11412" y="22361"/>
                          </a:cubicBezTo>
                          <a:cubicBezTo>
                            <a:pt x="11412" y="25445"/>
                            <a:pt x="11952" y="27913"/>
                            <a:pt x="13108" y="29840"/>
                          </a:cubicBezTo>
                          <a:cubicBezTo>
                            <a:pt x="14265" y="31768"/>
                            <a:pt x="16115" y="33541"/>
                            <a:pt x="18814" y="35238"/>
                          </a:cubicBezTo>
                          <a:cubicBezTo>
                            <a:pt x="21513" y="36857"/>
                            <a:pt x="25599" y="38631"/>
                            <a:pt x="31074" y="40635"/>
                          </a:cubicBezTo>
                          <a:cubicBezTo>
                            <a:pt x="40327" y="43951"/>
                            <a:pt x="46650" y="47498"/>
                            <a:pt x="50120" y="51276"/>
                          </a:cubicBezTo>
                          <a:cubicBezTo>
                            <a:pt x="53667" y="54900"/>
                            <a:pt x="55363" y="59835"/>
                            <a:pt x="55363" y="65849"/>
                          </a:cubicBezTo>
                          <a:close/>
                        </a:path>
                      </a:pathLst>
                    </a:custGeom>
                    <a:solidFill>
                      <a:srgbClr val="FFFFFF"/>
                    </a:solidFill>
                    <a:ln w="7706" cap="flat">
                      <a:noFill/>
                      <a:prstDash val="solid"/>
                      <a:miter/>
                    </a:ln>
                  </p:spPr>
                  <p:txBody>
                    <a:bodyPr rtlCol="0" anchor="ctr"/>
                    <a:lstStyle/>
                    <a:p>
                      <a:endParaRPr lang="en-US"/>
                    </a:p>
                  </p:txBody>
                </p:sp>
                <p:sp>
                  <p:nvSpPr>
                    <p:cNvPr id="244" name="Graphic 4">
                      <a:extLst>
                        <a:ext uri="{FF2B5EF4-FFF2-40B4-BE49-F238E27FC236}">
                          <a16:creationId xmlns:a16="http://schemas.microsoft.com/office/drawing/2014/main" xmlns="" id="{25612E6F-3038-4505-B801-220B132F47E8}"/>
                        </a:ext>
                      </a:extLst>
                    </p:cNvPr>
                    <p:cNvSpPr/>
                    <p:nvPr/>
                  </p:nvSpPr>
                  <p:spPr>
                    <a:xfrm>
                      <a:off x="4886003" y="3357907"/>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69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69"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45" name="Graphic 4">
                      <a:extLst>
                        <a:ext uri="{FF2B5EF4-FFF2-40B4-BE49-F238E27FC236}">
                          <a16:creationId xmlns:a16="http://schemas.microsoft.com/office/drawing/2014/main" xmlns="" id="{0540BC3C-DC72-4D29-A321-8967E02B783D}"/>
                        </a:ext>
                      </a:extLst>
                    </p:cNvPr>
                    <p:cNvSpPr/>
                    <p:nvPr/>
                  </p:nvSpPr>
                  <p:spPr>
                    <a:xfrm>
                      <a:off x="4950619" y="3359140"/>
                      <a:ext cx="59834" cy="66003"/>
                    </a:xfrm>
                    <a:custGeom>
                      <a:avLst/>
                      <a:gdLst>
                        <a:gd name="connsiteX0" fmla="*/ 24212 w 59834"/>
                        <a:gd name="connsiteY0" fmla="*/ 32231 h 66003"/>
                        <a:gd name="connsiteX1" fmla="*/ 1234 w 59834"/>
                        <a:gd name="connsiteY1" fmla="*/ 0 h 66003"/>
                        <a:gd name="connsiteX2" fmla="*/ 12645 w 59834"/>
                        <a:gd name="connsiteY2" fmla="*/ 0 h 66003"/>
                        <a:gd name="connsiteX3" fmla="*/ 30072 w 59834"/>
                        <a:gd name="connsiteY3" fmla="*/ 25291 h 66003"/>
                        <a:gd name="connsiteX4" fmla="*/ 47421 w 59834"/>
                        <a:gd name="connsiteY4" fmla="*/ 0 h 66003"/>
                        <a:gd name="connsiteX5" fmla="*/ 58678 w 59834"/>
                        <a:gd name="connsiteY5" fmla="*/ 0 h 66003"/>
                        <a:gd name="connsiteX6" fmla="*/ 35700 w 59834"/>
                        <a:gd name="connsiteY6" fmla="*/ 32231 h 66003"/>
                        <a:gd name="connsiteX7" fmla="*/ 59835 w 59834"/>
                        <a:gd name="connsiteY7" fmla="*/ 66004 h 66003"/>
                        <a:gd name="connsiteX8" fmla="*/ 48500 w 59834"/>
                        <a:gd name="connsiteY8" fmla="*/ 66004 h 66003"/>
                        <a:gd name="connsiteX9" fmla="*/ 29995 w 59834"/>
                        <a:gd name="connsiteY9" fmla="*/ 39248 h 66003"/>
                        <a:gd name="connsiteX10" fmla="*/ 11335 w 59834"/>
                        <a:gd name="connsiteY10" fmla="*/ 66004 h 66003"/>
                        <a:gd name="connsiteX11" fmla="*/ 0 w 59834"/>
                        <a:gd name="connsiteY11" fmla="*/ 66004 h 66003"/>
                        <a:gd name="connsiteX12" fmla="*/ 24212 w 59834"/>
                        <a:gd name="connsiteY12" fmla="*/ 32231 h 6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34" h="66003">
                          <a:moveTo>
                            <a:pt x="24212" y="32231"/>
                          </a:moveTo>
                          <a:lnTo>
                            <a:pt x="1234" y="0"/>
                          </a:lnTo>
                          <a:lnTo>
                            <a:pt x="12645" y="0"/>
                          </a:lnTo>
                          <a:lnTo>
                            <a:pt x="30072" y="25291"/>
                          </a:lnTo>
                          <a:lnTo>
                            <a:pt x="47421" y="0"/>
                          </a:lnTo>
                          <a:lnTo>
                            <a:pt x="58678" y="0"/>
                          </a:lnTo>
                          <a:lnTo>
                            <a:pt x="35700" y="32231"/>
                          </a:lnTo>
                          <a:lnTo>
                            <a:pt x="59835" y="66004"/>
                          </a:lnTo>
                          <a:lnTo>
                            <a:pt x="48500" y="66004"/>
                          </a:lnTo>
                          <a:lnTo>
                            <a:pt x="29995" y="39248"/>
                          </a:lnTo>
                          <a:lnTo>
                            <a:pt x="11335" y="66004"/>
                          </a:lnTo>
                          <a:lnTo>
                            <a:pt x="0" y="66004"/>
                          </a:lnTo>
                          <a:lnTo>
                            <a:pt x="24212" y="32231"/>
                          </a:lnTo>
                          <a:close/>
                        </a:path>
                      </a:pathLst>
                    </a:custGeom>
                    <a:solidFill>
                      <a:srgbClr val="FFFFFF"/>
                    </a:solidFill>
                    <a:ln w="7706" cap="flat">
                      <a:noFill/>
                      <a:prstDash val="solid"/>
                      <a:miter/>
                    </a:ln>
                  </p:spPr>
                  <p:txBody>
                    <a:bodyPr rtlCol="0" anchor="ctr"/>
                    <a:lstStyle/>
                    <a:p>
                      <a:endParaRPr lang="en-US"/>
                    </a:p>
                  </p:txBody>
                </p:sp>
                <p:sp>
                  <p:nvSpPr>
                    <p:cNvPr id="246" name="Graphic 4">
                      <a:extLst>
                        <a:ext uri="{FF2B5EF4-FFF2-40B4-BE49-F238E27FC236}">
                          <a16:creationId xmlns:a16="http://schemas.microsoft.com/office/drawing/2014/main" xmlns="" id="{33285D18-FFBD-466E-9130-96DE1D0CED05}"/>
                        </a:ext>
                      </a:extLst>
                    </p:cNvPr>
                    <p:cNvSpPr/>
                    <p:nvPr/>
                  </p:nvSpPr>
                  <p:spPr>
                    <a:xfrm>
                      <a:off x="5022791" y="3359140"/>
                      <a:ext cx="55285" cy="67237"/>
                    </a:xfrm>
                    <a:custGeom>
                      <a:avLst/>
                      <a:gdLst>
                        <a:gd name="connsiteX0" fmla="*/ 10178 w 55285"/>
                        <a:gd name="connsiteY0" fmla="*/ 0 h 67237"/>
                        <a:gd name="connsiteX1" fmla="*/ 10178 w 55285"/>
                        <a:gd name="connsiteY1" fmla="*/ 42794 h 67237"/>
                        <a:gd name="connsiteX2" fmla="*/ 13879 w 55285"/>
                        <a:gd name="connsiteY2" fmla="*/ 54823 h 67237"/>
                        <a:gd name="connsiteX3" fmla="*/ 25368 w 55285"/>
                        <a:gd name="connsiteY3" fmla="*/ 58833 h 67237"/>
                        <a:gd name="connsiteX4" fmla="*/ 40481 w 55285"/>
                        <a:gd name="connsiteY4" fmla="*/ 53204 h 67237"/>
                        <a:gd name="connsiteX5" fmla="*/ 45262 w 55285"/>
                        <a:gd name="connsiteY5" fmla="*/ 34698 h 67237"/>
                        <a:gd name="connsiteX6" fmla="*/ 45262 w 55285"/>
                        <a:gd name="connsiteY6" fmla="*/ 0 h 67237"/>
                        <a:gd name="connsiteX7" fmla="*/ 55286 w 55285"/>
                        <a:gd name="connsiteY7" fmla="*/ 0 h 67237"/>
                        <a:gd name="connsiteX8" fmla="*/ 55286 w 55285"/>
                        <a:gd name="connsiteY8" fmla="*/ 66004 h 67237"/>
                        <a:gd name="connsiteX9" fmla="*/ 47035 w 55285"/>
                        <a:gd name="connsiteY9" fmla="*/ 66004 h 67237"/>
                        <a:gd name="connsiteX10" fmla="*/ 45570 w 55285"/>
                        <a:gd name="connsiteY10" fmla="*/ 57136 h 67237"/>
                        <a:gd name="connsiteX11" fmla="*/ 45031 w 55285"/>
                        <a:gd name="connsiteY11" fmla="*/ 57136 h 67237"/>
                        <a:gd name="connsiteX12" fmla="*/ 36472 w 55285"/>
                        <a:gd name="connsiteY12" fmla="*/ 64616 h 67237"/>
                        <a:gd name="connsiteX13" fmla="*/ 24057 w 55285"/>
                        <a:gd name="connsiteY13" fmla="*/ 67237 h 67237"/>
                        <a:gd name="connsiteX14" fmla="*/ 6014 w 55285"/>
                        <a:gd name="connsiteY14" fmla="*/ 61532 h 67237"/>
                        <a:gd name="connsiteX15" fmla="*/ 0 w 55285"/>
                        <a:gd name="connsiteY15" fmla="*/ 43180 h 67237"/>
                        <a:gd name="connsiteX16" fmla="*/ 0 w 55285"/>
                        <a:gd name="connsiteY16" fmla="*/ 0 h 67237"/>
                        <a:gd name="connsiteX17" fmla="*/ 10178 w 55285"/>
                        <a:gd name="connsiteY17" fmla="*/ 0 h 6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285" h="67237">
                          <a:moveTo>
                            <a:pt x="10178" y="0"/>
                          </a:moveTo>
                          <a:lnTo>
                            <a:pt x="10178" y="42794"/>
                          </a:lnTo>
                          <a:cubicBezTo>
                            <a:pt x="10178" y="48192"/>
                            <a:pt x="11412" y="52201"/>
                            <a:pt x="13879" y="54823"/>
                          </a:cubicBezTo>
                          <a:cubicBezTo>
                            <a:pt x="16347" y="57445"/>
                            <a:pt x="20125" y="58833"/>
                            <a:pt x="25368" y="58833"/>
                          </a:cubicBezTo>
                          <a:cubicBezTo>
                            <a:pt x="32308" y="58833"/>
                            <a:pt x="37320" y="56982"/>
                            <a:pt x="40481" y="53204"/>
                          </a:cubicBezTo>
                          <a:cubicBezTo>
                            <a:pt x="43643" y="49426"/>
                            <a:pt x="45262" y="43257"/>
                            <a:pt x="45262" y="34698"/>
                          </a:cubicBezTo>
                          <a:lnTo>
                            <a:pt x="45262" y="0"/>
                          </a:lnTo>
                          <a:lnTo>
                            <a:pt x="55286" y="0"/>
                          </a:lnTo>
                          <a:lnTo>
                            <a:pt x="55286" y="66004"/>
                          </a:lnTo>
                          <a:lnTo>
                            <a:pt x="47035" y="66004"/>
                          </a:lnTo>
                          <a:lnTo>
                            <a:pt x="45570" y="57136"/>
                          </a:lnTo>
                          <a:lnTo>
                            <a:pt x="45031" y="57136"/>
                          </a:lnTo>
                          <a:cubicBezTo>
                            <a:pt x="42949" y="60375"/>
                            <a:pt x="40173" y="62919"/>
                            <a:pt x="36472" y="64616"/>
                          </a:cubicBezTo>
                          <a:cubicBezTo>
                            <a:pt x="32848" y="66312"/>
                            <a:pt x="28684" y="67237"/>
                            <a:pt x="24057" y="67237"/>
                          </a:cubicBezTo>
                          <a:cubicBezTo>
                            <a:pt x="16038" y="67237"/>
                            <a:pt x="10024" y="65310"/>
                            <a:pt x="6014" y="61532"/>
                          </a:cubicBezTo>
                          <a:cubicBezTo>
                            <a:pt x="2005" y="57753"/>
                            <a:pt x="0" y="51585"/>
                            <a:pt x="0" y="43180"/>
                          </a:cubicBezTo>
                          <a:lnTo>
                            <a:pt x="0" y="0"/>
                          </a:lnTo>
                          <a:lnTo>
                            <a:pt x="10178" y="0"/>
                          </a:lnTo>
                          <a:close/>
                        </a:path>
                      </a:pathLst>
                    </a:custGeom>
                    <a:solidFill>
                      <a:srgbClr val="FFFFFF"/>
                    </a:solidFill>
                    <a:ln w="7706" cap="flat">
                      <a:noFill/>
                      <a:prstDash val="solid"/>
                      <a:miter/>
                    </a:ln>
                  </p:spPr>
                  <p:txBody>
                    <a:bodyPr rtlCol="0" anchor="ctr"/>
                    <a:lstStyle/>
                    <a:p>
                      <a:endParaRPr lang="en-US"/>
                    </a:p>
                  </p:txBody>
                </p:sp>
                <p:sp>
                  <p:nvSpPr>
                    <p:cNvPr id="247" name="Graphic 4">
                      <a:extLst>
                        <a:ext uri="{FF2B5EF4-FFF2-40B4-BE49-F238E27FC236}">
                          <a16:creationId xmlns:a16="http://schemas.microsoft.com/office/drawing/2014/main" xmlns="" id="{D905997D-C3E7-4E1E-AE6E-A3F6EF62C98E}"/>
                        </a:ext>
                      </a:extLst>
                    </p:cNvPr>
                    <p:cNvSpPr/>
                    <p:nvPr/>
                  </p:nvSpPr>
                  <p:spPr>
                    <a:xfrm>
                      <a:off x="5094346" y="3357984"/>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0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0" y="59912"/>
                            <a:pt x="0" y="55132"/>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0"/>
                            <a:pt x="29146" y="8250"/>
                          </a:cubicBezTo>
                          <a:cubicBezTo>
                            <a:pt x="23672" y="8250"/>
                            <a:pt x="17426" y="9947"/>
                            <a:pt x="10487" y="13339"/>
                          </a:cubicBezTo>
                          <a:lnTo>
                            <a:pt x="7402" y="5706"/>
                          </a:lnTo>
                          <a:cubicBezTo>
                            <a:pt x="10641" y="3932"/>
                            <a:pt x="14188" y="2544"/>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5961"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48" name="Graphic 4">
                      <a:extLst>
                        <a:ext uri="{FF2B5EF4-FFF2-40B4-BE49-F238E27FC236}">
                          <a16:creationId xmlns:a16="http://schemas.microsoft.com/office/drawing/2014/main" xmlns="" id="{6628DD14-E85F-472B-A8E7-8AFAD1357565}"/>
                        </a:ext>
                      </a:extLst>
                    </p:cNvPr>
                    <p:cNvSpPr/>
                    <p:nvPr/>
                  </p:nvSpPr>
                  <p:spPr>
                    <a:xfrm>
                      <a:off x="5167907" y="3331382"/>
                      <a:ext cx="10023" cy="93762"/>
                    </a:xfrm>
                    <a:custGeom>
                      <a:avLst/>
                      <a:gdLst>
                        <a:gd name="connsiteX0" fmla="*/ 10024 w 10023"/>
                        <a:gd name="connsiteY0" fmla="*/ 93762 h 93762"/>
                        <a:gd name="connsiteX1" fmla="*/ 0 w 10023"/>
                        <a:gd name="connsiteY1" fmla="*/ 93762 h 93762"/>
                        <a:gd name="connsiteX2" fmla="*/ 0 w 10023"/>
                        <a:gd name="connsiteY2" fmla="*/ 0 h 93762"/>
                        <a:gd name="connsiteX3" fmla="*/ 10024 w 10023"/>
                        <a:gd name="connsiteY3" fmla="*/ 0 h 93762"/>
                        <a:gd name="connsiteX4" fmla="*/ 10024 w 10023"/>
                        <a:gd name="connsiteY4" fmla="*/ 93762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2"/>
                          </a:moveTo>
                          <a:lnTo>
                            <a:pt x="0" y="93762"/>
                          </a:lnTo>
                          <a:lnTo>
                            <a:pt x="0" y="0"/>
                          </a:lnTo>
                          <a:lnTo>
                            <a:pt x="10024" y="0"/>
                          </a:lnTo>
                          <a:lnTo>
                            <a:pt x="10024" y="93762"/>
                          </a:lnTo>
                          <a:close/>
                        </a:path>
                      </a:pathLst>
                    </a:custGeom>
                    <a:solidFill>
                      <a:srgbClr val="FFFFFF"/>
                    </a:solidFill>
                    <a:ln w="7706" cap="flat">
                      <a:noFill/>
                      <a:prstDash val="solid"/>
                      <a:miter/>
                    </a:ln>
                  </p:spPr>
                  <p:txBody>
                    <a:bodyPr rtlCol="0" anchor="ctr"/>
                    <a:lstStyle/>
                    <a:p>
                      <a:endParaRPr lang="en-US"/>
                    </a:p>
                  </p:txBody>
                </p:sp>
                <p:sp>
                  <p:nvSpPr>
                    <p:cNvPr id="249" name="Graphic 4">
                      <a:extLst>
                        <a:ext uri="{FF2B5EF4-FFF2-40B4-BE49-F238E27FC236}">
                          <a16:creationId xmlns:a16="http://schemas.microsoft.com/office/drawing/2014/main" xmlns="" id="{E542C569-1566-4926-95B6-AE0756015C02}"/>
                        </a:ext>
                      </a:extLst>
                    </p:cNvPr>
                    <p:cNvSpPr/>
                    <p:nvPr/>
                  </p:nvSpPr>
                  <p:spPr>
                    <a:xfrm>
                      <a:off x="4677582" y="3466705"/>
                      <a:ext cx="81039" cy="90678"/>
                    </a:xfrm>
                    <a:custGeom>
                      <a:avLst/>
                      <a:gdLst>
                        <a:gd name="connsiteX0" fmla="*/ 81039 w 81039"/>
                        <a:gd name="connsiteY0" fmla="*/ 45339 h 90678"/>
                        <a:gd name="connsiteX1" fmla="*/ 70322 w 81039"/>
                        <a:gd name="connsiteY1" fmla="*/ 78572 h 90678"/>
                        <a:gd name="connsiteX2" fmla="*/ 40558 w 81039"/>
                        <a:gd name="connsiteY2" fmla="*/ 90678 h 90678"/>
                        <a:gd name="connsiteX3" fmla="*/ 10564 w 81039"/>
                        <a:gd name="connsiteY3" fmla="*/ 78803 h 90678"/>
                        <a:gd name="connsiteX4" fmla="*/ 0 w 81039"/>
                        <a:gd name="connsiteY4" fmla="*/ 45185 h 90678"/>
                        <a:gd name="connsiteX5" fmla="*/ 10641 w 81039"/>
                        <a:gd name="connsiteY5" fmla="*/ 11874 h 90678"/>
                        <a:gd name="connsiteX6" fmla="*/ 40790 w 81039"/>
                        <a:gd name="connsiteY6" fmla="*/ 0 h 90678"/>
                        <a:gd name="connsiteX7" fmla="*/ 70399 w 81039"/>
                        <a:gd name="connsiteY7" fmla="*/ 12029 h 90678"/>
                        <a:gd name="connsiteX8" fmla="*/ 81039 w 81039"/>
                        <a:gd name="connsiteY8" fmla="*/ 45339 h 90678"/>
                        <a:gd name="connsiteX9" fmla="*/ 10872 w 81039"/>
                        <a:gd name="connsiteY9" fmla="*/ 45339 h 90678"/>
                        <a:gd name="connsiteX10" fmla="*/ 18506 w 81039"/>
                        <a:gd name="connsiteY10" fmla="*/ 72480 h 90678"/>
                        <a:gd name="connsiteX11" fmla="*/ 40635 w 81039"/>
                        <a:gd name="connsiteY11" fmla="*/ 81733 h 90678"/>
                        <a:gd name="connsiteX12" fmla="*/ 62765 w 81039"/>
                        <a:gd name="connsiteY12" fmla="*/ 72480 h 90678"/>
                        <a:gd name="connsiteX13" fmla="*/ 70244 w 81039"/>
                        <a:gd name="connsiteY13" fmla="*/ 45339 h 90678"/>
                        <a:gd name="connsiteX14" fmla="*/ 62842 w 81039"/>
                        <a:gd name="connsiteY14" fmla="*/ 18351 h 90678"/>
                        <a:gd name="connsiteX15" fmla="*/ 40790 w 81039"/>
                        <a:gd name="connsiteY15" fmla="*/ 9176 h 90678"/>
                        <a:gd name="connsiteX16" fmla="*/ 18506 w 81039"/>
                        <a:gd name="connsiteY16" fmla="*/ 18428 h 90678"/>
                        <a:gd name="connsiteX17" fmla="*/ 10872 w 81039"/>
                        <a:gd name="connsiteY17" fmla="*/ 45339 h 9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039" h="90678">
                          <a:moveTo>
                            <a:pt x="81039" y="45339"/>
                          </a:moveTo>
                          <a:cubicBezTo>
                            <a:pt x="81039" y="59449"/>
                            <a:pt x="77493" y="70553"/>
                            <a:pt x="70322" y="78572"/>
                          </a:cubicBezTo>
                          <a:cubicBezTo>
                            <a:pt x="63228" y="86668"/>
                            <a:pt x="53281" y="90678"/>
                            <a:pt x="40558" y="90678"/>
                          </a:cubicBezTo>
                          <a:cubicBezTo>
                            <a:pt x="27604" y="90678"/>
                            <a:pt x="17580" y="86746"/>
                            <a:pt x="10564" y="78803"/>
                          </a:cubicBezTo>
                          <a:cubicBezTo>
                            <a:pt x="3547" y="70861"/>
                            <a:pt x="0" y="59681"/>
                            <a:pt x="0" y="45185"/>
                          </a:cubicBezTo>
                          <a:cubicBezTo>
                            <a:pt x="0" y="30843"/>
                            <a:pt x="3547" y="19739"/>
                            <a:pt x="10641" y="11874"/>
                          </a:cubicBezTo>
                          <a:cubicBezTo>
                            <a:pt x="17735" y="4009"/>
                            <a:pt x="27759" y="0"/>
                            <a:pt x="40790" y="0"/>
                          </a:cubicBezTo>
                          <a:cubicBezTo>
                            <a:pt x="53435" y="0"/>
                            <a:pt x="63305" y="4009"/>
                            <a:pt x="70399" y="12029"/>
                          </a:cubicBezTo>
                          <a:cubicBezTo>
                            <a:pt x="77493" y="20048"/>
                            <a:pt x="81039" y="31228"/>
                            <a:pt x="81039" y="45339"/>
                          </a:cubicBezTo>
                          <a:close/>
                          <a:moveTo>
                            <a:pt x="10872" y="45339"/>
                          </a:moveTo>
                          <a:cubicBezTo>
                            <a:pt x="10872" y="57291"/>
                            <a:pt x="13417" y="66312"/>
                            <a:pt x="18506" y="72480"/>
                          </a:cubicBezTo>
                          <a:cubicBezTo>
                            <a:pt x="23595" y="78649"/>
                            <a:pt x="30997" y="81733"/>
                            <a:pt x="40635" y="81733"/>
                          </a:cubicBezTo>
                          <a:cubicBezTo>
                            <a:pt x="50428" y="81733"/>
                            <a:pt x="57753" y="78649"/>
                            <a:pt x="62765" y="72480"/>
                          </a:cubicBezTo>
                          <a:cubicBezTo>
                            <a:pt x="67777" y="66312"/>
                            <a:pt x="70244" y="57291"/>
                            <a:pt x="70244" y="45339"/>
                          </a:cubicBezTo>
                          <a:cubicBezTo>
                            <a:pt x="70244" y="33464"/>
                            <a:pt x="67777" y="24520"/>
                            <a:pt x="62842" y="18351"/>
                          </a:cubicBezTo>
                          <a:cubicBezTo>
                            <a:pt x="57907" y="12260"/>
                            <a:pt x="50505" y="9176"/>
                            <a:pt x="40790" y="9176"/>
                          </a:cubicBezTo>
                          <a:cubicBezTo>
                            <a:pt x="30997" y="9176"/>
                            <a:pt x="23595" y="12260"/>
                            <a:pt x="18506" y="18428"/>
                          </a:cubicBezTo>
                          <a:cubicBezTo>
                            <a:pt x="13417" y="24674"/>
                            <a:pt x="10872" y="33619"/>
                            <a:pt x="10872" y="45339"/>
                          </a:cubicBezTo>
                          <a:close/>
                        </a:path>
                      </a:pathLst>
                    </a:custGeom>
                    <a:solidFill>
                      <a:srgbClr val="FFFFFF"/>
                    </a:solidFill>
                    <a:ln w="7706" cap="flat">
                      <a:noFill/>
                      <a:prstDash val="solid"/>
                      <a:miter/>
                    </a:ln>
                  </p:spPr>
                  <p:txBody>
                    <a:bodyPr rtlCol="0" anchor="ctr"/>
                    <a:lstStyle/>
                    <a:p>
                      <a:endParaRPr lang="en-US"/>
                    </a:p>
                  </p:txBody>
                </p:sp>
                <p:sp>
                  <p:nvSpPr>
                    <p:cNvPr id="250" name="Graphic 4">
                      <a:extLst>
                        <a:ext uri="{FF2B5EF4-FFF2-40B4-BE49-F238E27FC236}">
                          <a16:creationId xmlns:a16="http://schemas.microsoft.com/office/drawing/2014/main" xmlns="" id="{BA9BD7A3-FDB9-4CA7-941A-27002B39DBC2}"/>
                        </a:ext>
                      </a:extLst>
                    </p:cNvPr>
                    <p:cNvSpPr/>
                    <p:nvPr/>
                  </p:nvSpPr>
                  <p:spPr>
                    <a:xfrm>
                      <a:off x="4776665" y="3488989"/>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0 w 38090"/>
                        <a:gd name="connsiteY9" fmla="*/ 1080 h 67083"/>
                        <a:gd name="connsiteX10" fmla="*/ 9407 w 38090"/>
                        <a:gd name="connsiteY10" fmla="*/ 13340 h 67083"/>
                        <a:gd name="connsiteX11" fmla="*/ 9870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4" y="9330"/>
                            <a:pt x="31537" y="9022"/>
                            <a:pt x="29455" y="9022"/>
                          </a:cubicBezTo>
                          <a:cubicBezTo>
                            <a:pt x="24134" y="9022"/>
                            <a:pt x="19508" y="11181"/>
                            <a:pt x="15730" y="15499"/>
                          </a:cubicBezTo>
                          <a:cubicBezTo>
                            <a:pt x="11952" y="19817"/>
                            <a:pt x="10024" y="25214"/>
                            <a:pt x="10024" y="31691"/>
                          </a:cubicBezTo>
                          <a:lnTo>
                            <a:pt x="10024" y="67083"/>
                          </a:lnTo>
                          <a:lnTo>
                            <a:pt x="0" y="67083"/>
                          </a:lnTo>
                          <a:lnTo>
                            <a:pt x="0" y="1080"/>
                          </a:lnTo>
                          <a:lnTo>
                            <a:pt x="8250" y="1080"/>
                          </a:lnTo>
                          <a:lnTo>
                            <a:pt x="9407" y="13340"/>
                          </a:lnTo>
                          <a:lnTo>
                            <a:pt x="9870" y="13340"/>
                          </a:lnTo>
                          <a:cubicBezTo>
                            <a:pt x="12337" y="9022"/>
                            <a:pt x="15267"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endParaRPr lang="en-US"/>
                    </a:p>
                  </p:txBody>
                </p:sp>
                <p:sp>
                  <p:nvSpPr>
                    <p:cNvPr id="251" name="Graphic 4">
                      <a:extLst>
                        <a:ext uri="{FF2B5EF4-FFF2-40B4-BE49-F238E27FC236}">
                          <a16:creationId xmlns:a16="http://schemas.microsoft.com/office/drawing/2014/main" xmlns="" id="{D5383F5C-3F9D-41B3-8698-9AD34EF47F4F}"/>
                        </a:ext>
                      </a:extLst>
                    </p:cNvPr>
                    <p:cNvSpPr/>
                    <p:nvPr/>
                  </p:nvSpPr>
                  <p:spPr>
                    <a:xfrm>
                      <a:off x="4826322" y="3465703"/>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52" name="Graphic 4">
                      <a:extLst>
                        <a:ext uri="{FF2B5EF4-FFF2-40B4-BE49-F238E27FC236}">
                          <a16:creationId xmlns:a16="http://schemas.microsoft.com/office/drawing/2014/main" xmlns="" id="{65174D77-A054-4272-BD83-064F231CFEBF}"/>
                        </a:ext>
                      </a:extLst>
                    </p:cNvPr>
                    <p:cNvSpPr/>
                    <p:nvPr/>
                  </p:nvSpPr>
                  <p:spPr>
                    <a:xfrm>
                      <a:off x="4854620" y="3488989"/>
                      <a:ext cx="55902" cy="68470"/>
                    </a:xfrm>
                    <a:custGeom>
                      <a:avLst/>
                      <a:gdLst>
                        <a:gd name="connsiteX0" fmla="*/ 31614 w 55902"/>
                        <a:gd name="connsiteY0" fmla="*/ 68471 h 68470"/>
                        <a:gd name="connsiteX1" fmla="*/ 8482 w 55902"/>
                        <a:gd name="connsiteY1" fmla="*/ 59527 h 68470"/>
                        <a:gd name="connsiteX2" fmla="*/ 0 w 55902"/>
                        <a:gd name="connsiteY2" fmla="*/ 34775 h 68470"/>
                        <a:gd name="connsiteX3" fmla="*/ 7865 w 55902"/>
                        <a:gd name="connsiteY3" fmla="*/ 9407 h 68470"/>
                        <a:gd name="connsiteX4" fmla="*/ 28992 w 55902"/>
                        <a:gd name="connsiteY4" fmla="*/ 0 h 68470"/>
                        <a:gd name="connsiteX5" fmla="*/ 48655 w 55902"/>
                        <a:gd name="connsiteY5" fmla="*/ 8173 h 68470"/>
                        <a:gd name="connsiteX6" fmla="*/ 55903 w 55902"/>
                        <a:gd name="connsiteY6" fmla="*/ 29686 h 68470"/>
                        <a:gd name="connsiteX7" fmla="*/ 55903 w 55902"/>
                        <a:gd name="connsiteY7" fmla="*/ 36009 h 68470"/>
                        <a:gd name="connsiteX8" fmla="*/ 10410 w 55902"/>
                        <a:gd name="connsiteY8" fmla="*/ 36009 h 68470"/>
                        <a:gd name="connsiteX9" fmla="*/ 16270 w 55902"/>
                        <a:gd name="connsiteY9" fmla="*/ 53667 h 68470"/>
                        <a:gd name="connsiteX10" fmla="*/ 31999 w 55902"/>
                        <a:gd name="connsiteY10" fmla="*/ 59681 h 68470"/>
                        <a:gd name="connsiteX11" fmla="*/ 53050 w 55902"/>
                        <a:gd name="connsiteY11" fmla="*/ 55209 h 68470"/>
                        <a:gd name="connsiteX12" fmla="*/ 53050 w 55902"/>
                        <a:gd name="connsiteY12" fmla="*/ 64153 h 68470"/>
                        <a:gd name="connsiteX13" fmla="*/ 43026 w 55902"/>
                        <a:gd name="connsiteY13" fmla="*/ 67469 h 68470"/>
                        <a:gd name="connsiteX14" fmla="*/ 31614 w 55902"/>
                        <a:gd name="connsiteY14" fmla="*/ 68471 h 68470"/>
                        <a:gd name="connsiteX15" fmla="*/ 28915 w 55902"/>
                        <a:gd name="connsiteY15" fmla="*/ 8405 h 68470"/>
                        <a:gd name="connsiteX16" fmla="*/ 16270 w 55902"/>
                        <a:gd name="connsiteY16" fmla="*/ 13571 h 68470"/>
                        <a:gd name="connsiteX17" fmla="*/ 10718 w 55902"/>
                        <a:gd name="connsiteY17" fmla="*/ 27913 h 68470"/>
                        <a:gd name="connsiteX18" fmla="*/ 45262 w 55902"/>
                        <a:gd name="connsiteY18" fmla="*/ 27913 h 68470"/>
                        <a:gd name="connsiteX19" fmla="*/ 41021 w 55902"/>
                        <a:gd name="connsiteY19" fmla="*/ 13417 h 68470"/>
                        <a:gd name="connsiteX20" fmla="*/ 28915 w 55902"/>
                        <a:gd name="connsiteY20" fmla="*/ 8405 h 6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0">
                          <a:moveTo>
                            <a:pt x="31614" y="68471"/>
                          </a:moveTo>
                          <a:cubicBezTo>
                            <a:pt x="21821" y="68471"/>
                            <a:pt x="14188" y="65464"/>
                            <a:pt x="8482" y="59527"/>
                          </a:cubicBezTo>
                          <a:cubicBezTo>
                            <a:pt x="2853" y="53589"/>
                            <a:pt x="0" y="45339"/>
                            <a:pt x="0" y="34775"/>
                          </a:cubicBezTo>
                          <a:cubicBezTo>
                            <a:pt x="0" y="24135"/>
                            <a:pt x="2622" y="15653"/>
                            <a:pt x="7865" y="9407"/>
                          </a:cubicBezTo>
                          <a:cubicBezTo>
                            <a:pt x="13108" y="3161"/>
                            <a:pt x="20125" y="0"/>
                            <a:pt x="28992" y="0"/>
                          </a:cubicBezTo>
                          <a:cubicBezTo>
                            <a:pt x="37243" y="0"/>
                            <a:pt x="43797" y="2699"/>
                            <a:pt x="48655" y="8173"/>
                          </a:cubicBezTo>
                          <a:cubicBezTo>
                            <a:pt x="53512" y="13648"/>
                            <a:pt x="55903" y="20819"/>
                            <a:pt x="55903" y="29686"/>
                          </a:cubicBezTo>
                          <a:lnTo>
                            <a:pt x="55903" y="36009"/>
                          </a:lnTo>
                          <a:lnTo>
                            <a:pt x="10410" y="36009"/>
                          </a:lnTo>
                          <a:cubicBezTo>
                            <a:pt x="10641" y="43720"/>
                            <a:pt x="12569" y="49657"/>
                            <a:pt x="16270"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53" name="Graphic 4">
                      <a:extLst>
                        <a:ext uri="{FF2B5EF4-FFF2-40B4-BE49-F238E27FC236}">
                          <a16:creationId xmlns:a16="http://schemas.microsoft.com/office/drawing/2014/main" xmlns="" id="{FD3097E5-A89C-484E-BD5D-6BA91FDCCEF5}"/>
                        </a:ext>
                      </a:extLst>
                    </p:cNvPr>
                    <p:cNvSpPr/>
                    <p:nvPr/>
                  </p:nvSpPr>
                  <p:spPr>
                    <a:xfrm>
                      <a:off x="4927564" y="3488989"/>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5"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54" name="Graphic 4">
                      <a:extLst>
                        <a:ext uri="{FF2B5EF4-FFF2-40B4-BE49-F238E27FC236}">
                          <a16:creationId xmlns:a16="http://schemas.microsoft.com/office/drawing/2014/main" xmlns="" id="{ED297C6D-935F-4F50-9C24-6783D1D3C5BE}"/>
                        </a:ext>
                      </a:extLst>
                    </p:cNvPr>
                    <p:cNvSpPr/>
                    <p:nvPr/>
                  </p:nvSpPr>
                  <p:spPr>
                    <a:xfrm>
                      <a:off x="4994570" y="3474955"/>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55" name="Graphic 4">
                      <a:extLst>
                        <a:ext uri="{FF2B5EF4-FFF2-40B4-BE49-F238E27FC236}">
                          <a16:creationId xmlns:a16="http://schemas.microsoft.com/office/drawing/2014/main" xmlns="" id="{77D3CAA5-834F-4F42-8595-D3E1357AF5A1}"/>
                        </a:ext>
                      </a:extLst>
                    </p:cNvPr>
                    <p:cNvSpPr/>
                    <p:nvPr/>
                  </p:nvSpPr>
                  <p:spPr>
                    <a:xfrm>
                      <a:off x="5041914" y="3489066"/>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0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4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0 h 68393"/>
                        <a:gd name="connsiteX28" fmla="*/ 22978 w 52972"/>
                        <a:gd name="connsiteY28" fmla="*/ 6014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0" y="59912"/>
                            <a:pt x="0" y="55132"/>
                            <a:pt x="0" y="48886"/>
                          </a:cubicBezTo>
                          <a:cubicBezTo>
                            <a:pt x="0" y="35547"/>
                            <a:pt x="10641" y="28530"/>
                            <a:pt x="31999" y="27913"/>
                          </a:cubicBezTo>
                          <a:lnTo>
                            <a:pt x="43180" y="27527"/>
                          </a:lnTo>
                          <a:lnTo>
                            <a:pt x="43180" y="23440"/>
                          </a:lnTo>
                          <a:cubicBezTo>
                            <a:pt x="43180" y="18274"/>
                            <a:pt x="42100" y="14419"/>
                            <a:pt x="39864" y="11952"/>
                          </a:cubicBezTo>
                          <a:cubicBezTo>
                            <a:pt x="37628" y="9484"/>
                            <a:pt x="34081" y="8250"/>
                            <a:pt x="29146" y="8250"/>
                          </a:cubicBezTo>
                          <a:cubicBezTo>
                            <a:pt x="23672" y="8250"/>
                            <a:pt x="17426" y="9947"/>
                            <a:pt x="10486" y="13339"/>
                          </a:cubicBezTo>
                          <a:lnTo>
                            <a:pt x="7402" y="5706"/>
                          </a:lnTo>
                          <a:cubicBezTo>
                            <a:pt x="10641" y="3932"/>
                            <a:pt x="14188" y="2544"/>
                            <a:pt x="18120" y="1542"/>
                          </a:cubicBezTo>
                          <a:cubicBezTo>
                            <a:pt x="21976" y="540"/>
                            <a:pt x="25908" y="0"/>
                            <a:pt x="29763" y="0"/>
                          </a:cubicBezTo>
                          <a:cubicBezTo>
                            <a:pt x="37628" y="0"/>
                            <a:pt x="43488" y="1773"/>
                            <a:pt x="47267" y="5243"/>
                          </a:cubicBezTo>
                          <a:cubicBezTo>
                            <a:pt x="51045" y="8713"/>
                            <a:pt x="52973" y="14342"/>
                            <a:pt x="52973" y="22053"/>
                          </a:cubicBezTo>
                          <a:lnTo>
                            <a:pt x="52973" y="67083"/>
                          </a:lnTo>
                          <a:lnTo>
                            <a:pt x="45570" y="67083"/>
                          </a:lnTo>
                          <a:close/>
                          <a:moveTo>
                            <a:pt x="22978" y="60144"/>
                          </a:moveTo>
                          <a:cubicBezTo>
                            <a:pt x="29223" y="60144"/>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0"/>
                          </a:cubicBezTo>
                          <a:cubicBezTo>
                            <a:pt x="15961" y="59141"/>
                            <a:pt x="18968" y="60144"/>
                            <a:pt x="22978" y="60144"/>
                          </a:cubicBezTo>
                          <a:close/>
                        </a:path>
                      </a:pathLst>
                    </a:custGeom>
                    <a:solidFill>
                      <a:srgbClr val="FFFFFF"/>
                    </a:solidFill>
                    <a:ln w="7706" cap="flat">
                      <a:noFill/>
                      <a:prstDash val="solid"/>
                      <a:miter/>
                    </a:ln>
                  </p:spPr>
                  <p:txBody>
                    <a:bodyPr rtlCol="0" anchor="ctr"/>
                    <a:lstStyle/>
                    <a:p>
                      <a:endParaRPr lang="en-US"/>
                    </a:p>
                  </p:txBody>
                </p:sp>
                <p:sp>
                  <p:nvSpPr>
                    <p:cNvPr id="256" name="Graphic 4">
                      <a:extLst>
                        <a:ext uri="{FF2B5EF4-FFF2-40B4-BE49-F238E27FC236}">
                          <a16:creationId xmlns:a16="http://schemas.microsoft.com/office/drawing/2014/main" xmlns="" id="{C23BC878-1ACD-46E2-B10F-2158C9C2C525}"/>
                        </a:ext>
                      </a:extLst>
                    </p:cNvPr>
                    <p:cNvSpPr/>
                    <p:nvPr/>
                  </p:nvSpPr>
                  <p:spPr>
                    <a:xfrm>
                      <a:off x="5106683" y="3474955"/>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833" y="74254"/>
                            <a:pt x="30072" y="74254"/>
                          </a:cubicBezTo>
                          <a:close/>
                        </a:path>
                      </a:pathLst>
                    </a:custGeom>
                    <a:solidFill>
                      <a:srgbClr val="FFFFFF"/>
                    </a:solidFill>
                    <a:ln w="7706" cap="flat">
                      <a:noFill/>
                      <a:prstDash val="solid"/>
                      <a:miter/>
                    </a:ln>
                  </p:spPr>
                  <p:txBody>
                    <a:bodyPr rtlCol="0" anchor="ctr"/>
                    <a:lstStyle/>
                    <a:p>
                      <a:endParaRPr lang="en-US"/>
                    </a:p>
                  </p:txBody>
                </p:sp>
                <p:sp>
                  <p:nvSpPr>
                    <p:cNvPr id="257" name="Graphic 4">
                      <a:extLst>
                        <a:ext uri="{FF2B5EF4-FFF2-40B4-BE49-F238E27FC236}">
                          <a16:creationId xmlns:a16="http://schemas.microsoft.com/office/drawing/2014/main" xmlns="" id="{609F3D80-929E-431C-9D02-928F0C3F9C42}"/>
                        </a:ext>
                      </a:extLst>
                    </p:cNvPr>
                    <p:cNvSpPr/>
                    <p:nvPr/>
                  </p:nvSpPr>
                  <p:spPr>
                    <a:xfrm>
                      <a:off x="5158191" y="3465703"/>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58" name="Graphic 4">
                      <a:extLst>
                        <a:ext uri="{FF2B5EF4-FFF2-40B4-BE49-F238E27FC236}">
                          <a16:creationId xmlns:a16="http://schemas.microsoft.com/office/drawing/2014/main" xmlns="" id="{1BC1EB84-301E-483B-B546-D147F8D00E7A}"/>
                        </a:ext>
                      </a:extLst>
                    </p:cNvPr>
                    <p:cNvSpPr/>
                    <p:nvPr/>
                  </p:nvSpPr>
                  <p:spPr>
                    <a:xfrm>
                      <a:off x="5186566" y="3488989"/>
                      <a:ext cx="60606" cy="68470"/>
                    </a:xfrm>
                    <a:custGeom>
                      <a:avLst/>
                      <a:gdLst>
                        <a:gd name="connsiteX0" fmla="*/ 60606 w 60606"/>
                        <a:gd name="connsiteY0" fmla="*/ 34159 h 68470"/>
                        <a:gd name="connsiteX1" fmla="*/ 52510 w 60606"/>
                        <a:gd name="connsiteY1" fmla="*/ 59372 h 68470"/>
                        <a:gd name="connsiteX2" fmla="*/ 30072 w 60606"/>
                        <a:gd name="connsiteY2" fmla="*/ 68471 h 68470"/>
                        <a:gd name="connsiteX3" fmla="*/ 14342 w 60606"/>
                        <a:gd name="connsiteY3" fmla="*/ 64307 h 68470"/>
                        <a:gd name="connsiteX4" fmla="*/ 3701 w 60606"/>
                        <a:gd name="connsiteY4" fmla="*/ 52356 h 68470"/>
                        <a:gd name="connsiteX5" fmla="*/ 0 w 60606"/>
                        <a:gd name="connsiteY5" fmla="*/ 34159 h 68470"/>
                        <a:gd name="connsiteX6" fmla="*/ 8096 w 60606"/>
                        <a:gd name="connsiteY6" fmla="*/ 9022 h 68470"/>
                        <a:gd name="connsiteX7" fmla="*/ 30535 w 60606"/>
                        <a:gd name="connsiteY7" fmla="*/ 0 h 68470"/>
                        <a:gd name="connsiteX8" fmla="*/ 52587 w 60606"/>
                        <a:gd name="connsiteY8" fmla="*/ 9253 h 68470"/>
                        <a:gd name="connsiteX9" fmla="*/ 60606 w 60606"/>
                        <a:gd name="connsiteY9" fmla="*/ 34159 h 68470"/>
                        <a:gd name="connsiteX10" fmla="*/ 10333 w 60606"/>
                        <a:gd name="connsiteY10" fmla="*/ 34159 h 68470"/>
                        <a:gd name="connsiteX11" fmla="*/ 15421 w 60606"/>
                        <a:gd name="connsiteY11" fmla="*/ 53435 h 68470"/>
                        <a:gd name="connsiteX12" fmla="*/ 30303 w 60606"/>
                        <a:gd name="connsiteY12" fmla="*/ 60067 h 68470"/>
                        <a:gd name="connsiteX13" fmla="*/ 45185 w 60606"/>
                        <a:gd name="connsiteY13" fmla="*/ 53435 h 68470"/>
                        <a:gd name="connsiteX14" fmla="*/ 50274 w 60606"/>
                        <a:gd name="connsiteY14" fmla="*/ 34159 h 68470"/>
                        <a:gd name="connsiteX15" fmla="*/ 45185 w 60606"/>
                        <a:gd name="connsiteY15" fmla="*/ 15036 h 68470"/>
                        <a:gd name="connsiteX16" fmla="*/ 30149 w 60606"/>
                        <a:gd name="connsiteY16" fmla="*/ 8482 h 68470"/>
                        <a:gd name="connsiteX17" fmla="*/ 15344 w 60606"/>
                        <a:gd name="connsiteY17" fmla="*/ 14959 h 68470"/>
                        <a:gd name="connsiteX18" fmla="*/ 10333 w 60606"/>
                        <a:gd name="connsiteY18" fmla="*/ 34159 h 6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0">
                          <a:moveTo>
                            <a:pt x="60606" y="34159"/>
                          </a:moveTo>
                          <a:cubicBezTo>
                            <a:pt x="60606" y="44953"/>
                            <a:pt x="57908" y="53358"/>
                            <a:pt x="52510" y="59372"/>
                          </a:cubicBezTo>
                          <a:cubicBezTo>
                            <a:pt x="47113" y="65387"/>
                            <a:pt x="39633" y="68471"/>
                            <a:pt x="30072" y="68471"/>
                          </a:cubicBezTo>
                          <a:cubicBezTo>
                            <a:pt x="24135" y="68471"/>
                            <a:pt x="18891" y="67083"/>
                            <a:pt x="14342" y="64307"/>
                          </a:cubicBezTo>
                          <a:cubicBezTo>
                            <a:pt x="9793" y="61532"/>
                            <a:pt x="6246" y="57522"/>
                            <a:pt x="3701" y="52356"/>
                          </a:cubicBezTo>
                          <a:cubicBezTo>
                            <a:pt x="1234" y="47190"/>
                            <a:pt x="0" y="41098"/>
                            <a:pt x="0" y="34159"/>
                          </a:cubicBezTo>
                          <a:cubicBezTo>
                            <a:pt x="0" y="23363"/>
                            <a:pt x="2699" y="15036"/>
                            <a:pt x="8096" y="9022"/>
                          </a:cubicBezTo>
                          <a:cubicBezTo>
                            <a:pt x="13494" y="3007"/>
                            <a:pt x="20973" y="0"/>
                            <a:pt x="30535" y="0"/>
                          </a:cubicBezTo>
                          <a:cubicBezTo>
                            <a:pt x="39787" y="0"/>
                            <a:pt x="47113" y="3084"/>
                            <a:pt x="52587" y="9253"/>
                          </a:cubicBezTo>
                          <a:cubicBezTo>
                            <a:pt x="57908" y="15344"/>
                            <a:pt x="60606" y="23672"/>
                            <a:pt x="60606" y="34159"/>
                          </a:cubicBezTo>
                          <a:close/>
                          <a:moveTo>
                            <a:pt x="10333" y="34159"/>
                          </a:moveTo>
                          <a:cubicBezTo>
                            <a:pt x="10333" y="42563"/>
                            <a:pt x="12029" y="49040"/>
                            <a:pt x="15421" y="53435"/>
                          </a:cubicBezTo>
                          <a:cubicBezTo>
                            <a:pt x="18814" y="57831"/>
                            <a:pt x="23749" y="60067"/>
                            <a:pt x="30303" y="60067"/>
                          </a:cubicBezTo>
                          <a:cubicBezTo>
                            <a:pt x="36857" y="60067"/>
                            <a:pt x="41792" y="57831"/>
                            <a:pt x="45185" y="53435"/>
                          </a:cubicBezTo>
                          <a:cubicBezTo>
                            <a:pt x="48578" y="49040"/>
                            <a:pt x="50274" y="42563"/>
                            <a:pt x="50274" y="34159"/>
                          </a:cubicBezTo>
                          <a:cubicBezTo>
                            <a:pt x="50274" y="25754"/>
                            <a:pt x="48578" y="19354"/>
                            <a:pt x="45185" y="15036"/>
                          </a:cubicBezTo>
                          <a:cubicBezTo>
                            <a:pt x="41792" y="10641"/>
                            <a:pt x="36780" y="8482"/>
                            <a:pt x="30149" y="8482"/>
                          </a:cubicBezTo>
                          <a:cubicBezTo>
                            <a:pt x="23595" y="8482"/>
                            <a:pt x="18660" y="10641"/>
                            <a:pt x="15344" y="14959"/>
                          </a:cubicBezTo>
                          <a:cubicBezTo>
                            <a:pt x="12029" y="19277"/>
                            <a:pt x="10333" y="25677"/>
                            <a:pt x="10333" y="34159"/>
                          </a:cubicBezTo>
                          <a:close/>
                        </a:path>
                      </a:pathLst>
                    </a:custGeom>
                    <a:solidFill>
                      <a:srgbClr val="FFFFFF"/>
                    </a:solidFill>
                    <a:ln w="7706" cap="flat">
                      <a:noFill/>
                      <a:prstDash val="solid"/>
                      <a:miter/>
                    </a:ln>
                  </p:spPr>
                  <p:txBody>
                    <a:bodyPr rtlCol="0" anchor="ctr"/>
                    <a:lstStyle/>
                    <a:p>
                      <a:endParaRPr lang="en-US"/>
                    </a:p>
                  </p:txBody>
                </p:sp>
                <p:sp>
                  <p:nvSpPr>
                    <p:cNvPr id="259" name="Graphic 4">
                      <a:extLst>
                        <a:ext uri="{FF2B5EF4-FFF2-40B4-BE49-F238E27FC236}">
                          <a16:creationId xmlns:a16="http://schemas.microsoft.com/office/drawing/2014/main" xmlns="" id="{74BECB09-1ED7-4F1B-972E-2BFCFB27CE25}"/>
                        </a:ext>
                      </a:extLst>
                    </p:cNvPr>
                    <p:cNvSpPr/>
                    <p:nvPr/>
                  </p:nvSpPr>
                  <p:spPr>
                    <a:xfrm>
                      <a:off x="5264753" y="3488989"/>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5"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grpSp>
            </p:grpSp>
            <p:grpSp>
              <p:nvGrpSpPr>
                <p:cNvPr id="201" name="Graphic 4">
                  <a:extLst>
                    <a:ext uri="{FF2B5EF4-FFF2-40B4-BE49-F238E27FC236}">
                      <a16:creationId xmlns:a16="http://schemas.microsoft.com/office/drawing/2014/main" xmlns="" id="{5496EDEF-B860-4B85-ADDA-AECAEA69BDF1}"/>
                    </a:ext>
                  </a:extLst>
                </p:cNvPr>
                <p:cNvGrpSpPr/>
                <p:nvPr/>
              </p:nvGrpSpPr>
              <p:grpSpPr>
                <a:xfrm>
                  <a:off x="5023022" y="3969675"/>
                  <a:ext cx="526333" cy="385612"/>
                  <a:chOff x="5023022" y="3969675"/>
                  <a:chExt cx="526333" cy="385612"/>
                </a:xfrm>
                <a:solidFill>
                  <a:srgbClr val="FFFFFF"/>
                </a:solidFill>
              </p:grpSpPr>
              <p:sp>
                <p:nvSpPr>
                  <p:cNvPr id="219" name="Graphic 4">
                    <a:extLst>
                      <a:ext uri="{FF2B5EF4-FFF2-40B4-BE49-F238E27FC236}">
                        <a16:creationId xmlns:a16="http://schemas.microsoft.com/office/drawing/2014/main" xmlns="" id="{9FBCC308-CC0A-48DD-AD70-FCFB2E51C547}"/>
                      </a:ext>
                    </a:extLst>
                  </p:cNvPr>
                  <p:cNvSpPr/>
                  <p:nvPr/>
                </p:nvSpPr>
                <p:spPr>
                  <a:xfrm>
                    <a:off x="5103137" y="3975458"/>
                    <a:ext cx="87208" cy="88056"/>
                  </a:xfrm>
                  <a:custGeom>
                    <a:avLst/>
                    <a:gdLst>
                      <a:gd name="connsiteX0" fmla="*/ 39016 w 87208"/>
                      <a:gd name="connsiteY0" fmla="*/ 87980 h 88056"/>
                      <a:gd name="connsiteX1" fmla="*/ 9099 w 87208"/>
                      <a:gd name="connsiteY1" fmla="*/ 9947 h 88056"/>
                      <a:gd name="connsiteX2" fmla="*/ 8636 w 87208"/>
                      <a:gd name="connsiteY2" fmla="*/ 9947 h 88056"/>
                      <a:gd name="connsiteX3" fmla="*/ 9484 w 87208"/>
                      <a:gd name="connsiteY3" fmla="*/ 32000 h 88056"/>
                      <a:gd name="connsiteX4" fmla="*/ 9484 w 87208"/>
                      <a:gd name="connsiteY4" fmla="*/ 88056 h 88056"/>
                      <a:gd name="connsiteX5" fmla="*/ 0 w 87208"/>
                      <a:gd name="connsiteY5" fmla="*/ 88056 h 88056"/>
                      <a:gd name="connsiteX6" fmla="*/ 0 w 87208"/>
                      <a:gd name="connsiteY6" fmla="*/ 0 h 88056"/>
                      <a:gd name="connsiteX7" fmla="*/ 15421 w 87208"/>
                      <a:gd name="connsiteY7" fmla="*/ 0 h 88056"/>
                      <a:gd name="connsiteX8" fmla="*/ 43334 w 87208"/>
                      <a:gd name="connsiteY8" fmla="*/ 72635 h 88056"/>
                      <a:gd name="connsiteX9" fmla="*/ 43797 w 87208"/>
                      <a:gd name="connsiteY9" fmla="*/ 72635 h 88056"/>
                      <a:gd name="connsiteX10" fmla="*/ 71941 w 87208"/>
                      <a:gd name="connsiteY10" fmla="*/ 0 h 88056"/>
                      <a:gd name="connsiteX11" fmla="*/ 87208 w 87208"/>
                      <a:gd name="connsiteY11" fmla="*/ 0 h 88056"/>
                      <a:gd name="connsiteX12" fmla="*/ 87208 w 87208"/>
                      <a:gd name="connsiteY12" fmla="*/ 88056 h 88056"/>
                      <a:gd name="connsiteX13" fmla="*/ 76953 w 87208"/>
                      <a:gd name="connsiteY13" fmla="*/ 88056 h 88056"/>
                      <a:gd name="connsiteX14" fmla="*/ 76953 w 87208"/>
                      <a:gd name="connsiteY14" fmla="*/ 31305 h 88056"/>
                      <a:gd name="connsiteX15" fmla="*/ 77801 w 87208"/>
                      <a:gd name="connsiteY15" fmla="*/ 10101 h 88056"/>
                      <a:gd name="connsiteX16" fmla="*/ 77338 w 87208"/>
                      <a:gd name="connsiteY16" fmla="*/ 10101 h 88056"/>
                      <a:gd name="connsiteX17" fmla="*/ 47190 w 87208"/>
                      <a:gd name="connsiteY17" fmla="*/ 88056 h 88056"/>
                      <a:gd name="connsiteX18" fmla="*/ 39016 w 87208"/>
                      <a:gd name="connsiteY18"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208" h="88056">
                        <a:moveTo>
                          <a:pt x="39016" y="87980"/>
                        </a:moveTo>
                        <a:lnTo>
                          <a:pt x="9099" y="9947"/>
                        </a:lnTo>
                        <a:lnTo>
                          <a:pt x="8636" y="9947"/>
                        </a:lnTo>
                        <a:cubicBezTo>
                          <a:pt x="9176" y="16116"/>
                          <a:pt x="9484" y="23440"/>
                          <a:pt x="9484" y="32000"/>
                        </a:cubicBezTo>
                        <a:lnTo>
                          <a:pt x="9484" y="88056"/>
                        </a:lnTo>
                        <a:lnTo>
                          <a:pt x="0" y="88056"/>
                        </a:lnTo>
                        <a:lnTo>
                          <a:pt x="0" y="0"/>
                        </a:lnTo>
                        <a:lnTo>
                          <a:pt x="15421" y="0"/>
                        </a:lnTo>
                        <a:lnTo>
                          <a:pt x="43334" y="72635"/>
                        </a:lnTo>
                        <a:lnTo>
                          <a:pt x="43797" y="72635"/>
                        </a:lnTo>
                        <a:lnTo>
                          <a:pt x="71941" y="0"/>
                        </a:lnTo>
                        <a:lnTo>
                          <a:pt x="87208" y="0"/>
                        </a:lnTo>
                        <a:lnTo>
                          <a:pt x="87208" y="88056"/>
                        </a:lnTo>
                        <a:lnTo>
                          <a:pt x="76953" y="88056"/>
                        </a:lnTo>
                        <a:lnTo>
                          <a:pt x="76953" y="31305"/>
                        </a:lnTo>
                        <a:cubicBezTo>
                          <a:pt x="76953" y="24829"/>
                          <a:pt x="77261" y="17735"/>
                          <a:pt x="77801" y="10101"/>
                        </a:cubicBezTo>
                        <a:lnTo>
                          <a:pt x="77338" y="10101"/>
                        </a:lnTo>
                        <a:lnTo>
                          <a:pt x="47190" y="88056"/>
                        </a:lnTo>
                        <a:lnTo>
                          <a:pt x="39016" y="88056"/>
                        </a:lnTo>
                        <a:close/>
                      </a:path>
                    </a:pathLst>
                  </a:custGeom>
                  <a:solidFill>
                    <a:srgbClr val="FFFFFF"/>
                  </a:solidFill>
                  <a:ln w="7706" cap="flat">
                    <a:noFill/>
                    <a:prstDash val="solid"/>
                    <a:miter/>
                  </a:ln>
                </p:spPr>
                <p:txBody>
                  <a:bodyPr rtlCol="0" anchor="ctr"/>
                  <a:lstStyle/>
                  <a:p>
                    <a:endParaRPr lang="en-US"/>
                  </a:p>
                </p:txBody>
              </p:sp>
              <p:sp>
                <p:nvSpPr>
                  <p:cNvPr id="220" name="Graphic 4">
                    <a:extLst>
                      <a:ext uri="{FF2B5EF4-FFF2-40B4-BE49-F238E27FC236}">
                        <a16:creationId xmlns:a16="http://schemas.microsoft.com/office/drawing/2014/main" xmlns="" id="{A47F1CA0-42C4-402E-9DA8-8A8DB96EC52C}"/>
                      </a:ext>
                    </a:extLst>
                  </p:cNvPr>
                  <p:cNvSpPr/>
                  <p:nvPr/>
                </p:nvSpPr>
                <p:spPr>
                  <a:xfrm>
                    <a:off x="5209313" y="3996200"/>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512" y="13648"/>
                          <a:pt x="55903" y="20819"/>
                          <a:pt x="55903" y="29686"/>
                        </a:cubicBezTo>
                        <a:lnTo>
                          <a:pt x="55903" y="36009"/>
                        </a:lnTo>
                        <a:lnTo>
                          <a:pt x="10410" y="36009"/>
                        </a:lnTo>
                        <a:cubicBezTo>
                          <a:pt x="10641" y="43720"/>
                          <a:pt x="12569" y="49657"/>
                          <a:pt x="16270"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024"/>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21" name="Graphic 4">
                    <a:extLst>
                      <a:ext uri="{FF2B5EF4-FFF2-40B4-BE49-F238E27FC236}">
                        <a16:creationId xmlns:a16="http://schemas.microsoft.com/office/drawing/2014/main" xmlns="" id="{44ECCA7F-990F-4D94-BFAD-AB408E0E70A3}"/>
                      </a:ext>
                    </a:extLst>
                  </p:cNvPr>
                  <p:cNvSpPr/>
                  <p:nvPr/>
                </p:nvSpPr>
                <p:spPr>
                  <a:xfrm>
                    <a:off x="5282256" y="3996200"/>
                    <a:ext cx="55131" cy="67314"/>
                  </a:xfrm>
                  <a:custGeom>
                    <a:avLst/>
                    <a:gdLst>
                      <a:gd name="connsiteX0" fmla="*/ 45185 w 55131"/>
                      <a:gd name="connsiteY0" fmla="*/ 67238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8 h 67314"/>
                      <a:gd name="connsiteX7" fmla="*/ 0 w 55131"/>
                      <a:gd name="connsiteY7" fmla="*/ 67238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8"/>
                        </a:moveTo>
                        <a:lnTo>
                          <a:pt x="45185" y="24520"/>
                        </a:lnTo>
                        <a:cubicBezTo>
                          <a:pt x="45185" y="19122"/>
                          <a:pt x="43951" y="15113"/>
                          <a:pt x="41484" y="12491"/>
                        </a:cubicBezTo>
                        <a:cubicBezTo>
                          <a:pt x="39016" y="9870"/>
                          <a:pt x="35161" y="8482"/>
                          <a:pt x="29995" y="8482"/>
                        </a:cubicBezTo>
                        <a:cubicBezTo>
                          <a:pt x="23055" y="8482"/>
                          <a:pt x="18043" y="10333"/>
                          <a:pt x="14805" y="14111"/>
                        </a:cubicBezTo>
                        <a:cubicBezTo>
                          <a:pt x="11566" y="17812"/>
                          <a:pt x="10024" y="23980"/>
                          <a:pt x="10024" y="32616"/>
                        </a:cubicBezTo>
                        <a:lnTo>
                          <a:pt x="10024" y="67238"/>
                        </a:lnTo>
                        <a:lnTo>
                          <a:pt x="0" y="67238"/>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sp>
                <p:nvSpPr>
                  <p:cNvPr id="222" name="Graphic 4">
                    <a:extLst>
                      <a:ext uri="{FF2B5EF4-FFF2-40B4-BE49-F238E27FC236}">
                        <a16:creationId xmlns:a16="http://schemas.microsoft.com/office/drawing/2014/main" xmlns="" id="{507CD3D4-738B-42C3-B76F-B712D35A5F62}"/>
                      </a:ext>
                    </a:extLst>
                  </p:cNvPr>
                  <p:cNvSpPr/>
                  <p:nvPr/>
                </p:nvSpPr>
                <p:spPr>
                  <a:xfrm>
                    <a:off x="5349262" y="3982166"/>
                    <a:ext cx="39093" cy="82504"/>
                  </a:xfrm>
                  <a:custGeom>
                    <a:avLst/>
                    <a:gdLst>
                      <a:gd name="connsiteX0" fmla="*/ 30072 w 39093"/>
                      <a:gd name="connsiteY0" fmla="*/ 74254 h 82504"/>
                      <a:gd name="connsiteX1" fmla="*/ 35161 w 39093"/>
                      <a:gd name="connsiteY1" fmla="*/ 73869 h 82504"/>
                      <a:gd name="connsiteX2" fmla="*/ 39093 w 39093"/>
                      <a:gd name="connsiteY2" fmla="*/ 73021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1"/>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23" name="Graphic 4">
                    <a:extLst>
                      <a:ext uri="{FF2B5EF4-FFF2-40B4-BE49-F238E27FC236}">
                        <a16:creationId xmlns:a16="http://schemas.microsoft.com/office/drawing/2014/main" xmlns="" id="{94F825D7-836F-486F-9316-96FE941B1765}"/>
                      </a:ext>
                    </a:extLst>
                  </p:cNvPr>
                  <p:cNvSpPr/>
                  <p:nvPr/>
                </p:nvSpPr>
                <p:spPr>
                  <a:xfrm>
                    <a:off x="5396529" y="3996277"/>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5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7"/>
                          <a:pt x="5552" y="63305"/>
                        </a:cubicBezTo>
                        <a:cubicBezTo>
                          <a:pt x="1850" y="59912"/>
                          <a:pt x="0" y="55131"/>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7" y="13339"/>
                        </a:cubicBezTo>
                        <a:lnTo>
                          <a:pt x="7402" y="5706"/>
                        </a:lnTo>
                        <a:cubicBezTo>
                          <a:pt x="10641" y="3933"/>
                          <a:pt x="14188" y="2545"/>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5"/>
                        </a:cubicBezTo>
                        <a:cubicBezTo>
                          <a:pt x="41175" y="51662"/>
                          <a:pt x="42949" y="46881"/>
                          <a:pt x="42949" y="40712"/>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6038"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24" name="Graphic 4">
                    <a:extLst>
                      <a:ext uri="{FF2B5EF4-FFF2-40B4-BE49-F238E27FC236}">
                        <a16:creationId xmlns:a16="http://schemas.microsoft.com/office/drawing/2014/main" xmlns="" id="{8E526ECC-EC4D-4BB9-9D9E-B044F495CA7B}"/>
                      </a:ext>
                    </a:extLst>
                  </p:cNvPr>
                  <p:cNvSpPr/>
                  <p:nvPr/>
                </p:nvSpPr>
                <p:spPr>
                  <a:xfrm>
                    <a:off x="5470089" y="3969675"/>
                    <a:ext cx="10023" cy="93762"/>
                  </a:xfrm>
                  <a:custGeom>
                    <a:avLst/>
                    <a:gdLst>
                      <a:gd name="connsiteX0" fmla="*/ 10024 w 10023"/>
                      <a:gd name="connsiteY0" fmla="*/ 93763 h 93762"/>
                      <a:gd name="connsiteX1" fmla="*/ 0 w 10023"/>
                      <a:gd name="connsiteY1" fmla="*/ 93763 h 93762"/>
                      <a:gd name="connsiteX2" fmla="*/ 0 w 10023"/>
                      <a:gd name="connsiteY2" fmla="*/ 0 h 93762"/>
                      <a:gd name="connsiteX3" fmla="*/ 10024 w 10023"/>
                      <a:gd name="connsiteY3" fmla="*/ 0 h 93762"/>
                      <a:gd name="connsiteX4" fmla="*/ 10024 w 10023"/>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endParaRPr lang="en-US"/>
                  </a:p>
                </p:txBody>
              </p:sp>
              <p:sp>
                <p:nvSpPr>
                  <p:cNvPr id="225" name="Graphic 4">
                    <a:extLst>
                      <a:ext uri="{FF2B5EF4-FFF2-40B4-BE49-F238E27FC236}">
                        <a16:creationId xmlns:a16="http://schemas.microsoft.com/office/drawing/2014/main" xmlns="" id="{119BF686-65D9-40BA-9AB2-4AFFCF80169B}"/>
                      </a:ext>
                    </a:extLst>
                  </p:cNvPr>
                  <p:cNvSpPr/>
                  <p:nvPr/>
                </p:nvSpPr>
                <p:spPr>
                  <a:xfrm>
                    <a:off x="5023022" y="4106463"/>
                    <a:ext cx="42871" cy="88056"/>
                  </a:xfrm>
                  <a:custGeom>
                    <a:avLst/>
                    <a:gdLst>
                      <a:gd name="connsiteX0" fmla="*/ 42872 w 42871"/>
                      <a:gd name="connsiteY0" fmla="*/ 0 h 88056"/>
                      <a:gd name="connsiteX1" fmla="*/ 10024 w 42871"/>
                      <a:gd name="connsiteY1" fmla="*/ 88057 h 88056"/>
                      <a:gd name="connsiteX2" fmla="*/ 0 w 42871"/>
                      <a:gd name="connsiteY2" fmla="*/ 88057 h 88056"/>
                      <a:gd name="connsiteX3" fmla="*/ 32848 w 42871"/>
                      <a:gd name="connsiteY3" fmla="*/ 0 h 88056"/>
                      <a:gd name="connsiteX4" fmla="*/ 42872 w 42871"/>
                      <a:gd name="connsiteY4" fmla="*/ 0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1" h="88056">
                        <a:moveTo>
                          <a:pt x="42872" y="0"/>
                        </a:moveTo>
                        <a:lnTo>
                          <a:pt x="10024" y="88057"/>
                        </a:lnTo>
                        <a:lnTo>
                          <a:pt x="0" y="88057"/>
                        </a:lnTo>
                        <a:lnTo>
                          <a:pt x="32848" y="0"/>
                        </a:lnTo>
                        <a:lnTo>
                          <a:pt x="42872" y="0"/>
                        </a:lnTo>
                        <a:close/>
                      </a:path>
                    </a:pathLst>
                  </a:custGeom>
                  <a:solidFill>
                    <a:srgbClr val="FFFFFF"/>
                  </a:solidFill>
                  <a:ln w="7706" cap="flat">
                    <a:noFill/>
                    <a:prstDash val="solid"/>
                    <a:miter/>
                  </a:ln>
                </p:spPr>
                <p:txBody>
                  <a:bodyPr rtlCol="0" anchor="ctr"/>
                  <a:lstStyle/>
                  <a:p>
                    <a:endParaRPr lang="en-US"/>
                  </a:p>
                </p:txBody>
              </p:sp>
              <p:sp>
                <p:nvSpPr>
                  <p:cNvPr id="226" name="Graphic 4">
                    <a:extLst>
                      <a:ext uri="{FF2B5EF4-FFF2-40B4-BE49-F238E27FC236}">
                        <a16:creationId xmlns:a16="http://schemas.microsoft.com/office/drawing/2014/main" xmlns="" id="{0AFC76D8-0EAF-49E8-B011-564E235B6F07}"/>
                      </a:ext>
                    </a:extLst>
                  </p:cNvPr>
                  <p:cNvSpPr/>
                  <p:nvPr/>
                </p:nvSpPr>
                <p:spPr>
                  <a:xfrm>
                    <a:off x="5111310" y="4106463"/>
                    <a:ext cx="55825" cy="88056"/>
                  </a:xfrm>
                  <a:custGeom>
                    <a:avLst/>
                    <a:gdLst>
                      <a:gd name="connsiteX0" fmla="*/ 55825 w 55825"/>
                      <a:gd name="connsiteY0" fmla="*/ 25677 h 88056"/>
                      <a:gd name="connsiteX1" fmla="*/ 46727 w 55825"/>
                      <a:gd name="connsiteY1" fmla="*/ 46264 h 88056"/>
                      <a:gd name="connsiteX2" fmla="*/ 20587 w 55825"/>
                      <a:gd name="connsiteY2" fmla="*/ 53435 h 88056"/>
                      <a:gd name="connsiteX3" fmla="*/ 10255 w 55825"/>
                      <a:gd name="connsiteY3" fmla="*/ 53435 h 88056"/>
                      <a:gd name="connsiteX4" fmla="*/ 10255 w 55825"/>
                      <a:gd name="connsiteY4" fmla="*/ 88057 h 88056"/>
                      <a:gd name="connsiteX5" fmla="*/ 0 w 55825"/>
                      <a:gd name="connsiteY5" fmla="*/ 88057 h 88056"/>
                      <a:gd name="connsiteX6" fmla="*/ 0 w 55825"/>
                      <a:gd name="connsiteY6" fmla="*/ 0 h 88056"/>
                      <a:gd name="connsiteX7" fmla="*/ 22824 w 55825"/>
                      <a:gd name="connsiteY7" fmla="*/ 0 h 88056"/>
                      <a:gd name="connsiteX8" fmla="*/ 55825 w 55825"/>
                      <a:gd name="connsiteY8" fmla="*/ 25677 h 88056"/>
                      <a:gd name="connsiteX9" fmla="*/ 10255 w 55825"/>
                      <a:gd name="connsiteY9" fmla="*/ 44645 h 88056"/>
                      <a:gd name="connsiteX10" fmla="*/ 19508 w 55825"/>
                      <a:gd name="connsiteY10" fmla="*/ 44645 h 88056"/>
                      <a:gd name="connsiteX11" fmla="*/ 39170 w 55825"/>
                      <a:gd name="connsiteY11" fmla="*/ 40250 h 88056"/>
                      <a:gd name="connsiteX12" fmla="*/ 45262 w 55825"/>
                      <a:gd name="connsiteY12" fmla="*/ 26139 h 88056"/>
                      <a:gd name="connsiteX13" fmla="*/ 39556 w 55825"/>
                      <a:gd name="connsiteY13" fmla="*/ 13108 h 88056"/>
                      <a:gd name="connsiteX14" fmla="*/ 21744 w 55825"/>
                      <a:gd name="connsiteY14" fmla="*/ 8868 h 88056"/>
                      <a:gd name="connsiteX15" fmla="*/ 10332 w 55825"/>
                      <a:gd name="connsiteY15" fmla="*/ 8868 h 88056"/>
                      <a:gd name="connsiteX16" fmla="*/ 10332 w 55825"/>
                      <a:gd name="connsiteY16" fmla="*/ 44645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25" h="88056">
                        <a:moveTo>
                          <a:pt x="55825" y="25677"/>
                        </a:moveTo>
                        <a:cubicBezTo>
                          <a:pt x="55825" y="34621"/>
                          <a:pt x="52818" y="41484"/>
                          <a:pt x="46727" y="46264"/>
                        </a:cubicBezTo>
                        <a:cubicBezTo>
                          <a:pt x="40635" y="51045"/>
                          <a:pt x="31922" y="53435"/>
                          <a:pt x="20587" y="53435"/>
                        </a:cubicBezTo>
                        <a:lnTo>
                          <a:pt x="10255" y="53435"/>
                        </a:lnTo>
                        <a:lnTo>
                          <a:pt x="10255" y="88057"/>
                        </a:lnTo>
                        <a:lnTo>
                          <a:pt x="0" y="88057"/>
                        </a:lnTo>
                        <a:lnTo>
                          <a:pt x="0" y="0"/>
                        </a:lnTo>
                        <a:lnTo>
                          <a:pt x="22824" y="0"/>
                        </a:lnTo>
                        <a:cubicBezTo>
                          <a:pt x="44799" y="0"/>
                          <a:pt x="55825" y="8559"/>
                          <a:pt x="55825" y="25677"/>
                        </a:cubicBezTo>
                        <a:close/>
                        <a:moveTo>
                          <a:pt x="10255" y="44645"/>
                        </a:moveTo>
                        <a:lnTo>
                          <a:pt x="19508" y="44645"/>
                        </a:lnTo>
                        <a:cubicBezTo>
                          <a:pt x="28607" y="44645"/>
                          <a:pt x="35161" y="43180"/>
                          <a:pt x="39170" y="40250"/>
                        </a:cubicBezTo>
                        <a:cubicBezTo>
                          <a:pt x="43257" y="37320"/>
                          <a:pt x="45262" y="32617"/>
                          <a:pt x="45262" y="26139"/>
                        </a:cubicBezTo>
                        <a:cubicBezTo>
                          <a:pt x="45262" y="20356"/>
                          <a:pt x="43334" y="15961"/>
                          <a:pt x="39556" y="13108"/>
                        </a:cubicBezTo>
                        <a:cubicBezTo>
                          <a:pt x="35701" y="10255"/>
                          <a:pt x="29763" y="8868"/>
                          <a:pt x="21744" y="8868"/>
                        </a:cubicBezTo>
                        <a:lnTo>
                          <a:pt x="10332" y="8868"/>
                        </a:lnTo>
                        <a:lnTo>
                          <a:pt x="10332" y="44645"/>
                        </a:lnTo>
                        <a:close/>
                      </a:path>
                    </a:pathLst>
                  </a:custGeom>
                  <a:solidFill>
                    <a:srgbClr val="FFFFFF"/>
                  </a:solidFill>
                  <a:ln w="7706" cap="flat">
                    <a:noFill/>
                    <a:prstDash val="solid"/>
                    <a:miter/>
                  </a:ln>
                </p:spPr>
                <p:txBody>
                  <a:bodyPr rtlCol="0" anchor="ctr"/>
                  <a:lstStyle/>
                  <a:p>
                    <a:endParaRPr lang="en-US"/>
                  </a:p>
                </p:txBody>
              </p:sp>
              <p:sp>
                <p:nvSpPr>
                  <p:cNvPr id="227" name="Graphic 4">
                    <a:extLst>
                      <a:ext uri="{FF2B5EF4-FFF2-40B4-BE49-F238E27FC236}">
                        <a16:creationId xmlns:a16="http://schemas.microsoft.com/office/drawing/2014/main" xmlns="" id="{AFD83398-7A16-45B8-B7F0-075133FEE0B1}"/>
                      </a:ext>
                    </a:extLst>
                  </p:cNvPr>
                  <p:cNvSpPr/>
                  <p:nvPr/>
                </p:nvSpPr>
                <p:spPr>
                  <a:xfrm>
                    <a:off x="5184022" y="4100757"/>
                    <a:ext cx="55285" cy="93762"/>
                  </a:xfrm>
                  <a:custGeom>
                    <a:avLst/>
                    <a:gdLst>
                      <a:gd name="connsiteX0" fmla="*/ 45185 w 55285"/>
                      <a:gd name="connsiteY0" fmla="*/ 93763 h 93762"/>
                      <a:gd name="connsiteX1" fmla="*/ 45185 w 55285"/>
                      <a:gd name="connsiteY1" fmla="*/ 51045 h 93762"/>
                      <a:gd name="connsiteX2" fmla="*/ 41484 w 55285"/>
                      <a:gd name="connsiteY2" fmla="*/ 39016 h 93762"/>
                      <a:gd name="connsiteX3" fmla="*/ 29995 w 55285"/>
                      <a:gd name="connsiteY3" fmla="*/ 35006 h 93762"/>
                      <a:gd name="connsiteX4" fmla="*/ 14805 w 55285"/>
                      <a:gd name="connsiteY4" fmla="*/ 40636 h 93762"/>
                      <a:gd name="connsiteX5" fmla="*/ 10024 w 55285"/>
                      <a:gd name="connsiteY5" fmla="*/ 59218 h 93762"/>
                      <a:gd name="connsiteX6" fmla="*/ 10024 w 55285"/>
                      <a:gd name="connsiteY6" fmla="*/ 93763 h 93762"/>
                      <a:gd name="connsiteX7" fmla="*/ 0 w 55285"/>
                      <a:gd name="connsiteY7" fmla="*/ 93763 h 93762"/>
                      <a:gd name="connsiteX8" fmla="*/ 0 w 55285"/>
                      <a:gd name="connsiteY8" fmla="*/ 0 h 93762"/>
                      <a:gd name="connsiteX9" fmla="*/ 10024 w 55285"/>
                      <a:gd name="connsiteY9" fmla="*/ 0 h 93762"/>
                      <a:gd name="connsiteX10" fmla="*/ 10024 w 55285"/>
                      <a:gd name="connsiteY10" fmla="*/ 28375 h 93762"/>
                      <a:gd name="connsiteX11" fmla="*/ 9561 w 55285"/>
                      <a:gd name="connsiteY11" fmla="*/ 36857 h 93762"/>
                      <a:gd name="connsiteX12" fmla="*/ 10178 w 55285"/>
                      <a:gd name="connsiteY12" fmla="*/ 36857 h 93762"/>
                      <a:gd name="connsiteX13" fmla="*/ 18583 w 55285"/>
                      <a:gd name="connsiteY13" fmla="*/ 29378 h 93762"/>
                      <a:gd name="connsiteX14" fmla="*/ 30997 w 55285"/>
                      <a:gd name="connsiteY14" fmla="*/ 26602 h 93762"/>
                      <a:gd name="connsiteX15" fmla="*/ 49194 w 55285"/>
                      <a:gd name="connsiteY15" fmla="*/ 32385 h 93762"/>
                      <a:gd name="connsiteX16" fmla="*/ 55286 w 55285"/>
                      <a:gd name="connsiteY16" fmla="*/ 50659 h 93762"/>
                      <a:gd name="connsiteX17" fmla="*/ 55286 w 55285"/>
                      <a:gd name="connsiteY17" fmla="*/ 93763 h 93762"/>
                      <a:gd name="connsiteX18" fmla="*/ 45185 w 55285"/>
                      <a:gd name="connsiteY18" fmla="*/ 93763 h 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85" h="93762">
                        <a:moveTo>
                          <a:pt x="45185" y="93763"/>
                        </a:moveTo>
                        <a:lnTo>
                          <a:pt x="45185" y="51045"/>
                        </a:lnTo>
                        <a:cubicBezTo>
                          <a:pt x="45185" y="45647"/>
                          <a:pt x="43951" y="41638"/>
                          <a:pt x="41484" y="39016"/>
                        </a:cubicBezTo>
                        <a:cubicBezTo>
                          <a:pt x="39016" y="36395"/>
                          <a:pt x="35161" y="35006"/>
                          <a:pt x="29995" y="35006"/>
                        </a:cubicBezTo>
                        <a:cubicBezTo>
                          <a:pt x="23055" y="35006"/>
                          <a:pt x="17966" y="36934"/>
                          <a:pt x="14805" y="40636"/>
                        </a:cubicBezTo>
                        <a:cubicBezTo>
                          <a:pt x="11643" y="44337"/>
                          <a:pt x="10024" y="50582"/>
                          <a:pt x="10024" y="59218"/>
                        </a:cubicBezTo>
                        <a:lnTo>
                          <a:pt x="10024" y="93763"/>
                        </a:lnTo>
                        <a:lnTo>
                          <a:pt x="0" y="93763"/>
                        </a:lnTo>
                        <a:lnTo>
                          <a:pt x="0" y="0"/>
                        </a:lnTo>
                        <a:lnTo>
                          <a:pt x="10024" y="0"/>
                        </a:lnTo>
                        <a:lnTo>
                          <a:pt x="10024" y="28375"/>
                        </a:lnTo>
                        <a:cubicBezTo>
                          <a:pt x="10024" y="31768"/>
                          <a:pt x="9870" y="34621"/>
                          <a:pt x="9561" y="36857"/>
                        </a:cubicBezTo>
                        <a:lnTo>
                          <a:pt x="10178" y="36857"/>
                        </a:lnTo>
                        <a:cubicBezTo>
                          <a:pt x="12106" y="33696"/>
                          <a:pt x="14959" y="31151"/>
                          <a:pt x="18583" y="29378"/>
                        </a:cubicBezTo>
                        <a:cubicBezTo>
                          <a:pt x="22207" y="27527"/>
                          <a:pt x="26371" y="26602"/>
                          <a:pt x="30997" y="26602"/>
                        </a:cubicBezTo>
                        <a:cubicBezTo>
                          <a:pt x="39093" y="26602"/>
                          <a:pt x="45108" y="28530"/>
                          <a:pt x="49194" y="32385"/>
                        </a:cubicBezTo>
                        <a:cubicBezTo>
                          <a:pt x="53281" y="36240"/>
                          <a:pt x="55286" y="42332"/>
                          <a:pt x="55286" y="50659"/>
                        </a:cubicBezTo>
                        <a:lnTo>
                          <a:pt x="55286" y="93763"/>
                        </a:lnTo>
                        <a:lnTo>
                          <a:pt x="45185" y="93763"/>
                        </a:lnTo>
                        <a:close/>
                      </a:path>
                    </a:pathLst>
                  </a:custGeom>
                  <a:solidFill>
                    <a:srgbClr val="FFFFFF"/>
                  </a:solidFill>
                  <a:ln w="7706" cap="flat">
                    <a:noFill/>
                    <a:prstDash val="solid"/>
                    <a:miter/>
                  </a:ln>
                </p:spPr>
                <p:txBody>
                  <a:bodyPr rtlCol="0" anchor="ctr"/>
                  <a:lstStyle/>
                  <a:p>
                    <a:endParaRPr lang="en-US"/>
                  </a:p>
                </p:txBody>
              </p:sp>
              <p:sp>
                <p:nvSpPr>
                  <p:cNvPr id="228" name="Graphic 4">
                    <a:extLst>
                      <a:ext uri="{FF2B5EF4-FFF2-40B4-BE49-F238E27FC236}">
                        <a16:creationId xmlns:a16="http://schemas.microsoft.com/office/drawing/2014/main" xmlns="" id="{EFCC0385-21D8-44E8-9789-CEA940CFBEBF}"/>
                      </a:ext>
                    </a:extLst>
                  </p:cNvPr>
                  <p:cNvSpPr/>
                  <p:nvPr/>
                </p:nvSpPr>
                <p:spPr>
                  <a:xfrm>
                    <a:off x="5249332" y="4128515"/>
                    <a:ext cx="61994" cy="95690"/>
                  </a:xfrm>
                  <a:custGeom>
                    <a:avLst/>
                    <a:gdLst>
                      <a:gd name="connsiteX0" fmla="*/ 0 w 61994"/>
                      <a:gd name="connsiteY0" fmla="*/ 0 h 95690"/>
                      <a:gd name="connsiteX1" fmla="*/ 10718 w 61994"/>
                      <a:gd name="connsiteY1" fmla="*/ 0 h 95690"/>
                      <a:gd name="connsiteX2" fmla="*/ 25214 w 61994"/>
                      <a:gd name="connsiteY2" fmla="*/ 37628 h 95690"/>
                      <a:gd name="connsiteX3" fmla="*/ 31151 w 61994"/>
                      <a:gd name="connsiteY3" fmla="*/ 56211 h 95690"/>
                      <a:gd name="connsiteX4" fmla="*/ 31614 w 61994"/>
                      <a:gd name="connsiteY4" fmla="*/ 56211 h 95690"/>
                      <a:gd name="connsiteX5" fmla="*/ 34930 w 61994"/>
                      <a:gd name="connsiteY5" fmla="*/ 45725 h 95690"/>
                      <a:gd name="connsiteX6" fmla="*/ 51276 w 61994"/>
                      <a:gd name="connsiteY6" fmla="*/ 0 h 95690"/>
                      <a:gd name="connsiteX7" fmla="*/ 61994 w 61994"/>
                      <a:gd name="connsiteY7" fmla="*/ 0 h 95690"/>
                      <a:gd name="connsiteX8" fmla="*/ 33619 w 61994"/>
                      <a:gd name="connsiteY8" fmla="*/ 75179 h 95690"/>
                      <a:gd name="connsiteX9" fmla="*/ 23749 w 61994"/>
                      <a:gd name="connsiteY9" fmla="*/ 90987 h 95690"/>
                      <a:gd name="connsiteX10" fmla="*/ 9947 w 61994"/>
                      <a:gd name="connsiteY10" fmla="*/ 95690 h 95690"/>
                      <a:gd name="connsiteX11" fmla="*/ 925 w 61994"/>
                      <a:gd name="connsiteY11" fmla="*/ 94688 h 95690"/>
                      <a:gd name="connsiteX12" fmla="*/ 925 w 61994"/>
                      <a:gd name="connsiteY12" fmla="*/ 86669 h 95690"/>
                      <a:gd name="connsiteX13" fmla="*/ 8327 w 61994"/>
                      <a:gd name="connsiteY13" fmla="*/ 87363 h 95690"/>
                      <a:gd name="connsiteX14" fmla="*/ 23055 w 61994"/>
                      <a:gd name="connsiteY14" fmla="*/ 75796 h 95690"/>
                      <a:gd name="connsiteX15" fmla="*/ 26756 w 61994"/>
                      <a:gd name="connsiteY15" fmla="*/ 66390 h 95690"/>
                      <a:gd name="connsiteX16" fmla="*/ 0 w 61994"/>
                      <a:gd name="connsiteY16" fmla="*/ 0 h 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4" h="95690">
                        <a:moveTo>
                          <a:pt x="0" y="0"/>
                        </a:moveTo>
                        <a:lnTo>
                          <a:pt x="10718" y="0"/>
                        </a:lnTo>
                        <a:lnTo>
                          <a:pt x="25214" y="37628"/>
                        </a:lnTo>
                        <a:cubicBezTo>
                          <a:pt x="28375" y="46188"/>
                          <a:pt x="30380" y="52433"/>
                          <a:pt x="31151" y="56211"/>
                        </a:cubicBezTo>
                        <a:lnTo>
                          <a:pt x="31614" y="56211"/>
                        </a:lnTo>
                        <a:cubicBezTo>
                          <a:pt x="32154" y="54129"/>
                          <a:pt x="33233" y="50659"/>
                          <a:pt x="34930" y="45725"/>
                        </a:cubicBezTo>
                        <a:cubicBezTo>
                          <a:pt x="36626" y="40790"/>
                          <a:pt x="42023" y="25523"/>
                          <a:pt x="51276" y="0"/>
                        </a:cubicBezTo>
                        <a:lnTo>
                          <a:pt x="61994" y="0"/>
                        </a:lnTo>
                        <a:lnTo>
                          <a:pt x="33619" y="75179"/>
                        </a:lnTo>
                        <a:cubicBezTo>
                          <a:pt x="30843" y="82582"/>
                          <a:pt x="27527" y="87902"/>
                          <a:pt x="23749" y="90987"/>
                        </a:cubicBezTo>
                        <a:cubicBezTo>
                          <a:pt x="19971" y="94071"/>
                          <a:pt x="15421" y="95690"/>
                          <a:pt x="9947" y="95690"/>
                        </a:cubicBezTo>
                        <a:cubicBezTo>
                          <a:pt x="6862" y="95690"/>
                          <a:pt x="3855" y="95382"/>
                          <a:pt x="925" y="94688"/>
                        </a:cubicBezTo>
                        <a:lnTo>
                          <a:pt x="925" y="86669"/>
                        </a:lnTo>
                        <a:cubicBezTo>
                          <a:pt x="3161" y="87131"/>
                          <a:pt x="5629" y="87363"/>
                          <a:pt x="8327" y="87363"/>
                        </a:cubicBezTo>
                        <a:cubicBezTo>
                          <a:pt x="15190" y="87363"/>
                          <a:pt x="20125" y="83507"/>
                          <a:pt x="23055" y="75796"/>
                        </a:cubicBezTo>
                        <a:lnTo>
                          <a:pt x="26756" y="66390"/>
                        </a:lnTo>
                        <a:lnTo>
                          <a:pt x="0" y="0"/>
                        </a:lnTo>
                        <a:close/>
                      </a:path>
                    </a:pathLst>
                  </a:custGeom>
                  <a:solidFill>
                    <a:srgbClr val="FFFFFF"/>
                  </a:solidFill>
                  <a:ln w="7706" cap="flat">
                    <a:noFill/>
                    <a:prstDash val="solid"/>
                    <a:miter/>
                  </a:ln>
                </p:spPr>
                <p:txBody>
                  <a:bodyPr rtlCol="0" anchor="ctr"/>
                  <a:lstStyle/>
                  <a:p>
                    <a:endParaRPr lang="en-US"/>
                  </a:p>
                </p:txBody>
              </p:sp>
              <p:sp>
                <p:nvSpPr>
                  <p:cNvPr id="229" name="Graphic 4">
                    <a:extLst>
                      <a:ext uri="{FF2B5EF4-FFF2-40B4-BE49-F238E27FC236}">
                        <a16:creationId xmlns:a16="http://schemas.microsoft.com/office/drawing/2014/main" xmlns="" id="{9C74C571-1EA9-4F59-89FF-ED185445EC18}"/>
                      </a:ext>
                    </a:extLst>
                  </p:cNvPr>
                  <p:cNvSpPr/>
                  <p:nvPr/>
                </p:nvSpPr>
                <p:spPr>
                  <a:xfrm>
                    <a:off x="5317649" y="4127205"/>
                    <a:ext cx="46881" cy="68471"/>
                  </a:xfrm>
                  <a:custGeom>
                    <a:avLst/>
                    <a:gdLst>
                      <a:gd name="connsiteX0" fmla="*/ 46881 w 46881"/>
                      <a:gd name="connsiteY0" fmla="*/ 49272 h 68471"/>
                      <a:gd name="connsiteX1" fmla="*/ 40019 w 46881"/>
                      <a:gd name="connsiteY1" fmla="*/ 63459 h 68471"/>
                      <a:gd name="connsiteX2" fmla="*/ 20742 w 46881"/>
                      <a:gd name="connsiteY2" fmla="*/ 68471 h 68471"/>
                      <a:gd name="connsiteX3" fmla="*/ 231 w 46881"/>
                      <a:gd name="connsiteY3" fmla="*/ 64308 h 68471"/>
                      <a:gd name="connsiteX4" fmla="*/ 231 w 46881"/>
                      <a:gd name="connsiteY4" fmla="*/ 55055 h 68471"/>
                      <a:gd name="connsiteX5" fmla="*/ 10410 w 46881"/>
                      <a:gd name="connsiteY5" fmla="*/ 58833 h 68471"/>
                      <a:gd name="connsiteX6" fmla="*/ 20896 w 46881"/>
                      <a:gd name="connsiteY6" fmla="*/ 60221 h 68471"/>
                      <a:gd name="connsiteX7" fmla="*/ 32925 w 46881"/>
                      <a:gd name="connsiteY7" fmla="*/ 57753 h 68471"/>
                      <a:gd name="connsiteX8" fmla="*/ 37166 w 46881"/>
                      <a:gd name="connsiteY8" fmla="*/ 50120 h 68471"/>
                      <a:gd name="connsiteX9" fmla="*/ 33850 w 46881"/>
                      <a:gd name="connsiteY9" fmla="*/ 43489 h 68471"/>
                      <a:gd name="connsiteX10" fmla="*/ 20819 w 46881"/>
                      <a:gd name="connsiteY10" fmla="*/ 37011 h 68471"/>
                      <a:gd name="connsiteX11" fmla="*/ 7711 w 46881"/>
                      <a:gd name="connsiteY11" fmla="*/ 30997 h 68471"/>
                      <a:gd name="connsiteX12" fmla="*/ 1928 w 46881"/>
                      <a:gd name="connsiteY12" fmla="*/ 25214 h 68471"/>
                      <a:gd name="connsiteX13" fmla="*/ 0 w 46881"/>
                      <a:gd name="connsiteY13" fmla="*/ 17426 h 68471"/>
                      <a:gd name="connsiteX14" fmla="*/ 6554 w 46881"/>
                      <a:gd name="connsiteY14" fmla="*/ 4703 h 68471"/>
                      <a:gd name="connsiteX15" fmla="*/ 24597 w 46881"/>
                      <a:gd name="connsiteY15" fmla="*/ 0 h 68471"/>
                      <a:gd name="connsiteX16" fmla="*/ 45416 w 46881"/>
                      <a:gd name="connsiteY16" fmla="*/ 4318 h 68471"/>
                      <a:gd name="connsiteX17" fmla="*/ 41869 w 46881"/>
                      <a:gd name="connsiteY17" fmla="*/ 12414 h 68471"/>
                      <a:gd name="connsiteX18" fmla="*/ 23826 w 46881"/>
                      <a:gd name="connsiteY18" fmla="*/ 8328 h 68471"/>
                      <a:gd name="connsiteX19" fmla="*/ 13108 w 46881"/>
                      <a:gd name="connsiteY19" fmla="*/ 10564 h 68471"/>
                      <a:gd name="connsiteX20" fmla="*/ 9484 w 46881"/>
                      <a:gd name="connsiteY20" fmla="*/ 16732 h 68471"/>
                      <a:gd name="connsiteX21" fmla="*/ 10872 w 46881"/>
                      <a:gd name="connsiteY21" fmla="*/ 21282 h 68471"/>
                      <a:gd name="connsiteX22" fmla="*/ 15267 w 46881"/>
                      <a:gd name="connsiteY22" fmla="*/ 24829 h 68471"/>
                      <a:gd name="connsiteX23" fmla="*/ 26833 w 46881"/>
                      <a:gd name="connsiteY23" fmla="*/ 29687 h 68471"/>
                      <a:gd name="connsiteX24" fmla="*/ 42717 w 46881"/>
                      <a:gd name="connsiteY24" fmla="*/ 38322 h 68471"/>
                      <a:gd name="connsiteX25" fmla="*/ 46881 w 46881"/>
                      <a:gd name="connsiteY25" fmla="*/ 49272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1" h="68471">
                        <a:moveTo>
                          <a:pt x="46881" y="49272"/>
                        </a:moveTo>
                        <a:cubicBezTo>
                          <a:pt x="46881" y="55440"/>
                          <a:pt x="44568" y="60143"/>
                          <a:pt x="40019" y="63459"/>
                        </a:cubicBezTo>
                        <a:cubicBezTo>
                          <a:pt x="35469" y="66775"/>
                          <a:pt x="28992" y="68471"/>
                          <a:pt x="20742" y="68471"/>
                        </a:cubicBezTo>
                        <a:cubicBezTo>
                          <a:pt x="11952" y="68471"/>
                          <a:pt x="5166" y="67083"/>
                          <a:pt x="231" y="64308"/>
                        </a:cubicBezTo>
                        <a:lnTo>
                          <a:pt x="231" y="55055"/>
                        </a:lnTo>
                        <a:cubicBezTo>
                          <a:pt x="3393" y="56674"/>
                          <a:pt x="6785" y="57908"/>
                          <a:pt x="10410" y="58833"/>
                        </a:cubicBezTo>
                        <a:cubicBezTo>
                          <a:pt x="14034" y="59758"/>
                          <a:pt x="17580" y="60221"/>
                          <a:pt x="20896" y="60221"/>
                        </a:cubicBezTo>
                        <a:cubicBezTo>
                          <a:pt x="26139" y="60221"/>
                          <a:pt x="30149" y="59373"/>
                          <a:pt x="32925" y="57753"/>
                        </a:cubicBezTo>
                        <a:cubicBezTo>
                          <a:pt x="35701" y="56057"/>
                          <a:pt x="37166" y="53512"/>
                          <a:pt x="37166" y="50120"/>
                        </a:cubicBezTo>
                        <a:cubicBezTo>
                          <a:pt x="37166" y="47575"/>
                          <a:pt x="36086" y="45339"/>
                          <a:pt x="33850" y="43489"/>
                        </a:cubicBezTo>
                        <a:cubicBezTo>
                          <a:pt x="31614" y="41638"/>
                          <a:pt x="27296" y="39479"/>
                          <a:pt x="20819" y="37011"/>
                        </a:cubicBezTo>
                        <a:cubicBezTo>
                          <a:pt x="14651" y="34698"/>
                          <a:pt x="10333" y="32693"/>
                          <a:pt x="7711" y="30997"/>
                        </a:cubicBezTo>
                        <a:cubicBezTo>
                          <a:pt x="5089" y="29301"/>
                          <a:pt x="3161" y="27373"/>
                          <a:pt x="1928" y="25214"/>
                        </a:cubicBezTo>
                        <a:cubicBezTo>
                          <a:pt x="694" y="23055"/>
                          <a:pt x="0" y="20434"/>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6"/>
                          <a:pt x="29224" y="8328"/>
                          <a:pt x="23826" y="8328"/>
                        </a:cubicBezTo>
                        <a:cubicBezTo>
                          <a:pt x="19123" y="8328"/>
                          <a:pt x="15499" y="9099"/>
                          <a:pt x="13108" y="10564"/>
                        </a:cubicBezTo>
                        <a:cubicBezTo>
                          <a:pt x="10718" y="12029"/>
                          <a:pt x="9484" y="14111"/>
                          <a:pt x="9484" y="16732"/>
                        </a:cubicBezTo>
                        <a:cubicBezTo>
                          <a:pt x="9484" y="18506"/>
                          <a:pt x="9947" y="19971"/>
                          <a:pt x="10872" y="21282"/>
                        </a:cubicBezTo>
                        <a:cubicBezTo>
                          <a:pt x="11797" y="22592"/>
                          <a:pt x="13262" y="23749"/>
                          <a:pt x="15267" y="24829"/>
                        </a:cubicBezTo>
                        <a:cubicBezTo>
                          <a:pt x="17272" y="25985"/>
                          <a:pt x="21128" y="27604"/>
                          <a:pt x="26833" y="29687"/>
                        </a:cubicBezTo>
                        <a:cubicBezTo>
                          <a:pt x="34698" y="32539"/>
                          <a:pt x="39942" y="35392"/>
                          <a:pt x="42717" y="38322"/>
                        </a:cubicBezTo>
                        <a:cubicBezTo>
                          <a:pt x="45493" y="41253"/>
                          <a:pt x="46881" y="44954"/>
                          <a:pt x="46881" y="49272"/>
                        </a:cubicBezTo>
                        <a:close/>
                      </a:path>
                    </a:pathLst>
                  </a:custGeom>
                  <a:solidFill>
                    <a:srgbClr val="FFFFFF"/>
                  </a:solidFill>
                  <a:ln w="7706" cap="flat">
                    <a:noFill/>
                    <a:prstDash val="solid"/>
                    <a:miter/>
                  </a:ln>
                </p:spPr>
                <p:txBody>
                  <a:bodyPr rtlCol="0" anchor="ctr"/>
                  <a:lstStyle/>
                  <a:p>
                    <a:endParaRPr lang="en-US"/>
                  </a:p>
                </p:txBody>
              </p:sp>
              <p:sp>
                <p:nvSpPr>
                  <p:cNvPr id="230" name="Graphic 4">
                    <a:extLst>
                      <a:ext uri="{FF2B5EF4-FFF2-40B4-BE49-F238E27FC236}">
                        <a16:creationId xmlns:a16="http://schemas.microsoft.com/office/drawing/2014/main" xmlns="" id="{003ABD84-4BBF-436F-8F26-CD3944194464}"/>
                      </a:ext>
                    </a:extLst>
                  </p:cNvPr>
                  <p:cNvSpPr/>
                  <p:nvPr/>
                </p:nvSpPr>
                <p:spPr>
                  <a:xfrm>
                    <a:off x="5379951" y="4103995"/>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5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872 w 11874"/>
                      <a:gd name="connsiteY9" fmla="*/ 90524 h 90524"/>
                      <a:gd name="connsiteX10" fmla="*/ 848 w 11874"/>
                      <a:gd name="connsiteY10" fmla="*/ 90524 h 90524"/>
                      <a:gd name="connsiteX11" fmla="*/ 848 w 11874"/>
                      <a:gd name="connsiteY11" fmla="*/ 24520 h 90524"/>
                      <a:gd name="connsiteX12" fmla="*/ 10872 w 11874"/>
                      <a:gd name="connsiteY12" fmla="*/ 24520 h 90524"/>
                      <a:gd name="connsiteX13" fmla="*/ 10872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7" y="0"/>
                          <a:pt x="8944" y="540"/>
                          <a:pt x="10101" y="1619"/>
                        </a:cubicBezTo>
                        <a:cubicBezTo>
                          <a:pt x="11258" y="2699"/>
                          <a:pt x="11875" y="4395"/>
                          <a:pt x="11875" y="6632"/>
                        </a:cubicBezTo>
                        <a:cubicBezTo>
                          <a:pt x="11875" y="8868"/>
                          <a:pt x="11258" y="10564"/>
                          <a:pt x="10101" y="11643"/>
                        </a:cubicBezTo>
                        <a:cubicBezTo>
                          <a:pt x="8944" y="12723"/>
                          <a:pt x="7557" y="13263"/>
                          <a:pt x="5937" y="13263"/>
                        </a:cubicBezTo>
                        <a:cubicBezTo>
                          <a:pt x="4241" y="13263"/>
                          <a:pt x="2853" y="12723"/>
                          <a:pt x="1696" y="11643"/>
                        </a:cubicBezTo>
                        <a:cubicBezTo>
                          <a:pt x="540" y="10564"/>
                          <a:pt x="0" y="8868"/>
                          <a:pt x="0" y="6632"/>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31" name="Graphic 4">
                    <a:extLst>
                      <a:ext uri="{FF2B5EF4-FFF2-40B4-BE49-F238E27FC236}">
                        <a16:creationId xmlns:a16="http://schemas.microsoft.com/office/drawing/2014/main" xmlns="" id="{49D956BE-94DE-426D-8503-882E1E97A166}"/>
                      </a:ext>
                    </a:extLst>
                  </p:cNvPr>
                  <p:cNvSpPr/>
                  <p:nvPr/>
                </p:nvSpPr>
                <p:spPr>
                  <a:xfrm>
                    <a:off x="5408327" y="4127359"/>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3"/>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endParaRPr lang="en-US"/>
                  </a:p>
                </p:txBody>
              </p:sp>
              <p:sp>
                <p:nvSpPr>
                  <p:cNvPr id="232" name="Graphic 4">
                    <a:extLst>
                      <a:ext uri="{FF2B5EF4-FFF2-40B4-BE49-F238E27FC236}">
                        <a16:creationId xmlns:a16="http://schemas.microsoft.com/office/drawing/2014/main" xmlns="" id="{6D9ED680-C884-4293-A14E-BD5FA66DD8ED}"/>
                      </a:ext>
                    </a:extLst>
                  </p:cNvPr>
                  <p:cNvSpPr/>
                  <p:nvPr/>
                </p:nvSpPr>
                <p:spPr>
                  <a:xfrm>
                    <a:off x="5465772" y="4127359"/>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5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7"/>
                          <a:pt x="5552" y="63305"/>
                        </a:cubicBezTo>
                        <a:cubicBezTo>
                          <a:pt x="1850" y="59912"/>
                          <a:pt x="0" y="55131"/>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6" y="13339"/>
                        </a:cubicBezTo>
                        <a:lnTo>
                          <a:pt x="7402" y="5706"/>
                        </a:lnTo>
                        <a:cubicBezTo>
                          <a:pt x="10641" y="3933"/>
                          <a:pt x="14188" y="2545"/>
                          <a:pt x="18120" y="1542"/>
                        </a:cubicBezTo>
                        <a:cubicBezTo>
                          <a:pt x="21976" y="540"/>
                          <a:pt x="25908" y="0"/>
                          <a:pt x="29763" y="0"/>
                        </a:cubicBezTo>
                        <a:cubicBezTo>
                          <a:pt x="37628" y="0"/>
                          <a:pt x="43488" y="1773"/>
                          <a:pt x="47267" y="5243"/>
                        </a:cubicBezTo>
                        <a:cubicBezTo>
                          <a:pt x="51045" y="8713"/>
                          <a:pt x="52973" y="14342"/>
                          <a:pt x="52973" y="22053"/>
                        </a:cubicBezTo>
                        <a:lnTo>
                          <a:pt x="52973" y="67083"/>
                        </a:lnTo>
                        <a:lnTo>
                          <a:pt x="45570" y="67083"/>
                        </a:lnTo>
                        <a:close/>
                        <a:moveTo>
                          <a:pt x="22978" y="60143"/>
                        </a:moveTo>
                        <a:cubicBezTo>
                          <a:pt x="29223" y="60143"/>
                          <a:pt x="34081" y="58447"/>
                          <a:pt x="37628" y="55055"/>
                        </a:cubicBezTo>
                        <a:cubicBezTo>
                          <a:pt x="41175" y="51662"/>
                          <a:pt x="42949" y="46881"/>
                          <a:pt x="42949" y="40712"/>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1"/>
                        </a:cubicBezTo>
                        <a:cubicBezTo>
                          <a:pt x="15961"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33" name="Graphic 4">
                    <a:extLst>
                      <a:ext uri="{FF2B5EF4-FFF2-40B4-BE49-F238E27FC236}">
                        <a16:creationId xmlns:a16="http://schemas.microsoft.com/office/drawing/2014/main" xmlns="" id="{9A7C5452-0CF2-43AF-AABE-F3055EE7C7F3}"/>
                      </a:ext>
                    </a:extLst>
                  </p:cNvPr>
                  <p:cNvSpPr/>
                  <p:nvPr/>
                </p:nvSpPr>
                <p:spPr>
                  <a:xfrm>
                    <a:off x="5539332" y="4100757"/>
                    <a:ext cx="10024" cy="93762"/>
                  </a:xfrm>
                  <a:custGeom>
                    <a:avLst/>
                    <a:gdLst>
                      <a:gd name="connsiteX0" fmla="*/ 10024 w 10024"/>
                      <a:gd name="connsiteY0" fmla="*/ 93763 h 93762"/>
                      <a:gd name="connsiteX1" fmla="*/ 0 w 10024"/>
                      <a:gd name="connsiteY1" fmla="*/ 93763 h 93762"/>
                      <a:gd name="connsiteX2" fmla="*/ 0 w 10024"/>
                      <a:gd name="connsiteY2" fmla="*/ 0 h 93762"/>
                      <a:gd name="connsiteX3" fmla="*/ 10024 w 10024"/>
                      <a:gd name="connsiteY3" fmla="*/ 0 h 93762"/>
                      <a:gd name="connsiteX4" fmla="*/ 10024 w 10024"/>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4"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endParaRPr lang="en-US"/>
                  </a:p>
                </p:txBody>
              </p:sp>
              <p:sp>
                <p:nvSpPr>
                  <p:cNvPr id="234" name="Graphic 4">
                    <a:extLst>
                      <a:ext uri="{FF2B5EF4-FFF2-40B4-BE49-F238E27FC236}">
                        <a16:creationId xmlns:a16="http://schemas.microsoft.com/office/drawing/2014/main" xmlns="" id="{9DED3B56-2BB0-4674-81CA-8C7B12416C66}"/>
                      </a:ext>
                    </a:extLst>
                  </p:cNvPr>
                  <p:cNvSpPr/>
                  <p:nvPr/>
                </p:nvSpPr>
                <p:spPr>
                  <a:xfrm>
                    <a:off x="5114394" y="4237159"/>
                    <a:ext cx="78109" cy="88442"/>
                  </a:xfrm>
                  <a:custGeom>
                    <a:avLst/>
                    <a:gdLst>
                      <a:gd name="connsiteX0" fmla="*/ 67469 w 78109"/>
                      <a:gd name="connsiteY0" fmla="*/ 88442 h 88442"/>
                      <a:gd name="connsiteX1" fmla="*/ 56519 w 78109"/>
                      <a:gd name="connsiteY1" fmla="*/ 60452 h 88442"/>
                      <a:gd name="connsiteX2" fmla="*/ 21204 w 78109"/>
                      <a:gd name="connsiteY2" fmla="*/ 60452 h 88442"/>
                      <a:gd name="connsiteX3" fmla="*/ 10332 w 78109"/>
                      <a:gd name="connsiteY3" fmla="*/ 88442 h 88442"/>
                      <a:gd name="connsiteX4" fmla="*/ 0 w 78109"/>
                      <a:gd name="connsiteY4" fmla="*/ 88442 h 88442"/>
                      <a:gd name="connsiteX5" fmla="*/ 34852 w 78109"/>
                      <a:gd name="connsiteY5" fmla="*/ 0 h 88442"/>
                      <a:gd name="connsiteX6" fmla="*/ 43488 w 78109"/>
                      <a:gd name="connsiteY6" fmla="*/ 0 h 88442"/>
                      <a:gd name="connsiteX7" fmla="*/ 78110 w 78109"/>
                      <a:gd name="connsiteY7" fmla="*/ 88442 h 88442"/>
                      <a:gd name="connsiteX8" fmla="*/ 67469 w 78109"/>
                      <a:gd name="connsiteY8" fmla="*/ 88442 h 88442"/>
                      <a:gd name="connsiteX9" fmla="*/ 53281 w 78109"/>
                      <a:gd name="connsiteY9" fmla="*/ 51199 h 88442"/>
                      <a:gd name="connsiteX10" fmla="*/ 43026 w 78109"/>
                      <a:gd name="connsiteY10" fmla="*/ 23903 h 88442"/>
                      <a:gd name="connsiteX11" fmla="*/ 38939 w 78109"/>
                      <a:gd name="connsiteY11" fmla="*/ 11181 h 88442"/>
                      <a:gd name="connsiteX12" fmla="*/ 35161 w 78109"/>
                      <a:gd name="connsiteY12" fmla="*/ 23903 h 88442"/>
                      <a:gd name="connsiteX13" fmla="*/ 24829 w 78109"/>
                      <a:gd name="connsiteY13" fmla="*/ 51199 h 88442"/>
                      <a:gd name="connsiteX14" fmla="*/ 53281 w 78109"/>
                      <a:gd name="connsiteY14" fmla="*/ 51199 h 8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09" h="88442">
                        <a:moveTo>
                          <a:pt x="67469" y="88442"/>
                        </a:moveTo>
                        <a:lnTo>
                          <a:pt x="56519" y="60452"/>
                        </a:lnTo>
                        <a:lnTo>
                          <a:pt x="21204" y="60452"/>
                        </a:lnTo>
                        <a:lnTo>
                          <a:pt x="10332" y="88442"/>
                        </a:lnTo>
                        <a:lnTo>
                          <a:pt x="0" y="88442"/>
                        </a:lnTo>
                        <a:lnTo>
                          <a:pt x="34852" y="0"/>
                        </a:lnTo>
                        <a:lnTo>
                          <a:pt x="43488" y="0"/>
                        </a:lnTo>
                        <a:lnTo>
                          <a:pt x="78110" y="88442"/>
                        </a:lnTo>
                        <a:lnTo>
                          <a:pt x="67469" y="88442"/>
                        </a:lnTo>
                        <a:close/>
                        <a:moveTo>
                          <a:pt x="53281" y="51199"/>
                        </a:moveTo>
                        <a:lnTo>
                          <a:pt x="43026" y="23903"/>
                        </a:lnTo>
                        <a:cubicBezTo>
                          <a:pt x="41715" y="20434"/>
                          <a:pt x="40327" y="16192"/>
                          <a:pt x="38939" y="11181"/>
                        </a:cubicBezTo>
                        <a:cubicBezTo>
                          <a:pt x="38091" y="15036"/>
                          <a:pt x="36780" y="19277"/>
                          <a:pt x="35161" y="23903"/>
                        </a:cubicBezTo>
                        <a:lnTo>
                          <a:pt x="24829" y="51199"/>
                        </a:lnTo>
                        <a:lnTo>
                          <a:pt x="53281" y="51199"/>
                        </a:lnTo>
                        <a:close/>
                      </a:path>
                    </a:pathLst>
                  </a:custGeom>
                  <a:solidFill>
                    <a:srgbClr val="FFFFFF"/>
                  </a:solidFill>
                  <a:ln w="7706" cap="flat">
                    <a:noFill/>
                    <a:prstDash val="solid"/>
                    <a:miter/>
                  </a:ln>
                </p:spPr>
                <p:txBody>
                  <a:bodyPr rtlCol="0" anchor="ctr"/>
                  <a:lstStyle/>
                  <a:p>
                    <a:endParaRPr lang="en-US"/>
                  </a:p>
                </p:txBody>
              </p:sp>
              <p:sp>
                <p:nvSpPr>
                  <p:cNvPr id="235" name="Graphic 4">
                    <a:extLst>
                      <a:ext uri="{FF2B5EF4-FFF2-40B4-BE49-F238E27FC236}">
                        <a16:creationId xmlns:a16="http://schemas.microsoft.com/office/drawing/2014/main" xmlns="" id="{0D282505-1D36-4665-9632-B49F8A4A021D}"/>
                      </a:ext>
                    </a:extLst>
                  </p:cNvPr>
                  <p:cNvSpPr/>
                  <p:nvPr/>
                </p:nvSpPr>
                <p:spPr>
                  <a:xfrm>
                    <a:off x="5203067" y="4231839"/>
                    <a:ext cx="58061" cy="94996"/>
                  </a:xfrm>
                  <a:custGeom>
                    <a:avLst/>
                    <a:gdLst>
                      <a:gd name="connsiteX0" fmla="*/ 30689 w 58061"/>
                      <a:gd name="connsiteY0" fmla="*/ 26679 h 94996"/>
                      <a:gd name="connsiteX1" fmla="*/ 50891 w 58061"/>
                      <a:gd name="connsiteY1" fmla="*/ 35546 h 94996"/>
                      <a:gd name="connsiteX2" fmla="*/ 58062 w 58061"/>
                      <a:gd name="connsiteY2" fmla="*/ 60683 h 94996"/>
                      <a:gd name="connsiteX3" fmla="*/ 50814 w 58061"/>
                      <a:gd name="connsiteY3" fmla="*/ 85975 h 94996"/>
                      <a:gd name="connsiteX4" fmla="*/ 30689 w 58061"/>
                      <a:gd name="connsiteY4" fmla="*/ 94996 h 94996"/>
                      <a:gd name="connsiteX5" fmla="*/ 18891 w 58061"/>
                      <a:gd name="connsiteY5" fmla="*/ 92606 h 94996"/>
                      <a:gd name="connsiteX6" fmla="*/ 9947 w 58061"/>
                      <a:gd name="connsiteY6" fmla="*/ 85280 h 94996"/>
                      <a:gd name="connsiteX7" fmla="*/ 9253 w 58061"/>
                      <a:gd name="connsiteY7" fmla="*/ 85280 h 94996"/>
                      <a:gd name="connsiteX8" fmla="*/ 7171 w 58061"/>
                      <a:gd name="connsiteY8" fmla="*/ 93763 h 94996"/>
                      <a:gd name="connsiteX9" fmla="*/ 0 w 58061"/>
                      <a:gd name="connsiteY9" fmla="*/ 93763 h 94996"/>
                      <a:gd name="connsiteX10" fmla="*/ 0 w 58061"/>
                      <a:gd name="connsiteY10" fmla="*/ 0 h 94996"/>
                      <a:gd name="connsiteX11" fmla="*/ 10024 w 58061"/>
                      <a:gd name="connsiteY11" fmla="*/ 0 h 94996"/>
                      <a:gd name="connsiteX12" fmla="*/ 10024 w 58061"/>
                      <a:gd name="connsiteY12" fmla="*/ 22747 h 94996"/>
                      <a:gd name="connsiteX13" fmla="*/ 9561 w 58061"/>
                      <a:gd name="connsiteY13" fmla="*/ 36472 h 94996"/>
                      <a:gd name="connsiteX14" fmla="*/ 10024 w 58061"/>
                      <a:gd name="connsiteY14" fmla="*/ 36472 h 94996"/>
                      <a:gd name="connsiteX15" fmla="*/ 30689 w 58061"/>
                      <a:gd name="connsiteY15" fmla="*/ 26679 h 94996"/>
                      <a:gd name="connsiteX16" fmla="*/ 29301 w 58061"/>
                      <a:gd name="connsiteY16" fmla="*/ 35006 h 94996"/>
                      <a:gd name="connsiteX17" fmla="*/ 14573 w 58061"/>
                      <a:gd name="connsiteY17" fmla="*/ 40867 h 94996"/>
                      <a:gd name="connsiteX18" fmla="*/ 10024 w 58061"/>
                      <a:gd name="connsiteY18" fmla="*/ 60683 h 94996"/>
                      <a:gd name="connsiteX19" fmla="*/ 14650 w 58061"/>
                      <a:gd name="connsiteY19" fmla="*/ 80577 h 94996"/>
                      <a:gd name="connsiteX20" fmla="*/ 29532 w 58061"/>
                      <a:gd name="connsiteY20" fmla="*/ 86591 h 94996"/>
                      <a:gd name="connsiteX21" fmla="*/ 43257 w 58061"/>
                      <a:gd name="connsiteY21" fmla="*/ 79883 h 94996"/>
                      <a:gd name="connsiteX22" fmla="*/ 47807 w 58061"/>
                      <a:gd name="connsiteY22" fmla="*/ 60606 h 94996"/>
                      <a:gd name="connsiteX23" fmla="*/ 43257 w 58061"/>
                      <a:gd name="connsiteY23" fmla="*/ 41406 h 94996"/>
                      <a:gd name="connsiteX24" fmla="*/ 29301 w 58061"/>
                      <a:gd name="connsiteY24" fmla="*/ 35006 h 94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061" h="94996">
                        <a:moveTo>
                          <a:pt x="30689" y="26679"/>
                        </a:moveTo>
                        <a:cubicBezTo>
                          <a:pt x="39325" y="26679"/>
                          <a:pt x="46110" y="29609"/>
                          <a:pt x="50891" y="35546"/>
                        </a:cubicBezTo>
                        <a:cubicBezTo>
                          <a:pt x="55671" y="41484"/>
                          <a:pt x="58062" y="49889"/>
                          <a:pt x="58062" y="60683"/>
                        </a:cubicBezTo>
                        <a:cubicBezTo>
                          <a:pt x="58062" y="71478"/>
                          <a:pt x="55671" y="79960"/>
                          <a:pt x="50814" y="85975"/>
                        </a:cubicBezTo>
                        <a:cubicBezTo>
                          <a:pt x="45956" y="91989"/>
                          <a:pt x="39248" y="94996"/>
                          <a:pt x="30689" y="94996"/>
                        </a:cubicBezTo>
                        <a:cubicBezTo>
                          <a:pt x="26371" y="94996"/>
                          <a:pt x="22438" y="94225"/>
                          <a:pt x="18891" y="92606"/>
                        </a:cubicBezTo>
                        <a:cubicBezTo>
                          <a:pt x="15344" y="90986"/>
                          <a:pt x="12337" y="88596"/>
                          <a:pt x="9947" y="85280"/>
                        </a:cubicBezTo>
                        <a:lnTo>
                          <a:pt x="9253" y="85280"/>
                        </a:lnTo>
                        <a:lnTo>
                          <a:pt x="7171" y="93763"/>
                        </a:lnTo>
                        <a:lnTo>
                          <a:pt x="0" y="93763"/>
                        </a:lnTo>
                        <a:lnTo>
                          <a:pt x="0" y="0"/>
                        </a:lnTo>
                        <a:lnTo>
                          <a:pt x="10024" y="0"/>
                        </a:lnTo>
                        <a:lnTo>
                          <a:pt x="10024" y="22747"/>
                        </a:lnTo>
                        <a:cubicBezTo>
                          <a:pt x="10024" y="27836"/>
                          <a:pt x="9870" y="32385"/>
                          <a:pt x="9561" y="36472"/>
                        </a:cubicBezTo>
                        <a:lnTo>
                          <a:pt x="10024" y="36472"/>
                        </a:lnTo>
                        <a:cubicBezTo>
                          <a:pt x="14650" y="29918"/>
                          <a:pt x="21590" y="26679"/>
                          <a:pt x="30689" y="26679"/>
                        </a:cubicBezTo>
                        <a:close/>
                        <a:moveTo>
                          <a:pt x="29301" y="35006"/>
                        </a:moveTo>
                        <a:cubicBezTo>
                          <a:pt x="22438" y="35006"/>
                          <a:pt x="17580" y="36934"/>
                          <a:pt x="14573" y="40867"/>
                        </a:cubicBezTo>
                        <a:cubicBezTo>
                          <a:pt x="11566" y="44799"/>
                          <a:pt x="10024" y="51354"/>
                          <a:pt x="10024" y="60683"/>
                        </a:cubicBezTo>
                        <a:cubicBezTo>
                          <a:pt x="10024" y="70013"/>
                          <a:pt x="11566" y="76567"/>
                          <a:pt x="14650" y="80577"/>
                        </a:cubicBezTo>
                        <a:cubicBezTo>
                          <a:pt x="17735" y="84587"/>
                          <a:pt x="22670" y="86591"/>
                          <a:pt x="29532" y="86591"/>
                        </a:cubicBezTo>
                        <a:cubicBezTo>
                          <a:pt x="35701" y="86591"/>
                          <a:pt x="40250" y="84355"/>
                          <a:pt x="43257" y="79883"/>
                        </a:cubicBezTo>
                        <a:cubicBezTo>
                          <a:pt x="46264" y="75411"/>
                          <a:pt x="47807" y="68934"/>
                          <a:pt x="47807" y="60606"/>
                        </a:cubicBezTo>
                        <a:cubicBezTo>
                          <a:pt x="47807" y="52047"/>
                          <a:pt x="46264" y="45571"/>
                          <a:pt x="43257" y="41406"/>
                        </a:cubicBezTo>
                        <a:cubicBezTo>
                          <a:pt x="40250" y="37243"/>
                          <a:pt x="35546" y="35006"/>
                          <a:pt x="29301" y="35006"/>
                        </a:cubicBezTo>
                        <a:close/>
                      </a:path>
                    </a:pathLst>
                  </a:custGeom>
                  <a:solidFill>
                    <a:srgbClr val="FFFFFF"/>
                  </a:solidFill>
                  <a:ln w="7706" cap="flat">
                    <a:noFill/>
                    <a:prstDash val="solid"/>
                    <a:miter/>
                  </a:ln>
                </p:spPr>
                <p:txBody>
                  <a:bodyPr rtlCol="0" anchor="ctr"/>
                  <a:lstStyle/>
                  <a:p>
                    <a:endParaRPr lang="en-US"/>
                  </a:p>
                </p:txBody>
              </p:sp>
              <p:sp>
                <p:nvSpPr>
                  <p:cNvPr id="236" name="Graphic 4">
                    <a:extLst>
                      <a:ext uri="{FF2B5EF4-FFF2-40B4-BE49-F238E27FC236}">
                        <a16:creationId xmlns:a16="http://schemas.microsoft.com/office/drawing/2014/main" xmlns="" id="{6A5A00F3-3FF9-4E12-8279-2CFCAFCB73C2}"/>
                      </a:ext>
                    </a:extLst>
                  </p:cNvPr>
                  <p:cNvSpPr/>
                  <p:nvPr/>
                </p:nvSpPr>
                <p:spPr>
                  <a:xfrm>
                    <a:off x="5277861" y="4235077"/>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4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795 w 11874"/>
                      <a:gd name="connsiteY9" fmla="*/ 90524 h 90524"/>
                      <a:gd name="connsiteX10" fmla="*/ 771 w 11874"/>
                      <a:gd name="connsiteY10" fmla="*/ 90524 h 90524"/>
                      <a:gd name="connsiteX11" fmla="*/ 771 w 11874"/>
                      <a:gd name="connsiteY11" fmla="*/ 24520 h 90524"/>
                      <a:gd name="connsiteX12" fmla="*/ 10795 w 11874"/>
                      <a:gd name="connsiteY12" fmla="*/ 24520 h 90524"/>
                      <a:gd name="connsiteX13" fmla="*/ 10795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6" y="0"/>
                          <a:pt x="8944" y="540"/>
                          <a:pt x="10101" y="1619"/>
                        </a:cubicBezTo>
                        <a:cubicBezTo>
                          <a:pt x="11258" y="2699"/>
                          <a:pt x="11874" y="4395"/>
                          <a:pt x="11874" y="6632"/>
                        </a:cubicBezTo>
                        <a:cubicBezTo>
                          <a:pt x="11874" y="8868"/>
                          <a:pt x="11258" y="10564"/>
                          <a:pt x="10101" y="11643"/>
                        </a:cubicBezTo>
                        <a:cubicBezTo>
                          <a:pt x="8944" y="12723"/>
                          <a:pt x="7556" y="13263"/>
                          <a:pt x="5937" y="13263"/>
                        </a:cubicBezTo>
                        <a:cubicBezTo>
                          <a:pt x="4241" y="13263"/>
                          <a:pt x="2853" y="12723"/>
                          <a:pt x="1696" y="11643"/>
                        </a:cubicBezTo>
                        <a:cubicBezTo>
                          <a:pt x="540" y="10564"/>
                          <a:pt x="0" y="8868"/>
                          <a:pt x="0" y="6632"/>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37" name="Graphic 4">
                    <a:extLst>
                      <a:ext uri="{FF2B5EF4-FFF2-40B4-BE49-F238E27FC236}">
                        <a16:creationId xmlns:a16="http://schemas.microsoft.com/office/drawing/2014/main" xmlns="" id="{A1F8AD74-51B8-4457-A04F-66346ADD39AB}"/>
                      </a:ext>
                    </a:extLst>
                  </p:cNvPr>
                  <p:cNvSpPr/>
                  <p:nvPr/>
                </p:nvSpPr>
                <p:spPr>
                  <a:xfrm>
                    <a:off x="5309861" y="4231839"/>
                    <a:ext cx="10023" cy="93762"/>
                  </a:xfrm>
                  <a:custGeom>
                    <a:avLst/>
                    <a:gdLst>
                      <a:gd name="connsiteX0" fmla="*/ 10024 w 10023"/>
                      <a:gd name="connsiteY0" fmla="*/ 93763 h 93762"/>
                      <a:gd name="connsiteX1" fmla="*/ 0 w 10023"/>
                      <a:gd name="connsiteY1" fmla="*/ 93763 h 93762"/>
                      <a:gd name="connsiteX2" fmla="*/ 0 w 10023"/>
                      <a:gd name="connsiteY2" fmla="*/ 0 h 93762"/>
                      <a:gd name="connsiteX3" fmla="*/ 10024 w 10023"/>
                      <a:gd name="connsiteY3" fmla="*/ 0 h 93762"/>
                      <a:gd name="connsiteX4" fmla="*/ 10024 w 10023"/>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endParaRPr lang="en-US"/>
                  </a:p>
                </p:txBody>
              </p:sp>
              <p:sp>
                <p:nvSpPr>
                  <p:cNvPr id="238" name="Graphic 4">
                    <a:extLst>
                      <a:ext uri="{FF2B5EF4-FFF2-40B4-BE49-F238E27FC236}">
                        <a16:creationId xmlns:a16="http://schemas.microsoft.com/office/drawing/2014/main" xmlns="" id="{E52A8A6C-32BA-4AB9-98FB-58B52B90D632}"/>
                      </a:ext>
                    </a:extLst>
                  </p:cNvPr>
                  <p:cNvSpPr/>
                  <p:nvPr/>
                </p:nvSpPr>
                <p:spPr>
                  <a:xfrm>
                    <a:off x="5340241" y="4235077"/>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4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872 w 11874"/>
                      <a:gd name="connsiteY9" fmla="*/ 90524 h 90524"/>
                      <a:gd name="connsiteX10" fmla="*/ 848 w 11874"/>
                      <a:gd name="connsiteY10" fmla="*/ 90524 h 90524"/>
                      <a:gd name="connsiteX11" fmla="*/ 848 w 11874"/>
                      <a:gd name="connsiteY11" fmla="*/ 24520 h 90524"/>
                      <a:gd name="connsiteX12" fmla="*/ 10872 w 11874"/>
                      <a:gd name="connsiteY12" fmla="*/ 24520 h 90524"/>
                      <a:gd name="connsiteX13" fmla="*/ 10872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6" y="0"/>
                          <a:pt x="8944" y="540"/>
                          <a:pt x="10101" y="1619"/>
                        </a:cubicBezTo>
                        <a:cubicBezTo>
                          <a:pt x="11258" y="2699"/>
                          <a:pt x="11874" y="4395"/>
                          <a:pt x="11874" y="6632"/>
                        </a:cubicBezTo>
                        <a:cubicBezTo>
                          <a:pt x="11874" y="8868"/>
                          <a:pt x="11258" y="10564"/>
                          <a:pt x="10101" y="11643"/>
                        </a:cubicBezTo>
                        <a:cubicBezTo>
                          <a:pt x="8944" y="12723"/>
                          <a:pt x="7556" y="13263"/>
                          <a:pt x="5937" y="13263"/>
                        </a:cubicBezTo>
                        <a:cubicBezTo>
                          <a:pt x="4241" y="13263"/>
                          <a:pt x="2853" y="12723"/>
                          <a:pt x="1696" y="11643"/>
                        </a:cubicBezTo>
                        <a:cubicBezTo>
                          <a:pt x="540" y="10564"/>
                          <a:pt x="0" y="8868"/>
                          <a:pt x="0" y="6632"/>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39" name="Graphic 4">
                    <a:extLst>
                      <a:ext uri="{FF2B5EF4-FFF2-40B4-BE49-F238E27FC236}">
                        <a16:creationId xmlns:a16="http://schemas.microsoft.com/office/drawing/2014/main" xmlns="" id="{146AAF82-4DE6-47F9-8F01-19F01F096C7D}"/>
                      </a:ext>
                    </a:extLst>
                  </p:cNvPr>
                  <p:cNvSpPr/>
                  <p:nvPr/>
                </p:nvSpPr>
                <p:spPr>
                  <a:xfrm>
                    <a:off x="5363527" y="4244330"/>
                    <a:ext cx="39093" cy="82504"/>
                  </a:xfrm>
                  <a:custGeom>
                    <a:avLst/>
                    <a:gdLst>
                      <a:gd name="connsiteX0" fmla="*/ 30072 w 39093"/>
                      <a:gd name="connsiteY0" fmla="*/ 74254 h 82504"/>
                      <a:gd name="connsiteX1" fmla="*/ 35161 w 39093"/>
                      <a:gd name="connsiteY1" fmla="*/ 73869 h 82504"/>
                      <a:gd name="connsiteX2" fmla="*/ 39093 w 39093"/>
                      <a:gd name="connsiteY2" fmla="*/ 73021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1"/>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40" name="Graphic 4">
                    <a:extLst>
                      <a:ext uri="{FF2B5EF4-FFF2-40B4-BE49-F238E27FC236}">
                        <a16:creationId xmlns:a16="http://schemas.microsoft.com/office/drawing/2014/main" xmlns="" id="{68B383FF-139C-4966-B431-1A1A37D6FE76}"/>
                      </a:ext>
                    </a:extLst>
                  </p:cNvPr>
                  <p:cNvSpPr/>
                  <p:nvPr/>
                </p:nvSpPr>
                <p:spPr>
                  <a:xfrm>
                    <a:off x="5405320" y="4259597"/>
                    <a:ext cx="61993" cy="95690"/>
                  </a:xfrm>
                  <a:custGeom>
                    <a:avLst/>
                    <a:gdLst>
                      <a:gd name="connsiteX0" fmla="*/ 0 w 61993"/>
                      <a:gd name="connsiteY0" fmla="*/ 0 h 95690"/>
                      <a:gd name="connsiteX1" fmla="*/ 10718 w 61993"/>
                      <a:gd name="connsiteY1" fmla="*/ 0 h 95690"/>
                      <a:gd name="connsiteX2" fmla="*/ 25214 w 61993"/>
                      <a:gd name="connsiteY2" fmla="*/ 37628 h 95690"/>
                      <a:gd name="connsiteX3" fmla="*/ 31151 w 61993"/>
                      <a:gd name="connsiteY3" fmla="*/ 56211 h 95690"/>
                      <a:gd name="connsiteX4" fmla="*/ 31614 w 61993"/>
                      <a:gd name="connsiteY4" fmla="*/ 56211 h 95690"/>
                      <a:gd name="connsiteX5" fmla="*/ 34930 w 61993"/>
                      <a:gd name="connsiteY5" fmla="*/ 45725 h 95690"/>
                      <a:gd name="connsiteX6" fmla="*/ 51276 w 61993"/>
                      <a:gd name="connsiteY6" fmla="*/ 0 h 95690"/>
                      <a:gd name="connsiteX7" fmla="*/ 61994 w 61993"/>
                      <a:gd name="connsiteY7" fmla="*/ 0 h 95690"/>
                      <a:gd name="connsiteX8" fmla="*/ 33619 w 61993"/>
                      <a:gd name="connsiteY8" fmla="*/ 75179 h 95690"/>
                      <a:gd name="connsiteX9" fmla="*/ 23749 w 61993"/>
                      <a:gd name="connsiteY9" fmla="*/ 90987 h 95690"/>
                      <a:gd name="connsiteX10" fmla="*/ 9947 w 61993"/>
                      <a:gd name="connsiteY10" fmla="*/ 95690 h 95690"/>
                      <a:gd name="connsiteX11" fmla="*/ 925 w 61993"/>
                      <a:gd name="connsiteY11" fmla="*/ 94688 h 95690"/>
                      <a:gd name="connsiteX12" fmla="*/ 925 w 61993"/>
                      <a:gd name="connsiteY12" fmla="*/ 86669 h 95690"/>
                      <a:gd name="connsiteX13" fmla="*/ 8327 w 61993"/>
                      <a:gd name="connsiteY13" fmla="*/ 87363 h 95690"/>
                      <a:gd name="connsiteX14" fmla="*/ 23055 w 61993"/>
                      <a:gd name="connsiteY14" fmla="*/ 75796 h 95690"/>
                      <a:gd name="connsiteX15" fmla="*/ 26756 w 61993"/>
                      <a:gd name="connsiteY15" fmla="*/ 66390 h 95690"/>
                      <a:gd name="connsiteX16" fmla="*/ 0 w 61993"/>
                      <a:gd name="connsiteY16" fmla="*/ 0 h 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90">
                        <a:moveTo>
                          <a:pt x="0" y="0"/>
                        </a:moveTo>
                        <a:lnTo>
                          <a:pt x="10718" y="0"/>
                        </a:lnTo>
                        <a:lnTo>
                          <a:pt x="25214" y="37628"/>
                        </a:lnTo>
                        <a:cubicBezTo>
                          <a:pt x="28375" y="46188"/>
                          <a:pt x="30380" y="52433"/>
                          <a:pt x="31151" y="56211"/>
                        </a:cubicBezTo>
                        <a:lnTo>
                          <a:pt x="31614" y="56211"/>
                        </a:lnTo>
                        <a:cubicBezTo>
                          <a:pt x="32154" y="54129"/>
                          <a:pt x="33233" y="50659"/>
                          <a:pt x="34930" y="45725"/>
                        </a:cubicBezTo>
                        <a:cubicBezTo>
                          <a:pt x="36626" y="40790"/>
                          <a:pt x="42023" y="25523"/>
                          <a:pt x="51276" y="0"/>
                        </a:cubicBezTo>
                        <a:lnTo>
                          <a:pt x="61994" y="0"/>
                        </a:lnTo>
                        <a:lnTo>
                          <a:pt x="33619" y="75179"/>
                        </a:lnTo>
                        <a:cubicBezTo>
                          <a:pt x="30843" y="82582"/>
                          <a:pt x="27527" y="87902"/>
                          <a:pt x="23749" y="90987"/>
                        </a:cubicBezTo>
                        <a:cubicBezTo>
                          <a:pt x="19971" y="94071"/>
                          <a:pt x="15421" y="95690"/>
                          <a:pt x="9947" y="95690"/>
                        </a:cubicBezTo>
                        <a:cubicBezTo>
                          <a:pt x="6862" y="95690"/>
                          <a:pt x="3855" y="95382"/>
                          <a:pt x="925" y="94688"/>
                        </a:cubicBezTo>
                        <a:lnTo>
                          <a:pt x="925" y="86669"/>
                        </a:lnTo>
                        <a:cubicBezTo>
                          <a:pt x="3161" y="87131"/>
                          <a:pt x="5629" y="87363"/>
                          <a:pt x="8327" y="87363"/>
                        </a:cubicBezTo>
                        <a:cubicBezTo>
                          <a:pt x="15190" y="87363"/>
                          <a:pt x="20125" y="83507"/>
                          <a:pt x="23055" y="75796"/>
                        </a:cubicBezTo>
                        <a:lnTo>
                          <a:pt x="26756" y="66390"/>
                        </a:lnTo>
                        <a:lnTo>
                          <a:pt x="0" y="0"/>
                        </a:lnTo>
                        <a:close/>
                      </a:path>
                    </a:pathLst>
                  </a:custGeom>
                  <a:solidFill>
                    <a:srgbClr val="FFFFFF"/>
                  </a:solidFill>
                  <a:ln w="7706" cap="flat">
                    <a:noFill/>
                    <a:prstDash val="solid"/>
                    <a:miter/>
                  </a:ln>
                </p:spPr>
                <p:txBody>
                  <a:bodyPr rtlCol="0" anchor="ctr"/>
                  <a:lstStyle/>
                  <a:p>
                    <a:endParaRPr lang="en-US"/>
                  </a:p>
                </p:txBody>
              </p:sp>
            </p:grpSp>
            <p:grpSp>
              <p:nvGrpSpPr>
                <p:cNvPr id="202" name="Graphic 4">
                  <a:extLst>
                    <a:ext uri="{FF2B5EF4-FFF2-40B4-BE49-F238E27FC236}">
                      <a16:creationId xmlns:a16="http://schemas.microsoft.com/office/drawing/2014/main" xmlns="" id="{6116DE2D-4A79-424B-AB08-6EF3397CCF7A}"/>
                    </a:ext>
                  </a:extLst>
                </p:cNvPr>
                <p:cNvGrpSpPr/>
                <p:nvPr/>
              </p:nvGrpSpPr>
              <p:grpSpPr>
                <a:xfrm>
                  <a:off x="5626000" y="3455833"/>
                  <a:ext cx="1077186" cy="1246148"/>
                  <a:chOff x="5626000" y="3455833"/>
                  <a:chExt cx="1077186" cy="1246148"/>
                </a:xfrm>
              </p:grpSpPr>
              <p:sp>
                <p:nvSpPr>
                  <p:cNvPr id="203" name="Graphic 4">
                    <a:extLst>
                      <a:ext uri="{FF2B5EF4-FFF2-40B4-BE49-F238E27FC236}">
                        <a16:creationId xmlns:a16="http://schemas.microsoft.com/office/drawing/2014/main" xmlns="" id="{12AF4FEF-E79F-403B-BAF5-819CCD9AB20C}"/>
                      </a:ext>
                    </a:extLst>
                  </p:cNvPr>
                  <p:cNvSpPr/>
                  <p:nvPr/>
                </p:nvSpPr>
                <p:spPr>
                  <a:xfrm>
                    <a:off x="5626000" y="3455833"/>
                    <a:ext cx="1077186" cy="1246148"/>
                  </a:xfrm>
                  <a:custGeom>
                    <a:avLst/>
                    <a:gdLst>
                      <a:gd name="connsiteX0" fmla="*/ 216902 w 1077186"/>
                      <a:gd name="connsiteY0" fmla="*/ 0 h 1246148"/>
                      <a:gd name="connsiteX1" fmla="*/ 0 w 1077186"/>
                      <a:gd name="connsiteY1" fmla="*/ 1229473 h 1246148"/>
                      <a:gd name="connsiteX2" fmla="*/ 413603 w 1077186"/>
                      <a:gd name="connsiteY2" fmla="*/ 1229165 h 1246148"/>
                      <a:gd name="connsiteX3" fmla="*/ 1077187 w 1077186"/>
                      <a:gd name="connsiteY3" fmla="*/ 904390 h 1246148"/>
                      <a:gd name="connsiteX4" fmla="*/ 216902 w 1077186"/>
                      <a:gd name="connsiteY4" fmla="*/ 0 h 124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186" h="1246148">
                        <a:moveTo>
                          <a:pt x="216902" y="0"/>
                        </a:moveTo>
                        <a:lnTo>
                          <a:pt x="0" y="1229473"/>
                        </a:lnTo>
                        <a:cubicBezTo>
                          <a:pt x="133472" y="1251295"/>
                          <a:pt x="272728" y="1252220"/>
                          <a:pt x="413603" y="1229165"/>
                        </a:cubicBezTo>
                        <a:cubicBezTo>
                          <a:pt x="671757" y="1186910"/>
                          <a:pt x="898992" y="1070093"/>
                          <a:pt x="1077187" y="904390"/>
                        </a:cubicBezTo>
                        <a:lnTo>
                          <a:pt x="216902" y="0"/>
                        </a:lnTo>
                        <a:close/>
                      </a:path>
                    </a:pathLst>
                  </a:custGeom>
                  <a:solidFill>
                    <a:srgbClr val="76C6D2"/>
                  </a:solidFill>
                  <a:ln w="7706" cap="flat">
                    <a:noFill/>
                    <a:prstDash val="solid"/>
                    <a:miter/>
                  </a:ln>
                </p:spPr>
                <p:txBody>
                  <a:bodyPr rtlCol="0" anchor="ctr"/>
                  <a:lstStyle/>
                  <a:p>
                    <a:endParaRPr lang="en-US"/>
                  </a:p>
                </p:txBody>
              </p:sp>
              <p:grpSp>
                <p:nvGrpSpPr>
                  <p:cNvPr id="204" name="Graphic 4">
                    <a:extLst>
                      <a:ext uri="{FF2B5EF4-FFF2-40B4-BE49-F238E27FC236}">
                        <a16:creationId xmlns:a16="http://schemas.microsoft.com/office/drawing/2014/main" xmlns="" id="{0F3EBC89-8AED-4860-9BE8-BF26426E4B75}"/>
                      </a:ext>
                    </a:extLst>
                  </p:cNvPr>
                  <p:cNvGrpSpPr/>
                  <p:nvPr/>
                </p:nvGrpSpPr>
                <p:grpSpPr>
                  <a:xfrm>
                    <a:off x="5841283" y="4156351"/>
                    <a:ext cx="463799" cy="254607"/>
                    <a:chOff x="5841283" y="4156351"/>
                    <a:chExt cx="463799" cy="254607"/>
                  </a:xfrm>
                  <a:solidFill>
                    <a:srgbClr val="FFFFFF"/>
                  </a:solidFill>
                </p:grpSpPr>
                <p:sp>
                  <p:nvSpPr>
                    <p:cNvPr id="205" name="Graphic 4">
                      <a:extLst>
                        <a:ext uri="{FF2B5EF4-FFF2-40B4-BE49-F238E27FC236}">
                          <a16:creationId xmlns:a16="http://schemas.microsoft.com/office/drawing/2014/main" xmlns="" id="{16871883-D1CF-42CD-BE3C-DA9EFBF37298}"/>
                        </a:ext>
                      </a:extLst>
                    </p:cNvPr>
                    <p:cNvSpPr/>
                    <p:nvPr/>
                  </p:nvSpPr>
                  <p:spPr>
                    <a:xfrm>
                      <a:off x="5841283" y="4161980"/>
                      <a:ext cx="68856" cy="88133"/>
                    </a:xfrm>
                    <a:custGeom>
                      <a:avLst/>
                      <a:gdLst>
                        <a:gd name="connsiteX0" fmla="*/ 68857 w 68856"/>
                        <a:gd name="connsiteY0" fmla="*/ 88133 h 88133"/>
                        <a:gd name="connsiteX1" fmla="*/ 57136 w 68856"/>
                        <a:gd name="connsiteY1" fmla="*/ 88133 h 88133"/>
                        <a:gd name="connsiteX2" fmla="*/ 9022 w 68856"/>
                        <a:gd name="connsiteY2" fmla="*/ 14188 h 88133"/>
                        <a:gd name="connsiteX3" fmla="*/ 8559 w 68856"/>
                        <a:gd name="connsiteY3" fmla="*/ 14188 h 88133"/>
                        <a:gd name="connsiteX4" fmla="*/ 9484 w 68856"/>
                        <a:gd name="connsiteY4" fmla="*/ 38014 h 88133"/>
                        <a:gd name="connsiteX5" fmla="*/ 9484 w 68856"/>
                        <a:gd name="connsiteY5" fmla="*/ 88056 h 88133"/>
                        <a:gd name="connsiteX6" fmla="*/ 0 w 68856"/>
                        <a:gd name="connsiteY6" fmla="*/ 88056 h 88133"/>
                        <a:gd name="connsiteX7" fmla="*/ 0 w 68856"/>
                        <a:gd name="connsiteY7" fmla="*/ 0 h 88133"/>
                        <a:gd name="connsiteX8" fmla="*/ 11566 w 68856"/>
                        <a:gd name="connsiteY8" fmla="*/ 0 h 88133"/>
                        <a:gd name="connsiteX9" fmla="*/ 59604 w 68856"/>
                        <a:gd name="connsiteY9" fmla="*/ 73637 h 88133"/>
                        <a:gd name="connsiteX10" fmla="*/ 60067 w 68856"/>
                        <a:gd name="connsiteY10" fmla="*/ 73637 h 88133"/>
                        <a:gd name="connsiteX11" fmla="*/ 59527 w 68856"/>
                        <a:gd name="connsiteY11" fmla="*/ 63151 h 88133"/>
                        <a:gd name="connsiteX12" fmla="*/ 59218 w 68856"/>
                        <a:gd name="connsiteY12" fmla="*/ 50505 h 88133"/>
                        <a:gd name="connsiteX13" fmla="*/ 59218 w 68856"/>
                        <a:gd name="connsiteY13" fmla="*/ 0 h 88133"/>
                        <a:gd name="connsiteX14" fmla="*/ 68779 w 68856"/>
                        <a:gd name="connsiteY14" fmla="*/ 0 h 88133"/>
                        <a:gd name="connsiteX15" fmla="*/ 68779 w 68856"/>
                        <a:gd name="connsiteY15" fmla="*/ 88133 h 8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856" h="88133">
                          <a:moveTo>
                            <a:pt x="68857" y="88133"/>
                          </a:moveTo>
                          <a:lnTo>
                            <a:pt x="57136" y="88133"/>
                          </a:lnTo>
                          <a:lnTo>
                            <a:pt x="9022" y="14188"/>
                          </a:lnTo>
                          <a:lnTo>
                            <a:pt x="8559" y="14188"/>
                          </a:lnTo>
                          <a:cubicBezTo>
                            <a:pt x="9176" y="22824"/>
                            <a:pt x="9484" y="30843"/>
                            <a:pt x="9484" y="38014"/>
                          </a:cubicBezTo>
                          <a:lnTo>
                            <a:pt x="9484" y="88056"/>
                          </a:lnTo>
                          <a:lnTo>
                            <a:pt x="0" y="88056"/>
                          </a:lnTo>
                          <a:lnTo>
                            <a:pt x="0" y="0"/>
                          </a:lnTo>
                          <a:lnTo>
                            <a:pt x="11566" y="0"/>
                          </a:lnTo>
                          <a:lnTo>
                            <a:pt x="59604" y="73637"/>
                          </a:lnTo>
                          <a:lnTo>
                            <a:pt x="60067" y="73637"/>
                          </a:lnTo>
                          <a:cubicBezTo>
                            <a:pt x="59989" y="72558"/>
                            <a:pt x="59835" y="69088"/>
                            <a:pt x="59527" y="63151"/>
                          </a:cubicBezTo>
                          <a:cubicBezTo>
                            <a:pt x="59218" y="57291"/>
                            <a:pt x="59141" y="53050"/>
                            <a:pt x="59218" y="50505"/>
                          </a:cubicBezTo>
                          <a:lnTo>
                            <a:pt x="59218" y="0"/>
                          </a:lnTo>
                          <a:lnTo>
                            <a:pt x="68779" y="0"/>
                          </a:lnTo>
                          <a:lnTo>
                            <a:pt x="68779" y="88133"/>
                          </a:lnTo>
                          <a:close/>
                        </a:path>
                      </a:pathLst>
                    </a:custGeom>
                    <a:solidFill>
                      <a:srgbClr val="FFFFFF"/>
                    </a:solidFill>
                    <a:ln w="7706" cap="flat">
                      <a:noFill/>
                      <a:prstDash val="solid"/>
                      <a:miter/>
                    </a:ln>
                  </p:spPr>
                  <p:txBody>
                    <a:bodyPr rtlCol="0" anchor="ctr"/>
                    <a:lstStyle/>
                    <a:p>
                      <a:endParaRPr lang="en-US"/>
                    </a:p>
                  </p:txBody>
                </p:sp>
                <p:sp>
                  <p:nvSpPr>
                    <p:cNvPr id="206" name="Graphic 4">
                      <a:extLst>
                        <a:ext uri="{FF2B5EF4-FFF2-40B4-BE49-F238E27FC236}">
                          <a16:creationId xmlns:a16="http://schemas.microsoft.com/office/drawing/2014/main" xmlns="" id="{5F2F8850-B3F3-469E-B300-0FE43845D921}"/>
                        </a:ext>
                      </a:extLst>
                    </p:cNvPr>
                    <p:cNvSpPr/>
                    <p:nvPr/>
                  </p:nvSpPr>
                  <p:spPr>
                    <a:xfrm>
                      <a:off x="5927874" y="4182953"/>
                      <a:ext cx="52973" cy="68393"/>
                    </a:xfrm>
                    <a:custGeom>
                      <a:avLst/>
                      <a:gdLst>
                        <a:gd name="connsiteX0" fmla="*/ 45571 w 52973"/>
                        <a:gd name="connsiteY0" fmla="*/ 67160 h 68393"/>
                        <a:gd name="connsiteX1" fmla="*/ 43566 w 52973"/>
                        <a:gd name="connsiteY1" fmla="*/ 57753 h 68393"/>
                        <a:gd name="connsiteX2" fmla="*/ 43103 w 52973"/>
                        <a:gd name="connsiteY2" fmla="*/ 57753 h 68393"/>
                        <a:gd name="connsiteX3" fmla="*/ 33234 w 52973"/>
                        <a:gd name="connsiteY3" fmla="*/ 66158 h 68393"/>
                        <a:gd name="connsiteX4" fmla="*/ 20973 w 52973"/>
                        <a:gd name="connsiteY4" fmla="*/ 68394 h 68393"/>
                        <a:gd name="connsiteX5" fmla="*/ 5552 w 52973"/>
                        <a:gd name="connsiteY5" fmla="*/ 63305 h 68393"/>
                        <a:gd name="connsiteX6" fmla="*/ 0 w 52973"/>
                        <a:gd name="connsiteY6" fmla="*/ 48886 h 68393"/>
                        <a:gd name="connsiteX7" fmla="*/ 32000 w 52973"/>
                        <a:gd name="connsiteY7" fmla="*/ 27913 h 68393"/>
                        <a:gd name="connsiteX8" fmla="*/ 43180 w 52973"/>
                        <a:gd name="connsiteY8" fmla="*/ 27527 h 68393"/>
                        <a:gd name="connsiteX9" fmla="*/ 43180 w 52973"/>
                        <a:gd name="connsiteY9" fmla="*/ 23440 h 68393"/>
                        <a:gd name="connsiteX10" fmla="*/ 39865 w 52973"/>
                        <a:gd name="connsiteY10" fmla="*/ 11952 h 68393"/>
                        <a:gd name="connsiteX11" fmla="*/ 29147 w 52973"/>
                        <a:gd name="connsiteY11" fmla="*/ 8250 h 68393"/>
                        <a:gd name="connsiteX12" fmla="*/ 10487 w 52973"/>
                        <a:gd name="connsiteY12" fmla="*/ 13339 h 68393"/>
                        <a:gd name="connsiteX13" fmla="*/ 7402 w 52973"/>
                        <a:gd name="connsiteY13" fmla="*/ 5706 h 68393"/>
                        <a:gd name="connsiteX14" fmla="*/ 18120 w 52973"/>
                        <a:gd name="connsiteY14" fmla="*/ 1542 h 68393"/>
                        <a:gd name="connsiteX15" fmla="*/ 29764 w 52973"/>
                        <a:gd name="connsiteY15" fmla="*/ 0 h 68393"/>
                        <a:gd name="connsiteX16" fmla="*/ 47267 w 52973"/>
                        <a:gd name="connsiteY16" fmla="*/ 5243 h 68393"/>
                        <a:gd name="connsiteX17" fmla="*/ 52973 w 52973"/>
                        <a:gd name="connsiteY17" fmla="*/ 22053 h 68393"/>
                        <a:gd name="connsiteX18" fmla="*/ 52973 w 52973"/>
                        <a:gd name="connsiteY18" fmla="*/ 67083 h 68393"/>
                        <a:gd name="connsiteX19" fmla="*/ 45571 w 52973"/>
                        <a:gd name="connsiteY19" fmla="*/ 67083 h 68393"/>
                        <a:gd name="connsiteX20" fmla="*/ 22978 w 52973"/>
                        <a:gd name="connsiteY20" fmla="*/ 60143 h 68393"/>
                        <a:gd name="connsiteX21" fmla="*/ 37628 w 52973"/>
                        <a:gd name="connsiteY21" fmla="*/ 55054 h 68393"/>
                        <a:gd name="connsiteX22" fmla="*/ 42949 w 52973"/>
                        <a:gd name="connsiteY22" fmla="*/ 40712 h 68393"/>
                        <a:gd name="connsiteX23" fmla="*/ 42949 w 52973"/>
                        <a:gd name="connsiteY23" fmla="*/ 34775 h 68393"/>
                        <a:gd name="connsiteX24" fmla="*/ 32925 w 52973"/>
                        <a:gd name="connsiteY24" fmla="*/ 35161 h 68393"/>
                        <a:gd name="connsiteX25" fmla="*/ 15730 w 52973"/>
                        <a:gd name="connsiteY25" fmla="*/ 38862 h 68393"/>
                        <a:gd name="connsiteX26" fmla="*/ 10487 w 52973"/>
                        <a:gd name="connsiteY26" fmla="*/ 49040 h 68393"/>
                        <a:gd name="connsiteX27" fmla="*/ 13802 w 52973"/>
                        <a:gd name="connsiteY27" fmla="*/ 57291 h 68393"/>
                        <a:gd name="connsiteX28" fmla="*/ 22978 w 52973"/>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3" h="68393">
                          <a:moveTo>
                            <a:pt x="45571" y="67160"/>
                          </a:moveTo>
                          <a:lnTo>
                            <a:pt x="43566" y="57753"/>
                          </a:lnTo>
                          <a:lnTo>
                            <a:pt x="43103" y="57753"/>
                          </a:lnTo>
                          <a:cubicBezTo>
                            <a:pt x="39788" y="61917"/>
                            <a:pt x="36549" y="64693"/>
                            <a:pt x="33234" y="66158"/>
                          </a:cubicBezTo>
                          <a:cubicBezTo>
                            <a:pt x="29995" y="67623"/>
                            <a:pt x="25908" y="68394"/>
                            <a:pt x="20973" y="68394"/>
                          </a:cubicBezTo>
                          <a:cubicBezTo>
                            <a:pt x="14419" y="68394"/>
                            <a:pt x="9330" y="66697"/>
                            <a:pt x="5552" y="63305"/>
                          </a:cubicBezTo>
                          <a:cubicBezTo>
                            <a:pt x="1774" y="59912"/>
                            <a:pt x="0" y="55131"/>
                            <a:pt x="0" y="48886"/>
                          </a:cubicBezTo>
                          <a:cubicBezTo>
                            <a:pt x="0" y="35546"/>
                            <a:pt x="10641" y="28606"/>
                            <a:pt x="32000" y="27913"/>
                          </a:cubicBezTo>
                          <a:lnTo>
                            <a:pt x="43180" y="27527"/>
                          </a:lnTo>
                          <a:lnTo>
                            <a:pt x="43180" y="23440"/>
                          </a:lnTo>
                          <a:cubicBezTo>
                            <a:pt x="43180" y="18274"/>
                            <a:pt x="42101" y="14419"/>
                            <a:pt x="39865" y="11952"/>
                          </a:cubicBezTo>
                          <a:cubicBezTo>
                            <a:pt x="37628" y="9484"/>
                            <a:pt x="34082" y="8250"/>
                            <a:pt x="29147" y="8250"/>
                          </a:cubicBezTo>
                          <a:cubicBezTo>
                            <a:pt x="23672" y="8250"/>
                            <a:pt x="17426" y="9947"/>
                            <a:pt x="10487" y="13339"/>
                          </a:cubicBezTo>
                          <a:lnTo>
                            <a:pt x="7402" y="5706"/>
                          </a:lnTo>
                          <a:cubicBezTo>
                            <a:pt x="10641" y="3932"/>
                            <a:pt x="14188" y="2544"/>
                            <a:pt x="18120" y="1542"/>
                          </a:cubicBezTo>
                          <a:cubicBezTo>
                            <a:pt x="21976" y="539"/>
                            <a:pt x="25908" y="0"/>
                            <a:pt x="29764" y="0"/>
                          </a:cubicBezTo>
                          <a:cubicBezTo>
                            <a:pt x="37628" y="0"/>
                            <a:pt x="43489" y="1773"/>
                            <a:pt x="47267" y="5243"/>
                          </a:cubicBezTo>
                          <a:cubicBezTo>
                            <a:pt x="51045" y="8713"/>
                            <a:pt x="52973" y="14342"/>
                            <a:pt x="52973" y="22053"/>
                          </a:cubicBezTo>
                          <a:lnTo>
                            <a:pt x="52973" y="67083"/>
                          </a:lnTo>
                          <a:lnTo>
                            <a:pt x="45571" y="67083"/>
                          </a:lnTo>
                          <a:close/>
                          <a:moveTo>
                            <a:pt x="22978" y="60143"/>
                          </a:moveTo>
                          <a:cubicBezTo>
                            <a:pt x="29224" y="60143"/>
                            <a:pt x="34082" y="58447"/>
                            <a:pt x="37628" y="55054"/>
                          </a:cubicBezTo>
                          <a:cubicBezTo>
                            <a:pt x="41175" y="51661"/>
                            <a:pt x="42949" y="46881"/>
                            <a:pt x="42949" y="40712"/>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5961" y="59218"/>
                            <a:pt x="19046" y="60143"/>
                            <a:pt x="22978" y="60143"/>
                          </a:cubicBezTo>
                          <a:close/>
                        </a:path>
                      </a:pathLst>
                    </a:custGeom>
                    <a:solidFill>
                      <a:srgbClr val="FFFFFF"/>
                    </a:solidFill>
                    <a:ln w="7706" cap="flat">
                      <a:noFill/>
                      <a:prstDash val="solid"/>
                      <a:miter/>
                    </a:ln>
                  </p:spPr>
                  <p:txBody>
                    <a:bodyPr rtlCol="0" anchor="ctr"/>
                    <a:lstStyle/>
                    <a:p>
                      <a:endParaRPr lang="en-US"/>
                    </a:p>
                  </p:txBody>
                </p:sp>
                <p:sp>
                  <p:nvSpPr>
                    <p:cNvPr id="207" name="Graphic 4">
                      <a:extLst>
                        <a:ext uri="{FF2B5EF4-FFF2-40B4-BE49-F238E27FC236}">
                          <a16:creationId xmlns:a16="http://schemas.microsoft.com/office/drawing/2014/main" xmlns="" id="{32F7BE00-BB01-4D82-9FA0-03902017B4CC}"/>
                        </a:ext>
                      </a:extLst>
                    </p:cNvPr>
                    <p:cNvSpPr/>
                    <p:nvPr/>
                  </p:nvSpPr>
                  <p:spPr>
                    <a:xfrm>
                      <a:off x="5992722" y="4168843"/>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350"/>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4"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08" name="Graphic 4">
                      <a:extLst>
                        <a:ext uri="{FF2B5EF4-FFF2-40B4-BE49-F238E27FC236}">
                          <a16:creationId xmlns:a16="http://schemas.microsoft.com/office/drawing/2014/main" xmlns="" id="{5EC2C041-7F85-42B6-BCD0-B419FB15D2F8}"/>
                        </a:ext>
                      </a:extLst>
                    </p:cNvPr>
                    <p:cNvSpPr/>
                    <p:nvPr/>
                  </p:nvSpPr>
                  <p:spPr>
                    <a:xfrm>
                      <a:off x="6044152" y="4159590"/>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8"/>
                            <a:pt x="11258" y="10564"/>
                            <a:pt x="10101" y="11643"/>
                          </a:cubicBezTo>
                          <a:cubicBezTo>
                            <a:pt x="8945" y="12723"/>
                            <a:pt x="7557" y="13262"/>
                            <a:pt x="5937" y="13262"/>
                          </a:cubicBezTo>
                          <a:cubicBezTo>
                            <a:pt x="4241" y="13262"/>
                            <a:pt x="2853" y="12723"/>
                            <a:pt x="1697" y="11643"/>
                          </a:cubicBezTo>
                          <a:cubicBezTo>
                            <a:pt x="617" y="10564"/>
                            <a:pt x="0" y="8868"/>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09" name="Graphic 4">
                      <a:extLst>
                        <a:ext uri="{FF2B5EF4-FFF2-40B4-BE49-F238E27FC236}">
                          <a16:creationId xmlns:a16="http://schemas.microsoft.com/office/drawing/2014/main" xmlns="" id="{7187F747-6C91-4930-A492-42FD61A66D6F}"/>
                        </a:ext>
                      </a:extLst>
                    </p:cNvPr>
                    <p:cNvSpPr/>
                    <p:nvPr/>
                  </p:nvSpPr>
                  <p:spPr>
                    <a:xfrm>
                      <a:off x="6072605" y="4182876"/>
                      <a:ext cx="60606" cy="68471"/>
                    </a:xfrm>
                    <a:custGeom>
                      <a:avLst/>
                      <a:gdLst>
                        <a:gd name="connsiteX0" fmla="*/ 60606 w 60606"/>
                        <a:gd name="connsiteY0" fmla="*/ 34158 h 68471"/>
                        <a:gd name="connsiteX1" fmla="*/ 52510 w 60606"/>
                        <a:gd name="connsiteY1" fmla="*/ 59372 h 68471"/>
                        <a:gd name="connsiteX2" fmla="*/ 30072 w 60606"/>
                        <a:gd name="connsiteY2" fmla="*/ 68471 h 68471"/>
                        <a:gd name="connsiteX3" fmla="*/ 14342 w 60606"/>
                        <a:gd name="connsiteY3" fmla="*/ 64307 h 68471"/>
                        <a:gd name="connsiteX4" fmla="*/ 3701 w 60606"/>
                        <a:gd name="connsiteY4" fmla="*/ 52356 h 68471"/>
                        <a:gd name="connsiteX5" fmla="*/ 0 w 60606"/>
                        <a:gd name="connsiteY5" fmla="*/ 34158 h 68471"/>
                        <a:gd name="connsiteX6" fmla="*/ 8096 w 60606"/>
                        <a:gd name="connsiteY6" fmla="*/ 9021 h 68471"/>
                        <a:gd name="connsiteX7" fmla="*/ 30535 w 60606"/>
                        <a:gd name="connsiteY7" fmla="*/ 0 h 68471"/>
                        <a:gd name="connsiteX8" fmla="*/ 52587 w 60606"/>
                        <a:gd name="connsiteY8" fmla="*/ 9252 h 68471"/>
                        <a:gd name="connsiteX9" fmla="*/ 60606 w 60606"/>
                        <a:gd name="connsiteY9" fmla="*/ 34158 h 68471"/>
                        <a:gd name="connsiteX10" fmla="*/ 10333 w 60606"/>
                        <a:gd name="connsiteY10" fmla="*/ 34158 h 68471"/>
                        <a:gd name="connsiteX11" fmla="*/ 15421 w 60606"/>
                        <a:gd name="connsiteY11" fmla="*/ 53435 h 68471"/>
                        <a:gd name="connsiteX12" fmla="*/ 30303 w 60606"/>
                        <a:gd name="connsiteY12" fmla="*/ 60066 h 68471"/>
                        <a:gd name="connsiteX13" fmla="*/ 45185 w 60606"/>
                        <a:gd name="connsiteY13" fmla="*/ 53435 h 68471"/>
                        <a:gd name="connsiteX14" fmla="*/ 50274 w 60606"/>
                        <a:gd name="connsiteY14" fmla="*/ 34158 h 68471"/>
                        <a:gd name="connsiteX15" fmla="*/ 45185 w 60606"/>
                        <a:gd name="connsiteY15" fmla="*/ 15036 h 68471"/>
                        <a:gd name="connsiteX16" fmla="*/ 30149 w 60606"/>
                        <a:gd name="connsiteY16" fmla="*/ 8482 h 68471"/>
                        <a:gd name="connsiteX17" fmla="*/ 15344 w 60606"/>
                        <a:gd name="connsiteY17" fmla="*/ 14959 h 68471"/>
                        <a:gd name="connsiteX18" fmla="*/ 10333 w 60606"/>
                        <a:gd name="connsiteY18" fmla="*/ 34158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6" y="34158"/>
                          </a:moveTo>
                          <a:cubicBezTo>
                            <a:pt x="60606" y="44953"/>
                            <a:pt x="57908" y="53358"/>
                            <a:pt x="52510" y="59372"/>
                          </a:cubicBezTo>
                          <a:cubicBezTo>
                            <a:pt x="47112" y="65387"/>
                            <a:pt x="39633" y="68471"/>
                            <a:pt x="30072" y="68471"/>
                          </a:cubicBezTo>
                          <a:cubicBezTo>
                            <a:pt x="24135" y="68471"/>
                            <a:pt x="18891" y="67083"/>
                            <a:pt x="14342" y="64307"/>
                          </a:cubicBezTo>
                          <a:cubicBezTo>
                            <a:pt x="9793" y="61531"/>
                            <a:pt x="6246" y="57522"/>
                            <a:pt x="3701" y="52356"/>
                          </a:cubicBezTo>
                          <a:cubicBezTo>
                            <a:pt x="1157" y="47190"/>
                            <a:pt x="0" y="41098"/>
                            <a:pt x="0" y="34158"/>
                          </a:cubicBezTo>
                          <a:cubicBezTo>
                            <a:pt x="0" y="23363"/>
                            <a:pt x="2699" y="15036"/>
                            <a:pt x="8096" y="9021"/>
                          </a:cubicBezTo>
                          <a:cubicBezTo>
                            <a:pt x="13494" y="3007"/>
                            <a:pt x="20973" y="0"/>
                            <a:pt x="30535" y="0"/>
                          </a:cubicBezTo>
                          <a:cubicBezTo>
                            <a:pt x="39788" y="0"/>
                            <a:pt x="47112" y="3084"/>
                            <a:pt x="52587" y="9252"/>
                          </a:cubicBezTo>
                          <a:cubicBezTo>
                            <a:pt x="58062" y="15421"/>
                            <a:pt x="60606" y="23672"/>
                            <a:pt x="60606" y="34158"/>
                          </a:cubicBezTo>
                          <a:close/>
                          <a:moveTo>
                            <a:pt x="10333" y="34158"/>
                          </a:moveTo>
                          <a:cubicBezTo>
                            <a:pt x="10333" y="42563"/>
                            <a:pt x="12029" y="49040"/>
                            <a:pt x="15421" y="53435"/>
                          </a:cubicBezTo>
                          <a:cubicBezTo>
                            <a:pt x="18814" y="57830"/>
                            <a:pt x="23749" y="60066"/>
                            <a:pt x="30303" y="60066"/>
                          </a:cubicBezTo>
                          <a:cubicBezTo>
                            <a:pt x="36857" y="60066"/>
                            <a:pt x="41792" y="57830"/>
                            <a:pt x="45185" y="53435"/>
                          </a:cubicBezTo>
                          <a:cubicBezTo>
                            <a:pt x="48577" y="49040"/>
                            <a:pt x="50274" y="42640"/>
                            <a:pt x="50274" y="34158"/>
                          </a:cubicBezTo>
                          <a:cubicBezTo>
                            <a:pt x="50274" y="25754"/>
                            <a:pt x="48577" y="19354"/>
                            <a:pt x="45185" y="15036"/>
                          </a:cubicBezTo>
                          <a:cubicBezTo>
                            <a:pt x="41792" y="10718"/>
                            <a:pt x="36780" y="8482"/>
                            <a:pt x="30149" y="8482"/>
                          </a:cubicBezTo>
                          <a:cubicBezTo>
                            <a:pt x="23595" y="8482"/>
                            <a:pt x="18660" y="10641"/>
                            <a:pt x="15344" y="14959"/>
                          </a:cubicBezTo>
                          <a:cubicBezTo>
                            <a:pt x="11952" y="19277"/>
                            <a:pt x="10333" y="25676"/>
                            <a:pt x="10333" y="34158"/>
                          </a:cubicBezTo>
                          <a:close/>
                        </a:path>
                      </a:pathLst>
                    </a:custGeom>
                    <a:solidFill>
                      <a:srgbClr val="FFFFFF"/>
                    </a:solidFill>
                    <a:ln w="7706" cap="flat">
                      <a:noFill/>
                      <a:prstDash val="solid"/>
                      <a:miter/>
                    </a:ln>
                  </p:spPr>
                  <p:txBody>
                    <a:bodyPr rtlCol="0" anchor="ctr"/>
                    <a:lstStyle/>
                    <a:p>
                      <a:endParaRPr lang="en-US"/>
                    </a:p>
                  </p:txBody>
                </p:sp>
                <p:sp>
                  <p:nvSpPr>
                    <p:cNvPr id="210" name="Graphic 4">
                      <a:extLst>
                        <a:ext uri="{FF2B5EF4-FFF2-40B4-BE49-F238E27FC236}">
                          <a16:creationId xmlns:a16="http://schemas.microsoft.com/office/drawing/2014/main" xmlns="" id="{AD4F2809-1755-4C55-8DE8-CF29E6520462}"/>
                        </a:ext>
                      </a:extLst>
                    </p:cNvPr>
                    <p:cNvSpPr/>
                    <p:nvPr/>
                  </p:nvSpPr>
                  <p:spPr>
                    <a:xfrm>
                      <a:off x="6150714" y="4182876"/>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1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4" y="14110"/>
                          </a:cubicBezTo>
                          <a:cubicBezTo>
                            <a:pt x="11566" y="17889"/>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1"/>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sp>
                  <p:nvSpPr>
                    <p:cNvPr id="211" name="Graphic 4">
                      <a:extLst>
                        <a:ext uri="{FF2B5EF4-FFF2-40B4-BE49-F238E27FC236}">
                          <a16:creationId xmlns:a16="http://schemas.microsoft.com/office/drawing/2014/main" xmlns="" id="{5C209734-F6CE-4B73-B703-9D89DD4BEF75}"/>
                        </a:ext>
                      </a:extLst>
                    </p:cNvPr>
                    <p:cNvSpPr/>
                    <p:nvPr/>
                  </p:nvSpPr>
                  <p:spPr>
                    <a:xfrm>
                      <a:off x="6221498" y="4182953"/>
                      <a:ext cx="52972" cy="68393"/>
                    </a:xfrm>
                    <a:custGeom>
                      <a:avLst/>
                      <a:gdLst>
                        <a:gd name="connsiteX0" fmla="*/ 45571 w 52972"/>
                        <a:gd name="connsiteY0" fmla="*/ 67160 h 68393"/>
                        <a:gd name="connsiteX1" fmla="*/ 43566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2000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7 w 52972"/>
                        <a:gd name="connsiteY11" fmla="*/ 8250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1 w 52972"/>
                        <a:gd name="connsiteY19" fmla="*/ 67083 h 68393"/>
                        <a:gd name="connsiteX20" fmla="*/ 22978 w 52972"/>
                        <a:gd name="connsiteY20" fmla="*/ 60143 h 68393"/>
                        <a:gd name="connsiteX21" fmla="*/ 37628 w 52972"/>
                        <a:gd name="connsiteY21" fmla="*/ 55054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1" y="67160"/>
                          </a:moveTo>
                          <a:lnTo>
                            <a:pt x="43566" y="57753"/>
                          </a:lnTo>
                          <a:lnTo>
                            <a:pt x="43103" y="57753"/>
                          </a:lnTo>
                          <a:cubicBezTo>
                            <a:pt x="39788" y="61917"/>
                            <a:pt x="36549" y="64693"/>
                            <a:pt x="33233" y="66158"/>
                          </a:cubicBezTo>
                          <a:cubicBezTo>
                            <a:pt x="29995" y="67623"/>
                            <a:pt x="25908" y="68394"/>
                            <a:pt x="20973" y="68394"/>
                          </a:cubicBezTo>
                          <a:cubicBezTo>
                            <a:pt x="14419" y="68394"/>
                            <a:pt x="9330" y="66697"/>
                            <a:pt x="5552" y="63305"/>
                          </a:cubicBezTo>
                          <a:cubicBezTo>
                            <a:pt x="1774" y="59912"/>
                            <a:pt x="0" y="55131"/>
                            <a:pt x="0" y="48886"/>
                          </a:cubicBezTo>
                          <a:cubicBezTo>
                            <a:pt x="0" y="35546"/>
                            <a:pt x="10641" y="28606"/>
                            <a:pt x="32000" y="27913"/>
                          </a:cubicBezTo>
                          <a:lnTo>
                            <a:pt x="43180" y="27527"/>
                          </a:lnTo>
                          <a:lnTo>
                            <a:pt x="43180" y="23440"/>
                          </a:lnTo>
                          <a:cubicBezTo>
                            <a:pt x="43180" y="18274"/>
                            <a:pt x="42101" y="14419"/>
                            <a:pt x="39864" y="11952"/>
                          </a:cubicBezTo>
                          <a:cubicBezTo>
                            <a:pt x="37628" y="9484"/>
                            <a:pt x="34081" y="8250"/>
                            <a:pt x="29147" y="8250"/>
                          </a:cubicBezTo>
                          <a:cubicBezTo>
                            <a:pt x="23672" y="8250"/>
                            <a:pt x="17426" y="9947"/>
                            <a:pt x="10486" y="13339"/>
                          </a:cubicBezTo>
                          <a:lnTo>
                            <a:pt x="7402" y="5706"/>
                          </a:lnTo>
                          <a:cubicBezTo>
                            <a:pt x="10641" y="3932"/>
                            <a:pt x="14188" y="2544"/>
                            <a:pt x="18120" y="1542"/>
                          </a:cubicBezTo>
                          <a:cubicBezTo>
                            <a:pt x="21976" y="539"/>
                            <a:pt x="25908" y="0"/>
                            <a:pt x="29763" y="0"/>
                          </a:cubicBezTo>
                          <a:cubicBezTo>
                            <a:pt x="37628" y="0"/>
                            <a:pt x="43489" y="1773"/>
                            <a:pt x="47267" y="5243"/>
                          </a:cubicBezTo>
                          <a:cubicBezTo>
                            <a:pt x="51045" y="8713"/>
                            <a:pt x="52973" y="14342"/>
                            <a:pt x="52973" y="22053"/>
                          </a:cubicBezTo>
                          <a:lnTo>
                            <a:pt x="52973" y="67083"/>
                          </a:lnTo>
                          <a:lnTo>
                            <a:pt x="45571" y="67083"/>
                          </a:lnTo>
                          <a:close/>
                          <a:moveTo>
                            <a:pt x="22978" y="60143"/>
                          </a:moveTo>
                          <a:cubicBezTo>
                            <a:pt x="29224" y="60143"/>
                            <a:pt x="34081" y="58447"/>
                            <a:pt x="37628" y="55054"/>
                          </a:cubicBezTo>
                          <a:cubicBezTo>
                            <a:pt x="41175" y="51661"/>
                            <a:pt x="42949" y="46881"/>
                            <a:pt x="42949" y="40712"/>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1"/>
                          </a:cubicBezTo>
                          <a:cubicBezTo>
                            <a:pt x="15961" y="59218"/>
                            <a:pt x="19046" y="60143"/>
                            <a:pt x="22978" y="60143"/>
                          </a:cubicBezTo>
                          <a:close/>
                        </a:path>
                      </a:pathLst>
                    </a:custGeom>
                    <a:solidFill>
                      <a:srgbClr val="FFFFFF"/>
                    </a:solidFill>
                    <a:ln w="7706" cap="flat">
                      <a:noFill/>
                      <a:prstDash val="solid"/>
                      <a:miter/>
                    </a:ln>
                  </p:spPr>
                  <p:txBody>
                    <a:bodyPr rtlCol="0" anchor="ctr"/>
                    <a:lstStyle/>
                    <a:p>
                      <a:endParaRPr lang="en-US"/>
                    </a:p>
                  </p:txBody>
                </p:sp>
                <p:sp>
                  <p:nvSpPr>
                    <p:cNvPr id="212" name="Graphic 4">
                      <a:extLst>
                        <a:ext uri="{FF2B5EF4-FFF2-40B4-BE49-F238E27FC236}">
                          <a16:creationId xmlns:a16="http://schemas.microsoft.com/office/drawing/2014/main" xmlns="" id="{094B8E22-659F-41A4-B1DE-B391FE65FBF9}"/>
                        </a:ext>
                      </a:extLst>
                    </p:cNvPr>
                    <p:cNvSpPr/>
                    <p:nvPr/>
                  </p:nvSpPr>
                  <p:spPr>
                    <a:xfrm>
                      <a:off x="6295059" y="4156351"/>
                      <a:ext cx="10023" cy="93762"/>
                    </a:xfrm>
                    <a:custGeom>
                      <a:avLst/>
                      <a:gdLst>
                        <a:gd name="connsiteX0" fmla="*/ 10024 w 10023"/>
                        <a:gd name="connsiteY0" fmla="*/ 93762 h 93762"/>
                        <a:gd name="connsiteX1" fmla="*/ 0 w 10023"/>
                        <a:gd name="connsiteY1" fmla="*/ 93762 h 93762"/>
                        <a:gd name="connsiteX2" fmla="*/ 0 w 10023"/>
                        <a:gd name="connsiteY2" fmla="*/ 0 h 93762"/>
                        <a:gd name="connsiteX3" fmla="*/ 10024 w 10023"/>
                        <a:gd name="connsiteY3" fmla="*/ 0 h 93762"/>
                        <a:gd name="connsiteX4" fmla="*/ 10024 w 10023"/>
                        <a:gd name="connsiteY4" fmla="*/ 93762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2"/>
                          </a:moveTo>
                          <a:lnTo>
                            <a:pt x="0" y="93762"/>
                          </a:lnTo>
                          <a:lnTo>
                            <a:pt x="0" y="0"/>
                          </a:lnTo>
                          <a:lnTo>
                            <a:pt x="10024" y="0"/>
                          </a:lnTo>
                          <a:lnTo>
                            <a:pt x="10024" y="93762"/>
                          </a:lnTo>
                          <a:close/>
                        </a:path>
                      </a:pathLst>
                    </a:custGeom>
                    <a:solidFill>
                      <a:srgbClr val="FFFFFF"/>
                    </a:solidFill>
                    <a:ln w="7706" cap="flat">
                      <a:noFill/>
                      <a:prstDash val="solid"/>
                      <a:miter/>
                    </a:ln>
                  </p:spPr>
                  <p:txBody>
                    <a:bodyPr rtlCol="0" anchor="ctr"/>
                    <a:lstStyle/>
                    <a:p>
                      <a:endParaRPr lang="en-US"/>
                    </a:p>
                  </p:txBody>
                </p:sp>
                <p:sp>
                  <p:nvSpPr>
                    <p:cNvPr id="213" name="Graphic 4">
                      <a:extLst>
                        <a:ext uri="{FF2B5EF4-FFF2-40B4-BE49-F238E27FC236}">
                          <a16:creationId xmlns:a16="http://schemas.microsoft.com/office/drawing/2014/main" xmlns="" id="{5E3F7D97-2D51-4A4D-A42D-6670BA18A70C}"/>
                        </a:ext>
                      </a:extLst>
                    </p:cNvPr>
                    <p:cNvSpPr/>
                    <p:nvPr/>
                  </p:nvSpPr>
                  <p:spPr>
                    <a:xfrm>
                      <a:off x="5903894" y="4291751"/>
                      <a:ext cx="81039" cy="90678"/>
                    </a:xfrm>
                    <a:custGeom>
                      <a:avLst/>
                      <a:gdLst>
                        <a:gd name="connsiteX0" fmla="*/ 81040 w 81039"/>
                        <a:gd name="connsiteY0" fmla="*/ 45339 h 90678"/>
                        <a:gd name="connsiteX1" fmla="*/ 70322 w 81039"/>
                        <a:gd name="connsiteY1" fmla="*/ 78572 h 90678"/>
                        <a:gd name="connsiteX2" fmla="*/ 40558 w 81039"/>
                        <a:gd name="connsiteY2" fmla="*/ 90678 h 90678"/>
                        <a:gd name="connsiteX3" fmla="*/ 10564 w 81039"/>
                        <a:gd name="connsiteY3" fmla="*/ 78803 h 90678"/>
                        <a:gd name="connsiteX4" fmla="*/ 0 w 81039"/>
                        <a:gd name="connsiteY4" fmla="*/ 45185 h 90678"/>
                        <a:gd name="connsiteX5" fmla="*/ 10641 w 81039"/>
                        <a:gd name="connsiteY5" fmla="*/ 11874 h 90678"/>
                        <a:gd name="connsiteX6" fmla="*/ 40790 w 81039"/>
                        <a:gd name="connsiteY6" fmla="*/ 0 h 90678"/>
                        <a:gd name="connsiteX7" fmla="*/ 70399 w 81039"/>
                        <a:gd name="connsiteY7" fmla="*/ 12029 h 90678"/>
                        <a:gd name="connsiteX8" fmla="*/ 81040 w 81039"/>
                        <a:gd name="connsiteY8" fmla="*/ 45339 h 90678"/>
                        <a:gd name="connsiteX9" fmla="*/ 10872 w 81039"/>
                        <a:gd name="connsiteY9" fmla="*/ 45339 h 90678"/>
                        <a:gd name="connsiteX10" fmla="*/ 18506 w 81039"/>
                        <a:gd name="connsiteY10" fmla="*/ 72480 h 90678"/>
                        <a:gd name="connsiteX11" fmla="*/ 40636 w 81039"/>
                        <a:gd name="connsiteY11" fmla="*/ 81733 h 90678"/>
                        <a:gd name="connsiteX12" fmla="*/ 62765 w 81039"/>
                        <a:gd name="connsiteY12" fmla="*/ 72480 h 90678"/>
                        <a:gd name="connsiteX13" fmla="*/ 70244 w 81039"/>
                        <a:gd name="connsiteY13" fmla="*/ 45339 h 90678"/>
                        <a:gd name="connsiteX14" fmla="*/ 62843 w 81039"/>
                        <a:gd name="connsiteY14" fmla="*/ 18352 h 90678"/>
                        <a:gd name="connsiteX15" fmla="*/ 40790 w 81039"/>
                        <a:gd name="connsiteY15" fmla="*/ 9176 h 90678"/>
                        <a:gd name="connsiteX16" fmla="*/ 18506 w 81039"/>
                        <a:gd name="connsiteY16" fmla="*/ 18429 h 90678"/>
                        <a:gd name="connsiteX17" fmla="*/ 10872 w 81039"/>
                        <a:gd name="connsiteY17" fmla="*/ 45339 h 9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039" h="90678">
                          <a:moveTo>
                            <a:pt x="81040" y="45339"/>
                          </a:moveTo>
                          <a:cubicBezTo>
                            <a:pt x="81040" y="59449"/>
                            <a:pt x="77493" y="70553"/>
                            <a:pt x="70322" y="78572"/>
                          </a:cubicBezTo>
                          <a:cubicBezTo>
                            <a:pt x="63151" y="86591"/>
                            <a:pt x="53281" y="90678"/>
                            <a:pt x="40558" y="90678"/>
                          </a:cubicBezTo>
                          <a:cubicBezTo>
                            <a:pt x="27604" y="90678"/>
                            <a:pt x="17581" y="86746"/>
                            <a:pt x="10564" y="78803"/>
                          </a:cubicBezTo>
                          <a:cubicBezTo>
                            <a:pt x="3547" y="70861"/>
                            <a:pt x="0" y="59681"/>
                            <a:pt x="0" y="45185"/>
                          </a:cubicBezTo>
                          <a:cubicBezTo>
                            <a:pt x="0" y="30843"/>
                            <a:pt x="3547" y="19739"/>
                            <a:pt x="10641" y="11874"/>
                          </a:cubicBezTo>
                          <a:cubicBezTo>
                            <a:pt x="17735" y="4009"/>
                            <a:pt x="27759" y="0"/>
                            <a:pt x="40790" y="0"/>
                          </a:cubicBezTo>
                          <a:cubicBezTo>
                            <a:pt x="53435" y="0"/>
                            <a:pt x="63305" y="4009"/>
                            <a:pt x="70399" y="12029"/>
                          </a:cubicBezTo>
                          <a:cubicBezTo>
                            <a:pt x="77493" y="20125"/>
                            <a:pt x="81040" y="31151"/>
                            <a:pt x="81040" y="45339"/>
                          </a:cubicBezTo>
                          <a:close/>
                          <a:moveTo>
                            <a:pt x="10872" y="45339"/>
                          </a:moveTo>
                          <a:cubicBezTo>
                            <a:pt x="10872" y="57291"/>
                            <a:pt x="13417" y="66312"/>
                            <a:pt x="18506" y="72480"/>
                          </a:cubicBezTo>
                          <a:cubicBezTo>
                            <a:pt x="23595" y="78649"/>
                            <a:pt x="30997" y="81733"/>
                            <a:pt x="40636" y="81733"/>
                          </a:cubicBezTo>
                          <a:cubicBezTo>
                            <a:pt x="50428" y="81733"/>
                            <a:pt x="57753" y="78649"/>
                            <a:pt x="62765" y="72480"/>
                          </a:cubicBezTo>
                          <a:cubicBezTo>
                            <a:pt x="67777" y="66312"/>
                            <a:pt x="70244" y="57291"/>
                            <a:pt x="70244" y="45339"/>
                          </a:cubicBezTo>
                          <a:cubicBezTo>
                            <a:pt x="70244" y="33464"/>
                            <a:pt x="67777" y="24520"/>
                            <a:pt x="62843" y="18352"/>
                          </a:cubicBezTo>
                          <a:cubicBezTo>
                            <a:pt x="57908" y="12260"/>
                            <a:pt x="50582" y="9176"/>
                            <a:pt x="40790" y="9176"/>
                          </a:cubicBezTo>
                          <a:cubicBezTo>
                            <a:pt x="30997" y="9176"/>
                            <a:pt x="23595" y="12260"/>
                            <a:pt x="18506" y="18429"/>
                          </a:cubicBezTo>
                          <a:cubicBezTo>
                            <a:pt x="13417" y="24597"/>
                            <a:pt x="10872" y="33541"/>
                            <a:pt x="10872" y="45339"/>
                          </a:cubicBezTo>
                          <a:close/>
                        </a:path>
                      </a:pathLst>
                    </a:custGeom>
                    <a:solidFill>
                      <a:srgbClr val="FFFFFF"/>
                    </a:solidFill>
                    <a:ln w="7706" cap="flat">
                      <a:noFill/>
                      <a:prstDash val="solid"/>
                      <a:miter/>
                    </a:ln>
                  </p:spPr>
                  <p:txBody>
                    <a:bodyPr rtlCol="0" anchor="ctr"/>
                    <a:lstStyle/>
                    <a:p>
                      <a:endParaRPr lang="en-US"/>
                    </a:p>
                  </p:txBody>
                </p:sp>
                <p:sp>
                  <p:nvSpPr>
                    <p:cNvPr id="214" name="Graphic 4">
                      <a:extLst>
                        <a:ext uri="{FF2B5EF4-FFF2-40B4-BE49-F238E27FC236}">
                          <a16:creationId xmlns:a16="http://schemas.microsoft.com/office/drawing/2014/main" xmlns="" id="{00AAD621-B779-4686-B19D-B1479DADB2CE}"/>
                        </a:ext>
                      </a:extLst>
                    </p:cNvPr>
                    <p:cNvSpPr/>
                    <p:nvPr/>
                  </p:nvSpPr>
                  <p:spPr>
                    <a:xfrm>
                      <a:off x="6002977" y="4313958"/>
                      <a:ext cx="38090" cy="67082"/>
                    </a:xfrm>
                    <a:custGeom>
                      <a:avLst/>
                      <a:gdLst>
                        <a:gd name="connsiteX0" fmla="*/ 30226 w 38090"/>
                        <a:gd name="connsiteY0" fmla="*/ 0 h 67082"/>
                        <a:gd name="connsiteX1" fmla="*/ 38091 w 38090"/>
                        <a:gd name="connsiteY1" fmla="*/ 694 h 67082"/>
                        <a:gd name="connsiteX2" fmla="*/ 36703 w 38090"/>
                        <a:gd name="connsiteY2" fmla="*/ 9947 h 67082"/>
                        <a:gd name="connsiteX3" fmla="*/ 29455 w 38090"/>
                        <a:gd name="connsiteY3" fmla="*/ 9021 h 67082"/>
                        <a:gd name="connsiteX4" fmla="*/ 15730 w 38090"/>
                        <a:gd name="connsiteY4" fmla="*/ 15499 h 67082"/>
                        <a:gd name="connsiteX5" fmla="*/ 10024 w 38090"/>
                        <a:gd name="connsiteY5" fmla="*/ 31691 h 67082"/>
                        <a:gd name="connsiteX6" fmla="*/ 10024 w 38090"/>
                        <a:gd name="connsiteY6" fmla="*/ 67083 h 67082"/>
                        <a:gd name="connsiteX7" fmla="*/ 0 w 38090"/>
                        <a:gd name="connsiteY7" fmla="*/ 67083 h 67082"/>
                        <a:gd name="connsiteX8" fmla="*/ 0 w 38090"/>
                        <a:gd name="connsiteY8" fmla="*/ 1079 h 67082"/>
                        <a:gd name="connsiteX9" fmla="*/ 8251 w 38090"/>
                        <a:gd name="connsiteY9" fmla="*/ 1079 h 67082"/>
                        <a:gd name="connsiteX10" fmla="*/ 9407 w 38090"/>
                        <a:gd name="connsiteY10" fmla="*/ 13339 h 67082"/>
                        <a:gd name="connsiteX11" fmla="*/ 9869 w 38090"/>
                        <a:gd name="connsiteY11" fmla="*/ 13339 h 67082"/>
                        <a:gd name="connsiteX12" fmla="*/ 18737 w 38090"/>
                        <a:gd name="connsiteY12" fmla="*/ 3393 h 67082"/>
                        <a:gd name="connsiteX13" fmla="*/ 30226 w 38090"/>
                        <a:gd name="connsiteY13" fmla="*/ 0 h 6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2">
                          <a:moveTo>
                            <a:pt x="30226" y="0"/>
                          </a:moveTo>
                          <a:cubicBezTo>
                            <a:pt x="33156" y="0"/>
                            <a:pt x="35777" y="231"/>
                            <a:pt x="38091" y="694"/>
                          </a:cubicBezTo>
                          <a:lnTo>
                            <a:pt x="36703" y="9947"/>
                          </a:lnTo>
                          <a:cubicBezTo>
                            <a:pt x="34004" y="9330"/>
                            <a:pt x="31537" y="9021"/>
                            <a:pt x="29455" y="9021"/>
                          </a:cubicBezTo>
                          <a:cubicBezTo>
                            <a:pt x="24135" y="9021"/>
                            <a:pt x="19508" y="11180"/>
                            <a:pt x="15730" y="15499"/>
                          </a:cubicBezTo>
                          <a:cubicBezTo>
                            <a:pt x="11952" y="19817"/>
                            <a:pt x="10024" y="25214"/>
                            <a:pt x="10024" y="31691"/>
                          </a:cubicBezTo>
                          <a:lnTo>
                            <a:pt x="10024" y="67083"/>
                          </a:lnTo>
                          <a:lnTo>
                            <a:pt x="0" y="67083"/>
                          </a:lnTo>
                          <a:lnTo>
                            <a:pt x="0" y="1079"/>
                          </a:lnTo>
                          <a:lnTo>
                            <a:pt x="8251" y="1079"/>
                          </a:lnTo>
                          <a:lnTo>
                            <a:pt x="9407" y="13339"/>
                          </a:lnTo>
                          <a:lnTo>
                            <a:pt x="9869" y="13339"/>
                          </a:lnTo>
                          <a:cubicBezTo>
                            <a:pt x="12337" y="9021"/>
                            <a:pt x="15267" y="5706"/>
                            <a:pt x="18737" y="3393"/>
                          </a:cubicBezTo>
                          <a:cubicBezTo>
                            <a:pt x="22284" y="1234"/>
                            <a:pt x="26062" y="0"/>
                            <a:pt x="30226" y="0"/>
                          </a:cubicBezTo>
                          <a:close/>
                        </a:path>
                      </a:pathLst>
                    </a:custGeom>
                    <a:solidFill>
                      <a:srgbClr val="FFFFFF"/>
                    </a:solidFill>
                    <a:ln w="7706" cap="flat">
                      <a:noFill/>
                      <a:prstDash val="solid"/>
                      <a:miter/>
                    </a:ln>
                  </p:spPr>
                  <p:txBody>
                    <a:bodyPr rtlCol="0" anchor="ctr"/>
                    <a:lstStyle/>
                    <a:p>
                      <a:endParaRPr lang="en-US"/>
                    </a:p>
                  </p:txBody>
                </p:sp>
                <p:sp>
                  <p:nvSpPr>
                    <p:cNvPr id="215" name="Graphic 4">
                      <a:extLst>
                        <a:ext uri="{FF2B5EF4-FFF2-40B4-BE49-F238E27FC236}">
                          <a16:creationId xmlns:a16="http://schemas.microsoft.com/office/drawing/2014/main" xmlns="" id="{85F62A7D-BB46-4D05-ACC4-B04A5B98EA08}"/>
                        </a:ext>
                      </a:extLst>
                    </p:cNvPr>
                    <p:cNvSpPr/>
                    <p:nvPr/>
                  </p:nvSpPr>
                  <p:spPr>
                    <a:xfrm>
                      <a:off x="6052557" y="4290672"/>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4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6" y="0"/>
                            <a:pt x="8944" y="540"/>
                            <a:pt x="10101" y="1619"/>
                          </a:cubicBezTo>
                          <a:cubicBezTo>
                            <a:pt x="11257" y="2699"/>
                            <a:pt x="11874" y="4395"/>
                            <a:pt x="11874" y="6631"/>
                          </a:cubicBezTo>
                          <a:cubicBezTo>
                            <a:pt x="11874" y="8868"/>
                            <a:pt x="11257" y="10564"/>
                            <a:pt x="10101" y="11643"/>
                          </a:cubicBezTo>
                          <a:cubicBezTo>
                            <a:pt x="8944" y="12723"/>
                            <a:pt x="7556" y="13262"/>
                            <a:pt x="5937" y="13262"/>
                          </a:cubicBezTo>
                          <a:cubicBezTo>
                            <a:pt x="4241" y="13262"/>
                            <a:pt x="2853" y="12723"/>
                            <a:pt x="1696" y="11643"/>
                          </a:cubicBezTo>
                          <a:cubicBezTo>
                            <a:pt x="617" y="10564"/>
                            <a:pt x="0" y="8868"/>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16" name="Graphic 4">
                      <a:extLst>
                        <a:ext uri="{FF2B5EF4-FFF2-40B4-BE49-F238E27FC236}">
                          <a16:creationId xmlns:a16="http://schemas.microsoft.com/office/drawing/2014/main" xmlns="" id="{3DF4D876-5886-49D5-B678-28C65A8D09E7}"/>
                        </a:ext>
                      </a:extLst>
                    </p:cNvPr>
                    <p:cNvSpPr/>
                    <p:nvPr/>
                  </p:nvSpPr>
                  <p:spPr>
                    <a:xfrm>
                      <a:off x="6076383" y="4314112"/>
                      <a:ext cx="62302" cy="96846"/>
                    </a:xfrm>
                    <a:custGeom>
                      <a:avLst/>
                      <a:gdLst>
                        <a:gd name="connsiteX0" fmla="*/ 62303 w 62302"/>
                        <a:gd name="connsiteY0" fmla="*/ 1080 h 96846"/>
                        <a:gd name="connsiteX1" fmla="*/ 62303 w 62302"/>
                        <a:gd name="connsiteY1" fmla="*/ 7402 h 96846"/>
                        <a:gd name="connsiteX2" fmla="*/ 50042 w 62302"/>
                        <a:gd name="connsiteY2" fmla="*/ 8868 h 96846"/>
                        <a:gd name="connsiteX3" fmla="*/ 53050 w 62302"/>
                        <a:gd name="connsiteY3" fmla="*/ 14342 h 96846"/>
                        <a:gd name="connsiteX4" fmla="*/ 54361 w 62302"/>
                        <a:gd name="connsiteY4" fmla="*/ 22053 h 96846"/>
                        <a:gd name="connsiteX5" fmla="*/ 47729 w 62302"/>
                        <a:gd name="connsiteY5" fmla="*/ 37551 h 96846"/>
                        <a:gd name="connsiteX6" fmla="*/ 29532 w 62302"/>
                        <a:gd name="connsiteY6" fmla="*/ 43334 h 96846"/>
                        <a:gd name="connsiteX7" fmla="*/ 23981 w 62302"/>
                        <a:gd name="connsiteY7" fmla="*/ 42872 h 96846"/>
                        <a:gd name="connsiteX8" fmla="*/ 17581 w 62302"/>
                        <a:gd name="connsiteY8" fmla="*/ 51354 h 96846"/>
                        <a:gd name="connsiteX9" fmla="*/ 19817 w 62302"/>
                        <a:gd name="connsiteY9" fmla="*/ 55363 h 96846"/>
                        <a:gd name="connsiteX10" fmla="*/ 27450 w 62302"/>
                        <a:gd name="connsiteY10" fmla="*/ 56674 h 96846"/>
                        <a:gd name="connsiteX11" fmla="*/ 39171 w 62302"/>
                        <a:gd name="connsiteY11" fmla="*/ 56674 h 96846"/>
                        <a:gd name="connsiteX12" fmla="*/ 55672 w 62302"/>
                        <a:gd name="connsiteY12" fmla="*/ 61223 h 96846"/>
                        <a:gd name="connsiteX13" fmla="*/ 61455 w 62302"/>
                        <a:gd name="connsiteY13" fmla="*/ 74331 h 96846"/>
                        <a:gd name="connsiteX14" fmla="*/ 52664 w 62302"/>
                        <a:gd name="connsiteY14" fmla="*/ 91064 h 96846"/>
                        <a:gd name="connsiteX15" fmla="*/ 26987 w 62302"/>
                        <a:gd name="connsiteY15" fmla="*/ 96847 h 96846"/>
                        <a:gd name="connsiteX16" fmla="*/ 7017 w 62302"/>
                        <a:gd name="connsiteY16" fmla="*/ 92066 h 96846"/>
                        <a:gd name="connsiteX17" fmla="*/ 0 w 62302"/>
                        <a:gd name="connsiteY17" fmla="*/ 78418 h 96846"/>
                        <a:gd name="connsiteX18" fmla="*/ 3855 w 62302"/>
                        <a:gd name="connsiteY18" fmla="*/ 68009 h 96846"/>
                        <a:gd name="connsiteX19" fmla="*/ 14728 w 62302"/>
                        <a:gd name="connsiteY19" fmla="*/ 62072 h 96846"/>
                        <a:gd name="connsiteX20" fmla="*/ 10487 w 62302"/>
                        <a:gd name="connsiteY20" fmla="*/ 58525 h 96846"/>
                        <a:gd name="connsiteX21" fmla="*/ 8790 w 62302"/>
                        <a:gd name="connsiteY21" fmla="*/ 52896 h 96846"/>
                        <a:gd name="connsiteX22" fmla="*/ 10718 w 62302"/>
                        <a:gd name="connsiteY22" fmla="*/ 46573 h 96846"/>
                        <a:gd name="connsiteX23" fmla="*/ 16809 w 62302"/>
                        <a:gd name="connsiteY23" fmla="*/ 41330 h 96846"/>
                        <a:gd name="connsiteX24" fmla="*/ 8482 w 62302"/>
                        <a:gd name="connsiteY24" fmla="*/ 34158 h 96846"/>
                        <a:gd name="connsiteX25" fmla="*/ 5243 w 62302"/>
                        <a:gd name="connsiteY25" fmla="*/ 22592 h 96846"/>
                        <a:gd name="connsiteX26" fmla="*/ 11720 w 62302"/>
                        <a:gd name="connsiteY26" fmla="*/ 5860 h 96846"/>
                        <a:gd name="connsiteX27" fmla="*/ 30149 w 62302"/>
                        <a:gd name="connsiteY27" fmla="*/ 0 h 96846"/>
                        <a:gd name="connsiteX28" fmla="*/ 39479 w 62302"/>
                        <a:gd name="connsiteY28" fmla="*/ 1234 h 96846"/>
                        <a:gd name="connsiteX29" fmla="*/ 62303 w 62302"/>
                        <a:gd name="connsiteY29" fmla="*/ 1234 h 96846"/>
                        <a:gd name="connsiteX30" fmla="*/ 9638 w 62302"/>
                        <a:gd name="connsiteY30" fmla="*/ 78187 h 96846"/>
                        <a:gd name="connsiteX31" fmla="*/ 14188 w 62302"/>
                        <a:gd name="connsiteY31" fmla="*/ 86283 h 96846"/>
                        <a:gd name="connsiteX32" fmla="*/ 27142 w 62302"/>
                        <a:gd name="connsiteY32" fmla="*/ 89059 h 96846"/>
                        <a:gd name="connsiteX33" fmla="*/ 45802 w 62302"/>
                        <a:gd name="connsiteY33" fmla="*/ 85280 h 96846"/>
                        <a:gd name="connsiteX34" fmla="*/ 51893 w 62302"/>
                        <a:gd name="connsiteY34" fmla="*/ 75103 h 96846"/>
                        <a:gd name="connsiteX35" fmla="*/ 48578 w 62302"/>
                        <a:gd name="connsiteY35" fmla="*/ 67700 h 96846"/>
                        <a:gd name="connsiteX36" fmla="*/ 36086 w 62302"/>
                        <a:gd name="connsiteY36" fmla="*/ 65618 h 96846"/>
                        <a:gd name="connsiteX37" fmla="*/ 24135 w 62302"/>
                        <a:gd name="connsiteY37" fmla="*/ 65618 h 96846"/>
                        <a:gd name="connsiteX38" fmla="*/ 13494 w 62302"/>
                        <a:gd name="connsiteY38" fmla="*/ 68857 h 96846"/>
                        <a:gd name="connsiteX39" fmla="*/ 9638 w 62302"/>
                        <a:gd name="connsiteY39" fmla="*/ 78187 h 96846"/>
                        <a:gd name="connsiteX40" fmla="*/ 15036 w 62302"/>
                        <a:gd name="connsiteY40" fmla="*/ 22207 h 96846"/>
                        <a:gd name="connsiteX41" fmla="*/ 18969 w 62302"/>
                        <a:gd name="connsiteY41" fmla="*/ 32694 h 96846"/>
                        <a:gd name="connsiteX42" fmla="*/ 29840 w 62302"/>
                        <a:gd name="connsiteY42" fmla="*/ 36240 h 96846"/>
                        <a:gd name="connsiteX43" fmla="*/ 44491 w 62302"/>
                        <a:gd name="connsiteY43" fmla="*/ 22053 h 96846"/>
                        <a:gd name="connsiteX44" fmla="*/ 29687 w 62302"/>
                        <a:gd name="connsiteY44" fmla="*/ 7171 h 96846"/>
                        <a:gd name="connsiteX45" fmla="*/ 18814 w 62302"/>
                        <a:gd name="connsiteY45" fmla="*/ 10950 h 96846"/>
                        <a:gd name="connsiteX46" fmla="*/ 15036 w 62302"/>
                        <a:gd name="connsiteY46" fmla="*/ 22207 h 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2302" h="96846">
                          <a:moveTo>
                            <a:pt x="62303" y="1080"/>
                          </a:moveTo>
                          <a:lnTo>
                            <a:pt x="62303" y="7402"/>
                          </a:lnTo>
                          <a:lnTo>
                            <a:pt x="50042" y="8868"/>
                          </a:lnTo>
                          <a:cubicBezTo>
                            <a:pt x="51199" y="10255"/>
                            <a:pt x="52202" y="12106"/>
                            <a:pt x="53050" y="14342"/>
                          </a:cubicBezTo>
                          <a:cubicBezTo>
                            <a:pt x="53898" y="16578"/>
                            <a:pt x="54361" y="19200"/>
                            <a:pt x="54361" y="22053"/>
                          </a:cubicBezTo>
                          <a:cubicBezTo>
                            <a:pt x="54361" y="28530"/>
                            <a:pt x="52125" y="33696"/>
                            <a:pt x="47729" y="37551"/>
                          </a:cubicBezTo>
                          <a:cubicBezTo>
                            <a:pt x="43334" y="41406"/>
                            <a:pt x="37243" y="43334"/>
                            <a:pt x="29532" y="43334"/>
                          </a:cubicBezTo>
                          <a:cubicBezTo>
                            <a:pt x="27604" y="43334"/>
                            <a:pt x="25677" y="43180"/>
                            <a:pt x="23981" y="42872"/>
                          </a:cubicBezTo>
                          <a:cubicBezTo>
                            <a:pt x="19739" y="45108"/>
                            <a:pt x="17581" y="47961"/>
                            <a:pt x="17581" y="51354"/>
                          </a:cubicBezTo>
                          <a:cubicBezTo>
                            <a:pt x="17581" y="53127"/>
                            <a:pt x="18352" y="54515"/>
                            <a:pt x="19817" y="55363"/>
                          </a:cubicBezTo>
                          <a:cubicBezTo>
                            <a:pt x="21282" y="56211"/>
                            <a:pt x="23826" y="56674"/>
                            <a:pt x="27450" y="56674"/>
                          </a:cubicBezTo>
                          <a:lnTo>
                            <a:pt x="39171" y="56674"/>
                          </a:lnTo>
                          <a:cubicBezTo>
                            <a:pt x="46341" y="56674"/>
                            <a:pt x="51816" y="58216"/>
                            <a:pt x="55672" y="61223"/>
                          </a:cubicBezTo>
                          <a:cubicBezTo>
                            <a:pt x="59527" y="64230"/>
                            <a:pt x="61455" y="68626"/>
                            <a:pt x="61455" y="74331"/>
                          </a:cubicBezTo>
                          <a:cubicBezTo>
                            <a:pt x="61455" y="81657"/>
                            <a:pt x="58525" y="87208"/>
                            <a:pt x="52664" y="91064"/>
                          </a:cubicBezTo>
                          <a:cubicBezTo>
                            <a:pt x="46804" y="94919"/>
                            <a:pt x="38245" y="96847"/>
                            <a:pt x="26987" y="96847"/>
                          </a:cubicBezTo>
                          <a:cubicBezTo>
                            <a:pt x="18352" y="96847"/>
                            <a:pt x="11720" y="95228"/>
                            <a:pt x="7017" y="92066"/>
                          </a:cubicBezTo>
                          <a:cubicBezTo>
                            <a:pt x="2314" y="88905"/>
                            <a:pt x="0" y="84355"/>
                            <a:pt x="0" y="78418"/>
                          </a:cubicBezTo>
                          <a:cubicBezTo>
                            <a:pt x="0" y="74409"/>
                            <a:pt x="1311" y="70939"/>
                            <a:pt x="3855" y="68009"/>
                          </a:cubicBezTo>
                          <a:cubicBezTo>
                            <a:pt x="6400" y="65078"/>
                            <a:pt x="10024" y="63074"/>
                            <a:pt x="14728" y="62072"/>
                          </a:cubicBezTo>
                          <a:cubicBezTo>
                            <a:pt x="13031" y="61300"/>
                            <a:pt x="11643" y="60144"/>
                            <a:pt x="10487" y="58525"/>
                          </a:cubicBezTo>
                          <a:cubicBezTo>
                            <a:pt x="9330" y="56905"/>
                            <a:pt x="8790" y="55055"/>
                            <a:pt x="8790" y="52896"/>
                          </a:cubicBezTo>
                          <a:cubicBezTo>
                            <a:pt x="8790" y="50506"/>
                            <a:pt x="9407" y="48346"/>
                            <a:pt x="10718" y="46573"/>
                          </a:cubicBezTo>
                          <a:cubicBezTo>
                            <a:pt x="12029" y="44799"/>
                            <a:pt x="14034" y="43026"/>
                            <a:pt x="16809" y="41330"/>
                          </a:cubicBezTo>
                          <a:cubicBezTo>
                            <a:pt x="13417" y="39941"/>
                            <a:pt x="10641" y="37551"/>
                            <a:pt x="8482" y="34158"/>
                          </a:cubicBezTo>
                          <a:cubicBezTo>
                            <a:pt x="6323" y="30766"/>
                            <a:pt x="5243" y="26911"/>
                            <a:pt x="5243" y="22592"/>
                          </a:cubicBezTo>
                          <a:cubicBezTo>
                            <a:pt x="5243" y="15345"/>
                            <a:pt x="7402" y="9793"/>
                            <a:pt x="11720" y="5860"/>
                          </a:cubicBezTo>
                          <a:cubicBezTo>
                            <a:pt x="16038" y="1928"/>
                            <a:pt x="22207" y="0"/>
                            <a:pt x="30149" y="0"/>
                          </a:cubicBezTo>
                          <a:cubicBezTo>
                            <a:pt x="33619" y="0"/>
                            <a:pt x="36703" y="386"/>
                            <a:pt x="39479" y="1234"/>
                          </a:cubicBezTo>
                          <a:lnTo>
                            <a:pt x="62303" y="1234"/>
                          </a:lnTo>
                          <a:close/>
                          <a:moveTo>
                            <a:pt x="9638" y="78187"/>
                          </a:moveTo>
                          <a:cubicBezTo>
                            <a:pt x="9638" y="81734"/>
                            <a:pt x="11181" y="84510"/>
                            <a:pt x="14188" y="86283"/>
                          </a:cubicBezTo>
                          <a:cubicBezTo>
                            <a:pt x="17195" y="88057"/>
                            <a:pt x="21513" y="89059"/>
                            <a:pt x="27142" y="89059"/>
                          </a:cubicBezTo>
                          <a:cubicBezTo>
                            <a:pt x="35547" y="89059"/>
                            <a:pt x="41715" y="87825"/>
                            <a:pt x="45802" y="85280"/>
                          </a:cubicBezTo>
                          <a:cubicBezTo>
                            <a:pt x="49889" y="82736"/>
                            <a:pt x="51893" y="79344"/>
                            <a:pt x="51893" y="75103"/>
                          </a:cubicBezTo>
                          <a:cubicBezTo>
                            <a:pt x="51893" y="71556"/>
                            <a:pt x="50814" y="69011"/>
                            <a:pt x="48578" y="67700"/>
                          </a:cubicBezTo>
                          <a:cubicBezTo>
                            <a:pt x="46341" y="66390"/>
                            <a:pt x="42178" y="65618"/>
                            <a:pt x="36086" y="65618"/>
                          </a:cubicBezTo>
                          <a:lnTo>
                            <a:pt x="24135" y="65618"/>
                          </a:lnTo>
                          <a:cubicBezTo>
                            <a:pt x="19586" y="65618"/>
                            <a:pt x="16038" y="66698"/>
                            <a:pt x="13494" y="68857"/>
                          </a:cubicBezTo>
                          <a:cubicBezTo>
                            <a:pt x="10950" y="71016"/>
                            <a:pt x="9638" y="74100"/>
                            <a:pt x="9638" y="78187"/>
                          </a:cubicBezTo>
                          <a:close/>
                          <a:moveTo>
                            <a:pt x="15036" y="22207"/>
                          </a:moveTo>
                          <a:cubicBezTo>
                            <a:pt x="15036" y="26834"/>
                            <a:pt x="16347" y="30303"/>
                            <a:pt x="18969" y="32694"/>
                          </a:cubicBezTo>
                          <a:cubicBezTo>
                            <a:pt x="21590" y="35084"/>
                            <a:pt x="25214" y="36240"/>
                            <a:pt x="29840" y="36240"/>
                          </a:cubicBezTo>
                          <a:cubicBezTo>
                            <a:pt x="39633" y="36240"/>
                            <a:pt x="44491" y="31537"/>
                            <a:pt x="44491" y="22053"/>
                          </a:cubicBezTo>
                          <a:cubicBezTo>
                            <a:pt x="44491" y="12106"/>
                            <a:pt x="39556" y="7171"/>
                            <a:pt x="29687" y="7171"/>
                          </a:cubicBezTo>
                          <a:cubicBezTo>
                            <a:pt x="24983" y="7171"/>
                            <a:pt x="21359" y="8405"/>
                            <a:pt x="18814" y="10950"/>
                          </a:cubicBezTo>
                          <a:cubicBezTo>
                            <a:pt x="16270" y="13494"/>
                            <a:pt x="15036" y="17272"/>
                            <a:pt x="15036" y="22207"/>
                          </a:cubicBezTo>
                          <a:close/>
                        </a:path>
                      </a:pathLst>
                    </a:custGeom>
                    <a:solidFill>
                      <a:srgbClr val="FFFFFF"/>
                    </a:solidFill>
                    <a:ln w="7706" cap="flat">
                      <a:noFill/>
                      <a:prstDash val="solid"/>
                      <a:miter/>
                    </a:ln>
                  </p:spPr>
                  <p:txBody>
                    <a:bodyPr rtlCol="0" anchor="ctr"/>
                    <a:lstStyle/>
                    <a:p>
                      <a:endParaRPr lang="en-US"/>
                    </a:p>
                  </p:txBody>
                </p:sp>
                <p:sp>
                  <p:nvSpPr>
                    <p:cNvPr id="217" name="Graphic 4">
                      <a:extLst>
                        <a:ext uri="{FF2B5EF4-FFF2-40B4-BE49-F238E27FC236}">
                          <a16:creationId xmlns:a16="http://schemas.microsoft.com/office/drawing/2014/main" xmlns="" id="{A864CA53-612D-4DCB-97C7-F8EC9C6C84DA}"/>
                        </a:ext>
                      </a:extLst>
                    </p:cNvPr>
                    <p:cNvSpPr/>
                    <p:nvPr/>
                  </p:nvSpPr>
                  <p:spPr>
                    <a:xfrm>
                      <a:off x="6151408" y="4290672"/>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4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6" y="0"/>
                            <a:pt x="8944" y="540"/>
                            <a:pt x="10101" y="1619"/>
                          </a:cubicBezTo>
                          <a:cubicBezTo>
                            <a:pt x="11257" y="2699"/>
                            <a:pt x="11874" y="4395"/>
                            <a:pt x="11874" y="6631"/>
                          </a:cubicBezTo>
                          <a:cubicBezTo>
                            <a:pt x="11874" y="8868"/>
                            <a:pt x="11257" y="10564"/>
                            <a:pt x="10101" y="11643"/>
                          </a:cubicBezTo>
                          <a:cubicBezTo>
                            <a:pt x="8944" y="12723"/>
                            <a:pt x="7556" y="13262"/>
                            <a:pt x="5937" y="13262"/>
                          </a:cubicBezTo>
                          <a:cubicBezTo>
                            <a:pt x="4241" y="13262"/>
                            <a:pt x="2853" y="12723"/>
                            <a:pt x="1696" y="11643"/>
                          </a:cubicBezTo>
                          <a:cubicBezTo>
                            <a:pt x="540" y="10564"/>
                            <a:pt x="0" y="8868"/>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18" name="Graphic 4">
                      <a:extLst>
                        <a:ext uri="{FF2B5EF4-FFF2-40B4-BE49-F238E27FC236}">
                          <a16:creationId xmlns:a16="http://schemas.microsoft.com/office/drawing/2014/main" xmlns="" id="{77F95ED2-9713-40A7-AF23-A3FDA293CC0D}"/>
                        </a:ext>
                      </a:extLst>
                    </p:cNvPr>
                    <p:cNvSpPr/>
                    <p:nvPr/>
                  </p:nvSpPr>
                  <p:spPr>
                    <a:xfrm>
                      <a:off x="6183407" y="4313958"/>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1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5" y="14110"/>
                          </a:cubicBezTo>
                          <a:cubicBezTo>
                            <a:pt x="11566" y="17889"/>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1"/>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grpSp>
            </p:grpSp>
          </p:grpSp>
        </p:grpSp>
        <p:grpSp>
          <p:nvGrpSpPr>
            <p:cNvPr id="8" name="Graphic 4">
              <a:extLst>
                <a:ext uri="{FF2B5EF4-FFF2-40B4-BE49-F238E27FC236}">
                  <a16:creationId xmlns:a16="http://schemas.microsoft.com/office/drawing/2014/main" xmlns="" id="{A0E13D36-D825-4318-8B8F-B797241AF789}"/>
                </a:ext>
              </a:extLst>
            </p:cNvPr>
            <p:cNvGrpSpPr/>
            <p:nvPr/>
          </p:nvGrpSpPr>
          <p:grpSpPr>
            <a:xfrm>
              <a:off x="2886251" y="500470"/>
              <a:ext cx="5860729" cy="5858711"/>
              <a:chOff x="2886251" y="500470"/>
              <a:chExt cx="5860729" cy="5858711"/>
            </a:xfrm>
          </p:grpSpPr>
          <p:grpSp>
            <p:nvGrpSpPr>
              <p:cNvPr id="9" name="Graphic 4">
                <a:extLst>
                  <a:ext uri="{FF2B5EF4-FFF2-40B4-BE49-F238E27FC236}">
                    <a16:creationId xmlns:a16="http://schemas.microsoft.com/office/drawing/2014/main" xmlns="" id="{6B23BC8E-C4BE-4D3C-91C5-9E0C21E20664}"/>
                  </a:ext>
                </a:extLst>
              </p:cNvPr>
              <p:cNvGrpSpPr/>
              <p:nvPr/>
            </p:nvGrpSpPr>
            <p:grpSpPr>
              <a:xfrm>
                <a:off x="7175776" y="3036678"/>
                <a:ext cx="1571204" cy="1753956"/>
                <a:chOff x="7175776" y="3036678"/>
                <a:chExt cx="1571204" cy="1753956"/>
              </a:xfrm>
            </p:grpSpPr>
            <p:sp>
              <p:nvSpPr>
                <p:cNvPr id="171" name="Graphic 4">
                  <a:extLst>
                    <a:ext uri="{FF2B5EF4-FFF2-40B4-BE49-F238E27FC236}">
                      <a16:creationId xmlns:a16="http://schemas.microsoft.com/office/drawing/2014/main" xmlns="" id="{861874CB-7A16-477F-AD64-34653A302B0A}"/>
                    </a:ext>
                  </a:extLst>
                </p:cNvPr>
                <p:cNvSpPr/>
                <p:nvPr/>
              </p:nvSpPr>
              <p:spPr>
                <a:xfrm>
                  <a:off x="7175776" y="3036678"/>
                  <a:ext cx="1571204" cy="1753956"/>
                </a:xfrm>
                <a:custGeom>
                  <a:avLst/>
                  <a:gdLst>
                    <a:gd name="connsiteX0" fmla="*/ 1235257 w 1571204"/>
                    <a:gd name="connsiteY0" fmla="*/ 1753956 h 1753956"/>
                    <a:gd name="connsiteX1" fmla="*/ 0 w 1571204"/>
                    <a:gd name="connsiteY1" fmla="*/ 1040715 h 1753956"/>
                    <a:gd name="connsiteX2" fmla="*/ 140104 w 1571204"/>
                    <a:gd name="connsiteY2" fmla="*/ 247745 h 1753956"/>
                    <a:gd name="connsiteX3" fmla="*/ 1545073 w 1571204"/>
                    <a:gd name="connsiteY3" fmla="*/ 0 h 1753956"/>
                    <a:gd name="connsiteX4" fmla="*/ 1235257 w 1571204"/>
                    <a:gd name="connsiteY4" fmla="*/ 1753956 h 175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204" h="1753956">
                      <a:moveTo>
                        <a:pt x="1235257" y="1753956"/>
                      </a:moveTo>
                      <a:lnTo>
                        <a:pt x="0" y="1040715"/>
                      </a:lnTo>
                      <a:cubicBezTo>
                        <a:pt x="116586" y="795823"/>
                        <a:pt x="166320" y="521398"/>
                        <a:pt x="140104" y="247745"/>
                      </a:cubicBezTo>
                      <a:lnTo>
                        <a:pt x="1545073" y="0"/>
                      </a:lnTo>
                      <a:cubicBezTo>
                        <a:pt x="1626884" y="606602"/>
                        <a:pt x="1514693" y="1220298"/>
                        <a:pt x="1235257" y="1753956"/>
                      </a:cubicBezTo>
                      <a:close/>
                    </a:path>
                  </a:pathLst>
                </a:custGeom>
                <a:solidFill>
                  <a:srgbClr val="76C6D2"/>
                </a:solidFill>
                <a:ln w="7706" cap="flat">
                  <a:noFill/>
                  <a:prstDash val="solid"/>
                  <a:miter/>
                </a:ln>
              </p:spPr>
              <p:txBody>
                <a:bodyPr rtlCol="0" anchor="ctr"/>
                <a:lstStyle/>
                <a:p>
                  <a:endParaRPr lang="en-US"/>
                </a:p>
              </p:txBody>
            </p:sp>
            <p:grpSp>
              <p:nvGrpSpPr>
                <p:cNvPr id="172" name="Graphic 4">
                  <a:extLst>
                    <a:ext uri="{FF2B5EF4-FFF2-40B4-BE49-F238E27FC236}">
                      <a16:creationId xmlns:a16="http://schemas.microsoft.com/office/drawing/2014/main" xmlns="" id="{7C9F532A-18D0-4E98-A2C5-E5E307EF980F}"/>
                    </a:ext>
                  </a:extLst>
                </p:cNvPr>
                <p:cNvGrpSpPr/>
                <p:nvPr/>
              </p:nvGrpSpPr>
              <p:grpSpPr>
                <a:xfrm>
                  <a:off x="7391908" y="3613209"/>
                  <a:ext cx="1316295" cy="278819"/>
                  <a:chOff x="7391908" y="3613209"/>
                  <a:chExt cx="1316295" cy="278819"/>
                </a:xfrm>
                <a:solidFill>
                  <a:srgbClr val="FFFFFF"/>
                </a:solidFill>
              </p:grpSpPr>
              <p:sp>
                <p:nvSpPr>
                  <p:cNvPr id="176" name="Graphic 4">
                    <a:extLst>
                      <a:ext uri="{FF2B5EF4-FFF2-40B4-BE49-F238E27FC236}">
                        <a16:creationId xmlns:a16="http://schemas.microsoft.com/office/drawing/2014/main" xmlns="" id="{FFD6C639-5AA4-4A93-82F5-2A85C18EBC1F}"/>
                      </a:ext>
                    </a:extLst>
                  </p:cNvPr>
                  <p:cNvSpPr/>
                  <p:nvPr/>
                </p:nvSpPr>
                <p:spPr>
                  <a:xfrm>
                    <a:off x="7391908" y="3613209"/>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648 w 102783"/>
                      <a:gd name="connsiteY9" fmla="*/ 57599 h 115120"/>
                      <a:gd name="connsiteX10" fmla="*/ 23286 w 102783"/>
                      <a:gd name="connsiteY10" fmla="*/ 92066 h 115120"/>
                      <a:gd name="connsiteX11" fmla="*/ 51353 w 102783"/>
                      <a:gd name="connsiteY11" fmla="*/ 103786 h 115120"/>
                      <a:gd name="connsiteX12" fmla="*/ 79420 w 102783"/>
                      <a:gd name="connsiteY12" fmla="*/ 92066 h 115120"/>
                      <a:gd name="connsiteX13" fmla="*/ 88904 w 102783"/>
                      <a:gd name="connsiteY13" fmla="*/ 57599 h 115120"/>
                      <a:gd name="connsiteX14" fmla="*/ 79420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09955"/>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8" y="25445"/>
                          <a:pt x="102783" y="39633"/>
                          <a:pt x="102783" y="57599"/>
                        </a:cubicBezTo>
                        <a:close/>
                        <a:moveTo>
                          <a:pt x="13648" y="57599"/>
                        </a:moveTo>
                        <a:cubicBezTo>
                          <a:pt x="13648" y="72712"/>
                          <a:pt x="16886" y="84201"/>
                          <a:pt x="23286" y="92066"/>
                        </a:cubicBezTo>
                        <a:cubicBezTo>
                          <a:pt x="29686" y="99931"/>
                          <a:pt x="39093" y="103786"/>
                          <a:pt x="51353" y="103786"/>
                        </a:cubicBezTo>
                        <a:cubicBezTo>
                          <a:pt x="63767" y="103786"/>
                          <a:pt x="73097" y="99854"/>
                          <a:pt x="79420" y="92066"/>
                        </a:cubicBezTo>
                        <a:cubicBezTo>
                          <a:pt x="85743" y="84278"/>
                          <a:pt x="88904" y="72789"/>
                          <a:pt x="88904" y="57599"/>
                        </a:cubicBezTo>
                        <a:cubicBezTo>
                          <a:pt x="88904" y="42563"/>
                          <a:pt x="85743" y="31151"/>
                          <a:pt x="79420" y="23363"/>
                        </a:cubicBezTo>
                        <a:cubicBezTo>
                          <a:pt x="73097" y="15575"/>
                          <a:pt x="63844" y="11720"/>
                          <a:pt x="51508" y="11720"/>
                        </a:cubicBezTo>
                        <a:cubicBezTo>
                          <a:pt x="39093" y="11720"/>
                          <a:pt x="29686"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77" name="Graphic 4">
                    <a:extLst>
                      <a:ext uri="{FF2B5EF4-FFF2-40B4-BE49-F238E27FC236}">
                        <a16:creationId xmlns:a16="http://schemas.microsoft.com/office/drawing/2014/main" xmlns="" id="{0DF67D17-1E2C-4F79-B54D-4B559CFBB736}"/>
                      </a:ext>
                    </a:extLst>
                  </p:cNvPr>
                  <p:cNvSpPr/>
                  <p:nvPr/>
                </p:nvSpPr>
                <p:spPr>
                  <a:xfrm>
                    <a:off x="7519597" y="3614982"/>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8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6 w 78726"/>
                      <a:gd name="connsiteY8" fmla="*/ 111805 h 111805"/>
                      <a:gd name="connsiteX9" fmla="*/ 63382 w 78726"/>
                      <a:gd name="connsiteY9" fmla="*/ 111805 h 111805"/>
                      <a:gd name="connsiteX10" fmla="*/ 36317 w 78726"/>
                      <a:gd name="connsiteY10" fmla="*/ 65310 h 111805"/>
                      <a:gd name="connsiteX11" fmla="*/ 13031 w 78726"/>
                      <a:gd name="connsiteY11" fmla="*/ 65310 h 111805"/>
                      <a:gd name="connsiteX12" fmla="*/ 13031 w 78726"/>
                      <a:gd name="connsiteY12" fmla="*/ 54207 h 111805"/>
                      <a:gd name="connsiteX13" fmla="*/ 30843 w 78726"/>
                      <a:gd name="connsiteY13" fmla="*/ 54207 h 111805"/>
                      <a:gd name="connsiteX14" fmla="*/ 51045 w 78726"/>
                      <a:gd name="connsiteY14" fmla="*/ 48732 h 111805"/>
                      <a:gd name="connsiteX15" fmla="*/ 57444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7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8" y="0"/>
                        </a:lnTo>
                        <a:cubicBezTo>
                          <a:pt x="44413" y="0"/>
                          <a:pt x="54514" y="2622"/>
                          <a:pt x="61069" y="7865"/>
                        </a:cubicBezTo>
                        <a:cubicBezTo>
                          <a:pt x="67623" y="13108"/>
                          <a:pt x="70861" y="21050"/>
                          <a:pt x="70861" y="31537"/>
                        </a:cubicBezTo>
                        <a:cubicBezTo>
                          <a:pt x="70861" y="46341"/>
                          <a:pt x="63382" y="56288"/>
                          <a:pt x="48346" y="61531"/>
                        </a:cubicBezTo>
                        <a:lnTo>
                          <a:pt x="78726" y="111805"/>
                        </a:lnTo>
                        <a:lnTo>
                          <a:pt x="63382" y="111805"/>
                        </a:lnTo>
                        <a:lnTo>
                          <a:pt x="36317" y="65310"/>
                        </a:lnTo>
                        <a:lnTo>
                          <a:pt x="13031" y="65310"/>
                        </a:lnTo>
                        <a:close/>
                        <a:moveTo>
                          <a:pt x="13031" y="54207"/>
                        </a:moveTo>
                        <a:lnTo>
                          <a:pt x="30843" y="54207"/>
                        </a:lnTo>
                        <a:cubicBezTo>
                          <a:pt x="40019" y="54207"/>
                          <a:pt x="46727" y="52356"/>
                          <a:pt x="51045" y="48732"/>
                        </a:cubicBezTo>
                        <a:cubicBezTo>
                          <a:pt x="55363" y="45107"/>
                          <a:pt x="57444" y="39633"/>
                          <a:pt x="57444" y="32308"/>
                        </a:cubicBezTo>
                        <a:cubicBezTo>
                          <a:pt x="57444" y="24905"/>
                          <a:pt x="55286" y="19585"/>
                          <a:pt x="50891" y="16347"/>
                        </a:cubicBezTo>
                        <a:cubicBezTo>
                          <a:pt x="46495" y="13108"/>
                          <a:pt x="39556" y="11489"/>
                          <a:pt x="29918" y="11489"/>
                        </a:cubicBezTo>
                        <a:lnTo>
                          <a:pt x="13031" y="11489"/>
                        </a:lnTo>
                        <a:lnTo>
                          <a:pt x="13031" y="54207"/>
                        </a:lnTo>
                        <a:close/>
                      </a:path>
                    </a:pathLst>
                  </a:custGeom>
                  <a:solidFill>
                    <a:srgbClr val="FFFFFF"/>
                  </a:solidFill>
                  <a:ln w="7706" cap="flat">
                    <a:noFill/>
                    <a:prstDash val="solid"/>
                    <a:miter/>
                  </a:ln>
                </p:spPr>
                <p:txBody>
                  <a:bodyPr rtlCol="0" anchor="ctr"/>
                  <a:lstStyle/>
                  <a:p>
                    <a:endParaRPr lang="en-US"/>
                  </a:p>
                </p:txBody>
              </p:sp>
              <p:sp>
                <p:nvSpPr>
                  <p:cNvPr id="178" name="Graphic 4">
                    <a:extLst>
                      <a:ext uri="{FF2B5EF4-FFF2-40B4-BE49-F238E27FC236}">
                        <a16:creationId xmlns:a16="http://schemas.microsoft.com/office/drawing/2014/main" xmlns="" id="{9237A507-FD42-4C7E-BC59-3C658C91E516}"/>
                      </a:ext>
                    </a:extLst>
                  </p:cNvPr>
                  <p:cNvSpPr/>
                  <p:nvPr/>
                </p:nvSpPr>
                <p:spPr>
                  <a:xfrm>
                    <a:off x="7610584" y="3613440"/>
                    <a:ext cx="92991" cy="114967"/>
                  </a:xfrm>
                  <a:custGeom>
                    <a:avLst/>
                    <a:gdLst>
                      <a:gd name="connsiteX0" fmla="*/ 54977 w 92991"/>
                      <a:gd name="connsiteY0" fmla="*/ 54824 h 114967"/>
                      <a:gd name="connsiteX1" fmla="*/ 92991 w 92991"/>
                      <a:gd name="connsiteY1" fmla="*/ 54824 h 114967"/>
                      <a:gd name="connsiteX2" fmla="*/ 92991 w 92991"/>
                      <a:gd name="connsiteY2" fmla="*/ 109184 h 114967"/>
                      <a:gd name="connsiteX3" fmla="*/ 74948 w 92991"/>
                      <a:gd name="connsiteY3" fmla="*/ 113502 h 114967"/>
                      <a:gd name="connsiteX4" fmla="*/ 53666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1 w 92991"/>
                      <a:gd name="connsiteY8" fmla="*/ 6940 h 114967"/>
                      <a:gd name="connsiteX9" fmla="*/ 57984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1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4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4"/>
                        </a:moveTo>
                        <a:lnTo>
                          <a:pt x="92991" y="54824"/>
                        </a:lnTo>
                        <a:lnTo>
                          <a:pt x="92991" y="109184"/>
                        </a:lnTo>
                        <a:cubicBezTo>
                          <a:pt x="87054" y="111112"/>
                          <a:pt x="81040" y="112500"/>
                          <a:pt x="74948" y="113502"/>
                        </a:cubicBezTo>
                        <a:cubicBezTo>
                          <a:pt x="68857" y="114504"/>
                          <a:pt x="61763" y="114967"/>
                          <a:pt x="53666"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1" y="6940"/>
                        </a:cubicBezTo>
                        <a:cubicBezTo>
                          <a:pt x="35932" y="2313"/>
                          <a:pt x="46187" y="0"/>
                          <a:pt x="57984" y="0"/>
                        </a:cubicBezTo>
                        <a:cubicBezTo>
                          <a:pt x="69936" y="0"/>
                          <a:pt x="81040" y="2236"/>
                          <a:pt x="91295" y="6554"/>
                        </a:cubicBezTo>
                        <a:lnTo>
                          <a:pt x="86283" y="18043"/>
                        </a:lnTo>
                        <a:cubicBezTo>
                          <a:pt x="76182" y="13725"/>
                          <a:pt x="66466" y="11643"/>
                          <a:pt x="57136" y="11643"/>
                        </a:cubicBezTo>
                        <a:cubicBezTo>
                          <a:pt x="43489" y="11643"/>
                          <a:pt x="32924" y="15730"/>
                          <a:pt x="25214" y="23826"/>
                        </a:cubicBezTo>
                        <a:cubicBezTo>
                          <a:pt x="17580" y="31922"/>
                          <a:pt x="13725" y="43180"/>
                          <a:pt x="13725" y="57522"/>
                        </a:cubicBezTo>
                        <a:cubicBezTo>
                          <a:pt x="13725" y="72635"/>
                          <a:pt x="17426" y="84047"/>
                          <a:pt x="24751" y="91835"/>
                        </a:cubicBezTo>
                        <a:cubicBezTo>
                          <a:pt x="32154" y="99623"/>
                          <a:pt x="42949" y="103555"/>
                          <a:pt x="57213" y="103555"/>
                        </a:cubicBezTo>
                        <a:cubicBezTo>
                          <a:pt x="64924" y="103555"/>
                          <a:pt x="72558" y="102630"/>
                          <a:pt x="79960" y="100856"/>
                        </a:cubicBezTo>
                        <a:lnTo>
                          <a:pt x="79960" y="66466"/>
                        </a:lnTo>
                        <a:lnTo>
                          <a:pt x="54977" y="66466"/>
                        </a:lnTo>
                        <a:lnTo>
                          <a:pt x="54977" y="54824"/>
                        </a:lnTo>
                        <a:close/>
                      </a:path>
                    </a:pathLst>
                  </a:custGeom>
                  <a:solidFill>
                    <a:srgbClr val="FFFFFF"/>
                  </a:solidFill>
                  <a:ln w="7706" cap="flat">
                    <a:noFill/>
                    <a:prstDash val="solid"/>
                    <a:miter/>
                  </a:ln>
                </p:spPr>
                <p:txBody>
                  <a:bodyPr rtlCol="0" anchor="ctr"/>
                  <a:lstStyle/>
                  <a:p>
                    <a:endParaRPr lang="en-US"/>
                  </a:p>
                </p:txBody>
              </p:sp>
              <p:sp>
                <p:nvSpPr>
                  <p:cNvPr id="179" name="Graphic 4">
                    <a:extLst>
                      <a:ext uri="{FF2B5EF4-FFF2-40B4-BE49-F238E27FC236}">
                        <a16:creationId xmlns:a16="http://schemas.microsoft.com/office/drawing/2014/main" xmlns="" id="{83F5AE63-7DE8-4896-9524-D4FA28C47B41}"/>
                      </a:ext>
                    </a:extLst>
                  </p:cNvPr>
                  <p:cNvSpPr/>
                  <p:nvPr/>
                </p:nvSpPr>
                <p:spPr>
                  <a:xfrm>
                    <a:off x="7715064"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2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80" name="Graphic 4">
                    <a:extLst>
                      <a:ext uri="{FF2B5EF4-FFF2-40B4-BE49-F238E27FC236}">
                        <a16:creationId xmlns:a16="http://schemas.microsoft.com/office/drawing/2014/main" xmlns="" id="{C44B94AB-4369-4358-9157-96BBC087D037}"/>
                      </a:ext>
                    </a:extLst>
                  </p:cNvPr>
                  <p:cNvSpPr/>
                  <p:nvPr/>
                </p:nvSpPr>
                <p:spPr>
                  <a:xfrm>
                    <a:off x="7829568" y="3614982"/>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3" y="72712"/>
                          <a:pt x="75026"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81" name="Graphic 4">
                    <a:extLst>
                      <a:ext uri="{FF2B5EF4-FFF2-40B4-BE49-F238E27FC236}">
                        <a16:creationId xmlns:a16="http://schemas.microsoft.com/office/drawing/2014/main" xmlns="" id="{2F37792A-2DA8-4032-8D07-5365B31F385F}"/>
                      </a:ext>
                    </a:extLst>
                  </p:cNvPr>
                  <p:cNvSpPr/>
                  <p:nvPr/>
                </p:nvSpPr>
                <p:spPr>
                  <a:xfrm>
                    <a:off x="7947619" y="3614982"/>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82" name="Graphic 4">
                    <a:extLst>
                      <a:ext uri="{FF2B5EF4-FFF2-40B4-BE49-F238E27FC236}">
                        <a16:creationId xmlns:a16="http://schemas.microsoft.com/office/drawing/2014/main" xmlns="" id="{0A85B04A-9D44-46BF-9726-0064D5951B43}"/>
                      </a:ext>
                    </a:extLst>
                  </p:cNvPr>
                  <p:cNvSpPr/>
                  <p:nvPr/>
                </p:nvSpPr>
                <p:spPr>
                  <a:xfrm>
                    <a:off x="7983936" y="3613440"/>
                    <a:ext cx="70398" cy="114889"/>
                  </a:xfrm>
                  <a:custGeom>
                    <a:avLst/>
                    <a:gdLst>
                      <a:gd name="connsiteX0" fmla="*/ 70399 w 70398"/>
                      <a:gd name="connsiteY0" fmla="*/ 83662 h 114889"/>
                      <a:gd name="connsiteX1" fmla="*/ 59681 w 70398"/>
                      <a:gd name="connsiteY1" fmla="*/ 106639 h 114889"/>
                      <a:gd name="connsiteX2" fmla="*/ 30612 w 70398"/>
                      <a:gd name="connsiteY2" fmla="*/ 114890 h 114889"/>
                      <a:gd name="connsiteX3" fmla="*/ 0 w 70398"/>
                      <a:gd name="connsiteY3" fmla="*/ 109800 h 114889"/>
                      <a:gd name="connsiteX4" fmla="*/ 0 w 70398"/>
                      <a:gd name="connsiteY4" fmla="*/ 97232 h 114889"/>
                      <a:gd name="connsiteX5" fmla="*/ 14959 w 70398"/>
                      <a:gd name="connsiteY5" fmla="*/ 101859 h 114889"/>
                      <a:gd name="connsiteX6" fmla="*/ 30997 w 70398"/>
                      <a:gd name="connsiteY6" fmla="*/ 103555 h 114889"/>
                      <a:gd name="connsiteX7" fmla="*/ 50582 w 70398"/>
                      <a:gd name="connsiteY7" fmla="*/ 98620 h 114889"/>
                      <a:gd name="connsiteX8" fmla="*/ 57137 w 70398"/>
                      <a:gd name="connsiteY8" fmla="*/ 84895 h 114889"/>
                      <a:gd name="connsiteX9" fmla="*/ 54823 w 70398"/>
                      <a:gd name="connsiteY9" fmla="*/ 75411 h 114889"/>
                      <a:gd name="connsiteX10" fmla="*/ 47035 w 70398"/>
                      <a:gd name="connsiteY10" fmla="*/ 68548 h 114889"/>
                      <a:gd name="connsiteX11" fmla="*/ 30380 w 70398"/>
                      <a:gd name="connsiteY11" fmla="*/ 61455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2 h 114889"/>
                      <a:gd name="connsiteX17" fmla="*/ 63382 w 70398"/>
                      <a:gd name="connsiteY17" fmla="*/ 17426 h 114889"/>
                      <a:gd name="connsiteX18" fmla="*/ 36472 w 70398"/>
                      <a:gd name="connsiteY18" fmla="*/ 11643 h 114889"/>
                      <a:gd name="connsiteX19" fmla="*/ 20356 w 70398"/>
                      <a:gd name="connsiteY19" fmla="*/ 16116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8 w 70398"/>
                      <a:gd name="connsiteY24" fmla="*/ 65078 h 114889"/>
                      <a:gd name="connsiteX25" fmla="*/ 70399 w 70398"/>
                      <a:gd name="connsiteY25" fmla="*/ 83662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2"/>
                        </a:moveTo>
                        <a:cubicBezTo>
                          <a:pt x="70399" y="93531"/>
                          <a:pt x="66852" y="101165"/>
                          <a:pt x="59681" y="106639"/>
                        </a:cubicBezTo>
                        <a:cubicBezTo>
                          <a:pt x="52510" y="112114"/>
                          <a:pt x="42872" y="114890"/>
                          <a:pt x="30612" y="114890"/>
                        </a:cubicBezTo>
                        <a:cubicBezTo>
                          <a:pt x="17349" y="114890"/>
                          <a:pt x="7171" y="113193"/>
                          <a:pt x="0" y="109800"/>
                        </a:cubicBezTo>
                        <a:lnTo>
                          <a:pt x="0" y="97232"/>
                        </a:lnTo>
                        <a:cubicBezTo>
                          <a:pt x="4626" y="99160"/>
                          <a:pt x="9561" y="100702"/>
                          <a:pt x="14959" y="101859"/>
                        </a:cubicBezTo>
                        <a:cubicBezTo>
                          <a:pt x="20356" y="103016"/>
                          <a:pt x="25677" y="103555"/>
                          <a:pt x="30997" y="103555"/>
                        </a:cubicBezTo>
                        <a:cubicBezTo>
                          <a:pt x="39633" y="103555"/>
                          <a:pt x="46187" y="101936"/>
                          <a:pt x="50582" y="98620"/>
                        </a:cubicBezTo>
                        <a:cubicBezTo>
                          <a:pt x="54977" y="95305"/>
                          <a:pt x="57137" y="90755"/>
                          <a:pt x="57137" y="84895"/>
                        </a:cubicBezTo>
                        <a:cubicBezTo>
                          <a:pt x="57137" y="81040"/>
                          <a:pt x="56365" y="77878"/>
                          <a:pt x="54823" y="75411"/>
                        </a:cubicBezTo>
                        <a:cubicBezTo>
                          <a:pt x="53281" y="72944"/>
                          <a:pt x="50659" y="70630"/>
                          <a:pt x="47035" y="68548"/>
                        </a:cubicBezTo>
                        <a:cubicBezTo>
                          <a:pt x="43411" y="66466"/>
                          <a:pt x="37860" y="64076"/>
                          <a:pt x="30380" y="61455"/>
                        </a:cubicBezTo>
                        <a:cubicBezTo>
                          <a:pt x="19971" y="57753"/>
                          <a:pt x="12569" y="53358"/>
                          <a:pt x="8096" y="48192"/>
                        </a:cubicBezTo>
                        <a:cubicBezTo>
                          <a:pt x="3624" y="43026"/>
                          <a:pt x="1388" y="36472"/>
                          <a:pt x="1388" y="28221"/>
                        </a:cubicBezTo>
                        <a:cubicBezTo>
                          <a:pt x="1388" y="19586"/>
                          <a:pt x="4626" y="12723"/>
                          <a:pt x="11103" y="7634"/>
                        </a:cubicBezTo>
                        <a:cubicBezTo>
                          <a:pt x="17581" y="2545"/>
                          <a:pt x="26139" y="0"/>
                          <a:pt x="36780" y="0"/>
                        </a:cubicBezTo>
                        <a:cubicBezTo>
                          <a:pt x="47884" y="0"/>
                          <a:pt x="58139" y="2005"/>
                          <a:pt x="67469" y="6092"/>
                        </a:cubicBezTo>
                        <a:lnTo>
                          <a:pt x="63382" y="17426"/>
                        </a:lnTo>
                        <a:cubicBezTo>
                          <a:pt x="54129" y="13571"/>
                          <a:pt x="45185" y="11643"/>
                          <a:pt x="36472" y="11643"/>
                        </a:cubicBezTo>
                        <a:cubicBezTo>
                          <a:pt x="29609" y="11643"/>
                          <a:pt x="24212" y="13108"/>
                          <a:pt x="20356" y="16116"/>
                        </a:cubicBezTo>
                        <a:cubicBezTo>
                          <a:pt x="16501" y="19046"/>
                          <a:pt x="14573" y="23209"/>
                          <a:pt x="14573" y="28453"/>
                        </a:cubicBezTo>
                        <a:cubicBezTo>
                          <a:pt x="14573" y="32308"/>
                          <a:pt x="15267" y="35470"/>
                          <a:pt x="16732" y="37937"/>
                        </a:cubicBezTo>
                        <a:cubicBezTo>
                          <a:pt x="18120" y="40404"/>
                          <a:pt x="20587" y="42718"/>
                          <a:pt x="23980" y="44722"/>
                        </a:cubicBezTo>
                        <a:cubicBezTo>
                          <a:pt x="27373" y="46727"/>
                          <a:pt x="32539" y="49041"/>
                          <a:pt x="39556" y="51585"/>
                        </a:cubicBezTo>
                        <a:cubicBezTo>
                          <a:pt x="51276" y="55749"/>
                          <a:pt x="59373" y="60221"/>
                          <a:pt x="63768" y="65078"/>
                        </a:cubicBezTo>
                        <a:cubicBezTo>
                          <a:pt x="68240" y="69782"/>
                          <a:pt x="70399" y="76028"/>
                          <a:pt x="70399" y="83662"/>
                        </a:cubicBezTo>
                        <a:close/>
                      </a:path>
                    </a:pathLst>
                  </a:custGeom>
                  <a:solidFill>
                    <a:srgbClr val="FFFFFF"/>
                  </a:solidFill>
                  <a:ln w="7706" cap="flat">
                    <a:noFill/>
                    <a:prstDash val="solid"/>
                    <a:miter/>
                  </a:ln>
                </p:spPr>
                <p:txBody>
                  <a:bodyPr rtlCol="0" anchor="ctr"/>
                  <a:lstStyle/>
                  <a:p>
                    <a:endParaRPr lang="en-US"/>
                  </a:p>
                </p:txBody>
              </p:sp>
              <p:sp>
                <p:nvSpPr>
                  <p:cNvPr id="183" name="Graphic 4">
                    <a:extLst>
                      <a:ext uri="{FF2B5EF4-FFF2-40B4-BE49-F238E27FC236}">
                        <a16:creationId xmlns:a16="http://schemas.microsoft.com/office/drawing/2014/main" xmlns="" id="{C15C174D-0AFE-474A-9AD2-B339A7E5E298}"/>
                      </a:ext>
                    </a:extLst>
                  </p:cNvPr>
                  <p:cNvSpPr/>
                  <p:nvPr/>
                </p:nvSpPr>
                <p:spPr>
                  <a:xfrm>
                    <a:off x="8061814"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3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3"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84" name="Graphic 4">
                    <a:extLst>
                      <a:ext uri="{FF2B5EF4-FFF2-40B4-BE49-F238E27FC236}">
                        <a16:creationId xmlns:a16="http://schemas.microsoft.com/office/drawing/2014/main" xmlns="" id="{199B669A-4964-48F5-BCE4-E262E9CF0702}"/>
                      </a:ext>
                    </a:extLst>
                  </p:cNvPr>
                  <p:cNvSpPr/>
                  <p:nvPr/>
                </p:nvSpPr>
                <p:spPr>
                  <a:xfrm>
                    <a:off x="8162362" y="3614982"/>
                    <a:ext cx="83815" cy="111805"/>
                  </a:xfrm>
                  <a:custGeom>
                    <a:avLst/>
                    <a:gdLst>
                      <a:gd name="connsiteX0" fmla="*/ 48423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3 w 83815"/>
                      <a:gd name="connsiteY7" fmla="*/ 11566 h 111805"/>
                      <a:gd name="connsiteX8" fmla="*/ 48423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3" y="111805"/>
                        </a:moveTo>
                        <a:lnTo>
                          <a:pt x="35392" y="111805"/>
                        </a:lnTo>
                        <a:lnTo>
                          <a:pt x="35392" y="11566"/>
                        </a:lnTo>
                        <a:lnTo>
                          <a:pt x="0" y="11566"/>
                        </a:lnTo>
                        <a:lnTo>
                          <a:pt x="0" y="0"/>
                        </a:lnTo>
                        <a:lnTo>
                          <a:pt x="83815" y="0"/>
                        </a:lnTo>
                        <a:lnTo>
                          <a:pt x="83815" y="11566"/>
                        </a:lnTo>
                        <a:lnTo>
                          <a:pt x="48423" y="11566"/>
                        </a:lnTo>
                        <a:lnTo>
                          <a:pt x="48423" y="111805"/>
                        </a:lnTo>
                        <a:close/>
                      </a:path>
                    </a:pathLst>
                  </a:custGeom>
                  <a:solidFill>
                    <a:srgbClr val="FFFFFF"/>
                  </a:solidFill>
                  <a:ln w="7706" cap="flat">
                    <a:noFill/>
                    <a:prstDash val="solid"/>
                    <a:miter/>
                  </a:ln>
                </p:spPr>
                <p:txBody>
                  <a:bodyPr rtlCol="0" anchor="ctr"/>
                  <a:lstStyle/>
                  <a:p>
                    <a:endParaRPr lang="en-US"/>
                  </a:p>
                </p:txBody>
              </p:sp>
              <p:sp>
                <p:nvSpPr>
                  <p:cNvPr id="185" name="Graphic 4">
                    <a:extLst>
                      <a:ext uri="{FF2B5EF4-FFF2-40B4-BE49-F238E27FC236}">
                        <a16:creationId xmlns:a16="http://schemas.microsoft.com/office/drawing/2014/main" xmlns="" id="{8208A7F4-EE43-4D81-8F23-E4A38558D16F}"/>
                      </a:ext>
                    </a:extLst>
                  </p:cNvPr>
                  <p:cNvSpPr/>
                  <p:nvPr/>
                </p:nvSpPr>
                <p:spPr>
                  <a:xfrm>
                    <a:off x="8262987" y="3614982"/>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86" name="Graphic 4">
                    <a:extLst>
                      <a:ext uri="{FF2B5EF4-FFF2-40B4-BE49-F238E27FC236}">
                        <a16:creationId xmlns:a16="http://schemas.microsoft.com/office/drawing/2014/main" xmlns="" id="{C8D380BD-4576-4071-8CFD-C754518ABEB1}"/>
                      </a:ext>
                    </a:extLst>
                  </p:cNvPr>
                  <p:cNvSpPr/>
                  <p:nvPr/>
                </p:nvSpPr>
                <p:spPr>
                  <a:xfrm>
                    <a:off x="8300924" y="3613209"/>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4 w 102783"/>
                      <a:gd name="connsiteY11" fmla="*/ 103786 h 115120"/>
                      <a:gd name="connsiteX12" fmla="*/ 79421 w 102783"/>
                      <a:gd name="connsiteY12" fmla="*/ 92066 h 115120"/>
                      <a:gd name="connsiteX13" fmla="*/ 88905 w 102783"/>
                      <a:gd name="connsiteY13" fmla="*/ 57599 h 115120"/>
                      <a:gd name="connsiteX14" fmla="*/ 79421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7"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7" y="99931"/>
                          <a:pt x="39093" y="103786"/>
                          <a:pt x="51354" y="103786"/>
                        </a:cubicBezTo>
                        <a:cubicBezTo>
                          <a:pt x="63768" y="103786"/>
                          <a:pt x="73098" y="99854"/>
                          <a:pt x="79421" y="92066"/>
                        </a:cubicBezTo>
                        <a:cubicBezTo>
                          <a:pt x="85743" y="84278"/>
                          <a:pt x="88905" y="72789"/>
                          <a:pt x="88905" y="57599"/>
                        </a:cubicBezTo>
                        <a:cubicBezTo>
                          <a:pt x="88905" y="42563"/>
                          <a:pt x="85743" y="31151"/>
                          <a:pt x="79421" y="23363"/>
                        </a:cubicBezTo>
                        <a:cubicBezTo>
                          <a:pt x="73098" y="15575"/>
                          <a:pt x="63845" y="11720"/>
                          <a:pt x="51508" y="11720"/>
                        </a:cubicBezTo>
                        <a:cubicBezTo>
                          <a:pt x="39093" y="11720"/>
                          <a:pt x="29687"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87" name="Graphic 4">
                    <a:extLst>
                      <a:ext uri="{FF2B5EF4-FFF2-40B4-BE49-F238E27FC236}">
                        <a16:creationId xmlns:a16="http://schemas.microsoft.com/office/drawing/2014/main" xmlns="" id="{CAC5F565-EF60-4FD7-901B-2ECC15377F03}"/>
                      </a:ext>
                    </a:extLst>
                  </p:cNvPr>
                  <p:cNvSpPr/>
                  <p:nvPr/>
                </p:nvSpPr>
                <p:spPr>
                  <a:xfrm>
                    <a:off x="8428690" y="3614982"/>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2" y="72712"/>
                          <a:pt x="75026"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88" name="Graphic 4">
                    <a:extLst>
                      <a:ext uri="{FF2B5EF4-FFF2-40B4-BE49-F238E27FC236}">
                        <a16:creationId xmlns:a16="http://schemas.microsoft.com/office/drawing/2014/main" xmlns="" id="{8096088F-D7ED-466D-A56D-4314A5010F29}"/>
                      </a:ext>
                    </a:extLst>
                  </p:cNvPr>
                  <p:cNvSpPr/>
                  <p:nvPr/>
                </p:nvSpPr>
                <p:spPr>
                  <a:xfrm>
                    <a:off x="8531320"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78"/>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89" name="Graphic 4">
                    <a:extLst>
                      <a:ext uri="{FF2B5EF4-FFF2-40B4-BE49-F238E27FC236}">
                        <a16:creationId xmlns:a16="http://schemas.microsoft.com/office/drawing/2014/main" xmlns="" id="{DA71F8A8-B81F-42FA-901E-0599354D7F96}"/>
                      </a:ext>
                    </a:extLst>
                  </p:cNvPr>
                  <p:cNvSpPr/>
                  <p:nvPr/>
                </p:nvSpPr>
                <p:spPr>
                  <a:xfrm>
                    <a:off x="8645824" y="3614982"/>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90" name="Graphic 4">
                    <a:extLst>
                      <a:ext uri="{FF2B5EF4-FFF2-40B4-BE49-F238E27FC236}">
                        <a16:creationId xmlns:a16="http://schemas.microsoft.com/office/drawing/2014/main" xmlns="" id="{DDCC836F-556C-45ED-B0EE-4D38A6B2D6E0}"/>
                      </a:ext>
                    </a:extLst>
                  </p:cNvPr>
                  <p:cNvSpPr/>
                  <p:nvPr/>
                </p:nvSpPr>
                <p:spPr>
                  <a:xfrm>
                    <a:off x="7868738" y="3778757"/>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8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69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8" y="0"/>
                        </a:lnTo>
                        <a:cubicBezTo>
                          <a:pt x="44414" y="0"/>
                          <a:pt x="54515" y="2622"/>
                          <a:pt x="61069" y="7865"/>
                        </a:cubicBezTo>
                        <a:cubicBezTo>
                          <a:pt x="67623" y="13108"/>
                          <a:pt x="70861" y="21051"/>
                          <a:pt x="70861" y="31537"/>
                        </a:cubicBezTo>
                        <a:cubicBezTo>
                          <a:pt x="70861" y="46341"/>
                          <a:pt x="63382" y="56288"/>
                          <a:pt x="48346" y="61532"/>
                        </a:cubicBezTo>
                        <a:lnTo>
                          <a:pt x="78727" y="111805"/>
                        </a:lnTo>
                        <a:lnTo>
                          <a:pt x="63382" y="111805"/>
                        </a:lnTo>
                        <a:lnTo>
                          <a:pt x="36318" y="65310"/>
                        </a:lnTo>
                        <a:lnTo>
                          <a:pt x="13031" y="65310"/>
                        </a:lnTo>
                        <a:close/>
                        <a:moveTo>
                          <a:pt x="13031" y="54129"/>
                        </a:moveTo>
                        <a:lnTo>
                          <a:pt x="30843" y="54129"/>
                        </a:lnTo>
                        <a:cubicBezTo>
                          <a:pt x="40019" y="54129"/>
                          <a:pt x="46727" y="52279"/>
                          <a:pt x="51045" y="48655"/>
                        </a:cubicBezTo>
                        <a:cubicBezTo>
                          <a:pt x="55363" y="45031"/>
                          <a:pt x="57445" y="39556"/>
                          <a:pt x="57445" y="32231"/>
                        </a:cubicBezTo>
                        <a:cubicBezTo>
                          <a:pt x="57445" y="24829"/>
                          <a:pt x="55286" y="19508"/>
                          <a:pt x="50891" y="16269"/>
                        </a:cubicBezTo>
                        <a:cubicBezTo>
                          <a:pt x="46496"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endParaRPr lang="en-US"/>
                  </a:p>
                </p:txBody>
              </p:sp>
              <p:sp>
                <p:nvSpPr>
                  <p:cNvPr id="191" name="Graphic 4">
                    <a:extLst>
                      <a:ext uri="{FF2B5EF4-FFF2-40B4-BE49-F238E27FC236}">
                        <a16:creationId xmlns:a16="http://schemas.microsoft.com/office/drawing/2014/main" xmlns="" id="{238E4E6F-6F96-43BD-B150-B2F9AD365A41}"/>
                      </a:ext>
                    </a:extLst>
                  </p:cNvPr>
                  <p:cNvSpPr/>
                  <p:nvPr/>
                </p:nvSpPr>
                <p:spPr>
                  <a:xfrm>
                    <a:off x="7959879" y="3776907"/>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3 w 102783"/>
                      <a:gd name="connsiteY11" fmla="*/ 103786 h 115120"/>
                      <a:gd name="connsiteX12" fmla="*/ 79420 w 102783"/>
                      <a:gd name="connsiteY12" fmla="*/ 92066 h 115120"/>
                      <a:gd name="connsiteX13" fmla="*/ 88905 w 102783"/>
                      <a:gd name="connsiteY13" fmla="*/ 57599 h 115120"/>
                      <a:gd name="connsiteX14" fmla="*/ 79420 w 102783"/>
                      <a:gd name="connsiteY14" fmla="*/ 23364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6"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6" y="99931"/>
                          <a:pt x="39093" y="103786"/>
                          <a:pt x="51353" y="103786"/>
                        </a:cubicBezTo>
                        <a:cubicBezTo>
                          <a:pt x="63768" y="103786"/>
                          <a:pt x="73097" y="99854"/>
                          <a:pt x="79420" y="92066"/>
                        </a:cubicBezTo>
                        <a:cubicBezTo>
                          <a:pt x="85743" y="84278"/>
                          <a:pt x="88905" y="72789"/>
                          <a:pt x="88905" y="57599"/>
                        </a:cubicBezTo>
                        <a:cubicBezTo>
                          <a:pt x="88905" y="42563"/>
                          <a:pt x="85743" y="31151"/>
                          <a:pt x="79420" y="23364"/>
                        </a:cubicBezTo>
                        <a:cubicBezTo>
                          <a:pt x="73097" y="15576"/>
                          <a:pt x="63845" y="11720"/>
                          <a:pt x="51508" y="11720"/>
                        </a:cubicBezTo>
                        <a:cubicBezTo>
                          <a:pt x="39093" y="11720"/>
                          <a:pt x="29686" y="15653"/>
                          <a:pt x="23209" y="23440"/>
                        </a:cubicBezTo>
                        <a:cubicBezTo>
                          <a:pt x="16886" y="31305"/>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92" name="Graphic 4">
                    <a:extLst>
                      <a:ext uri="{FF2B5EF4-FFF2-40B4-BE49-F238E27FC236}">
                        <a16:creationId xmlns:a16="http://schemas.microsoft.com/office/drawing/2014/main" xmlns="" id="{FF8117CA-1E37-47A1-8D23-64C444960D48}"/>
                      </a:ext>
                    </a:extLst>
                  </p:cNvPr>
                  <p:cNvSpPr/>
                  <p:nvPr/>
                </p:nvSpPr>
                <p:spPr>
                  <a:xfrm>
                    <a:off x="8087568" y="377875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93" name="Graphic 4">
                    <a:extLst>
                      <a:ext uri="{FF2B5EF4-FFF2-40B4-BE49-F238E27FC236}">
                        <a16:creationId xmlns:a16="http://schemas.microsoft.com/office/drawing/2014/main" xmlns="" id="{8D1F6D4C-B2F7-4E8E-9B43-52F37BB867E9}"/>
                      </a:ext>
                    </a:extLst>
                  </p:cNvPr>
                  <p:cNvSpPr/>
                  <p:nvPr/>
                </p:nvSpPr>
                <p:spPr>
                  <a:xfrm>
                    <a:off x="8168839" y="3778757"/>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grpSp>
            <p:grpSp>
              <p:nvGrpSpPr>
                <p:cNvPr id="173" name="Graphic 4">
                  <a:extLst>
                    <a:ext uri="{FF2B5EF4-FFF2-40B4-BE49-F238E27FC236}">
                      <a16:creationId xmlns:a16="http://schemas.microsoft.com/office/drawing/2014/main" xmlns="" id="{8F8B0F15-CD38-415E-8CF5-F45A898B69F6}"/>
                    </a:ext>
                  </a:extLst>
                </p:cNvPr>
                <p:cNvGrpSpPr/>
                <p:nvPr/>
              </p:nvGrpSpPr>
              <p:grpSpPr>
                <a:xfrm>
                  <a:off x="8209958" y="4390526"/>
                  <a:ext cx="183666" cy="184902"/>
                  <a:chOff x="8209958" y="4390526"/>
                  <a:chExt cx="183666" cy="184902"/>
                </a:xfrm>
                <a:solidFill>
                  <a:srgbClr val="FFFFFF"/>
                </a:solidFill>
              </p:grpSpPr>
              <p:sp>
                <p:nvSpPr>
                  <p:cNvPr id="174" name="Graphic 4">
                    <a:extLst>
                      <a:ext uri="{FF2B5EF4-FFF2-40B4-BE49-F238E27FC236}">
                        <a16:creationId xmlns:a16="http://schemas.microsoft.com/office/drawing/2014/main" xmlns="" id="{ABC694CB-9FF3-4669-A5E7-46788E9A5EF0}"/>
                      </a:ext>
                    </a:extLst>
                  </p:cNvPr>
                  <p:cNvSpPr/>
                  <p:nvPr/>
                </p:nvSpPr>
                <p:spPr>
                  <a:xfrm>
                    <a:off x="8209958" y="4390526"/>
                    <a:ext cx="183666" cy="184902"/>
                  </a:xfrm>
                  <a:custGeom>
                    <a:avLst/>
                    <a:gdLst>
                      <a:gd name="connsiteX0" fmla="*/ 181566 w 183666"/>
                      <a:gd name="connsiteY0" fmla="*/ 100933 h 184902"/>
                      <a:gd name="connsiteX1" fmla="*/ 169692 w 183666"/>
                      <a:gd name="connsiteY1" fmla="*/ 98774 h 184902"/>
                      <a:gd name="connsiteX2" fmla="*/ 167456 w 183666"/>
                      <a:gd name="connsiteY2" fmla="*/ 95921 h 184902"/>
                      <a:gd name="connsiteX3" fmla="*/ 167610 w 183666"/>
                      <a:gd name="connsiteY3" fmla="*/ 92451 h 184902"/>
                      <a:gd name="connsiteX4" fmla="*/ 167456 w 183666"/>
                      <a:gd name="connsiteY4" fmla="*/ 88981 h 184902"/>
                      <a:gd name="connsiteX5" fmla="*/ 169692 w 183666"/>
                      <a:gd name="connsiteY5" fmla="*/ 86206 h 184902"/>
                      <a:gd name="connsiteX6" fmla="*/ 181566 w 183666"/>
                      <a:gd name="connsiteY6" fmla="*/ 84124 h 184902"/>
                      <a:gd name="connsiteX7" fmla="*/ 183648 w 183666"/>
                      <a:gd name="connsiteY7" fmla="*/ 81271 h 184902"/>
                      <a:gd name="connsiteX8" fmla="*/ 181875 w 183666"/>
                      <a:gd name="connsiteY8" fmla="*/ 71632 h 184902"/>
                      <a:gd name="connsiteX9" fmla="*/ 179099 w 183666"/>
                      <a:gd name="connsiteY9" fmla="*/ 69705 h 184902"/>
                      <a:gd name="connsiteX10" fmla="*/ 167147 w 183666"/>
                      <a:gd name="connsiteY10" fmla="*/ 71864 h 184902"/>
                      <a:gd name="connsiteX11" fmla="*/ 164063 w 183666"/>
                      <a:gd name="connsiteY11" fmla="*/ 70013 h 184902"/>
                      <a:gd name="connsiteX12" fmla="*/ 161673 w 183666"/>
                      <a:gd name="connsiteY12" fmla="*/ 63459 h 184902"/>
                      <a:gd name="connsiteX13" fmla="*/ 162752 w 183666"/>
                      <a:gd name="connsiteY13" fmla="*/ 60066 h 184902"/>
                      <a:gd name="connsiteX14" fmla="*/ 173239 w 183666"/>
                      <a:gd name="connsiteY14" fmla="*/ 53898 h 184902"/>
                      <a:gd name="connsiteX15" fmla="*/ 174241 w 183666"/>
                      <a:gd name="connsiteY15" fmla="*/ 50582 h 184902"/>
                      <a:gd name="connsiteX16" fmla="*/ 169306 w 183666"/>
                      <a:gd name="connsiteY16" fmla="*/ 42177 h 184902"/>
                      <a:gd name="connsiteX17" fmla="*/ 165991 w 183666"/>
                      <a:gd name="connsiteY17" fmla="*/ 41406 h 184902"/>
                      <a:gd name="connsiteX18" fmla="*/ 155427 w 183666"/>
                      <a:gd name="connsiteY18" fmla="*/ 47344 h 184902"/>
                      <a:gd name="connsiteX19" fmla="*/ 151880 w 183666"/>
                      <a:gd name="connsiteY19" fmla="*/ 46650 h 184902"/>
                      <a:gd name="connsiteX20" fmla="*/ 147408 w 183666"/>
                      <a:gd name="connsiteY20" fmla="*/ 41406 h 184902"/>
                      <a:gd name="connsiteX21" fmla="*/ 147254 w 183666"/>
                      <a:gd name="connsiteY21" fmla="*/ 37628 h 184902"/>
                      <a:gd name="connsiteX22" fmla="*/ 154965 w 183666"/>
                      <a:gd name="connsiteY22" fmla="*/ 28375 h 184902"/>
                      <a:gd name="connsiteX23" fmla="*/ 154733 w 183666"/>
                      <a:gd name="connsiteY23" fmla="*/ 24905 h 184902"/>
                      <a:gd name="connsiteX24" fmla="*/ 147254 w 183666"/>
                      <a:gd name="connsiteY24" fmla="*/ 18660 h 184902"/>
                      <a:gd name="connsiteX25" fmla="*/ 143938 w 183666"/>
                      <a:gd name="connsiteY25" fmla="*/ 18968 h 184902"/>
                      <a:gd name="connsiteX26" fmla="*/ 136073 w 183666"/>
                      <a:gd name="connsiteY26" fmla="*/ 28221 h 184902"/>
                      <a:gd name="connsiteX27" fmla="*/ 132526 w 183666"/>
                      <a:gd name="connsiteY27" fmla="*/ 28684 h 184902"/>
                      <a:gd name="connsiteX28" fmla="*/ 126589 w 183666"/>
                      <a:gd name="connsiteY28" fmla="*/ 25291 h 184902"/>
                      <a:gd name="connsiteX29" fmla="*/ 125278 w 183666"/>
                      <a:gd name="connsiteY29" fmla="*/ 21821 h 184902"/>
                      <a:gd name="connsiteX30" fmla="*/ 129365 w 183666"/>
                      <a:gd name="connsiteY30" fmla="*/ 10564 h 184902"/>
                      <a:gd name="connsiteX31" fmla="*/ 127900 w 183666"/>
                      <a:gd name="connsiteY31" fmla="*/ 7402 h 184902"/>
                      <a:gd name="connsiteX32" fmla="*/ 118724 w 183666"/>
                      <a:gd name="connsiteY32" fmla="*/ 4009 h 184902"/>
                      <a:gd name="connsiteX33" fmla="*/ 115717 w 183666"/>
                      <a:gd name="connsiteY33" fmla="*/ 5474 h 184902"/>
                      <a:gd name="connsiteX34" fmla="*/ 111553 w 183666"/>
                      <a:gd name="connsiteY34" fmla="*/ 16809 h 184902"/>
                      <a:gd name="connsiteX35" fmla="*/ 108314 w 183666"/>
                      <a:gd name="connsiteY35" fmla="*/ 18583 h 184902"/>
                      <a:gd name="connsiteX36" fmla="*/ 101529 w 183666"/>
                      <a:gd name="connsiteY36" fmla="*/ 17349 h 184902"/>
                      <a:gd name="connsiteX37" fmla="*/ 99139 w 183666"/>
                      <a:gd name="connsiteY37" fmla="*/ 14650 h 184902"/>
                      <a:gd name="connsiteX38" fmla="*/ 99139 w 183666"/>
                      <a:gd name="connsiteY38" fmla="*/ 2545 h 184902"/>
                      <a:gd name="connsiteX39" fmla="*/ 96748 w 183666"/>
                      <a:gd name="connsiteY39" fmla="*/ 0 h 184902"/>
                      <a:gd name="connsiteX40" fmla="*/ 87033 w 183666"/>
                      <a:gd name="connsiteY40" fmla="*/ 0 h 184902"/>
                      <a:gd name="connsiteX41" fmla="*/ 84489 w 183666"/>
                      <a:gd name="connsiteY41" fmla="*/ 2545 h 184902"/>
                      <a:gd name="connsiteX42" fmla="*/ 84489 w 183666"/>
                      <a:gd name="connsiteY42" fmla="*/ 14650 h 184902"/>
                      <a:gd name="connsiteX43" fmla="*/ 82175 w 183666"/>
                      <a:gd name="connsiteY43" fmla="*/ 17349 h 184902"/>
                      <a:gd name="connsiteX44" fmla="*/ 75313 w 183666"/>
                      <a:gd name="connsiteY44" fmla="*/ 18583 h 184902"/>
                      <a:gd name="connsiteX45" fmla="*/ 72151 w 183666"/>
                      <a:gd name="connsiteY45" fmla="*/ 16809 h 184902"/>
                      <a:gd name="connsiteX46" fmla="*/ 67988 w 183666"/>
                      <a:gd name="connsiteY46" fmla="*/ 5474 h 184902"/>
                      <a:gd name="connsiteX47" fmla="*/ 64980 w 183666"/>
                      <a:gd name="connsiteY47" fmla="*/ 4009 h 184902"/>
                      <a:gd name="connsiteX48" fmla="*/ 55727 w 183666"/>
                      <a:gd name="connsiteY48" fmla="*/ 7402 h 184902"/>
                      <a:gd name="connsiteX49" fmla="*/ 54185 w 183666"/>
                      <a:gd name="connsiteY49" fmla="*/ 10486 h 184902"/>
                      <a:gd name="connsiteX50" fmla="*/ 58349 w 183666"/>
                      <a:gd name="connsiteY50" fmla="*/ 21821 h 184902"/>
                      <a:gd name="connsiteX51" fmla="*/ 57038 w 183666"/>
                      <a:gd name="connsiteY51" fmla="*/ 25291 h 184902"/>
                      <a:gd name="connsiteX52" fmla="*/ 51024 w 183666"/>
                      <a:gd name="connsiteY52" fmla="*/ 28684 h 184902"/>
                      <a:gd name="connsiteX53" fmla="*/ 47554 w 183666"/>
                      <a:gd name="connsiteY53" fmla="*/ 28221 h 184902"/>
                      <a:gd name="connsiteX54" fmla="*/ 39689 w 183666"/>
                      <a:gd name="connsiteY54" fmla="*/ 18968 h 184902"/>
                      <a:gd name="connsiteX55" fmla="*/ 36219 w 183666"/>
                      <a:gd name="connsiteY55" fmla="*/ 18660 h 184902"/>
                      <a:gd name="connsiteX56" fmla="*/ 28894 w 183666"/>
                      <a:gd name="connsiteY56" fmla="*/ 24905 h 184902"/>
                      <a:gd name="connsiteX57" fmla="*/ 28509 w 183666"/>
                      <a:gd name="connsiteY57" fmla="*/ 28375 h 184902"/>
                      <a:gd name="connsiteX58" fmla="*/ 36219 w 183666"/>
                      <a:gd name="connsiteY58" fmla="*/ 37628 h 184902"/>
                      <a:gd name="connsiteX59" fmla="*/ 36142 w 183666"/>
                      <a:gd name="connsiteY59" fmla="*/ 41406 h 184902"/>
                      <a:gd name="connsiteX60" fmla="*/ 31747 w 183666"/>
                      <a:gd name="connsiteY60" fmla="*/ 46650 h 184902"/>
                      <a:gd name="connsiteX61" fmla="*/ 28046 w 183666"/>
                      <a:gd name="connsiteY61" fmla="*/ 47344 h 184902"/>
                      <a:gd name="connsiteX62" fmla="*/ 17560 w 183666"/>
                      <a:gd name="connsiteY62" fmla="*/ 41406 h 184902"/>
                      <a:gd name="connsiteX63" fmla="*/ 14244 w 183666"/>
                      <a:gd name="connsiteY63" fmla="*/ 42177 h 184902"/>
                      <a:gd name="connsiteX64" fmla="*/ 9309 w 183666"/>
                      <a:gd name="connsiteY64" fmla="*/ 50582 h 184902"/>
                      <a:gd name="connsiteX65" fmla="*/ 10312 w 183666"/>
                      <a:gd name="connsiteY65" fmla="*/ 53898 h 184902"/>
                      <a:gd name="connsiteX66" fmla="*/ 20875 w 183666"/>
                      <a:gd name="connsiteY66" fmla="*/ 60066 h 184902"/>
                      <a:gd name="connsiteX67" fmla="*/ 21955 w 183666"/>
                      <a:gd name="connsiteY67" fmla="*/ 63459 h 184902"/>
                      <a:gd name="connsiteX68" fmla="*/ 19487 w 183666"/>
                      <a:gd name="connsiteY68" fmla="*/ 70013 h 184902"/>
                      <a:gd name="connsiteX69" fmla="*/ 16480 w 183666"/>
                      <a:gd name="connsiteY69" fmla="*/ 71864 h 184902"/>
                      <a:gd name="connsiteX70" fmla="*/ 4606 w 183666"/>
                      <a:gd name="connsiteY70" fmla="*/ 69705 h 184902"/>
                      <a:gd name="connsiteX71" fmla="*/ 1752 w 183666"/>
                      <a:gd name="connsiteY71" fmla="*/ 71632 h 184902"/>
                      <a:gd name="connsiteX72" fmla="*/ 56 w 183666"/>
                      <a:gd name="connsiteY72" fmla="*/ 81271 h 184902"/>
                      <a:gd name="connsiteX73" fmla="*/ 2061 w 183666"/>
                      <a:gd name="connsiteY73" fmla="*/ 84124 h 184902"/>
                      <a:gd name="connsiteX74" fmla="*/ 14090 w 183666"/>
                      <a:gd name="connsiteY74" fmla="*/ 86206 h 184902"/>
                      <a:gd name="connsiteX75" fmla="*/ 16326 w 183666"/>
                      <a:gd name="connsiteY75" fmla="*/ 88981 h 184902"/>
                      <a:gd name="connsiteX76" fmla="*/ 16248 w 183666"/>
                      <a:gd name="connsiteY76" fmla="*/ 92451 h 184902"/>
                      <a:gd name="connsiteX77" fmla="*/ 16326 w 183666"/>
                      <a:gd name="connsiteY77" fmla="*/ 95921 h 184902"/>
                      <a:gd name="connsiteX78" fmla="*/ 14090 w 183666"/>
                      <a:gd name="connsiteY78" fmla="*/ 98774 h 184902"/>
                      <a:gd name="connsiteX79" fmla="*/ 2061 w 183666"/>
                      <a:gd name="connsiteY79" fmla="*/ 100933 h 184902"/>
                      <a:gd name="connsiteX80" fmla="*/ 56 w 183666"/>
                      <a:gd name="connsiteY80" fmla="*/ 103786 h 184902"/>
                      <a:gd name="connsiteX81" fmla="*/ 1752 w 183666"/>
                      <a:gd name="connsiteY81" fmla="*/ 113348 h 184902"/>
                      <a:gd name="connsiteX82" fmla="*/ 4606 w 183666"/>
                      <a:gd name="connsiteY82" fmla="*/ 115352 h 184902"/>
                      <a:gd name="connsiteX83" fmla="*/ 16480 w 183666"/>
                      <a:gd name="connsiteY83" fmla="*/ 113270 h 184902"/>
                      <a:gd name="connsiteX84" fmla="*/ 19487 w 183666"/>
                      <a:gd name="connsiteY84" fmla="*/ 115121 h 184902"/>
                      <a:gd name="connsiteX85" fmla="*/ 21955 w 183666"/>
                      <a:gd name="connsiteY85" fmla="*/ 121675 h 184902"/>
                      <a:gd name="connsiteX86" fmla="*/ 20875 w 183666"/>
                      <a:gd name="connsiteY86" fmla="*/ 125068 h 184902"/>
                      <a:gd name="connsiteX87" fmla="*/ 10312 w 183666"/>
                      <a:gd name="connsiteY87" fmla="*/ 131159 h 184902"/>
                      <a:gd name="connsiteX88" fmla="*/ 9309 w 183666"/>
                      <a:gd name="connsiteY88" fmla="*/ 134552 h 184902"/>
                      <a:gd name="connsiteX89" fmla="*/ 14244 w 183666"/>
                      <a:gd name="connsiteY89" fmla="*/ 143034 h 184902"/>
                      <a:gd name="connsiteX90" fmla="*/ 17560 w 183666"/>
                      <a:gd name="connsiteY90" fmla="*/ 143805 h 184902"/>
                      <a:gd name="connsiteX91" fmla="*/ 28046 w 183666"/>
                      <a:gd name="connsiteY91" fmla="*/ 137868 h 184902"/>
                      <a:gd name="connsiteX92" fmla="*/ 31747 w 183666"/>
                      <a:gd name="connsiteY92" fmla="*/ 138561 h 184902"/>
                      <a:gd name="connsiteX93" fmla="*/ 36142 w 183666"/>
                      <a:gd name="connsiteY93" fmla="*/ 143805 h 184902"/>
                      <a:gd name="connsiteX94" fmla="*/ 36219 w 183666"/>
                      <a:gd name="connsiteY94" fmla="*/ 147429 h 184902"/>
                      <a:gd name="connsiteX95" fmla="*/ 28509 w 183666"/>
                      <a:gd name="connsiteY95" fmla="*/ 156759 h 184902"/>
                      <a:gd name="connsiteX96" fmla="*/ 28894 w 183666"/>
                      <a:gd name="connsiteY96" fmla="*/ 160075 h 184902"/>
                      <a:gd name="connsiteX97" fmla="*/ 36219 w 183666"/>
                      <a:gd name="connsiteY97" fmla="*/ 166320 h 184902"/>
                      <a:gd name="connsiteX98" fmla="*/ 39689 w 183666"/>
                      <a:gd name="connsiteY98" fmla="*/ 166089 h 184902"/>
                      <a:gd name="connsiteX99" fmla="*/ 47554 w 183666"/>
                      <a:gd name="connsiteY99" fmla="*/ 156759 h 184902"/>
                      <a:gd name="connsiteX100" fmla="*/ 51024 w 183666"/>
                      <a:gd name="connsiteY100" fmla="*/ 156450 h 184902"/>
                      <a:gd name="connsiteX101" fmla="*/ 57038 w 183666"/>
                      <a:gd name="connsiteY101" fmla="*/ 159766 h 184902"/>
                      <a:gd name="connsiteX102" fmla="*/ 58349 w 183666"/>
                      <a:gd name="connsiteY102" fmla="*/ 163236 h 184902"/>
                      <a:gd name="connsiteX103" fmla="*/ 54185 w 183666"/>
                      <a:gd name="connsiteY103" fmla="*/ 174494 h 184902"/>
                      <a:gd name="connsiteX104" fmla="*/ 55727 w 183666"/>
                      <a:gd name="connsiteY104" fmla="*/ 177655 h 184902"/>
                      <a:gd name="connsiteX105" fmla="*/ 64980 w 183666"/>
                      <a:gd name="connsiteY105" fmla="*/ 180970 h 184902"/>
                      <a:gd name="connsiteX106" fmla="*/ 67988 w 183666"/>
                      <a:gd name="connsiteY106" fmla="*/ 179505 h 184902"/>
                      <a:gd name="connsiteX107" fmla="*/ 72151 w 183666"/>
                      <a:gd name="connsiteY107" fmla="*/ 168093 h 184902"/>
                      <a:gd name="connsiteX108" fmla="*/ 75313 w 183666"/>
                      <a:gd name="connsiteY108" fmla="*/ 166320 h 184902"/>
                      <a:gd name="connsiteX109" fmla="*/ 82175 w 183666"/>
                      <a:gd name="connsiteY109" fmla="*/ 167631 h 184902"/>
                      <a:gd name="connsiteX110" fmla="*/ 84489 w 183666"/>
                      <a:gd name="connsiteY110" fmla="*/ 170329 h 184902"/>
                      <a:gd name="connsiteX111" fmla="*/ 84489 w 183666"/>
                      <a:gd name="connsiteY111" fmla="*/ 182512 h 184902"/>
                      <a:gd name="connsiteX112" fmla="*/ 87033 w 183666"/>
                      <a:gd name="connsiteY112" fmla="*/ 184903 h 184902"/>
                      <a:gd name="connsiteX113" fmla="*/ 96748 w 183666"/>
                      <a:gd name="connsiteY113" fmla="*/ 184903 h 184902"/>
                      <a:gd name="connsiteX114" fmla="*/ 99139 w 183666"/>
                      <a:gd name="connsiteY114" fmla="*/ 182512 h 184902"/>
                      <a:gd name="connsiteX115" fmla="*/ 99139 w 183666"/>
                      <a:gd name="connsiteY115" fmla="*/ 170329 h 184902"/>
                      <a:gd name="connsiteX116" fmla="*/ 101529 w 183666"/>
                      <a:gd name="connsiteY116" fmla="*/ 167631 h 184902"/>
                      <a:gd name="connsiteX117" fmla="*/ 108314 w 183666"/>
                      <a:gd name="connsiteY117" fmla="*/ 166320 h 184902"/>
                      <a:gd name="connsiteX118" fmla="*/ 111553 w 183666"/>
                      <a:gd name="connsiteY118" fmla="*/ 168093 h 184902"/>
                      <a:gd name="connsiteX119" fmla="*/ 115717 w 183666"/>
                      <a:gd name="connsiteY119" fmla="*/ 179505 h 184902"/>
                      <a:gd name="connsiteX120" fmla="*/ 118724 w 183666"/>
                      <a:gd name="connsiteY120" fmla="*/ 180970 h 184902"/>
                      <a:gd name="connsiteX121" fmla="*/ 127900 w 183666"/>
                      <a:gd name="connsiteY121" fmla="*/ 177655 h 184902"/>
                      <a:gd name="connsiteX122" fmla="*/ 129365 w 183666"/>
                      <a:gd name="connsiteY122" fmla="*/ 174494 h 184902"/>
                      <a:gd name="connsiteX123" fmla="*/ 125278 w 183666"/>
                      <a:gd name="connsiteY123" fmla="*/ 163236 h 184902"/>
                      <a:gd name="connsiteX124" fmla="*/ 126589 w 183666"/>
                      <a:gd name="connsiteY124" fmla="*/ 159766 h 184902"/>
                      <a:gd name="connsiteX125" fmla="*/ 132526 w 183666"/>
                      <a:gd name="connsiteY125" fmla="*/ 156450 h 184902"/>
                      <a:gd name="connsiteX126" fmla="*/ 136073 w 183666"/>
                      <a:gd name="connsiteY126" fmla="*/ 156759 h 184902"/>
                      <a:gd name="connsiteX127" fmla="*/ 143938 w 183666"/>
                      <a:gd name="connsiteY127" fmla="*/ 166089 h 184902"/>
                      <a:gd name="connsiteX128" fmla="*/ 147254 w 183666"/>
                      <a:gd name="connsiteY128" fmla="*/ 166320 h 184902"/>
                      <a:gd name="connsiteX129" fmla="*/ 154733 w 183666"/>
                      <a:gd name="connsiteY129" fmla="*/ 160075 h 184902"/>
                      <a:gd name="connsiteX130" fmla="*/ 154965 w 183666"/>
                      <a:gd name="connsiteY130" fmla="*/ 156759 h 184902"/>
                      <a:gd name="connsiteX131" fmla="*/ 147254 w 183666"/>
                      <a:gd name="connsiteY131" fmla="*/ 147429 h 184902"/>
                      <a:gd name="connsiteX132" fmla="*/ 147408 w 183666"/>
                      <a:gd name="connsiteY132" fmla="*/ 143805 h 184902"/>
                      <a:gd name="connsiteX133" fmla="*/ 151880 w 183666"/>
                      <a:gd name="connsiteY133" fmla="*/ 138561 h 184902"/>
                      <a:gd name="connsiteX134" fmla="*/ 155427 w 183666"/>
                      <a:gd name="connsiteY134" fmla="*/ 137868 h 184902"/>
                      <a:gd name="connsiteX135" fmla="*/ 165991 w 183666"/>
                      <a:gd name="connsiteY135" fmla="*/ 143805 h 184902"/>
                      <a:gd name="connsiteX136" fmla="*/ 169306 w 183666"/>
                      <a:gd name="connsiteY136" fmla="*/ 143034 h 184902"/>
                      <a:gd name="connsiteX137" fmla="*/ 174241 w 183666"/>
                      <a:gd name="connsiteY137" fmla="*/ 134552 h 184902"/>
                      <a:gd name="connsiteX138" fmla="*/ 173239 w 183666"/>
                      <a:gd name="connsiteY138" fmla="*/ 131159 h 184902"/>
                      <a:gd name="connsiteX139" fmla="*/ 162752 w 183666"/>
                      <a:gd name="connsiteY139" fmla="*/ 125068 h 184902"/>
                      <a:gd name="connsiteX140" fmla="*/ 161673 w 183666"/>
                      <a:gd name="connsiteY140" fmla="*/ 121675 h 184902"/>
                      <a:gd name="connsiteX141" fmla="*/ 164063 w 183666"/>
                      <a:gd name="connsiteY141" fmla="*/ 115121 h 184902"/>
                      <a:gd name="connsiteX142" fmla="*/ 167147 w 183666"/>
                      <a:gd name="connsiteY142" fmla="*/ 113270 h 184902"/>
                      <a:gd name="connsiteX143" fmla="*/ 179099 w 183666"/>
                      <a:gd name="connsiteY143" fmla="*/ 115275 h 184902"/>
                      <a:gd name="connsiteX144" fmla="*/ 181875 w 183666"/>
                      <a:gd name="connsiteY144" fmla="*/ 113348 h 184902"/>
                      <a:gd name="connsiteX145" fmla="*/ 183648 w 183666"/>
                      <a:gd name="connsiteY145" fmla="*/ 103786 h 184902"/>
                      <a:gd name="connsiteX146" fmla="*/ 181566 w 183666"/>
                      <a:gd name="connsiteY146" fmla="*/ 100933 h 184902"/>
                      <a:gd name="connsiteX147" fmla="*/ 91814 w 183666"/>
                      <a:gd name="connsiteY147" fmla="*/ 158378 h 184902"/>
                      <a:gd name="connsiteX148" fmla="*/ 25964 w 183666"/>
                      <a:gd name="connsiteY148" fmla="*/ 92451 h 184902"/>
                      <a:gd name="connsiteX149" fmla="*/ 91814 w 183666"/>
                      <a:gd name="connsiteY149" fmla="*/ 26602 h 184902"/>
                      <a:gd name="connsiteX150" fmla="*/ 157740 w 183666"/>
                      <a:gd name="connsiteY150" fmla="*/ 92451 h 184902"/>
                      <a:gd name="connsiteX151" fmla="*/ 91814 w 183666"/>
                      <a:gd name="connsiteY151" fmla="*/ 158378 h 18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83666" h="184902">
                        <a:moveTo>
                          <a:pt x="181566" y="100933"/>
                        </a:moveTo>
                        <a:lnTo>
                          <a:pt x="169692" y="98774"/>
                        </a:lnTo>
                        <a:cubicBezTo>
                          <a:pt x="168381" y="98543"/>
                          <a:pt x="167379" y="97232"/>
                          <a:pt x="167456" y="95921"/>
                        </a:cubicBezTo>
                        <a:cubicBezTo>
                          <a:pt x="167456" y="94765"/>
                          <a:pt x="167610" y="93608"/>
                          <a:pt x="167610" y="92451"/>
                        </a:cubicBezTo>
                        <a:cubicBezTo>
                          <a:pt x="167610" y="91295"/>
                          <a:pt x="167456" y="90215"/>
                          <a:pt x="167456" y="88981"/>
                        </a:cubicBezTo>
                        <a:cubicBezTo>
                          <a:pt x="167379" y="87748"/>
                          <a:pt x="168381" y="86437"/>
                          <a:pt x="169692" y="86206"/>
                        </a:cubicBezTo>
                        <a:lnTo>
                          <a:pt x="181566" y="84124"/>
                        </a:lnTo>
                        <a:cubicBezTo>
                          <a:pt x="182954" y="83893"/>
                          <a:pt x="183803" y="82659"/>
                          <a:pt x="183648" y="81271"/>
                        </a:cubicBezTo>
                        <a:lnTo>
                          <a:pt x="181875" y="71632"/>
                        </a:lnTo>
                        <a:cubicBezTo>
                          <a:pt x="181643" y="70399"/>
                          <a:pt x="180487" y="69396"/>
                          <a:pt x="179099" y="69705"/>
                        </a:cubicBezTo>
                        <a:lnTo>
                          <a:pt x="167147" y="71864"/>
                        </a:lnTo>
                        <a:cubicBezTo>
                          <a:pt x="165836" y="72018"/>
                          <a:pt x="164371" y="71170"/>
                          <a:pt x="164063" y="70013"/>
                        </a:cubicBezTo>
                        <a:cubicBezTo>
                          <a:pt x="163369" y="67777"/>
                          <a:pt x="162521" y="65541"/>
                          <a:pt x="161673" y="63459"/>
                        </a:cubicBezTo>
                        <a:cubicBezTo>
                          <a:pt x="161133" y="62303"/>
                          <a:pt x="161596" y="60683"/>
                          <a:pt x="162752" y="60066"/>
                        </a:cubicBezTo>
                        <a:lnTo>
                          <a:pt x="173239" y="53898"/>
                        </a:lnTo>
                        <a:cubicBezTo>
                          <a:pt x="174472" y="53281"/>
                          <a:pt x="174858" y="51816"/>
                          <a:pt x="174241" y="50582"/>
                        </a:cubicBezTo>
                        <a:lnTo>
                          <a:pt x="169306" y="42177"/>
                        </a:lnTo>
                        <a:cubicBezTo>
                          <a:pt x="168689" y="40944"/>
                          <a:pt x="167147" y="40558"/>
                          <a:pt x="165991" y="41406"/>
                        </a:cubicBezTo>
                        <a:lnTo>
                          <a:pt x="155427" y="47344"/>
                        </a:lnTo>
                        <a:cubicBezTo>
                          <a:pt x="154193" y="48038"/>
                          <a:pt x="152651" y="47652"/>
                          <a:pt x="151880" y="46650"/>
                        </a:cubicBezTo>
                        <a:cubicBezTo>
                          <a:pt x="150415" y="44876"/>
                          <a:pt x="149027" y="43026"/>
                          <a:pt x="147408" y="41406"/>
                        </a:cubicBezTo>
                        <a:cubicBezTo>
                          <a:pt x="146483" y="40481"/>
                          <a:pt x="146405" y="38707"/>
                          <a:pt x="147254" y="37628"/>
                        </a:cubicBezTo>
                        <a:lnTo>
                          <a:pt x="154965" y="28375"/>
                        </a:lnTo>
                        <a:cubicBezTo>
                          <a:pt x="155890" y="27219"/>
                          <a:pt x="155658" y="25754"/>
                          <a:pt x="154733" y="24905"/>
                        </a:cubicBezTo>
                        <a:lnTo>
                          <a:pt x="147254" y="18660"/>
                        </a:lnTo>
                        <a:cubicBezTo>
                          <a:pt x="146328" y="17735"/>
                          <a:pt x="144709" y="17812"/>
                          <a:pt x="143938" y="18968"/>
                        </a:cubicBezTo>
                        <a:lnTo>
                          <a:pt x="136073" y="28221"/>
                        </a:lnTo>
                        <a:cubicBezTo>
                          <a:pt x="135225" y="29301"/>
                          <a:pt x="133529" y="29532"/>
                          <a:pt x="132526" y="28684"/>
                        </a:cubicBezTo>
                        <a:cubicBezTo>
                          <a:pt x="130676" y="27527"/>
                          <a:pt x="128671" y="26293"/>
                          <a:pt x="126589" y="25291"/>
                        </a:cubicBezTo>
                        <a:cubicBezTo>
                          <a:pt x="125432" y="24674"/>
                          <a:pt x="124738" y="23132"/>
                          <a:pt x="125278" y="21821"/>
                        </a:cubicBezTo>
                        <a:lnTo>
                          <a:pt x="129365" y="10564"/>
                        </a:lnTo>
                        <a:cubicBezTo>
                          <a:pt x="129828" y="9253"/>
                          <a:pt x="129133" y="7865"/>
                          <a:pt x="127900" y="7402"/>
                        </a:cubicBezTo>
                        <a:lnTo>
                          <a:pt x="118724" y="4009"/>
                        </a:lnTo>
                        <a:cubicBezTo>
                          <a:pt x="117413" y="3470"/>
                          <a:pt x="116102" y="4241"/>
                          <a:pt x="115717" y="5474"/>
                        </a:cubicBezTo>
                        <a:lnTo>
                          <a:pt x="111553" y="16809"/>
                        </a:lnTo>
                        <a:cubicBezTo>
                          <a:pt x="111091" y="18120"/>
                          <a:pt x="109626" y="18814"/>
                          <a:pt x="108314" y="18583"/>
                        </a:cubicBezTo>
                        <a:cubicBezTo>
                          <a:pt x="106156" y="18120"/>
                          <a:pt x="103919" y="17657"/>
                          <a:pt x="101529" y="17349"/>
                        </a:cubicBezTo>
                        <a:cubicBezTo>
                          <a:pt x="100218" y="17195"/>
                          <a:pt x="99139" y="16038"/>
                          <a:pt x="99139" y="14650"/>
                        </a:cubicBezTo>
                        <a:lnTo>
                          <a:pt x="99139" y="2545"/>
                        </a:lnTo>
                        <a:cubicBezTo>
                          <a:pt x="99139" y="1156"/>
                          <a:pt x="97982" y="0"/>
                          <a:pt x="96748" y="0"/>
                        </a:cubicBezTo>
                        <a:lnTo>
                          <a:pt x="87033" y="0"/>
                        </a:lnTo>
                        <a:cubicBezTo>
                          <a:pt x="85645" y="0"/>
                          <a:pt x="84489" y="1156"/>
                          <a:pt x="84489" y="2545"/>
                        </a:cubicBezTo>
                        <a:lnTo>
                          <a:pt x="84489" y="14650"/>
                        </a:lnTo>
                        <a:cubicBezTo>
                          <a:pt x="84489" y="15961"/>
                          <a:pt x="83409" y="17195"/>
                          <a:pt x="82175" y="17349"/>
                        </a:cubicBezTo>
                        <a:cubicBezTo>
                          <a:pt x="79785" y="17657"/>
                          <a:pt x="77626" y="18120"/>
                          <a:pt x="75313" y="18583"/>
                        </a:cubicBezTo>
                        <a:cubicBezTo>
                          <a:pt x="74002" y="18814"/>
                          <a:pt x="72614" y="18120"/>
                          <a:pt x="72151" y="16809"/>
                        </a:cubicBezTo>
                        <a:lnTo>
                          <a:pt x="67988" y="5474"/>
                        </a:lnTo>
                        <a:cubicBezTo>
                          <a:pt x="67602" y="4164"/>
                          <a:pt x="66137" y="3470"/>
                          <a:pt x="64980" y="4009"/>
                        </a:cubicBezTo>
                        <a:lnTo>
                          <a:pt x="55727" y="7402"/>
                        </a:lnTo>
                        <a:cubicBezTo>
                          <a:pt x="54417" y="7865"/>
                          <a:pt x="53877" y="9253"/>
                          <a:pt x="54185" y="10486"/>
                        </a:cubicBezTo>
                        <a:lnTo>
                          <a:pt x="58349" y="21821"/>
                        </a:lnTo>
                        <a:cubicBezTo>
                          <a:pt x="58812" y="23132"/>
                          <a:pt x="58272" y="24597"/>
                          <a:pt x="57038" y="25291"/>
                        </a:cubicBezTo>
                        <a:cubicBezTo>
                          <a:pt x="54879" y="26293"/>
                          <a:pt x="52952" y="27527"/>
                          <a:pt x="51024" y="28684"/>
                        </a:cubicBezTo>
                        <a:cubicBezTo>
                          <a:pt x="49944" y="29532"/>
                          <a:pt x="48248" y="29223"/>
                          <a:pt x="47554" y="28221"/>
                        </a:cubicBezTo>
                        <a:lnTo>
                          <a:pt x="39689" y="18968"/>
                        </a:lnTo>
                        <a:cubicBezTo>
                          <a:pt x="38841" y="17812"/>
                          <a:pt x="37299" y="17735"/>
                          <a:pt x="36219" y="18660"/>
                        </a:cubicBezTo>
                        <a:lnTo>
                          <a:pt x="28894" y="24905"/>
                        </a:lnTo>
                        <a:cubicBezTo>
                          <a:pt x="27738" y="25754"/>
                          <a:pt x="27583" y="27219"/>
                          <a:pt x="28509" y="28375"/>
                        </a:cubicBezTo>
                        <a:lnTo>
                          <a:pt x="36219" y="37628"/>
                        </a:lnTo>
                        <a:cubicBezTo>
                          <a:pt x="36990" y="38707"/>
                          <a:pt x="36990" y="40404"/>
                          <a:pt x="36142" y="41406"/>
                        </a:cubicBezTo>
                        <a:cubicBezTo>
                          <a:pt x="34523" y="43026"/>
                          <a:pt x="33135" y="44876"/>
                          <a:pt x="31747" y="46650"/>
                        </a:cubicBezTo>
                        <a:cubicBezTo>
                          <a:pt x="30822" y="47652"/>
                          <a:pt x="29280" y="48115"/>
                          <a:pt x="28046" y="47344"/>
                        </a:cubicBezTo>
                        <a:lnTo>
                          <a:pt x="17560" y="41406"/>
                        </a:lnTo>
                        <a:cubicBezTo>
                          <a:pt x="16403" y="40635"/>
                          <a:pt x="14938" y="41021"/>
                          <a:pt x="14244" y="42177"/>
                        </a:cubicBezTo>
                        <a:lnTo>
                          <a:pt x="9309" y="50582"/>
                        </a:lnTo>
                        <a:cubicBezTo>
                          <a:pt x="8692" y="51816"/>
                          <a:pt x="9155" y="53281"/>
                          <a:pt x="10312" y="53898"/>
                        </a:cubicBezTo>
                        <a:lnTo>
                          <a:pt x="20875" y="60066"/>
                        </a:lnTo>
                        <a:cubicBezTo>
                          <a:pt x="21955" y="60683"/>
                          <a:pt x="22494" y="62303"/>
                          <a:pt x="21955" y="63459"/>
                        </a:cubicBezTo>
                        <a:cubicBezTo>
                          <a:pt x="21029" y="65618"/>
                          <a:pt x="20258" y="67854"/>
                          <a:pt x="19487" y="70013"/>
                        </a:cubicBezTo>
                        <a:cubicBezTo>
                          <a:pt x="19179" y="71170"/>
                          <a:pt x="17791" y="72018"/>
                          <a:pt x="16480" y="71864"/>
                        </a:cubicBezTo>
                        <a:lnTo>
                          <a:pt x="4606" y="69705"/>
                        </a:lnTo>
                        <a:cubicBezTo>
                          <a:pt x="3217" y="69396"/>
                          <a:pt x="1907" y="70476"/>
                          <a:pt x="1752" y="71632"/>
                        </a:cubicBezTo>
                        <a:lnTo>
                          <a:pt x="56" y="81271"/>
                        </a:lnTo>
                        <a:cubicBezTo>
                          <a:pt x="-252" y="82659"/>
                          <a:pt x="750" y="83893"/>
                          <a:pt x="2061" y="84124"/>
                        </a:cubicBezTo>
                        <a:lnTo>
                          <a:pt x="14090" y="86206"/>
                        </a:lnTo>
                        <a:cubicBezTo>
                          <a:pt x="15246" y="86437"/>
                          <a:pt x="16403" y="87671"/>
                          <a:pt x="16326" y="88981"/>
                        </a:cubicBezTo>
                        <a:cubicBezTo>
                          <a:pt x="16248" y="90215"/>
                          <a:pt x="16248" y="91295"/>
                          <a:pt x="16248" y="92451"/>
                        </a:cubicBezTo>
                        <a:cubicBezTo>
                          <a:pt x="16248" y="93608"/>
                          <a:pt x="16248" y="94842"/>
                          <a:pt x="16326" y="95921"/>
                        </a:cubicBezTo>
                        <a:cubicBezTo>
                          <a:pt x="16403" y="97232"/>
                          <a:pt x="15323" y="98466"/>
                          <a:pt x="14090" y="98774"/>
                        </a:cubicBezTo>
                        <a:lnTo>
                          <a:pt x="2061" y="100933"/>
                        </a:lnTo>
                        <a:cubicBezTo>
                          <a:pt x="750" y="101165"/>
                          <a:pt x="-175" y="102475"/>
                          <a:pt x="56" y="103786"/>
                        </a:cubicBezTo>
                        <a:lnTo>
                          <a:pt x="1752" y="113348"/>
                        </a:lnTo>
                        <a:cubicBezTo>
                          <a:pt x="1984" y="114658"/>
                          <a:pt x="3217" y="115506"/>
                          <a:pt x="4606" y="115352"/>
                        </a:cubicBezTo>
                        <a:lnTo>
                          <a:pt x="16480" y="113270"/>
                        </a:lnTo>
                        <a:cubicBezTo>
                          <a:pt x="17791" y="112962"/>
                          <a:pt x="19179" y="113810"/>
                          <a:pt x="19487" y="115121"/>
                        </a:cubicBezTo>
                        <a:cubicBezTo>
                          <a:pt x="20258" y="117434"/>
                          <a:pt x="21029" y="119516"/>
                          <a:pt x="21955" y="121675"/>
                        </a:cubicBezTo>
                        <a:cubicBezTo>
                          <a:pt x="22494" y="122909"/>
                          <a:pt x="21955" y="124451"/>
                          <a:pt x="20875" y="125068"/>
                        </a:cubicBezTo>
                        <a:lnTo>
                          <a:pt x="10312" y="131159"/>
                        </a:lnTo>
                        <a:cubicBezTo>
                          <a:pt x="9155" y="131853"/>
                          <a:pt x="8692" y="133318"/>
                          <a:pt x="9309" y="134552"/>
                        </a:cubicBezTo>
                        <a:lnTo>
                          <a:pt x="14244" y="143034"/>
                        </a:lnTo>
                        <a:cubicBezTo>
                          <a:pt x="14861" y="144113"/>
                          <a:pt x="16403" y="144499"/>
                          <a:pt x="17560" y="143805"/>
                        </a:cubicBezTo>
                        <a:lnTo>
                          <a:pt x="28046" y="137868"/>
                        </a:lnTo>
                        <a:cubicBezTo>
                          <a:pt x="29280" y="137096"/>
                          <a:pt x="30822" y="137482"/>
                          <a:pt x="31747" y="138561"/>
                        </a:cubicBezTo>
                        <a:cubicBezTo>
                          <a:pt x="33135" y="140335"/>
                          <a:pt x="34523" y="142031"/>
                          <a:pt x="36142" y="143805"/>
                        </a:cubicBezTo>
                        <a:cubicBezTo>
                          <a:pt x="36990" y="144730"/>
                          <a:pt x="36990" y="146349"/>
                          <a:pt x="36219" y="147429"/>
                        </a:cubicBezTo>
                        <a:lnTo>
                          <a:pt x="28509" y="156759"/>
                        </a:lnTo>
                        <a:cubicBezTo>
                          <a:pt x="27583" y="157838"/>
                          <a:pt x="27738" y="159226"/>
                          <a:pt x="28894" y="160075"/>
                        </a:cubicBezTo>
                        <a:lnTo>
                          <a:pt x="36219" y="166320"/>
                        </a:lnTo>
                        <a:cubicBezTo>
                          <a:pt x="37299" y="167245"/>
                          <a:pt x="38841" y="167168"/>
                          <a:pt x="39689" y="166089"/>
                        </a:cubicBezTo>
                        <a:lnTo>
                          <a:pt x="47554" y="156759"/>
                        </a:lnTo>
                        <a:cubicBezTo>
                          <a:pt x="48325" y="155833"/>
                          <a:pt x="50021" y="155525"/>
                          <a:pt x="51024" y="156450"/>
                        </a:cubicBezTo>
                        <a:cubicBezTo>
                          <a:pt x="52952" y="157530"/>
                          <a:pt x="54956" y="158841"/>
                          <a:pt x="57038" y="159766"/>
                        </a:cubicBezTo>
                        <a:cubicBezTo>
                          <a:pt x="58272" y="160383"/>
                          <a:pt x="58812" y="161925"/>
                          <a:pt x="58349" y="163236"/>
                        </a:cubicBezTo>
                        <a:lnTo>
                          <a:pt x="54185" y="174494"/>
                        </a:lnTo>
                        <a:cubicBezTo>
                          <a:pt x="53800" y="175804"/>
                          <a:pt x="54339" y="177269"/>
                          <a:pt x="55727" y="177655"/>
                        </a:cubicBezTo>
                        <a:lnTo>
                          <a:pt x="64980" y="180970"/>
                        </a:lnTo>
                        <a:cubicBezTo>
                          <a:pt x="66137" y="181433"/>
                          <a:pt x="67602" y="180739"/>
                          <a:pt x="67988" y="179505"/>
                        </a:cubicBezTo>
                        <a:lnTo>
                          <a:pt x="72151" y="168093"/>
                        </a:lnTo>
                        <a:cubicBezTo>
                          <a:pt x="72614" y="166937"/>
                          <a:pt x="74002" y="166011"/>
                          <a:pt x="75313" y="166320"/>
                        </a:cubicBezTo>
                        <a:cubicBezTo>
                          <a:pt x="77626" y="166937"/>
                          <a:pt x="79862" y="167245"/>
                          <a:pt x="82175" y="167631"/>
                        </a:cubicBezTo>
                        <a:cubicBezTo>
                          <a:pt x="83409" y="167708"/>
                          <a:pt x="84489" y="168942"/>
                          <a:pt x="84489" y="170329"/>
                        </a:cubicBezTo>
                        <a:lnTo>
                          <a:pt x="84489" y="182512"/>
                        </a:lnTo>
                        <a:cubicBezTo>
                          <a:pt x="84489" y="183746"/>
                          <a:pt x="85645" y="184903"/>
                          <a:pt x="87033" y="184903"/>
                        </a:cubicBezTo>
                        <a:lnTo>
                          <a:pt x="96748" y="184903"/>
                        </a:lnTo>
                        <a:cubicBezTo>
                          <a:pt x="97982" y="184903"/>
                          <a:pt x="99139" y="183746"/>
                          <a:pt x="99139" y="182512"/>
                        </a:cubicBezTo>
                        <a:lnTo>
                          <a:pt x="99139" y="170329"/>
                        </a:lnTo>
                        <a:cubicBezTo>
                          <a:pt x="99139" y="168942"/>
                          <a:pt x="100218" y="167785"/>
                          <a:pt x="101529" y="167631"/>
                        </a:cubicBezTo>
                        <a:cubicBezTo>
                          <a:pt x="103919" y="167245"/>
                          <a:pt x="106156" y="166937"/>
                          <a:pt x="108314" y="166320"/>
                        </a:cubicBezTo>
                        <a:cubicBezTo>
                          <a:pt x="109626" y="166089"/>
                          <a:pt x="111167" y="166937"/>
                          <a:pt x="111553" y="168093"/>
                        </a:cubicBezTo>
                        <a:lnTo>
                          <a:pt x="115717" y="179505"/>
                        </a:lnTo>
                        <a:cubicBezTo>
                          <a:pt x="116102" y="180739"/>
                          <a:pt x="117413" y="181433"/>
                          <a:pt x="118724" y="180970"/>
                        </a:cubicBezTo>
                        <a:lnTo>
                          <a:pt x="127900" y="177655"/>
                        </a:lnTo>
                        <a:cubicBezTo>
                          <a:pt x="129133" y="177269"/>
                          <a:pt x="129828" y="175804"/>
                          <a:pt x="129365" y="174494"/>
                        </a:cubicBezTo>
                        <a:lnTo>
                          <a:pt x="125278" y="163236"/>
                        </a:lnTo>
                        <a:cubicBezTo>
                          <a:pt x="124738" y="161925"/>
                          <a:pt x="125432" y="160383"/>
                          <a:pt x="126589" y="159766"/>
                        </a:cubicBezTo>
                        <a:cubicBezTo>
                          <a:pt x="128594" y="158841"/>
                          <a:pt x="130676" y="157530"/>
                          <a:pt x="132526" y="156450"/>
                        </a:cubicBezTo>
                        <a:cubicBezTo>
                          <a:pt x="133606" y="155525"/>
                          <a:pt x="135302" y="155833"/>
                          <a:pt x="136073" y="156759"/>
                        </a:cubicBezTo>
                        <a:lnTo>
                          <a:pt x="143938" y="166089"/>
                        </a:lnTo>
                        <a:cubicBezTo>
                          <a:pt x="144709" y="167168"/>
                          <a:pt x="146328" y="167323"/>
                          <a:pt x="147254" y="166320"/>
                        </a:cubicBezTo>
                        <a:lnTo>
                          <a:pt x="154733" y="160075"/>
                        </a:lnTo>
                        <a:cubicBezTo>
                          <a:pt x="155735" y="159226"/>
                          <a:pt x="155890" y="157838"/>
                          <a:pt x="154965" y="156759"/>
                        </a:cubicBezTo>
                        <a:lnTo>
                          <a:pt x="147254" y="147429"/>
                        </a:lnTo>
                        <a:cubicBezTo>
                          <a:pt x="146483" y="146349"/>
                          <a:pt x="146483" y="144730"/>
                          <a:pt x="147408" y="143805"/>
                        </a:cubicBezTo>
                        <a:cubicBezTo>
                          <a:pt x="149027" y="142031"/>
                          <a:pt x="150338" y="140335"/>
                          <a:pt x="151880" y="138561"/>
                        </a:cubicBezTo>
                        <a:cubicBezTo>
                          <a:pt x="152651" y="137482"/>
                          <a:pt x="154193" y="137096"/>
                          <a:pt x="155427" y="137868"/>
                        </a:cubicBezTo>
                        <a:lnTo>
                          <a:pt x="165991" y="143805"/>
                        </a:lnTo>
                        <a:cubicBezTo>
                          <a:pt x="167070" y="144499"/>
                          <a:pt x="168689" y="144113"/>
                          <a:pt x="169306" y="143034"/>
                        </a:cubicBezTo>
                        <a:lnTo>
                          <a:pt x="174241" y="134552"/>
                        </a:lnTo>
                        <a:cubicBezTo>
                          <a:pt x="174858" y="133395"/>
                          <a:pt x="174395" y="131853"/>
                          <a:pt x="173239" y="131159"/>
                        </a:cubicBezTo>
                        <a:lnTo>
                          <a:pt x="162752" y="125068"/>
                        </a:lnTo>
                        <a:cubicBezTo>
                          <a:pt x="161596" y="124451"/>
                          <a:pt x="161133" y="122832"/>
                          <a:pt x="161673" y="121675"/>
                        </a:cubicBezTo>
                        <a:cubicBezTo>
                          <a:pt x="162521" y="119516"/>
                          <a:pt x="163369" y="117434"/>
                          <a:pt x="164063" y="115121"/>
                        </a:cubicBezTo>
                        <a:cubicBezTo>
                          <a:pt x="164371" y="113810"/>
                          <a:pt x="165836" y="112962"/>
                          <a:pt x="167147" y="113270"/>
                        </a:cubicBezTo>
                        <a:lnTo>
                          <a:pt x="179099" y="115275"/>
                        </a:lnTo>
                        <a:cubicBezTo>
                          <a:pt x="180487" y="115506"/>
                          <a:pt x="181643" y="114658"/>
                          <a:pt x="181875" y="113348"/>
                        </a:cubicBezTo>
                        <a:lnTo>
                          <a:pt x="183648" y="103786"/>
                        </a:lnTo>
                        <a:cubicBezTo>
                          <a:pt x="183803" y="102398"/>
                          <a:pt x="182954" y="101087"/>
                          <a:pt x="181566" y="100933"/>
                        </a:cubicBezTo>
                        <a:close/>
                        <a:moveTo>
                          <a:pt x="91814" y="158378"/>
                        </a:moveTo>
                        <a:cubicBezTo>
                          <a:pt x="55496" y="158378"/>
                          <a:pt x="25964" y="128846"/>
                          <a:pt x="25964" y="92451"/>
                        </a:cubicBezTo>
                        <a:cubicBezTo>
                          <a:pt x="25964" y="56211"/>
                          <a:pt x="55496" y="26602"/>
                          <a:pt x="91814" y="26602"/>
                        </a:cubicBezTo>
                        <a:cubicBezTo>
                          <a:pt x="128131" y="26602"/>
                          <a:pt x="157740" y="56134"/>
                          <a:pt x="157740" y="92451"/>
                        </a:cubicBezTo>
                        <a:cubicBezTo>
                          <a:pt x="157740" y="128846"/>
                          <a:pt x="128131" y="158378"/>
                          <a:pt x="91814" y="158378"/>
                        </a:cubicBezTo>
                        <a:close/>
                      </a:path>
                    </a:pathLst>
                  </a:custGeom>
                  <a:solidFill>
                    <a:srgbClr val="FFFFFF"/>
                  </a:solidFill>
                  <a:ln w="7706" cap="flat">
                    <a:noFill/>
                    <a:prstDash val="solid"/>
                    <a:miter/>
                  </a:ln>
                </p:spPr>
                <p:txBody>
                  <a:bodyPr rtlCol="0" anchor="ctr"/>
                  <a:lstStyle/>
                  <a:p>
                    <a:endParaRPr lang="en-US"/>
                  </a:p>
                </p:txBody>
              </p:sp>
              <p:sp>
                <p:nvSpPr>
                  <p:cNvPr id="175" name="Graphic 4">
                    <a:extLst>
                      <a:ext uri="{FF2B5EF4-FFF2-40B4-BE49-F238E27FC236}">
                        <a16:creationId xmlns:a16="http://schemas.microsoft.com/office/drawing/2014/main" xmlns="" id="{7F727F31-ACAD-45F7-BF5C-1CD14943DA9A}"/>
                      </a:ext>
                    </a:extLst>
                  </p:cNvPr>
                  <p:cNvSpPr/>
                  <p:nvPr/>
                </p:nvSpPr>
                <p:spPr>
                  <a:xfrm>
                    <a:off x="8238621" y="4419749"/>
                    <a:ext cx="126455" cy="126533"/>
                  </a:xfrm>
                  <a:custGeom>
                    <a:avLst/>
                    <a:gdLst>
                      <a:gd name="connsiteX0" fmla="*/ 63151 w 126455"/>
                      <a:gd name="connsiteY0" fmla="*/ 0 h 126533"/>
                      <a:gd name="connsiteX1" fmla="*/ 0 w 126455"/>
                      <a:gd name="connsiteY1" fmla="*/ 63228 h 126533"/>
                      <a:gd name="connsiteX2" fmla="*/ 63151 w 126455"/>
                      <a:gd name="connsiteY2" fmla="*/ 126533 h 126533"/>
                      <a:gd name="connsiteX3" fmla="*/ 126455 w 126455"/>
                      <a:gd name="connsiteY3" fmla="*/ 63228 h 126533"/>
                      <a:gd name="connsiteX4" fmla="*/ 63151 w 126455"/>
                      <a:gd name="connsiteY4" fmla="*/ 0 h 126533"/>
                      <a:gd name="connsiteX5" fmla="*/ 26833 w 126455"/>
                      <a:gd name="connsiteY5" fmla="*/ 15344 h 126533"/>
                      <a:gd name="connsiteX6" fmla="*/ 63074 w 126455"/>
                      <a:gd name="connsiteY6" fmla="*/ 3316 h 126533"/>
                      <a:gd name="connsiteX7" fmla="*/ 99237 w 126455"/>
                      <a:gd name="connsiteY7" fmla="*/ 15344 h 126533"/>
                      <a:gd name="connsiteX8" fmla="*/ 99545 w 126455"/>
                      <a:gd name="connsiteY8" fmla="*/ 20511 h 126533"/>
                      <a:gd name="connsiteX9" fmla="*/ 70938 w 126455"/>
                      <a:gd name="connsiteY9" fmla="*/ 49272 h 126533"/>
                      <a:gd name="connsiteX10" fmla="*/ 68317 w 126455"/>
                      <a:gd name="connsiteY10" fmla="*/ 49734 h 126533"/>
                      <a:gd name="connsiteX11" fmla="*/ 62996 w 126455"/>
                      <a:gd name="connsiteY11" fmla="*/ 48732 h 126533"/>
                      <a:gd name="connsiteX12" fmla="*/ 57753 w 126455"/>
                      <a:gd name="connsiteY12" fmla="*/ 49734 h 126533"/>
                      <a:gd name="connsiteX13" fmla="*/ 55131 w 126455"/>
                      <a:gd name="connsiteY13" fmla="*/ 49272 h 126533"/>
                      <a:gd name="connsiteX14" fmla="*/ 26371 w 126455"/>
                      <a:gd name="connsiteY14" fmla="*/ 20511 h 126533"/>
                      <a:gd name="connsiteX15" fmla="*/ 26833 w 126455"/>
                      <a:gd name="connsiteY15" fmla="*/ 15344 h 126533"/>
                      <a:gd name="connsiteX16" fmla="*/ 69628 w 126455"/>
                      <a:gd name="connsiteY16" fmla="*/ 63228 h 126533"/>
                      <a:gd name="connsiteX17" fmla="*/ 63074 w 126455"/>
                      <a:gd name="connsiteY17" fmla="*/ 69859 h 126533"/>
                      <a:gd name="connsiteX18" fmla="*/ 56519 w 126455"/>
                      <a:gd name="connsiteY18" fmla="*/ 63228 h 126533"/>
                      <a:gd name="connsiteX19" fmla="*/ 63074 w 126455"/>
                      <a:gd name="connsiteY19" fmla="*/ 56674 h 126533"/>
                      <a:gd name="connsiteX20" fmla="*/ 69628 w 126455"/>
                      <a:gd name="connsiteY20" fmla="*/ 63228 h 126533"/>
                      <a:gd name="connsiteX21" fmla="*/ 15267 w 126455"/>
                      <a:gd name="connsiteY21" fmla="*/ 99391 h 126533"/>
                      <a:gd name="connsiteX22" fmla="*/ 3084 w 126455"/>
                      <a:gd name="connsiteY22" fmla="*/ 63228 h 126533"/>
                      <a:gd name="connsiteX23" fmla="*/ 15267 w 126455"/>
                      <a:gd name="connsiteY23" fmla="*/ 27065 h 126533"/>
                      <a:gd name="connsiteX24" fmla="*/ 20279 w 126455"/>
                      <a:gd name="connsiteY24" fmla="*/ 26679 h 126533"/>
                      <a:gd name="connsiteX25" fmla="*/ 49117 w 126455"/>
                      <a:gd name="connsiteY25" fmla="*/ 55363 h 126533"/>
                      <a:gd name="connsiteX26" fmla="*/ 49734 w 126455"/>
                      <a:gd name="connsiteY26" fmla="*/ 58062 h 126533"/>
                      <a:gd name="connsiteX27" fmla="*/ 48577 w 126455"/>
                      <a:gd name="connsiteY27" fmla="*/ 63151 h 126533"/>
                      <a:gd name="connsiteX28" fmla="*/ 49734 w 126455"/>
                      <a:gd name="connsiteY28" fmla="*/ 68317 h 126533"/>
                      <a:gd name="connsiteX29" fmla="*/ 49117 w 126455"/>
                      <a:gd name="connsiteY29" fmla="*/ 71016 h 126533"/>
                      <a:gd name="connsiteX30" fmla="*/ 20279 w 126455"/>
                      <a:gd name="connsiteY30" fmla="*/ 99777 h 126533"/>
                      <a:gd name="connsiteX31" fmla="*/ 15267 w 126455"/>
                      <a:gd name="connsiteY31" fmla="*/ 99391 h 126533"/>
                      <a:gd name="connsiteX32" fmla="*/ 99314 w 126455"/>
                      <a:gd name="connsiteY32" fmla="*/ 111112 h 126533"/>
                      <a:gd name="connsiteX33" fmla="*/ 63151 w 126455"/>
                      <a:gd name="connsiteY33" fmla="*/ 123217 h 126533"/>
                      <a:gd name="connsiteX34" fmla="*/ 26910 w 126455"/>
                      <a:gd name="connsiteY34" fmla="*/ 111112 h 126533"/>
                      <a:gd name="connsiteX35" fmla="*/ 26525 w 126455"/>
                      <a:gd name="connsiteY35" fmla="*/ 106022 h 126533"/>
                      <a:gd name="connsiteX36" fmla="*/ 55286 w 126455"/>
                      <a:gd name="connsiteY36" fmla="*/ 77262 h 126533"/>
                      <a:gd name="connsiteX37" fmla="*/ 57984 w 126455"/>
                      <a:gd name="connsiteY37" fmla="*/ 76799 h 126533"/>
                      <a:gd name="connsiteX38" fmla="*/ 63151 w 126455"/>
                      <a:gd name="connsiteY38" fmla="*/ 77724 h 126533"/>
                      <a:gd name="connsiteX39" fmla="*/ 68471 w 126455"/>
                      <a:gd name="connsiteY39" fmla="*/ 76799 h 126533"/>
                      <a:gd name="connsiteX40" fmla="*/ 71093 w 126455"/>
                      <a:gd name="connsiteY40" fmla="*/ 77262 h 126533"/>
                      <a:gd name="connsiteX41" fmla="*/ 99699 w 126455"/>
                      <a:gd name="connsiteY41" fmla="*/ 106022 h 126533"/>
                      <a:gd name="connsiteX42" fmla="*/ 99314 w 126455"/>
                      <a:gd name="connsiteY42" fmla="*/ 111112 h 126533"/>
                      <a:gd name="connsiteX43" fmla="*/ 105791 w 126455"/>
                      <a:gd name="connsiteY43" fmla="*/ 99931 h 126533"/>
                      <a:gd name="connsiteX44" fmla="*/ 77107 w 126455"/>
                      <a:gd name="connsiteY44" fmla="*/ 71170 h 126533"/>
                      <a:gd name="connsiteX45" fmla="*/ 76645 w 126455"/>
                      <a:gd name="connsiteY45" fmla="*/ 68471 h 126533"/>
                      <a:gd name="connsiteX46" fmla="*/ 77570 w 126455"/>
                      <a:gd name="connsiteY46" fmla="*/ 63305 h 126533"/>
                      <a:gd name="connsiteX47" fmla="*/ 76645 w 126455"/>
                      <a:gd name="connsiteY47" fmla="*/ 58216 h 126533"/>
                      <a:gd name="connsiteX48" fmla="*/ 77107 w 126455"/>
                      <a:gd name="connsiteY48" fmla="*/ 55517 h 126533"/>
                      <a:gd name="connsiteX49" fmla="*/ 105791 w 126455"/>
                      <a:gd name="connsiteY49" fmla="*/ 26833 h 126533"/>
                      <a:gd name="connsiteX50" fmla="*/ 110957 w 126455"/>
                      <a:gd name="connsiteY50" fmla="*/ 27219 h 126533"/>
                      <a:gd name="connsiteX51" fmla="*/ 123140 w 126455"/>
                      <a:gd name="connsiteY51" fmla="*/ 63382 h 126533"/>
                      <a:gd name="connsiteX52" fmla="*/ 110957 w 126455"/>
                      <a:gd name="connsiteY52" fmla="*/ 99546 h 126533"/>
                      <a:gd name="connsiteX53" fmla="*/ 105791 w 126455"/>
                      <a:gd name="connsiteY53" fmla="*/ 99931 h 12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6455" h="126533">
                        <a:moveTo>
                          <a:pt x="63151" y="0"/>
                        </a:moveTo>
                        <a:cubicBezTo>
                          <a:pt x="28298" y="0"/>
                          <a:pt x="0" y="28375"/>
                          <a:pt x="0" y="63228"/>
                        </a:cubicBezTo>
                        <a:cubicBezTo>
                          <a:pt x="0" y="98081"/>
                          <a:pt x="28298" y="126533"/>
                          <a:pt x="63151" y="126533"/>
                        </a:cubicBezTo>
                        <a:cubicBezTo>
                          <a:pt x="98080" y="126533"/>
                          <a:pt x="126455" y="98081"/>
                          <a:pt x="126455" y="63228"/>
                        </a:cubicBezTo>
                        <a:cubicBezTo>
                          <a:pt x="126378" y="28375"/>
                          <a:pt x="98003" y="0"/>
                          <a:pt x="63151" y="0"/>
                        </a:cubicBezTo>
                        <a:close/>
                        <a:moveTo>
                          <a:pt x="26833" y="15344"/>
                        </a:moveTo>
                        <a:cubicBezTo>
                          <a:pt x="36934" y="7865"/>
                          <a:pt x="49503" y="3316"/>
                          <a:pt x="63074" y="3316"/>
                        </a:cubicBezTo>
                        <a:cubicBezTo>
                          <a:pt x="76645" y="3316"/>
                          <a:pt x="89290" y="7865"/>
                          <a:pt x="99237" y="15344"/>
                        </a:cubicBezTo>
                        <a:cubicBezTo>
                          <a:pt x="100856" y="16655"/>
                          <a:pt x="101087" y="19046"/>
                          <a:pt x="99545" y="20511"/>
                        </a:cubicBezTo>
                        <a:lnTo>
                          <a:pt x="70938" y="49272"/>
                        </a:lnTo>
                        <a:cubicBezTo>
                          <a:pt x="70322" y="49889"/>
                          <a:pt x="69011" y="50120"/>
                          <a:pt x="68317" y="49734"/>
                        </a:cubicBezTo>
                        <a:cubicBezTo>
                          <a:pt x="66620" y="49117"/>
                          <a:pt x="64924" y="48732"/>
                          <a:pt x="62996" y="48732"/>
                        </a:cubicBezTo>
                        <a:cubicBezTo>
                          <a:pt x="61146" y="48732"/>
                          <a:pt x="59372" y="49117"/>
                          <a:pt x="57753" y="49734"/>
                        </a:cubicBezTo>
                        <a:cubicBezTo>
                          <a:pt x="56828" y="50120"/>
                          <a:pt x="55903" y="49889"/>
                          <a:pt x="55131" y="49272"/>
                        </a:cubicBezTo>
                        <a:lnTo>
                          <a:pt x="26371" y="20511"/>
                        </a:lnTo>
                        <a:cubicBezTo>
                          <a:pt x="25137" y="19046"/>
                          <a:pt x="25291" y="16655"/>
                          <a:pt x="26833" y="15344"/>
                        </a:cubicBezTo>
                        <a:close/>
                        <a:moveTo>
                          <a:pt x="69628" y="63228"/>
                        </a:moveTo>
                        <a:cubicBezTo>
                          <a:pt x="69628" y="66852"/>
                          <a:pt x="66852" y="69859"/>
                          <a:pt x="63074" y="69859"/>
                        </a:cubicBezTo>
                        <a:cubicBezTo>
                          <a:pt x="59449" y="69859"/>
                          <a:pt x="56519" y="66929"/>
                          <a:pt x="56519" y="63228"/>
                        </a:cubicBezTo>
                        <a:cubicBezTo>
                          <a:pt x="56519" y="59681"/>
                          <a:pt x="59449" y="56674"/>
                          <a:pt x="63074" y="56674"/>
                        </a:cubicBezTo>
                        <a:cubicBezTo>
                          <a:pt x="66852" y="56674"/>
                          <a:pt x="69628" y="59681"/>
                          <a:pt x="69628" y="63228"/>
                        </a:cubicBezTo>
                        <a:close/>
                        <a:moveTo>
                          <a:pt x="15267" y="99391"/>
                        </a:moveTo>
                        <a:cubicBezTo>
                          <a:pt x="7634" y="89367"/>
                          <a:pt x="3084" y="76722"/>
                          <a:pt x="3084" y="63228"/>
                        </a:cubicBezTo>
                        <a:cubicBezTo>
                          <a:pt x="3084" y="49734"/>
                          <a:pt x="7634" y="37089"/>
                          <a:pt x="15267" y="27065"/>
                        </a:cubicBezTo>
                        <a:cubicBezTo>
                          <a:pt x="16501" y="25445"/>
                          <a:pt x="18891" y="25214"/>
                          <a:pt x="20279" y="26679"/>
                        </a:cubicBezTo>
                        <a:lnTo>
                          <a:pt x="49117" y="55363"/>
                        </a:lnTo>
                        <a:cubicBezTo>
                          <a:pt x="49734" y="55980"/>
                          <a:pt x="49888" y="57137"/>
                          <a:pt x="49734" y="58062"/>
                        </a:cubicBezTo>
                        <a:cubicBezTo>
                          <a:pt x="49040" y="59527"/>
                          <a:pt x="48577" y="61377"/>
                          <a:pt x="48577" y="63151"/>
                        </a:cubicBezTo>
                        <a:cubicBezTo>
                          <a:pt x="48577" y="65001"/>
                          <a:pt x="49040" y="66698"/>
                          <a:pt x="49734" y="68317"/>
                        </a:cubicBezTo>
                        <a:cubicBezTo>
                          <a:pt x="49965" y="69165"/>
                          <a:pt x="49734" y="70322"/>
                          <a:pt x="49117" y="71016"/>
                        </a:cubicBezTo>
                        <a:lnTo>
                          <a:pt x="20279" y="99777"/>
                        </a:lnTo>
                        <a:cubicBezTo>
                          <a:pt x="18968" y="101319"/>
                          <a:pt x="16578" y="101087"/>
                          <a:pt x="15267" y="99391"/>
                        </a:cubicBezTo>
                        <a:close/>
                        <a:moveTo>
                          <a:pt x="99314" y="111112"/>
                        </a:moveTo>
                        <a:cubicBezTo>
                          <a:pt x="89367" y="118668"/>
                          <a:pt x="76721" y="123217"/>
                          <a:pt x="63151" y="123217"/>
                        </a:cubicBezTo>
                        <a:cubicBezTo>
                          <a:pt x="49580" y="123217"/>
                          <a:pt x="36934" y="118668"/>
                          <a:pt x="26910" y="111112"/>
                        </a:cubicBezTo>
                        <a:cubicBezTo>
                          <a:pt x="25368" y="109878"/>
                          <a:pt x="25137" y="107487"/>
                          <a:pt x="26525" y="106022"/>
                        </a:cubicBezTo>
                        <a:lnTo>
                          <a:pt x="55286" y="77262"/>
                        </a:lnTo>
                        <a:cubicBezTo>
                          <a:pt x="55979" y="76567"/>
                          <a:pt x="57136" y="76490"/>
                          <a:pt x="57984" y="76799"/>
                        </a:cubicBezTo>
                        <a:cubicBezTo>
                          <a:pt x="59526" y="77493"/>
                          <a:pt x="61454" y="77724"/>
                          <a:pt x="63151" y="77724"/>
                        </a:cubicBezTo>
                        <a:cubicBezTo>
                          <a:pt x="65001" y="77724"/>
                          <a:pt x="66775" y="77493"/>
                          <a:pt x="68471" y="76799"/>
                        </a:cubicBezTo>
                        <a:cubicBezTo>
                          <a:pt x="69165" y="76490"/>
                          <a:pt x="70476" y="76567"/>
                          <a:pt x="71093" y="77262"/>
                        </a:cubicBezTo>
                        <a:lnTo>
                          <a:pt x="99699" y="106022"/>
                        </a:lnTo>
                        <a:cubicBezTo>
                          <a:pt x="101165" y="107487"/>
                          <a:pt x="100933" y="109878"/>
                          <a:pt x="99314" y="111112"/>
                        </a:cubicBezTo>
                        <a:close/>
                        <a:moveTo>
                          <a:pt x="105791" y="99931"/>
                        </a:moveTo>
                        <a:lnTo>
                          <a:pt x="77107" y="71170"/>
                        </a:lnTo>
                        <a:cubicBezTo>
                          <a:pt x="76490" y="70553"/>
                          <a:pt x="76413" y="69319"/>
                          <a:pt x="76645" y="68471"/>
                        </a:cubicBezTo>
                        <a:cubicBezTo>
                          <a:pt x="77338" y="66852"/>
                          <a:pt x="77570" y="65156"/>
                          <a:pt x="77570" y="63305"/>
                        </a:cubicBezTo>
                        <a:cubicBezTo>
                          <a:pt x="77570" y="61531"/>
                          <a:pt x="77261" y="59681"/>
                          <a:pt x="76645" y="58216"/>
                        </a:cubicBezTo>
                        <a:cubicBezTo>
                          <a:pt x="76413" y="57291"/>
                          <a:pt x="76490" y="56211"/>
                          <a:pt x="77107" y="55517"/>
                        </a:cubicBezTo>
                        <a:lnTo>
                          <a:pt x="105791" y="26833"/>
                        </a:lnTo>
                        <a:cubicBezTo>
                          <a:pt x="107256" y="25369"/>
                          <a:pt x="109646" y="25600"/>
                          <a:pt x="110957" y="27219"/>
                        </a:cubicBezTo>
                        <a:cubicBezTo>
                          <a:pt x="118514" y="37243"/>
                          <a:pt x="123140" y="49811"/>
                          <a:pt x="123140" y="63382"/>
                        </a:cubicBezTo>
                        <a:cubicBezTo>
                          <a:pt x="123140" y="76953"/>
                          <a:pt x="118514" y="89521"/>
                          <a:pt x="110957" y="99546"/>
                        </a:cubicBezTo>
                        <a:cubicBezTo>
                          <a:pt x="109646" y="101087"/>
                          <a:pt x="107256" y="101319"/>
                          <a:pt x="105791" y="99931"/>
                        </a:cubicBezTo>
                        <a:close/>
                      </a:path>
                    </a:pathLst>
                  </a:custGeom>
                  <a:solidFill>
                    <a:srgbClr val="FFFFFF"/>
                  </a:solidFill>
                  <a:ln w="7706" cap="flat">
                    <a:noFill/>
                    <a:prstDash val="solid"/>
                    <a:miter/>
                  </a:ln>
                </p:spPr>
                <p:txBody>
                  <a:bodyPr rtlCol="0" anchor="ctr"/>
                  <a:lstStyle/>
                  <a:p>
                    <a:endParaRPr lang="en-US"/>
                  </a:p>
                </p:txBody>
              </p:sp>
            </p:grpSp>
          </p:grpSp>
          <p:grpSp>
            <p:nvGrpSpPr>
              <p:cNvPr id="10" name="Graphic 4">
                <a:extLst>
                  <a:ext uri="{FF2B5EF4-FFF2-40B4-BE49-F238E27FC236}">
                    <a16:creationId xmlns:a16="http://schemas.microsoft.com/office/drawing/2014/main" xmlns="" id="{5D2A24F2-7A47-4287-87C9-162C8112109C}"/>
                  </a:ext>
                </a:extLst>
              </p:cNvPr>
              <p:cNvGrpSpPr/>
              <p:nvPr/>
            </p:nvGrpSpPr>
            <p:grpSpPr>
              <a:xfrm>
                <a:off x="2886251" y="500470"/>
                <a:ext cx="5792959" cy="5858711"/>
                <a:chOff x="2886251" y="500470"/>
                <a:chExt cx="5792959" cy="5858711"/>
              </a:xfrm>
            </p:grpSpPr>
            <p:grpSp>
              <p:nvGrpSpPr>
                <p:cNvPr id="11" name="Graphic 4">
                  <a:extLst>
                    <a:ext uri="{FF2B5EF4-FFF2-40B4-BE49-F238E27FC236}">
                      <a16:creationId xmlns:a16="http://schemas.microsoft.com/office/drawing/2014/main" xmlns="" id="{4FE38D23-BDA9-4D48-9156-20F468FFF08B}"/>
                    </a:ext>
                  </a:extLst>
                </p:cNvPr>
                <p:cNvGrpSpPr/>
                <p:nvPr/>
              </p:nvGrpSpPr>
              <p:grpSpPr>
                <a:xfrm>
                  <a:off x="2952927" y="1261980"/>
                  <a:ext cx="1807776" cy="1789965"/>
                  <a:chOff x="2952927" y="1261980"/>
                  <a:chExt cx="1807776" cy="1789965"/>
                </a:xfrm>
              </p:grpSpPr>
              <p:sp>
                <p:nvSpPr>
                  <p:cNvPr id="149" name="Graphic 4">
                    <a:extLst>
                      <a:ext uri="{FF2B5EF4-FFF2-40B4-BE49-F238E27FC236}">
                        <a16:creationId xmlns:a16="http://schemas.microsoft.com/office/drawing/2014/main" xmlns="" id="{759CBA58-B156-4FCD-A0C7-14603E486B4C}"/>
                      </a:ext>
                    </a:extLst>
                  </p:cNvPr>
                  <p:cNvSpPr/>
                  <p:nvPr/>
                </p:nvSpPr>
                <p:spPr>
                  <a:xfrm>
                    <a:off x="2952927" y="1261980"/>
                    <a:ext cx="1807776" cy="1789965"/>
                  </a:xfrm>
                  <a:custGeom>
                    <a:avLst/>
                    <a:gdLst>
                      <a:gd name="connsiteX0" fmla="*/ 890896 w 1807776"/>
                      <a:gd name="connsiteY0" fmla="*/ 0 h 1789965"/>
                      <a:gd name="connsiteX1" fmla="*/ 1807777 w 1807776"/>
                      <a:gd name="connsiteY1" fmla="*/ 1092762 h 1789965"/>
                      <a:gd name="connsiteX2" fmla="*/ 1404969 w 1807776"/>
                      <a:gd name="connsiteY2" fmla="*/ 1789965 h 1789965"/>
                      <a:gd name="connsiteX3" fmla="*/ 0 w 1807776"/>
                      <a:gd name="connsiteY3" fmla="*/ 1542220 h 1789965"/>
                      <a:gd name="connsiteX4" fmla="*/ 890896 w 1807776"/>
                      <a:gd name="connsiteY4" fmla="*/ 0 h 178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776" h="1789965">
                        <a:moveTo>
                          <a:pt x="890896" y="0"/>
                        </a:moveTo>
                        <a:lnTo>
                          <a:pt x="1807777" y="1092762"/>
                        </a:lnTo>
                        <a:cubicBezTo>
                          <a:pt x="1614469" y="1282986"/>
                          <a:pt x="1473826" y="1523791"/>
                          <a:pt x="1404969" y="1789965"/>
                        </a:cubicBezTo>
                        <a:lnTo>
                          <a:pt x="0" y="1542220"/>
                        </a:lnTo>
                        <a:cubicBezTo>
                          <a:pt x="130465" y="944254"/>
                          <a:pt x="445756" y="405892"/>
                          <a:pt x="890896" y="0"/>
                        </a:cubicBezTo>
                        <a:close/>
                      </a:path>
                    </a:pathLst>
                  </a:custGeom>
                  <a:solidFill>
                    <a:srgbClr val="6F4793"/>
                  </a:solidFill>
                  <a:ln w="7706" cap="flat">
                    <a:noFill/>
                    <a:prstDash val="solid"/>
                    <a:miter/>
                  </a:ln>
                </p:spPr>
                <p:txBody>
                  <a:bodyPr rtlCol="0" anchor="ctr"/>
                  <a:lstStyle/>
                  <a:p>
                    <a:endParaRPr lang="en-US"/>
                  </a:p>
                </p:txBody>
              </p:sp>
              <p:grpSp>
                <p:nvGrpSpPr>
                  <p:cNvPr id="150" name="Graphic 4">
                    <a:extLst>
                      <a:ext uri="{FF2B5EF4-FFF2-40B4-BE49-F238E27FC236}">
                        <a16:creationId xmlns:a16="http://schemas.microsoft.com/office/drawing/2014/main" xmlns="" id="{B5F809C3-2603-44F6-BFEA-F02EAD3AF46E}"/>
                      </a:ext>
                    </a:extLst>
                  </p:cNvPr>
                  <p:cNvGrpSpPr/>
                  <p:nvPr/>
                </p:nvGrpSpPr>
                <p:grpSpPr>
                  <a:xfrm>
                    <a:off x="3390510" y="2043847"/>
                    <a:ext cx="865604" cy="278896"/>
                    <a:chOff x="3390510" y="2043847"/>
                    <a:chExt cx="865604" cy="278896"/>
                  </a:xfrm>
                  <a:solidFill>
                    <a:srgbClr val="FFFFFF"/>
                  </a:solidFill>
                </p:grpSpPr>
                <p:sp>
                  <p:nvSpPr>
                    <p:cNvPr id="157" name="Graphic 4">
                      <a:extLst>
                        <a:ext uri="{FF2B5EF4-FFF2-40B4-BE49-F238E27FC236}">
                          <a16:creationId xmlns:a16="http://schemas.microsoft.com/office/drawing/2014/main" xmlns="" id="{EB1EA577-F59A-4572-8072-010763EE6E28}"/>
                        </a:ext>
                      </a:extLst>
                    </p:cNvPr>
                    <p:cNvSpPr/>
                    <p:nvPr/>
                  </p:nvSpPr>
                  <p:spPr>
                    <a:xfrm>
                      <a:off x="3592299" y="2045620"/>
                      <a:ext cx="140797" cy="111805"/>
                    </a:xfrm>
                    <a:custGeom>
                      <a:avLst/>
                      <a:gdLst>
                        <a:gd name="connsiteX0" fmla="*/ 111034 w 140797"/>
                        <a:gd name="connsiteY0" fmla="*/ 111805 h 111805"/>
                        <a:gd name="connsiteX1" fmla="*/ 98157 w 140797"/>
                        <a:gd name="connsiteY1" fmla="*/ 111805 h 111805"/>
                        <a:gd name="connsiteX2" fmla="*/ 75565 w 140797"/>
                        <a:gd name="connsiteY2" fmla="*/ 36934 h 111805"/>
                        <a:gd name="connsiteX3" fmla="*/ 71941 w 140797"/>
                        <a:gd name="connsiteY3" fmla="*/ 24366 h 111805"/>
                        <a:gd name="connsiteX4" fmla="*/ 69859 w 140797"/>
                        <a:gd name="connsiteY4" fmla="*/ 15267 h 111805"/>
                        <a:gd name="connsiteX5" fmla="*/ 64539 w 140797"/>
                        <a:gd name="connsiteY5" fmla="*/ 37397 h 111805"/>
                        <a:gd name="connsiteX6" fmla="*/ 42640 w 140797"/>
                        <a:gd name="connsiteY6" fmla="*/ 111805 h 111805"/>
                        <a:gd name="connsiteX7" fmla="*/ 29763 w 140797"/>
                        <a:gd name="connsiteY7" fmla="*/ 111805 h 111805"/>
                        <a:gd name="connsiteX8" fmla="*/ 0 w 140797"/>
                        <a:gd name="connsiteY8" fmla="*/ 0 h 111805"/>
                        <a:gd name="connsiteX9" fmla="*/ 13802 w 140797"/>
                        <a:gd name="connsiteY9" fmla="*/ 0 h 111805"/>
                        <a:gd name="connsiteX10" fmla="*/ 31460 w 140797"/>
                        <a:gd name="connsiteY10" fmla="*/ 69088 h 111805"/>
                        <a:gd name="connsiteX11" fmla="*/ 36780 w 140797"/>
                        <a:gd name="connsiteY11" fmla="*/ 95381 h 111805"/>
                        <a:gd name="connsiteX12" fmla="*/ 42872 w 140797"/>
                        <a:gd name="connsiteY12" fmla="*/ 68009 h 111805"/>
                        <a:gd name="connsiteX13" fmla="*/ 62919 w 140797"/>
                        <a:gd name="connsiteY13" fmla="*/ 0 h 111805"/>
                        <a:gd name="connsiteX14" fmla="*/ 76722 w 140797"/>
                        <a:gd name="connsiteY14" fmla="*/ 0 h 111805"/>
                        <a:gd name="connsiteX15" fmla="*/ 97772 w 140797"/>
                        <a:gd name="connsiteY15" fmla="*/ 68625 h 111805"/>
                        <a:gd name="connsiteX16" fmla="*/ 103940 w 140797"/>
                        <a:gd name="connsiteY16" fmla="*/ 95381 h 111805"/>
                        <a:gd name="connsiteX17" fmla="*/ 109415 w 140797"/>
                        <a:gd name="connsiteY17" fmla="*/ 68934 h 111805"/>
                        <a:gd name="connsiteX18" fmla="*/ 126995 w 140797"/>
                        <a:gd name="connsiteY18" fmla="*/ 0 h 111805"/>
                        <a:gd name="connsiteX19" fmla="*/ 140798 w 140797"/>
                        <a:gd name="connsiteY19" fmla="*/ 0 h 111805"/>
                        <a:gd name="connsiteX20" fmla="*/ 111034 w 140797"/>
                        <a:gd name="connsiteY2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797" h="111805">
                          <a:moveTo>
                            <a:pt x="111034" y="111805"/>
                          </a:moveTo>
                          <a:lnTo>
                            <a:pt x="98157" y="111805"/>
                          </a:lnTo>
                          <a:lnTo>
                            <a:pt x="75565" y="36934"/>
                          </a:lnTo>
                          <a:cubicBezTo>
                            <a:pt x="74485" y="33619"/>
                            <a:pt x="73329" y="29455"/>
                            <a:pt x="71941" y="24366"/>
                          </a:cubicBezTo>
                          <a:cubicBezTo>
                            <a:pt x="70630" y="19354"/>
                            <a:pt x="69936" y="16270"/>
                            <a:pt x="69859" y="15267"/>
                          </a:cubicBezTo>
                          <a:cubicBezTo>
                            <a:pt x="68702" y="21976"/>
                            <a:pt x="66929" y="29378"/>
                            <a:pt x="64539" y="37397"/>
                          </a:cubicBezTo>
                          <a:lnTo>
                            <a:pt x="42640" y="111805"/>
                          </a:lnTo>
                          <a:lnTo>
                            <a:pt x="29763" y="111805"/>
                          </a:lnTo>
                          <a:lnTo>
                            <a:pt x="0" y="0"/>
                          </a:lnTo>
                          <a:lnTo>
                            <a:pt x="13802" y="0"/>
                          </a:lnTo>
                          <a:lnTo>
                            <a:pt x="31460" y="69088"/>
                          </a:lnTo>
                          <a:cubicBezTo>
                            <a:pt x="33927" y="78804"/>
                            <a:pt x="35701" y="87517"/>
                            <a:pt x="36780" y="95381"/>
                          </a:cubicBezTo>
                          <a:cubicBezTo>
                            <a:pt x="38168" y="86052"/>
                            <a:pt x="40173" y="76953"/>
                            <a:pt x="42872" y="68009"/>
                          </a:cubicBezTo>
                          <a:lnTo>
                            <a:pt x="62919" y="0"/>
                          </a:lnTo>
                          <a:lnTo>
                            <a:pt x="76722" y="0"/>
                          </a:lnTo>
                          <a:lnTo>
                            <a:pt x="97772" y="68625"/>
                          </a:lnTo>
                          <a:cubicBezTo>
                            <a:pt x="100239" y="76490"/>
                            <a:pt x="102244" y="85435"/>
                            <a:pt x="103940" y="95381"/>
                          </a:cubicBezTo>
                          <a:cubicBezTo>
                            <a:pt x="104943" y="88133"/>
                            <a:pt x="106716" y="79343"/>
                            <a:pt x="109415" y="68934"/>
                          </a:cubicBezTo>
                          <a:lnTo>
                            <a:pt x="126995" y="0"/>
                          </a:lnTo>
                          <a:lnTo>
                            <a:pt x="140798" y="0"/>
                          </a:lnTo>
                          <a:lnTo>
                            <a:pt x="111034" y="111805"/>
                          </a:lnTo>
                          <a:close/>
                        </a:path>
                      </a:pathLst>
                    </a:custGeom>
                    <a:solidFill>
                      <a:srgbClr val="FFFFFF"/>
                    </a:solidFill>
                    <a:ln w="7706" cap="flat">
                      <a:noFill/>
                      <a:prstDash val="solid"/>
                      <a:miter/>
                    </a:ln>
                  </p:spPr>
                  <p:txBody>
                    <a:bodyPr rtlCol="0" anchor="ctr"/>
                    <a:lstStyle/>
                    <a:p>
                      <a:endParaRPr lang="en-US"/>
                    </a:p>
                  </p:txBody>
                </p:sp>
                <p:sp>
                  <p:nvSpPr>
                    <p:cNvPr id="158" name="Graphic 4">
                      <a:extLst>
                        <a:ext uri="{FF2B5EF4-FFF2-40B4-BE49-F238E27FC236}">
                          <a16:creationId xmlns:a16="http://schemas.microsoft.com/office/drawing/2014/main" xmlns="" id="{DF018673-3D4C-42A2-A8CA-FB106D26634F}"/>
                        </a:ext>
                      </a:extLst>
                    </p:cNvPr>
                    <p:cNvSpPr/>
                    <p:nvPr/>
                  </p:nvSpPr>
                  <p:spPr>
                    <a:xfrm>
                      <a:off x="3744971" y="2043847"/>
                      <a:ext cx="102783" cy="115121"/>
                    </a:xfrm>
                    <a:custGeom>
                      <a:avLst/>
                      <a:gdLst>
                        <a:gd name="connsiteX0" fmla="*/ 102784 w 102783"/>
                        <a:gd name="connsiteY0" fmla="*/ 57599 h 115121"/>
                        <a:gd name="connsiteX1" fmla="*/ 89213 w 102783"/>
                        <a:gd name="connsiteY1" fmla="*/ 99777 h 115121"/>
                        <a:gd name="connsiteX2" fmla="*/ 51508 w 102783"/>
                        <a:gd name="connsiteY2" fmla="*/ 115121 h 115121"/>
                        <a:gd name="connsiteX3" fmla="*/ 13417 w 102783"/>
                        <a:gd name="connsiteY3" fmla="*/ 100008 h 115121"/>
                        <a:gd name="connsiteX4" fmla="*/ 0 w 102783"/>
                        <a:gd name="connsiteY4" fmla="*/ 57368 h 115121"/>
                        <a:gd name="connsiteX5" fmla="*/ 13494 w 102783"/>
                        <a:gd name="connsiteY5" fmla="*/ 15036 h 115121"/>
                        <a:gd name="connsiteX6" fmla="*/ 51739 w 102783"/>
                        <a:gd name="connsiteY6" fmla="*/ 0 h 115121"/>
                        <a:gd name="connsiteX7" fmla="*/ 89367 w 102783"/>
                        <a:gd name="connsiteY7" fmla="*/ 15267 h 115121"/>
                        <a:gd name="connsiteX8" fmla="*/ 102784 w 102783"/>
                        <a:gd name="connsiteY8" fmla="*/ 57599 h 115121"/>
                        <a:gd name="connsiteX9" fmla="*/ 13725 w 102783"/>
                        <a:gd name="connsiteY9" fmla="*/ 57599 h 115121"/>
                        <a:gd name="connsiteX10" fmla="*/ 23363 w 102783"/>
                        <a:gd name="connsiteY10" fmla="*/ 92066 h 115121"/>
                        <a:gd name="connsiteX11" fmla="*/ 51430 w 102783"/>
                        <a:gd name="connsiteY11" fmla="*/ 103786 h 115121"/>
                        <a:gd name="connsiteX12" fmla="*/ 79497 w 102783"/>
                        <a:gd name="connsiteY12" fmla="*/ 92066 h 115121"/>
                        <a:gd name="connsiteX13" fmla="*/ 88982 w 102783"/>
                        <a:gd name="connsiteY13" fmla="*/ 57599 h 115121"/>
                        <a:gd name="connsiteX14" fmla="*/ 79575 w 102783"/>
                        <a:gd name="connsiteY14" fmla="*/ 23364 h 115121"/>
                        <a:gd name="connsiteX15" fmla="*/ 51662 w 102783"/>
                        <a:gd name="connsiteY15" fmla="*/ 11720 h 115121"/>
                        <a:gd name="connsiteX16" fmla="*/ 23441 w 102783"/>
                        <a:gd name="connsiteY16" fmla="*/ 23441 h 115121"/>
                        <a:gd name="connsiteX17" fmla="*/ 13725 w 102783"/>
                        <a:gd name="connsiteY17" fmla="*/ 57599 h 1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1">
                          <a:moveTo>
                            <a:pt x="102784" y="57599"/>
                          </a:moveTo>
                          <a:cubicBezTo>
                            <a:pt x="102784" y="75488"/>
                            <a:pt x="98235" y="89599"/>
                            <a:pt x="89213" y="99777"/>
                          </a:cubicBezTo>
                          <a:cubicBezTo>
                            <a:pt x="80192" y="110032"/>
                            <a:pt x="67546" y="115121"/>
                            <a:pt x="51508" y="115121"/>
                          </a:cubicBezTo>
                          <a:cubicBezTo>
                            <a:pt x="35007"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12" y="25523"/>
                            <a:pt x="102784" y="39633"/>
                            <a:pt x="102784" y="57599"/>
                          </a:cubicBezTo>
                          <a:close/>
                          <a:moveTo>
                            <a:pt x="13725" y="57599"/>
                          </a:moveTo>
                          <a:cubicBezTo>
                            <a:pt x="13725" y="72712"/>
                            <a:pt x="16964" y="84201"/>
                            <a:pt x="23363" y="92066"/>
                          </a:cubicBezTo>
                          <a:cubicBezTo>
                            <a:pt x="29841" y="99931"/>
                            <a:pt x="39170" y="103786"/>
                            <a:pt x="51430" y="103786"/>
                          </a:cubicBezTo>
                          <a:cubicBezTo>
                            <a:pt x="63845" y="103786"/>
                            <a:pt x="73175" y="99854"/>
                            <a:pt x="79497" y="92066"/>
                          </a:cubicBezTo>
                          <a:cubicBezTo>
                            <a:pt x="85820" y="84278"/>
                            <a:pt x="88982" y="72789"/>
                            <a:pt x="88982" y="57599"/>
                          </a:cubicBezTo>
                          <a:cubicBezTo>
                            <a:pt x="88982" y="42563"/>
                            <a:pt x="85820" y="31151"/>
                            <a:pt x="79575" y="23364"/>
                          </a:cubicBezTo>
                          <a:cubicBezTo>
                            <a:pt x="73252" y="15576"/>
                            <a:pt x="63999" y="11720"/>
                            <a:pt x="51662" y="11720"/>
                          </a:cubicBezTo>
                          <a:cubicBezTo>
                            <a:pt x="39248" y="11720"/>
                            <a:pt x="29841" y="15653"/>
                            <a:pt x="23441" y="23441"/>
                          </a:cubicBezTo>
                          <a:cubicBezTo>
                            <a:pt x="16964" y="31229"/>
                            <a:pt x="13725" y="42640"/>
                            <a:pt x="13725" y="57599"/>
                          </a:cubicBezTo>
                          <a:close/>
                        </a:path>
                      </a:pathLst>
                    </a:custGeom>
                    <a:solidFill>
                      <a:srgbClr val="FFFFFF"/>
                    </a:solidFill>
                    <a:ln w="7706" cap="flat">
                      <a:noFill/>
                      <a:prstDash val="solid"/>
                      <a:miter/>
                    </a:ln>
                  </p:spPr>
                  <p:txBody>
                    <a:bodyPr rtlCol="0" anchor="ctr"/>
                    <a:lstStyle/>
                    <a:p>
                      <a:endParaRPr lang="en-US"/>
                    </a:p>
                  </p:txBody>
                </p:sp>
                <p:sp>
                  <p:nvSpPr>
                    <p:cNvPr id="159" name="Graphic 4">
                      <a:extLst>
                        <a:ext uri="{FF2B5EF4-FFF2-40B4-BE49-F238E27FC236}">
                          <a16:creationId xmlns:a16="http://schemas.microsoft.com/office/drawing/2014/main" xmlns="" id="{46479894-3BE9-4F64-976C-731A3B660183}"/>
                        </a:ext>
                      </a:extLst>
                    </p:cNvPr>
                    <p:cNvSpPr/>
                    <p:nvPr/>
                  </p:nvSpPr>
                  <p:spPr>
                    <a:xfrm>
                      <a:off x="3872661" y="2045620"/>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206 h 111805"/>
                        <a:gd name="connsiteX13" fmla="*/ 30843 w 78726"/>
                        <a:gd name="connsiteY13" fmla="*/ 54206 h 111805"/>
                        <a:gd name="connsiteX14" fmla="*/ 51045 w 78726"/>
                        <a:gd name="connsiteY14" fmla="*/ 48732 h 111805"/>
                        <a:gd name="connsiteX15" fmla="*/ 57445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2"/>
                          </a:cubicBezTo>
                          <a:lnTo>
                            <a:pt x="78727" y="111805"/>
                          </a:lnTo>
                          <a:lnTo>
                            <a:pt x="63382" y="111805"/>
                          </a:lnTo>
                          <a:lnTo>
                            <a:pt x="36318" y="65310"/>
                          </a:lnTo>
                          <a:lnTo>
                            <a:pt x="13031" y="65310"/>
                          </a:lnTo>
                          <a:close/>
                          <a:moveTo>
                            <a:pt x="13031" y="54206"/>
                          </a:moveTo>
                          <a:lnTo>
                            <a:pt x="30843" y="54206"/>
                          </a:lnTo>
                          <a:cubicBezTo>
                            <a:pt x="40019" y="54206"/>
                            <a:pt x="46727" y="52356"/>
                            <a:pt x="51045" y="48732"/>
                          </a:cubicBezTo>
                          <a:cubicBezTo>
                            <a:pt x="55363" y="45108"/>
                            <a:pt x="57445" y="39633"/>
                            <a:pt x="57445" y="32308"/>
                          </a:cubicBezTo>
                          <a:cubicBezTo>
                            <a:pt x="57445" y="24906"/>
                            <a:pt x="55286" y="19585"/>
                            <a:pt x="50891" y="16347"/>
                          </a:cubicBezTo>
                          <a:cubicBezTo>
                            <a:pt x="46573" y="13108"/>
                            <a:pt x="39556" y="11489"/>
                            <a:pt x="29918" y="11489"/>
                          </a:cubicBezTo>
                          <a:lnTo>
                            <a:pt x="13031" y="11489"/>
                          </a:lnTo>
                          <a:lnTo>
                            <a:pt x="13031" y="54206"/>
                          </a:lnTo>
                          <a:close/>
                        </a:path>
                      </a:pathLst>
                    </a:custGeom>
                    <a:solidFill>
                      <a:srgbClr val="FFFFFF"/>
                    </a:solidFill>
                    <a:ln w="7706" cap="flat">
                      <a:noFill/>
                      <a:prstDash val="solid"/>
                      <a:miter/>
                    </a:ln>
                  </p:spPr>
                  <p:txBody>
                    <a:bodyPr rtlCol="0" anchor="ctr"/>
                    <a:lstStyle/>
                    <a:p>
                      <a:endParaRPr lang="en-US"/>
                    </a:p>
                  </p:txBody>
                </p:sp>
                <p:sp>
                  <p:nvSpPr>
                    <p:cNvPr id="160" name="Graphic 4">
                      <a:extLst>
                        <a:ext uri="{FF2B5EF4-FFF2-40B4-BE49-F238E27FC236}">
                          <a16:creationId xmlns:a16="http://schemas.microsoft.com/office/drawing/2014/main" xmlns="" id="{AA463D1C-B58A-498B-942C-24C583352F19}"/>
                        </a:ext>
                      </a:extLst>
                    </p:cNvPr>
                    <p:cNvSpPr/>
                    <p:nvPr/>
                  </p:nvSpPr>
                  <p:spPr>
                    <a:xfrm>
                      <a:off x="3969430" y="2045620"/>
                      <a:ext cx="80808" cy="111805"/>
                    </a:xfrm>
                    <a:custGeom>
                      <a:avLst/>
                      <a:gdLst>
                        <a:gd name="connsiteX0" fmla="*/ 80808 w 80808"/>
                        <a:gd name="connsiteY0" fmla="*/ 111805 h 111805"/>
                        <a:gd name="connsiteX1" fmla="*/ 65541 w 80808"/>
                        <a:gd name="connsiteY1" fmla="*/ 111805 h 111805"/>
                        <a:gd name="connsiteX2" fmla="*/ 24751 w 80808"/>
                        <a:gd name="connsiteY2" fmla="*/ 57599 h 111805"/>
                        <a:gd name="connsiteX3" fmla="*/ 13031 w 80808"/>
                        <a:gd name="connsiteY3" fmla="*/ 68009 h 111805"/>
                        <a:gd name="connsiteX4" fmla="*/ 13031 w 80808"/>
                        <a:gd name="connsiteY4" fmla="*/ 111805 h 111805"/>
                        <a:gd name="connsiteX5" fmla="*/ 0 w 80808"/>
                        <a:gd name="connsiteY5" fmla="*/ 111805 h 111805"/>
                        <a:gd name="connsiteX6" fmla="*/ 0 w 80808"/>
                        <a:gd name="connsiteY6" fmla="*/ 0 h 111805"/>
                        <a:gd name="connsiteX7" fmla="*/ 13031 w 80808"/>
                        <a:gd name="connsiteY7" fmla="*/ 0 h 111805"/>
                        <a:gd name="connsiteX8" fmla="*/ 13031 w 80808"/>
                        <a:gd name="connsiteY8" fmla="*/ 55440 h 111805"/>
                        <a:gd name="connsiteX9" fmla="*/ 63768 w 80808"/>
                        <a:gd name="connsiteY9" fmla="*/ 0 h 111805"/>
                        <a:gd name="connsiteX10" fmla="*/ 79112 w 80808"/>
                        <a:gd name="connsiteY10" fmla="*/ 0 h 111805"/>
                        <a:gd name="connsiteX11" fmla="*/ 34158 w 80808"/>
                        <a:gd name="connsiteY11" fmla="*/ 48578 h 111805"/>
                        <a:gd name="connsiteX12" fmla="*/ 80808 w 80808"/>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08" h="111805">
                          <a:moveTo>
                            <a:pt x="80808" y="111805"/>
                          </a:moveTo>
                          <a:lnTo>
                            <a:pt x="65541" y="111805"/>
                          </a:lnTo>
                          <a:lnTo>
                            <a:pt x="24751" y="57599"/>
                          </a:lnTo>
                          <a:lnTo>
                            <a:pt x="13031" y="68009"/>
                          </a:lnTo>
                          <a:lnTo>
                            <a:pt x="13031" y="111805"/>
                          </a:lnTo>
                          <a:lnTo>
                            <a:pt x="0" y="111805"/>
                          </a:lnTo>
                          <a:lnTo>
                            <a:pt x="0" y="0"/>
                          </a:lnTo>
                          <a:lnTo>
                            <a:pt x="13031" y="0"/>
                          </a:lnTo>
                          <a:lnTo>
                            <a:pt x="13031" y="55440"/>
                          </a:lnTo>
                          <a:lnTo>
                            <a:pt x="63768" y="0"/>
                          </a:lnTo>
                          <a:lnTo>
                            <a:pt x="79112" y="0"/>
                          </a:lnTo>
                          <a:lnTo>
                            <a:pt x="34158" y="48578"/>
                          </a:lnTo>
                          <a:lnTo>
                            <a:pt x="80808" y="111805"/>
                          </a:lnTo>
                          <a:close/>
                        </a:path>
                      </a:pathLst>
                    </a:custGeom>
                    <a:solidFill>
                      <a:srgbClr val="FFFFFF"/>
                    </a:solidFill>
                    <a:ln w="7706" cap="flat">
                      <a:noFill/>
                      <a:prstDash val="solid"/>
                      <a:miter/>
                    </a:ln>
                  </p:spPr>
                  <p:txBody>
                    <a:bodyPr rtlCol="0" anchor="ctr"/>
                    <a:lstStyle/>
                    <a:p>
                      <a:endParaRPr lang="en-US"/>
                    </a:p>
                  </p:txBody>
                </p:sp>
                <p:sp>
                  <p:nvSpPr>
                    <p:cNvPr id="161" name="Graphic 4">
                      <a:extLst>
                        <a:ext uri="{FF2B5EF4-FFF2-40B4-BE49-F238E27FC236}">
                          <a16:creationId xmlns:a16="http://schemas.microsoft.com/office/drawing/2014/main" xmlns="" id="{F18BC653-92B4-4C88-BFAD-5AB598F48671}"/>
                        </a:ext>
                      </a:extLst>
                    </p:cNvPr>
                    <p:cNvSpPr/>
                    <p:nvPr/>
                  </p:nvSpPr>
                  <p:spPr>
                    <a:xfrm>
                      <a:off x="3390510"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162" name="Graphic 4">
                      <a:extLst>
                        <a:ext uri="{FF2B5EF4-FFF2-40B4-BE49-F238E27FC236}">
                          <a16:creationId xmlns:a16="http://schemas.microsoft.com/office/drawing/2014/main" xmlns="" id="{F6150868-DC33-4391-9016-75658452BB48}"/>
                        </a:ext>
                      </a:extLst>
                    </p:cNvPr>
                    <p:cNvSpPr/>
                    <p:nvPr/>
                  </p:nvSpPr>
                  <p:spPr>
                    <a:xfrm>
                      <a:off x="3462759" y="2209396"/>
                      <a:ext cx="89212" cy="111805"/>
                    </a:xfrm>
                    <a:custGeom>
                      <a:avLst/>
                      <a:gdLst>
                        <a:gd name="connsiteX0" fmla="*/ 89213 w 89212"/>
                        <a:gd name="connsiteY0" fmla="*/ 111805 h 111805"/>
                        <a:gd name="connsiteX1" fmla="*/ 74485 w 89212"/>
                        <a:gd name="connsiteY1" fmla="*/ 111805 h 111805"/>
                        <a:gd name="connsiteX2" fmla="*/ 44414 w 89212"/>
                        <a:gd name="connsiteY2" fmla="*/ 62611 h 111805"/>
                        <a:gd name="connsiteX3" fmla="*/ 13802 w 89212"/>
                        <a:gd name="connsiteY3" fmla="*/ 111805 h 111805"/>
                        <a:gd name="connsiteX4" fmla="*/ 0 w 89212"/>
                        <a:gd name="connsiteY4" fmla="*/ 111805 h 111805"/>
                        <a:gd name="connsiteX5" fmla="*/ 37166 w 89212"/>
                        <a:gd name="connsiteY5" fmla="*/ 53358 h 111805"/>
                        <a:gd name="connsiteX6" fmla="*/ 2545 w 89212"/>
                        <a:gd name="connsiteY6" fmla="*/ 0 h 111805"/>
                        <a:gd name="connsiteX7" fmla="*/ 16886 w 89212"/>
                        <a:gd name="connsiteY7" fmla="*/ 0 h 111805"/>
                        <a:gd name="connsiteX8" fmla="*/ 44645 w 89212"/>
                        <a:gd name="connsiteY8" fmla="*/ 44260 h 111805"/>
                        <a:gd name="connsiteX9" fmla="*/ 72635 w 89212"/>
                        <a:gd name="connsiteY9" fmla="*/ 0 h 111805"/>
                        <a:gd name="connsiteX10" fmla="*/ 86437 w 89212"/>
                        <a:gd name="connsiteY10" fmla="*/ 0 h 111805"/>
                        <a:gd name="connsiteX11" fmla="*/ 51816 w 89212"/>
                        <a:gd name="connsiteY11" fmla="*/ 52896 h 111805"/>
                        <a:gd name="connsiteX12" fmla="*/ 89213 w 8921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212" h="111805">
                          <a:moveTo>
                            <a:pt x="89213" y="111805"/>
                          </a:moveTo>
                          <a:lnTo>
                            <a:pt x="74485" y="111805"/>
                          </a:lnTo>
                          <a:lnTo>
                            <a:pt x="44414" y="62611"/>
                          </a:lnTo>
                          <a:lnTo>
                            <a:pt x="13802" y="111805"/>
                          </a:lnTo>
                          <a:lnTo>
                            <a:pt x="0" y="111805"/>
                          </a:lnTo>
                          <a:lnTo>
                            <a:pt x="37166" y="53358"/>
                          </a:lnTo>
                          <a:lnTo>
                            <a:pt x="2545" y="0"/>
                          </a:lnTo>
                          <a:lnTo>
                            <a:pt x="16886" y="0"/>
                          </a:lnTo>
                          <a:lnTo>
                            <a:pt x="44645" y="44260"/>
                          </a:lnTo>
                          <a:lnTo>
                            <a:pt x="72635" y="0"/>
                          </a:lnTo>
                          <a:lnTo>
                            <a:pt x="86437" y="0"/>
                          </a:lnTo>
                          <a:lnTo>
                            <a:pt x="51816" y="52896"/>
                          </a:lnTo>
                          <a:lnTo>
                            <a:pt x="89213" y="111805"/>
                          </a:lnTo>
                          <a:close/>
                        </a:path>
                      </a:pathLst>
                    </a:custGeom>
                    <a:solidFill>
                      <a:srgbClr val="FFFFFF"/>
                    </a:solidFill>
                    <a:ln w="7706" cap="flat">
                      <a:noFill/>
                      <a:prstDash val="solid"/>
                      <a:miter/>
                    </a:ln>
                  </p:spPr>
                  <p:txBody>
                    <a:bodyPr rtlCol="0" anchor="ctr"/>
                    <a:lstStyle/>
                    <a:p>
                      <a:endParaRPr lang="en-US"/>
                    </a:p>
                  </p:txBody>
                </p:sp>
                <p:sp>
                  <p:nvSpPr>
                    <p:cNvPr id="163" name="Graphic 4">
                      <a:extLst>
                        <a:ext uri="{FF2B5EF4-FFF2-40B4-BE49-F238E27FC236}">
                          <a16:creationId xmlns:a16="http://schemas.microsoft.com/office/drawing/2014/main" xmlns="" id="{CEBC240C-148B-471F-A4E1-6EB89E74E812}"/>
                        </a:ext>
                      </a:extLst>
                    </p:cNvPr>
                    <p:cNvSpPr/>
                    <p:nvPr/>
                  </p:nvSpPr>
                  <p:spPr>
                    <a:xfrm>
                      <a:off x="3567933" y="2209396"/>
                      <a:ext cx="70938" cy="111805"/>
                    </a:xfrm>
                    <a:custGeom>
                      <a:avLst/>
                      <a:gdLst>
                        <a:gd name="connsiteX0" fmla="*/ 70939 w 70938"/>
                        <a:gd name="connsiteY0" fmla="*/ 32539 h 111805"/>
                        <a:gd name="connsiteX1" fmla="*/ 59372 w 70938"/>
                        <a:gd name="connsiteY1" fmla="*/ 58679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031 w 70938"/>
                        <a:gd name="connsiteY9" fmla="*/ 56674 h 111805"/>
                        <a:gd name="connsiteX10" fmla="*/ 24751 w 70938"/>
                        <a:gd name="connsiteY10" fmla="*/ 56674 h 111805"/>
                        <a:gd name="connsiteX11" fmla="*/ 49734 w 70938"/>
                        <a:gd name="connsiteY11" fmla="*/ 51122 h 111805"/>
                        <a:gd name="connsiteX12" fmla="*/ 57445 w 70938"/>
                        <a:gd name="connsiteY12" fmla="*/ 33233 h 111805"/>
                        <a:gd name="connsiteX13" fmla="*/ 50197 w 70938"/>
                        <a:gd name="connsiteY13" fmla="*/ 16732 h 111805"/>
                        <a:gd name="connsiteX14" fmla="*/ 27527 w 70938"/>
                        <a:gd name="connsiteY14" fmla="*/ 11335 h 111805"/>
                        <a:gd name="connsiteX15" fmla="*/ 13031 w 70938"/>
                        <a:gd name="connsiteY15" fmla="*/ 11335 h 111805"/>
                        <a:gd name="connsiteX16" fmla="*/ 13031 w 70938"/>
                        <a:gd name="connsiteY16" fmla="*/ 56674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9"/>
                          </a:cubicBezTo>
                          <a:cubicBezTo>
                            <a:pt x="51662" y="64770"/>
                            <a:pt x="40558" y="67854"/>
                            <a:pt x="26216" y="67854"/>
                          </a:cubicBezTo>
                          <a:lnTo>
                            <a:pt x="13031" y="67854"/>
                          </a:lnTo>
                          <a:lnTo>
                            <a:pt x="13031" y="111805"/>
                          </a:lnTo>
                          <a:lnTo>
                            <a:pt x="0" y="111805"/>
                          </a:lnTo>
                          <a:lnTo>
                            <a:pt x="0" y="0"/>
                          </a:lnTo>
                          <a:lnTo>
                            <a:pt x="28992" y="0"/>
                          </a:lnTo>
                          <a:cubicBezTo>
                            <a:pt x="56982" y="0"/>
                            <a:pt x="70939" y="10872"/>
                            <a:pt x="70939" y="32539"/>
                          </a:cubicBezTo>
                          <a:close/>
                          <a:moveTo>
                            <a:pt x="13031" y="56674"/>
                          </a:moveTo>
                          <a:lnTo>
                            <a:pt x="24751" y="56674"/>
                          </a:lnTo>
                          <a:cubicBezTo>
                            <a:pt x="36240" y="56674"/>
                            <a:pt x="44645" y="54823"/>
                            <a:pt x="49734" y="51122"/>
                          </a:cubicBezTo>
                          <a:cubicBezTo>
                            <a:pt x="54900" y="47421"/>
                            <a:pt x="57445" y="41407"/>
                            <a:pt x="57445" y="33233"/>
                          </a:cubicBezTo>
                          <a:cubicBezTo>
                            <a:pt x="57445" y="25831"/>
                            <a:pt x="55054" y="20356"/>
                            <a:pt x="50197" y="16732"/>
                          </a:cubicBezTo>
                          <a:cubicBezTo>
                            <a:pt x="45339" y="13108"/>
                            <a:pt x="37782" y="11335"/>
                            <a:pt x="27527" y="11335"/>
                          </a:cubicBezTo>
                          <a:lnTo>
                            <a:pt x="13031" y="11335"/>
                          </a:lnTo>
                          <a:lnTo>
                            <a:pt x="13031" y="56674"/>
                          </a:lnTo>
                          <a:close/>
                        </a:path>
                      </a:pathLst>
                    </a:custGeom>
                    <a:solidFill>
                      <a:srgbClr val="FFFFFF"/>
                    </a:solidFill>
                    <a:ln w="7706" cap="flat">
                      <a:noFill/>
                      <a:prstDash val="solid"/>
                      <a:miter/>
                    </a:ln>
                  </p:spPr>
                  <p:txBody>
                    <a:bodyPr rtlCol="0" anchor="ctr"/>
                    <a:lstStyle/>
                    <a:p>
                      <a:endParaRPr lang="en-US"/>
                    </a:p>
                  </p:txBody>
                </p:sp>
                <p:sp>
                  <p:nvSpPr>
                    <p:cNvPr id="164" name="Graphic 4">
                      <a:extLst>
                        <a:ext uri="{FF2B5EF4-FFF2-40B4-BE49-F238E27FC236}">
                          <a16:creationId xmlns:a16="http://schemas.microsoft.com/office/drawing/2014/main" xmlns="" id="{24ADAB62-6571-4C96-8477-D83380B89856}"/>
                        </a:ext>
                      </a:extLst>
                    </p:cNvPr>
                    <p:cNvSpPr/>
                    <p:nvPr/>
                  </p:nvSpPr>
                  <p:spPr>
                    <a:xfrm>
                      <a:off x="3662235"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165" name="Graphic 4">
                      <a:extLst>
                        <a:ext uri="{FF2B5EF4-FFF2-40B4-BE49-F238E27FC236}">
                          <a16:creationId xmlns:a16="http://schemas.microsoft.com/office/drawing/2014/main" xmlns="" id="{C71B3CE7-E4A5-48C4-A38A-CD80F7DCD0D7}"/>
                        </a:ext>
                      </a:extLst>
                    </p:cNvPr>
                    <p:cNvSpPr/>
                    <p:nvPr/>
                  </p:nvSpPr>
                  <p:spPr>
                    <a:xfrm>
                      <a:off x="3749289" y="2209396"/>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6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70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2"/>
                          </a:cubicBezTo>
                          <a:lnTo>
                            <a:pt x="78726" y="111805"/>
                          </a:lnTo>
                          <a:lnTo>
                            <a:pt x="63382" y="111805"/>
                          </a:lnTo>
                          <a:lnTo>
                            <a:pt x="36318" y="65310"/>
                          </a:lnTo>
                          <a:lnTo>
                            <a:pt x="13031" y="65310"/>
                          </a:lnTo>
                          <a:close/>
                          <a:moveTo>
                            <a:pt x="13031" y="54129"/>
                          </a:moveTo>
                          <a:lnTo>
                            <a:pt x="30843" y="54129"/>
                          </a:lnTo>
                          <a:cubicBezTo>
                            <a:pt x="40019" y="54129"/>
                            <a:pt x="46727" y="52279"/>
                            <a:pt x="51045" y="48655"/>
                          </a:cubicBezTo>
                          <a:cubicBezTo>
                            <a:pt x="55363" y="45031"/>
                            <a:pt x="57445" y="39556"/>
                            <a:pt x="57445" y="32231"/>
                          </a:cubicBezTo>
                          <a:cubicBezTo>
                            <a:pt x="57445" y="24829"/>
                            <a:pt x="55286" y="19508"/>
                            <a:pt x="50891" y="16270"/>
                          </a:cubicBezTo>
                          <a:cubicBezTo>
                            <a:pt x="46573"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endParaRPr lang="en-US"/>
                    </a:p>
                  </p:txBody>
                </p:sp>
                <p:sp>
                  <p:nvSpPr>
                    <p:cNvPr id="166" name="Graphic 4">
                      <a:extLst>
                        <a:ext uri="{FF2B5EF4-FFF2-40B4-BE49-F238E27FC236}">
                          <a16:creationId xmlns:a16="http://schemas.microsoft.com/office/drawing/2014/main" xmlns="" id="{0B6D6D7C-C086-487C-B07F-131E0010A5B8}"/>
                        </a:ext>
                      </a:extLst>
                    </p:cNvPr>
                    <p:cNvSpPr/>
                    <p:nvPr/>
                  </p:nvSpPr>
                  <p:spPr>
                    <a:xfrm>
                      <a:off x="3846136" y="2209396"/>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67" name="Graphic 4">
                      <a:extLst>
                        <a:ext uri="{FF2B5EF4-FFF2-40B4-BE49-F238E27FC236}">
                          <a16:creationId xmlns:a16="http://schemas.microsoft.com/office/drawing/2014/main" xmlns="" id="{B9ECE5B9-E4F2-4CE9-9804-951210DFFA80}"/>
                        </a:ext>
                      </a:extLst>
                    </p:cNvPr>
                    <p:cNvSpPr/>
                    <p:nvPr/>
                  </p:nvSpPr>
                  <p:spPr>
                    <a:xfrm>
                      <a:off x="3889856" y="2209396"/>
                      <a:ext cx="62302" cy="111805"/>
                    </a:xfrm>
                    <a:custGeom>
                      <a:avLst/>
                      <a:gdLst>
                        <a:gd name="connsiteX0" fmla="*/ 62302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2 w 62302"/>
                        <a:gd name="connsiteY11" fmla="*/ 100239 h 111805"/>
                        <a:gd name="connsiteX12" fmla="*/ 62302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2" y="111805"/>
                          </a:moveTo>
                          <a:lnTo>
                            <a:pt x="0" y="111805"/>
                          </a:lnTo>
                          <a:lnTo>
                            <a:pt x="0" y="0"/>
                          </a:lnTo>
                          <a:lnTo>
                            <a:pt x="62302" y="0"/>
                          </a:lnTo>
                          <a:lnTo>
                            <a:pt x="62302" y="11566"/>
                          </a:lnTo>
                          <a:lnTo>
                            <a:pt x="12954" y="11566"/>
                          </a:lnTo>
                          <a:lnTo>
                            <a:pt x="12954" y="47575"/>
                          </a:lnTo>
                          <a:lnTo>
                            <a:pt x="59295" y="47575"/>
                          </a:lnTo>
                          <a:lnTo>
                            <a:pt x="59295" y="59064"/>
                          </a:lnTo>
                          <a:lnTo>
                            <a:pt x="12954" y="59064"/>
                          </a:lnTo>
                          <a:lnTo>
                            <a:pt x="12954" y="100239"/>
                          </a:lnTo>
                          <a:lnTo>
                            <a:pt x="62302" y="100239"/>
                          </a:lnTo>
                          <a:lnTo>
                            <a:pt x="62302" y="111805"/>
                          </a:lnTo>
                          <a:close/>
                        </a:path>
                      </a:pathLst>
                    </a:custGeom>
                    <a:solidFill>
                      <a:srgbClr val="FFFFFF"/>
                    </a:solidFill>
                    <a:ln w="7706" cap="flat">
                      <a:noFill/>
                      <a:prstDash val="solid"/>
                      <a:miter/>
                    </a:ln>
                  </p:spPr>
                  <p:txBody>
                    <a:bodyPr rtlCol="0" anchor="ctr"/>
                    <a:lstStyle/>
                    <a:p>
                      <a:endParaRPr lang="en-US"/>
                    </a:p>
                  </p:txBody>
                </p:sp>
                <p:sp>
                  <p:nvSpPr>
                    <p:cNvPr id="168" name="Graphic 4">
                      <a:extLst>
                        <a:ext uri="{FF2B5EF4-FFF2-40B4-BE49-F238E27FC236}">
                          <a16:creationId xmlns:a16="http://schemas.microsoft.com/office/drawing/2014/main" xmlns="" id="{15CA5E43-98EA-42A6-8BAF-F830A7623D1B}"/>
                        </a:ext>
                      </a:extLst>
                    </p:cNvPr>
                    <p:cNvSpPr/>
                    <p:nvPr/>
                  </p:nvSpPr>
                  <p:spPr>
                    <a:xfrm>
                      <a:off x="3976987" y="2209396"/>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2"/>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69" name="Graphic 4">
                      <a:extLst>
                        <a:ext uri="{FF2B5EF4-FFF2-40B4-BE49-F238E27FC236}">
                          <a16:creationId xmlns:a16="http://schemas.microsoft.com/office/drawing/2014/main" xmlns="" id="{553775F1-08B1-404E-A0BA-A09E379EE320}"/>
                        </a:ext>
                      </a:extLst>
                    </p:cNvPr>
                    <p:cNvSpPr/>
                    <p:nvPr/>
                  </p:nvSpPr>
                  <p:spPr>
                    <a:xfrm>
                      <a:off x="4089178" y="2207854"/>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4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1999"/>
                            <a:pt x="13956" y="43180"/>
                            <a:pt x="13956" y="57445"/>
                          </a:cubicBezTo>
                          <a:cubicBezTo>
                            <a:pt x="13956" y="72095"/>
                            <a:pt x="17349" y="83353"/>
                            <a:pt x="24212" y="91372"/>
                          </a:cubicBezTo>
                          <a:cubicBezTo>
                            <a:pt x="31074" y="99391"/>
                            <a:pt x="40867" y="103324"/>
                            <a:pt x="53512" y="103324"/>
                          </a:cubicBezTo>
                          <a:cubicBezTo>
                            <a:pt x="61300" y="103324"/>
                            <a:pt x="70244" y="101936"/>
                            <a:pt x="80191" y="99083"/>
                          </a:cubicBezTo>
                          <a:lnTo>
                            <a:pt x="80191" y="110494"/>
                          </a:lnTo>
                          <a:cubicBezTo>
                            <a:pt x="72481" y="113425"/>
                            <a:pt x="62919" y="114890"/>
                            <a:pt x="51508" y="114890"/>
                          </a:cubicBezTo>
                          <a:cubicBezTo>
                            <a:pt x="35006" y="114890"/>
                            <a:pt x="22361" y="109878"/>
                            <a:pt x="13417" y="99931"/>
                          </a:cubicBezTo>
                          <a:cubicBezTo>
                            <a:pt x="4472" y="89907"/>
                            <a:pt x="0" y="75719"/>
                            <a:pt x="0" y="57368"/>
                          </a:cubicBezTo>
                          <a:cubicBezTo>
                            <a:pt x="0" y="45879"/>
                            <a:pt x="2159" y="35778"/>
                            <a:pt x="6477" y="27065"/>
                          </a:cubicBezTo>
                          <a:cubicBezTo>
                            <a:pt x="10795" y="18352"/>
                            <a:pt x="17041" y="11720"/>
                            <a:pt x="25137" y="7017"/>
                          </a:cubicBezTo>
                          <a:cubicBezTo>
                            <a:pt x="33233" y="2313"/>
                            <a:pt x="42872" y="0"/>
                            <a:pt x="53821" y="0"/>
                          </a:cubicBezTo>
                          <a:cubicBezTo>
                            <a:pt x="65541" y="0"/>
                            <a:pt x="75796" y="2159"/>
                            <a:pt x="84587" y="6400"/>
                          </a:cubicBezTo>
                          <a:lnTo>
                            <a:pt x="79112" y="17580"/>
                          </a:lnTo>
                          <a:cubicBezTo>
                            <a:pt x="70630" y="13571"/>
                            <a:pt x="62148" y="11566"/>
                            <a:pt x="53667" y="11566"/>
                          </a:cubicBezTo>
                          <a:close/>
                        </a:path>
                      </a:pathLst>
                    </a:custGeom>
                    <a:solidFill>
                      <a:srgbClr val="FFFFFF"/>
                    </a:solidFill>
                    <a:ln w="7706" cap="flat">
                      <a:noFill/>
                      <a:prstDash val="solid"/>
                      <a:miter/>
                    </a:ln>
                  </p:spPr>
                  <p:txBody>
                    <a:bodyPr rtlCol="0" anchor="ctr"/>
                    <a:lstStyle/>
                    <a:p>
                      <a:endParaRPr lang="en-US"/>
                    </a:p>
                  </p:txBody>
                </p:sp>
                <p:sp>
                  <p:nvSpPr>
                    <p:cNvPr id="170" name="Graphic 4">
                      <a:extLst>
                        <a:ext uri="{FF2B5EF4-FFF2-40B4-BE49-F238E27FC236}">
                          <a16:creationId xmlns:a16="http://schemas.microsoft.com/office/drawing/2014/main" xmlns="" id="{E8709850-6809-4F92-AF99-47EBC189F095}"/>
                        </a:ext>
                      </a:extLst>
                    </p:cNvPr>
                    <p:cNvSpPr/>
                    <p:nvPr/>
                  </p:nvSpPr>
                  <p:spPr>
                    <a:xfrm>
                      <a:off x="4193812"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grpSp>
              <p:grpSp>
                <p:nvGrpSpPr>
                  <p:cNvPr id="151" name="Graphic 4">
                    <a:extLst>
                      <a:ext uri="{FF2B5EF4-FFF2-40B4-BE49-F238E27FC236}">
                        <a16:creationId xmlns:a16="http://schemas.microsoft.com/office/drawing/2014/main" xmlns="" id="{050BF8C7-148F-47B6-AFE5-F15A9E5B34D6}"/>
                      </a:ext>
                    </a:extLst>
                  </p:cNvPr>
                  <p:cNvGrpSpPr/>
                  <p:nvPr/>
                </p:nvGrpSpPr>
                <p:grpSpPr>
                  <a:xfrm>
                    <a:off x="3736798" y="1469707"/>
                    <a:ext cx="184748" cy="184748"/>
                    <a:chOff x="3736798" y="1469707"/>
                    <a:chExt cx="184748" cy="184748"/>
                  </a:xfrm>
                  <a:solidFill>
                    <a:srgbClr val="FFFFFF"/>
                  </a:solidFill>
                </p:grpSpPr>
                <p:sp>
                  <p:nvSpPr>
                    <p:cNvPr id="152" name="Graphic 4">
                      <a:extLst>
                        <a:ext uri="{FF2B5EF4-FFF2-40B4-BE49-F238E27FC236}">
                          <a16:creationId xmlns:a16="http://schemas.microsoft.com/office/drawing/2014/main" xmlns="" id="{A3113EE1-773A-4E11-8D0F-5FD37FD92617}"/>
                        </a:ext>
                      </a:extLst>
                    </p:cNvPr>
                    <p:cNvSpPr/>
                    <p:nvPr/>
                  </p:nvSpPr>
                  <p:spPr>
                    <a:xfrm>
                      <a:off x="3736798" y="1498391"/>
                      <a:ext cx="184748" cy="53589"/>
                    </a:xfrm>
                    <a:custGeom>
                      <a:avLst/>
                      <a:gdLst>
                        <a:gd name="connsiteX0" fmla="*/ 0 w 184748"/>
                        <a:gd name="connsiteY0" fmla="*/ 0 h 53589"/>
                        <a:gd name="connsiteX1" fmla="*/ 184749 w 184748"/>
                        <a:gd name="connsiteY1" fmla="*/ 0 h 53589"/>
                        <a:gd name="connsiteX2" fmla="*/ 184749 w 184748"/>
                        <a:gd name="connsiteY2" fmla="*/ 53590 h 53589"/>
                        <a:gd name="connsiteX3" fmla="*/ 0 w 184748"/>
                        <a:gd name="connsiteY3" fmla="*/ 53590 h 53589"/>
                      </a:gdLst>
                      <a:ahLst/>
                      <a:cxnLst>
                        <a:cxn ang="0">
                          <a:pos x="connsiteX0" y="connsiteY0"/>
                        </a:cxn>
                        <a:cxn ang="0">
                          <a:pos x="connsiteX1" y="connsiteY1"/>
                        </a:cxn>
                        <a:cxn ang="0">
                          <a:pos x="connsiteX2" y="connsiteY2"/>
                        </a:cxn>
                        <a:cxn ang="0">
                          <a:pos x="connsiteX3" y="connsiteY3"/>
                        </a:cxn>
                      </a:cxnLst>
                      <a:rect l="l" t="t" r="r" b="b"/>
                      <a:pathLst>
                        <a:path w="184748" h="53589">
                          <a:moveTo>
                            <a:pt x="0" y="0"/>
                          </a:moveTo>
                          <a:lnTo>
                            <a:pt x="184749" y="0"/>
                          </a:lnTo>
                          <a:lnTo>
                            <a:pt x="184749" y="53590"/>
                          </a:lnTo>
                          <a:lnTo>
                            <a:pt x="0" y="53590"/>
                          </a:lnTo>
                          <a:close/>
                        </a:path>
                      </a:pathLst>
                    </a:custGeom>
                    <a:solidFill>
                      <a:srgbClr val="FFFFFF"/>
                    </a:solidFill>
                    <a:ln w="7706" cap="flat">
                      <a:noFill/>
                      <a:prstDash val="solid"/>
                      <a:miter/>
                    </a:ln>
                  </p:spPr>
                  <p:txBody>
                    <a:bodyPr rtlCol="0" anchor="ctr"/>
                    <a:lstStyle/>
                    <a:p>
                      <a:endParaRPr lang="en-US"/>
                    </a:p>
                  </p:txBody>
                </p:sp>
                <p:sp>
                  <p:nvSpPr>
                    <p:cNvPr id="153" name="Graphic 4">
                      <a:extLst>
                        <a:ext uri="{FF2B5EF4-FFF2-40B4-BE49-F238E27FC236}">
                          <a16:creationId xmlns:a16="http://schemas.microsoft.com/office/drawing/2014/main" xmlns="" id="{E1C7E17F-2632-44E0-937C-C81B2C3ECDBD}"/>
                        </a:ext>
                      </a:extLst>
                    </p:cNvPr>
                    <p:cNvSpPr/>
                    <p:nvPr/>
                  </p:nvSpPr>
                  <p:spPr>
                    <a:xfrm>
                      <a:off x="3775968" y="1559228"/>
                      <a:ext cx="17271" cy="17349"/>
                    </a:xfrm>
                    <a:custGeom>
                      <a:avLst/>
                      <a:gdLst>
                        <a:gd name="connsiteX0" fmla="*/ 0 w 17271"/>
                        <a:gd name="connsiteY0" fmla="*/ 0 h 17349"/>
                        <a:gd name="connsiteX1" fmla="*/ 17272 w 17271"/>
                        <a:gd name="connsiteY1" fmla="*/ 0 h 17349"/>
                        <a:gd name="connsiteX2" fmla="*/ 17272 w 17271"/>
                        <a:gd name="connsiteY2" fmla="*/ 17349 h 17349"/>
                        <a:gd name="connsiteX3" fmla="*/ 0 w 17271"/>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271" h="17349">
                          <a:moveTo>
                            <a:pt x="0" y="0"/>
                          </a:moveTo>
                          <a:lnTo>
                            <a:pt x="17272" y="0"/>
                          </a:lnTo>
                          <a:lnTo>
                            <a:pt x="17272" y="17349"/>
                          </a:lnTo>
                          <a:lnTo>
                            <a:pt x="0" y="17349"/>
                          </a:lnTo>
                          <a:close/>
                        </a:path>
                      </a:pathLst>
                    </a:custGeom>
                    <a:solidFill>
                      <a:srgbClr val="FFFFFF"/>
                    </a:solidFill>
                    <a:ln w="7706" cap="flat">
                      <a:noFill/>
                      <a:prstDash val="solid"/>
                      <a:miter/>
                    </a:ln>
                  </p:spPr>
                  <p:txBody>
                    <a:bodyPr rtlCol="0" anchor="ctr"/>
                    <a:lstStyle/>
                    <a:p>
                      <a:endParaRPr lang="en-US"/>
                    </a:p>
                  </p:txBody>
                </p:sp>
                <p:sp>
                  <p:nvSpPr>
                    <p:cNvPr id="154" name="Graphic 4">
                      <a:extLst>
                        <a:ext uri="{FF2B5EF4-FFF2-40B4-BE49-F238E27FC236}">
                          <a16:creationId xmlns:a16="http://schemas.microsoft.com/office/drawing/2014/main" xmlns="" id="{5C50E05A-924C-4690-A664-8FF073FC7937}"/>
                        </a:ext>
                      </a:extLst>
                    </p:cNvPr>
                    <p:cNvSpPr/>
                    <p:nvPr/>
                  </p:nvSpPr>
                  <p:spPr>
                    <a:xfrm>
                      <a:off x="3865027" y="1559228"/>
                      <a:ext cx="17349" cy="17349"/>
                    </a:xfrm>
                    <a:custGeom>
                      <a:avLst/>
                      <a:gdLst>
                        <a:gd name="connsiteX0" fmla="*/ 0 w 17349"/>
                        <a:gd name="connsiteY0" fmla="*/ 0 h 17349"/>
                        <a:gd name="connsiteX1" fmla="*/ 17349 w 17349"/>
                        <a:gd name="connsiteY1" fmla="*/ 0 h 17349"/>
                        <a:gd name="connsiteX2" fmla="*/ 17349 w 17349"/>
                        <a:gd name="connsiteY2" fmla="*/ 17349 h 17349"/>
                        <a:gd name="connsiteX3" fmla="*/ 0 w 17349"/>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349" h="17349">
                          <a:moveTo>
                            <a:pt x="0" y="0"/>
                          </a:moveTo>
                          <a:lnTo>
                            <a:pt x="17349" y="0"/>
                          </a:lnTo>
                          <a:lnTo>
                            <a:pt x="17349" y="17349"/>
                          </a:lnTo>
                          <a:lnTo>
                            <a:pt x="0" y="17349"/>
                          </a:lnTo>
                          <a:close/>
                        </a:path>
                      </a:pathLst>
                    </a:custGeom>
                    <a:solidFill>
                      <a:srgbClr val="FFFFFF"/>
                    </a:solidFill>
                    <a:ln w="7706" cap="flat">
                      <a:noFill/>
                      <a:prstDash val="solid"/>
                      <a:miter/>
                    </a:ln>
                  </p:spPr>
                  <p:txBody>
                    <a:bodyPr rtlCol="0" anchor="ctr"/>
                    <a:lstStyle/>
                    <a:p>
                      <a:endParaRPr lang="en-US"/>
                    </a:p>
                  </p:txBody>
                </p:sp>
                <p:sp>
                  <p:nvSpPr>
                    <p:cNvPr id="155" name="Graphic 4">
                      <a:extLst>
                        <a:ext uri="{FF2B5EF4-FFF2-40B4-BE49-F238E27FC236}">
                          <a16:creationId xmlns:a16="http://schemas.microsoft.com/office/drawing/2014/main" xmlns="" id="{87C660E9-46B9-43F9-8432-17A5AC1D6C4A}"/>
                        </a:ext>
                      </a:extLst>
                    </p:cNvPr>
                    <p:cNvSpPr/>
                    <p:nvPr/>
                  </p:nvSpPr>
                  <p:spPr>
                    <a:xfrm>
                      <a:off x="3805423" y="1469707"/>
                      <a:ext cx="47420" cy="23749"/>
                    </a:xfrm>
                    <a:custGeom>
                      <a:avLst/>
                      <a:gdLst>
                        <a:gd name="connsiteX0" fmla="*/ 23749 w 47420"/>
                        <a:gd name="connsiteY0" fmla="*/ 0 h 23749"/>
                        <a:gd name="connsiteX1" fmla="*/ 47421 w 47420"/>
                        <a:gd name="connsiteY1" fmla="*/ 23749 h 23749"/>
                        <a:gd name="connsiteX2" fmla="*/ 40635 w 47420"/>
                        <a:gd name="connsiteY2" fmla="*/ 23749 h 23749"/>
                        <a:gd name="connsiteX3" fmla="*/ 23749 w 47420"/>
                        <a:gd name="connsiteY3" fmla="*/ 6785 h 23749"/>
                        <a:gd name="connsiteX4" fmla="*/ 6785 w 47420"/>
                        <a:gd name="connsiteY4" fmla="*/ 23749 h 23749"/>
                        <a:gd name="connsiteX5" fmla="*/ 0 w 47420"/>
                        <a:gd name="connsiteY5" fmla="*/ 23749 h 23749"/>
                        <a:gd name="connsiteX6" fmla="*/ 23749 w 47420"/>
                        <a:gd name="connsiteY6" fmla="*/ 0 h 2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20" h="23749">
                          <a:moveTo>
                            <a:pt x="23749" y="0"/>
                          </a:moveTo>
                          <a:cubicBezTo>
                            <a:pt x="36780" y="0"/>
                            <a:pt x="47421" y="10564"/>
                            <a:pt x="47421" y="23749"/>
                          </a:cubicBezTo>
                          <a:lnTo>
                            <a:pt x="40635" y="23749"/>
                          </a:lnTo>
                          <a:cubicBezTo>
                            <a:pt x="40635" y="14342"/>
                            <a:pt x="33079" y="6785"/>
                            <a:pt x="23749" y="6785"/>
                          </a:cubicBezTo>
                          <a:cubicBezTo>
                            <a:pt x="14419" y="6785"/>
                            <a:pt x="6785" y="14342"/>
                            <a:pt x="6785" y="23749"/>
                          </a:cubicBezTo>
                          <a:lnTo>
                            <a:pt x="0" y="23749"/>
                          </a:lnTo>
                          <a:cubicBezTo>
                            <a:pt x="0" y="10641"/>
                            <a:pt x="10641" y="0"/>
                            <a:pt x="23749" y="0"/>
                          </a:cubicBezTo>
                          <a:close/>
                        </a:path>
                      </a:pathLst>
                    </a:custGeom>
                    <a:solidFill>
                      <a:srgbClr val="FFFFFF"/>
                    </a:solidFill>
                    <a:ln w="7706" cap="flat">
                      <a:noFill/>
                      <a:prstDash val="solid"/>
                      <a:miter/>
                    </a:ln>
                  </p:spPr>
                  <p:txBody>
                    <a:bodyPr rtlCol="0" anchor="ctr"/>
                    <a:lstStyle/>
                    <a:p>
                      <a:endParaRPr lang="en-US"/>
                    </a:p>
                  </p:txBody>
                </p:sp>
                <p:sp>
                  <p:nvSpPr>
                    <p:cNvPr id="156" name="Graphic 4">
                      <a:extLst>
                        <a:ext uri="{FF2B5EF4-FFF2-40B4-BE49-F238E27FC236}">
                          <a16:creationId xmlns:a16="http://schemas.microsoft.com/office/drawing/2014/main" xmlns="" id="{1890FFA8-8920-47AB-9FE4-BE991FB1B7B5}"/>
                        </a:ext>
                      </a:extLst>
                    </p:cNvPr>
                    <p:cNvSpPr/>
                    <p:nvPr/>
                  </p:nvSpPr>
                  <p:spPr>
                    <a:xfrm>
                      <a:off x="3736798" y="1562390"/>
                      <a:ext cx="184748" cy="92065"/>
                    </a:xfrm>
                    <a:custGeom>
                      <a:avLst/>
                      <a:gdLst>
                        <a:gd name="connsiteX0" fmla="*/ 31845 w 184748"/>
                        <a:gd name="connsiteY0" fmla="*/ 0 h 92065"/>
                        <a:gd name="connsiteX1" fmla="*/ 31845 w 184748"/>
                        <a:gd name="connsiteY1" fmla="*/ 21513 h 92065"/>
                        <a:gd name="connsiteX2" fmla="*/ 63691 w 184748"/>
                        <a:gd name="connsiteY2" fmla="*/ 21513 h 92065"/>
                        <a:gd name="connsiteX3" fmla="*/ 63691 w 184748"/>
                        <a:gd name="connsiteY3" fmla="*/ 0 h 92065"/>
                        <a:gd name="connsiteX4" fmla="*/ 120904 w 184748"/>
                        <a:gd name="connsiteY4" fmla="*/ 0 h 92065"/>
                        <a:gd name="connsiteX5" fmla="*/ 120904 w 184748"/>
                        <a:gd name="connsiteY5" fmla="*/ 21513 h 92065"/>
                        <a:gd name="connsiteX6" fmla="*/ 152826 w 184748"/>
                        <a:gd name="connsiteY6" fmla="*/ 21513 h 92065"/>
                        <a:gd name="connsiteX7" fmla="*/ 152826 w 184748"/>
                        <a:gd name="connsiteY7" fmla="*/ 0 h 92065"/>
                        <a:gd name="connsiteX8" fmla="*/ 184749 w 184748"/>
                        <a:gd name="connsiteY8" fmla="*/ 0 h 92065"/>
                        <a:gd name="connsiteX9" fmla="*/ 184749 w 184748"/>
                        <a:gd name="connsiteY9" fmla="*/ 92066 h 92065"/>
                        <a:gd name="connsiteX10" fmla="*/ 0 w 184748"/>
                        <a:gd name="connsiteY10" fmla="*/ 92066 h 92065"/>
                        <a:gd name="connsiteX11" fmla="*/ 0 w 184748"/>
                        <a:gd name="connsiteY11" fmla="*/ 0 h 9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48" h="92065">
                          <a:moveTo>
                            <a:pt x="31845" y="0"/>
                          </a:moveTo>
                          <a:lnTo>
                            <a:pt x="31845" y="21513"/>
                          </a:lnTo>
                          <a:lnTo>
                            <a:pt x="63691" y="21513"/>
                          </a:lnTo>
                          <a:lnTo>
                            <a:pt x="63691" y="0"/>
                          </a:lnTo>
                          <a:lnTo>
                            <a:pt x="120904" y="0"/>
                          </a:lnTo>
                          <a:lnTo>
                            <a:pt x="120904" y="21513"/>
                          </a:lnTo>
                          <a:lnTo>
                            <a:pt x="152826" y="21513"/>
                          </a:lnTo>
                          <a:lnTo>
                            <a:pt x="152826" y="0"/>
                          </a:lnTo>
                          <a:lnTo>
                            <a:pt x="184749" y="0"/>
                          </a:lnTo>
                          <a:lnTo>
                            <a:pt x="184749" y="92066"/>
                          </a:lnTo>
                          <a:lnTo>
                            <a:pt x="0" y="92066"/>
                          </a:lnTo>
                          <a:lnTo>
                            <a:pt x="0" y="0"/>
                          </a:lnTo>
                          <a:close/>
                        </a:path>
                      </a:pathLst>
                    </a:custGeom>
                    <a:solidFill>
                      <a:srgbClr val="FFFFFF"/>
                    </a:solidFill>
                    <a:ln w="7706" cap="flat">
                      <a:noFill/>
                      <a:prstDash val="solid"/>
                      <a:miter/>
                    </a:ln>
                  </p:spPr>
                  <p:txBody>
                    <a:bodyPr rtlCol="0" anchor="ctr"/>
                    <a:lstStyle/>
                    <a:p>
                      <a:endParaRPr lang="en-US"/>
                    </a:p>
                  </p:txBody>
                </p:sp>
              </p:grpSp>
            </p:grpSp>
            <p:grpSp>
              <p:nvGrpSpPr>
                <p:cNvPr id="12" name="Graphic 4">
                  <a:extLst>
                    <a:ext uri="{FF2B5EF4-FFF2-40B4-BE49-F238E27FC236}">
                      <a16:creationId xmlns:a16="http://schemas.microsoft.com/office/drawing/2014/main" xmlns="" id="{76D0C599-A47A-492F-96E4-24A214A0AB9F}"/>
                    </a:ext>
                  </a:extLst>
                </p:cNvPr>
                <p:cNvGrpSpPr/>
                <p:nvPr/>
              </p:nvGrpSpPr>
              <p:grpSpPr>
                <a:xfrm>
                  <a:off x="6440868" y="4282113"/>
                  <a:ext cx="1852576" cy="1857819"/>
                  <a:chOff x="6440868" y="4282113"/>
                  <a:chExt cx="1852576" cy="1857819"/>
                </a:xfrm>
              </p:grpSpPr>
              <p:sp>
                <p:nvSpPr>
                  <p:cNvPr id="112" name="Graphic 4">
                    <a:extLst>
                      <a:ext uri="{FF2B5EF4-FFF2-40B4-BE49-F238E27FC236}">
                        <a16:creationId xmlns:a16="http://schemas.microsoft.com/office/drawing/2014/main" xmlns="" id="{EF6620F5-1203-49E7-A0D1-22006E9BA808}"/>
                      </a:ext>
                    </a:extLst>
                  </p:cNvPr>
                  <p:cNvSpPr/>
                  <p:nvPr/>
                </p:nvSpPr>
                <p:spPr>
                  <a:xfrm>
                    <a:off x="6440868" y="4282113"/>
                    <a:ext cx="1852576" cy="1857819"/>
                  </a:xfrm>
                  <a:custGeom>
                    <a:avLst/>
                    <a:gdLst>
                      <a:gd name="connsiteX0" fmla="*/ 487780 w 1852576"/>
                      <a:gd name="connsiteY0" fmla="*/ 1857820 h 1857819"/>
                      <a:gd name="connsiteX1" fmla="*/ 0 w 1852576"/>
                      <a:gd name="connsiteY1" fmla="*/ 517389 h 1857819"/>
                      <a:gd name="connsiteX2" fmla="*/ 617012 w 1852576"/>
                      <a:gd name="connsiteY2" fmla="*/ 0 h 1857819"/>
                      <a:gd name="connsiteX3" fmla="*/ 1852576 w 1852576"/>
                      <a:gd name="connsiteY3" fmla="*/ 713318 h 1857819"/>
                      <a:gd name="connsiteX4" fmla="*/ 487780 w 1852576"/>
                      <a:gd name="connsiteY4" fmla="*/ 1857820 h 1857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2576" h="1857819">
                        <a:moveTo>
                          <a:pt x="487780" y="1857820"/>
                        </a:moveTo>
                        <a:lnTo>
                          <a:pt x="0" y="517389"/>
                        </a:lnTo>
                        <a:cubicBezTo>
                          <a:pt x="246743" y="404735"/>
                          <a:pt x="461255" y="226541"/>
                          <a:pt x="617012" y="0"/>
                        </a:cubicBezTo>
                        <a:lnTo>
                          <a:pt x="1852576" y="713318"/>
                        </a:lnTo>
                        <a:cubicBezTo>
                          <a:pt x="1525334" y="1230630"/>
                          <a:pt x="1044879" y="1628657"/>
                          <a:pt x="487780" y="1857820"/>
                        </a:cubicBezTo>
                        <a:close/>
                      </a:path>
                    </a:pathLst>
                  </a:custGeom>
                  <a:solidFill>
                    <a:srgbClr val="4C9DA5"/>
                  </a:solidFill>
                  <a:ln w="7706" cap="flat">
                    <a:noFill/>
                    <a:prstDash val="solid"/>
                    <a:miter/>
                  </a:ln>
                </p:spPr>
                <p:txBody>
                  <a:bodyPr rtlCol="0" anchor="ctr"/>
                  <a:lstStyle/>
                  <a:p>
                    <a:endParaRPr lang="en-US"/>
                  </a:p>
                </p:txBody>
              </p:sp>
              <p:grpSp>
                <p:nvGrpSpPr>
                  <p:cNvPr id="113" name="Graphic 4">
                    <a:extLst>
                      <a:ext uri="{FF2B5EF4-FFF2-40B4-BE49-F238E27FC236}">
                        <a16:creationId xmlns:a16="http://schemas.microsoft.com/office/drawing/2014/main" xmlns="" id="{9C3CBE9E-B617-4FBD-8725-3AC27842139B}"/>
                      </a:ext>
                    </a:extLst>
                  </p:cNvPr>
                  <p:cNvGrpSpPr/>
                  <p:nvPr/>
                </p:nvGrpSpPr>
                <p:grpSpPr>
                  <a:xfrm>
                    <a:off x="6676662" y="4928116"/>
                    <a:ext cx="1322618" cy="442440"/>
                    <a:chOff x="6676662" y="4928116"/>
                    <a:chExt cx="1322618" cy="442440"/>
                  </a:xfrm>
                  <a:solidFill>
                    <a:srgbClr val="FFFFFF"/>
                  </a:solidFill>
                </p:grpSpPr>
                <p:sp>
                  <p:nvSpPr>
                    <p:cNvPr id="121" name="Graphic 4">
                      <a:extLst>
                        <a:ext uri="{FF2B5EF4-FFF2-40B4-BE49-F238E27FC236}">
                          <a16:creationId xmlns:a16="http://schemas.microsoft.com/office/drawing/2014/main" xmlns="" id="{37A85773-3AE4-41F9-B044-9D5F33261BD6}"/>
                        </a:ext>
                      </a:extLst>
                    </p:cNvPr>
                    <p:cNvSpPr/>
                    <p:nvPr/>
                  </p:nvSpPr>
                  <p:spPr>
                    <a:xfrm>
                      <a:off x="6865420" y="4929813"/>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22" name="Graphic 4">
                      <a:extLst>
                        <a:ext uri="{FF2B5EF4-FFF2-40B4-BE49-F238E27FC236}">
                          <a16:creationId xmlns:a16="http://schemas.microsoft.com/office/drawing/2014/main" xmlns="" id="{8A1C3E0A-F201-4C76-83AD-132BF4917C22}"/>
                        </a:ext>
                      </a:extLst>
                    </p:cNvPr>
                    <p:cNvSpPr/>
                    <p:nvPr/>
                  </p:nvSpPr>
                  <p:spPr>
                    <a:xfrm>
                      <a:off x="6931270" y="49293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3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01"/>
                          </a:moveTo>
                          <a:lnTo>
                            <a:pt x="54669" y="30380"/>
                          </a:lnTo>
                          <a:cubicBezTo>
                            <a:pt x="52973" y="25985"/>
                            <a:pt x="51276" y="20587"/>
                            <a:pt x="49503" y="14265"/>
                          </a:cubicBezTo>
                          <a:cubicBezTo>
                            <a:pt x="48346" y="19122"/>
                            <a:pt x="46804" y="24520"/>
                            <a:pt x="44723"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23" name="Graphic 4">
                      <a:extLst>
                        <a:ext uri="{FF2B5EF4-FFF2-40B4-BE49-F238E27FC236}">
                          <a16:creationId xmlns:a16="http://schemas.microsoft.com/office/drawing/2014/main" xmlns="" id="{A0461994-F67F-4F50-B03B-8BB64853F783}"/>
                        </a:ext>
                      </a:extLst>
                    </p:cNvPr>
                    <p:cNvSpPr/>
                    <p:nvPr/>
                  </p:nvSpPr>
                  <p:spPr>
                    <a:xfrm>
                      <a:off x="7045851" y="4929813"/>
                      <a:ext cx="87285" cy="111805"/>
                    </a:xfrm>
                    <a:custGeom>
                      <a:avLst/>
                      <a:gdLst>
                        <a:gd name="connsiteX0" fmla="*/ 87285 w 87285"/>
                        <a:gd name="connsiteY0" fmla="*/ 111805 h 111805"/>
                        <a:gd name="connsiteX1" fmla="*/ 72480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1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0"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1"/>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24" name="Graphic 4">
                      <a:extLst>
                        <a:ext uri="{FF2B5EF4-FFF2-40B4-BE49-F238E27FC236}">
                          <a16:creationId xmlns:a16="http://schemas.microsoft.com/office/drawing/2014/main" xmlns="" id="{A17F6617-8065-420B-B817-B11F835DD12B}"/>
                        </a:ext>
                      </a:extLst>
                    </p:cNvPr>
                    <p:cNvSpPr/>
                    <p:nvPr/>
                  </p:nvSpPr>
                  <p:spPr>
                    <a:xfrm>
                      <a:off x="7158042" y="4928194"/>
                      <a:ext cx="92991" cy="114967"/>
                    </a:xfrm>
                    <a:custGeom>
                      <a:avLst/>
                      <a:gdLst>
                        <a:gd name="connsiteX0" fmla="*/ 54977 w 92991"/>
                        <a:gd name="connsiteY0" fmla="*/ 54823 h 114967"/>
                        <a:gd name="connsiteX1" fmla="*/ 92991 w 92991"/>
                        <a:gd name="connsiteY1" fmla="*/ 54823 h 114967"/>
                        <a:gd name="connsiteX2" fmla="*/ 92991 w 92991"/>
                        <a:gd name="connsiteY2" fmla="*/ 109184 h 114967"/>
                        <a:gd name="connsiteX3" fmla="*/ 74948 w 92991"/>
                        <a:gd name="connsiteY3" fmla="*/ 113502 h 114967"/>
                        <a:gd name="connsiteX4" fmla="*/ 53666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1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3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3"/>
                          </a:moveTo>
                          <a:lnTo>
                            <a:pt x="92991" y="54823"/>
                          </a:lnTo>
                          <a:lnTo>
                            <a:pt x="92991" y="109184"/>
                          </a:lnTo>
                          <a:cubicBezTo>
                            <a:pt x="87054" y="111112"/>
                            <a:pt x="81040" y="112500"/>
                            <a:pt x="74948" y="113502"/>
                          </a:cubicBezTo>
                          <a:cubicBezTo>
                            <a:pt x="68857" y="114504"/>
                            <a:pt x="61763" y="114967"/>
                            <a:pt x="53666"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2" y="6940"/>
                          </a:cubicBezTo>
                          <a:cubicBezTo>
                            <a:pt x="35932" y="2313"/>
                            <a:pt x="46187" y="0"/>
                            <a:pt x="57985" y="0"/>
                          </a:cubicBezTo>
                          <a:cubicBezTo>
                            <a:pt x="69936" y="0"/>
                            <a:pt x="81040" y="2236"/>
                            <a:pt x="91295" y="6554"/>
                          </a:cubicBezTo>
                          <a:lnTo>
                            <a:pt x="86283" y="18043"/>
                          </a:lnTo>
                          <a:cubicBezTo>
                            <a:pt x="76182" y="13725"/>
                            <a:pt x="66466" y="11643"/>
                            <a:pt x="57136" y="11643"/>
                          </a:cubicBezTo>
                          <a:cubicBezTo>
                            <a:pt x="43489" y="11643"/>
                            <a:pt x="32925" y="15730"/>
                            <a:pt x="25214" y="23826"/>
                          </a:cubicBezTo>
                          <a:cubicBezTo>
                            <a:pt x="17580" y="31922"/>
                            <a:pt x="13725" y="43180"/>
                            <a:pt x="13725" y="57522"/>
                          </a:cubicBezTo>
                          <a:cubicBezTo>
                            <a:pt x="13725" y="72635"/>
                            <a:pt x="17426" y="84047"/>
                            <a:pt x="24751" y="91835"/>
                          </a:cubicBezTo>
                          <a:cubicBezTo>
                            <a:pt x="32154" y="99622"/>
                            <a:pt x="42949" y="103555"/>
                            <a:pt x="57213" y="103555"/>
                          </a:cubicBezTo>
                          <a:cubicBezTo>
                            <a:pt x="64924" y="103555"/>
                            <a:pt x="72558" y="102630"/>
                            <a:pt x="79960" y="100856"/>
                          </a:cubicBezTo>
                          <a:lnTo>
                            <a:pt x="79960" y="66466"/>
                          </a:lnTo>
                          <a:lnTo>
                            <a:pt x="54977" y="66466"/>
                          </a:lnTo>
                          <a:lnTo>
                            <a:pt x="54977" y="54823"/>
                          </a:lnTo>
                          <a:close/>
                        </a:path>
                      </a:pathLst>
                    </a:custGeom>
                    <a:solidFill>
                      <a:srgbClr val="FFFFFF"/>
                    </a:solidFill>
                    <a:ln w="7706" cap="flat">
                      <a:noFill/>
                      <a:prstDash val="solid"/>
                      <a:miter/>
                    </a:ln>
                  </p:spPr>
                  <p:txBody>
                    <a:bodyPr rtlCol="0" anchor="ctr"/>
                    <a:lstStyle/>
                    <a:p>
                      <a:endParaRPr lang="en-US"/>
                    </a:p>
                  </p:txBody>
                </p:sp>
                <p:sp>
                  <p:nvSpPr>
                    <p:cNvPr id="125" name="Graphic 4">
                      <a:extLst>
                        <a:ext uri="{FF2B5EF4-FFF2-40B4-BE49-F238E27FC236}">
                          <a16:creationId xmlns:a16="http://schemas.microsoft.com/office/drawing/2014/main" xmlns="" id="{096AB12C-FEDA-458F-BDB1-A8361CDC7F18}"/>
                        </a:ext>
                      </a:extLst>
                    </p:cNvPr>
                    <p:cNvSpPr/>
                    <p:nvPr/>
                  </p:nvSpPr>
                  <p:spPr>
                    <a:xfrm>
                      <a:off x="7276710" y="4929813"/>
                      <a:ext cx="85588" cy="113347"/>
                    </a:xfrm>
                    <a:custGeom>
                      <a:avLst/>
                      <a:gdLst>
                        <a:gd name="connsiteX0" fmla="*/ 85589 w 85588"/>
                        <a:gd name="connsiteY0" fmla="*/ 0 h 113347"/>
                        <a:gd name="connsiteX1" fmla="*/ 85589 w 85588"/>
                        <a:gd name="connsiteY1" fmla="*/ 72327 h 113347"/>
                        <a:gd name="connsiteX2" fmla="*/ 74023 w 85588"/>
                        <a:gd name="connsiteY2" fmla="*/ 102398 h 113347"/>
                        <a:gd name="connsiteX3" fmla="*/ 42255 w 85588"/>
                        <a:gd name="connsiteY3" fmla="*/ 113348 h 113347"/>
                        <a:gd name="connsiteX4" fmla="*/ 11026 w 85588"/>
                        <a:gd name="connsiteY4" fmla="*/ 102321 h 113347"/>
                        <a:gd name="connsiteX5" fmla="*/ 0 w 85588"/>
                        <a:gd name="connsiteY5" fmla="*/ 72018 h 113347"/>
                        <a:gd name="connsiteX6" fmla="*/ 0 w 85588"/>
                        <a:gd name="connsiteY6" fmla="*/ 0 h 113347"/>
                        <a:gd name="connsiteX7" fmla="*/ 13031 w 85588"/>
                        <a:gd name="connsiteY7" fmla="*/ 0 h 113347"/>
                        <a:gd name="connsiteX8" fmla="*/ 13031 w 85588"/>
                        <a:gd name="connsiteY8" fmla="*/ 72943 h 113347"/>
                        <a:gd name="connsiteX9" fmla="*/ 20665 w 85588"/>
                        <a:gd name="connsiteY9" fmla="*/ 94456 h 113347"/>
                        <a:gd name="connsiteX10" fmla="*/ 43180 w 85588"/>
                        <a:gd name="connsiteY10" fmla="*/ 101935 h 113347"/>
                        <a:gd name="connsiteX11" fmla="*/ 65001 w 85588"/>
                        <a:gd name="connsiteY11" fmla="*/ 94379 h 113347"/>
                        <a:gd name="connsiteX12" fmla="*/ 72635 w 85588"/>
                        <a:gd name="connsiteY12" fmla="*/ 72789 h 113347"/>
                        <a:gd name="connsiteX13" fmla="*/ 72635 w 85588"/>
                        <a:gd name="connsiteY13" fmla="*/ 0 h 113347"/>
                        <a:gd name="connsiteX14" fmla="*/ 85589 w 85588"/>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8" h="113347">
                          <a:moveTo>
                            <a:pt x="85589" y="0"/>
                          </a:moveTo>
                          <a:lnTo>
                            <a:pt x="85589" y="72327"/>
                          </a:lnTo>
                          <a:cubicBezTo>
                            <a:pt x="85589" y="85049"/>
                            <a:pt x="81733" y="95073"/>
                            <a:pt x="74023" y="102398"/>
                          </a:cubicBezTo>
                          <a:cubicBezTo>
                            <a:pt x="66312" y="109723"/>
                            <a:pt x="55748" y="113348"/>
                            <a:pt x="42255" y="113348"/>
                          </a:cubicBezTo>
                          <a:cubicBezTo>
                            <a:pt x="28761" y="113348"/>
                            <a:pt x="18352" y="109646"/>
                            <a:pt x="11026" y="102321"/>
                          </a:cubicBezTo>
                          <a:cubicBezTo>
                            <a:pt x="3624" y="94996"/>
                            <a:pt x="0" y="84895"/>
                            <a:pt x="0" y="72018"/>
                          </a:cubicBezTo>
                          <a:lnTo>
                            <a:pt x="0" y="0"/>
                          </a:lnTo>
                          <a:lnTo>
                            <a:pt x="13031" y="0"/>
                          </a:lnTo>
                          <a:lnTo>
                            <a:pt x="13031" y="72943"/>
                          </a:lnTo>
                          <a:cubicBezTo>
                            <a:pt x="13031" y="82273"/>
                            <a:pt x="15575" y="89444"/>
                            <a:pt x="20665" y="94456"/>
                          </a:cubicBezTo>
                          <a:cubicBezTo>
                            <a:pt x="25754" y="99468"/>
                            <a:pt x="33233" y="101935"/>
                            <a:pt x="43180" y="101935"/>
                          </a:cubicBezTo>
                          <a:cubicBezTo>
                            <a:pt x="52587" y="101935"/>
                            <a:pt x="59912" y="99391"/>
                            <a:pt x="65001" y="94379"/>
                          </a:cubicBezTo>
                          <a:cubicBezTo>
                            <a:pt x="70090" y="89367"/>
                            <a:pt x="72635" y="82119"/>
                            <a:pt x="72635" y="72789"/>
                          </a:cubicBezTo>
                          <a:lnTo>
                            <a:pt x="72635" y="0"/>
                          </a:lnTo>
                          <a:lnTo>
                            <a:pt x="85589" y="0"/>
                          </a:lnTo>
                          <a:close/>
                        </a:path>
                      </a:pathLst>
                    </a:custGeom>
                    <a:solidFill>
                      <a:srgbClr val="FFFFFF"/>
                    </a:solidFill>
                    <a:ln w="7706" cap="flat">
                      <a:noFill/>
                      <a:prstDash val="solid"/>
                      <a:miter/>
                    </a:ln>
                  </p:spPr>
                  <p:txBody>
                    <a:bodyPr rtlCol="0" anchor="ctr"/>
                    <a:lstStyle/>
                    <a:p>
                      <a:endParaRPr lang="en-US"/>
                    </a:p>
                  </p:txBody>
                </p:sp>
                <p:sp>
                  <p:nvSpPr>
                    <p:cNvPr id="126" name="Graphic 4">
                      <a:extLst>
                        <a:ext uri="{FF2B5EF4-FFF2-40B4-BE49-F238E27FC236}">
                          <a16:creationId xmlns:a16="http://schemas.microsoft.com/office/drawing/2014/main" xmlns="" id="{07DEB353-286C-4AB9-86AF-36E81600A0A8}"/>
                        </a:ext>
                      </a:extLst>
                    </p:cNvPr>
                    <p:cNvSpPr/>
                    <p:nvPr/>
                  </p:nvSpPr>
                  <p:spPr>
                    <a:xfrm>
                      <a:off x="7376487" y="49293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1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1" y="0"/>
                          </a:lnTo>
                          <a:lnTo>
                            <a:pt x="99082" y="112268"/>
                          </a:lnTo>
                          <a:lnTo>
                            <a:pt x="85666" y="112268"/>
                          </a:lnTo>
                          <a:close/>
                          <a:moveTo>
                            <a:pt x="67700" y="65001"/>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27" name="Graphic 4">
                      <a:extLst>
                        <a:ext uri="{FF2B5EF4-FFF2-40B4-BE49-F238E27FC236}">
                          <a16:creationId xmlns:a16="http://schemas.microsoft.com/office/drawing/2014/main" xmlns="" id="{0CCF3E4E-0D36-4A7A-AD41-777EEB3F773C}"/>
                        </a:ext>
                      </a:extLst>
                    </p:cNvPr>
                    <p:cNvSpPr/>
                    <p:nvPr/>
                  </p:nvSpPr>
                  <p:spPr>
                    <a:xfrm>
                      <a:off x="7485207" y="4928194"/>
                      <a:ext cx="92991" cy="114967"/>
                    </a:xfrm>
                    <a:custGeom>
                      <a:avLst/>
                      <a:gdLst>
                        <a:gd name="connsiteX0" fmla="*/ 54977 w 92991"/>
                        <a:gd name="connsiteY0" fmla="*/ 54823 h 114967"/>
                        <a:gd name="connsiteX1" fmla="*/ 92991 w 92991"/>
                        <a:gd name="connsiteY1" fmla="*/ 54823 h 114967"/>
                        <a:gd name="connsiteX2" fmla="*/ 92991 w 92991"/>
                        <a:gd name="connsiteY2" fmla="*/ 109184 h 114967"/>
                        <a:gd name="connsiteX3" fmla="*/ 74948 w 92991"/>
                        <a:gd name="connsiteY3" fmla="*/ 113502 h 114967"/>
                        <a:gd name="connsiteX4" fmla="*/ 53667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2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3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3"/>
                          </a:moveTo>
                          <a:lnTo>
                            <a:pt x="92991" y="54823"/>
                          </a:lnTo>
                          <a:lnTo>
                            <a:pt x="92991" y="109184"/>
                          </a:lnTo>
                          <a:cubicBezTo>
                            <a:pt x="87054" y="111112"/>
                            <a:pt x="81040" y="112500"/>
                            <a:pt x="74948" y="113502"/>
                          </a:cubicBezTo>
                          <a:cubicBezTo>
                            <a:pt x="68857" y="114504"/>
                            <a:pt x="61763" y="114967"/>
                            <a:pt x="53667"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2" y="6940"/>
                          </a:cubicBezTo>
                          <a:cubicBezTo>
                            <a:pt x="35932" y="2313"/>
                            <a:pt x="46187" y="0"/>
                            <a:pt x="57985" y="0"/>
                          </a:cubicBezTo>
                          <a:cubicBezTo>
                            <a:pt x="69936" y="0"/>
                            <a:pt x="81040" y="2236"/>
                            <a:pt x="91295" y="6554"/>
                          </a:cubicBezTo>
                          <a:lnTo>
                            <a:pt x="86283" y="18043"/>
                          </a:lnTo>
                          <a:cubicBezTo>
                            <a:pt x="76182" y="13725"/>
                            <a:pt x="66466" y="11643"/>
                            <a:pt x="57136" y="11643"/>
                          </a:cubicBezTo>
                          <a:cubicBezTo>
                            <a:pt x="43489" y="11643"/>
                            <a:pt x="32925" y="15730"/>
                            <a:pt x="25214" y="23826"/>
                          </a:cubicBezTo>
                          <a:cubicBezTo>
                            <a:pt x="17580" y="31922"/>
                            <a:pt x="13725" y="43180"/>
                            <a:pt x="13725" y="57522"/>
                          </a:cubicBezTo>
                          <a:cubicBezTo>
                            <a:pt x="13725" y="72635"/>
                            <a:pt x="17426" y="84047"/>
                            <a:pt x="24752" y="91835"/>
                          </a:cubicBezTo>
                          <a:cubicBezTo>
                            <a:pt x="32154" y="99622"/>
                            <a:pt x="42949" y="103555"/>
                            <a:pt x="57213" y="103555"/>
                          </a:cubicBezTo>
                          <a:cubicBezTo>
                            <a:pt x="64924" y="103555"/>
                            <a:pt x="72558" y="102630"/>
                            <a:pt x="79960" y="100856"/>
                          </a:cubicBezTo>
                          <a:lnTo>
                            <a:pt x="79960" y="66466"/>
                          </a:lnTo>
                          <a:lnTo>
                            <a:pt x="54977" y="66466"/>
                          </a:lnTo>
                          <a:lnTo>
                            <a:pt x="54977" y="54823"/>
                          </a:lnTo>
                          <a:close/>
                        </a:path>
                      </a:pathLst>
                    </a:custGeom>
                    <a:solidFill>
                      <a:srgbClr val="FFFFFF"/>
                    </a:solidFill>
                    <a:ln w="7706" cap="flat">
                      <a:noFill/>
                      <a:prstDash val="solid"/>
                      <a:miter/>
                    </a:ln>
                  </p:spPr>
                  <p:txBody>
                    <a:bodyPr rtlCol="0" anchor="ctr"/>
                    <a:lstStyle/>
                    <a:p>
                      <a:endParaRPr lang="en-US"/>
                    </a:p>
                  </p:txBody>
                </p:sp>
                <p:sp>
                  <p:nvSpPr>
                    <p:cNvPr id="128" name="Graphic 4">
                      <a:extLst>
                        <a:ext uri="{FF2B5EF4-FFF2-40B4-BE49-F238E27FC236}">
                          <a16:creationId xmlns:a16="http://schemas.microsoft.com/office/drawing/2014/main" xmlns="" id="{BB422C61-81F2-475E-A442-8273A312C3F2}"/>
                        </a:ext>
                      </a:extLst>
                    </p:cNvPr>
                    <p:cNvSpPr/>
                    <p:nvPr/>
                  </p:nvSpPr>
                  <p:spPr>
                    <a:xfrm>
                      <a:off x="7605032" y="4929813"/>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sp>
                  <p:nvSpPr>
                    <p:cNvPr id="129" name="Graphic 4">
                      <a:extLst>
                        <a:ext uri="{FF2B5EF4-FFF2-40B4-BE49-F238E27FC236}">
                          <a16:creationId xmlns:a16="http://schemas.microsoft.com/office/drawing/2014/main" xmlns="" id="{EF82D93D-81FE-4974-BCFF-0C04530500E5}"/>
                        </a:ext>
                      </a:extLst>
                    </p:cNvPr>
                    <p:cNvSpPr/>
                    <p:nvPr/>
                  </p:nvSpPr>
                  <p:spPr>
                    <a:xfrm>
                      <a:off x="7726090" y="4928116"/>
                      <a:ext cx="105482" cy="115198"/>
                    </a:xfrm>
                    <a:custGeom>
                      <a:avLst/>
                      <a:gdLst>
                        <a:gd name="connsiteX0" fmla="*/ 0 w 105482"/>
                        <a:gd name="connsiteY0" fmla="*/ 84510 h 115198"/>
                        <a:gd name="connsiteX1" fmla="*/ 5320 w 105482"/>
                        <a:gd name="connsiteY1" fmla="*/ 66929 h 115198"/>
                        <a:gd name="connsiteX2" fmla="*/ 24366 w 105482"/>
                        <a:gd name="connsiteY2" fmla="*/ 51508 h 115198"/>
                        <a:gd name="connsiteX3" fmla="*/ 15499 w 105482"/>
                        <a:gd name="connsiteY3" fmla="*/ 40481 h 115198"/>
                        <a:gd name="connsiteX4" fmla="*/ 11798 w 105482"/>
                        <a:gd name="connsiteY4" fmla="*/ 32693 h 115198"/>
                        <a:gd name="connsiteX5" fmla="*/ 10410 w 105482"/>
                        <a:gd name="connsiteY5" fmla="*/ 24289 h 115198"/>
                        <a:gd name="connsiteX6" fmla="*/ 17889 w 105482"/>
                        <a:gd name="connsiteY6" fmla="*/ 6400 h 115198"/>
                        <a:gd name="connsiteX7" fmla="*/ 38785 w 105482"/>
                        <a:gd name="connsiteY7" fmla="*/ 0 h 115198"/>
                        <a:gd name="connsiteX8" fmla="*/ 58293 w 105482"/>
                        <a:gd name="connsiteY8" fmla="*/ 6400 h 115198"/>
                        <a:gd name="connsiteX9" fmla="*/ 65387 w 105482"/>
                        <a:gd name="connsiteY9" fmla="*/ 24212 h 115198"/>
                        <a:gd name="connsiteX10" fmla="*/ 60221 w 105482"/>
                        <a:gd name="connsiteY10" fmla="*/ 39325 h 115198"/>
                        <a:gd name="connsiteX11" fmla="*/ 43026 w 105482"/>
                        <a:gd name="connsiteY11" fmla="*/ 53358 h 115198"/>
                        <a:gd name="connsiteX12" fmla="*/ 74177 w 105482"/>
                        <a:gd name="connsiteY12" fmla="*/ 83276 h 115198"/>
                        <a:gd name="connsiteX13" fmla="*/ 81040 w 105482"/>
                        <a:gd name="connsiteY13" fmla="*/ 72173 h 115198"/>
                        <a:gd name="connsiteX14" fmla="*/ 85358 w 105482"/>
                        <a:gd name="connsiteY14" fmla="*/ 58216 h 115198"/>
                        <a:gd name="connsiteX15" fmla="*/ 98234 w 105482"/>
                        <a:gd name="connsiteY15" fmla="*/ 58216 h 115198"/>
                        <a:gd name="connsiteX16" fmla="*/ 82582 w 105482"/>
                        <a:gd name="connsiteY16" fmla="*/ 91372 h 115198"/>
                        <a:gd name="connsiteX17" fmla="*/ 105483 w 105482"/>
                        <a:gd name="connsiteY17" fmla="*/ 113656 h 115198"/>
                        <a:gd name="connsiteX18" fmla="*/ 87980 w 105482"/>
                        <a:gd name="connsiteY18" fmla="*/ 113656 h 115198"/>
                        <a:gd name="connsiteX19" fmla="*/ 73869 w 105482"/>
                        <a:gd name="connsiteY19" fmla="*/ 100008 h 115198"/>
                        <a:gd name="connsiteX20" fmla="*/ 55517 w 105482"/>
                        <a:gd name="connsiteY20" fmla="*/ 111651 h 115198"/>
                        <a:gd name="connsiteX21" fmla="*/ 34698 w 105482"/>
                        <a:gd name="connsiteY21" fmla="*/ 115198 h 115198"/>
                        <a:gd name="connsiteX22" fmla="*/ 9176 w 105482"/>
                        <a:gd name="connsiteY22" fmla="*/ 107102 h 115198"/>
                        <a:gd name="connsiteX23" fmla="*/ 0 w 105482"/>
                        <a:gd name="connsiteY23" fmla="*/ 84510 h 115198"/>
                        <a:gd name="connsiteX24" fmla="*/ 34853 w 105482"/>
                        <a:gd name="connsiteY24" fmla="*/ 103632 h 115198"/>
                        <a:gd name="connsiteX25" fmla="*/ 65464 w 105482"/>
                        <a:gd name="connsiteY25" fmla="*/ 91835 h 115198"/>
                        <a:gd name="connsiteX26" fmla="*/ 32077 w 105482"/>
                        <a:gd name="connsiteY26" fmla="*/ 59373 h 115198"/>
                        <a:gd name="connsiteX27" fmla="*/ 20048 w 105482"/>
                        <a:gd name="connsiteY27" fmla="*/ 68009 h 115198"/>
                        <a:gd name="connsiteX28" fmla="*/ 14882 w 105482"/>
                        <a:gd name="connsiteY28" fmla="*/ 75334 h 115198"/>
                        <a:gd name="connsiteX29" fmla="*/ 13185 w 105482"/>
                        <a:gd name="connsiteY29" fmla="*/ 84201 h 115198"/>
                        <a:gd name="connsiteX30" fmla="*/ 19122 w 105482"/>
                        <a:gd name="connsiteY30" fmla="*/ 98389 h 115198"/>
                        <a:gd name="connsiteX31" fmla="*/ 34853 w 105482"/>
                        <a:gd name="connsiteY31" fmla="*/ 103632 h 115198"/>
                        <a:gd name="connsiteX32" fmla="*/ 22978 w 105482"/>
                        <a:gd name="connsiteY32" fmla="*/ 23981 h 115198"/>
                        <a:gd name="connsiteX33" fmla="*/ 25754 w 105482"/>
                        <a:gd name="connsiteY33" fmla="*/ 34005 h 115198"/>
                        <a:gd name="connsiteX34" fmla="*/ 35161 w 105482"/>
                        <a:gd name="connsiteY34" fmla="*/ 45493 h 115198"/>
                        <a:gd name="connsiteX35" fmla="*/ 48886 w 105482"/>
                        <a:gd name="connsiteY35" fmla="*/ 34930 h 115198"/>
                        <a:gd name="connsiteX36" fmla="*/ 52741 w 105482"/>
                        <a:gd name="connsiteY36" fmla="*/ 23749 h 115198"/>
                        <a:gd name="connsiteX37" fmla="*/ 48809 w 105482"/>
                        <a:gd name="connsiteY37" fmla="*/ 14188 h 115198"/>
                        <a:gd name="connsiteX38" fmla="*/ 38322 w 105482"/>
                        <a:gd name="connsiteY38" fmla="*/ 10487 h 115198"/>
                        <a:gd name="connsiteX39" fmla="*/ 27296 w 105482"/>
                        <a:gd name="connsiteY39" fmla="*/ 14188 h 115198"/>
                        <a:gd name="connsiteX40" fmla="*/ 22978 w 105482"/>
                        <a:gd name="connsiteY40" fmla="*/ 23981 h 11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82" h="115198">
                          <a:moveTo>
                            <a:pt x="0" y="84510"/>
                          </a:moveTo>
                          <a:cubicBezTo>
                            <a:pt x="0" y="77878"/>
                            <a:pt x="1773" y="72018"/>
                            <a:pt x="5320" y="66929"/>
                          </a:cubicBezTo>
                          <a:cubicBezTo>
                            <a:pt x="8868" y="61840"/>
                            <a:pt x="15267" y="56674"/>
                            <a:pt x="24366" y="51508"/>
                          </a:cubicBezTo>
                          <a:cubicBezTo>
                            <a:pt x="20048" y="46650"/>
                            <a:pt x="17118" y="43026"/>
                            <a:pt x="15499" y="40481"/>
                          </a:cubicBezTo>
                          <a:cubicBezTo>
                            <a:pt x="13956" y="38014"/>
                            <a:pt x="12723" y="35392"/>
                            <a:pt x="11798" y="32693"/>
                          </a:cubicBezTo>
                          <a:cubicBezTo>
                            <a:pt x="10872" y="29995"/>
                            <a:pt x="10410" y="27219"/>
                            <a:pt x="10410" y="24289"/>
                          </a:cubicBezTo>
                          <a:cubicBezTo>
                            <a:pt x="10410" y="16655"/>
                            <a:pt x="12877" y="10641"/>
                            <a:pt x="17889" y="6400"/>
                          </a:cubicBezTo>
                          <a:cubicBezTo>
                            <a:pt x="22901" y="2082"/>
                            <a:pt x="29840" y="0"/>
                            <a:pt x="38785" y="0"/>
                          </a:cubicBezTo>
                          <a:cubicBezTo>
                            <a:pt x="47036" y="0"/>
                            <a:pt x="53512" y="2159"/>
                            <a:pt x="58293" y="6400"/>
                          </a:cubicBezTo>
                          <a:cubicBezTo>
                            <a:pt x="63074" y="10641"/>
                            <a:pt x="65387" y="16578"/>
                            <a:pt x="65387" y="24212"/>
                          </a:cubicBezTo>
                          <a:cubicBezTo>
                            <a:pt x="65387" y="29687"/>
                            <a:pt x="63613" y="34698"/>
                            <a:pt x="60221" y="39325"/>
                          </a:cubicBezTo>
                          <a:cubicBezTo>
                            <a:pt x="56828" y="43951"/>
                            <a:pt x="51045" y="48655"/>
                            <a:pt x="43026" y="53358"/>
                          </a:cubicBezTo>
                          <a:lnTo>
                            <a:pt x="74177" y="83276"/>
                          </a:lnTo>
                          <a:cubicBezTo>
                            <a:pt x="77030" y="80114"/>
                            <a:pt x="79343" y="76413"/>
                            <a:pt x="81040" y="72173"/>
                          </a:cubicBezTo>
                          <a:cubicBezTo>
                            <a:pt x="82736" y="67931"/>
                            <a:pt x="84201" y="63228"/>
                            <a:pt x="85358" y="58216"/>
                          </a:cubicBezTo>
                          <a:lnTo>
                            <a:pt x="98234" y="58216"/>
                          </a:lnTo>
                          <a:cubicBezTo>
                            <a:pt x="94765" y="72789"/>
                            <a:pt x="89521" y="83893"/>
                            <a:pt x="82582" y="91372"/>
                          </a:cubicBezTo>
                          <a:lnTo>
                            <a:pt x="105483" y="113656"/>
                          </a:lnTo>
                          <a:lnTo>
                            <a:pt x="87980" y="113656"/>
                          </a:lnTo>
                          <a:lnTo>
                            <a:pt x="73869" y="100008"/>
                          </a:lnTo>
                          <a:cubicBezTo>
                            <a:pt x="67854" y="105406"/>
                            <a:pt x="61763" y="109261"/>
                            <a:pt x="55517" y="111651"/>
                          </a:cubicBezTo>
                          <a:cubicBezTo>
                            <a:pt x="49272" y="114042"/>
                            <a:pt x="42332" y="115198"/>
                            <a:pt x="34698" y="115198"/>
                          </a:cubicBezTo>
                          <a:cubicBezTo>
                            <a:pt x="23749" y="115198"/>
                            <a:pt x="15267" y="112500"/>
                            <a:pt x="9176" y="107102"/>
                          </a:cubicBezTo>
                          <a:cubicBezTo>
                            <a:pt x="3007" y="101550"/>
                            <a:pt x="0" y="94071"/>
                            <a:pt x="0" y="84510"/>
                          </a:cubicBezTo>
                          <a:close/>
                          <a:moveTo>
                            <a:pt x="34853" y="103632"/>
                          </a:moveTo>
                          <a:cubicBezTo>
                            <a:pt x="47112" y="103632"/>
                            <a:pt x="57368" y="99699"/>
                            <a:pt x="65464" y="91835"/>
                          </a:cubicBezTo>
                          <a:lnTo>
                            <a:pt x="32077" y="59373"/>
                          </a:lnTo>
                          <a:cubicBezTo>
                            <a:pt x="26448" y="62843"/>
                            <a:pt x="22438" y="65695"/>
                            <a:pt x="20048" y="68009"/>
                          </a:cubicBezTo>
                          <a:cubicBezTo>
                            <a:pt x="17735" y="70245"/>
                            <a:pt x="15961" y="72712"/>
                            <a:pt x="14882" y="75334"/>
                          </a:cubicBezTo>
                          <a:cubicBezTo>
                            <a:pt x="13725" y="77956"/>
                            <a:pt x="13185" y="80885"/>
                            <a:pt x="13185" y="84201"/>
                          </a:cubicBezTo>
                          <a:cubicBezTo>
                            <a:pt x="13185" y="90138"/>
                            <a:pt x="15190" y="94919"/>
                            <a:pt x="19122" y="98389"/>
                          </a:cubicBezTo>
                          <a:cubicBezTo>
                            <a:pt x="23055" y="101936"/>
                            <a:pt x="28298" y="103632"/>
                            <a:pt x="34853" y="103632"/>
                          </a:cubicBezTo>
                          <a:close/>
                          <a:moveTo>
                            <a:pt x="22978" y="23981"/>
                          </a:moveTo>
                          <a:cubicBezTo>
                            <a:pt x="22978" y="27527"/>
                            <a:pt x="23903" y="30843"/>
                            <a:pt x="25754" y="34005"/>
                          </a:cubicBezTo>
                          <a:cubicBezTo>
                            <a:pt x="27604" y="37166"/>
                            <a:pt x="30688" y="41021"/>
                            <a:pt x="35161" y="45493"/>
                          </a:cubicBezTo>
                          <a:cubicBezTo>
                            <a:pt x="41715" y="41638"/>
                            <a:pt x="46341" y="38168"/>
                            <a:pt x="48886" y="34930"/>
                          </a:cubicBezTo>
                          <a:cubicBezTo>
                            <a:pt x="51430" y="31691"/>
                            <a:pt x="52741" y="27990"/>
                            <a:pt x="52741" y="23749"/>
                          </a:cubicBezTo>
                          <a:cubicBezTo>
                            <a:pt x="52741" y="19817"/>
                            <a:pt x="51430" y="16655"/>
                            <a:pt x="48809" y="14188"/>
                          </a:cubicBezTo>
                          <a:cubicBezTo>
                            <a:pt x="46187" y="11720"/>
                            <a:pt x="42717" y="10487"/>
                            <a:pt x="38322" y="10487"/>
                          </a:cubicBezTo>
                          <a:cubicBezTo>
                            <a:pt x="33773" y="10487"/>
                            <a:pt x="30072" y="11720"/>
                            <a:pt x="27296" y="14188"/>
                          </a:cubicBezTo>
                          <a:cubicBezTo>
                            <a:pt x="24520" y="16655"/>
                            <a:pt x="22978" y="19817"/>
                            <a:pt x="22978" y="23981"/>
                          </a:cubicBezTo>
                          <a:close/>
                        </a:path>
                      </a:pathLst>
                    </a:custGeom>
                    <a:solidFill>
                      <a:srgbClr val="FFFFFF"/>
                    </a:solidFill>
                    <a:ln w="7706" cap="flat">
                      <a:noFill/>
                      <a:prstDash val="solid"/>
                      <a:miter/>
                    </a:ln>
                  </p:spPr>
                  <p:txBody>
                    <a:bodyPr rtlCol="0" anchor="ctr"/>
                    <a:lstStyle/>
                    <a:p>
                      <a:endParaRPr lang="en-US"/>
                    </a:p>
                  </p:txBody>
                </p:sp>
                <p:sp>
                  <p:nvSpPr>
                    <p:cNvPr id="130" name="Graphic 4">
                      <a:extLst>
                        <a:ext uri="{FF2B5EF4-FFF2-40B4-BE49-F238E27FC236}">
                          <a16:creationId xmlns:a16="http://schemas.microsoft.com/office/drawing/2014/main" xmlns="" id="{A1C1E881-CA6A-4BF2-BC68-F8ED5B7502F0}"/>
                        </a:ext>
                      </a:extLst>
                    </p:cNvPr>
                    <p:cNvSpPr/>
                    <p:nvPr/>
                  </p:nvSpPr>
                  <p:spPr>
                    <a:xfrm>
                      <a:off x="6676662" y="5092046"/>
                      <a:ext cx="84586" cy="114889"/>
                    </a:xfrm>
                    <a:custGeom>
                      <a:avLst/>
                      <a:gdLst>
                        <a:gd name="connsiteX0" fmla="*/ 53666 w 84586"/>
                        <a:gd name="connsiteY0" fmla="*/ 11566 h 114889"/>
                        <a:gd name="connsiteX1" fmla="*/ 24597 w 84586"/>
                        <a:gd name="connsiteY1" fmla="*/ 23826 h 114889"/>
                        <a:gd name="connsiteX2" fmla="*/ 13956 w 84586"/>
                        <a:gd name="connsiteY2" fmla="*/ 57445 h 114889"/>
                        <a:gd name="connsiteX3" fmla="*/ 24211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1 h 114889"/>
                        <a:gd name="connsiteX15" fmla="*/ 53666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6" y="11566"/>
                          </a:moveTo>
                          <a:cubicBezTo>
                            <a:pt x="41406" y="11566"/>
                            <a:pt x="31691" y="15653"/>
                            <a:pt x="24597" y="23826"/>
                          </a:cubicBezTo>
                          <a:cubicBezTo>
                            <a:pt x="17503" y="32000"/>
                            <a:pt x="13956" y="43180"/>
                            <a:pt x="13956" y="57445"/>
                          </a:cubicBezTo>
                          <a:cubicBezTo>
                            <a:pt x="13956" y="72095"/>
                            <a:pt x="17349" y="83353"/>
                            <a:pt x="24211" y="91372"/>
                          </a:cubicBezTo>
                          <a:cubicBezTo>
                            <a:pt x="31074" y="99391"/>
                            <a:pt x="40867" y="103324"/>
                            <a:pt x="53512" y="103324"/>
                          </a:cubicBezTo>
                          <a:cubicBezTo>
                            <a:pt x="61300" y="103324"/>
                            <a:pt x="70244" y="101936"/>
                            <a:pt x="80191" y="99083"/>
                          </a:cubicBezTo>
                          <a:lnTo>
                            <a:pt x="80191" y="110495"/>
                          </a:lnTo>
                          <a:cubicBezTo>
                            <a:pt x="72403" y="113425"/>
                            <a:pt x="62842" y="114890"/>
                            <a:pt x="51508" y="114890"/>
                          </a:cubicBezTo>
                          <a:cubicBezTo>
                            <a:pt x="35006" y="114890"/>
                            <a:pt x="22361" y="109878"/>
                            <a:pt x="13417" y="99931"/>
                          </a:cubicBezTo>
                          <a:cubicBezTo>
                            <a:pt x="4472" y="89984"/>
                            <a:pt x="0" y="75719"/>
                            <a:pt x="0" y="57368"/>
                          </a:cubicBezTo>
                          <a:cubicBezTo>
                            <a:pt x="0" y="45879"/>
                            <a:pt x="2159" y="35778"/>
                            <a:pt x="6477" y="27065"/>
                          </a:cubicBezTo>
                          <a:cubicBezTo>
                            <a:pt x="10795" y="18429"/>
                            <a:pt x="17040" y="11720"/>
                            <a:pt x="25137" y="7017"/>
                          </a:cubicBezTo>
                          <a:cubicBezTo>
                            <a:pt x="33233" y="2313"/>
                            <a:pt x="42872" y="0"/>
                            <a:pt x="53821" y="0"/>
                          </a:cubicBezTo>
                          <a:cubicBezTo>
                            <a:pt x="65541" y="0"/>
                            <a:pt x="75796" y="2159"/>
                            <a:pt x="84586" y="6400"/>
                          </a:cubicBezTo>
                          <a:lnTo>
                            <a:pt x="79112" y="17581"/>
                          </a:lnTo>
                          <a:cubicBezTo>
                            <a:pt x="70630" y="13494"/>
                            <a:pt x="62148" y="11566"/>
                            <a:pt x="53666" y="11566"/>
                          </a:cubicBezTo>
                          <a:close/>
                        </a:path>
                      </a:pathLst>
                    </a:custGeom>
                    <a:solidFill>
                      <a:srgbClr val="FFFFFF"/>
                    </a:solidFill>
                    <a:ln w="7706" cap="flat">
                      <a:noFill/>
                      <a:prstDash val="solid"/>
                      <a:miter/>
                    </a:ln>
                  </p:spPr>
                  <p:txBody>
                    <a:bodyPr rtlCol="0" anchor="ctr"/>
                    <a:lstStyle/>
                    <a:p>
                      <a:endParaRPr lang="en-US"/>
                    </a:p>
                  </p:txBody>
                </p:sp>
                <p:sp>
                  <p:nvSpPr>
                    <p:cNvPr id="131" name="Graphic 4">
                      <a:extLst>
                        <a:ext uri="{FF2B5EF4-FFF2-40B4-BE49-F238E27FC236}">
                          <a16:creationId xmlns:a16="http://schemas.microsoft.com/office/drawing/2014/main" xmlns="" id="{820C9A97-D72D-45A9-8DD8-B33AFE5B17F2}"/>
                        </a:ext>
                      </a:extLst>
                    </p:cNvPr>
                    <p:cNvSpPr/>
                    <p:nvPr/>
                  </p:nvSpPr>
                  <p:spPr>
                    <a:xfrm>
                      <a:off x="6775514" y="5091738"/>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725 w 102783"/>
                        <a:gd name="connsiteY9" fmla="*/ 57599 h 115120"/>
                        <a:gd name="connsiteX10" fmla="*/ 23363 w 102783"/>
                        <a:gd name="connsiteY10" fmla="*/ 92066 h 115120"/>
                        <a:gd name="connsiteX11" fmla="*/ 51430 w 102783"/>
                        <a:gd name="connsiteY11" fmla="*/ 103786 h 115120"/>
                        <a:gd name="connsiteX12" fmla="*/ 79497 w 102783"/>
                        <a:gd name="connsiteY12" fmla="*/ 92066 h 115120"/>
                        <a:gd name="connsiteX13" fmla="*/ 88981 w 102783"/>
                        <a:gd name="connsiteY13" fmla="*/ 57599 h 115120"/>
                        <a:gd name="connsiteX14" fmla="*/ 79497 w 102783"/>
                        <a:gd name="connsiteY14" fmla="*/ 23363 h 115120"/>
                        <a:gd name="connsiteX15" fmla="*/ 51585 w 102783"/>
                        <a:gd name="connsiteY15" fmla="*/ 11720 h 115120"/>
                        <a:gd name="connsiteX16" fmla="*/ 23286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09955"/>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8" y="25445"/>
                            <a:pt x="102783" y="39633"/>
                            <a:pt x="102783" y="57599"/>
                          </a:cubicBezTo>
                          <a:close/>
                          <a:moveTo>
                            <a:pt x="13725" y="57599"/>
                          </a:moveTo>
                          <a:cubicBezTo>
                            <a:pt x="13725" y="72712"/>
                            <a:pt x="16963" y="84201"/>
                            <a:pt x="23363" y="92066"/>
                          </a:cubicBezTo>
                          <a:cubicBezTo>
                            <a:pt x="29763" y="99931"/>
                            <a:pt x="39170" y="103786"/>
                            <a:pt x="51430" y="103786"/>
                          </a:cubicBezTo>
                          <a:cubicBezTo>
                            <a:pt x="63844" y="103786"/>
                            <a:pt x="73175" y="99854"/>
                            <a:pt x="79497" y="92066"/>
                          </a:cubicBezTo>
                          <a:cubicBezTo>
                            <a:pt x="85820" y="84278"/>
                            <a:pt x="88981" y="72789"/>
                            <a:pt x="88981" y="57599"/>
                          </a:cubicBezTo>
                          <a:cubicBezTo>
                            <a:pt x="88981" y="42563"/>
                            <a:pt x="85820" y="31151"/>
                            <a:pt x="79497" y="23363"/>
                          </a:cubicBezTo>
                          <a:cubicBezTo>
                            <a:pt x="73175" y="15575"/>
                            <a:pt x="63922" y="11720"/>
                            <a:pt x="51585" y="11720"/>
                          </a:cubicBezTo>
                          <a:cubicBezTo>
                            <a:pt x="39170" y="11720"/>
                            <a:pt x="29763" y="15653"/>
                            <a:pt x="23286" y="23440"/>
                          </a:cubicBezTo>
                          <a:cubicBezTo>
                            <a:pt x="16963" y="31228"/>
                            <a:pt x="13725" y="42640"/>
                            <a:pt x="13725" y="57599"/>
                          </a:cubicBezTo>
                          <a:close/>
                        </a:path>
                      </a:pathLst>
                    </a:custGeom>
                    <a:solidFill>
                      <a:srgbClr val="FFFFFF"/>
                    </a:solidFill>
                    <a:ln w="7706" cap="flat">
                      <a:noFill/>
                      <a:prstDash val="solid"/>
                      <a:miter/>
                    </a:ln>
                  </p:spPr>
                  <p:txBody>
                    <a:bodyPr rtlCol="0" anchor="ctr"/>
                    <a:lstStyle/>
                    <a:p>
                      <a:endParaRPr lang="en-US"/>
                    </a:p>
                  </p:txBody>
                </p:sp>
                <p:sp>
                  <p:nvSpPr>
                    <p:cNvPr id="132" name="Graphic 4">
                      <a:extLst>
                        <a:ext uri="{FF2B5EF4-FFF2-40B4-BE49-F238E27FC236}">
                          <a16:creationId xmlns:a16="http://schemas.microsoft.com/office/drawing/2014/main" xmlns="" id="{9D427F6F-061D-4E4E-9132-1E2C25C0C841}"/>
                        </a:ext>
                      </a:extLst>
                    </p:cNvPr>
                    <p:cNvSpPr/>
                    <p:nvPr/>
                  </p:nvSpPr>
                  <p:spPr>
                    <a:xfrm>
                      <a:off x="6903203" y="5093588"/>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2 h 111805"/>
                        <a:gd name="connsiteX4" fmla="*/ 12029 w 110725"/>
                        <a:gd name="connsiteY4" fmla="*/ 111805 h 111805"/>
                        <a:gd name="connsiteX5" fmla="*/ 0 w 110725"/>
                        <a:gd name="connsiteY5" fmla="*/ 111805 h 111805"/>
                        <a:gd name="connsiteX6" fmla="*/ 0 w 110725"/>
                        <a:gd name="connsiteY6" fmla="*/ 0 h 111805"/>
                        <a:gd name="connsiteX7" fmla="*/ 19585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2"/>
                          </a:cubicBezTo>
                          <a:lnTo>
                            <a:pt x="12029" y="111805"/>
                          </a:lnTo>
                          <a:lnTo>
                            <a:pt x="0" y="111805"/>
                          </a:lnTo>
                          <a:lnTo>
                            <a:pt x="0" y="0"/>
                          </a:lnTo>
                          <a:lnTo>
                            <a:pt x="19585" y="0"/>
                          </a:lnTo>
                          <a:lnTo>
                            <a:pt x="54977" y="92220"/>
                          </a:lnTo>
                          <a:lnTo>
                            <a:pt x="55594" y="92220"/>
                          </a:lnTo>
                          <a:lnTo>
                            <a:pt x="91295" y="0"/>
                          </a:lnTo>
                          <a:lnTo>
                            <a:pt x="110726" y="0"/>
                          </a:lnTo>
                          <a:lnTo>
                            <a:pt x="110726" y="111805"/>
                          </a:lnTo>
                          <a:lnTo>
                            <a:pt x="97695" y="111805"/>
                          </a:lnTo>
                          <a:lnTo>
                            <a:pt x="97695" y="39787"/>
                          </a:lnTo>
                          <a:cubicBezTo>
                            <a:pt x="97695" y="31537"/>
                            <a:pt x="98080" y="22515"/>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133" name="Graphic 4">
                      <a:extLst>
                        <a:ext uri="{FF2B5EF4-FFF2-40B4-BE49-F238E27FC236}">
                          <a16:creationId xmlns:a16="http://schemas.microsoft.com/office/drawing/2014/main" xmlns="" id="{08BC8C87-FD52-4210-9771-5C4AC9341A0F}"/>
                        </a:ext>
                      </a:extLst>
                    </p:cNvPr>
                    <p:cNvSpPr/>
                    <p:nvPr/>
                  </p:nvSpPr>
                  <p:spPr>
                    <a:xfrm>
                      <a:off x="7044617" y="5093588"/>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2 h 111805"/>
                        <a:gd name="connsiteX4" fmla="*/ 12029 w 110725"/>
                        <a:gd name="connsiteY4" fmla="*/ 111805 h 111805"/>
                        <a:gd name="connsiteX5" fmla="*/ 0 w 110725"/>
                        <a:gd name="connsiteY5" fmla="*/ 111805 h 111805"/>
                        <a:gd name="connsiteX6" fmla="*/ 0 w 110725"/>
                        <a:gd name="connsiteY6" fmla="*/ 0 h 111805"/>
                        <a:gd name="connsiteX7" fmla="*/ 19586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8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2"/>
                          </a:cubicBezTo>
                          <a:lnTo>
                            <a:pt x="12029" y="111805"/>
                          </a:lnTo>
                          <a:lnTo>
                            <a:pt x="0" y="111805"/>
                          </a:lnTo>
                          <a:lnTo>
                            <a:pt x="0" y="0"/>
                          </a:lnTo>
                          <a:lnTo>
                            <a:pt x="19586" y="0"/>
                          </a:lnTo>
                          <a:lnTo>
                            <a:pt x="54977" y="92220"/>
                          </a:lnTo>
                          <a:lnTo>
                            <a:pt x="55594" y="92220"/>
                          </a:lnTo>
                          <a:lnTo>
                            <a:pt x="91295" y="0"/>
                          </a:lnTo>
                          <a:lnTo>
                            <a:pt x="110726" y="0"/>
                          </a:lnTo>
                          <a:lnTo>
                            <a:pt x="110726" y="111805"/>
                          </a:lnTo>
                          <a:lnTo>
                            <a:pt x="97695" y="111805"/>
                          </a:lnTo>
                          <a:lnTo>
                            <a:pt x="97695" y="39787"/>
                          </a:lnTo>
                          <a:cubicBezTo>
                            <a:pt x="97695" y="31537"/>
                            <a:pt x="98081" y="22515"/>
                            <a:pt x="98774" y="12877"/>
                          </a:cubicBezTo>
                          <a:lnTo>
                            <a:pt x="98158"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134" name="Graphic 4">
                      <a:extLst>
                        <a:ext uri="{FF2B5EF4-FFF2-40B4-BE49-F238E27FC236}">
                          <a16:creationId xmlns:a16="http://schemas.microsoft.com/office/drawing/2014/main" xmlns="" id="{F571ABF5-858D-4E71-8A38-58A9657A7CC4}"/>
                        </a:ext>
                      </a:extLst>
                    </p:cNvPr>
                    <p:cNvSpPr/>
                    <p:nvPr/>
                  </p:nvSpPr>
                  <p:spPr>
                    <a:xfrm>
                      <a:off x="7184875" y="5093588"/>
                      <a:ext cx="85589" cy="113347"/>
                    </a:xfrm>
                    <a:custGeom>
                      <a:avLst/>
                      <a:gdLst>
                        <a:gd name="connsiteX0" fmla="*/ 85589 w 85589"/>
                        <a:gd name="connsiteY0" fmla="*/ 0 h 113347"/>
                        <a:gd name="connsiteX1" fmla="*/ 85589 w 85589"/>
                        <a:gd name="connsiteY1" fmla="*/ 72327 h 113347"/>
                        <a:gd name="connsiteX2" fmla="*/ 74023 w 85589"/>
                        <a:gd name="connsiteY2" fmla="*/ 102398 h 113347"/>
                        <a:gd name="connsiteX3" fmla="*/ 42255 w 85589"/>
                        <a:gd name="connsiteY3" fmla="*/ 113348 h 113347"/>
                        <a:gd name="connsiteX4" fmla="*/ 11026 w 85589"/>
                        <a:gd name="connsiteY4" fmla="*/ 102321 h 113347"/>
                        <a:gd name="connsiteX5" fmla="*/ 0 w 85589"/>
                        <a:gd name="connsiteY5" fmla="*/ 72018 h 113347"/>
                        <a:gd name="connsiteX6" fmla="*/ 0 w 85589"/>
                        <a:gd name="connsiteY6" fmla="*/ 0 h 113347"/>
                        <a:gd name="connsiteX7" fmla="*/ 13031 w 85589"/>
                        <a:gd name="connsiteY7" fmla="*/ 0 h 113347"/>
                        <a:gd name="connsiteX8" fmla="*/ 13031 w 85589"/>
                        <a:gd name="connsiteY8" fmla="*/ 72944 h 113347"/>
                        <a:gd name="connsiteX9" fmla="*/ 20665 w 85589"/>
                        <a:gd name="connsiteY9" fmla="*/ 94456 h 113347"/>
                        <a:gd name="connsiteX10" fmla="*/ 43180 w 85589"/>
                        <a:gd name="connsiteY10" fmla="*/ 101935 h 113347"/>
                        <a:gd name="connsiteX11" fmla="*/ 65001 w 85589"/>
                        <a:gd name="connsiteY11" fmla="*/ 94379 h 113347"/>
                        <a:gd name="connsiteX12" fmla="*/ 72635 w 85589"/>
                        <a:gd name="connsiteY12" fmla="*/ 72789 h 113347"/>
                        <a:gd name="connsiteX13" fmla="*/ 72635 w 85589"/>
                        <a:gd name="connsiteY13" fmla="*/ 0 h 113347"/>
                        <a:gd name="connsiteX14" fmla="*/ 85589 w 85589"/>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9" h="113347">
                          <a:moveTo>
                            <a:pt x="85589" y="0"/>
                          </a:moveTo>
                          <a:lnTo>
                            <a:pt x="85589" y="72327"/>
                          </a:lnTo>
                          <a:cubicBezTo>
                            <a:pt x="85589" y="85049"/>
                            <a:pt x="81734" y="95073"/>
                            <a:pt x="74023" y="102398"/>
                          </a:cubicBezTo>
                          <a:cubicBezTo>
                            <a:pt x="66312" y="109723"/>
                            <a:pt x="55748" y="113348"/>
                            <a:pt x="42255" y="113348"/>
                          </a:cubicBezTo>
                          <a:cubicBezTo>
                            <a:pt x="28761" y="113348"/>
                            <a:pt x="18352" y="109646"/>
                            <a:pt x="11026" y="102321"/>
                          </a:cubicBezTo>
                          <a:cubicBezTo>
                            <a:pt x="3624" y="94996"/>
                            <a:pt x="0" y="84895"/>
                            <a:pt x="0" y="72018"/>
                          </a:cubicBezTo>
                          <a:lnTo>
                            <a:pt x="0" y="0"/>
                          </a:lnTo>
                          <a:lnTo>
                            <a:pt x="13031" y="0"/>
                          </a:lnTo>
                          <a:lnTo>
                            <a:pt x="13031" y="72944"/>
                          </a:lnTo>
                          <a:cubicBezTo>
                            <a:pt x="13031" y="82273"/>
                            <a:pt x="15576" y="89444"/>
                            <a:pt x="20665" y="94456"/>
                          </a:cubicBezTo>
                          <a:cubicBezTo>
                            <a:pt x="25754" y="99468"/>
                            <a:pt x="33233" y="101935"/>
                            <a:pt x="43180" y="101935"/>
                          </a:cubicBezTo>
                          <a:cubicBezTo>
                            <a:pt x="52587" y="101935"/>
                            <a:pt x="59912" y="99391"/>
                            <a:pt x="65001" y="94379"/>
                          </a:cubicBezTo>
                          <a:cubicBezTo>
                            <a:pt x="70091" y="89367"/>
                            <a:pt x="72635" y="82119"/>
                            <a:pt x="72635" y="72789"/>
                          </a:cubicBezTo>
                          <a:lnTo>
                            <a:pt x="72635" y="0"/>
                          </a:lnTo>
                          <a:lnTo>
                            <a:pt x="85589" y="0"/>
                          </a:lnTo>
                          <a:close/>
                        </a:path>
                      </a:pathLst>
                    </a:custGeom>
                    <a:solidFill>
                      <a:srgbClr val="FFFFFF"/>
                    </a:solidFill>
                    <a:ln w="7706" cap="flat">
                      <a:noFill/>
                      <a:prstDash val="solid"/>
                      <a:miter/>
                    </a:ln>
                  </p:spPr>
                  <p:txBody>
                    <a:bodyPr rtlCol="0" anchor="ctr"/>
                    <a:lstStyle/>
                    <a:p>
                      <a:endParaRPr lang="en-US"/>
                    </a:p>
                  </p:txBody>
                </p:sp>
                <p:sp>
                  <p:nvSpPr>
                    <p:cNvPr id="135" name="Graphic 4">
                      <a:extLst>
                        <a:ext uri="{FF2B5EF4-FFF2-40B4-BE49-F238E27FC236}">
                          <a16:creationId xmlns:a16="http://schemas.microsoft.com/office/drawing/2014/main" xmlns="" id="{F6C4C0DD-57AC-4EC0-AFCC-F1793AA5D2FD}"/>
                        </a:ext>
                      </a:extLst>
                    </p:cNvPr>
                    <p:cNvSpPr/>
                    <p:nvPr/>
                  </p:nvSpPr>
                  <p:spPr>
                    <a:xfrm>
                      <a:off x="7300073" y="5093588"/>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36" name="Graphic 4">
                      <a:extLst>
                        <a:ext uri="{FF2B5EF4-FFF2-40B4-BE49-F238E27FC236}">
                          <a16:creationId xmlns:a16="http://schemas.microsoft.com/office/drawing/2014/main" xmlns="" id="{AA4C449E-246B-4986-A21C-10D3AC62E241}"/>
                        </a:ext>
                      </a:extLst>
                    </p:cNvPr>
                    <p:cNvSpPr/>
                    <p:nvPr/>
                  </p:nvSpPr>
                  <p:spPr>
                    <a:xfrm>
                      <a:off x="7418124" y="5093588"/>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37" name="Graphic 4">
                      <a:extLst>
                        <a:ext uri="{FF2B5EF4-FFF2-40B4-BE49-F238E27FC236}">
                          <a16:creationId xmlns:a16="http://schemas.microsoft.com/office/drawing/2014/main" xmlns="" id="{83BEBDE1-0F5F-4078-AE4C-C2F6FC0F3814}"/>
                        </a:ext>
                      </a:extLst>
                    </p:cNvPr>
                    <p:cNvSpPr/>
                    <p:nvPr/>
                  </p:nvSpPr>
                  <p:spPr>
                    <a:xfrm>
                      <a:off x="7455984" y="5092046"/>
                      <a:ext cx="84586" cy="114889"/>
                    </a:xfrm>
                    <a:custGeom>
                      <a:avLst/>
                      <a:gdLst>
                        <a:gd name="connsiteX0" fmla="*/ 53666 w 84586"/>
                        <a:gd name="connsiteY0" fmla="*/ 11566 h 114889"/>
                        <a:gd name="connsiteX1" fmla="*/ 24597 w 84586"/>
                        <a:gd name="connsiteY1" fmla="*/ 23826 h 114889"/>
                        <a:gd name="connsiteX2" fmla="*/ 13956 w 84586"/>
                        <a:gd name="connsiteY2" fmla="*/ 57445 h 114889"/>
                        <a:gd name="connsiteX3" fmla="*/ 24211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1 h 114889"/>
                        <a:gd name="connsiteX15" fmla="*/ 53666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6" y="11566"/>
                          </a:moveTo>
                          <a:cubicBezTo>
                            <a:pt x="41406" y="11566"/>
                            <a:pt x="31691" y="15653"/>
                            <a:pt x="24597" y="23826"/>
                          </a:cubicBezTo>
                          <a:cubicBezTo>
                            <a:pt x="17503" y="32000"/>
                            <a:pt x="13956" y="43180"/>
                            <a:pt x="13956" y="57445"/>
                          </a:cubicBezTo>
                          <a:cubicBezTo>
                            <a:pt x="13956" y="72095"/>
                            <a:pt x="17349" y="83353"/>
                            <a:pt x="24211" y="91372"/>
                          </a:cubicBezTo>
                          <a:cubicBezTo>
                            <a:pt x="31074" y="99391"/>
                            <a:pt x="40867" y="103324"/>
                            <a:pt x="53512" y="103324"/>
                          </a:cubicBezTo>
                          <a:cubicBezTo>
                            <a:pt x="61300" y="103324"/>
                            <a:pt x="70244" y="101936"/>
                            <a:pt x="80191" y="99083"/>
                          </a:cubicBezTo>
                          <a:lnTo>
                            <a:pt x="80191" y="110495"/>
                          </a:lnTo>
                          <a:cubicBezTo>
                            <a:pt x="72403" y="113425"/>
                            <a:pt x="62842" y="114890"/>
                            <a:pt x="51508" y="114890"/>
                          </a:cubicBezTo>
                          <a:cubicBezTo>
                            <a:pt x="35006" y="114890"/>
                            <a:pt x="22361" y="109878"/>
                            <a:pt x="13417" y="99931"/>
                          </a:cubicBezTo>
                          <a:cubicBezTo>
                            <a:pt x="4472" y="89984"/>
                            <a:pt x="0" y="75719"/>
                            <a:pt x="0" y="57368"/>
                          </a:cubicBezTo>
                          <a:cubicBezTo>
                            <a:pt x="0" y="45879"/>
                            <a:pt x="2159" y="35778"/>
                            <a:pt x="6477" y="27065"/>
                          </a:cubicBezTo>
                          <a:cubicBezTo>
                            <a:pt x="10795" y="18429"/>
                            <a:pt x="17040" y="11720"/>
                            <a:pt x="25137" y="7017"/>
                          </a:cubicBezTo>
                          <a:cubicBezTo>
                            <a:pt x="33233" y="2313"/>
                            <a:pt x="42872" y="0"/>
                            <a:pt x="53821" y="0"/>
                          </a:cubicBezTo>
                          <a:cubicBezTo>
                            <a:pt x="65541" y="0"/>
                            <a:pt x="75796" y="2159"/>
                            <a:pt x="84586" y="6400"/>
                          </a:cubicBezTo>
                          <a:lnTo>
                            <a:pt x="79112" y="17581"/>
                          </a:lnTo>
                          <a:cubicBezTo>
                            <a:pt x="70630" y="13494"/>
                            <a:pt x="62148" y="11566"/>
                            <a:pt x="53666" y="11566"/>
                          </a:cubicBezTo>
                          <a:close/>
                        </a:path>
                      </a:pathLst>
                    </a:custGeom>
                    <a:solidFill>
                      <a:srgbClr val="FFFFFF"/>
                    </a:solidFill>
                    <a:ln w="7706" cap="flat">
                      <a:noFill/>
                      <a:prstDash val="solid"/>
                      <a:miter/>
                    </a:ln>
                  </p:spPr>
                  <p:txBody>
                    <a:bodyPr rtlCol="0" anchor="ctr"/>
                    <a:lstStyle/>
                    <a:p>
                      <a:endParaRPr lang="en-US"/>
                    </a:p>
                  </p:txBody>
                </p:sp>
                <p:sp>
                  <p:nvSpPr>
                    <p:cNvPr id="138" name="Graphic 4">
                      <a:extLst>
                        <a:ext uri="{FF2B5EF4-FFF2-40B4-BE49-F238E27FC236}">
                          <a16:creationId xmlns:a16="http://schemas.microsoft.com/office/drawing/2014/main" xmlns="" id="{7DCC7387-D347-42A2-9F94-5DB93A9E59AE}"/>
                        </a:ext>
                      </a:extLst>
                    </p:cNvPr>
                    <p:cNvSpPr/>
                    <p:nvPr/>
                  </p:nvSpPr>
                  <p:spPr>
                    <a:xfrm>
                      <a:off x="7545197" y="5093126"/>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3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01"/>
                          </a:moveTo>
                          <a:lnTo>
                            <a:pt x="54669" y="30380"/>
                          </a:lnTo>
                          <a:cubicBezTo>
                            <a:pt x="52973" y="25985"/>
                            <a:pt x="51276" y="20587"/>
                            <a:pt x="49503" y="14265"/>
                          </a:cubicBezTo>
                          <a:cubicBezTo>
                            <a:pt x="48346" y="19122"/>
                            <a:pt x="46804" y="24520"/>
                            <a:pt x="44723"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39" name="Graphic 4">
                      <a:extLst>
                        <a:ext uri="{FF2B5EF4-FFF2-40B4-BE49-F238E27FC236}">
                          <a16:creationId xmlns:a16="http://schemas.microsoft.com/office/drawing/2014/main" xmlns="" id="{0A71A0FC-F0F7-4C4A-803C-9DE41F21D264}"/>
                        </a:ext>
                      </a:extLst>
                    </p:cNvPr>
                    <p:cNvSpPr/>
                    <p:nvPr/>
                  </p:nvSpPr>
                  <p:spPr>
                    <a:xfrm>
                      <a:off x="7645667" y="5093588"/>
                      <a:ext cx="83815" cy="111805"/>
                    </a:xfrm>
                    <a:custGeom>
                      <a:avLst/>
                      <a:gdLst>
                        <a:gd name="connsiteX0" fmla="*/ 48424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4 w 83815"/>
                        <a:gd name="connsiteY7" fmla="*/ 11566 h 111805"/>
                        <a:gd name="connsiteX8" fmla="*/ 48424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4" y="111805"/>
                          </a:moveTo>
                          <a:lnTo>
                            <a:pt x="35392" y="111805"/>
                          </a:lnTo>
                          <a:lnTo>
                            <a:pt x="35392" y="11566"/>
                          </a:lnTo>
                          <a:lnTo>
                            <a:pt x="0" y="11566"/>
                          </a:lnTo>
                          <a:lnTo>
                            <a:pt x="0" y="0"/>
                          </a:lnTo>
                          <a:lnTo>
                            <a:pt x="83815" y="0"/>
                          </a:lnTo>
                          <a:lnTo>
                            <a:pt x="83815" y="11566"/>
                          </a:lnTo>
                          <a:lnTo>
                            <a:pt x="48424" y="11566"/>
                          </a:lnTo>
                          <a:lnTo>
                            <a:pt x="48424" y="111805"/>
                          </a:lnTo>
                          <a:close/>
                        </a:path>
                      </a:pathLst>
                    </a:custGeom>
                    <a:solidFill>
                      <a:srgbClr val="FFFFFF"/>
                    </a:solidFill>
                    <a:ln w="7706" cap="flat">
                      <a:noFill/>
                      <a:prstDash val="solid"/>
                      <a:miter/>
                    </a:ln>
                  </p:spPr>
                  <p:txBody>
                    <a:bodyPr rtlCol="0" anchor="ctr"/>
                    <a:lstStyle/>
                    <a:p>
                      <a:endParaRPr lang="en-US"/>
                    </a:p>
                  </p:txBody>
                </p:sp>
                <p:sp>
                  <p:nvSpPr>
                    <p:cNvPr id="140" name="Graphic 4">
                      <a:extLst>
                        <a:ext uri="{FF2B5EF4-FFF2-40B4-BE49-F238E27FC236}">
                          <a16:creationId xmlns:a16="http://schemas.microsoft.com/office/drawing/2014/main" xmlns="" id="{69A260BC-44A7-4580-B70B-E22A05B09C93}"/>
                        </a:ext>
                      </a:extLst>
                    </p:cNvPr>
                    <p:cNvSpPr/>
                    <p:nvPr/>
                  </p:nvSpPr>
                  <p:spPr>
                    <a:xfrm>
                      <a:off x="7746369" y="5093588"/>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1" name="Graphic 4">
                      <a:extLst>
                        <a:ext uri="{FF2B5EF4-FFF2-40B4-BE49-F238E27FC236}">
                          <a16:creationId xmlns:a16="http://schemas.microsoft.com/office/drawing/2014/main" xmlns="" id="{EA98BC1D-FFF8-4D7D-BA80-F64763392EF4}"/>
                        </a:ext>
                      </a:extLst>
                    </p:cNvPr>
                    <p:cNvSpPr/>
                    <p:nvPr/>
                  </p:nvSpPr>
                  <p:spPr>
                    <a:xfrm>
                      <a:off x="7784306" y="5091738"/>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4 w 102783"/>
                        <a:gd name="connsiteY11" fmla="*/ 103786 h 115120"/>
                        <a:gd name="connsiteX12" fmla="*/ 79421 w 102783"/>
                        <a:gd name="connsiteY12" fmla="*/ 92066 h 115120"/>
                        <a:gd name="connsiteX13" fmla="*/ 88905 w 102783"/>
                        <a:gd name="connsiteY13" fmla="*/ 57599 h 115120"/>
                        <a:gd name="connsiteX14" fmla="*/ 79421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7"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7" y="99931"/>
                            <a:pt x="39093" y="103786"/>
                            <a:pt x="51354" y="103786"/>
                          </a:cubicBezTo>
                          <a:cubicBezTo>
                            <a:pt x="63768" y="103786"/>
                            <a:pt x="73098" y="99854"/>
                            <a:pt x="79421" y="92066"/>
                          </a:cubicBezTo>
                          <a:cubicBezTo>
                            <a:pt x="85743" y="84278"/>
                            <a:pt x="88905" y="72789"/>
                            <a:pt x="88905" y="57599"/>
                          </a:cubicBezTo>
                          <a:cubicBezTo>
                            <a:pt x="88905" y="42563"/>
                            <a:pt x="85743" y="31151"/>
                            <a:pt x="79421" y="23363"/>
                          </a:cubicBezTo>
                          <a:cubicBezTo>
                            <a:pt x="73098" y="15575"/>
                            <a:pt x="63845" y="11720"/>
                            <a:pt x="51508" y="11720"/>
                          </a:cubicBezTo>
                          <a:cubicBezTo>
                            <a:pt x="39093" y="11720"/>
                            <a:pt x="29687"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42" name="Graphic 4">
                      <a:extLst>
                        <a:ext uri="{FF2B5EF4-FFF2-40B4-BE49-F238E27FC236}">
                          <a16:creationId xmlns:a16="http://schemas.microsoft.com/office/drawing/2014/main" xmlns="" id="{D700ADC7-0058-4A07-A495-2928CF2DA07C}"/>
                        </a:ext>
                      </a:extLst>
                    </p:cNvPr>
                    <p:cNvSpPr/>
                    <p:nvPr/>
                  </p:nvSpPr>
                  <p:spPr>
                    <a:xfrm>
                      <a:off x="7911995" y="5093588"/>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3" y="72712"/>
                            <a:pt x="75026"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43" name="Graphic 4">
                      <a:extLst>
                        <a:ext uri="{FF2B5EF4-FFF2-40B4-BE49-F238E27FC236}">
                          <a16:creationId xmlns:a16="http://schemas.microsoft.com/office/drawing/2014/main" xmlns="" id="{27F4038B-15BE-4B2A-A872-38515235CB4E}"/>
                        </a:ext>
                      </a:extLst>
                    </p:cNvPr>
                    <p:cNvSpPr/>
                    <p:nvPr/>
                  </p:nvSpPr>
                  <p:spPr>
                    <a:xfrm>
                      <a:off x="7111855" y="5255668"/>
                      <a:ext cx="70398" cy="114889"/>
                    </a:xfrm>
                    <a:custGeom>
                      <a:avLst/>
                      <a:gdLst>
                        <a:gd name="connsiteX0" fmla="*/ 70399 w 70398"/>
                        <a:gd name="connsiteY0" fmla="*/ 83661 h 114889"/>
                        <a:gd name="connsiteX1" fmla="*/ 59681 w 70398"/>
                        <a:gd name="connsiteY1" fmla="*/ 106639 h 114889"/>
                        <a:gd name="connsiteX2" fmla="*/ 30611 w 70398"/>
                        <a:gd name="connsiteY2" fmla="*/ 114889 h 114889"/>
                        <a:gd name="connsiteX3" fmla="*/ 0 w 70398"/>
                        <a:gd name="connsiteY3" fmla="*/ 109800 h 114889"/>
                        <a:gd name="connsiteX4" fmla="*/ 0 w 70398"/>
                        <a:gd name="connsiteY4" fmla="*/ 97232 h 114889"/>
                        <a:gd name="connsiteX5" fmla="*/ 14959 w 70398"/>
                        <a:gd name="connsiteY5" fmla="*/ 101858 h 114889"/>
                        <a:gd name="connsiteX6" fmla="*/ 30997 w 70398"/>
                        <a:gd name="connsiteY6" fmla="*/ 103555 h 114889"/>
                        <a:gd name="connsiteX7" fmla="*/ 50582 w 70398"/>
                        <a:gd name="connsiteY7" fmla="*/ 98620 h 114889"/>
                        <a:gd name="connsiteX8" fmla="*/ 57136 w 70398"/>
                        <a:gd name="connsiteY8" fmla="*/ 84895 h 114889"/>
                        <a:gd name="connsiteX9" fmla="*/ 54823 w 70398"/>
                        <a:gd name="connsiteY9" fmla="*/ 75411 h 114889"/>
                        <a:gd name="connsiteX10" fmla="*/ 47035 w 70398"/>
                        <a:gd name="connsiteY10" fmla="*/ 68548 h 114889"/>
                        <a:gd name="connsiteX11" fmla="*/ 30380 w 70398"/>
                        <a:gd name="connsiteY11" fmla="*/ 61454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1 h 114889"/>
                        <a:gd name="connsiteX17" fmla="*/ 63382 w 70398"/>
                        <a:gd name="connsiteY17" fmla="*/ 17426 h 114889"/>
                        <a:gd name="connsiteX18" fmla="*/ 36472 w 70398"/>
                        <a:gd name="connsiteY18" fmla="*/ 11643 h 114889"/>
                        <a:gd name="connsiteX19" fmla="*/ 20356 w 70398"/>
                        <a:gd name="connsiteY19" fmla="*/ 16115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7 w 70398"/>
                        <a:gd name="connsiteY24" fmla="*/ 65078 h 114889"/>
                        <a:gd name="connsiteX25" fmla="*/ 70399 w 70398"/>
                        <a:gd name="connsiteY25" fmla="*/ 83661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1"/>
                          </a:moveTo>
                          <a:cubicBezTo>
                            <a:pt x="70399" y="93531"/>
                            <a:pt x="66852" y="101165"/>
                            <a:pt x="59681" y="106639"/>
                          </a:cubicBezTo>
                          <a:cubicBezTo>
                            <a:pt x="52510" y="112114"/>
                            <a:pt x="42872" y="114889"/>
                            <a:pt x="30611" y="114889"/>
                          </a:cubicBezTo>
                          <a:cubicBezTo>
                            <a:pt x="17349" y="114889"/>
                            <a:pt x="7171" y="113193"/>
                            <a:pt x="0" y="109800"/>
                          </a:cubicBezTo>
                          <a:lnTo>
                            <a:pt x="0" y="97232"/>
                          </a:lnTo>
                          <a:cubicBezTo>
                            <a:pt x="4626" y="99160"/>
                            <a:pt x="9561" y="100702"/>
                            <a:pt x="14959" y="101858"/>
                          </a:cubicBezTo>
                          <a:cubicBezTo>
                            <a:pt x="20356" y="103015"/>
                            <a:pt x="25676" y="103555"/>
                            <a:pt x="30997" y="103555"/>
                          </a:cubicBezTo>
                          <a:cubicBezTo>
                            <a:pt x="39633" y="103555"/>
                            <a:pt x="46187" y="101935"/>
                            <a:pt x="50582" y="98620"/>
                          </a:cubicBezTo>
                          <a:cubicBezTo>
                            <a:pt x="54977" y="95304"/>
                            <a:pt x="57136" y="90755"/>
                            <a:pt x="57136" y="84895"/>
                          </a:cubicBezTo>
                          <a:cubicBezTo>
                            <a:pt x="57136" y="81039"/>
                            <a:pt x="56365" y="77878"/>
                            <a:pt x="54823" y="75411"/>
                          </a:cubicBezTo>
                          <a:cubicBezTo>
                            <a:pt x="53281" y="72943"/>
                            <a:pt x="50659" y="70630"/>
                            <a:pt x="47035" y="68548"/>
                          </a:cubicBezTo>
                          <a:cubicBezTo>
                            <a:pt x="43411" y="66466"/>
                            <a:pt x="37859" y="64076"/>
                            <a:pt x="30380" y="61454"/>
                          </a:cubicBezTo>
                          <a:cubicBezTo>
                            <a:pt x="19970" y="57753"/>
                            <a:pt x="12569" y="53358"/>
                            <a:pt x="8096" y="48192"/>
                          </a:cubicBezTo>
                          <a:cubicBezTo>
                            <a:pt x="3624" y="43025"/>
                            <a:pt x="1388" y="36472"/>
                            <a:pt x="1388" y="28221"/>
                          </a:cubicBezTo>
                          <a:cubicBezTo>
                            <a:pt x="1388" y="19585"/>
                            <a:pt x="4626" y="12722"/>
                            <a:pt x="11103" y="7634"/>
                          </a:cubicBezTo>
                          <a:cubicBezTo>
                            <a:pt x="17580" y="2544"/>
                            <a:pt x="26139" y="0"/>
                            <a:pt x="36780" y="0"/>
                          </a:cubicBezTo>
                          <a:cubicBezTo>
                            <a:pt x="47883" y="0"/>
                            <a:pt x="58139" y="2004"/>
                            <a:pt x="67469" y="6091"/>
                          </a:cubicBezTo>
                          <a:lnTo>
                            <a:pt x="63382" y="17426"/>
                          </a:lnTo>
                          <a:cubicBezTo>
                            <a:pt x="54129" y="13570"/>
                            <a:pt x="45185" y="11643"/>
                            <a:pt x="36472" y="11643"/>
                          </a:cubicBezTo>
                          <a:cubicBezTo>
                            <a:pt x="29609" y="11643"/>
                            <a:pt x="24211" y="13108"/>
                            <a:pt x="20356" y="16115"/>
                          </a:cubicBezTo>
                          <a:cubicBezTo>
                            <a:pt x="16501" y="19045"/>
                            <a:pt x="14573" y="23209"/>
                            <a:pt x="14573" y="28453"/>
                          </a:cubicBezTo>
                          <a:cubicBezTo>
                            <a:pt x="14573" y="32308"/>
                            <a:pt x="15267" y="35469"/>
                            <a:pt x="16732" y="37937"/>
                          </a:cubicBezTo>
                          <a:cubicBezTo>
                            <a:pt x="18120" y="40404"/>
                            <a:pt x="20587" y="42717"/>
                            <a:pt x="23980" y="44722"/>
                          </a:cubicBezTo>
                          <a:cubicBezTo>
                            <a:pt x="27373" y="46727"/>
                            <a:pt x="32539" y="49040"/>
                            <a:pt x="39556" y="51585"/>
                          </a:cubicBezTo>
                          <a:cubicBezTo>
                            <a:pt x="51276" y="55748"/>
                            <a:pt x="59372" y="60221"/>
                            <a:pt x="63767" y="65078"/>
                          </a:cubicBezTo>
                          <a:cubicBezTo>
                            <a:pt x="68162" y="69782"/>
                            <a:pt x="70399" y="76028"/>
                            <a:pt x="70399" y="83661"/>
                          </a:cubicBezTo>
                          <a:close/>
                        </a:path>
                      </a:pathLst>
                    </a:custGeom>
                    <a:solidFill>
                      <a:srgbClr val="FFFFFF"/>
                    </a:solidFill>
                    <a:ln w="7706" cap="flat">
                      <a:noFill/>
                      <a:prstDash val="solid"/>
                      <a:miter/>
                    </a:ln>
                  </p:spPr>
                  <p:txBody>
                    <a:bodyPr rtlCol="0" anchor="ctr"/>
                    <a:lstStyle/>
                    <a:p>
                      <a:endParaRPr lang="en-US"/>
                    </a:p>
                  </p:txBody>
                </p:sp>
                <p:sp>
                  <p:nvSpPr>
                    <p:cNvPr id="144" name="Graphic 4">
                      <a:extLst>
                        <a:ext uri="{FF2B5EF4-FFF2-40B4-BE49-F238E27FC236}">
                          <a16:creationId xmlns:a16="http://schemas.microsoft.com/office/drawing/2014/main" xmlns="" id="{10922DCB-7326-40C7-9879-5A8E022A84B4}"/>
                        </a:ext>
                      </a:extLst>
                    </p:cNvPr>
                    <p:cNvSpPr/>
                    <p:nvPr/>
                  </p:nvSpPr>
                  <p:spPr>
                    <a:xfrm>
                      <a:off x="7205000" y="5257287"/>
                      <a:ext cx="80808" cy="111805"/>
                    </a:xfrm>
                    <a:custGeom>
                      <a:avLst/>
                      <a:gdLst>
                        <a:gd name="connsiteX0" fmla="*/ 80809 w 80808"/>
                        <a:gd name="connsiteY0" fmla="*/ 111805 h 111805"/>
                        <a:gd name="connsiteX1" fmla="*/ 65541 w 80808"/>
                        <a:gd name="connsiteY1" fmla="*/ 111805 h 111805"/>
                        <a:gd name="connsiteX2" fmla="*/ 24752 w 80808"/>
                        <a:gd name="connsiteY2" fmla="*/ 57599 h 111805"/>
                        <a:gd name="connsiteX3" fmla="*/ 13031 w 80808"/>
                        <a:gd name="connsiteY3" fmla="*/ 68009 h 111805"/>
                        <a:gd name="connsiteX4" fmla="*/ 13031 w 80808"/>
                        <a:gd name="connsiteY4" fmla="*/ 111805 h 111805"/>
                        <a:gd name="connsiteX5" fmla="*/ 0 w 80808"/>
                        <a:gd name="connsiteY5" fmla="*/ 111805 h 111805"/>
                        <a:gd name="connsiteX6" fmla="*/ 0 w 80808"/>
                        <a:gd name="connsiteY6" fmla="*/ 0 h 111805"/>
                        <a:gd name="connsiteX7" fmla="*/ 13031 w 80808"/>
                        <a:gd name="connsiteY7" fmla="*/ 0 h 111805"/>
                        <a:gd name="connsiteX8" fmla="*/ 13031 w 80808"/>
                        <a:gd name="connsiteY8" fmla="*/ 55440 h 111805"/>
                        <a:gd name="connsiteX9" fmla="*/ 63768 w 80808"/>
                        <a:gd name="connsiteY9" fmla="*/ 0 h 111805"/>
                        <a:gd name="connsiteX10" fmla="*/ 79112 w 80808"/>
                        <a:gd name="connsiteY10" fmla="*/ 0 h 111805"/>
                        <a:gd name="connsiteX11" fmla="*/ 34159 w 80808"/>
                        <a:gd name="connsiteY11" fmla="*/ 48577 h 111805"/>
                        <a:gd name="connsiteX12" fmla="*/ 80809 w 80808"/>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08" h="111805">
                          <a:moveTo>
                            <a:pt x="80809" y="111805"/>
                          </a:moveTo>
                          <a:lnTo>
                            <a:pt x="65541" y="111805"/>
                          </a:lnTo>
                          <a:lnTo>
                            <a:pt x="24752" y="57599"/>
                          </a:lnTo>
                          <a:lnTo>
                            <a:pt x="13031" y="68009"/>
                          </a:lnTo>
                          <a:lnTo>
                            <a:pt x="13031" y="111805"/>
                          </a:lnTo>
                          <a:lnTo>
                            <a:pt x="0" y="111805"/>
                          </a:lnTo>
                          <a:lnTo>
                            <a:pt x="0" y="0"/>
                          </a:lnTo>
                          <a:lnTo>
                            <a:pt x="13031" y="0"/>
                          </a:lnTo>
                          <a:lnTo>
                            <a:pt x="13031" y="55440"/>
                          </a:lnTo>
                          <a:lnTo>
                            <a:pt x="63768" y="0"/>
                          </a:lnTo>
                          <a:lnTo>
                            <a:pt x="79112" y="0"/>
                          </a:lnTo>
                          <a:lnTo>
                            <a:pt x="34159" y="48577"/>
                          </a:lnTo>
                          <a:lnTo>
                            <a:pt x="80809" y="111805"/>
                          </a:lnTo>
                          <a:close/>
                        </a:path>
                      </a:pathLst>
                    </a:custGeom>
                    <a:solidFill>
                      <a:srgbClr val="FFFFFF"/>
                    </a:solidFill>
                    <a:ln w="7706" cap="flat">
                      <a:noFill/>
                      <a:prstDash val="solid"/>
                      <a:miter/>
                    </a:ln>
                  </p:spPr>
                  <p:txBody>
                    <a:bodyPr rtlCol="0" anchor="ctr"/>
                    <a:lstStyle/>
                    <a:p>
                      <a:endParaRPr lang="en-US"/>
                    </a:p>
                  </p:txBody>
                </p:sp>
                <p:sp>
                  <p:nvSpPr>
                    <p:cNvPr id="145" name="Graphic 4">
                      <a:extLst>
                        <a:ext uri="{FF2B5EF4-FFF2-40B4-BE49-F238E27FC236}">
                          <a16:creationId xmlns:a16="http://schemas.microsoft.com/office/drawing/2014/main" xmlns="" id="{F47AD526-03B7-434F-83CB-21BB64049980}"/>
                        </a:ext>
                      </a:extLst>
                    </p:cNvPr>
                    <p:cNvSpPr/>
                    <p:nvPr/>
                  </p:nvSpPr>
                  <p:spPr>
                    <a:xfrm>
                      <a:off x="7301230" y="5257287"/>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6" name="Graphic 4">
                      <a:extLst>
                        <a:ext uri="{FF2B5EF4-FFF2-40B4-BE49-F238E27FC236}">
                          <a16:creationId xmlns:a16="http://schemas.microsoft.com/office/drawing/2014/main" xmlns="" id="{36DAA53E-A1D9-4006-85B3-3F3C0F51F19A}"/>
                        </a:ext>
                      </a:extLst>
                    </p:cNvPr>
                    <p:cNvSpPr/>
                    <p:nvPr/>
                  </p:nvSpPr>
                  <p:spPr>
                    <a:xfrm>
                      <a:off x="7344872" y="525728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7" name="Graphic 4">
                      <a:extLst>
                        <a:ext uri="{FF2B5EF4-FFF2-40B4-BE49-F238E27FC236}">
                          <a16:creationId xmlns:a16="http://schemas.microsoft.com/office/drawing/2014/main" xmlns="" id="{D4C70595-FCD0-410D-A7BE-A9FF73DFD5B2}"/>
                        </a:ext>
                      </a:extLst>
                    </p:cNvPr>
                    <p:cNvSpPr/>
                    <p:nvPr/>
                  </p:nvSpPr>
                  <p:spPr>
                    <a:xfrm>
                      <a:off x="7426144" y="525728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8" name="Graphic 4">
                      <a:extLst>
                        <a:ext uri="{FF2B5EF4-FFF2-40B4-BE49-F238E27FC236}">
                          <a16:creationId xmlns:a16="http://schemas.microsoft.com/office/drawing/2014/main" xmlns="" id="{2880A30A-EE81-45B0-9392-64566F2A9456}"/>
                        </a:ext>
                      </a:extLst>
                    </p:cNvPr>
                    <p:cNvSpPr/>
                    <p:nvPr/>
                  </p:nvSpPr>
                  <p:spPr>
                    <a:xfrm>
                      <a:off x="7500166" y="5255668"/>
                      <a:ext cx="70398" cy="114889"/>
                    </a:xfrm>
                    <a:custGeom>
                      <a:avLst/>
                      <a:gdLst>
                        <a:gd name="connsiteX0" fmla="*/ 70399 w 70398"/>
                        <a:gd name="connsiteY0" fmla="*/ 83661 h 114889"/>
                        <a:gd name="connsiteX1" fmla="*/ 59681 w 70398"/>
                        <a:gd name="connsiteY1" fmla="*/ 106639 h 114889"/>
                        <a:gd name="connsiteX2" fmla="*/ 30611 w 70398"/>
                        <a:gd name="connsiteY2" fmla="*/ 114889 h 114889"/>
                        <a:gd name="connsiteX3" fmla="*/ 0 w 70398"/>
                        <a:gd name="connsiteY3" fmla="*/ 109800 h 114889"/>
                        <a:gd name="connsiteX4" fmla="*/ 0 w 70398"/>
                        <a:gd name="connsiteY4" fmla="*/ 97232 h 114889"/>
                        <a:gd name="connsiteX5" fmla="*/ 14959 w 70398"/>
                        <a:gd name="connsiteY5" fmla="*/ 101858 h 114889"/>
                        <a:gd name="connsiteX6" fmla="*/ 30997 w 70398"/>
                        <a:gd name="connsiteY6" fmla="*/ 103555 h 114889"/>
                        <a:gd name="connsiteX7" fmla="*/ 50582 w 70398"/>
                        <a:gd name="connsiteY7" fmla="*/ 98620 h 114889"/>
                        <a:gd name="connsiteX8" fmla="*/ 57136 w 70398"/>
                        <a:gd name="connsiteY8" fmla="*/ 84895 h 114889"/>
                        <a:gd name="connsiteX9" fmla="*/ 54823 w 70398"/>
                        <a:gd name="connsiteY9" fmla="*/ 75411 h 114889"/>
                        <a:gd name="connsiteX10" fmla="*/ 47035 w 70398"/>
                        <a:gd name="connsiteY10" fmla="*/ 68548 h 114889"/>
                        <a:gd name="connsiteX11" fmla="*/ 30380 w 70398"/>
                        <a:gd name="connsiteY11" fmla="*/ 61454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1 h 114889"/>
                        <a:gd name="connsiteX17" fmla="*/ 63382 w 70398"/>
                        <a:gd name="connsiteY17" fmla="*/ 17426 h 114889"/>
                        <a:gd name="connsiteX18" fmla="*/ 36472 w 70398"/>
                        <a:gd name="connsiteY18" fmla="*/ 11643 h 114889"/>
                        <a:gd name="connsiteX19" fmla="*/ 20356 w 70398"/>
                        <a:gd name="connsiteY19" fmla="*/ 16115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8 w 70398"/>
                        <a:gd name="connsiteY24" fmla="*/ 65078 h 114889"/>
                        <a:gd name="connsiteX25" fmla="*/ 70399 w 70398"/>
                        <a:gd name="connsiteY25" fmla="*/ 83661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1"/>
                          </a:moveTo>
                          <a:cubicBezTo>
                            <a:pt x="70399" y="93531"/>
                            <a:pt x="66852" y="101165"/>
                            <a:pt x="59681" y="106639"/>
                          </a:cubicBezTo>
                          <a:cubicBezTo>
                            <a:pt x="52510" y="112114"/>
                            <a:pt x="42872" y="114889"/>
                            <a:pt x="30611" y="114889"/>
                          </a:cubicBezTo>
                          <a:cubicBezTo>
                            <a:pt x="17349" y="114889"/>
                            <a:pt x="7171" y="113193"/>
                            <a:pt x="0" y="109800"/>
                          </a:cubicBezTo>
                          <a:lnTo>
                            <a:pt x="0" y="97232"/>
                          </a:lnTo>
                          <a:cubicBezTo>
                            <a:pt x="4626" y="99160"/>
                            <a:pt x="9561" y="100702"/>
                            <a:pt x="14959" y="101858"/>
                          </a:cubicBezTo>
                          <a:cubicBezTo>
                            <a:pt x="20356" y="103015"/>
                            <a:pt x="25677" y="103555"/>
                            <a:pt x="30997" y="103555"/>
                          </a:cubicBezTo>
                          <a:cubicBezTo>
                            <a:pt x="39633" y="103555"/>
                            <a:pt x="46187" y="101935"/>
                            <a:pt x="50582" y="98620"/>
                          </a:cubicBezTo>
                          <a:cubicBezTo>
                            <a:pt x="54977" y="95304"/>
                            <a:pt x="57136" y="90755"/>
                            <a:pt x="57136" y="84895"/>
                          </a:cubicBezTo>
                          <a:cubicBezTo>
                            <a:pt x="57136" y="81039"/>
                            <a:pt x="56365" y="77878"/>
                            <a:pt x="54823" y="75411"/>
                          </a:cubicBezTo>
                          <a:cubicBezTo>
                            <a:pt x="53281" y="72943"/>
                            <a:pt x="50659" y="70630"/>
                            <a:pt x="47035" y="68548"/>
                          </a:cubicBezTo>
                          <a:cubicBezTo>
                            <a:pt x="43411" y="66466"/>
                            <a:pt x="37859" y="64076"/>
                            <a:pt x="30380" y="61454"/>
                          </a:cubicBezTo>
                          <a:cubicBezTo>
                            <a:pt x="19970" y="57753"/>
                            <a:pt x="12569" y="53358"/>
                            <a:pt x="8096" y="48192"/>
                          </a:cubicBezTo>
                          <a:cubicBezTo>
                            <a:pt x="3624" y="43025"/>
                            <a:pt x="1388" y="36472"/>
                            <a:pt x="1388" y="28221"/>
                          </a:cubicBezTo>
                          <a:cubicBezTo>
                            <a:pt x="1388" y="19585"/>
                            <a:pt x="4626" y="12722"/>
                            <a:pt x="11103" y="7634"/>
                          </a:cubicBezTo>
                          <a:cubicBezTo>
                            <a:pt x="17580" y="2544"/>
                            <a:pt x="26139" y="0"/>
                            <a:pt x="36780" y="0"/>
                          </a:cubicBezTo>
                          <a:cubicBezTo>
                            <a:pt x="47884" y="0"/>
                            <a:pt x="58139" y="2004"/>
                            <a:pt x="67469" y="6091"/>
                          </a:cubicBezTo>
                          <a:lnTo>
                            <a:pt x="63382" y="17426"/>
                          </a:lnTo>
                          <a:cubicBezTo>
                            <a:pt x="54129" y="13570"/>
                            <a:pt x="45185" y="11643"/>
                            <a:pt x="36472" y="11643"/>
                          </a:cubicBezTo>
                          <a:cubicBezTo>
                            <a:pt x="29609" y="11643"/>
                            <a:pt x="24212" y="13108"/>
                            <a:pt x="20356" y="16115"/>
                          </a:cubicBezTo>
                          <a:cubicBezTo>
                            <a:pt x="16501" y="19045"/>
                            <a:pt x="14573" y="23209"/>
                            <a:pt x="14573" y="28453"/>
                          </a:cubicBezTo>
                          <a:cubicBezTo>
                            <a:pt x="14573" y="32308"/>
                            <a:pt x="15267" y="35469"/>
                            <a:pt x="16732" y="37937"/>
                          </a:cubicBezTo>
                          <a:cubicBezTo>
                            <a:pt x="18120" y="40404"/>
                            <a:pt x="20587" y="42717"/>
                            <a:pt x="23980" y="44722"/>
                          </a:cubicBezTo>
                          <a:cubicBezTo>
                            <a:pt x="27373" y="46727"/>
                            <a:pt x="32539" y="49040"/>
                            <a:pt x="39556" y="51585"/>
                          </a:cubicBezTo>
                          <a:cubicBezTo>
                            <a:pt x="51276" y="55748"/>
                            <a:pt x="59373" y="60221"/>
                            <a:pt x="63768" y="65078"/>
                          </a:cubicBezTo>
                          <a:cubicBezTo>
                            <a:pt x="68162" y="69782"/>
                            <a:pt x="70399" y="76028"/>
                            <a:pt x="70399" y="83661"/>
                          </a:cubicBezTo>
                          <a:close/>
                        </a:path>
                      </a:pathLst>
                    </a:custGeom>
                    <a:solidFill>
                      <a:srgbClr val="FFFFFF"/>
                    </a:solidFill>
                    <a:ln w="7706" cap="flat">
                      <a:noFill/>
                      <a:prstDash val="solid"/>
                      <a:miter/>
                    </a:ln>
                  </p:spPr>
                  <p:txBody>
                    <a:bodyPr rtlCol="0" anchor="ctr"/>
                    <a:lstStyle/>
                    <a:p>
                      <a:endParaRPr lang="en-US"/>
                    </a:p>
                  </p:txBody>
                </p:sp>
              </p:grpSp>
              <p:grpSp>
                <p:nvGrpSpPr>
                  <p:cNvPr id="114" name="Graphic 4">
                    <a:extLst>
                      <a:ext uri="{FF2B5EF4-FFF2-40B4-BE49-F238E27FC236}">
                        <a16:creationId xmlns:a16="http://schemas.microsoft.com/office/drawing/2014/main" xmlns="" id="{8415EC55-B20C-4815-87A3-34176E50EBF7}"/>
                      </a:ext>
                    </a:extLst>
                  </p:cNvPr>
                  <p:cNvGrpSpPr/>
                  <p:nvPr/>
                </p:nvGrpSpPr>
                <p:grpSpPr>
                  <a:xfrm>
                    <a:off x="6974990" y="5802334"/>
                    <a:ext cx="184748" cy="184771"/>
                    <a:chOff x="6974990" y="5802334"/>
                    <a:chExt cx="184748" cy="184771"/>
                  </a:xfrm>
                  <a:solidFill>
                    <a:srgbClr val="FFFFFF"/>
                  </a:solidFill>
                </p:grpSpPr>
                <p:sp>
                  <p:nvSpPr>
                    <p:cNvPr id="115" name="Graphic 4">
                      <a:extLst>
                        <a:ext uri="{FF2B5EF4-FFF2-40B4-BE49-F238E27FC236}">
                          <a16:creationId xmlns:a16="http://schemas.microsoft.com/office/drawing/2014/main" xmlns="" id="{CE652BC9-30C4-49BB-92F9-1B5E8C67A600}"/>
                        </a:ext>
                      </a:extLst>
                    </p:cNvPr>
                    <p:cNvSpPr/>
                    <p:nvPr/>
                  </p:nvSpPr>
                  <p:spPr>
                    <a:xfrm>
                      <a:off x="6993032" y="5892804"/>
                      <a:ext cx="11103" cy="7401"/>
                    </a:xfrm>
                    <a:custGeom>
                      <a:avLst/>
                      <a:gdLst>
                        <a:gd name="connsiteX0" fmla="*/ 5012 w 11103"/>
                        <a:gd name="connsiteY0" fmla="*/ 925 h 7401"/>
                        <a:gd name="connsiteX1" fmla="*/ 0 w 11103"/>
                        <a:gd name="connsiteY1" fmla="*/ 0 h 7401"/>
                        <a:gd name="connsiteX2" fmla="*/ 3624 w 11103"/>
                        <a:gd name="connsiteY2" fmla="*/ 2544 h 7401"/>
                        <a:gd name="connsiteX3" fmla="*/ 7017 w 11103"/>
                        <a:gd name="connsiteY3" fmla="*/ 6631 h 7401"/>
                        <a:gd name="connsiteX4" fmla="*/ 11103 w 11103"/>
                        <a:gd name="connsiteY4" fmla="*/ 7402 h 7401"/>
                        <a:gd name="connsiteX5" fmla="*/ 9022 w 11103"/>
                        <a:gd name="connsiteY5" fmla="*/ 4934 h 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3" h="7401">
                          <a:moveTo>
                            <a:pt x="5012" y="925"/>
                          </a:moveTo>
                          <a:lnTo>
                            <a:pt x="0" y="0"/>
                          </a:lnTo>
                          <a:lnTo>
                            <a:pt x="3624" y="2544"/>
                          </a:lnTo>
                          <a:lnTo>
                            <a:pt x="7017" y="6631"/>
                          </a:lnTo>
                          <a:lnTo>
                            <a:pt x="11103" y="7402"/>
                          </a:lnTo>
                          <a:lnTo>
                            <a:pt x="9022" y="4934"/>
                          </a:lnTo>
                          <a:close/>
                        </a:path>
                      </a:pathLst>
                    </a:custGeom>
                    <a:solidFill>
                      <a:srgbClr val="FFFFFF"/>
                    </a:solidFill>
                    <a:ln w="7706" cap="flat">
                      <a:noFill/>
                      <a:prstDash val="solid"/>
                      <a:miter/>
                    </a:ln>
                  </p:spPr>
                  <p:txBody>
                    <a:bodyPr rtlCol="0" anchor="ctr"/>
                    <a:lstStyle/>
                    <a:p>
                      <a:endParaRPr lang="en-US"/>
                    </a:p>
                  </p:txBody>
                </p:sp>
                <p:sp>
                  <p:nvSpPr>
                    <p:cNvPr id="116" name="Graphic 4">
                      <a:extLst>
                        <a:ext uri="{FF2B5EF4-FFF2-40B4-BE49-F238E27FC236}">
                          <a16:creationId xmlns:a16="http://schemas.microsoft.com/office/drawing/2014/main" xmlns="" id="{47F9FBCB-1649-4550-A18C-C25073C8982B}"/>
                        </a:ext>
                      </a:extLst>
                    </p:cNvPr>
                    <p:cNvSpPr/>
                    <p:nvPr/>
                  </p:nvSpPr>
                  <p:spPr>
                    <a:xfrm>
                      <a:off x="7003442" y="5901131"/>
                      <a:ext cx="7633" cy="3547"/>
                    </a:xfrm>
                    <a:custGeom>
                      <a:avLst/>
                      <a:gdLst>
                        <a:gd name="connsiteX0" fmla="*/ 0 w 7633"/>
                        <a:gd name="connsiteY0" fmla="*/ 1850 h 3547"/>
                        <a:gd name="connsiteX1" fmla="*/ 3007 w 7633"/>
                        <a:gd name="connsiteY1" fmla="*/ 3239 h 3547"/>
                        <a:gd name="connsiteX2" fmla="*/ 7634 w 7633"/>
                        <a:gd name="connsiteY2" fmla="*/ 3547 h 3547"/>
                        <a:gd name="connsiteX3" fmla="*/ 3238 w 7633"/>
                        <a:gd name="connsiteY3" fmla="*/ 0 h 3547"/>
                      </a:gdLst>
                      <a:ahLst/>
                      <a:cxnLst>
                        <a:cxn ang="0">
                          <a:pos x="connsiteX0" y="connsiteY0"/>
                        </a:cxn>
                        <a:cxn ang="0">
                          <a:pos x="connsiteX1" y="connsiteY1"/>
                        </a:cxn>
                        <a:cxn ang="0">
                          <a:pos x="connsiteX2" y="connsiteY2"/>
                        </a:cxn>
                        <a:cxn ang="0">
                          <a:pos x="connsiteX3" y="connsiteY3"/>
                        </a:cxn>
                      </a:cxnLst>
                      <a:rect l="l" t="t" r="r" b="b"/>
                      <a:pathLst>
                        <a:path w="7633" h="3547">
                          <a:moveTo>
                            <a:pt x="0" y="1850"/>
                          </a:moveTo>
                          <a:lnTo>
                            <a:pt x="3007" y="3239"/>
                          </a:lnTo>
                          <a:lnTo>
                            <a:pt x="7634" y="3547"/>
                          </a:lnTo>
                          <a:lnTo>
                            <a:pt x="3238" y="0"/>
                          </a:lnTo>
                          <a:close/>
                        </a:path>
                      </a:pathLst>
                    </a:custGeom>
                    <a:solidFill>
                      <a:srgbClr val="FFFFFF"/>
                    </a:solidFill>
                    <a:ln w="7706" cap="flat">
                      <a:noFill/>
                      <a:prstDash val="solid"/>
                      <a:miter/>
                    </a:ln>
                  </p:spPr>
                  <p:txBody>
                    <a:bodyPr rtlCol="0" anchor="ctr"/>
                    <a:lstStyle/>
                    <a:p>
                      <a:endParaRPr lang="en-US"/>
                    </a:p>
                  </p:txBody>
                </p:sp>
                <p:sp>
                  <p:nvSpPr>
                    <p:cNvPr id="117" name="Graphic 4">
                      <a:extLst>
                        <a:ext uri="{FF2B5EF4-FFF2-40B4-BE49-F238E27FC236}">
                          <a16:creationId xmlns:a16="http://schemas.microsoft.com/office/drawing/2014/main" xmlns="" id="{09051C36-758B-4905-A882-1CEF75CDD08D}"/>
                        </a:ext>
                      </a:extLst>
                    </p:cNvPr>
                    <p:cNvSpPr/>
                    <p:nvPr/>
                  </p:nvSpPr>
                  <p:spPr>
                    <a:xfrm>
                      <a:off x="7082400" y="5828497"/>
                      <a:ext cx="11488" cy="12183"/>
                    </a:xfrm>
                    <a:custGeom>
                      <a:avLst/>
                      <a:gdLst>
                        <a:gd name="connsiteX0" fmla="*/ 7325 w 11488"/>
                        <a:gd name="connsiteY0" fmla="*/ 5089 h 12183"/>
                        <a:gd name="connsiteX1" fmla="*/ 4549 w 11488"/>
                        <a:gd name="connsiteY1" fmla="*/ 3701 h 12183"/>
                        <a:gd name="connsiteX2" fmla="*/ 3778 w 11488"/>
                        <a:gd name="connsiteY2" fmla="*/ 2313 h 12183"/>
                        <a:gd name="connsiteX3" fmla="*/ 2390 w 11488"/>
                        <a:gd name="connsiteY3" fmla="*/ 1850 h 12183"/>
                        <a:gd name="connsiteX4" fmla="*/ 1465 w 11488"/>
                        <a:gd name="connsiteY4" fmla="*/ 0 h 12183"/>
                        <a:gd name="connsiteX5" fmla="*/ 848 w 11488"/>
                        <a:gd name="connsiteY5" fmla="*/ 1311 h 12183"/>
                        <a:gd name="connsiteX6" fmla="*/ 0 w 11488"/>
                        <a:gd name="connsiteY6" fmla="*/ 2853 h 12183"/>
                        <a:gd name="connsiteX7" fmla="*/ 1542 w 11488"/>
                        <a:gd name="connsiteY7" fmla="*/ 4626 h 12183"/>
                        <a:gd name="connsiteX8" fmla="*/ 4241 w 11488"/>
                        <a:gd name="connsiteY8" fmla="*/ 6554 h 12183"/>
                        <a:gd name="connsiteX9" fmla="*/ 5860 w 11488"/>
                        <a:gd name="connsiteY9" fmla="*/ 7865 h 12183"/>
                        <a:gd name="connsiteX10" fmla="*/ 5320 w 11488"/>
                        <a:gd name="connsiteY10" fmla="*/ 10024 h 12183"/>
                        <a:gd name="connsiteX11" fmla="*/ 7017 w 11488"/>
                        <a:gd name="connsiteY11" fmla="*/ 10024 h 12183"/>
                        <a:gd name="connsiteX12" fmla="*/ 8404 w 11488"/>
                        <a:gd name="connsiteY12" fmla="*/ 12183 h 12183"/>
                        <a:gd name="connsiteX13" fmla="*/ 11489 w 11488"/>
                        <a:gd name="connsiteY13" fmla="*/ 10024 h 12183"/>
                        <a:gd name="connsiteX14" fmla="*/ 11489 w 11488"/>
                        <a:gd name="connsiteY14" fmla="*/ 7711 h 12183"/>
                        <a:gd name="connsiteX15" fmla="*/ 9407 w 11488"/>
                        <a:gd name="connsiteY15" fmla="*/ 6863 h 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88" h="12183">
                          <a:moveTo>
                            <a:pt x="7325" y="5089"/>
                          </a:moveTo>
                          <a:lnTo>
                            <a:pt x="4549" y="3701"/>
                          </a:lnTo>
                          <a:lnTo>
                            <a:pt x="3778" y="2313"/>
                          </a:lnTo>
                          <a:lnTo>
                            <a:pt x="2390" y="1850"/>
                          </a:lnTo>
                          <a:lnTo>
                            <a:pt x="1465" y="0"/>
                          </a:lnTo>
                          <a:lnTo>
                            <a:pt x="848" y="1311"/>
                          </a:lnTo>
                          <a:lnTo>
                            <a:pt x="0" y="2853"/>
                          </a:lnTo>
                          <a:lnTo>
                            <a:pt x="1542" y="4626"/>
                          </a:lnTo>
                          <a:lnTo>
                            <a:pt x="4241" y="6554"/>
                          </a:lnTo>
                          <a:lnTo>
                            <a:pt x="5860" y="7865"/>
                          </a:lnTo>
                          <a:lnTo>
                            <a:pt x="5320" y="10024"/>
                          </a:lnTo>
                          <a:lnTo>
                            <a:pt x="7017" y="10024"/>
                          </a:lnTo>
                          <a:lnTo>
                            <a:pt x="8404" y="12183"/>
                          </a:lnTo>
                          <a:lnTo>
                            <a:pt x="11489" y="10024"/>
                          </a:lnTo>
                          <a:lnTo>
                            <a:pt x="11489" y="7711"/>
                          </a:lnTo>
                          <a:lnTo>
                            <a:pt x="9407" y="6863"/>
                          </a:lnTo>
                          <a:close/>
                        </a:path>
                      </a:pathLst>
                    </a:custGeom>
                    <a:solidFill>
                      <a:srgbClr val="FFFFFF"/>
                    </a:solidFill>
                    <a:ln w="7706" cap="flat">
                      <a:noFill/>
                      <a:prstDash val="solid"/>
                      <a:miter/>
                    </a:ln>
                  </p:spPr>
                  <p:txBody>
                    <a:bodyPr rtlCol="0" anchor="ctr"/>
                    <a:lstStyle/>
                    <a:p>
                      <a:endParaRPr lang="en-US"/>
                    </a:p>
                  </p:txBody>
                </p:sp>
                <p:sp>
                  <p:nvSpPr>
                    <p:cNvPr id="118" name="Graphic 4">
                      <a:extLst>
                        <a:ext uri="{FF2B5EF4-FFF2-40B4-BE49-F238E27FC236}">
                          <a16:creationId xmlns:a16="http://schemas.microsoft.com/office/drawing/2014/main" xmlns="" id="{0BE2D83A-D266-4B78-9FD6-6D28195D75E6}"/>
                        </a:ext>
                      </a:extLst>
                    </p:cNvPr>
                    <p:cNvSpPr/>
                    <p:nvPr/>
                  </p:nvSpPr>
                  <p:spPr>
                    <a:xfrm>
                      <a:off x="7082245" y="5834974"/>
                      <a:ext cx="4395" cy="5783"/>
                    </a:xfrm>
                    <a:custGeom>
                      <a:avLst/>
                      <a:gdLst>
                        <a:gd name="connsiteX0" fmla="*/ 1697 w 4395"/>
                        <a:gd name="connsiteY0" fmla="*/ 154 h 5783"/>
                        <a:gd name="connsiteX1" fmla="*/ 385 w 4395"/>
                        <a:gd name="connsiteY1" fmla="*/ 0 h 5783"/>
                        <a:gd name="connsiteX2" fmla="*/ 0 w 4395"/>
                        <a:gd name="connsiteY2" fmla="*/ 2313 h 5783"/>
                        <a:gd name="connsiteX3" fmla="*/ 1388 w 4395"/>
                        <a:gd name="connsiteY3" fmla="*/ 3855 h 5783"/>
                        <a:gd name="connsiteX4" fmla="*/ 2082 w 4395"/>
                        <a:gd name="connsiteY4" fmla="*/ 5783 h 5783"/>
                        <a:gd name="connsiteX5" fmla="*/ 3393 w 4395"/>
                        <a:gd name="connsiteY5" fmla="*/ 5320 h 5783"/>
                        <a:gd name="connsiteX6" fmla="*/ 4395 w 4395"/>
                        <a:gd name="connsiteY6" fmla="*/ 3624 h 5783"/>
                        <a:gd name="connsiteX7" fmla="*/ 3238 w 4395"/>
                        <a:gd name="connsiteY7" fmla="*/ 1311 h 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 h="5783">
                          <a:moveTo>
                            <a:pt x="1697" y="154"/>
                          </a:moveTo>
                          <a:lnTo>
                            <a:pt x="385" y="0"/>
                          </a:lnTo>
                          <a:lnTo>
                            <a:pt x="0" y="2313"/>
                          </a:lnTo>
                          <a:lnTo>
                            <a:pt x="1388" y="3855"/>
                          </a:lnTo>
                          <a:lnTo>
                            <a:pt x="2082" y="5783"/>
                          </a:lnTo>
                          <a:lnTo>
                            <a:pt x="3393" y="5320"/>
                          </a:lnTo>
                          <a:lnTo>
                            <a:pt x="4395" y="3624"/>
                          </a:lnTo>
                          <a:lnTo>
                            <a:pt x="3238" y="1311"/>
                          </a:lnTo>
                          <a:close/>
                        </a:path>
                      </a:pathLst>
                    </a:custGeom>
                    <a:solidFill>
                      <a:srgbClr val="FFFFFF"/>
                    </a:solidFill>
                    <a:ln w="7706" cap="flat">
                      <a:noFill/>
                      <a:prstDash val="solid"/>
                      <a:miter/>
                    </a:ln>
                  </p:spPr>
                  <p:txBody>
                    <a:bodyPr rtlCol="0" anchor="ctr"/>
                    <a:lstStyle/>
                    <a:p>
                      <a:endParaRPr lang="en-US"/>
                    </a:p>
                  </p:txBody>
                </p:sp>
                <p:sp>
                  <p:nvSpPr>
                    <p:cNvPr id="119" name="Graphic 4">
                      <a:extLst>
                        <a:ext uri="{FF2B5EF4-FFF2-40B4-BE49-F238E27FC236}">
                          <a16:creationId xmlns:a16="http://schemas.microsoft.com/office/drawing/2014/main" xmlns="" id="{BFB2F159-6369-41B7-8D83-7F1FEE2BE0F9}"/>
                        </a:ext>
                      </a:extLst>
                    </p:cNvPr>
                    <p:cNvSpPr/>
                    <p:nvPr/>
                  </p:nvSpPr>
                  <p:spPr>
                    <a:xfrm>
                      <a:off x="7063200" y="5823562"/>
                      <a:ext cx="7941" cy="4780"/>
                    </a:xfrm>
                    <a:custGeom>
                      <a:avLst/>
                      <a:gdLst>
                        <a:gd name="connsiteX0" fmla="*/ 3316 w 7941"/>
                        <a:gd name="connsiteY0" fmla="*/ 848 h 4780"/>
                        <a:gd name="connsiteX1" fmla="*/ 925 w 7941"/>
                        <a:gd name="connsiteY1" fmla="*/ 1080 h 4780"/>
                        <a:gd name="connsiteX2" fmla="*/ 0 w 7941"/>
                        <a:gd name="connsiteY2" fmla="*/ 2699 h 4780"/>
                        <a:gd name="connsiteX3" fmla="*/ 2004 w 7941"/>
                        <a:gd name="connsiteY3" fmla="*/ 4164 h 4780"/>
                        <a:gd name="connsiteX4" fmla="*/ 5474 w 7941"/>
                        <a:gd name="connsiteY4" fmla="*/ 4781 h 4780"/>
                        <a:gd name="connsiteX5" fmla="*/ 7942 w 7941"/>
                        <a:gd name="connsiteY5" fmla="*/ 2159 h 4780"/>
                        <a:gd name="connsiteX6" fmla="*/ 5860 w 7941"/>
                        <a:gd name="connsiteY6" fmla="*/ 0 h 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41" h="4780">
                          <a:moveTo>
                            <a:pt x="3316" y="848"/>
                          </a:moveTo>
                          <a:lnTo>
                            <a:pt x="925" y="1080"/>
                          </a:lnTo>
                          <a:lnTo>
                            <a:pt x="0" y="2699"/>
                          </a:lnTo>
                          <a:lnTo>
                            <a:pt x="2004" y="4164"/>
                          </a:lnTo>
                          <a:lnTo>
                            <a:pt x="5474" y="4781"/>
                          </a:lnTo>
                          <a:lnTo>
                            <a:pt x="7942" y="2159"/>
                          </a:lnTo>
                          <a:lnTo>
                            <a:pt x="5860" y="0"/>
                          </a:lnTo>
                          <a:close/>
                        </a:path>
                      </a:pathLst>
                    </a:custGeom>
                    <a:solidFill>
                      <a:srgbClr val="FFFFFF"/>
                    </a:solidFill>
                    <a:ln w="7706" cap="flat">
                      <a:noFill/>
                      <a:prstDash val="solid"/>
                      <a:miter/>
                    </a:ln>
                  </p:spPr>
                  <p:txBody>
                    <a:bodyPr rtlCol="0" anchor="ctr"/>
                    <a:lstStyle/>
                    <a:p>
                      <a:endParaRPr lang="en-US"/>
                    </a:p>
                  </p:txBody>
                </p:sp>
                <p:sp>
                  <p:nvSpPr>
                    <p:cNvPr id="120" name="Graphic 4">
                      <a:extLst>
                        <a:ext uri="{FF2B5EF4-FFF2-40B4-BE49-F238E27FC236}">
                          <a16:creationId xmlns:a16="http://schemas.microsoft.com/office/drawing/2014/main" xmlns="" id="{0C91FD5F-5183-42AB-A59C-B04CDEA3811F}"/>
                        </a:ext>
                      </a:extLst>
                    </p:cNvPr>
                    <p:cNvSpPr/>
                    <p:nvPr/>
                  </p:nvSpPr>
                  <p:spPr>
                    <a:xfrm>
                      <a:off x="6974990" y="5802334"/>
                      <a:ext cx="184748" cy="184771"/>
                    </a:xfrm>
                    <a:custGeom>
                      <a:avLst/>
                      <a:gdLst>
                        <a:gd name="connsiteX0" fmla="*/ 101550 w 184748"/>
                        <a:gd name="connsiteY0" fmla="*/ 486 h 184771"/>
                        <a:gd name="connsiteX1" fmla="*/ 48038 w 184748"/>
                        <a:gd name="connsiteY1" fmla="*/ 11281 h 184771"/>
                        <a:gd name="connsiteX2" fmla="*/ 2930 w 184748"/>
                        <a:gd name="connsiteY2" fmla="*/ 69188 h 184771"/>
                        <a:gd name="connsiteX3" fmla="*/ 0 w 184748"/>
                        <a:gd name="connsiteY3" fmla="*/ 92398 h 184771"/>
                        <a:gd name="connsiteX4" fmla="*/ 51122 w 184748"/>
                        <a:gd name="connsiteY4" fmla="*/ 175133 h 184771"/>
                        <a:gd name="connsiteX5" fmla="*/ 66620 w 184748"/>
                        <a:gd name="connsiteY5" fmla="*/ 181148 h 184771"/>
                        <a:gd name="connsiteX6" fmla="*/ 92297 w 184748"/>
                        <a:gd name="connsiteY6" fmla="*/ 184772 h 184771"/>
                        <a:gd name="connsiteX7" fmla="*/ 95844 w 184748"/>
                        <a:gd name="connsiteY7" fmla="*/ 184772 h 184771"/>
                        <a:gd name="connsiteX8" fmla="*/ 151515 w 184748"/>
                        <a:gd name="connsiteY8" fmla="*/ 163259 h 184771"/>
                        <a:gd name="connsiteX9" fmla="*/ 162388 w 184748"/>
                        <a:gd name="connsiteY9" fmla="*/ 152541 h 184771"/>
                        <a:gd name="connsiteX10" fmla="*/ 184748 w 184748"/>
                        <a:gd name="connsiteY10" fmla="*/ 92320 h 184771"/>
                        <a:gd name="connsiteX11" fmla="*/ 101550 w 184748"/>
                        <a:gd name="connsiteY11" fmla="*/ 486 h 184771"/>
                        <a:gd name="connsiteX12" fmla="*/ 155910 w 184748"/>
                        <a:gd name="connsiteY12" fmla="*/ 56928 h 184771"/>
                        <a:gd name="connsiteX13" fmla="*/ 152595 w 184748"/>
                        <a:gd name="connsiteY13" fmla="*/ 57160 h 184771"/>
                        <a:gd name="connsiteX14" fmla="*/ 151207 w 184748"/>
                        <a:gd name="connsiteY14" fmla="*/ 56465 h 184771"/>
                        <a:gd name="connsiteX15" fmla="*/ 148200 w 184748"/>
                        <a:gd name="connsiteY15" fmla="*/ 56774 h 184771"/>
                        <a:gd name="connsiteX16" fmla="*/ 145578 w 184748"/>
                        <a:gd name="connsiteY16" fmla="*/ 56465 h 184771"/>
                        <a:gd name="connsiteX17" fmla="*/ 145116 w 184748"/>
                        <a:gd name="connsiteY17" fmla="*/ 54152 h 184771"/>
                        <a:gd name="connsiteX18" fmla="*/ 143265 w 184748"/>
                        <a:gd name="connsiteY18" fmla="*/ 51916 h 184771"/>
                        <a:gd name="connsiteX19" fmla="*/ 140874 w 184748"/>
                        <a:gd name="connsiteY19" fmla="*/ 51916 h 184771"/>
                        <a:gd name="connsiteX20" fmla="*/ 133935 w 184748"/>
                        <a:gd name="connsiteY20" fmla="*/ 55617 h 184771"/>
                        <a:gd name="connsiteX21" fmla="*/ 131853 w 184748"/>
                        <a:gd name="connsiteY21" fmla="*/ 59704 h 184771"/>
                        <a:gd name="connsiteX22" fmla="*/ 128846 w 184748"/>
                        <a:gd name="connsiteY22" fmla="*/ 60552 h 184771"/>
                        <a:gd name="connsiteX23" fmla="*/ 127072 w 184748"/>
                        <a:gd name="connsiteY23" fmla="*/ 60321 h 184771"/>
                        <a:gd name="connsiteX24" fmla="*/ 127920 w 184748"/>
                        <a:gd name="connsiteY24" fmla="*/ 58239 h 184771"/>
                        <a:gd name="connsiteX25" fmla="*/ 130080 w 184748"/>
                        <a:gd name="connsiteY25" fmla="*/ 57545 h 184771"/>
                        <a:gd name="connsiteX26" fmla="*/ 130928 w 184748"/>
                        <a:gd name="connsiteY26" fmla="*/ 55772 h 184771"/>
                        <a:gd name="connsiteX27" fmla="*/ 130928 w 184748"/>
                        <a:gd name="connsiteY27" fmla="*/ 53535 h 184771"/>
                        <a:gd name="connsiteX28" fmla="*/ 130003 w 184748"/>
                        <a:gd name="connsiteY28" fmla="*/ 52995 h 184771"/>
                        <a:gd name="connsiteX29" fmla="*/ 130003 w 184748"/>
                        <a:gd name="connsiteY29" fmla="*/ 50451 h 184771"/>
                        <a:gd name="connsiteX30" fmla="*/ 130928 w 184748"/>
                        <a:gd name="connsiteY30" fmla="*/ 48909 h 184771"/>
                        <a:gd name="connsiteX31" fmla="*/ 130928 w 184748"/>
                        <a:gd name="connsiteY31" fmla="*/ 47135 h 184771"/>
                        <a:gd name="connsiteX32" fmla="*/ 129694 w 184748"/>
                        <a:gd name="connsiteY32" fmla="*/ 46133 h 184771"/>
                        <a:gd name="connsiteX33" fmla="*/ 131236 w 184748"/>
                        <a:gd name="connsiteY33" fmla="*/ 44899 h 184771"/>
                        <a:gd name="connsiteX34" fmla="*/ 133241 w 184748"/>
                        <a:gd name="connsiteY34" fmla="*/ 44051 h 184771"/>
                        <a:gd name="connsiteX35" fmla="*/ 133781 w 184748"/>
                        <a:gd name="connsiteY35" fmla="*/ 42201 h 184771"/>
                        <a:gd name="connsiteX36" fmla="*/ 135708 w 184748"/>
                        <a:gd name="connsiteY36" fmla="*/ 42124 h 184771"/>
                        <a:gd name="connsiteX37" fmla="*/ 139795 w 184748"/>
                        <a:gd name="connsiteY37" fmla="*/ 44206 h 184771"/>
                        <a:gd name="connsiteX38" fmla="*/ 143882 w 184748"/>
                        <a:gd name="connsiteY38" fmla="*/ 45131 h 184771"/>
                        <a:gd name="connsiteX39" fmla="*/ 144807 w 184748"/>
                        <a:gd name="connsiteY39" fmla="*/ 46596 h 184771"/>
                        <a:gd name="connsiteX40" fmla="*/ 143805 w 184748"/>
                        <a:gd name="connsiteY40" fmla="*/ 49295 h 184771"/>
                        <a:gd name="connsiteX41" fmla="*/ 145964 w 184748"/>
                        <a:gd name="connsiteY41" fmla="*/ 49295 h 184771"/>
                        <a:gd name="connsiteX42" fmla="*/ 146426 w 184748"/>
                        <a:gd name="connsiteY42" fmla="*/ 47059 h 184771"/>
                        <a:gd name="connsiteX43" fmla="*/ 145501 w 184748"/>
                        <a:gd name="connsiteY43" fmla="*/ 43280 h 184771"/>
                        <a:gd name="connsiteX44" fmla="*/ 142571 w 184748"/>
                        <a:gd name="connsiteY44" fmla="*/ 42355 h 184771"/>
                        <a:gd name="connsiteX45" fmla="*/ 139949 w 184748"/>
                        <a:gd name="connsiteY45" fmla="*/ 41815 h 184771"/>
                        <a:gd name="connsiteX46" fmla="*/ 137173 w 184748"/>
                        <a:gd name="connsiteY46" fmla="*/ 39733 h 184771"/>
                        <a:gd name="connsiteX47" fmla="*/ 139101 w 184748"/>
                        <a:gd name="connsiteY47" fmla="*/ 39733 h 184771"/>
                        <a:gd name="connsiteX48" fmla="*/ 142262 w 184748"/>
                        <a:gd name="connsiteY48" fmla="*/ 40119 h 184771"/>
                        <a:gd name="connsiteX49" fmla="*/ 145192 w 184748"/>
                        <a:gd name="connsiteY49" fmla="*/ 41429 h 184771"/>
                        <a:gd name="connsiteX50" fmla="*/ 147969 w 184748"/>
                        <a:gd name="connsiteY50" fmla="*/ 44051 h 184771"/>
                        <a:gd name="connsiteX51" fmla="*/ 151284 w 184748"/>
                        <a:gd name="connsiteY51" fmla="*/ 46673 h 184771"/>
                        <a:gd name="connsiteX52" fmla="*/ 152826 w 184748"/>
                        <a:gd name="connsiteY52" fmla="*/ 46673 h 184771"/>
                        <a:gd name="connsiteX53" fmla="*/ 151747 w 184748"/>
                        <a:gd name="connsiteY53" fmla="*/ 45285 h 184771"/>
                        <a:gd name="connsiteX54" fmla="*/ 152055 w 184748"/>
                        <a:gd name="connsiteY54" fmla="*/ 43820 h 184771"/>
                        <a:gd name="connsiteX55" fmla="*/ 149357 w 184748"/>
                        <a:gd name="connsiteY55" fmla="*/ 41815 h 184771"/>
                        <a:gd name="connsiteX56" fmla="*/ 149434 w 184748"/>
                        <a:gd name="connsiteY56" fmla="*/ 40736 h 184771"/>
                        <a:gd name="connsiteX57" fmla="*/ 152903 w 184748"/>
                        <a:gd name="connsiteY57" fmla="*/ 42663 h 184771"/>
                        <a:gd name="connsiteX58" fmla="*/ 155756 w 184748"/>
                        <a:gd name="connsiteY58" fmla="*/ 43434 h 184771"/>
                        <a:gd name="connsiteX59" fmla="*/ 158378 w 184748"/>
                        <a:gd name="connsiteY59" fmla="*/ 42201 h 184771"/>
                        <a:gd name="connsiteX60" fmla="*/ 161693 w 184748"/>
                        <a:gd name="connsiteY60" fmla="*/ 46056 h 184771"/>
                        <a:gd name="connsiteX61" fmla="*/ 162310 w 184748"/>
                        <a:gd name="connsiteY61" fmla="*/ 48832 h 184771"/>
                        <a:gd name="connsiteX62" fmla="*/ 161385 w 184748"/>
                        <a:gd name="connsiteY62" fmla="*/ 50065 h 184771"/>
                        <a:gd name="connsiteX63" fmla="*/ 160691 w 184748"/>
                        <a:gd name="connsiteY63" fmla="*/ 51530 h 184771"/>
                        <a:gd name="connsiteX64" fmla="*/ 155371 w 184748"/>
                        <a:gd name="connsiteY64" fmla="*/ 51530 h 184771"/>
                        <a:gd name="connsiteX65" fmla="*/ 154908 w 184748"/>
                        <a:gd name="connsiteY65" fmla="*/ 54229 h 184771"/>
                        <a:gd name="connsiteX66" fmla="*/ 155910 w 184748"/>
                        <a:gd name="connsiteY66" fmla="*/ 56928 h 184771"/>
                        <a:gd name="connsiteX67" fmla="*/ 122369 w 184748"/>
                        <a:gd name="connsiteY67" fmla="*/ 22230 h 184771"/>
                        <a:gd name="connsiteX68" fmla="*/ 121752 w 184748"/>
                        <a:gd name="connsiteY68" fmla="*/ 20534 h 184771"/>
                        <a:gd name="connsiteX69" fmla="*/ 118822 w 184748"/>
                        <a:gd name="connsiteY69" fmla="*/ 19762 h 184771"/>
                        <a:gd name="connsiteX70" fmla="*/ 116663 w 184748"/>
                        <a:gd name="connsiteY70" fmla="*/ 17912 h 184771"/>
                        <a:gd name="connsiteX71" fmla="*/ 115429 w 184748"/>
                        <a:gd name="connsiteY71" fmla="*/ 15136 h 184771"/>
                        <a:gd name="connsiteX72" fmla="*/ 118282 w 184748"/>
                        <a:gd name="connsiteY72" fmla="*/ 17372 h 184771"/>
                        <a:gd name="connsiteX73" fmla="*/ 121984 w 184748"/>
                        <a:gd name="connsiteY73" fmla="*/ 19454 h 184771"/>
                        <a:gd name="connsiteX74" fmla="*/ 123757 w 184748"/>
                        <a:gd name="connsiteY74" fmla="*/ 19994 h 184771"/>
                        <a:gd name="connsiteX75" fmla="*/ 125762 w 184748"/>
                        <a:gd name="connsiteY75" fmla="*/ 22692 h 184771"/>
                        <a:gd name="connsiteX76" fmla="*/ 127767 w 184748"/>
                        <a:gd name="connsiteY76" fmla="*/ 24080 h 184771"/>
                        <a:gd name="connsiteX77" fmla="*/ 128229 w 184748"/>
                        <a:gd name="connsiteY77" fmla="*/ 25623 h 184771"/>
                        <a:gd name="connsiteX78" fmla="*/ 127072 w 184748"/>
                        <a:gd name="connsiteY78" fmla="*/ 26008 h 184771"/>
                        <a:gd name="connsiteX79" fmla="*/ 125607 w 184748"/>
                        <a:gd name="connsiteY79" fmla="*/ 27473 h 184771"/>
                        <a:gd name="connsiteX80" fmla="*/ 124605 w 184748"/>
                        <a:gd name="connsiteY80" fmla="*/ 26317 h 184771"/>
                        <a:gd name="connsiteX81" fmla="*/ 124682 w 184748"/>
                        <a:gd name="connsiteY81" fmla="*/ 24389 h 184771"/>
                        <a:gd name="connsiteX82" fmla="*/ 122369 w 184748"/>
                        <a:gd name="connsiteY82" fmla="*/ 22230 h 184771"/>
                        <a:gd name="connsiteX83" fmla="*/ 151284 w 184748"/>
                        <a:gd name="connsiteY83" fmla="*/ 37034 h 184771"/>
                        <a:gd name="connsiteX84" fmla="*/ 150436 w 184748"/>
                        <a:gd name="connsiteY84" fmla="*/ 37651 h 184771"/>
                        <a:gd name="connsiteX85" fmla="*/ 148431 w 184748"/>
                        <a:gd name="connsiteY85" fmla="*/ 36880 h 184771"/>
                        <a:gd name="connsiteX86" fmla="*/ 146657 w 184748"/>
                        <a:gd name="connsiteY86" fmla="*/ 34336 h 184771"/>
                        <a:gd name="connsiteX87" fmla="*/ 145192 w 184748"/>
                        <a:gd name="connsiteY87" fmla="*/ 32562 h 184771"/>
                        <a:gd name="connsiteX88" fmla="*/ 144807 w 184748"/>
                        <a:gd name="connsiteY88" fmla="*/ 31251 h 184771"/>
                        <a:gd name="connsiteX89" fmla="*/ 145501 w 184748"/>
                        <a:gd name="connsiteY89" fmla="*/ 30635 h 184771"/>
                        <a:gd name="connsiteX90" fmla="*/ 146966 w 184748"/>
                        <a:gd name="connsiteY90" fmla="*/ 31945 h 184771"/>
                        <a:gd name="connsiteX91" fmla="*/ 147660 w 184748"/>
                        <a:gd name="connsiteY91" fmla="*/ 31945 h 184771"/>
                        <a:gd name="connsiteX92" fmla="*/ 147891 w 184748"/>
                        <a:gd name="connsiteY92" fmla="*/ 30712 h 184771"/>
                        <a:gd name="connsiteX93" fmla="*/ 150744 w 184748"/>
                        <a:gd name="connsiteY93" fmla="*/ 30712 h 184771"/>
                        <a:gd name="connsiteX94" fmla="*/ 152364 w 184748"/>
                        <a:gd name="connsiteY94" fmla="*/ 31945 h 184771"/>
                        <a:gd name="connsiteX95" fmla="*/ 153212 w 184748"/>
                        <a:gd name="connsiteY95" fmla="*/ 33025 h 184771"/>
                        <a:gd name="connsiteX96" fmla="*/ 152903 w 184748"/>
                        <a:gd name="connsiteY96" fmla="*/ 34413 h 184771"/>
                        <a:gd name="connsiteX97" fmla="*/ 150667 w 184748"/>
                        <a:gd name="connsiteY97" fmla="*/ 34413 h 184771"/>
                        <a:gd name="connsiteX98" fmla="*/ 151284 w 184748"/>
                        <a:gd name="connsiteY98" fmla="*/ 37034 h 184771"/>
                        <a:gd name="connsiteX99" fmla="*/ 5012 w 184748"/>
                        <a:gd name="connsiteY99" fmla="*/ 92320 h 184771"/>
                        <a:gd name="connsiteX100" fmla="*/ 5320 w 184748"/>
                        <a:gd name="connsiteY100" fmla="*/ 88465 h 184771"/>
                        <a:gd name="connsiteX101" fmla="*/ 5783 w 184748"/>
                        <a:gd name="connsiteY101" fmla="*/ 92551 h 184771"/>
                        <a:gd name="connsiteX102" fmla="*/ 10486 w 184748"/>
                        <a:gd name="connsiteY102" fmla="*/ 102267 h 184771"/>
                        <a:gd name="connsiteX103" fmla="*/ 15036 w 184748"/>
                        <a:gd name="connsiteY103" fmla="*/ 109670 h 184771"/>
                        <a:gd name="connsiteX104" fmla="*/ 18043 w 184748"/>
                        <a:gd name="connsiteY104" fmla="*/ 115761 h 184771"/>
                        <a:gd name="connsiteX105" fmla="*/ 21204 w 184748"/>
                        <a:gd name="connsiteY105" fmla="*/ 116532 h 184771"/>
                        <a:gd name="connsiteX106" fmla="*/ 23826 w 184748"/>
                        <a:gd name="connsiteY106" fmla="*/ 117920 h 184771"/>
                        <a:gd name="connsiteX107" fmla="*/ 24983 w 184748"/>
                        <a:gd name="connsiteY107" fmla="*/ 123703 h 184771"/>
                        <a:gd name="connsiteX108" fmla="*/ 23055 w 184748"/>
                        <a:gd name="connsiteY108" fmla="*/ 127635 h 184771"/>
                        <a:gd name="connsiteX109" fmla="*/ 23826 w 184748"/>
                        <a:gd name="connsiteY109" fmla="*/ 136965 h 184771"/>
                        <a:gd name="connsiteX110" fmla="*/ 32848 w 184748"/>
                        <a:gd name="connsiteY110" fmla="*/ 149765 h 184771"/>
                        <a:gd name="connsiteX111" fmla="*/ 44645 w 184748"/>
                        <a:gd name="connsiteY111" fmla="*/ 158710 h 184771"/>
                        <a:gd name="connsiteX112" fmla="*/ 49348 w 184748"/>
                        <a:gd name="connsiteY112" fmla="*/ 168116 h 184771"/>
                        <a:gd name="connsiteX113" fmla="*/ 5012 w 184748"/>
                        <a:gd name="connsiteY113" fmla="*/ 92320 h 184771"/>
                        <a:gd name="connsiteX114" fmla="*/ 148354 w 184748"/>
                        <a:gd name="connsiteY114" fmla="*/ 159403 h 184771"/>
                        <a:gd name="connsiteX115" fmla="*/ 95767 w 184748"/>
                        <a:gd name="connsiteY115" fmla="*/ 179682 h 184771"/>
                        <a:gd name="connsiteX116" fmla="*/ 69319 w 184748"/>
                        <a:gd name="connsiteY116" fmla="*/ 176598 h 184771"/>
                        <a:gd name="connsiteX117" fmla="*/ 72635 w 184748"/>
                        <a:gd name="connsiteY117" fmla="*/ 176213 h 184771"/>
                        <a:gd name="connsiteX118" fmla="*/ 75179 w 184748"/>
                        <a:gd name="connsiteY118" fmla="*/ 174825 h 184771"/>
                        <a:gd name="connsiteX119" fmla="*/ 79189 w 184748"/>
                        <a:gd name="connsiteY119" fmla="*/ 171278 h 184771"/>
                        <a:gd name="connsiteX120" fmla="*/ 78418 w 184748"/>
                        <a:gd name="connsiteY120" fmla="*/ 169428 h 184771"/>
                        <a:gd name="connsiteX121" fmla="*/ 80423 w 184748"/>
                        <a:gd name="connsiteY121" fmla="*/ 167268 h 184771"/>
                        <a:gd name="connsiteX122" fmla="*/ 86668 w 184748"/>
                        <a:gd name="connsiteY122" fmla="*/ 165880 h 184771"/>
                        <a:gd name="connsiteX123" fmla="*/ 90832 w 184748"/>
                        <a:gd name="connsiteY123" fmla="*/ 162025 h 184771"/>
                        <a:gd name="connsiteX124" fmla="*/ 90524 w 184748"/>
                        <a:gd name="connsiteY124" fmla="*/ 154469 h 184771"/>
                        <a:gd name="connsiteX125" fmla="*/ 96461 w 184748"/>
                        <a:gd name="connsiteY125" fmla="*/ 147375 h 184771"/>
                        <a:gd name="connsiteX126" fmla="*/ 94610 w 184748"/>
                        <a:gd name="connsiteY126" fmla="*/ 141669 h 184771"/>
                        <a:gd name="connsiteX127" fmla="*/ 91449 w 184748"/>
                        <a:gd name="connsiteY127" fmla="*/ 141669 h 184771"/>
                        <a:gd name="connsiteX128" fmla="*/ 86360 w 184748"/>
                        <a:gd name="connsiteY128" fmla="*/ 139125 h 184771"/>
                        <a:gd name="connsiteX129" fmla="*/ 77338 w 184748"/>
                        <a:gd name="connsiteY129" fmla="*/ 138662 h 184771"/>
                        <a:gd name="connsiteX130" fmla="*/ 71941 w 184748"/>
                        <a:gd name="connsiteY130" fmla="*/ 136503 h 184771"/>
                        <a:gd name="connsiteX131" fmla="*/ 67083 w 184748"/>
                        <a:gd name="connsiteY131" fmla="*/ 135115 h 184771"/>
                        <a:gd name="connsiteX132" fmla="*/ 61763 w 184748"/>
                        <a:gd name="connsiteY132" fmla="*/ 127096 h 184771"/>
                        <a:gd name="connsiteX133" fmla="*/ 54052 w 184748"/>
                        <a:gd name="connsiteY133" fmla="*/ 124937 h 184771"/>
                        <a:gd name="connsiteX134" fmla="*/ 50351 w 184748"/>
                        <a:gd name="connsiteY134" fmla="*/ 121852 h 184771"/>
                        <a:gd name="connsiteX135" fmla="*/ 43720 w 184748"/>
                        <a:gd name="connsiteY135" fmla="*/ 116686 h 184771"/>
                        <a:gd name="connsiteX136" fmla="*/ 37705 w 184748"/>
                        <a:gd name="connsiteY136" fmla="*/ 115684 h 184771"/>
                        <a:gd name="connsiteX137" fmla="*/ 33233 w 184748"/>
                        <a:gd name="connsiteY137" fmla="*/ 111905 h 184771"/>
                        <a:gd name="connsiteX138" fmla="*/ 27141 w 184748"/>
                        <a:gd name="connsiteY138" fmla="*/ 112831 h 184771"/>
                        <a:gd name="connsiteX139" fmla="*/ 25214 w 184748"/>
                        <a:gd name="connsiteY139" fmla="*/ 116223 h 184771"/>
                        <a:gd name="connsiteX140" fmla="*/ 22670 w 184748"/>
                        <a:gd name="connsiteY140" fmla="*/ 114527 h 184771"/>
                        <a:gd name="connsiteX141" fmla="*/ 20048 w 184748"/>
                        <a:gd name="connsiteY141" fmla="*/ 113756 h 184771"/>
                        <a:gd name="connsiteX142" fmla="*/ 18428 w 184748"/>
                        <a:gd name="connsiteY142" fmla="*/ 108898 h 184771"/>
                        <a:gd name="connsiteX143" fmla="*/ 18660 w 184748"/>
                        <a:gd name="connsiteY143" fmla="*/ 103964 h 184771"/>
                        <a:gd name="connsiteX144" fmla="*/ 16501 w 184748"/>
                        <a:gd name="connsiteY144" fmla="*/ 100571 h 184771"/>
                        <a:gd name="connsiteX145" fmla="*/ 14650 w 184748"/>
                        <a:gd name="connsiteY145" fmla="*/ 100262 h 184771"/>
                        <a:gd name="connsiteX146" fmla="*/ 14650 w 184748"/>
                        <a:gd name="connsiteY146" fmla="*/ 95173 h 184771"/>
                        <a:gd name="connsiteX147" fmla="*/ 16038 w 184748"/>
                        <a:gd name="connsiteY147" fmla="*/ 90778 h 184771"/>
                        <a:gd name="connsiteX148" fmla="*/ 13417 w 184748"/>
                        <a:gd name="connsiteY148" fmla="*/ 90084 h 184771"/>
                        <a:gd name="connsiteX149" fmla="*/ 11335 w 184748"/>
                        <a:gd name="connsiteY149" fmla="*/ 93400 h 184771"/>
                        <a:gd name="connsiteX150" fmla="*/ 9947 w 184748"/>
                        <a:gd name="connsiteY150" fmla="*/ 93400 h 184771"/>
                        <a:gd name="connsiteX151" fmla="*/ 9407 w 184748"/>
                        <a:gd name="connsiteY151" fmla="*/ 90084 h 184771"/>
                        <a:gd name="connsiteX152" fmla="*/ 8867 w 184748"/>
                        <a:gd name="connsiteY152" fmla="*/ 84224 h 184771"/>
                        <a:gd name="connsiteX153" fmla="*/ 12260 w 184748"/>
                        <a:gd name="connsiteY153" fmla="*/ 76899 h 184771"/>
                        <a:gd name="connsiteX154" fmla="*/ 16424 w 184748"/>
                        <a:gd name="connsiteY154" fmla="*/ 75511 h 184771"/>
                        <a:gd name="connsiteX155" fmla="*/ 20896 w 184748"/>
                        <a:gd name="connsiteY155" fmla="*/ 77824 h 184771"/>
                        <a:gd name="connsiteX156" fmla="*/ 22284 w 184748"/>
                        <a:gd name="connsiteY156" fmla="*/ 87540 h 184771"/>
                        <a:gd name="connsiteX157" fmla="*/ 23826 w 184748"/>
                        <a:gd name="connsiteY157" fmla="*/ 85458 h 184771"/>
                        <a:gd name="connsiteX158" fmla="*/ 23826 w 184748"/>
                        <a:gd name="connsiteY158" fmla="*/ 78672 h 184771"/>
                        <a:gd name="connsiteX159" fmla="*/ 25368 w 184748"/>
                        <a:gd name="connsiteY159" fmla="*/ 74894 h 184771"/>
                        <a:gd name="connsiteX160" fmla="*/ 30843 w 184748"/>
                        <a:gd name="connsiteY160" fmla="*/ 70576 h 184771"/>
                        <a:gd name="connsiteX161" fmla="*/ 33619 w 184748"/>
                        <a:gd name="connsiteY161" fmla="*/ 64716 h 184771"/>
                        <a:gd name="connsiteX162" fmla="*/ 39324 w 184748"/>
                        <a:gd name="connsiteY162" fmla="*/ 61169 h 184771"/>
                        <a:gd name="connsiteX163" fmla="*/ 44722 w 184748"/>
                        <a:gd name="connsiteY163" fmla="*/ 55232 h 184771"/>
                        <a:gd name="connsiteX164" fmla="*/ 45493 w 184748"/>
                        <a:gd name="connsiteY164" fmla="*/ 57776 h 184771"/>
                        <a:gd name="connsiteX165" fmla="*/ 52356 w 184748"/>
                        <a:gd name="connsiteY165" fmla="*/ 54229 h 184771"/>
                        <a:gd name="connsiteX166" fmla="*/ 50197 w 184748"/>
                        <a:gd name="connsiteY166" fmla="*/ 53073 h 184771"/>
                        <a:gd name="connsiteX167" fmla="*/ 49657 w 184748"/>
                        <a:gd name="connsiteY167" fmla="*/ 49449 h 184771"/>
                        <a:gd name="connsiteX168" fmla="*/ 47343 w 184748"/>
                        <a:gd name="connsiteY168" fmla="*/ 48524 h 184771"/>
                        <a:gd name="connsiteX169" fmla="*/ 48732 w 184748"/>
                        <a:gd name="connsiteY169" fmla="*/ 47135 h 184771"/>
                        <a:gd name="connsiteX170" fmla="*/ 54438 w 184748"/>
                        <a:gd name="connsiteY170" fmla="*/ 47135 h 184771"/>
                        <a:gd name="connsiteX171" fmla="*/ 57291 w 184748"/>
                        <a:gd name="connsiteY171" fmla="*/ 46827 h 184771"/>
                        <a:gd name="connsiteX172" fmla="*/ 54669 w 184748"/>
                        <a:gd name="connsiteY172" fmla="*/ 51068 h 184771"/>
                        <a:gd name="connsiteX173" fmla="*/ 60606 w 184748"/>
                        <a:gd name="connsiteY173" fmla="*/ 52995 h 184771"/>
                        <a:gd name="connsiteX174" fmla="*/ 61994 w 184748"/>
                        <a:gd name="connsiteY174" fmla="*/ 49217 h 184771"/>
                        <a:gd name="connsiteX175" fmla="*/ 59604 w 184748"/>
                        <a:gd name="connsiteY175" fmla="*/ 47829 h 184771"/>
                        <a:gd name="connsiteX176" fmla="*/ 60066 w 184748"/>
                        <a:gd name="connsiteY176" fmla="*/ 44745 h 184771"/>
                        <a:gd name="connsiteX177" fmla="*/ 59604 w 184748"/>
                        <a:gd name="connsiteY177" fmla="*/ 41198 h 184771"/>
                        <a:gd name="connsiteX178" fmla="*/ 56365 w 184748"/>
                        <a:gd name="connsiteY178" fmla="*/ 37883 h 184771"/>
                        <a:gd name="connsiteX179" fmla="*/ 57291 w 184748"/>
                        <a:gd name="connsiteY179" fmla="*/ 35878 h 184771"/>
                        <a:gd name="connsiteX180" fmla="*/ 56057 w 184748"/>
                        <a:gd name="connsiteY180" fmla="*/ 32716 h 184771"/>
                        <a:gd name="connsiteX181" fmla="*/ 53204 w 184748"/>
                        <a:gd name="connsiteY181" fmla="*/ 35030 h 184771"/>
                        <a:gd name="connsiteX182" fmla="*/ 53358 w 184748"/>
                        <a:gd name="connsiteY182" fmla="*/ 31175 h 184771"/>
                        <a:gd name="connsiteX183" fmla="*/ 49580 w 184748"/>
                        <a:gd name="connsiteY183" fmla="*/ 28553 h 184771"/>
                        <a:gd name="connsiteX184" fmla="*/ 45107 w 184748"/>
                        <a:gd name="connsiteY184" fmla="*/ 33796 h 184771"/>
                        <a:gd name="connsiteX185" fmla="*/ 44337 w 184748"/>
                        <a:gd name="connsiteY185" fmla="*/ 38499 h 184771"/>
                        <a:gd name="connsiteX186" fmla="*/ 41329 w 184748"/>
                        <a:gd name="connsiteY186" fmla="*/ 39039 h 184771"/>
                        <a:gd name="connsiteX187" fmla="*/ 40635 w 184748"/>
                        <a:gd name="connsiteY187" fmla="*/ 42201 h 184771"/>
                        <a:gd name="connsiteX188" fmla="*/ 38245 w 184748"/>
                        <a:gd name="connsiteY188" fmla="*/ 44668 h 184771"/>
                        <a:gd name="connsiteX189" fmla="*/ 38091 w 184748"/>
                        <a:gd name="connsiteY189" fmla="*/ 41584 h 184771"/>
                        <a:gd name="connsiteX190" fmla="*/ 39247 w 184748"/>
                        <a:gd name="connsiteY190" fmla="*/ 38268 h 184771"/>
                        <a:gd name="connsiteX191" fmla="*/ 37474 w 184748"/>
                        <a:gd name="connsiteY191" fmla="*/ 33796 h 184771"/>
                        <a:gd name="connsiteX192" fmla="*/ 41329 w 184748"/>
                        <a:gd name="connsiteY192" fmla="*/ 28167 h 184771"/>
                        <a:gd name="connsiteX193" fmla="*/ 48963 w 184748"/>
                        <a:gd name="connsiteY193" fmla="*/ 25314 h 184771"/>
                        <a:gd name="connsiteX194" fmla="*/ 52510 w 184748"/>
                        <a:gd name="connsiteY194" fmla="*/ 23695 h 184771"/>
                        <a:gd name="connsiteX195" fmla="*/ 56442 w 184748"/>
                        <a:gd name="connsiteY195" fmla="*/ 20302 h 184771"/>
                        <a:gd name="connsiteX196" fmla="*/ 56442 w 184748"/>
                        <a:gd name="connsiteY196" fmla="*/ 23695 h 184771"/>
                        <a:gd name="connsiteX197" fmla="*/ 52664 w 184748"/>
                        <a:gd name="connsiteY197" fmla="*/ 26548 h 184771"/>
                        <a:gd name="connsiteX198" fmla="*/ 57368 w 184748"/>
                        <a:gd name="connsiteY198" fmla="*/ 30326 h 184771"/>
                        <a:gd name="connsiteX199" fmla="*/ 62534 w 184748"/>
                        <a:gd name="connsiteY199" fmla="*/ 26008 h 184771"/>
                        <a:gd name="connsiteX200" fmla="*/ 62765 w 184748"/>
                        <a:gd name="connsiteY200" fmla="*/ 21073 h 184771"/>
                        <a:gd name="connsiteX201" fmla="*/ 61840 w 184748"/>
                        <a:gd name="connsiteY201" fmla="*/ 15830 h 184771"/>
                        <a:gd name="connsiteX202" fmla="*/ 67237 w 184748"/>
                        <a:gd name="connsiteY202" fmla="*/ 13979 h 184771"/>
                        <a:gd name="connsiteX203" fmla="*/ 69396 w 184748"/>
                        <a:gd name="connsiteY203" fmla="*/ 17372 h 184771"/>
                        <a:gd name="connsiteX204" fmla="*/ 67469 w 184748"/>
                        <a:gd name="connsiteY204" fmla="*/ 25314 h 184771"/>
                        <a:gd name="connsiteX205" fmla="*/ 69396 w 184748"/>
                        <a:gd name="connsiteY205" fmla="*/ 31175 h 184771"/>
                        <a:gd name="connsiteX206" fmla="*/ 73714 w 184748"/>
                        <a:gd name="connsiteY206" fmla="*/ 33565 h 184771"/>
                        <a:gd name="connsiteX207" fmla="*/ 76798 w 184748"/>
                        <a:gd name="connsiteY207" fmla="*/ 25623 h 184771"/>
                        <a:gd name="connsiteX208" fmla="*/ 80577 w 184748"/>
                        <a:gd name="connsiteY208" fmla="*/ 23926 h 184771"/>
                        <a:gd name="connsiteX209" fmla="*/ 84355 w 184748"/>
                        <a:gd name="connsiteY209" fmla="*/ 21536 h 184771"/>
                        <a:gd name="connsiteX210" fmla="*/ 86977 w 184748"/>
                        <a:gd name="connsiteY210" fmla="*/ 18914 h 184771"/>
                        <a:gd name="connsiteX211" fmla="*/ 84355 w 184748"/>
                        <a:gd name="connsiteY211" fmla="*/ 11358 h 184771"/>
                        <a:gd name="connsiteX212" fmla="*/ 79420 w 184748"/>
                        <a:gd name="connsiteY212" fmla="*/ 9430 h 184771"/>
                        <a:gd name="connsiteX213" fmla="*/ 74023 w 184748"/>
                        <a:gd name="connsiteY213" fmla="*/ 10355 h 184771"/>
                        <a:gd name="connsiteX214" fmla="*/ 67314 w 184748"/>
                        <a:gd name="connsiteY214" fmla="*/ 10355 h 184771"/>
                        <a:gd name="connsiteX215" fmla="*/ 60837 w 184748"/>
                        <a:gd name="connsiteY215" fmla="*/ 10818 h 184771"/>
                        <a:gd name="connsiteX216" fmla="*/ 92297 w 184748"/>
                        <a:gd name="connsiteY216" fmla="*/ 4958 h 184771"/>
                        <a:gd name="connsiteX217" fmla="*/ 100933 w 184748"/>
                        <a:gd name="connsiteY217" fmla="*/ 5421 h 184771"/>
                        <a:gd name="connsiteX218" fmla="*/ 112962 w 184748"/>
                        <a:gd name="connsiteY218" fmla="*/ 7503 h 184771"/>
                        <a:gd name="connsiteX219" fmla="*/ 113810 w 184748"/>
                        <a:gd name="connsiteY219" fmla="*/ 10664 h 184771"/>
                        <a:gd name="connsiteX220" fmla="*/ 107487 w 184748"/>
                        <a:gd name="connsiteY220" fmla="*/ 11126 h 184771"/>
                        <a:gd name="connsiteX221" fmla="*/ 106716 w 184748"/>
                        <a:gd name="connsiteY221" fmla="*/ 15522 h 184771"/>
                        <a:gd name="connsiteX222" fmla="*/ 110263 w 184748"/>
                        <a:gd name="connsiteY222" fmla="*/ 19377 h 184771"/>
                        <a:gd name="connsiteX223" fmla="*/ 110571 w 184748"/>
                        <a:gd name="connsiteY223" fmla="*/ 21999 h 184771"/>
                        <a:gd name="connsiteX224" fmla="*/ 111651 w 184748"/>
                        <a:gd name="connsiteY224" fmla="*/ 24157 h 184771"/>
                        <a:gd name="connsiteX225" fmla="*/ 115044 w 184748"/>
                        <a:gd name="connsiteY225" fmla="*/ 26008 h 184771"/>
                        <a:gd name="connsiteX226" fmla="*/ 116432 w 184748"/>
                        <a:gd name="connsiteY226" fmla="*/ 26008 h 184771"/>
                        <a:gd name="connsiteX227" fmla="*/ 117357 w 184748"/>
                        <a:gd name="connsiteY227" fmla="*/ 24157 h 184771"/>
                        <a:gd name="connsiteX228" fmla="*/ 118976 w 184748"/>
                        <a:gd name="connsiteY228" fmla="*/ 24852 h 184771"/>
                        <a:gd name="connsiteX229" fmla="*/ 119207 w 184748"/>
                        <a:gd name="connsiteY229" fmla="*/ 27165 h 184771"/>
                        <a:gd name="connsiteX230" fmla="*/ 121984 w 184748"/>
                        <a:gd name="connsiteY230" fmla="*/ 29555 h 184771"/>
                        <a:gd name="connsiteX231" fmla="*/ 120441 w 184748"/>
                        <a:gd name="connsiteY231" fmla="*/ 31251 h 184771"/>
                        <a:gd name="connsiteX232" fmla="*/ 121367 w 184748"/>
                        <a:gd name="connsiteY232" fmla="*/ 34876 h 184771"/>
                        <a:gd name="connsiteX233" fmla="*/ 120827 w 184748"/>
                        <a:gd name="connsiteY233" fmla="*/ 38114 h 184771"/>
                        <a:gd name="connsiteX234" fmla="*/ 118668 w 184748"/>
                        <a:gd name="connsiteY234" fmla="*/ 38576 h 184771"/>
                        <a:gd name="connsiteX235" fmla="*/ 119439 w 184748"/>
                        <a:gd name="connsiteY235" fmla="*/ 40119 h 184771"/>
                        <a:gd name="connsiteX236" fmla="*/ 116971 w 184748"/>
                        <a:gd name="connsiteY236" fmla="*/ 41044 h 184771"/>
                        <a:gd name="connsiteX237" fmla="*/ 117511 w 184748"/>
                        <a:gd name="connsiteY237" fmla="*/ 42663 h 184771"/>
                        <a:gd name="connsiteX238" fmla="*/ 120519 w 184748"/>
                        <a:gd name="connsiteY238" fmla="*/ 41969 h 184771"/>
                        <a:gd name="connsiteX239" fmla="*/ 123449 w 184748"/>
                        <a:gd name="connsiteY239" fmla="*/ 43897 h 184771"/>
                        <a:gd name="connsiteX240" fmla="*/ 123449 w 184748"/>
                        <a:gd name="connsiteY240" fmla="*/ 46673 h 184771"/>
                        <a:gd name="connsiteX241" fmla="*/ 120133 w 184748"/>
                        <a:gd name="connsiteY241" fmla="*/ 48369 h 184771"/>
                        <a:gd name="connsiteX242" fmla="*/ 116663 w 184748"/>
                        <a:gd name="connsiteY242" fmla="*/ 48986 h 184771"/>
                        <a:gd name="connsiteX243" fmla="*/ 118514 w 184748"/>
                        <a:gd name="connsiteY243" fmla="*/ 54229 h 184771"/>
                        <a:gd name="connsiteX244" fmla="*/ 119130 w 184748"/>
                        <a:gd name="connsiteY244" fmla="*/ 57622 h 184771"/>
                        <a:gd name="connsiteX245" fmla="*/ 121521 w 184748"/>
                        <a:gd name="connsiteY245" fmla="*/ 59704 h 184771"/>
                        <a:gd name="connsiteX246" fmla="*/ 123449 w 184748"/>
                        <a:gd name="connsiteY246" fmla="*/ 59704 h 184771"/>
                        <a:gd name="connsiteX247" fmla="*/ 125068 w 184748"/>
                        <a:gd name="connsiteY247" fmla="*/ 61400 h 184771"/>
                        <a:gd name="connsiteX248" fmla="*/ 125607 w 184748"/>
                        <a:gd name="connsiteY248" fmla="*/ 64253 h 184771"/>
                        <a:gd name="connsiteX249" fmla="*/ 124297 w 184748"/>
                        <a:gd name="connsiteY249" fmla="*/ 66875 h 184771"/>
                        <a:gd name="connsiteX250" fmla="*/ 123449 w 184748"/>
                        <a:gd name="connsiteY250" fmla="*/ 70422 h 184771"/>
                        <a:gd name="connsiteX251" fmla="*/ 124142 w 184748"/>
                        <a:gd name="connsiteY251" fmla="*/ 72966 h 184771"/>
                        <a:gd name="connsiteX252" fmla="*/ 121135 w 184748"/>
                        <a:gd name="connsiteY252" fmla="*/ 77593 h 184771"/>
                        <a:gd name="connsiteX253" fmla="*/ 119902 w 184748"/>
                        <a:gd name="connsiteY253" fmla="*/ 82990 h 184771"/>
                        <a:gd name="connsiteX254" fmla="*/ 118514 w 184748"/>
                        <a:gd name="connsiteY254" fmla="*/ 87463 h 184771"/>
                        <a:gd name="connsiteX255" fmla="*/ 118899 w 184748"/>
                        <a:gd name="connsiteY255" fmla="*/ 91935 h 184771"/>
                        <a:gd name="connsiteX256" fmla="*/ 120827 w 184748"/>
                        <a:gd name="connsiteY256" fmla="*/ 93862 h 184771"/>
                        <a:gd name="connsiteX257" fmla="*/ 121135 w 184748"/>
                        <a:gd name="connsiteY257" fmla="*/ 101882 h 184771"/>
                        <a:gd name="connsiteX258" fmla="*/ 122292 w 184748"/>
                        <a:gd name="connsiteY258" fmla="*/ 104735 h 184771"/>
                        <a:gd name="connsiteX259" fmla="*/ 123063 w 184748"/>
                        <a:gd name="connsiteY259" fmla="*/ 107125 h 184771"/>
                        <a:gd name="connsiteX260" fmla="*/ 127458 w 184748"/>
                        <a:gd name="connsiteY260" fmla="*/ 109978 h 184771"/>
                        <a:gd name="connsiteX261" fmla="*/ 129617 w 184748"/>
                        <a:gd name="connsiteY261" fmla="*/ 113062 h 184771"/>
                        <a:gd name="connsiteX262" fmla="*/ 133395 w 184748"/>
                        <a:gd name="connsiteY262" fmla="*/ 114450 h 184771"/>
                        <a:gd name="connsiteX263" fmla="*/ 140104 w 184748"/>
                        <a:gd name="connsiteY263" fmla="*/ 116146 h 184771"/>
                        <a:gd name="connsiteX264" fmla="*/ 144344 w 184748"/>
                        <a:gd name="connsiteY264" fmla="*/ 112600 h 184771"/>
                        <a:gd name="connsiteX265" fmla="*/ 148662 w 184748"/>
                        <a:gd name="connsiteY265" fmla="*/ 111674 h 184771"/>
                        <a:gd name="connsiteX266" fmla="*/ 155756 w 184748"/>
                        <a:gd name="connsiteY266" fmla="*/ 106200 h 184771"/>
                        <a:gd name="connsiteX267" fmla="*/ 158609 w 184748"/>
                        <a:gd name="connsiteY267" fmla="*/ 107356 h 184771"/>
                        <a:gd name="connsiteX268" fmla="*/ 161385 w 184748"/>
                        <a:gd name="connsiteY268" fmla="*/ 106200 h 184771"/>
                        <a:gd name="connsiteX269" fmla="*/ 162850 w 184748"/>
                        <a:gd name="connsiteY269" fmla="*/ 109053 h 184771"/>
                        <a:gd name="connsiteX270" fmla="*/ 162233 w 184748"/>
                        <a:gd name="connsiteY270" fmla="*/ 115221 h 184771"/>
                        <a:gd name="connsiteX271" fmla="*/ 165472 w 184748"/>
                        <a:gd name="connsiteY271" fmla="*/ 117766 h 184771"/>
                        <a:gd name="connsiteX272" fmla="*/ 166320 w 184748"/>
                        <a:gd name="connsiteY272" fmla="*/ 124937 h 184771"/>
                        <a:gd name="connsiteX273" fmla="*/ 163236 w 184748"/>
                        <a:gd name="connsiteY273" fmla="*/ 133650 h 184771"/>
                        <a:gd name="connsiteX274" fmla="*/ 163004 w 184748"/>
                        <a:gd name="connsiteY274" fmla="*/ 140358 h 184771"/>
                        <a:gd name="connsiteX275" fmla="*/ 162233 w 184748"/>
                        <a:gd name="connsiteY275" fmla="*/ 143211 h 184771"/>
                        <a:gd name="connsiteX276" fmla="*/ 161925 w 184748"/>
                        <a:gd name="connsiteY276" fmla="*/ 145139 h 184771"/>
                        <a:gd name="connsiteX277" fmla="*/ 158455 w 184748"/>
                        <a:gd name="connsiteY277" fmla="*/ 149457 h 184771"/>
                        <a:gd name="connsiteX278" fmla="*/ 148354 w 184748"/>
                        <a:gd name="connsiteY278" fmla="*/ 159403 h 18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184748" h="184771">
                          <a:moveTo>
                            <a:pt x="101550" y="486"/>
                          </a:moveTo>
                          <a:cubicBezTo>
                            <a:pt x="83198" y="-1442"/>
                            <a:pt x="64153" y="2413"/>
                            <a:pt x="48038" y="11281"/>
                          </a:cubicBezTo>
                          <a:cubicBezTo>
                            <a:pt x="25754" y="23541"/>
                            <a:pt x="9252" y="44591"/>
                            <a:pt x="2930" y="69188"/>
                          </a:cubicBezTo>
                          <a:cubicBezTo>
                            <a:pt x="925" y="76822"/>
                            <a:pt x="0" y="84610"/>
                            <a:pt x="0" y="92398"/>
                          </a:cubicBezTo>
                          <a:cubicBezTo>
                            <a:pt x="0" y="127712"/>
                            <a:pt x="19585" y="159403"/>
                            <a:pt x="51122" y="175133"/>
                          </a:cubicBezTo>
                          <a:cubicBezTo>
                            <a:pt x="56134" y="177601"/>
                            <a:pt x="61223" y="179606"/>
                            <a:pt x="66620" y="181148"/>
                          </a:cubicBezTo>
                          <a:cubicBezTo>
                            <a:pt x="74871" y="183538"/>
                            <a:pt x="83584" y="184772"/>
                            <a:pt x="92297" y="184772"/>
                          </a:cubicBezTo>
                          <a:cubicBezTo>
                            <a:pt x="93531" y="184772"/>
                            <a:pt x="94610" y="184772"/>
                            <a:pt x="95844" y="184772"/>
                          </a:cubicBezTo>
                          <a:cubicBezTo>
                            <a:pt x="116509" y="183924"/>
                            <a:pt x="135708" y="176521"/>
                            <a:pt x="151515" y="163259"/>
                          </a:cubicBezTo>
                          <a:cubicBezTo>
                            <a:pt x="155448" y="160097"/>
                            <a:pt x="158995" y="156396"/>
                            <a:pt x="162388" y="152541"/>
                          </a:cubicBezTo>
                          <a:cubicBezTo>
                            <a:pt x="176884" y="135732"/>
                            <a:pt x="184748" y="114450"/>
                            <a:pt x="184748" y="92320"/>
                          </a:cubicBezTo>
                          <a:cubicBezTo>
                            <a:pt x="184826" y="44514"/>
                            <a:pt x="148971" y="5035"/>
                            <a:pt x="101550" y="486"/>
                          </a:cubicBezTo>
                          <a:close/>
                          <a:moveTo>
                            <a:pt x="155910" y="56928"/>
                          </a:moveTo>
                          <a:lnTo>
                            <a:pt x="152595" y="57160"/>
                          </a:lnTo>
                          <a:lnTo>
                            <a:pt x="151207" y="56465"/>
                          </a:lnTo>
                          <a:lnTo>
                            <a:pt x="148200" y="56774"/>
                          </a:lnTo>
                          <a:lnTo>
                            <a:pt x="145578" y="56465"/>
                          </a:lnTo>
                          <a:lnTo>
                            <a:pt x="145116" y="54152"/>
                          </a:lnTo>
                          <a:lnTo>
                            <a:pt x="143265" y="51916"/>
                          </a:lnTo>
                          <a:lnTo>
                            <a:pt x="140874" y="51916"/>
                          </a:lnTo>
                          <a:lnTo>
                            <a:pt x="133935" y="55617"/>
                          </a:lnTo>
                          <a:lnTo>
                            <a:pt x="131853" y="59704"/>
                          </a:lnTo>
                          <a:lnTo>
                            <a:pt x="128846" y="60552"/>
                          </a:lnTo>
                          <a:lnTo>
                            <a:pt x="127072" y="60321"/>
                          </a:lnTo>
                          <a:lnTo>
                            <a:pt x="127920" y="58239"/>
                          </a:lnTo>
                          <a:lnTo>
                            <a:pt x="130080" y="57545"/>
                          </a:lnTo>
                          <a:lnTo>
                            <a:pt x="130928" y="55772"/>
                          </a:lnTo>
                          <a:lnTo>
                            <a:pt x="130928" y="53535"/>
                          </a:lnTo>
                          <a:lnTo>
                            <a:pt x="130003" y="52995"/>
                          </a:lnTo>
                          <a:lnTo>
                            <a:pt x="130003" y="50451"/>
                          </a:lnTo>
                          <a:lnTo>
                            <a:pt x="130928" y="48909"/>
                          </a:lnTo>
                          <a:lnTo>
                            <a:pt x="130928" y="47135"/>
                          </a:lnTo>
                          <a:lnTo>
                            <a:pt x="129694" y="46133"/>
                          </a:lnTo>
                          <a:lnTo>
                            <a:pt x="131236" y="44899"/>
                          </a:lnTo>
                          <a:lnTo>
                            <a:pt x="133241" y="44051"/>
                          </a:lnTo>
                          <a:lnTo>
                            <a:pt x="133781" y="42201"/>
                          </a:lnTo>
                          <a:lnTo>
                            <a:pt x="135708" y="42124"/>
                          </a:lnTo>
                          <a:lnTo>
                            <a:pt x="139795" y="44206"/>
                          </a:lnTo>
                          <a:lnTo>
                            <a:pt x="143882" y="45131"/>
                          </a:lnTo>
                          <a:lnTo>
                            <a:pt x="144807" y="46596"/>
                          </a:lnTo>
                          <a:lnTo>
                            <a:pt x="143805" y="49295"/>
                          </a:lnTo>
                          <a:lnTo>
                            <a:pt x="145964" y="49295"/>
                          </a:lnTo>
                          <a:lnTo>
                            <a:pt x="146426" y="47059"/>
                          </a:lnTo>
                          <a:lnTo>
                            <a:pt x="145501" y="43280"/>
                          </a:lnTo>
                          <a:lnTo>
                            <a:pt x="142571" y="42355"/>
                          </a:lnTo>
                          <a:lnTo>
                            <a:pt x="139949" y="41815"/>
                          </a:lnTo>
                          <a:lnTo>
                            <a:pt x="137173" y="39733"/>
                          </a:lnTo>
                          <a:lnTo>
                            <a:pt x="139101" y="39733"/>
                          </a:lnTo>
                          <a:lnTo>
                            <a:pt x="142262" y="40119"/>
                          </a:lnTo>
                          <a:lnTo>
                            <a:pt x="145192" y="41429"/>
                          </a:lnTo>
                          <a:lnTo>
                            <a:pt x="147969" y="44051"/>
                          </a:lnTo>
                          <a:lnTo>
                            <a:pt x="151284" y="46673"/>
                          </a:lnTo>
                          <a:lnTo>
                            <a:pt x="152826" y="46673"/>
                          </a:lnTo>
                          <a:lnTo>
                            <a:pt x="151747" y="45285"/>
                          </a:lnTo>
                          <a:lnTo>
                            <a:pt x="152055" y="43820"/>
                          </a:lnTo>
                          <a:lnTo>
                            <a:pt x="149357" y="41815"/>
                          </a:lnTo>
                          <a:lnTo>
                            <a:pt x="149434" y="40736"/>
                          </a:lnTo>
                          <a:lnTo>
                            <a:pt x="152903" y="42663"/>
                          </a:lnTo>
                          <a:lnTo>
                            <a:pt x="155756" y="43434"/>
                          </a:lnTo>
                          <a:lnTo>
                            <a:pt x="158378" y="42201"/>
                          </a:lnTo>
                          <a:lnTo>
                            <a:pt x="161693" y="46056"/>
                          </a:lnTo>
                          <a:lnTo>
                            <a:pt x="162310" y="48832"/>
                          </a:lnTo>
                          <a:lnTo>
                            <a:pt x="161385" y="50065"/>
                          </a:lnTo>
                          <a:lnTo>
                            <a:pt x="160691" y="51530"/>
                          </a:lnTo>
                          <a:lnTo>
                            <a:pt x="155371" y="51530"/>
                          </a:lnTo>
                          <a:lnTo>
                            <a:pt x="154908" y="54229"/>
                          </a:lnTo>
                          <a:lnTo>
                            <a:pt x="155910" y="56928"/>
                          </a:lnTo>
                          <a:close/>
                          <a:moveTo>
                            <a:pt x="122369" y="22230"/>
                          </a:moveTo>
                          <a:lnTo>
                            <a:pt x="121752" y="20534"/>
                          </a:lnTo>
                          <a:lnTo>
                            <a:pt x="118822" y="19762"/>
                          </a:lnTo>
                          <a:lnTo>
                            <a:pt x="116663" y="17912"/>
                          </a:lnTo>
                          <a:lnTo>
                            <a:pt x="115429" y="15136"/>
                          </a:lnTo>
                          <a:lnTo>
                            <a:pt x="118282" y="17372"/>
                          </a:lnTo>
                          <a:lnTo>
                            <a:pt x="121984" y="19454"/>
                          </a:lnTo>
                          <a:lnTo>
                            <a:pt x="123757" y="19994"/>
                          </a:lnTo>
                          <a:lnTo>
                            <a:pt x="125762" y="22692"/>
                          </a:lnTo>
                          <a:lnTo>
                            <a:pt x="127767" y="24080"/>
                          </a:lnTo>
                          <a:lnTo>
                            <a:pt x="128229" y="25623"/>
                          </a:lnTo>
                          <a:lnTo>
                            <a:pt x="127072" y="26008"/>
                          </a:lnTo>
                          <a:lnTo>
                            <a:pt x="125607" y="27473"/>
                          </a:lnTo>
                          <a:lnTo>
                            <a:pt x="124605" y="26317"/>
                          </a:lnTo>
                          <a:lnTo>
                            <a:pt x="124682" y="24389"/>
                          </a:lnTo>
                          <a:lnTo>
                            <a:pt x="122369" y="22230"/>
                          </a:lnTo>
                          <a:close/>
                          <a:moveTo>
                            <a:pt x="151284" y="37034"/>
                          </a:moveTo>
                          <a:lnTo>
                            <a:pt x="150436" y="37651"/>
                          </a:lnTo>
                          <a:lnTo>
                            <a:pt x="148431" y="36880"/>
                          </a:lnTo>
                          <a:lnTo>
                            <a:pt x="146657" y="34336"/>
                          </a:lnTo>
                          <a:lnTo>
                            <a:pt x="145192" y="32562"/>
                          </a:lnTo>
                          <a:lnTo>
                            <a:pt x="144807" y="31251"/>
                          </a:lnTo>
                          <a:lnTo>
                            <a:pt x="145501" y="30635"/>
                          </a:lnTo>
                          <a:lnTo>
                            <a:pt x="146966" y="31945"/>
                          </a:lnTo>
                          <a:lnTo>
                            <a:pt x="147660" y="31945"/>
                          </a:lnTo>
                          <a:lnTo>
                            <a:pt x="147891" y="30712"/>
                          </a:lnTo>
                          <a:lnTo>
                            <a:pt x="150744" y="30712"/>
                          </a:lnTo>
                          <a:lnTo>
                            <a:pt x="152364" y="31945"/>
                          </a:lnTo>
                          <a:lnTo>
                            <a:pt x="153212" y="33025"/>
                          </a:lnTo>
                          <a:lnTo>
                            <a:pt x="152903" y="34413"/>
                          </a:lnTo>
                          <a:lnTo>
                            <a:pt x="150667" y="34413"/>
                          </a:lnTo>
                          <a:lnTo>
                            <a:pt x="151284" y="37034"/>
                          </a:lnTo>
                          <a:close/>
                          <a:moveTo>
                            <a:pt x="5012" y="92320"/>
                          </a:moveTo>
                          <a:cubicBezTo>
                            <a:pt x="5012" y="91086"/>
                            <a:pt x="5243" y="89776"/>
                            <a:pt x="5320" y="88465"/>
                          </a:cubicBezTo>
                          <a:lnTo>
                            <a:pt x="5783" y="92551"/>
                          </a:lnTo>
                          <a:lnTo>
                            <a:pt x="10486" y="102267"/>
                          </a:lnTo>
                          <a:lnTo>
                            <a:pt x="15036" y="109670"/>
                          </a:lnTo>
                          <a:lnTo>
                            <a:pt x="18043" y="115761"/>
                          </a:lnTo>
                          <a:lnTo>
                            <a:pt x="21204" y="116532"/>
                          </a:lnTo>
                          <a:lnTo>
                            <a:pt x="23826" y="117920"/>
                          </a:lnTo>
                          <a:lnTo>
                            <a:pt x="24983" y="123703"/>
                          </a:lnTo>
                          <a:lnTo>
                            <a:pt x="23055" y="127635"/>
                          </a:lnTo>
                          <a:lnTo>
                            <a:pt x="23826" y="136965"/>
                          </a:lnTo>
                          <a:lnTo>
                            <a:pt x="32848" y="149765"/>
                          </a:lnTo>
                          <a:lnTo>
                            <a:pt x="44645" y="158710"/>
                          </a:lnTo>
                          <a:lnTo>
                            <a:pt x="49348" y="168116"/>
                          </a:lnTo>
                          <a:cubicBezTo>
                            <a:pt x="21975" y="152541"/>
                            <a:pt x="5012" y="124011"/>
                            <a:pt x="5012" y="92320"/>
                          </a:cubicBezTo>
                          <a:close/>
                          <a:moveTo>
                            <a:pt x="148354" y="159403"/>
                          </a:moveTo>
                          <a:cubicBezTo>
                            <a:pt x="133472" y="171972"/>
                            <a:pt x="115121" y="178989"/>
                            <a:pt x="95767" y="179682"/>
                          </a:cubicBezTo>
                          <a:cubicBezTo>
                            <a:pt x="86977" y="179991"/>
                            <a:pt x="77878" y="178912"/>
                            <a:pt x="69319" y="176598"/>
                          </a:cubicBezTo>
                          <a:lnTo>
                            <a:pt x="72635" y="176213"/>
                          </a:lnTo>
                          <a:lnTo>
                            <a:pt x="75179" y="174825"/>
                          </a:lnTo>
                          <a:lnTo>
                            <a:pt x="79189" y="171278"/>
                          </a:lnTo>
                          <a:lnTo>
                            <a:pt x="78418" y="169428"/>
                          </a:lnTo>
                          <a:lnTo>
                            <a:pt x="80423" y="167268"/>
                          </a:lnTo>
                          <a:lnTo>
                            <a:pt x="86668" y="165880"/>
                          </a:lnTo>
                          <a:lnTo>
                            <a:pt x="90832" y="162025"/>
                          </a:lnTo>
                          <a:lnTo>
                            <a:pt x="90524" y="154469"/>
                          </a:lnTo>
                          <a:lnTo>
                            <a:pt x="96461" y="147375"/>
                          </a:lnTo>
                          <a:lnTo>
                            <a:pt x="94610" y="141669"/>
                          </a:lnTo>
                          <a:lnTo>
                            <a:pt x="91449" y="141669"/>
                          </a:lnTo>
                          <a:lnTo>
                            <a:pt x="86360" y="139125"/>
                          </a:lnTo>
                          <a:lnTo>
                            <a:pt x="77338" y="138662"/>
                          </a:lnTo>
                          <a:lnTo>
                            <a:pt x="71941" y="136503"/>
                          </a:lnTo>
                          <a:lnTo>
                            <a:pt x="67083" y="135115"/>
                          </a:lnTo>
                          <a:lnTo>
                            <a:pt x="61763" y="127096"/>
                          </a:lnTo>
                          <a:lnTo>
                            <a:pt x="54052" y="124937"/>
                          </a:lnTo>
                          <a:lnTo>
                            <a:pt x="50351" y="121852"/>
                          </a:lnTo>
                          <a:lnTo>
                            <a:pt x="43720" y="116686"/>
                          </a:lnTo>
                          <a:lnTo>
                            <a:pt x="37705" y="115684"/>
                          </a:lnTo>
                          <a:lnTo>
                            <a:pt x="33233" y="111905"/>
                          </a:lnTo>
                          <a:lnTo>
                            <a:pt x="27141" y="112831"/>
                          </a:lnTo>
                          <a:lnTo>
                            <a:pt x="25214" y="116223"/>
                          </a:lnTo>
                          <a:lnTo>
                            <a:pt x="22670" y="114527"/>
                          </a:lnTo>
                          <a:lnTo>
                            <a:pt x="20048" y="113756"/>
                          </a:lnTo>
                          <a:lnTo>
                            <a:pt x="18428" y="108898"/>
                          </a:lnTo>
                          <a:lnTo>
                            <a:pt x="18660" y="103964"/>
                          </a:lnTo>
                          <a:lnTo>
                            <a:pt x="16501" y="100571"/>
                          </a:lnTo>
                          <a:lnTo>
                            <a:pt x="14650" y="100262"/>
                          </a:lnTo>
                          <a:lnTo>
                            <a:pt x="14650" y="95173"/>
                          </a:lnTo>
                          <a:lnTo>
                            <a:pt x="16038" y="90778"/>
                          </a:lnTo>
                          <a:lnTo>
                            <a:pt x="13417" y="90084"/>
                          </a:lnTo>
                          <a:lnTo>
                            <a:pt x="11335" y="93400"/>
                          </a:lnTo>
                          <a:lnTo>
                            <a:pt x="9947" y="93400"/>
                          </a:lnTo>
                          <a:lnTo>
                            <a:pt x="9407" y="90084"/>
                          </a:lnTo>
                          <a:lnTo>
                            <a:pt x="8867" y="84224"/>
                          </a:lnTo>
                          <a:lnTo>
                            <a:pt x="12260" y="76899"/>
                          </a:lnTo>
                          <a:lnTo>
                            <a:pt x="16424" y="75511"/>
                          </a:lnTo>
                          <a:lnTo>
                            <a:pt x="20896" y="77824"/>
                          </a:lnTo>
                          <a:lnTo>
                            <a:pt x="22284" y="87540"/>
                          </a:lnTo>
                          <a:lnTo>
                            <a:pt x="23826" y="85458"/>
                          </a:lnTo>
                          <a:lnTo>
                            <a:pt x="23826" y="78672"/>
                          </a:lnTo>
                          <a:lnTo>
                            <a:pt x="25368" y="74894"/>
                          </a:lnTo>
                          <a:lnTo>
                            <a:pt x="30843" y="70576"/>
                          </a:lnTo>
                          <a:lnTo>
                            <a:pt x="33619" y="64716"/>
                          </a:lnTo>
                          <a:lnTo>
                            <a:pt x="39324" y="61169"/>
                          </a:lnTo>
                          <a:lnTo>
                            <a:pt x="44722" y="55232"/>
                          </a:lnTo>
                          <a:lnTo>
                            <a:pt x="45493" y="57776"/>
                          </a:lnTo>
                          <a:lnTo>
                            <a:pt x="52356" y="54229"/>
                          </a:lnTo>
                          <a:lnTo>
                            <a:pt x="50197" y="53073"/>
                          </a:lnTo>
                          <a:lnTo>
                            <a:pt x="49657" y="49449"/>
                          </a:lnTo>
                          <a:lnTo>
                            <a:pt x="47343" y="48524"/>
                          </a:lnTo>
                          <a:lnTo>
                            <a:pt x="48732" y="47135"/>
                          </a:lnTo>
                          <a:lnTo>
                            <a:pt x="54438" y="47135"/>
                          </a:lnTo>
                          <a:lnTo>
                            <a:pt x="57291" y="46827"/>
                          </a:lnTo>
                          <a:lnTo>
                            <a:pt x="54669" y="51068"/>
                          </a:lnTo>
                          <a:lnTo>
                            <a:pt x="60606" y="52995"/>
                          </a:lnTo>
                          <a:lnTo>
                            <a:pt x="61994" y="49217"/>
                          </a:lnTo>
                          <a:lnTo>
                            <a:pt x="59604" y="47829"/>
                          </a:lnTo>
                          <a:lnTo>
                            <a:pt x="60066" y="44745"/>
                          </a:lnTo>
                          <a:lnTo>
                            <a:pt x="59604" y="41198"/>
                          </a:lnTo>
                          <a:lnTo>
                            <a:pt x="56365" y="37883"/>
                          </a:lnTo>
                          <a:lnTo>
                            <a:pt x="57291" y="35878"/>
                          </a:lnTo>
                          <a:lnTo>
                            <a:pt x="56057" y="32716"/>
                          </a:lnTo>
                          <a:lnTo>
                            <a:pt x="53204" y="35030"/>
                          </a:lnTo>
                          <a:lnTo>
                            <a:pt x="53358" y="31175"/>
                          </a:lnTo>
                          <a:lnTo>
                            <a:pt x="49580" y="28553"/>
                          </a:lnTo>
                          <a:lnTo>
                            <a:pt x="45107" y="33796"/>
                          </a:lnTo>
                          <a:lnTo>
                            <a:pt x="44337" y="38499"/>
                          </a:lnTo>
                          <a:lnTo>
                            <a:pt x="41329" y="39039"/>
                          </a:lnTo>
                          <a:lnTo>
                            <a:pt x="40635" y="42201"/>
                          </a:lnTo>
                          <a:lnTo>
                            <a:pt x="38245" y="44668"/>
                          </a:lnTo>
                          <a:lnTo>
                            <a:pt x="38091" y="41584"/>
                          </a:lnTo>
                          <a:lnTo>
                            <a:pt x="39247" y="38268"/>
                          </a:lnTo>
                          <a:lnTo>
                            <a:pt x="37474" y="33796"/>
                          </a:lnTo>
                          <a:lnTo>
                            <a:pt x="41329" y="28167"/>
                          </a:lnTo>
                          <a:lnTo>
                            <a:pt x="48963" y="25314"/>
                          </a:lnTo>
                          <a:lnTo>
                            <a:pt x="52510" y="23695"/>
                          </a:lnTo>
                          <a:lnTo>
                            <a:pt x="56442" y="20302"/>
                          </a:lnTo>
                          <a:lnTo>
                            <a:pt x="56442" y="23695"/>
                          </a:lnTo>
                          <a:lnTo>
                            <a:pt x="52664" y="26548"/>
                          </a:lnTo>
                          <a:lnTo>
                            <a:pt x="57368" y="30326"/>
                          </a:lnTo>
                          <a:lnTo>
                            <a:pt x="62534" y="26008"/>
                          </a:lnTo>
                          <a:lnTo>
                            <a:pt x="62765" y="21073"/>
                          </a:lnTo>
                          <a:lnTo>
                            <a:pt x="61840" y="15830"/>
                          </a:lnTo>
                          <a:lnTo>
                            <a:pt x="67237" y="13979"/>
                          </a:lnTo>
                          <a:lnTo>
                            <a:pt x="69396" y="17372"/>
                          </a:lnTo>
                          <a:lnTo>
                            <a:pt x="67469" y="25314"/>
                          </a:lnTo>
                          <a:lnTo>
                            <a:pt x="69396" y="31175"/>
                          </a:lnTo>
                          <a:lnTo>
                            <a:pt x="73714" y="33565"/>
                          </a:lnTo>
                          <a:lnTo>
                            <a:pt x="76798" y="25623"/>
                          </a:lnTo>
                          <a:lnTo>
                            <a:pt x="80577" y="23926"/>
                          </a:lnTo>
                          <a:lnTo>
                            <a:pt x="84355" y="21536"/>
                          </a:lnTo>
                          <a:lnTo>
                            <a:pt x="86977" y="18914"/>
                          </a:lnTo>
                          <a:lnTo>
                            <a:pt x="84355" y="11358"/>
                          </a:lnTo>
                          <a:lnTo>
                            <a:pt x="79420" y="9430"/>
                          </a:lnTo>
                          <a:lnTo>
                            <a:pt x="74023" y="10355"/>
                          </a:lnTo>
                          <a:lnTo>
                            <a:pt x="67314" y="10355"/>
                          </a:lnTo>
                          <a:lnTo>
                            <a:pt x="60837" y="10818"/>
                          </a:lnTo>
                          <a:cubicBezTo>
                            <a:pt x="70861" y="6963"/>
                            <a:pt x="81502" y="4958"/>
                            <a:pt x="92297" y="4958"/>
                          </a:cubicBezTo>
                          <a:cubicBezTo>
                            <a:pt x="95073" y="4958"/>
                            <a:pt x="98003" y="5189"/>
                            <a:pt x="100933" y="5421"/>
                          </a:cubicBezTo>
                          <a:cubicBezTo>
                            <a:pt x="104943" y="5729"/>
                            <a:pt x="108952" y="6500"/>
                            <a:pt x="112962" y="7503"/>
                          </a:cubicBezTo>
                          <a:lnTo>
                            <a:pt x="113810" y="10664"/>
                          </a:lnTo>
                          <a:lnTo>
                            <a:pt x="107487" y="11126"/>
                          </a:lnTo>
                          <a:lnTo>
                            <a:pt x="106716" y="15522"/>
                          </a:lnTo>
                          <a:lnTo>
                            <a:pt x="110263" y="19377"/>
                          </a:lnTo>
                          <a:lnTo>
                            <a:pt x="110571" y="21999"/>
                          </a:lnTo>
                          <a:lnTo>
                            <a:pt x="111651" y="24157"/>
                          </a:lnTo>
                          <a:lnTo>
                            <a:pt x="115044" y="26008"/>
                          </a:lnTo>
                          <a:lnTo>
                            <a:pt x="116432" y="26008"/>
                          </a:lnTo>
                          <a:lnTo>
                            <a:pt x="117357" y="24157"/>
                          </a:lnTo>
                          <a:lnTo>
                            <a:pt x="118976" y="24852"/>
                          </a:lnTo>
                          <a:lnTo>
                            <a:pt x="119207" y="27165"/>
                          </a:lnTo>
                          <a:lnTo>
                            <a:pt x="121984" y="29555"/>
                          </a:lnTo>
                          <a:lnTo>
                            <a:pt x="120441" y="31251"/>
                          </a:lnTo>
                          <a:lnTo>
                            <a:pt x="121367" y="34876"/>
                          </a:lnTo>
                          <a:lnTo>
                            <a:pt x="120827" y="38114"/>
                          </a:lnTo>
                          <a:lnTo>
                            <a:pt x="118668" y="38576"/>
                          </a:lnTo>
                          <a:lnTo>
                            <a:pt x="119439" y="40119"/>
                          </a:lnTo>
                          <a:lnTo>
                            <a:pt x="116971" y="41044"/>
                          </a:lnTo>
                          <a:lnTo>
                            <a:pt x="117511" y="42663"/>
                          </a:lnTo>
                          <a:lnTo>
                            <a:pt x="120519" y="41969"/>
                          </a:lnTo>
                          <a:lnTo>
                            <a:pt x="123449" y="43897"/>
                          </a:lnTo>
                          <a:lnTo>
                            <a:pt x="123449" y="46673"/>
                          </a:lnTo>
                          <a:lnTo>
                            <a:pt x="120133" y="48369"/>
                          </a:lnTo>
                          <a:lnTo>
                            <a:pt x="116663" y="48986"/>
                          </a:lnTo>
                          <a:lnTo>
                            <a:pt x="118514" y="54229"/>
                          </a:lnTo>
                          <a:lnTo>
                            <a:pt x="119130" y="57622"/>
                          </a:lnTo>
                          <a:lnTo>
                            <a:pt x="121521" y="59704"/>
                          </a:lnTo>
                          <a:lnTo>
                            <a:pt x="123449" y="59704"/>
                          </a:lnTo>
                          <a:lnTo>
                            <a:pt x="125068" y="61400"/>
                          </a:lnTo>
                          <a:lnTo>
                            <a:pt x="125607" y="64253"/>
                          </a:lnTo>
                          <a:lnTo>
                            <a:pt x="124297" y="66875"/>
                          </a:lnTo>
                          <a:lnTo>
                            <a:pt x="123449" y="70422"/>
                          </a:lnTo>
                          <a:lnTo>
                            <a:pt x="124142" y="72966"/>
                          </a:lnTo>
                          <a:lnTo>
                            <a:pt x="121135" y="77593"/>
                          </a:lnTo>
                          <a:lnTo>
                            <a:pt x="119902" y="82990"/>
                          </a:lnTo>
                          <a:lnTo>
                            <a:pt x="118514" y="87463"/>
                          </a:lnTo>
                          <a:lnTo>
                            <a:pt x="118899" y="91935"/>
                          </a:lnTo>
                          <a:lnTo>
                            <a:pt x="120827" y="93862"/>
                          </a:lnTo>
                          <a:lnTo>
                            <a:pt x="121135" y="101882"/>
                          </a:lnTo>
                          <a:lnTo>
                            <a:pt x="122292" y="104735"/>
                          </a:lnTo>
                          <a:lnTo>
                            <a:pt x="123063" y="107125"/>
                          </a:lnTo>
                          <a:lnTo>
                            <a:pt x="127458" y="109978"/>
                          </a:lnTo>
                          <a:lnTo>
                            <a:pt x="129617" y="113062"/>
                          </a:lnTo>
                          <a:lnTo>
                            <a:pt x="133395" y="114450"/>
                          </a:lnTo>
                          <a:lnTo>
                            <a:pt x="140104" y="116146"/>
                          </a:lnTo>
                          <a:lnTo>
                            <a:pt x="144344" y="112600"/>
                          </a:lnTo>
                          <a:lnTo>
                            <a:pt x="148662" y="111674"/>
                          </a:lnTo>
                          <a:lnTo>
                            <a:pt x="155756" y="106200"/>
                          </a:lnTo>
                          <a:lnTo>
                            <a:pt x="158609" y="107356"/>
                          </a:lnTo>
                          <a:lnTo>
                            <a:pt x="161385" y="106200"/>
                          </a:lnTo>
                          <a:lnTo>
                            <a:pt x="162850" y="109053"/>
                          </a:lnTo>
                          <a:lnTo>
                            <a:pt x="162233" y="115221"/>
                          </a:lnTo>
                          <a:lnTo>
                            <a:pt x="165472" y="117766"/>
                          </a:lnTo>
                          <a:lnTo>
                            <a:pt x="166320" y="124937"/>
                          </a:lnTo>
                          <a:lnTo>
                            <a:pt x="163236" y="133650"/>
                          </a:lnTo>
                          <a:lnTo>
                            <a:pt x="163004" y="140358"/>
                          </a:lnTo>
                          <a:lnTo>
                            <a:pt x="162233" y="143211"/>
                          </a:lnTo>
                          <a:lnTo>
                            <a:pt x="161925" y="145139"/>
                          </a:lnTo>
                          <a:cubicBezTo>
                            <a:pt x="160768" y="146604"/>
                            <a:pt x="159689" y="148146"/>
                            <a:pt x="158455" y="149457"/>
                          </a:cubicBezTo>
                          <a:cubicBezTo>
                            <a:pt x="155525" y="152927"/>
                            <a:pt x="152055" y="156319"/>
                            <a:pt x="148354" y="159403"/>
                          </a:cubicBezTo>
                          <a:close/>
                        </a:path>
                      </a:pathLst>
                    </a:custGeom>
                    <a:solidFill>
                      <a:srgbClr val="FFFFFF"/>
                    </a:solidFill>
                    <a:ln w="7706" cap="flat">
                      <a:noFill/>
                      <a:prstDash val="solid"/>
                      <a:miter/>
                    </a:ln>
                  </p:spPr>
                  <p:txBody>
                    <a:bodyPr rtlCol="0" anchor="ctr"/>
                    <a:lstStyle/>
                    <a:p>
                      <a:endParaRPr lang="en-US"/>
                    </a:p>
                  </p:txBody>
                </p:sp>
              </p:grpSp>
            </p:grpSp>
            <p:grpSp>
              <p:nvGrpSpPr>
                <p:cNvPr id="13" name="Graphic 4">
                  <a:extLst>
                    <a:ext uri="{FF2B5EF4-FFF2-40B4-BE49-F238E27FC236}">
                      <a16:creationId xmlns:a16="http://schemas.microsoft.com/office/drawing/2014/main" xmlns="" id="{81513A3E-571B-4F0C-B186-E10362B4036D}"/>
                    </a:ext>
                  </a:extLst>
                </p:cNvPr>
                <p:cNvGrpSpPr/>
                <p:nvPr/>
              </p:nvGrpSpPr>
              <p:grpSpPr>
                <a:xfrm>
                  <a:off x="2886251" y="3036833"/>
                  <a:ext cx="1570418" cy="1754110"/>
                  <a:chOff x="2886251" y="3036833"/>
                  <a:chExt cx="1570418" cy="1754110"/>
                </a:xfrm>
              </p:grpSpPr>
              <p:sp>
                <p:nvSpPr>
                  <p:cNvPr id="96" name="Graphic 4">
                    <a:extLst>
                      <a:ext uri="{FF2B5EF4-FFF2-40B4-BE49-F238E27FC236}">
                        <a16:creationId xmlns:a16="http://schemas.microsoft.com/office/drawing/2014/main" xmlns="" id="{3D9786E7-1653-41BC-9A00-C9FA9E483144}"/>
                      </a:ext>
                    </a:extLst>
                  </p:cNvPr>
                  <p:cNvSpPr/>
                  <p:nvPr/>
                </p:nvSpPr>
                <p:spPr>
                  <a:xfrm>
                    <a:off x="2886251" y="3036833"/>
                    <a:ext cx="1570418" cy="1754110"/>
                  </a:xfrm>
                  <a:custGeom>
                    <a:avLst/>
                    <a:gdLst>
                      <a:gd name="connsiteX0" fmla="*/ 26117 w 1570418"/>
                      <a:gd name="connsiteY0" fmla="*/ 0 h 1754110"/>
                      <a:gd name="connsiteX1" fmla="*/ 1430855 w 1570418"/>
                      <a:gd name="connsiteY1" fmla="*/ 247745 h 1754110"/>
                      <a:gd name="connsiteX2" fmla="*/ 1570419 w 1570418"/>
                      <a:gd name="connsiteY2" fmla="*/ 1040792 h 1754110"/>
                      <a:gd name="connsiteX3" fmla="*/ 334854 w 1570418"/>
                      <a:gd name="connsiteY3" fmla="*/ 1754110 h 1754110"/>
                      <a:gd name="connsiteX4" fmla="*/ 26117 w 1570418"/>
                      <a:gd name="connsiteY4" fmla="*/ 0 h 1754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418" h="1754110">
                        <a:moveTo>
                          <a:pt x="26117" y="0"/>
                        </a:moveTo>
                        <a:lnTo>
                          <a:pt x="1430855" y="247745"/>
                        </a:lnTo>
                        <a:cubicBezTo>
                          <a:pt x="1405024" y="517697"/>
                          <a:pt x="1452136" y="792584"/>
                          <a:pt x="1570419" y="1040792"/>
                        </a:cubicBezTo>
                        <a:lnTo>
                          <a:pt x="334854" y="1754110"/>
                        </a:lnTo>
                        <a:cubicBezTo>
                          <a:pt x="50560" y="1212124"/>
                          <a:pt x="-53997" y="597041"/>
                          <a:pt x="26117" y="0"/>
                        </a:cubicBezTo>
                        <a:close/>
                      </a:path>
                    </a:pathLst>
                  </a:custGeom>
                  <a:solidFill>
                    <a:srgbClr val="A6377D"/>
                  </a:solidFill>
                  <a:ln w="7706" cap="flat">
                    <a:noFill/>
                    <a:prstDash val="solid"/>
                    <a:miter/>
                  </a:ln>
                </p:spPr>
                <p:txBody>
                  <a:bodyPr rtlCol="0" anchor="ctr"/>
                  <a:lstStyle/>
                  <a:p>
                    <a:endParaRPr lang="en-US"/>
                  </a:p>
                </p:txBody>
              </p:sp>
              <p:grpSp>
                <p:nvGrpSpPr>
                  <p:cNvPr id="97" name="Graphic 4">
                    <a:extLst>
                      <a:ext uri="{FF2B5EF4-FFF2-40B4-BE49-F238E27FC236}">
                        <a16:creationId xmlns:a16="http://schemas.microsoft.com/office/drawing/2014/main" xmlns="" id="{0A559A34-4115-4431-BC9E-D54B268E9B5B}"/>
                      </a:ext>
                    </a:extLst>
                  </p:cNvPr>
                  <p:cNvGrpSpPr/>
                  <p:nvPr/>
                </p:nvGrpSpPr>
                <p:grpSpPr>
                  <a:xfrm>
                    <a:off x="3148625" y="3775442"/>
                    <a:ext cx="964456" cy="114889"/>
                    <a:chOff x="3148625" y="3775442"/>
                    <a:chExt cx="964456" cy="114889"/>
                  </a:xfrm>
                  <a:solidFill>
                    <a:srgbClr val="FFFFFF"/>
                  </a:solidFill>
                </p:grpSpPr>
                <p:sp>
                  <p:nvSpPr>
                    <p:cNvPr id="102" name="Graphic 4">
                      <a:extLst>
                        <a:ext uri="{FF2B5EF4-FFF2-40B4-BE49-F238E27FC236}">
                          <a16:creationId xmlns:a16="http://schemas.microsoft.com/office/drawing/2014/main" xmlns="" id="{1F71C397-D937-481B-B13C-9052757CA381}"/>
                        </a:ext>
                      </a:extLst>
                    </p:cNvPr>
                    <p:cNvSpPr/>
                    <p:nvPr/>
                  </p:nvSpPr>
                  <p:spPr>
                    <a:xfrm>
                      <a:off x="3148625"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03" name="Graphic 4">
                      <a:extLst>
                        <a:ext uri="{FF2B5EF4-FFF2-40B4-BE49-F238E27FC236}">
                          <a16:creationId xmlns:a16="http://schemas.microsoft.com/office/drawing/2014/main" xmlns="" id="{F3EB1E8B-23D9-4689-BB8E-B9890E564E7E}"/>
                        </a:ext>
                      </a:extLst>
                    </p:cNvPr>
                    <p:cNvSpPr/>
                    <p:nvPr/>
                  </p:nvSpPr>
                  <p:spPr>
                    <a:xfrm>
                      <a:off x="3263129" y="3777061"/>
                      <a:ext cx="70938" cy="111805"/>
                    </a:xfrm>
                    <a:custGeom>
                      <a:avLst/>
                      <a:gdLst>
                        <a:gd name="connsiteX0" fmla="*/ 70939 w 70938"/>
                        <a:gd name="connsiteY0" fmla="*/ 32539 h 111805"/>
                        <a:gd name="connsiteX1" fmla="*/ 59372 w 70938"/>
                        <a:gd name="connsiteY1" fmla="*/ 58678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031 w 70938"/>
                        <a:gd name="connsiteY9" fmla="*/ 56596 h 111805"/>
                        <a:gd name="connsiteX10" fmla="*/ 24751 w 70938"/>
                        <a:gd name="connsiteY10" fmla="*/ 56596 h 111805"/>
                        <a:gd name="connsiteX11" fmla="*/ 49734 w 70938"/>
                        <a:gd name="connsiteY11" fmla="*/ 51045 h 111805"/>
                        <a:gd name="connsiteX12" fmla="*/ 57445 w 70938"/>
                        <a:gd name="connsiteY12" fmla="*/ 33156 h 111805"/>
                        <a:gd name="connsiteX13" fmla="*/ 50197 w 70938"/>
                        <a:gd name="connsiteY13" fmla="*/ 16655 h 111805"/>
                        <a:gd name="connsiteX14" fmla="*/ 27527 w 70938"/>
                        <a:gd name="connsiteY14" fmla="*/ 11257 h 111805"/>
                        <a:gd name="connsiteX15" fmla="*/ 13031 w 70938"/>
                        <a:gd name="connsiteY15" fmla="*/ 11257 h 111805"/>
                        <a:gd name="connsiteX16" fmla="*/ 13031 w 70938"/>
                        <a:gd name="connsiteY16" fmla="*/ 5659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8"/>
                          </a:cubicBezTo>
                          <a:cubicBezTo>
                            <a:pt x="51662" y="64770"/>
                            <a:pt x="40558" y="67854"/>
                            <a:pt x="26216" y="67854"/>
                          </a:cubicBezTo>
                          <a:lnTo>
                            <a:pt x="13031" y="67854"/>
                          </a:lnTo>
                          <a:lnTo>
                            <a:pt x="13031" y="111805"/>
                          </a:lnTo>
                          <a:lnTo>
                            <a:pt x="0" y="111805"/>
                          </a:lnTo>
                          <a:lnTo>
                            <a:pt x="0" y="0"/>
                          </a:lnTo>
                          <a:lnTo>
                            <a:pt x="28992" y="0"/>
                          </a:lnTo>
                          <a:cubicBezTo>
                            <a:pt x="56982" y="0"/>
                            <a:pt x="70939" y="10795"/>
                            <a:pt x="70939" y="32539"/>
                          </a:cubicBezTo>
                          <a:close/>
                          <a:moveTo>
                            <a:pt x="13031" y="56596"/>
                          </a:moveTo>
                          <a:lnTo>
                            <a:pt x="24751" y="56596"/>
                          </a:lnTo>
                          <a:cubicBezTo>
                            <a:pt x="36240" y="56596"/>
                            <a:pt x="44645" y="54746"/>
                            <a:pt x="49734" y="51045"/>
                          </a:cubicBezTo>
                          <a:cubicBezTo>
                            <a:pt x="54900" y="47344"/>
                            <a:pt x="57445" y="41329"/>
                            <a:pt x="57445" y="33156"/>
                          </a:cubicBezTo>
                          <a:cubicBezTo>
                            <a:pt x="57445" y="25754"/>
                            <a:pt x="55054" y="20279"/>
                            <a:pt x="50197" y="16655"/>
                          </a:cubicBezTo>
                          <a:cubicBezTo>
                            <a:pt x="45339" y="13031"/>
                            <a:pt x="37782" y="11257"/>
                            <a:pt x="27527" y="11257"/>
                          </a:cubicBezTo>
                          <a:lnTo>
                            <a:pt x="13031" y="11257"/>
                          </a:lnTo>
                          <a:lnTo>
                            <a:pt x="13031" y="56596"/>
                          </a:lnTo>
                          <a:close/>
                        </a:path>
                      </a:pathLst>
                    </a:custGeom>
                    <a:solidFill>
                      <a:srgbClr val="FFFFFF"/>
                    </a:solidFill>
                    <a:ln w="7706" cap="flat">
                      <a:noFill/>
                      <a:prstDash val="solid"/>
                      <a:miter/>
                    </a:ln>
                  </p:spPr>
                  <p:txBody>
                    <a:bodyPr rtlCol="0" anchor="ctr"/>
                    <a:lstStyle/>
                    <a:p>
                      <a:endParaRPr lang="en-US"/>
                    </a:p>
                  </p:txBody>
                </p:sp>
                <p:sp>
                  <p:nvSpPr>
                    <p:cNvPr id="104" name="Graphic 4">
                      <a:extLst>
                        <a:ext uri="{FF2B5EF4-FFF2-40B4-BE49-F238E27FC236}">
                          <a16:creationId xmlns:a16="http://schemas.microsoft.com/office/drawing/2014/main" xmlns="" id="{88F0B217-6858-466E-9346-3530755FF5E7}"/>
                        </a:ext>
                      </a:extLst>
                    </p:cNvPr>
                    <p:cNvSpPr/>
                    <p:nvPr/>
                  </p:nvSpPr>
                  <p:spPr>
                    <a:xfrm>
                      <a:off x="3357354" y="3777061"/>
                      <a:ext cx="70938" cy="111805"/>
                    </a:xfrm>
                    <a:custGeom>
                      <a:avLst/>
                      <a:gdLst>
                        <a:gd name="connsiteX0" fmla="*/ 70939 w 70938"/>
                        <a:gd name="connsiteY0" fmla="*/ 32539 h 111805"/>
                        <a:gd name="connsiteX1" fmla="*/ 59372 w 70938"/>
                        <a:gd name="connsiteY1" fmla="*/ 58678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108 w 70938"/>
                        <a:gd name="connsiteY9" fmla="*/ 56596 h 111805"/>
                        <a:gd name="connsiteX10" fmla="*/ 24829 w 70938"/>
                        <a:gd name="connsiteY10" fmla="*/ 56596 h 111805"/>
                        <a:gd name="connsiteX11" fmla="*/ 49811 w 70938"/>
                        <a:gd name="connsiteY11" fmla="*/ 51045 h 111805"/>
                        <a:gd name="connsiteX12" fmla="*/ 57522 w 70938"/>
                        <a:gd name="connsiteY12" fmla="*/ 33156 h 111805"/>
                        <a:gd name="connsiteX13" fmla="*/ 50274 w 70938"/>
                        <a:gd name="connsiteY13" fmla="*/ 16655 h 111805"/>
                        <a:gd name="connsiteX14" fmla="*/ 27604 w 70938"/>
                        <a:gd name="connsiteY14" fmla="*/ 11257 h 111805"/>
                        <a:gd name="connsiteX15" fmla="*/ 13108 w 70938"/>
                        <a:gd name="connsiteY15" fmla="*/ 11257 h 111805"/>
                        <a:gd name="connsiteX16" fmla="*/ 13108 w 70938"/>
                        <a:gd name="connsiteY16" fmla="*/ 5659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8"/>
                          </a:cubicBezTo>
                          <a:cubicBezTo>
                            <a:pt x="51662" y="64770"/>
                            <a:pt x="40558" y="67854"/>
                            <a:pt x="26216" y="67854"/>
                          </a:cubicBezTo>
                          <a:lnTo>
                            <a:pt x="13031" y="67854"/>
                          </a:lnTo>
                          <a:lnTo>
                            <a:pt x="13031" y="111805"/>
                          </a:lnTo>
                          <a:lnTo>
                            <a:pt x="0" y="111805"/>
                          </a:lnTo>
                          <a:lnTo>
                            <a:pt x="0" y="0"/>
                          </a:lnTo>
                          <a:lnTo>
                            <a:pt x="28992" y="0"/>
                          </a:lnTo>
                          <a:cubicBezTo>
                            <a:pt x="56982" y="0"/>
                            <a:pt x="70939" y="10795"/>
                            <a:pt x="70939" y="32539"/>
                          </a:cubicBezTo>
                          <a:close/>
                          <a:moveTo>
                            <a:pt x="13108" y="56596"/>
                          </a:moveTo>
                          <a:lnTo>
                            <a:pt x="24829" y="56596"/>
                          </a:lnTo>
                          <a:cubicBezTo>
                            <a:pt x="36317" y="56596"/>
                            <a:pt x="44722" y="54746"/>
                            <a:pt x="49811" y="51045"/>
                          </a:cubicBezTo>
                          <a:cubicBezTo>
                            <a:pt x="54977" y="47344"/>
                            <a:pt x="57522" y="41329"/>
                            <a:pt x="57522" y="33156"/>
                          </a:cubicBezTo>
                          <a:cubicBezTo>
                            <a:pt x="57522" y="25754"/>
                            <a:pt x="55132" y="20279"/>
                            <a:pt x="50274" y="16655"/>
                          </a:cubicBezTo>
                          <a:cubicBezTo>
                            <a:pt x="45416" y="13031"/>
                            <a:pt x="37860" y="11257"/>
                            <a:pt x="27604" y="11257"/>
                          </a:cubicBezTo>
                          <a:lnTo>
                            <a:pt x="13108" y="11257"/>
                          </a:lnTo>
                          <a:lnTo>
                            <a:pt x="13108" y="56596"/>
                          </a:lnTo>
                          <a:close/>
                        </a:path>
                      </a:pathLst>
                    </a:custGeom>
                    <a:solidFill>
                      <a:srgbClr val="FFFFFF"/>
                    </a:solidFill>
                    <a:ln w="7706" cap="flat">
                      <a:noFill/>
                      <a:prstDash val="solid"/>
                      <a:miter/>
                    </a:ln>
                  </p:spPr>
                  <p:txBody>
                    <a:bodyPr rtlCol="0" anchor="ctr"/>
                    <a:lstStyle/>
                    <a:p>
                      <a:endParaRPr lang="en-US"/>
                    </a:p>
                  </p:txBody>
                </p:sp>
                <p:sp>
                  <p:nvSpPr>
                    <p:cNvPr id="105" name="Graphic 4">
                      <a:extLst>
                        <a:ext uri="{FF2B5EF4-FFF2-40B4-BE49-F238E27FC236}">
                          <a16:creationId xmlns:a16="http://schemas.microsoft.com/office/drawing/2014/main" xmlns="" id="{60CD7F71-BDE0-4141-8FA2-6B32E0401D55}"/>
                        </a:ext>
                      </a:extLst>
                    </p:cNvPr>
                    <p:cNvSpPr/>
                    <p:nvPr/>
                  </p:nvSpPr>
                  <p:spPr>
                    <a:xfrm>
                      <a:off x="3451733" y="377698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sp>
                  <p:nvSpPr>
                    <p:cNvPr id="106" name="Graphic 4">
                      <a:extLst>
                        <a:ext uri="{FF2B5EF4-FFF2-40B4-BE49-F238E27FC236}">
                          <a16:creationId xmlns:a16="http://schemas.microsoft.com/office/drawing/2014/main" xmlns="" id="{F73D3530-2CB3-4CCB-AAFC-35FD2CD2F47D}"/>
                        </a:ext>
                      </a:extLst>
                    </p:cNvPr>
                    <p:cNvSpPr/>
                    <p:nvPr/>
                  </p:nvSpPr>
                  <p:spPr>
                    <a:xfrm>
                      <a:off x="3523443"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07" name="Graphic 4">
                      <a:extLst>
                        <a:ext uri="{FF2B5EF4-FFF2-40B4-BE49-F238E27FC236}">
                          <a16:creationId xmlns:a16="http://schemas.microsoft.com/office/drawing/2014/main" xmlns="" id="{3D9BCBB9-05BF-4183-8F69-BABF0F9AD200}"/>
                        </a:ext>
                      </a:extLst>
                    </p:cNvPr>
                    <p:cNvSpPr/>
                    <p:nvPr/>
                  </p:nvSpPr>
                  <p:spPr>
                    <a:xfrm>
                      <a:off x="3637870" y="3776984"/>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6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206 h 111805"/>
                        <a:gd name="connsiteX13" fmla="*/ 30843 w 78726"/>
                        <a:gd name="connsiteY13" fmla="*/ 54206 h 111805"/>
                        <a:gd name="connsiteX14" fmla="*/ 51045 w 78726"/>
                        <a:gd name="connsiteY14" fmla="*/ 48732 h 111805"/>
                        <a:gd name="connsiteX15" fmla="*/ 57445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1"/>
                            <a:pt x="61069" y="7865"/>
                          </a:cubicBezTo>
                          <a:cubicBezTo>
                            <a:pt x="67623" y="13108"/>
                            <a:pt x="70861" y="21050"/>
                            <a:pt x="70861" y="31537"/>
                          </a:cubicBezTo>
                          <a:cubicBezTo>
                            <a:pt x="70861" y="46341"/>
                            <a:pt x="63382" y="56288"/>
                            <a:pt x="48346" y="61531"/>
                          </a:cubicBezTo>
                          <a:lnTo>
                            <a:pt x="78726" y="111805"/>
                          </a:lnTo>
                          <a:lnTo>
                            <a:pt x="63382" y="111805"/>
                          </a:lnTo>
                          <a:lnTo>
                            <a:pt x="36318" y="65310"/>
                          </a:lnTo>
                          <a:lnTo>
                            <a:pt x="13031" y="65310"/>
                          </a:lnTo>
                          <a:close/>
                          <a:moveTo>
                            <a:pt x="13031" y="54206"/>
                          </a:moveTo>
                          <a:lnTo>
                            <a:pt x="30843" y="54206"/>
                          </a:lnTo>
                          <a:cubicBezTo>
                            <a:pt x="40019" y="54206"/>
                            <a:pt x="46727" y="52356"/>
                            <a:pt x="51045" y="48732"/>
                          </a:cubicBezTo>
                          <a:cubicBezTo>
                            <a:pt x="55363" y="45107"/>
                            <a:pt x="57445" y="39633"/>
                            <a:pt x="57445" y="32308"/>
                          </a:cubicBezTo>
                          <a:cubicBezTo>
                            <a:pt x="57445" y="24905"/>
                            <a:pt x="55286" y="19585"/>
                            <a:pt x="50891" y="16347"/>
                          </a:cubicBezTo>
                          <a:cubicBezTo>
                            <a:pt x="46573" y="13108"/>
                            <a:pt x="39556" y="11489"/>
                            <a:pt x="29918" y="11489"/>
                          </a:cubicBezTo>
                          <a:lnTo>
                            <a:pt x="13031" y="11489"/>
                          </a:lnTo>
                          <a:lnTo>
                            <a:pt x="13031" y="54206"/>
                          </a:lnTo>
                          <a:close/>
                        </a:path>
                      </a:pathLst>
                    </a:custGeom>
                    <a:solidFill>
                      <a:srgbClr val="FFFFFF"/>
                    </a:solidFill>
                    <a:ln w="7706" cap="flat">
                      <a:noFill/>
                      <a:prstDash val="solid"/>
                      <a:miter/>
                    </a:ln>
                  </p:spPr>
                  <p:txBody>
                    <a:bodyPr rtlCol="0" anchor="ctr"/>
                    <a:lstStyle/>
                    <a:p>
                      <a:endParaRPr lang="en-US"/>
                    </a:p>
                  </p:txBody>
                </p:sp>
                <p:sp>
                  <p:nvSpPr>
                    <p:cNvPr id="108" name="Graphic 4">
                      <a:extLst>
                        <a:ext uri="{FF2B5EF4-FFF2-40B4-BE49-F238E27FC236}">
                          <a16:creationId xmlns:a16="http://schemas.microsoft.com/office/drawing/2014/main" xmlns="" id="{AFA85ECA-6220-4418-AD01-99F396DEC8FF}"/>
                        </a:ext>
                      </a:extLst>
                    </p:cNvPr>
                    <p:cNvSpPr/>
                    <p:nvPr/>
                  </p:nvSpPr>
                  <p:spPr>
                    <a:xfrm>
                      <a:off x="3719372"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09" name="Graphic 4">
                      <a:extLst>
                        <a:ext uri="{FF2B5EF4-FFF2-40B4-BE49-F238E27FC236}">
                          <a16:creationId xmlns:a16="http://schemas.microsoft.com/office/drawing/2014/main" xmlns="" id="{77783E7B-A7B8-4945-A844-2DF5DB2BBA9F}"/>
                        </a:ext>
                      </a:extLst>
                    </p:cNvPr>
                    <p:cNvSpPr/>
                    <p:nvPr/>
                  </p:nvSpPr>
                  <p:spPr>
                    <a:xfrm>
                      <a:off x="3833876" y="3776984"/>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4"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10" name="Graphic 4">
                      <a:extLst>
                        <a:ext uri="{FF2B5EF4-FFF2-40B4-BE49-F238E27FC236}">
                          <a16:creationId xmlns:a16="http://schemas.microsoft.com/office/drawing/2014/main" xmlns="" id="{BBA211D5-87E5-4E86-8720-143C40BDE7B7}"/>
                        </a:ext>
                      </a:extLst>
                    </p:cNvPr>
                    <p:cNvSpPr/>
                    <p:nvPr/>
                  </p:nvSpPr>
                  <p:spPr>
                    <a:xfrm>
                      <a:off x="3946144" y="3775442"/>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1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2000"/>
                            <a:pt x="13956" y="43180"/>
                            <a:pt x="13956" y="57445"/>
                          </a:cubicBezTo>
                          <a:cubicBezTo>
                            <a:pt x="13956" y="72095"/>
                            <a:pt x="17349" y="83353"/>
                            <a:pt x="24212" y="91372"/>
                          </a:cubicBezTo>
                          <a:cubicBezTo>
                            <a:pt x="31074" y="99391"/>
                            <a:pt x="40867" y="103324"/>
                            <a:pt x="53512" y="103324"/>
                          </a:cubicBezTo>
                          <a:cubicBezTo>
                            <a:pt x="61300" y="103324"/>
                            <a:pt x="70245" y="101936"/>
                            <a:pt x="80191" y="99083"/>
                          </a:cubicBezTo>
                          <a:lnTo>
                            <a:pt x="80191"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7" y="6400"/>
                          </a:cubicBezTo>
                          <a:lnTo>
                            <a:pt x="79112" y="17581"/>
                          </a:lnTo>
                          <a:cubicBezTo>
                            <a:pt x="70553" y="13571"/>
                            <a:pt x="62148" y="11566"/>
                            <a:pt x="53667" y="11566"/>
                          </a:cubicBezTo>
                          <a:close/>
                        </a:path>
                      </a:pathLst>
                    </a:custGeom>
                    <a:solidFill>
                      <a:srgbClr val="FFFFFF"/>
                    </a:solidFill>
                    <a:ln w="7706" cap="flat">
                      <a:noFill/>
                      <a:prstDash val="solid"/>
                      <a:miter/>
                    </a:ln>
                  </p:spPr>
                  <p:txBody>
                    <a:bodyPr rtlCol="0" anchor="ctr"/>
                    <a:lstStyle/>
                    <a:p>
                      <a:endParaRPr lang="en-US"/>
                    </a:p>
                  </p:txBody>
                </p:sp>
                <p:sp>
                  <p:nvSpPr>
                    <p:cNvPr id="111" name="Graphic 4">
                      <a:extLst>
                        <a:ext uri="{FF2B5EF4-FFF2-40B4-BE49-F238E27FC236}">
                          <a16:creationId xmlns:a16="http://schemas.microsoft.com/office/drawing/2014/main" xmlns="" id="{8BD50424-47B8-4DDF-AC03-A8A8ABF3F7D3}"/>
                        </a:ext>
                      </a:extLst>
                    </p:cNvPr>
                    <p:cNvSpPr/>
                    <p:nvPr/>
                  </p:nvSpPr>
                  <p:spPr>
                    <a:xfrm>
                      <a:off x="4050778" y="3776984"/>
                      <a:ext cx="62302" cy="111805"/>
                    </a:xfrm>
                    <a:custGeom>
                      <a:avLst/>
                      <a:gdLst>
                        <a:gd name="connsiteX0" fmla="*/ 62302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2 w 62302"/>
                        <a:gd name="connsiteY11" fmla="*/ 100162 h 111805"/>
                        <a:gd name="connsiteX12" fmla="*/ 62302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2" y="111805"/>
                          </a:moveTo>
                          <a:lnTo>
                            <a:pt x="0" y="111805"/>
                          </a:lnTo>
                          <a:lnTo>
                            <a:pt x="0" y="0"/>
                          </a:lnTo>
                          <a:lnTo>
                            <a:pt x="62302" y="0"/>
                          </a:lnTo>
                          <a:lnTo>
                            <a:pt x="62302" y="11566"/>
                          </a:lnTo>
                          <a:lnTo>
                            <a:pt x="12954" y="11566"/>
                          </a:lnTo>
                          <a:lnTo>
                            <a:pt x="12954" y="47575"/>
                          </a:lnTo>
                          <a:lnTo>
                            <a:pt x="59295" y="47575"/>
                          </a:lnTo>
                          <a:lnTo>
                            <a:pt x="59295" y="59064"/>
                          </a:lnTo>
                          <a:lnTo>
                            <a:pt x="12954" y="59064"/>
                          </a:lnTo>
                          <a:lnTo>
                            <a:pt x="12954" y="100162"/>
                          </a:lnTo>
                          <a:lnTo>
                            <a:pt x="62302" y="100162"/>
                          </a:lnTo>
                          <a:lnTo>
                            <a:pt x="62302" y="111805"/>
                          </a:lnTo>
                          <a:close/>
                        </a:path>
                      </a:pathLst>
                    </a:custGeom>
                    <a:solidFill>
                      <a:srgbClr val="FFFFFF"/>
                    </a:solidFill>
                    <a:ln w="7706" cap="flat">
                      <a:noFill/>
                      <a:prstDash val="solid"/>
                      <a:miter/>
                    </a:ln>
                  </p:spPr>
                  <p:txBody>
                    <a:bodyPr rtlCol="0" anchor="ctr"/>
                    <a:lstStyle/>
                    <a:p>
                      <a:endParaRPr lang="en-US"/>
                    </a:p>
                  </p:txBody>
                </p:sp>
              </p:grpSp>
              <p:grpSp>
                <p:nvGrpSpPr>
                  <p:cNvPr id="98" name="Graphic 4">
                    <a:extLst>
                      <a:ext uri="{FF2B5EF4-FFF2-40B4-BE49-F238E27FC236}">
                        <a16:creationId xmlns:a16="http://schemas.microsoft.com/office/drawing/2014/main" xmlns="" id="{05F5AC0F-3657-474D-9C27-57DCC9BA95CE}"/>
                      </a:ext>
                    </a:extLst>
                  </p:cNvPr>
                  <p:cNvGrpSpPr/>
                  <p:nvPr/>
                </p:nvGrpSpPr>
                <p:grpSpPr>
                  <a:xfrm>
                    <a:off x="2977138" y="3121728"/>
                    <a:ext cx="105251" cy="184825"/>
                    <a:chOff x="2977138" y="3121728"/>
                    <a:chExt cx="105251" cy="184825"/>
                  </a:xfrm>
                  <a:solidFill>
                    <a:srgbClr val="FFFFFF"/>
                  </a:solidFill>
                </p:grpSpPr>
                <p:sp>
                  <p:nvSpPr>
                    <p:cNvPr id="99" name="Graphic 4">
                      <a:extLst>
                        <a:ext uri="{FF2B5EF4-FFF2-40B4-BE49-F238E27FC236}">
                          <a16:creationId xmlns:a16="http://schemas.microsoft.com/office/drawing/2014/main" xmlns="" id="{520B57E4-4EDD-43B6-B065-B7A5A8A9DD27}"/>
                        </a:ext>
                      </a:extLst>
                    </p:cNvPr>
                    <p:cNvSpPr/>
                    <p:nvPr/>
                  </p:nvSpPr>
                  <p:spPr>
                    <a:xfrm>
                      <a:off x="2977138" y="3121728"/>
                      <a:ext cx="105251" cy="184825"/>
                    </a:xfrm>
                    <a:custGeom>
                      <a:avLst/>
                      <a:gdLst>
                        <a:gd name="connsiteX0" fmla="*/ 98697 w 105251"/>
                        <a:gd name="connsiteY0" fmla="*/ 925 h 184825"/>
                        <a:gd name="connsiteX1" fmla="*/ 94456 w 105251"/>
                        <a:gd name="connsiteY1" fmla="*/ 0 h 184825"/>
                        <a:gd name="connsiteX2" fmla="*/ 10795 w 105251"/>
                        <a:gd name="connsiteY2" fmla="*/ 0 h 184825"/>
                        <a:gd name="connsiteX3" fmla="*/ 0 w 105251"/>
                        <a:gd name="connsiteY3" fmla="*/ 10795 h 184825"/>
                        <a:gd name="connsiteX4" fmla="*/ 0 w 105251"/>
                        <a:gd name="connsiteY4" fmla="*/ 174031 h 184825"/>
                        <a:gd name="connsiteX5" fmla="*/ 6477 w 105251"/>
                        <a:gd name="connsiteY5" fmla="*/ 183901 h 184825"/>
                        <a:gd name="connsiteX6" fmla="*/ 10795 w 105251"/>
                        <a:gd name="connsiteY6" fmla="*/ 184826 h 184825"/>
                        <a:gd name="connsiteX7" fmla="*/ 94456 w 105251"/>
                        <a:gd name="connsiteY7" fmla="*/ 184826 h 184825"/>
                        <a:gd name="connsiteX8" fmla="*/ 105251 w 105251"/>
                        <a:gd name="connsiteY8" fmla="*/ 174031 h 184825"/>
                        <a:gd name="connsiteX9" fmla="*/ 105251 w 105251"/>
                        <a:gd name="connsiteY9" fmla="*/ 10795 h 184825"/>
                        <a:gd name="connsiteX10" fmla="*/ 98697 w 105251"/>
                        <a:gd name="connsiteY10" fmla="*/ 925 h 184825"/>
                        <a:gd name="connsiteX11" fmla="*/ 42409 w 105251"/>
                        <a:gd name="connsiteY11" fmla="*/ 8096 h 184825"/>
                        <a:gd name="connsiteX12" fmla="*/ 62842 w 105251"/>
                        <a:gd name="connsiteY12" fmla="*/ 8096 h 184825"/>
                        <a:gd name="connsiteX13" fmla="*/ 64693 w 105251"/>
                        <a:gd name="connsiteY13" fmla="*/ 9870 h 184825"/>
                        <a:gd name="connsiteX14" fmla="*/ 62842 w 105251"/>
                        <a:gd name="connsiteY14" fmla="*/ 11720 h 184825"/>
                        <a:gd name="connsiteX15" fmla="*/ 42409 w 105251"/>
                        <a:gd name="connsiteY15" fmla="*/ 11720 h 184825"/>
                        <a:gd name="connsiteX16" fmla="*/ 40558 w 105251"/>
                        <a:gd name="connsiteY16" fmla="*/ 9870 h 184825"/>
                        <a:gd name="connsiteX17" fmla="*/ 42409 w 105251"/>
                        <a:gd name="connsiteY17" fmla="*/ 8096 h 184825"/>
                        <a:gd name="connsiteX18" fmla="*/ 100162 w 105251"/>
                        <a:gd name="connsiteY18" fmla="*/ 157299 h 184825"/>
                        <a:gd name="connsiteX19" fmla="*/ 5089 w 105251"/>
                        <a:gd name="connsiteY19" fmla="*/ 157299 h 184825"/>
                        <a:gd name="connsiteX20" fmla="*/ 5089 w 105251"/>
                        <a:gd name="connsiteY20" fmla="*/ 19739 h 184825"/>
                        <a:gd name="connsiteX21" fmla="*/ 100162 w 105251"/>
                        <a:gd name="connsiteY21" fmla="*/ 19739 h 184825"/>
                        <a:gd name="connsiteX22" fmla="*/ 100162 w 105251"/>
                        <a:gd name="connsiteY22" fmla="*/ 157299 h 18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5251" h="184825">
                          <a:moveTo>
                            <a:pt x="98697" y="925"/>
                          </a:moveTo>
                          <a:cubicBezTo>
                            <a:pt x="97463" y="386"/>
                            <a:pt x="95998" y="0"/>
                            <a:pt x="94456" y="0"/>
                          </a:cubicBezTo>
                          <a:lnTo>
                            <a:pt x="10795" y="0"/>
                          </a:lnTo>
                          <a:cubicBezTo>
                            <a:pt x="4781" y="0"/>
                            <a:pt x="0" y="4858"/>
                            <a:pt x="0" y="10795"/>
                          </a:cubicBezTo>
                          <a:lnTo>
                            <a:pt x="0" y="174031"/>
                          </a:lnTo>
                          <a:cubicBezTo>
                            <a:pt x="0" y="178426"/>
                            <a:pt x="2699" y="182281"/>
                            <a:pt x="6477" y="183901"/>
                          </a:cubicBezTo>
                          <a:cubicBezTo>
                            <a:pt x="7788" y="184440"/>
                            <a:pt x="9253" y="184826"/>
                            <a:pt x="10795" y="184826"/>
                          </a:cubicBezTo>
                          <a:lnTo>
                            <a:pt x="94456" y="184826"/>
                          </a:lnTo>
                          <a:cubicBezTo>
                            <a:pt x="100471" y="184826"/>
                            <a:pt x="105251" y="179968"/>
                            <a:pt x="105251" y="174031"/>
                          </a:cubicBezTo>
                          <a:lnTo>
                            <a:pt x="105251" y="10795"/>
                          </a:lnTo>
                          <a:cubicBezTo>
                            <a:pt x="105251" y="6400"/>
                            <a:pt x="102553" y="2545"/>
                            <a:pt x="98697" y="925"/>
                          </a:cubicBezTo>
                          <a:close/>
                          <a:moveTo>
                            <a:pt x="42409" y="8096"/>
                          </a:moveTo>
                          <a:lnTo>
                            <a:pt x="62842" y="8096"/>
                          </a:lnTo>
                          <a:cubicBezTo>
                            <a:pt x="63922" y="8096"/>
                            <a:pt x="64693" y="8867"/>
                            <a:pt x="64693" y="9870"/>
                          </a:cubicBezTo>
                          <a:cubicBezTo>
                            <a:pt x="64693" y="10949"/>
                            <a:pt x="63922" y="11720"/>
                            <a:pt x="62842" y="11720"/>
                          </a:cubicBezTo>
                          <a:lnTo>
                            <a:pt x="42409" y="11720"/>
                          </a:lnTo>
                          <a:cubicBezTo>
                            <a:pt x="41329" y="11720"/>
                            <a:pt x="40558" y="10949"/>
                            <a:pt x="40558" y="9870"/>
                          </a:cubicBezTo>
                          <a:cubicBezTo>
                            <a:pt x="40481" y="8944"/>
                            <a:pt x="41329" y="8096"/>
                            <a:pt x="42409" y="8096"/>
                          </a:cubicBezTo>
                          <a:close/>
                          <a:moveTo>
                            <a:pt x="100162" y="157299"/>
                          </a:moveTo>
                          <a:lnTo>
                            <a:pt x="5089" y="157299"/>
                          </a:lnTo>
                          <a:lnTo>
                            <a:pt x="5089" y="19739"/>
                          </a:lnTo>
                          <a:lnTo>
                            <a:pt x="100162" y="19739"/>
                          </a:lnTo>
                          <a:lnTo>
                            <a:pt x="100162" y="157299"/>
                          </a:lnTo>
                          <a:close/>
                        </a:path>
                      </a:pathLst>
                    </a:custGeom>
                    <a:solidFill>
                      <a:srgbClr val="FFFFFF"/>
                    </a:solidFill>
                    <a:ln w="7706" cap="flat">
                      <a:noFill/>
                      <a:prstDash val="solid"/>
                      <a:miter/>
                    </a:ln>
                  </p:spPr>
                  <p:txBody>
                    <a:bodyPr rtlCol="0" anchor="ctr"/>
                    <a:lstStyle/>
                    <a:p>
                      <a:endParaRPr lang="en-US"/>
                    </a:p>
                  </p:txBody>
                </p:sp>
                <p:sp>
                  <p:nvSpPr>
                    <p:cNvPr id="100" name="Graphic 4">
                      <a:extLst>
                        <a:ext uri="{FF2B5EF4-FFF2-40B4-BE49-F238E27FC236}">
                          <a16:creationId xmlns:a16="http://schemas.microsoft.com/office/drawing/2014/main" xmlns="" id="{0C75534D-2BF1-462D-9E37-DFB0F8631939}"/>
                        </a:ext>
                      </a:extLst>
                    </p:cNvPr>
                    <p:cNvSpPr/>
                    <p:nvPr/>
                  </p:nvSpPr>
                  <p:spPr>
                    <a:xfrm>
                      <a:off x="2992406" y="3173081"/>
                      <a:ext cx="36240" cy="36240"/>
                    </a:xfrm>
                    <a:custGeom>
                      <a:avLst/>
                      <a:gdLst>
                        <a:gd name="connsiteX0" fmla="*/ 36240 w 36240"/>
                        <a:gd name="connsiteY0" fmla="*/ 0 h 36240"/>
                        <a:gd name="connsiteX1" fmla="*/ 36240 w 36240"/>
                        <a:gd name="connsiteY1" fmla="*/ 15344 h 36240"/>
                        <a:gd name="connsiteX2" fmla="*/ 15344 w 36240"/>
                        <a:gd name="connsiteY2" fmla="*/ 36240 h 36240"/>
                        <a:gd name="connsiteX3" fmla="*/ 0 w 36240"/>
                        <a:gd name="connsiteY3" fmla="*/ 36240 h 36240"/>
                        <a:gd name="connsiteX4" fmla="*/ 36240 w 36240"/>
                        <a:gd name="connsiteY4" fmla="*/ 0 h 36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40" h="36240">
                          <a:moveTo>
                            <a:pt x="36240" y="0"/>
                          </a:moveTo>
                          <a:lnTo>
                            <a:pt x="36240" y="15344"/>
                          </a:lnTo>
                          <a:cubicBezTo>
                            <a:pt x="24906" y="15807"/>
                            <a:pt x="15884" y="24906"/>
                            <a:pt x="15344" y="36240"/>
                          </a:cubicBezTo>
                          <a:lnTo>
                            <a:pt x="0" y="36240"/>
                          </a:lnTo>
                          <a:cubicBezTo>
                            <a:pt x="540" y="16501"/>
                            <a:pt x="16501" y="463"/>
                            <a:pt x="36240" y="0"/>
                          </a:cubicBezTo>
                          <a:close/>
                        </a:path>
                      </a:pathLst>
                    </a:custGeom>
                    <a:solidFill>
                      <a:srgbClr val="FFFFFF"/>
                    </a:solidFill>
                    <a:ln w="7706" cap="flat">
                      <a:noFill/>
                      <a:prstDash val="solid"/>
                      <a:miter/>
                    </a:ln>
                  </p:spPr>
                  <p:txBody>
                    <a:bodyPr rtlCol="0" anchor="ctr"/>
                    <a:lstStyle/>
                    <a:p>
                      <a:endParaRPr lang="en-US"/>
                    </a:p>
                  </p:txBody>
                </p:sp>
                <p:sp>
                  <p:nvSpPr>
                    <p:cNvPr id="101" name="Graphic 4">
                      <a:extLst>
                        <a:ext uri="{FF2B5EF4-FFF2-40B4-BE49-F238E27FC236}">
                          <a16:creationId xmlns:a16="http://schemas.microsoft.com/office/drawing/2014/main" xmlns="" id="{99E20F54-1CD7-4B0F-93B5-81D761CB18F8}"/>
                        </a:ext>
                      </a:extLst>
                    </p:cNvPr>
                    <p:cNvSpPr/>
                    <p:nvPr/>
                  </p:nvSpPr>
                  <p:spPr>
                    <a:xfrm>
                      <a:off x="2992483" y="3173081"/>
                      <a:ext cx="74716" cy="74639"/>
                    </a:xfrm>
                    <a:custGeom>
                      <a:avLst/>
                      <a:gdLst>
                        <a:gd name="connsiteX0" fmla="*/ 38554 w 74716"/>
                        <a:gd name="connsiteY0" fmla="*/ 0 h 74639"/>
                        <a:gd name="connsiteX1" fmla="*/ 38554 w 74716"/>
                        <a:gd name="connsiteY1" fmla="*/ 15267 h 74639"/>
                        <a:gd name="connsiteX2" fmla="*/ 59372 w 74716"/>
                        <a:gd name="connsiteY2" fmla="*/ 37320 h 74639"/>
                        <a:gd name="connsiteX3" fmla="*/ 37320 w 74716"/>
                        <a:gd name="connsiteY3" fmla="*/ 59295 h 74639"/>
                        <a:gd name="connsiteX4" fmla="*/ 15421 w 74716"/>
                        <a:gd name="connsiteY4" fmla="*/ 38476 h 74639"/>
                        <a:gd name="connsiteX5" fmla="*/ 0 w 74716"/>
                        <a:gd name="connsiteY5" fmla="*/ 38476 h 74639"/>
                        <a:gd name="connsiteX6" fmla="*/ 37320 w 74716"/>
                        <a:gd name="connsiteY6" fmla="*/ 74640 h 74639"/>
                        <a:gd name="connsiteX7" fmla="*/ 74717 w 74716"/>
                        <a:gd name="connsiteY7" fmla="*/ 37320 h 74639"/>
                        <a:gd name="connsiteX8" fmla="*/ 38554 w 74716"/>
                        <a:gd name="connsiteY8" fmla="*/ 0 h 7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16" h="74639">
                          <a:moveTo>
                            <a:pt x="38554" y="0"/>
                          </a:moveTo>
                          <a:lnTo>
                            <a:pt x="38554" y="15267"/>
                          </a:lnTo>
                          <a:cubicBezTo>
                            <a:pt x="50120" y="15961"/>
                            <a:pt x="59372" y="25522"/>
                            <a:pt x="59372" y="37320"/>
                          </a:cubicBezTo>
                          <a:cubicBezTo>
                            <a:pt x="59372" y="49426"/>
                            <a:pt x="49503" y="59295"/>
                            <a:pt x="37320" y="59295"/>
                          </a:cubicBezTo>
                          <a:cubicBezTo>
                            <a:pt x="25677" y="59295"/>
                            <a:pt x="16038" y="50042"/>
                            <a:pt x="15421" y="38476"/>
                          </a:cubicBezTo>
                          <a:lnTo>
                            <a:pt x="0" y="38476"/>
                          </a:lnTo>
                          <a:cubicBezTo>
                            <a:pt x="694" y="58524"/>
                            <a:pt x="17118" y="74640"/>
                            <a:pt x="37320" y="74640"/>
                          </a:cubicBezTo>
                          <a:cubicBezTo>
                            <a:pt x="57907" y="74640"/>
                            <a:pt x="74717" y="57984"/>
                            <a:pt x="74717" y="37320"/>
                          </a:cubicBezTo>
                          <a:cubicBezTo>
                            <a:pt x="74640" y="17041"/>
                            <a:pt x="58601" y="617"/>
                            <a:pt x="38554" y="0"/>
                          </a:cubicBezTo>
                          <a:close/>
                        </a:path>
                      </a:pathLst>
                    </a:custGeom>
                    <a:solidFill>
                      <a:srgbClr val="FFFFFF"/>
                    </a:solidFill>
                    <a:ln w="7706" cap="flat">
                      <a:noFill/>
                      <a:prstDash val="solid"/>
                      <a:miter/>
                    </a:ln>
                  </p:spPr>
                  <p:txBody>
                    <a:bodyPr rtlCol="0" anchor="ctr"/>
                    <a:lstStyle/>
                    <a:p>
                      <a:endParaRPr lang="en-US"/>
                    </a:p>
                  </p:txBody>
                </p:sp>
              </p:grpSp>
            </p:grpSp>
            <p:grpSp>
              <p:nvGrpSpPr>
                <p:cNvPr id="14" name="Graphic 4">
                  <a:extLst>
                    <a:ext uri="{FF2B5EF4-FFF2-40B4-BE49-F238E27FC236}">
                      <a16:creationId xmlns:a16="http://schemas.microsoft.com/office/drawing/2014/main" xmlns="" id="{C28C29BC-07C4-481E-BB23-2293B40F2F51}"/>
                    </a:ext>
                  </a:extLst>
                </p:cNvPr>
                <p:cNvGrpSpPr/>
                <p:nvPr/>
              </p:nvGrpSpPr>
              <p:grpSpPr>
                <a:xfrm>
                  <a:off x="5934352" y="500470"/>
                  <a:ext cx="1673533" cy="1702371"/>
                  <a:chOff x="5934352" y="500470"/>
                  <a:chExt cx="1673533" cy="1702371"/>
                </a:xfrm>
              </p:grpSpPr>
              <p:sp>
                <p:nvSpPr>
                  <p:cNvPr id="69" name="Graphic 4">
                    <a:extLst>
                      <a:ext uri="{FF2B5EF4-FFF2-40B4-BE49-F238E27FC236}">
                        <a16:creationId xmlns:a16="http://schemas.microsoft.com/office/drawing/2014/main" xmlns="" id="{BB471398-F020-413D-8638-DA204D55F5C6}"/>
                      </a:ext>
                    </a:extLst>
                  </p:cNvPr>
                  <p:cNvSpPr/>
                  <p:nvPr/>
                </p:nvSpPr>
                <p:spPr>
                  <a:xfrm>
                    <a:off x="5934352" y="500470"/>
                    <a:ext cx="1673533" cy="1702371"/>
                  </a:xfrm>
                  <a:custGeom>
                    <a:avLst/>
                    <a:gdLst>
                      <a:gd name="connsiteX0" fmla="*/ 1673533 w 1673533"/>
                      <a:gd name="connsiteY0" fmla="*/ 609686 h 1702371"/>
                      <a:gd name="connsiteX1" fmla="*/ 756575 w 1673533"/>
                      <a:gd name="connsiteY1" fmla="*/ 1702372 h 1702371"/>
                      <a:gd name="connsiteX2" fmla="*/ 0 w 1673533"/>
                      <a:gd name="connsiteY2" fmla="*/ 1426714 h 1702371"/>
                      <a:gd name="connsiteX3" fmla="*/ 0 w 1673533"/>
                      <a:gd name="connsiteY3" fmla="*/ 0 h 1702371"/>
                      <a:gd name="connsiteX4" fmla="*/ 1673533 w 1673533"/>
                      <a:gd name="connsiteY4" fmla="*/ 609686 h 170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533" h="1702371">
                        <a:moveTo>
                          <a:pt x="1673533" y="609686"/>
                        </a:moveTo>
                        <a:lnTo>
                          <a:pt x="756575" y="1702372"/>
                        </a:lnTo>
                        <a:cubicBezTo>
                          <a:pt x="535664" y="1544996"/>
                          <a:pt x="274116" y="1448381"/>
                          <a:pt x="0" y="1426714"/>
                        </a:cubicBezTo>
                        <a:lnTo>
                          <a:pt x="0" y="0"/>
                        </a:lnTo>
                        <a:cubicBezTo>
                          <a:pt x="611537" y="24751"/>
                          <a:pt x="1196471" y="241808"/>
                          <a:pt x="1673533" y="609686"/>
                        </a:cubicBezTo>
                        <a:close/>
                      </a:path>
                    </a:pathLst>
                  </a:custGeom>
                  <a:solidFill>
                    <a:srgbClr val="F6BC67"/>
                  </a:solidFill>
                  <a:ln w="7706" cap="flat">
                    <a:noFill/>
                    <a:prstDash val="solid"/>
                    <a:miter/>
                  </a:ln>
                </p:spPr>
                <p:txBody>
                  <a:bodyPr rtlCol="0" anchor="ctr"/>
                  <a:lstStyle/>
                  <a:p>
                    <a:endParaRPr lang="en-US"/>
                  </a:p>
                </p:txBody>
              </p:sp>
              <p:grpSp>
                <p:nvGrpSpPr>
                  <p:cNvPr id="70" name="Graphic 4">
                    <a:extLst>
                      <a:ext uri="{FF2B5EF4-FFF2-40B4-BE49-F238E27FC236}">
                        <a16:creationId xmlns:a16="http://schemas.microsoft.com/office/drawing/2014/main" xmlns="" id="{FB31BED3-C505-44BE-9140-AA2EAEB572D3}"/>
                      </a:ext>
                    </a:extLst>
                  </p:cNvPr>
                  <p:cNvGrpSpPr/>
                  <p:nvPr/>
                </p:nvGrpSpPr>
                <p:grpSpPr>
                  <a:xfrm>
                    <a:off x="6230057" y="1045078"/>
                    <a:ext cx="731824" cy="277431"/>
                    <a:chOff x="6230057" y="1045078"/>
                    <a:chExt cx="731824" cy="277431"/>
                  </a:xfrm>
                  <a:solidFill>
                    <a:srgbClr val="FFFFFF"/>
                  </a:solidFill>
                </p:grpSpPr>
                <p:sp>
                  <p:nvSpPr>
                    <p:cNvPr id="81" name="Graphic 4">
                      <a:extLst>
                        <a:ext uri="{FF2B5EF4-FFF2-40B4-BE49-F238E27FC236}">
                          <a16:creationId xmlns:a16="http://schemas.microsoft.com/office/drawing/2014/main" xmlns="" id="{4D402A0D-F2A5-4B36-9DC5-8BDBE9F6DF68}"/>
                        </a:ext>
                      </a:extLst>
                    </p:cNvPr>
                    <p:cNvSpPr/>
                    <p:nvPr/>
                  </p:nvSpPr>
                  <p:spPr>
                    <a:xfrm>
                      <a:off x="6230057" y="1047005"/>
                      <a:ext cx="70938" cy="111805"/>
                    </a:xfrm>
                    <a:custGeom>
                      <a:avLst/>
                      <a:gdLst>
                        <a:gd name="connsiteX0" fmla="*/ 70939 w 70938"/>
                        <a:gd name="connsiteY0" fmla="*/ 32540 h 111805"/>
                        <a:gd name="connsiteX1" fmla="*/ 59373 w 70938"/>
                        <a:gd name="connsiteY1" fmla="*/ 58679 h 111805"/>
                        <a:gd name="connsiteX2" fmla="*/ 26217 w 70938"/>
                        <a:gd name="connsiteY2" fmla="*/ 67855 h 111805"/>
                        <a:gd name="connsiteX3" fmla="*/ 13031 w 70938"/>
                        <a:gd name="connsiteY3" fmla="*/ 67855 h 111805"/>
                        <a:gd name="connsiteX4" fmla="*/ 13031 w 70938"/>
                        <a:gd name="connsiteY4" fmla="*/ 111806 h 111805"/>
                        <a:gd name="connsiteX5" fmla="*/ 0 w 70938"/>
                        <a:gd name="connsiteY5" fmla="*/ 111806 h 111805"/>
                        <a:gd name="connsiteX6" fmla="*/ 0 w 70938"/>
                        <a:gd name="connsiteY6" fmla="*/ 0 h 111805"/>
                        <a:gd name="connsiteX7" fmla="*/ 28992 w 70938"/>
                        <a:gd name="connsiteY7" fmla="*/ 0 h 111805"/>
                        <a:gd name="connsiteX8" fmla="*/ 70939 w 70938"/>
                        <a:gd name="connsiteY8" fmla="*/ 32540 h 111805"/>
                        <a:gd name="connsiteX9" fmla="*/ 13031 w 70938"/>
                        <a:gd name="connsiteY9" fmla="*/ 56597 h 111805"/>
                        <a:gd name="connsiteX10" fmla="*/ 24752 w 70938"/>
                        <a:gd name="connsiteY10" fmla="*/ 56597 h 111805"/>
                        <a:gd name="connsiteX11" fmla="*/ 49734 w 70938"/>
                        <a:gd name="connsiteY11" fmla="*/ 51045 h 111805"/>
                        <a:gd name="connsiteX12" fmla="*/ 57445 w 70938"/>
                        <a:gd name="connsiteY12" fmla="*/ 33157 h 111805"/>
                        <a:gd name="connsiteX13" fmla="*/ 50197 w 70938"/>
                        <a:gd name="connsiteY13" fmla="*/ 16656 h 111805"/>
                        <a:gd name="connsiteX14" fmla="*/ 27527 w 70938"/>
                        <a:gd name="connsiteY14" fmla="*/ 11258 h 111805"/>
                        <a:gd name="connsiteX15" fmla="*/ 13031 w 70938"/>
                        <a:gd name="connsiteY15" fmla="*/ 11258 h 111805"/>
                        <a:gd name="connsiteX16" fmla="*/ 13031 w 70938"/>
                        <a:gd name="connsiteY16" fmla="*/ 56597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40"/>
                          </a:moveTo>
                          <a:cubicBezTo>
                            <a:pt x="70939" y="43874"/>
                            <a:pt x="67083" y="52587"/>
                            <a:pt x="59373" y="58679"/>
                          </a:cubicBezTo>
                          <a:cubicBezTo>
                            <a:pt x="51662" y="64770"/>
                            <a:pt x="40636" y="67855"/>
                            <a:pt x="26217" y="67855"/>
                          </a:cubicBezTo>
                          <a:lnTo>
                            <a:pt x="13031" y="67855"/>
                          </a:lnTo>
                          <a:lnTo>
                            <a:pt x="13031" y="111806"/>
                          </a:lnTo>
                          <a:lnTo>
                            <a:pt x="0" y="111806"/>
                          </a:lnTo>
                          <a:lnTo>
                            <a:pt x="0" y="0"/>
                          </a:lnTo>
                          <a:lnTo>
                            <a:pt x="28992" y="0"/>
                          </a:lnTo>
                          <a:cubicBezTo>
                            <a:pt x="56982" y="-77"/>
                            <a:pt x="70939" y="10795"/>
                            <a:pt x="70939" y="32540"/>
                          </a:cubicBezTo>
                          <a:close/>
                          <a:moveTo>
                            <a:pt x="13031" y="56597"/>
                          </a:moveTo>
                          <a:lnTo>
                            <a:pt x="24752" y="56597"/>
                          </a:lnTo>
                          <a:cubicBezTo>
                            <a:pt x="36240" y="56597"/>
                            <a:pt x="44645" y="54746"/>
                            <a:pt x="49734" y="51045"/>
                          </a:cubicBezTo>
                          <a:cubicBezTo>
                            <a:pt x="54901" y="47344"/>
                            <a:pt x="57445" y="41330"/>
                            <a:pt x="57445" y="33157"/>
                          </a:cubicBezTo>
                          <a:cubicBezTo>
                            <a:pt x="57445" y="25754"/>
                            <a:pt x="55055" y="20280"/>
                            <a:pt x="50197" y="16656"/>
                          </a:cubicBezTo>
                          <a:cubicBezTo>
                            <a:pt x="45339" y="13032"/>
                            <a:pt x="37783" y="11258"/>
                            <a:pt x="27527" y="11258"/>
                          </a:cubicBezTo>
                          <a:lnTo>
                            <a:pt x="13031" y="11258"/>
                          </a:lnTo>
                          <a:lnTo>
                            <a:pt x="13031" y="56597"/>
                          </a:lnTo>
                          <a:close/>
                        </a:path>
                      </a:pathLst>
                    </a:custGeom>
                    <a:solidFill>
                      <a:srgbClr val="FFFFFF"/>
                    </a:solidFill>
                    <a:ln w="7706" cap="flat">
                      <a:noFill/>
                      <a:prstDash val="solid"/>
                      <a:miter/>
                    </a:ln>
                  </p:spPr>
                  <p:txBody>
                    <a:bodyPr rtlCol="0" anchor="ctr"/>
                    <a:lstStyle/>
                    <a:p>
                      <a:endParaRPr lang="en-US"/>
                    </a:p>
                  </p:txBody>
                </p:sp>
                <p:sp>
                  <p:nvSpPr>
                    <p:cNvPr id="82" name="Graphic 4">
                      <a:extLst>
                        <a:ext uri="{FF2B5EF4-FFF2-40B4-BE49-F238E27FC236}">
                          <a16:creationId xmlns:a16="http://schemas.microsoft.com/office/drawing/2014/main" xmlns="" id="{1A9D2F4C-42CE-403B-9DB4-A5EDECBE4E31}"/>
                        </a:ext>
                      </a:extLst>
                    </p:cNvPr>
                    <p:cNvSpPr/>
                    <p:nvPr/>
                  </p:nvSpPr>
                  <p:spPr>
                    <a:xfrm>
                      <a:off x="6318654" y="1045078"/>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648 w 102783"/>
                        <a:gd name="connsiteY9" fmla="*/ 57599 h 115120"/>
                        <a:gd name="connsiteX10" fmla="*/ 23286 w 102783"/>
                        <a:gd name="connsiteY10" fmla="*/ 92066 h 115120"/>
                        <a:gd name="connsiteX11" fmla="*/ 51353 w 102783"/>
                        <a:gd name="connsiteY11" fmla="*/ 103786 h 115120"/>
                        <a:gd name="connsiteX12" fmla="*/ 79420 w 102783"/>
                        <a:gd name="connsiteY12" fmla="*/ 92066 h 115120"/>
                        <a:gd name="connsiteX13" fmla="*/ 88904 w 102783"/>
                        <a:gd name="connsiteY13" fmla="*/ 57599 h 115120"/>
                        <a:gd name="connsiteX14" fmla="*/ 79420 w 102783"/>
                        <a:gd name="connsiteY14" fmla="*/ 23363 h 115120"/>
                        <a:gd name="connsiteX15" fmla="*/ 51508 w 102783"/>
                        <a:gd name="connsiteY15" fmla="*/ 11720 h 115120"/>
                        <a:gd name="connsiteX16" fmla="*/ 23209 w 102783"/>
                        <a:gd name="connsiteY16" fmla="*/ 23441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10032"/>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234" y="25600"/>
                            <a:pt x="102783" y="39633"/>
                            <a:pt x="102783" y="57599"/>
                          </a:cubicBezTo>
                          <a:close/>
                          <a:moveTo>
                            <a:pt x="13648" y="57599"/>
                          </a:moveTo>
                          <a:cubicBezTo>
                            <a:pt x="13648" y="72712"/>
                            <a:pt x="16886" y="84201"/>
                            <a:pt x="23286" y="92066"/>
                          </a:cubicBezTo>
                          <a:cubicBezTo>
                            <a:pt x="29763" y="99931"/>
                            <a:pt x="39093" y="103786"/>
                            <a:pt x="51353" y="103786"/>
                          </a:cubicBezTo>
                          <a:cubicBezTo>
                            <a:pt x="63767" y="103786"/>
                            <a:pt x="73097" y="99854"/>
                            <a:pt x="79420" y="92066"/>
                          </a:cubicBezTo>
                          <a:cubicBezTo>
                            <a:pt x="85743" y="84278"/>
                            <a:pt x="88904" y="72789"/>
                            <a:pt x="88904" y="57599"/>
                          </a:cubicBezTo>
                          <a:cubicBezTo>
                            <a:pt x="88904" y="42563"/>
                            <a:pt x="85743" y="31151"/>
                            <a:pt x="79420" y="23363"/>
                          </a:cubicBezTo>
                          <a:cubicBezTo>
                            <a:pt x="73097" y="15576"/>
                            <a:pt x="63844" y="11720"/>
                            <a:pt x="51508" y="11720"/>
                          </a:cubicBezTo>
                          <a:cubicBezTo>
                            <a:pt x="39093" y="11720"/>
                            <a:pt x="29686" y="15653"/>
                            <a:pt x="23209" y="23441"/>
                          </a:cubicBezTo>
                          <a:cubicBezTo>
                            <a:pt x="16886" y="31305"/>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83" name="Graphic 4">
                      <a:extLst>
                        <a:ext uri="{FF2B5EF4-FFF2-40B4-BE49-F238E27FC236}">
                          <a16:creationId xmlns:a16="http://schemas.microsoft.com/office/drawing/2014/main" xmlns="" id="{7E29C16D-94B2-4C7E-A666-DFB9E8EAC140}"/>
                        </a:ext>
                      </a:extLst>
                    </p:cNvPr>
                    <p:cNvSpPr/>
                    <p:nvPr/>
                  </p:nvSpPr>
                  <p:spPr>
                    <a:xfrm>
                      <a:off x="6446343" y="1046929"/>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84" name="Graphic 4">
                      <a:extLst>
                        <a:ext uri="{FF2B5EF4-FFF2-40B4-BE49-F238E27FC236}">
                          <a16:creationId xmlns:a16="http://schemas.microsoft.com/office/drawing/2014/main" xmlns="" id="{DECE0825-EE97-4F18-9357-B7DCD9EE8110}"/>
                        </a:ext>
                      </a:extLst>
                    </p:cNvPr>
                    <p:cNvSpPr/>
                    <p:nvPr/>
                  </p:nvSpPr>
                  <p:spPr>
                    <a:xfrm>
                      <a:off x="6527614" y="1046929"/>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85" name="Graphic 4">
                      <a:extLst>
                        <a:ext uri="{FF2B5EF4-FFF2-40B4-BE49-F238E27FC236}">
                          <a16:creationId xmlns:a16="http://schemas.microsoft.com/office/drawing/2014/main" xmlns="" id="{0B8524AF-0049-404D-80FE-334BCBBFCFC5}"/>
                        </a:ext>
                      </a:extLst>
                    </p:cNvPr>
                    <p:cNvSpPr/>
                    <p:nvPr/>
                  </p:nvSpPr>
                  <p:spPr>
                    <a:xfrm>
                      <a:off x="6557300" y="1046929"/>
                      <a:ext cx="83815" cy="111805"/>
                    </a:xfrm>
                    <a:custGeom>
                      <a:avLst/>
                      <a:gdLst>
                        <a:gd name="connsiteX0" fmla="*/ 48424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4 w 83815"/>
                        <a:gd name="connsiteY7" fmla="*/ 11566 h 111805"/>
                        <a:gd name="connsiteX8" fmla="*/ 48424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4" y="111805"/>
                          </a:moveTo>
                          <a:lnTo>
                            <a:pt x="35392" y="111805"/>
                          </a:lnTo>
                          <a:lnTo>
                            <a:pt x="35392" y="11566"/>
                          </a:lnTo>
                          <a:lnTo>
                            <a:pt x="0" y="11566"/>
                          </a:lnTo>
                          <a:lnTo>
                            <a:pt x="0" y="0"/>
                          </a:lnTo>
                          <a:lnTo>
                            <a:pt x="83815" y="0"/>
                          </a:lnTo>
                          <a:lnTo>
                            <a:pt x="83815" y="11566"/>
                          </a:lnTo>
                          <a:lnTo>
                            <a:pt x="48424" y="11566"/>
                          </a:lnTo>
                          <a:lnTo>
                            <a:pt x="48424" y="111805"/>
                          </a:lnTo>
                          <a:close/>
                        </a:path>
                      </a:pathLst>
                    </a:custGeom>
                    <a:solidFill>
                      <a:srgbClr val="FFFFFF"/>
                    </a:solidFill>
                    <a:ln w="7706" cap="flat">
                      <a:noFill/>
                      <a:prstDash val="solid"/>
                      <a:miter/>
                    </a:ln>
                  </p:spPr>
                  <p:txBody>
                    <a:bodyPr rtlCol="0" anchor="ctr"/>
                    <a:lstStyle/>
                    <a:p>
                      <a:endParaRPr lang="en-US"/>
                    </a:p>
                  </p:txBody>
                </p:sp>
                <p:sp>
                  <p:nvSpPr>
                    <p:cNvPr id="86" name="Graphic 4">
                      <a:extLst>
                        <a:ext uri="{FF2B5EF4-FFF2-40B4-BE49-F238E27FC236}">
                          <a16:creationId xmlns:a16="http://schemas.microsoft.com/office/drawing/2014/main" xmlns="" id="{3E494B81-B999-4743-8835-A8917F9A5E0C}"/>
                        </a:ext>
                      </a:extLst>
                    </p:cNvPr>
                    <p:cNvSpPr/>
                    <p:nvPr/>
                  </p:nvSpPr>
                  <p:spPr>
                    <a:xfrm>
                      <a:off x="6657925" y="1046929"/>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87" name="Graphic 4">
                      <a:extLst>
                        <a:ext uri="{FF2B5EF4-FFF2-40B4-BE49-F238E27FC236}">
                          <a16:creationId xmlns:a16="http://schemas.microsoft.com/office/drawing/2014/main" xmlns="" id="{03693540-EC7E-4648-9299-4BD4FCC08C09}"/>
                        </a:ext>
                      </a:extLst>
                    </p:cNvPr>
                    <p:cNvSpPr/>
                    <p:nvPr/>
                  </p:nvSpPr>
                  <p:spPr>
                    <a:xfrm>
                      <a:off x="6695862" y="1045386"/>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2000"/>
                            <a:pt x="13956" y="43180"/>
                            <a:pt x="13956" y="57445"/>
                          </a:cubicBezTo>
                          <a:cubicBezTo>
                            <a:pt x="13956" y="72095"/>
                            <a:pt x="17349" y="83353"/>
                            <a:pt x="24212" y="91372"/>
                          </a:cubicBezTo>
                          <a:cubicBezTo>
                            <a:pt x="31074" y="99314"/>
                            <a:pt x="40867" y="103324"/>
                            <a:pt x="53512" y="103324"/>
                          </a:cubicBezTo>
                          <a:cubicBezTo>
                            <a:pt x="61300" y="103324"/>
                            <a:pt x="70244" y="101936"/>
                            <a:pt x="80191" y="99083"/>
                          </a:cubicBezTo>
                          <a:lnTo>
                            <a:pt x="80191" y="110495"/>
                          </a:lnTo>
                          <a:cubicBezTo>
                            <a:pt x="72404" y="113425"/>
                            <a:pt x="62842" y="114890"/>
                            <a:pt x="51508" y="114890"/>
                          </a:cubicBezTo>
                          <a:cubicBezTo>
                            <a:pt x="35006"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6" y="6400"/>
                          </a:cubicBezTo>
                          <a:lnTo>
                            <a:pt x="79112" y="17580"/>
                          </a:lnTo>
                          <a:cubicBezTo>
                            <a:pt x="70553" y="13571"/>
                            <a:pt x="62071" y="11566"/>
                            <a:pt x="53667" y="11566"/>
                          </a:cubicBezTo>
                          <a:close/>
                        </a:path>
                      </a:pathLst>
                    </a:custGeom>
                    <a:solidFill>
                      <a:srgbClr val="FFFFFF"/>
                    </a:solidFill>
                    <a:ln w="7706" cap="flat">
                      <a:noFill/>
                      <a:prstDash val="solid"/>
                      <a:miter/>
                    </a:ln>
                  </p:spPr>
                  <p:txBody>
                    <a:bodyPr rtlCol="0" anchor="ctr"/>
                    <a:lstStyle/>
                    <a:p>
                      <a:endParaRPr lang="en-US"/>
                    </a:p>
                  </p:txBody>
                </p:sp>
                <p:sp>
                  <p:nvSpPr>
                    <p:cNvPr id="88" name="Graphic 4">
                      <a:extLst>
                        <a:ext uri="{FF2B5EF4-FFF2-40B4-BE49-F238E27FC236}">
                          <a16:creationId xmlns:a16="http://schemas.microsoft.com/office/drawing/2014/main" xmlns="" id="{5DF5F4E5-9F3B-41BA-AA1B-B54214A8FA3A}"/>
                        </a:ext>
                      </a:extLst>
                    </p:cNvPr>
                    <p:cNvSpPr/>
                    <p:nvPr/>
                  </p:nvSpPr>
                  <p:spPr>
                    <a:xfrm>
                      <a:off x="6784998" y="1046466"/>
                      <a:ext cx="99082" cy="112268"/>
                    </a:xfrm>
                    <a:custGeom>
                      <a:avLst/>
                      <a:gdLst>
                        <a:gd name="connsiteX0" fmla="*/ 85666 w 99082"/>
                        <a:gd name="connsiteY0" fmla="*/ 112268 h 112268"/>
                        <a:gd name="connsiteX1" fmla="*/ 71787 w 99082"/>
                        <a:gd name="connsiteY1" fmla="*/ 76722 h 112268"/>
                        <a:gd name="connsiteX2" fmla="*/ 26987 w 99082"/>
                        <a:gd name="connsiteY2" fmla="*/ 76722 h 112268"/>
                        <a:gd name="connsiteX3" fmla="*/ 13185 w 99082"/>
                        <a:gd name="connsiteY3" fmla="*/ 112268 h 112268"/>
                        <a:gd name="connsiteX4" fmla="*/ 0 w 99082"/>
                        <a:gd name="connsiteY4" fmla="*/ 112268 h 112268"/>
                        <a:gd name="connsiteX5" fmla="*/ 44182 w 99082"/>
                        <a:gd name="connsiteY5" fmla="*/ 0 h 112268"/>
                        <a:gd name="connsiteX6" fmla="*/ 55132 w 99082"/>
                        <a:gd name="connsiteY6" fmla="*/ 0 h 112268"/>
                        <a:gd name="connsiteX7" fmla="*/ 99082 w 99082"/>
                        <a:gd name="connsiteY7" fmla="*/ 112268 h 112268"/>
                        <a:gd name="connsiteX8" fmla="*/ 85666 w 99082"/>
                        <a:gd name="connsiteY8" fmla="*/ 112268 h 112268"/>
                        <a:gd name="connsiteX9" fmla="*/ 67700 w 99082"/>
                        <a:gd name="connsiteY9" fmla="*/ 65001 h 112268"/>
                        <a:gd name="connsiteX10" fmla="*/ 54669 w 99082"/>
                        <a:gd name="connsiteY10" fmla="*/ 30380 h 112268"/>
                        <a:gd name="connsiteX11" fmla="*/ 49503 w 99082"/>
                        <a:gd name="connsiteY11" fmla="*/ 14265 h 112268"/>
                        <a:gd name="connsiteX12" fmla="*/ 44722 w 99082"/>
                        <a:gd name="connsiteY12" fmla="*/ 30380 h 112268"/>
                        <a:gd name="connsiteX13" fmla="*/ 31537 w 99082"/>
                        <a:gd name="connsiteY13" fmla="*/ 65001 h 112268"/>
                        <a:gd name="connsiteX14" fmla="*/ 67700 w 99082"/>
                        <a:gd name="connsiteY14" fmla="*/ 65001 h 11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8">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01"/>
                          </a:moveTo>
                          <a:lnTo>
                            <a:pt x="54669" y="30380"/>
                          </a:lnTo>
                          <a:cubicBezTo>
                            <a:pt x="52973" y="25985"/>
                            <a:pt x="51276" y="20588"/>
                            <a:pt x="49503" y="14265"/>
                          </a:cubicBezTo>
                          <a:cubicBezTo>
                            <a:pt x="48346" y="19123"/>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89" name="Graphic 4">
                      <a:extLst>
                        <a:ext uri="{FF2B5EF4-FFF2-40B4-BE49-F238E27FC236}">
                          <a16:creationId xmlns:a16="http://schemas.microsoft.com/office/drawing/2014/main" xmlns="" id="{9FF55544-6338-4D0E-88BE-DF8EFC6F1A43}"/>
                        </a:ext>
                      </a:extLst>
                    </p:cNvPr>
                    <p:cNvSpPr/>
                    <p:nvPr/>
                  </p:nvSpPr>
                  <p:spPr>
                    <a:xfrm>
                      <a:off x="6899501" y="1046929"/>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90" name="Graphic 4">
                      <a:extLst>
                        <a:ext uri="{FF2B5EF4-FFF2-40B4-BE49-F238E27FC236}">
                          <a16:creationId xmlns:a16="http://schemas.microsoft.com/office/drawing/2014/main" xmlns="" id="{3C9CD1F9-B51A-4A7B-B416-6596677E3B16}"/>
                        </a:ext>
                      </a:extLst>
                    </p:cNvPr>
                    <p:cNvSpPr/>
                    <p:nvPr/>
                  </p:nvSpPr>
                  <p:spPr>
                    <a:xfrm>
                      <a:off x="6385043" y="1210704"/>
                      <a:ext cx="77492" cy="111805"/>
                    </a:xfrm>
                    <a:custGeom>
                      <a:avLst/>
                      <a:gdLst>
                        <a:gd name="connsiteX0" fmla="*/ 0 w 77492"/>
                        <a:gd name="connsiteY0" fmla="*/ 0 h 111805"/>
                        <a:gd name="connsiteX1" fmla="*/ 31614 w 77492"/>
                        <a:gd name="connsiteY1" fmla="*/ 0 h 111805"/>
                        <a:gd name="connsiteX2" fmla="*/ 63844 w 77492"/>
                        <a:gd name="connsiteY2" fmla="*/ 6631 h 111805"/>
                        <a:gd name="connsiteX3" fmla="*/ 73792 w 77492"/>
                        <a:gd name="connsiteY3" fmla="*/ 27681 h 111805"/>
                        <a:gd name="connsiteX4" fmla="*/ 68240 w 77492"/>
                        <a:gd name="connsiteY4" fmla="*/ 44105 h 111805"/>
                        <a:gd name="connsiteX5" fmla="*/ 52047 w 77492"/>
                        <a:gd name="connsiteY5" fmla="*/ 52510 h 111805"/>
                        <a:gd name="connsiteX6" fmla="*/ 52047 w 77492"/>
                        <a:gd name="connsiteY6" fmla="*/ 53281 h 111805"/>
                        <a:gd name="connsiteX7" fmla="*/ 77493 w 77492"/>
                        <a:gd name="connsiteY7" fmla="*/ 80037 h 111805"/>
                        <a:gd name="connsiteX8" fmla="*/ 67392 w 77492"/>
                        <a:gd name="connsiteY8" fmla="*/ 103401 h 111805"/>
                        <a:gd name="connsiteX9" fmla="*/ 39093 w 77492"/>
                        <a:gd name="connsiteY9" fmla="*/ 111805 h 111805"/>
                        <a:gd name="connsiteX10" fmla="*/ 77 w 77492"/>
                        <a:gd name="connsiteY10" fmla="*/ 111805 h 111805"/>
                        <a:gd name="connsiteX11" fmla="*/ 77 w 77492"/>
                        <a:gd name="connsiteY11" fmla="*/ 0 h 111805"/>
                        <a:gd name="connsiteX12" fmla="*/ 13031 w 77492"/>
                        <a:gd name="connsiteY12" fmla="*/ 47806 h 111805"/>
                        <a:gd name="connsiteX13" fmla="*/ 34467 w 77492"/>
                        <a:gd name="connsiteY13" fmla="*/ 47806 h 111805"/>
                        <a:gd name="connsiteX14" fmla="*/ 54283 w 77492"/>
                        <a:gd name="connsiteY14" fmla="*/ 43488 h 111805"/>
                        <a:gd name="connsiteX15" fmla="*/ 60298 w 77492"/>
                        <a:gd name="connsiteY15" fmla="*/ 28915 h 111805"/>
                        <a:gd name="connsiteX16" fmla="*/ 53590 w 77492"/>
                        <a:gd name="connsiteY16" fmla="*/ 15344 h 111805"/>
                        <a:gd name="connsiteX17" fmla="*/ 32154 w 77492"/>
                        <a:gd name="connsiteY17" fmla="*/ 11181 h 111805"/>
                        <a:gd name="connsiteX18" fmla="*/ 13031 w 77492"/>
                        <a:gd name="connsiteY18" fmla="*/ 11181 h 111805"/>
                        <a:gd name="connsiteX19" fmla="*/ 13031 w 77492"/>
                        <a:gd name="connsiteY19" fmla="*/ 47806 h 111805"/>
                        <a:gd name="connsiteX20" fmla="*/ 13031 w 77492"/>
                        <a:gd name="connsiteY20" fmla="*/ 58833 h 111805"/>
                        <a:gd name="connsiteX21" fmla="*/ 13031 w 77492"/>
                        <a:gd name="connsiteY21" fmla="*/ 100625 h 111805"/>
                        <a:gd name="connsiteX22" fmla="*/ 36317 w 77492"/>
                        <a:gd name="connsiteY22" fmla="*/ 100625 h 111805"/>
                        <a:gd name="connsiteX23" fmla="*/ 56674 w 77492"/>
                        <a:gd name="connsiteY23" fmla="*/ 95381 h 111805"/>
                        <a:gd name="connsiteX24" fmla="*/ 63536 w 77492"/>
                        <a:gd name="connsiteY24" fmla="*/ 78958 h 111805"/>
                        <a:gd name="connsiteX25" fmla="*/ 56520 w 77492"/>
                        <a:gd name="connsiteY25" fmla="*/ 63691 h 111805"/>
                        <a:gd name="connsiteX26" fmla="*/ 35238 w 77492"/>
                        <a:gd name="connsiteY26" fmla="*/ 58833 h 111805"/>
                        <a:gd name="connsiteX27" fmla="*/ 13031 w 77492"/>
                        <a:gd name="connsiteY27" fmla="*/ 58833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7492" h="111805">
                          <a:moveTo>
                            <a:pt x="0" y="0"/>
                          </a:moveTo>
                          <a:lnTo>
                            <a:pt x="31614" y="0"/>
                          </a:lnTo>
                          <a:cubicBezTo>
                            <a:pt x="46419" y="0"/>
                            <a:pt x="57213" y="2236"/>
                            <a:pt x="63844" y="6631"/>
                          </a:cubicBezTo>
                          <a:cubicBezTo>
                            <a:pt x="70476" y="11026"/>
                            <a:pt x="73792" y="18043"/>
                            <a:pt x="73792" y="27681"/>
                          </a:cubicBezTo>
                          <a:cubicBezTo>
                            <a:pt x="73792" y="34313"/>
                            <a:pt x="71941" y="39787"/>
                            <a:pt x="68240" y="44105"/>
                          </a:cubicBezTo>
                          <a:cubicBezTo>
                            <a:pt x="64539" y="48423"/>
                            <a:pt x="59141" y="51199"/>
                            <a:pt x="52047" y="52510"/>
                          </a:cubicBezTo>
                          <a:lnTo>
                            <a:pt x="52047" y="53281"/>
                          </a:lnTo>
                          <a:cubicBezTo>
                            <a:pt x="69011" y="56211"/>
                            <a:pt x="77493" y="65078"/>
                            <a:pt x="77493" y="80037"/>
                          </a:cubicBezTo>
                          <a:cubicBezTo>
                            <a:pt x="77493" y="90061"/>
                            <a:pt x="74100" y="97849"/>
                            <a:pt x="67392" y="103401"/>
                          </a:cubicBezTo>
                          <a:cubicBezTo>
                            <a:pt x="60606" y="109029"/>
                            <a:pt x="51199" y="111805"/>
                            <a:pt x="39093" y="111805"/>
                          </a:cubicBezTo>
                          <a:lnTo>
                            <a:pt x="77" y="111805"/>
                          </a:lnTo>
                          <a:lnTo>
                            <a:pt x="77" y="0"/>
                          </a:lnTo>
                          <a:close/>
                          <a:moveTo>
                            <a:pt x="13031" y="47806"/>
                          </a:moveTo>
                          <a:lnTo>
                            <a:pt x="34467" y="47806"/>
                          </a:lnTo>
                          <a:cubicBezTo>
                            <a:pt x="43642" y="47806"/>
                            <a:pt x="50274" y="46341"/>
                            <a:pt x="54283" y="43488"/>
                          </a:cubicBezTo>
                          <a:cubicBezTo>
                            <a:pt x="58293" y="40635"/>
                            <a:pt x="60298" y="35778"/>
                            <a:pt x="60298" y="28915"/>
                          </a:cubicBezTo>
                          <a:cubicBezTo>
                            <a:pt x="60298" y="22670"/>
                            <a:pt x="58061" y="18120"/>
                            <a:pt x="53590" y="15344"/>
                          </a:cubicBezTo>
                          <a:cubicBezTo>
                            <a:pt x="49117" y="12569"/>
                            <a:pt x="41946" y="11181"/>
                            <a:pt x="32154" y="11181"/>
                          </a:cubicBezTo>
                          <a:lnTo>
                            <a:pt x="13031" y="11181"/>
                          </a:lnTo>
                          <a:lnTo>
                            <a:pt x="13031" y="47806"/>
                          </a:lnTo>
                          <a:close/>
                          <a:moveTo>
                            <a:pt x="13031" y="58833"/>
                          </a:moveTo>
                          <a:lnTo>
                            <a:pt x="13031" y="100625"/>
                          </a:lnTo>
                          <a:lnTo>
                            <a:pt x="36317" y="100625"/>
                          </a:lnTo>
                          <a:cubicBezTo>
                            <a:pt x="45339" y="100625"/>
                            <a:pt x="52125" y="98851"/>
                            <a:pt x="56674" y="95381"/>
                          </a:cubicBezTo>
                          <a:cubicBezTo>
                            <a:pt x="61223" y="91912"/>
                            <a:pt x="63536" y="86437"/>
                            <a:pt x="63536" y="78958"/>
                          </a:cubicBezTo>
                          <a:cubicBezTo>
                            <a:pt x="63536" y="72018"/>
                            <a:pt x="61223" y="66929"/>
                            <a:pt x="56520" y="63691"/>
                          </a:cubicBezTo>
                          <a:cubicBezTo>
                            <a:pt x="51893" y="60452"/>
                            <a:pt x="44722" y="58833"/>
                            <a:pt x="35238" y="58833"/>
                          </a:cubicBezTo>
                          <a:lnTo>
                            <a:pt x="13031" y="58833"/>
                          </a:lnTo>
                          <a:close/>
                        </a:path>
                      </a:pathLst>
                    </a:custGeom>
                    <a:solidFill>
                      <a:srgbClr val="FFFFFF"/>
                    </a:solidFill>
                    <a:ln w="7706" cap="flat">
                      <a:noFill/>
                      <a:prstDash val="solid"/>
                      <a:miter/>
                    </a:ln>
                  </p:spPr>
                  <p:txBody>
                    <a:bodyPr rtlCol="0" anchor="ctr"/>
                    <a:lstStyle/>
                    <a:p>
                      <a:endParaRPr lang="en-US"/>
                    </a:p>
                  </p:txBody>
                </p:sp>
                <p:sp>
                  <p:nvSpPr>
                    <p:cNvPr id="91" name="Graphic 4">
                      <a:extLst>
                        <a:ext uri="{FF2B5EF4-FFF2-40B4-BE49-F238E27FC236}">
                          <a16:creationId xmlns:a16="http://schemas.microsoft.com/office/drawing/2014/main" xmlns="" id="{F5CB8CE8-ACBD-4440-978F-513EEF7B91C0}"/>
                        </a:ext>
                      </a:extLst>
                    </p:cNvPr>
                    <p:cNvSpPr/>
                    <p:nvPr/>
                  </p:nvSpPr>
                  <p:spPr>
                    <a:xfrm>
                      <a:off x="6486593" y="121070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92" name="Graphic 4">
                      <a:extLst>
                        <a:ext uri="{FF2B5EF4-FFF2-40B4-BE49-F238E27FC236}">
                          <a16:creationId xmlns:a16="http://schemas.microsoft.com/office/drawing/2014/main" xmlns="" id="{78CF7C81-D9F9-4371-92C7-3C7FBA3DFD27}"/>
                        </a:ext>
                      </a:extLst>
                    </p:cNvPr>
                    <p:cNvSpPr/>
                    <p:nvPr/>
                  </p:nvSpPr>
                  <p:spPr>
                    <a:xfrm>
                      <a:off x="6573647" y="1210704"/>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93" name="Graphic 4">
                      <a:extLst>
                        <a:ext uri="{FF2B5EF4-FFF2-40B4-BE49-F238E27FC236}">
                          <a16:creationId xmlns:a16="http://schemas.microsoft.com/office/drawing/2014/main" xmlns="" id="{E4578292-8C09-4426-8E38-5CAEF46BDC0C}"/>
                        </a:ext>
                      </a:extLst>
                    </p:cNvPr>
                    <p:cNvSpPr/>
                    <p:nvPr/>
                  </p:nvSpPr>
                  <p:spPr>
                    <a:xfrm>
                      <a:off x="6654918" y="1210704"/>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94" name="Graphic 4">
                      <a:extLst>
                        <a:ext uri="{FF2B5EF4-FFF2-40B4-BE49-F238E27FC236}">
                          <a16:creationId xmlns:a16="http://schemas.microsoft.com/office/drawing/2014/main" xmlns="" id="{ED4A9294-56F0-4405-B486-22326F40C881}"/>
                        </a:ext>
                      </a:extLst>
                    </p:cNvPr>
                    <p:cNvSpPr/>
                    <p:nvPr/>
                  </p:nvSpPr>
                  <p:spPr>
                    <a:xfrm>
                      <a:off x="6698637" y="121070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95" name="Graphic 4">
                      <a:extLst>
                        <a:ext uri="{FF2B5EF4-FFF2-40B4-BE49-F238E27FC236}">
                          <a16:creationId xmlns:a16="http://schemas.microsoft.com/office/drawing/2014/main" xmlns="" id="{3ADC72D6-4CA1-4718-AE85-73C1070A67E4}"/>
                        </a:ext>
                      </a:extLst>
                    </p:cNvPr>
                    <p:cNvSpPr/>
                    <p:nvPr/>
                  </p:nvSpPr>
                  <p:spPr>
                    <a:xfrm>
                      <a:off x="6785691" y="1210704"/>
                      <a:ext cx="62302" cy="111805"/>
                    </a:xfrm>
                    <a:custGeom>
                      <a:avLst/>
                      <a:gdLst>
                        <a:gd name="connsiteX0" fmla="*/ 13031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52510 h 111805"/>
                        <a:gd name="connsiteX7" fmla="*/ 59295 w 62302"/>
                        <a:gd name="connsiteY7" fmla="*/ 52510 h 111805"/>
                        <a:gd name="connsiteX8" fmla="*/ 59295 w 62302"/>
                        <a:gd name="connsiteY8" fmla="*/ 64076 h 111805"/>
                        <a:gd name="connsiteX9" fmla="*/ 12954 w 62302"/>
                        <a:gd name="connsiteY9" fmla="*/ 64076 h 111805"/>
                        <a:gd name="connsiteX10" fmla="*/ 12954 w 62302"/>
                        <a:gd name="connsiteY1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02" h="111805">
                          <a:moveTo>
                            <a:pt x="13031" y="111805"/>
                          </a:moveTo>
                          <a:lnTo>
                            <a:pt x="0" y="111805"/>
                          </a:lnTo>
                          <a:lnTo>
                            <a:pt x="0" y="0"/>
                          </a:lnTo>
                          <a:lnTo>
                            <a:pt x="62303" y="0"/>
                          </a:lnTo>
                          <a:lnTo>
                            <a:pt x="62303" y="11566"/>
                          </a:lnTo>
                          <a:lnTo>
                            <a:pt x="12954" y="11566"/>
                          </a:lnTo>
                          <a:lnTo>
                            <a:pt x="12954" y="52510"/>
                          </a:lnTo>
                          <a:lnTo>
                            <a:pt x="59295" y="52510"/>
                          </a:lnTo>
                          <a:lnTo>
                            <a:pt x="59295" y="64076"/>
                          </a:lnTo>
                          <a:lnTo>
                            <a:pt x="12954" y="64076"/>
                          </a:lnTo>
                          <a:lnTo>
                            <a:pt x="12954" y="111805"/>
                          </a:lnTo>
                          <a:close/>
                        </a:path>
                      </a:pathLst>
                    </a:custGeom>
                    <a:solidFill>
                      <a:srgbClr val="FFFFFF"/>
                    </a:solidFill>
                    <a:ln w="7706" cap="flat">
                      <a:noFill/>
                      <a:prstDash val="solid"/>
                      <a:miter/>
                    </a:ln>
                  </p:spPr>
                  <p:txBody>
                    <a:bodyPr rtlCol="0" anchor="ctr"/>
                    <a:lstStyle/>
                    <a:p>
                      <a:endParaRPr lang="en-US"/>
                    </a:p>
                  </p:txBody>
                </p:sp>
              </p:grpSp>
              <p:grpSp>
                <p:nvGrpSpPr>
                  <p:cNvPr id="71" name="Graphic 4">
                    <a:extLst>
                      <a:ext uri="{FF2B5EF4-FFF2-40B4-BE49-F238E27FC236}">
                        <a16:creationId xmlns:a16="http://schemas.microsoft.com/office/drawing/2014/main" xmlns="" id="{6E7CA0E7-2824-47E1-B9AE-D29250A7D0B0}"/>
                      </a:ext>
                    </a:extLst>
                  </p:cNvPr>
                  <p:cNvGrpSpPr/>
                  <p:nvPr/>
                </p:nvGrpSpPr>
                <p:grpSpPr>
                  <a:xfrm>
                    <a:off x="7289509" y="1045078"/>
                    <a:ext cx="181972" cy="184671"/>
                    <a:chOff x="7289509" y="1045078"/>
                    <a:chExt cx="181972" cy="184671"/>
                  </a:xfrm>
                  <a:solidFill>
                    <a:srgbClr val="FFFFFF"/>
                  </a:solidFill>
                </p:grpSpPr>
                <p:sp>
                  <p:nvSpPr>
                    <p:cNvPr id="72" name="Graphic 4">
                      <a:extLst>
                        <a:ext uri="{FF2B5EF4-FFF2-40B4-BE49-F238E27FC236}">
                          <a16:creationId xmlns:a16="http://schemas.microsoft.com/office/drawing/2014/main" xmlns="" id="{E8A9461B-111A-467A-8ED6-282193C9D32A}"/>
                        </a:ext>
                      </a:extLst>
                    </p:cNvPr>
                    <p:cNvSpPr/>
                    <p:nvPr/>
                  </p:nvSpPr>
                  <p:spPr>
                    <a:xfrm>
                      <a:off x="7355899" y="1112393"/>
                      <a:ext cx="17503" cy="17888"/>
                    </a:xfrm>
                    <a:custGeom>
                      <a:avLst/>
                      <a:gdLst>
                        <a:gd name="connsiteX0" fmla="*/ 17503 w 17503"/>
                        <a:gd name="connsiteY0" fmla="*/ 0 h 17888"/>
                        <a:gd name="connsiteX1" fmla="*/ 17503 w 17503"/>
                        <a:gd name="connsiteY1" fmla="*/ 11875 h 17888"/>
                        <a:gd name="connsiteX2" fmla="*/ 11566 w 17503"/>
                        <a:gd name="connsiteY2" fmla="*/ 17889 h 17888"/>
                        <a:gd name="connsiteX3" fmla="*/ 0 w 17503"/>
                        <a:gd name="connsiteY3" fmla="*/ 17889 h 17888"/>
                        <a:gd name="connsiteX4" fmla="*/ 17503 w 17503"/>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0"/>
                          </a:moveTo>
                          <a:lnTo>
                            <a:pt x="17503" y="11875"/>
                          </a:lnTo>
                          <a:cubicBezTo>
                            <a:pt x="15036" y="13262"/>
                            <a:pt x="12877" y="15344"/>
                            <a:pt x="11566" y="17889"/>
                          </a:cubicBezTo>
                          <a:lnTo>
                            <a:pt x="0" y="17889"/>
                          </a:lnTo>
                          <a:cubicBezTo>
                            <a:pt x="2390" y="9253"/>
                            <a:pt x="9099" y="2467"/>
                            <a:pt x="17503" y="0"/>
                          </a:cubicBezTo>
                          <a:close/>
                        </a:path>
                      </a:pathLst>
                    </a:custGeom>
                    <a:solidFill>
                      <a:srgbClr val="FFFFFF"/>
                    </a:solidFill>
                    <a:ln w="7706" cap="flat">
                      <a:noFill/>
                      <a:prstDash val="solid"/>
                      <a:miter/>
                    </a:ln>
                  </p:spPr>
                  <p:txBody>
                    <a:bodyPr rtlCol="0" anchor="ctr"/>
                    <a:lstStyle/>
                    <a:p>
                      <a:endParaRPr lang="en-US"/>
                    </a:p>
                  </p:txBody>
                </p:sp>
                <p:sp>
                  <p:nvSpPr>
                    <p:cNvPr id="73" name="Graphic 4">
                      <a:extLst>
                        <a:ext uri="{FF2B5EF4-FFF2-40B4-BE49-F238E27FC236}">
                          <a16:creationId xmlns:a16="http://schemas.microsoft.com/office/drawing/2014/main" xmlns="" id="{AA5A056B-3567-4B85-9E31-CF7C7732C3D8}"/>
                        </a:ext>
                      </a:extLst>
                    </p:cNvPr>
                    <p:cNvSpPr/>
                    <p:nvPr/>
                  </p:nvSpPr>
                  <p:spPr>
                    <a:xfrm>
                      <a:off x="7355899" y="1144623"/>
                      <a:ext cx="17503" cy="17888"/>
                    </a:xfrm>
                    <a:custGeom>
                      <a:avLst/>
                      <a:gdLst>
                        <a:gd name="connsiteX0" fmla="*/ 17503 w 17503"/>
                        <a:gd name="connsiteY0" fmla="*/ 6014 h 17888"/>
                        <a:gd name="connsiteX1" fmla="*/ 17503 w 17503"/>
                        <a:gd name="connsiteY1" fmla="*/ 17889 h 17888"/>
                        <a:gd name="connsiteX2" fmla="*/ 0 w 17503"/>
                        <a:gd name="connsiteY2" fmla="*/ 0 h 17888"/>
                        <a:gd name="connsiteX3" fmla="*/ 11566 w 17503"/>
                        <a:gd name="connsiteY3" fmla="*/ 0 h 17888"/>
                        <a:gd name="connsiteX4" fmla="*/ 17503 w 17503"/>
                        <a:gd name="connsiteY4" fmla="*/ 6014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6014"/>
                          </a:moveTo>
                          <a:lnTo>
                            <a:pt x="17503" y="17889"/>
                          </a:lnTo>
                          <a:cubicBezTo>
                            <a:pt x="9022" y="15421"/>
                            <a:pt x="2390" y="8636"/>
                            <a:pt x="0" y="0"/>
                          </a:cubicBezTo>
                          <a:lnTo>
                            <a:pt x="11566" y="0"/>
                          </a:lnTo>
                          <a:cubicBezTo>
                            <a:pt x="12954" y="2545"/>
                            <a:pt x="15036" y="4626"/>
                            <a:pt x="17503" y="6014"/>
                          </a:cubicBezTo>
                          <a:close/>
                        </a:path>
                      </a:pathLst>
                    </a:custGeom>
                    <a:solidFill>
                      <a:srgbClr val="FFFFFF"/>
                    </a:solidFill>
                    <a:ln w="7706" cap="flat">
                      <a:noFill/>
                      <a:prstDash val="solid"/>
                      <a:miter/>
                    </a:ln>
                  </p:spPr>
                  <p:txBody>
                    <a:bodyPr rtlCol="0" anchor="ctr"/>
                    <a:lstStyle/>
                    <a:p>
                      <a:endParaRPr lang="en-US"/>
                    </a:p>
                  </p:txBody>
                </p:sp>
                <p:sp>
                  <p:nvSpPr>
                    <p:cNvPr id="74" name="Graphic 4">
                      <a:extLst>
                        <a:ext uri="{FF2B5EF4-FFF2-40B4-BE49-F238E27FC236}">
                          <a16:creationId xmlns:a16="http://schemas.microsoft.com/office/drawing/2014/main" xmlns="" id="{7836CE7A-A8FE-4C97-AD0C-A4C809464C6E}"/>
                        </a:ext>
                      </a:extLst>
                    </p:cNvPr>
                    <p:cNvSpPr/>
                    <p:nvPr/>
                  </p:nvSpPr>
                  <p:spPr>
                    <a:xfrm>
                      <a:off x="7387667" y="1112470"/>
                      <a:ext cx="6939" cy="8019"/>
                    </a:xfrm>
                    <a:custGeom>
                      <a:avLst/>
                      <a:gdLst>
                        <a:gd name="connsiteX0" fmla="*/ 0 w 6939"/>
                        <a:gd name="connsiteY0" fmla="*/ 0 h 8019"/>
                        <a:gd name="connsiteX1" fmla="*/ 6940 w 6939"/>
                        <a:gd name="connsiteY1" fmla="*/ 3238 h 8019"/>
                        <a:gd name="connsiteX2" fmla="*/ 2236 w 6939"/>
                        <a:gd name="connsiteY2" fmla="*/ 8019 h 8019"/>
                        <a:gd name="connsiteX3" fmla="*/ 0 w 6939"/>
                        <a:gd name="connsiteY3" fmla="*/ 2467 h 8019"/>
                        <a:gd name="connsiteX4" fmla="*/ 0 w 6939"/>
                        <a:gd name="connsiteY4" fmla="*/ 0 h 8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9" h="8019">
                          <a:moveTo>
                            <a:pt x="0" y="0"/>
                          </a:moveTo>
                          <a:cubicBezTo>
                            <a:pt x="2467" y="771"/>
                            <a:pt x="4858" y="1850"/>
                            <a:pt x="6940" y="3238"/>
                          </a:cubicBezTo>
                          <a:lnTo>
                            <a:pt x="2236" y="8019"/>
                          </a:lnTo>
                          <a:lnTo>
                            <a:pt x="0" y="2467"/>
                          </a:lnTo>
                          <a:lnTo>
                            <a:pt x="0" y="0"/>
                          </a:lnTo>
                          <a:close/>
                        </a:path>
                      </a:pathLst>
                    </a:custGeom>
                    <a:solidFill>
                      <a:srgbClr val="FFFFFF"/>
                    </a:solidFill>
                    <a:ln w="7706" cap="flat">
                      <a:noFill/>
                      <a:prstDash val="solid"/>
                      <a:miter/>
                    </a:ln>
                  </p:spPr>
                  <p:txBody>
                    <a:bodyPr rtlCol="0" anchor="ctr"/>
                    <a:lstStyle/>
                    <a:p>
                      <a:endParaRPr lang="en-US"/>
                    </a:p>
                  </p:txBody>
                </p:sp>
                <p:sp>
                  <p:nvSpPr>
                    <p:cNvPr id="75" name="Graphic 4">
                      <a:extLst>
                        <a:ext uri="{FF2B5EF4-FFF2-40B4-BE49-F238E27FC236}">
                          <a16:creationId xmlns:a16="http://schemas.microsoft.com/office/drawing/2014/main" xmlns="" id="{428ADF08-0576-4223-BFDA-4502A788D077}"/>
                        </a:ext>
                      </a:extLst>
                    </p:cNvPr>
                    <p:cNvSpPr/>
                    <p:nvPr/>
                  </p:nvSpPr>
                  <p:spPr>
                    <a:xfrm>
                      <a:off x="7397228" y="1123110"/>
                      <a:ext cx="8018" cy="7171"/>
                    </a:xfrm>
                    <a:custGeom>
                      <a:avLst/>
                      <a:gdLst>
                        <a:gd name="connsiteX0" fmla="*/ 8019 w 8018"/>
                        <a:gd name="connsiteY0" fmla="*/ 7171 h 7171"/>
                        <a:gd name="connsiteX1" fmla="*/ 5474 w 8018"/>
                        <a:gd name="connsiteY1" fmla="*/ 7171 h 7171"/>
                        <a:gd name="connsiteX2" fmla="*/ 0 w 8018"/>
                        <a:gd name="connsiteY2" fmla="*/ 4858 h 7171"/>
                        <a:gd name="connsiteX3" fmla="*/ 4781 w 8018"/>
                        <a:gd name="connsiteY3" fmla="*/ 0 h 7171"/>
                        <a:gd name="connsiteX4" fmla="*/ 8019 w 8018"/>
                        <a:gd name="connsiteY4" fmla="*/ 7171 h 7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8" h="7171">
                          <a:moveTo>
                            <a:pt x="8019" y="7171"/>
                          </a:moveTo>
                          <a:lnTo>
                            <a:pt x="5474" y="7171"/>
                          </a:lnTo>
                          <a:lnTo>
                            <a:pt x="0" y="4858"/>
                          </a:lnTo>
                          <a:lnTo>
                            <a:pt x="4781" y="0"/>
                          </a:lnTo>
                          <a:cubicBezTo>
                            <a:pt x="6168" y="2236"/>
                            <a:pt x="7248" y="4626"/>
                            <a:pt x="8019" y="7171"/>
                          </a:cubicBezTo>
                          <a:close/>
                        </a:path>
                      </a:pathLst>
                    </a:custGeom>
                    <a:solidFill>
                      <a:srgbClr val="FFFFFF"/>
                    </a:solidFill>
                    <a:ln w="7706" cap="flat">
                      <a:noFill/>
                      <a:prstDash val="solid"/>
                      <a:miter/>
                    </a:ln>
                  </p:spPr>
                  <p:txBody>
                    <a:bodyPr rtlCol="0" anchor="ctr"/>
                    <a:lstStyle/>
                    <a:p>
                      <a:endParaRPr lang="en-US"/>
                    </a:p>
                  </p:txBody>
                </p:sp>
                <p:sp>
                  <p:nvSpPr>
                    <p:cNvPr id="76" name="Graphic 4">
                      <a:extLst>
                        <a:ext uri="{FF2B5EF4-FFF2-40B4-BE49-F238E27FC236}">
                          <a16:creationId xmlns:a16="http://schemas.microsoft.com/office/drawing/2014/main" xmlns="" id="{8067EBB8-09DA-4BAD-87B4-410586A6DAD0}"/>
                        </a:ext>
                      </a:extLst>
                    </p:cNvPr>
                    <p:cNvSpPr/>
                    <p:nvPr/>
                  </p:nvSpPr>
                  <p:spPr>
                    <a:xfrm>
                      <a:off x="7387667" y="1144546"/>
                      <a:ext cx="17580" cy="17888"/>
                    </a:xfrm>
                    <a:custGeom>
                      <a:avLst/>
                      <a:gdLst>
                        <a:gd name="connsiteX0" fmla="*/ 17581 w 17580"/>
                        <a:gd name="connsiteY0" fmla="*/ 0 h 17888"/>
                        <a:gd name="connsiteX1" fmla="*/ 0 w 17580"/>
                        <a:gd name="connsiteY1" fmla="*/ 17889 h 17888"/>
                        <a:gd name="connsiteX2" fmla="*/ 0 w 17580"/>
                        <a:gd name="connsiteY2" fmla="*/ 6014 h 17888"/>
                        <a:gd name="connsiteX3" fmla="*/ 5860 w 17580"/>
                        <a:gd name="connsiteY3" fmla="*/ 0 h 17888"/>
                        <a:gd name="connsiteX4" fmla="*/ 17581 w 17580"/>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0" h="17888">
                          <a:moveTo>
                            <a:pt x="17581" y="0"/>
                          </a:moveTo>
                          <a:cubicBezTo>
                            <a:pt x="15190" y="8636"/>
                            <a:pt x="8482" y="15421"/>
                            <a:pt x="0" y="17889"/>
                          </a:cubicBezTo>
                          <a:lnTo>
                            <a:pt x="0" y="6014"/>
                          </a:lnTo>
                          <a:cubicBezTo>
                            <a:pt x="2467" y="4626"/>
                            <a:pt x="4550" y="2545"/>
                            <a:pt x="5860" y="0"/>
                          </a:cubicBezTo>
                          <a:lnTo>
                            <a:pt x="17581" y="0"/>
                          </a:lnTo>
                          <a:close/>
                        </a:path>
                      </a:pathLst>
                    </a:custGeom>
                    <a:solidFill>
                      <a:srgbClr val="FFFFFF"/>
                    </a:solidFill>
                    <a:ln w="7706" cap="flat">
                      <a:noFill/>
                      <a:prstDash val="solid"/>
                      <a:miter/>
                    </a:ln>
                  </p:spPr>
                  <p:txBody>
                    <a:bodyPr rtlCol="0" anchor="ctr"/>
                    <a:lstStyle/>
                    <a:p>
                      <a:endParaRPr lang="en-US"/>
                    </a:p>
                  </p:txBody>
                </p:sp>
                <p:sp>
                  <p:nvSpPr>
                    <p:cNvPr id="77" name="Graphic 4">
                      <a:extLst>
                        <a:ext uri="{FF2B5EF4-FFF2-40B4-BE49-F238E27FC236}">
                          <a16:creationId xmlns:a16="http://schemas.microsoft.com/office/drawing/2014/main" xmlns="" id="{90B6929A-A124-47D0-A688-9D2F4204FA30}"/>
                        </a:ext>
                      </a:extLst>
                    </p:cNvPr>
                    <p:cNvSpPr/>
                    <p:nvPr/>
                  </p:nvSpPr>
                  <p:spPr>
                    <a:xfrm>
                      <a:off x="7299842" y="1055565"/>
                      <a:ext cx="161385" cy="163775"/>
                    </a:xfrm>
                    <a:custGeom>
                      <a:avLst/>
                      <a:gdLst>
                        <a:gd name="connsiteX0" fmla="*/ 11643 w 161385"/>
                        <a:gd name="connsiteY0" fmla="*/ 88982 h 163775"/>
                        <a:gd name="connsiteX1" fmla="*/ 77 w 161385"/>
                        <a:gd name="connsiteY1" fmla="*/ 88982 h 163775"/>
                        <a:gd name="connsiteX2" fmla="*/ 73637 w 161385"/>
                        <a:gd name="connsiteY2" fmla="*/ 163775 h 163775"/>
                        <a:gd name="connsiteX3" fmla="*/ 73637 w 161385"/>
                        <a:gd name="connsiteY3" fmla="*/ 152055 h 163775"/>
                        <a:gd name="connsiteX4" fmla="*/ 11643 w 161385"/>
                        <a:gd name="connsiteY4" fmla="*/ 88982 h 163775"/>
                        <a:gd name="connsiteX5" fmla="*/ 149819 w 161385"/>
                        <a:gd name="connsiteY5" fmla="*/ 88982 h 163775"/>
                        <a:gd name="connsiteX6" fmla="*/ 87825 w 161385"/>
                        <a:gd name="connsiteY6" fmla="*/ 151978 h 163775"/>
                        <a:gd name="connsiteX7" fmla="*/ 87825 w 161385"/>
                        <a:gd name="connsiteY7" fmla="*/ 163698 h 163775"/>
                        <a:gd name="connsiteX8" fmla="*/ 161385 w 161385"/>
                        <a:gd name="connsiteY8" fmla="*/ 88905 h 163775"/>
                        <a:gd name="connsiteX9" fmla="*/ 149819 w 161385"/>
                        <a:gd name="connsiteY9" fmla="*/ 88905 h 163775"/>
                        <a:gd name="connsiteX10" fmla="*/ 0 w 161385"/>
                        <a:gd name="connsiteY10" fmla="*/ 74717 h 163775"/>
                        <a:gd name="connsiteX11" fmla="*/ 11566 w 161385"/>
                        <a:gd name="connsiteY11" fmla="*/ 74717 h 163775"/>
                        <a:gd name="connsiteX12" fmla="*/ 73560 w 161385"/>
                        <a:gd name="connsiteY12" fmla="*/ 11720 h 163775"/>
                        <a:gd name="connsiteX13" fmla="*/ 73560 w 161385"/>
                        <a:gd name="connsiteY13" fmla="*/ 0 h 163775"/>
                        <a:gd name="connsiteX14" fmla="*/ 0 w 161385"/>
                        <a:gd name="connsiteY14" fmla="*/ 74717 h 163775"/>
                        <a:gd name="connsiteX15" fmla="*/ 145115 w 161385"/>
                        <a:gd name="connsiteY15" fmla="*/ 32077 h 163775"/>
                        <a:gd name="connsiteX16" fmla="*/ 137790 w 161385"/>
                        <a:gd name="connsiteY16" fmla="*/ 31460 h 163775"/>
                        <a:gd name="connsiteX17" fmla="*/ 133318 w 161385"/>
                        <a:gd name="connsiteY17" fmla="*/ 35932 h 163775"/>
                        <a:gd name="connsiteX18" fmla="*/ 149742 w 161385"/>
                        <a:gd name="connsiteY18" fmla="*/ 74717 h 163775"/>
                        <a:gd name="connsiteX19" fmla="*/ 161308 w 161385"/>
                        <a:gd name="connsiteY19" fmla="*/ 74717 h 163775"/>
                        <a:gd name="connsiteX20" fmla="*/ 145115 w 161385"/>
                        <a:gd name="connsiteY20" fmla="*/ 32077 h 163775"/>
                        <a:gd name="connsiteX21" fmla="*/ 87825 w 161385"/>
                        <a:gd name="connsiteY21" fmla="*/ 0 h 163775"/>
                        <a:gd name="connsiteX22" fmla="*/ 87825 w 161385"/>
                        <a:gd name="connsiteY22" fmla="*/ 11797 h 163775"/>
                        <a:gd name="connsiteX23" fmla="*/ 125993 w 161385"/>
                        <a:gd name="connsiteY23" fmla="*/ 28453 h 163775"/>
                        <a:gd name="connsiteX24" fmla="*/ 130388 w 161385"/>
                        <a:gd name="connsiteY24" fmla="*/ 23980 h 163775"/>
                        <a:gd name="connsiteX25" fmla="*/ 129771 w 161385"/>
                        <a:gd name="connsiteY25" fmla="*/ 16501 h 163775"/>
                        <a:gd name="connsiteX26" fmla="*/ 87825 w 161385"/>
                        <a:gd name="connsiteY26" fmla="*/ 0 h 16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385" h="163775">
                          <a:moveTo>
                            <a:pt x="11643" y="88982"/>
                          </a:moveTo>
                          <a:lnTo>
                            <a:pt x="77" y="88982"/>
                          </a:lnTo>
                          <a:cubicBezTo>
                            <a:pt x="3469" y="128692"/>
                            <a:pt x="34544" y="160306"/>
                            <a:pt x="73637" y="163775"/>
                          </a:cubicBezTo>
                          <a:lnTo>
                            <a:pt x="73637" y="152055"/>
                          </a:lnTo>
                          <a:cubicBezTo>
                            <a:pt x="40944" y="148663"/>
                            <a:pt x="14882" y="122215"/>
                            <a:pt x="11643" y="88982"/>
                          </a:cubicBezTo>
                          <a:close/>
                          <a:moveTo>
                            <a:pt x="149819" y="88982"/>
                          </a:moveTo>
                          <a:cubicBezTo>
                            <a:pt x="146504" y="122215"/>
                            <a:pt x="120595" y="148585"/>
                            <a:pt x="87825" y="151978"/>
                          </a:cubicBezTo>
                          <a:lnTo>
                            <a:pt x="87825" y="163698"/>
                          </a:lnTo>
                          <a:cubicBezTo>
                            <a:pt x="126918" y="160229"/>
                            <a:pt x="158070" y="128615"/>
                            <a:pt x="161385" y="88905"/>
                          </a:cubicBezTo>
                          <a:lnTo>
                            <a:pt x="149819" y="88905"/>
                          </a:lnTo>
                          <a:close/>
                          <a:moveTo>
                            <a:pt x="0" y="74717"/>
                          </a:moveTo>
                          <a:lnTo>
                            <a:pt x="11566" y="74717"/>
                          </a:lnTo>
                          <a:cubicBezTo>
                            <a:pt x="14882" y="41484"/>
                            <a:pt x="40867" y="15113"/>
                            <a:pt x="73560" y="11720"/>
                          </a:cubicBezTo>
                          <a:lnTo>
                            <a:pt x="73560" y="0"/>
                          </a:lnTo>
                          <a:cubicBezTo>
                            <a:pt x="34544" y="3393"/>
                            <a:pt x="3393" y="35084"/>
                            <a:pt x="0" y="74717"/>
                          </a:cubicBezTo>
                          <a:close/>
                          <a:moveTo>
                            <a:pt x="145115" y="32077"/>
                          </a:moveTo>
                          <a:lnTo>
                            <a:pt x="137790" y="31460"/>
                          </a:lnTo>
                          <a:lnTo>
                            <a:pt x="133318" y="35932"/>
                          </a:lnTo>
                          <a:cubicBezTo>
                            <a:pt x="142339" y="46573"/>
                            <a:pt x="148277" y="59989"/>
                            <a:pt x="149742" y="74717"/>
                          </a:cubicBezTo>
                          <a:lnTo>
                            <a:pt x="161308" y="74717"/>
                          </a:lnTo>
                          <a:cubicBezTo>
                            <a:pt x="159997" y="58756"/>
                            <a:pt x="154214" y="44105"/>
                            <a:pt x="145115" y="32077"/>
                          </a:cubicBezTo>
                          <a:close/>
                          <a:moveTo>
                            <a:pt x="87825" y="0"/>
                          </a:moveTo>
                          <a:lnTo>
                            <a:pt x="87825" y="11797"/>
                          </a:lnTo>
                          <a:cubicBezTo>
                            <a:pt x="102321" y="13262"/>
                            <a:pt x="115506" y="19277"/>
                            <a:pt x="125993" y="28453"/>
                          </a:cubicBezTo>
                          <a:lnTo>
                            <a:pt x="130388" y="23980"/>
                          </a:lnTo>
                          <a:lnTo>
                            <a:pt x="129771" y="16501"/>
                          </a:lnTo>
                          <a:cubicBezTo>
                            <a:pt x="117897" y="7325"/>
                            <a:pt x="103478" y="1388"/>
                            <a:pt x="87825" y="0"/>
                          </a:cubicBezTo>
                          <a:close/>
                        </a:path>
                      </a:pathLst>
                    </a:custGeom>
                    <a:solidFill>
                      <a:srgbClr val="FFFFFF"/>
                    </a:solidFill>
                    <a:ln w="7706" cap="flat">
                      <a:noFill/>
                      <a:prstDash val="solid"/>
                      <a:miter/>
                    </a:ln>
                  </p:spPr>
                  <p:txBody>
                    <a:bodyPr rtlCol="0" anchor="ctr"/>
                    <a:lstStyle/>
                    <a:p>
                      <a:endParaRPr lang="en-US"/>
                    </a:p>
                  </p:txBody>
                </p:sp>
                <p:sp>
                  <p:nvSpPr>
                    <p:cNvPr id="78" name="Graphic 4">
                      <a:extLst>
                        <a:ext uri="{FF2B5EF4-FFF2-40B4-BE49-F238E27FC236}">
                          <a16:creationId xmlns:a16="http://schemas.microsoft.com/office/drawing/2014/main" xmlns="" id="{603C363D-0181-49DD-ACD7-EB36FF7D9C7E}"/>
                        </a:ext>
                      </a:extLst>
                    </p:cNvPr>
                    <p:cNvSpPr/>
                    <p:nvPr/>
                  </p:nvSpPr>
                  <p:spPr>
                    <a:xfrm>
                      <a:off x="7327600" y="1083709"/>
                      <a:ext cx="105867" cy="107410"/>
                    </a:xfrm>
                    <a:custGeom>
                      <a:avLst/>
                      <a:gdLst>
                        <a:gd name="connsiteX0" fmla="*/ 11643 w 105867"/>
                        <a:gd name="connsiteY0" fmla="*/ 60838 h 107410"/>
                        <a:gd name="connsiteX1" fmla="*/ 0 w 105867"/>
                        <a:gd name="connsiteY1" fmla="*/ 60838 h 107410"/>
                        <a:gd name="connsiteX2" fmla="*/ 45802 w 105867"/>
                        <a:gd name="connsiteY2" fmla="*/ 107333 h 107410"/>
                        <a:gd name="connsiteX3" fmla="*/ 45802 w 105867"/>
                        <a:gd name="connsiteY3" fmla="*/ 95459 h 107410"/>
                        <a:gd name="connsiteX4" fmla="*/ 11643 w 105867"/>
                        <a:gd name="connsiteY4" fmla="*/ 60838 h 107410"/>
                        <a:gd name="connsiteX5" fmla="*/ 94148 w 105867"/>
                        <a:gd name="connsiteY5" fmla="*/ 60838 h 107410"/>
                        <a:gd name="connsiteX6" fmla="*/ 60066 w 105867"/>
                        <a:gd name="connsiteY6" fmla="*/ 95536 h 107410"/>
                        <a:gd name="connsiteX7" fmla="*/ 60066 w 105867"/>
                        <a:gd name="connsiteY7" fmla="*/ 107410 h 107410"/>
                        <a:gd name="connsiteX8" fmla="*/ 105868 w 105867"/>
                        <a:gd name="connsiteY8" fmla="*/ 60915 h 107410"/>
                        <a:gd name="connsiteX9" fmla="*/ 94148 w 105867"/>
                        <a:gd name="connsiteY9" fmla="*/ 60915 h 107410"/>
                        <a:gd name="connsiteX10" fmla="*/ 0 w 105867"/>
                        <a:gd name="connsiteY10" fmla="*/ 46573 h 107410"/>
                        <a:gd name="connsiteX11" fmla="*/ 11643 w 105867"/>
                        <a:gd name="connsiteY11" fmla="*/ 46573 h 107410"/>
                        <a:gd name="connsiteX12" fmla="*/ 45802 w 105867"/>
                        <a:gd name="connsiteY12" fmla="*/ 11875 h 107410"/>
                        <a:gd name="connsiteX13" fmla="*/ 45802 w 105867"/>
                        <a:gd name="connsiteY13" fmla="*/ 0 h 107410"/>
                        <a:gd name="connsiteX14" fmla="*/ 0 w 105867"/>
                        <a:gd name="connsiteY14" fmla="*/ 46573 h 107410"/>
                        <a:gd name="connsiteX15" fmla="*/ 94148 w 105867"/>
                        <a:gd name="connsiteY15" fmla="*/ 19354 h 107410"/>
                        <a:gd name="connsiteX16" fmla="*/ 85897 w 105867"/>
                        <a:gd name="connsiteY16" fmla="*/ 27681 h 107410"/>
                        <a:gd name="connsiteX17" fmla="*/ 94071 w 105867"/>
                        <a:gd name="connsiteY17" fmla="*/ 46573 h 107410"/>
                        <a:gd name="connsiteX18" fmla="*/ 105791 w 105867"/>
                        <a:gd name="connsiteY18" fmla="*/ 46573 h 107410"/>
                        <a:gd name="connsiteX19" fmla="*/ 94148 w 105867"/>
                        <a:gd name="connsiteY19" fmla="*/ 19354 h 107410"/>
                        <a:gd name="connsiteX20" fmla="*/ 60066 w 105867"/>
                        <a:gd name="connsiteY20" fmla="*/ 77 h 107410"/>
                        <a:gd name="connsiteX21" fmla="*/ 60066 w 105867"/>
                        <a:gd name="connsiteY21" fmla="*/ 11952 h 107410"/>
                        <a:gd name="connsiteX22" fmla="*/ 78572 w 105867"/>
                        <a:gd name="connsiteY22" fmla="*/ 20279 h 107410"/>
                        <a:gd name="connsiteX23" fmla="*/ 86823 w 105867"/>
                        <a:gd name="connsiteY23" fmla="*/ 11952 h 107410"/>
                        <a:gd name="connsiteX24" fmla="*/ 60066 w 105867"/>
                        <a:gd name="connsiteY24" fmla="*/ 77 h 10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5867" h="107410">
                          <a:moveTo>
                            <a:pt x="11643" y="60838"/>
                          </a:moveTo>
                          <a:lnTo>
                            <a:pt x="0" y="60838"/>
                          </a:lnTo>
                          <a:cubicBezTo>
                            <a:pt x="3161" y="85049"/>
                            <a:pt x="22053" y="104172"/>
                            <a:pt x="45802" y="107333"/>
                          </a:cubicBezTo>
                          <a:lnTo>
                            <a:pt x="45802" y="95459"/>
                          </a:lnTo>
                          <a:cubicBezTo>
                            <a:pt x="28453" y="92529"/>
                            <a:pt x="14651" y="78572"/>
                            <a:pt x="11643" y="60838"/>
                          </a:cubicBezTo>
                          <a:close/>
                          <a:moveTo>
                            <a:pt x="94148" y="60838"/>
                          </a:moveTo>
                          <a:cubicBezTo>
                            <a:pt x="91218" y="78495"/>
                            <a:pt x="77493" y="92452"/>
                            <a:pt x="60066" y="95536"/>
                          </a:cubicBezTo>
                          <a:lnTo>
                            <a:pt x="60066" y="107410"/>
                          </a:lnTo>
                          <a:cubicBezTo>
                            <a:pt x="83893" y="104172"/>
                            <a:pt x="102707" y="85049"/>
                            <a:pt x="105868" y="60915"/>
                          </a:cubicBezTo>
                          <a:lnTo>
                            <a:pt x="94148" y="60915"/>
                          </a:lnTo>
                          <a:close/>
                          <a:moveTo>
                            <a:pt x="0" y="46573"/>
                          </a:moveTo>
                          <a:lnTo>
                            <a:pt x="11643" y="46573"/>
                          </a:lnTo>
                          <a:cubicBezTo>
                            <a:pt x="14651" y="28915"/>
                            <a:pt x="28375" y="14882"/>
                            <a:pt x="45802" y="11875"/>
                          </a:cubicBezTo>
                          <a:lnTo>
                            <a:pt x="45802" y="0"/>
                          </a:lnTo>
                          <a:cubicBezTo>
                            <a:pt x="22053" y="3238"/>
                            <a:pt x="3161" y="22438"/>
                            <a:pt x="0" y="46573"/>
                          </a:cubicBezTo>
                          <a:close/>
                          <a:moveTo>
                            <a:pt x="94148" y="19354"/>
                          </a:moveTo>
                          <a:lnTo>
                            <a:pt x="85897" y="27681"/>
                          </a:lnTo>
                          <a:cubicBezTo>
                            <a:pt x="90061" y="33079"/>
                            <a:pt x="92914" y="39556"/>
                            <a:pt x="94071" y="46573"/>
                          </a:cubicBezTo>
                          <a:lnTo>
                            <a:pt x="105791" y="46573"/>
                          </a:lnTo>
                          <a:cubicBezTo>
                            <a:pt x="104480" y="36318"/>
                            <a:pt x="100316" y="26987"/>
                            <a:pt x="94148" y="19354"/>
                          </a:cubicBezTo>
                          <a:close/>
                          <a:moveTo>
                            <a:pt x="60066" y="77"/>
                          </a:moveTo>
                          <a:lnTo>
                            <a:pt x="60066" y="11952"/>
                          </a:lnTo>
                          <a:cubicBezTo>
                            <a:pt x="66929" y="13185"/>
                            <a:pt x="73252" y="16038"/>
                            <a:pt x="78572" y="20279"/>
                          </a:cubicBezTo>
                          <a:lnTo>
                            <a:pt x="86823" y="11952"/>
                          </a:lnTo>
                          <a:cubicBezTo>
                            <a:pt x="79343" y="5629"/>
                            <a:pt x="70091" y="1388"/>
                            <a:pt x="60066" y="77"/>
                          </a:cubicBezTo>
                          <a:close/>
                        </a:path>
                      </a:pathLst>
                    </a:custGeom>
                    <a:solidFill>
                      <a:srgbClr val="FFFFFF"/>
                    </a:solidFill>
                    <a:ln w="7706" cap="flat">
                      <a:noFill/>
                      <a:prstDash val="solid"/>
                      <a:miter/>
                    </a:ln>
                  </p:spPr>
                  <p:txBody>
                    <a:bodyPr rtlCol="0" anchor="ctr"/>
                    <a:lstStyle/>
                    <a:p>
                      <a:endParaRPr lang="en-US"/>
                    </a:p>
                  </p:txBody>
                </p:sp>
                <p:sp>
                  <p:nvSpPr>
                    <p:cNvPr id="79" name="Graphic 4">
                      <a:extLst>
                        <a:ext uri="{FF2B5EF4-FFF2-40B4-BE49-F238E27FC236}">
                          <a16:creationId xmlns:a16="http://schemas.microsoft.com/office/drawing/2014/main" xmlns="" id="{0BE74BD2-BF59-408D-9215-3CE0FEF234F5}"/>
                        </a:ext>
                      </a:extLst>
                    </p:cNvPr>
                    <p:cNvSpPr/>
                    <p:nvPr/>
                  </p:nvSpPr>
                  <p:spPr>
                    <a:xfrm>
                      <a:off x="7289509" y="1045078"/>
                      <a:ext cx="181972" cy="184671"/>
                    </a:xfrm>
                    <a:custGeom>
                      <a:avLst/>
                      <a:gdLst>
                        <a:gd name="connsiteX0" fmla="*/ 181973 w 181972"/>
                        <a:gd name="connsiteY0" fmla="*/ 88827 h 184671"/>
                        <a:gd name="connsiteX1" fmla="*/ 181973 w 181972"/>
                        <a:gd name="connsiteY1" fmla="*/ 95767 h 184671"/>
                        <a:gd name="connsiteX2" fmla="*/ 101550 w 181972"/>
                        <a:gd name="connsiteY2" fmla="*/ 95767 h 184671"/>
                        <a:gd name="connsiteX3" fmla="*/ 94456 w 181972"/>
                        <a:gd name="connsiteY3" fmla="*/ 103015 h 184671"/>
                        <a:gd name="connsiteX4" fmla="*/ 94456 w 181972"/>
                        <a:gd name="connsiteY4" fmla="*/ 184672 h 184671"/>
                        <a:gd name="connsiteX5" fmla="*/ 87594 w 181972"/>
                        <a:gd name="connsiteY5" fmla="*/ 184672 h 184671"/>
                        <a:gd name="connsiteX6" fmla="*/ 87594 w 181972"/>
                        <a:gd name="connsiteY6" fmla="*/ 103092 h 184671"/>
                        <a:gd name="connsiteX7" fmla="*/ 80423 w 181972"/>
                        <a:gd name="connsiteY7" fmla="*/ 95844 h 184671"/>
                        <a:gd name="connsiteX8" fmla="*/ 0 w 181972"/>
                        <a:gd name="connsiteY8" fmla="*/ 95844 h 184671"/>
                        <a:gd name="connsiteX9" fmla="*/ 0 w 181972"/>
                        <a:gd name="connsiteY9" fmla="*/ 88905 h 184671"/>
                        <a:gd name="connsiteX10" fmla="*/ 80423 w 181972"/>
                        <a:gd name="connsiteY10" fmla="*/ 88905 h 184671"/>
                        <a:gd name="connsiteX11" fmla="*/ 87594 w 181972"/>
                        <a:gd name="connsiteY11" fmla="*/ 81656 h 184671"/>
                        <a:gd name="connsiteX12" fmla="*/ 87594 w 181972"/>
                        <a:gd name="connsiteY12" fmla="*/ 0 h 184671"/>
                        <a:gd name="connsiteX13" fmla="*/ 94456 w 181972"/>
                        <a:gd name="connsiteY13" fmla="*/ 0 h 184671"/>
                        <a:gd name="connsiteX14" fmla="*/ 94456 w 181972"/>
                        <a:gd name="connsiteY14" fmla="*/ 65233 h 184671"/>
                        <a:gd name="connsiteX15" fmla="*/ 85743 w 181972"/>
                        <a:gd name="connsiteY15" fmla="*/ 97540 h 184671"/>
                        <a:gd name="connsiteX16" fmla="*/ 117666 w 181972"/>
                        <a:gd name="connsiteY16" fmla="*/ 88905 h 184671"/>
                        <a:gd name="connsiteX17" fmla="*/ 181973 w 181972"/>
                        <a:gd name="connsiteY17" fmla="*/ 88905 h 18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72" h="184671">
                          <a:moveTo>
                            <a:pt x="181973" y="88827"/>
                          </a:moveTo>
                          <a:lnTo>
                            <a:pt x="181973" y="95767"/>
                          </a:lnTo>
                          <a:lnTo>
                            <a:pt x="101550" y="95767"/>
                          </a:lnTo>
                          <a:cubicBezTo>
                            <a:pt x="100548" y="99237"/>
                            <a:pt x="97772" y="102013"/>
                            <a:pt x="94456" y="103015"/>
                          </a:cubicBezTo>
                          <a:lnTo>
                            <a:pt x="94456" y="184672"/>
                          </a:lnTo>
                          <a:lnTo>
                            <a:pt x="87594" y="184672"/>
                          </a:lnTo>
                          <a:lnTo>
                            <a:pt x="87594" y="103092"/>
                          </a:lnTo>
                          <a:cubicBezTo>
                            <a:pt x="84124" y="102013"/>
                            <a:pt x="81502" y="99314"/>
                            <a:pt x="80423" y="95844"/>
                          </a:cubicBezTo>
                          <a:lnTo>
                            <a:pt x="0" y="95844"/>
                          </a:lnTo>
                          <a:lnTo>
                            <a:pt x="0" y="88905"/>
                          </a:lnTo>
                          <a:lnTo>
                            <a:pt x="80423" y="88905"/>
                          </a:lnTo>
                          <a:cubicBezTo>
                            <a:pt x="81502" y="85435"/>
                            <a:pt x="84124" y="82736"/>
                            <a:pt x="87594" y="81656"/>
                          </a:cubicBezTo>
                          <a:lnTo>
                            <a:pt x="87594" y="0"/>
                          </a:lnTo>
                          <a:lnTo>
                            <a:pt x="94456" y="0"/>
                          </a:lnTo>
                          <a:lnTo>
                            <a:pt x="94456" y="65233"/>
                          </a:lnTo>
                          <a:lnTo>
                            <a:pt x="85743" y="97540"/>
                          </a:lnTo>
                          <a:lnTo>
                            <a:pt x="117666" y="88905"/>
                          </a:lnTo>
                          <a:lnTo>
                            <a:pt x="181973" y="88905"/>
                          </a:lnTo>
                          <a:close/>
                        </a:path>
                      </a:pathLst>
                    </a:custGeom>
                    <a:solidFill>
                      <a:srgbClr val="FFFFFF"/>
                    </a:solidFill>
                    <a:ln w="7706" cap="flat">
                      <a:noFill/>
                      <a:prstDash val="solid"/>
                      <a:miter/>
                    </a:ln>
                  </p:spPr>
                  <p:txBody>
                    <a:bodyPr rtlCol="0" anchor="ctr"/>
                    <a:lstStyle/>
                    <a:p>
                      <a:endParaRPr lang="en-US"/>
                    </a:p>
                  </p:txBody>
                </p:sp>
                <p:sp>
                  <p:nvSpPr>
                    <p:cNvPr id="80" name="Graphic 4">
                      <a:extLst>
                        <a:ext uri="{FF2B5EF4-FFF2-40B4-BE49-F238E27FC236}">
                          <a16:creationId xmlns:a16="http://schemas.microsoft.com/office/drawing/2014/main" xmlns="" id="{267C93D3-D3CC-4D17-AD7D-B639137F10BB}"/>
                        </a:ext>
                      </a:extLst>
                    </p:cNvPr>
                    <p:cNvSpPr/>
                    <p:nvPr/>
                  </p:nvSpPr>
                  <p:spPr>
                    <a:xfrm>
                      <a:off x="7380496" y="1045078"/>
                      <a:ext cx="90986" cy="92374"/>
                    </a:xfrm>
                    <a:custGeom>
                      <a:avLst/>
                      <a:gdLst>
                        <a:gd name="connsiteX0" fmla="*/ 82582 w 90986"/>
                        <a:gd name="connsiteY0" fmla="*/ 18120 h 92374"/>
                        <a:gd name="connsiteX1" fmla="*/ 76028 w 90986"/>
                        <a:gd name="connsiteY1" fmla="*/ 17503 h 92374"/>
                        <a:gd name="connsiteX2" fmla="*/ 78958 w 90986"/>
                        <a:gd name="connsiteY2" fmla="*/ 14650 h 92374"/>
                        <a:gd name="connsiteX3" fmla="*/ 76567 w 90986"/>
                        <a:gd name="connsiteY3" fmla="*/ 12337 h 92374"/>
                        <a:gd name="connsiteX4" fmla="*/ 73792 w 90986"/>
                        <a:gd name="connsiteY4" fmla="*/ 15190 h 92374"/>
                        <a:gd name="connsiteX5" fmla="*/ 72481 w 90986"/>
                        <a:gd name="connsiteY5" fmla="*/ 0 h 92374"/>
                        <a:gd name="connsiteX6" fmla="*/ 65001 w 90986"/>
                        <a:gd name="connsiteY6" fmla="*/ 7634 h 92374"/>
                        <a:gd name="connsiteX7" fmla="*/ 52202 w 90986"/>
                        <a:gd name="connsiteY7" fmla="*/ 20588 h 92374"/>
                        <a:gd name="connsiteX8" fmla="*/ 53512 w 90986"/>
                        <a:gd name="connsiteY8" fmla="*/ 35778 h 92374"/>
                        <a:gd name="connsiteX9" fmla="*/ 8096 w 90986"/>
                        <a:gd name="connsiteY9" fmla="*/ 81888 h 92374"/>
                        <a:gd name="connsiteX10" fmla="*/ 4935 w 90986"/>
                        <a:gd name="connsiteY10" fmla="*/ 74100 h 92374"/>
                        <a:gd name="connsiteX11" fmla="*/ 0 w 90986"/>
                        <a:gd name="connsiteY11" fmla="*/ 92374 h 92374"/>
                        <a:gd name="connsiteX12" fmla="*/ 18043 w 90986"/>
                        <a:gd name="connsiteY12" fmla="*/ 87439 h 92374"/>
                        <a:gd name="connsiteX13" fmla="*/ 10333 w 90986"/>
                        <a:gd name="connsiteY13" fmla="*/ 84201 h 92374"/>
                        <a:gd name="connsiteX14" fmla="*/ 55749 w 90986"/>
                        <a:gd name="connsiteY14" fmla="*/ 38091 h 92374"/>
                        <a:gd name="connsiteX15" fmla="*/ 70784 w 90986"/>
                        <a:gd name="connsiteY15" fmla="*/ 39402 h 92374"/>
                        <a:gd name="connsiteX16" fmla="*/ 83507 w 90986"/>
                        <a:gd name="connsiteY16" fmla="*/ 26448 h 92374"/>
                        <a:gd name="connsiteX17" fmla="*/ 90293 w 90986"/>
                        <a:gd name="connsiteY17" fmla="*/ 19585 h 92374"/>
                        <a:gd name="connsiteX18" fmla="*/ 90986 w 90986"/>
                        <a:gd name="connsiteY18" fmla="*/ 18891 h 9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986" h="92374">
                          <a:moveTo>
                            <a:pt x="82582" y="18120"/>
                          </a:moveTo>
                          <a:lnTo>
                            <a:pt x="76028" y="17503"/>
                          </a:lnTo>
                          <a:lnTo>
                            <a:pt x="78958" y="14650"/>
                          </a:lnTo>
                          <a:lnTo>
                            <a:pt x="76567" y="12337"/>
                          </a:lnTo>
                          <a:lnTo>
                            <a:pt x="73792" y="15190"/>
                          </a:lnTo>
                          <a:lnTo>
                            <a:pt x="72481" y="0"/>
                          </a:lnTo>
                          <a:lnTo>
                            <a:pt x="65001" y="7634"/>
                          </a:lnTo>
                          <a:lnTo>
                            <a:pt x="52202" y="20588"/>
                          </a:lnTo>
                          <a:lnTo>
                            <a:pt x="53512" y="35778"/>
                          </a:lnTo>
                          <a:lnTo>
                            <a:pt x="8096" y="81888"/>
                          </a:lnTo>
                          <a:lnTo>
                            <a:pt x="4935" y="74100"/>
                          </a:lnTo>
                          <a:lnTo>
                            <a:pt x="0" y="92374"/>
                          </a:lnTo>
                          <a:lnTo>
                            <a:pt x="18043" y="87439"/>
                          </a:lnTo>
                          <a:lnTo>
                            <a:pt x="10333" y="84201"/>
                          </a:lnTo>
                          <a:lnTo>
                            <a:pt x="55749" y="38091"/>
                          </a:lnTo>
                          <a:lnTo>
                            <a:pt x="70784" y="39402"/>
                          </a:lnTo>
                          <a:lnTo>
                            <a:pt x="83507" y="26448"/>
                          </a:lnTo>
                          <a:lnTo>
                            <a:pt x="90293" y="19585"/>
                          </a:lnTo>
                          <a:lnTo>
                            <a:pt x="90986" y="18891"/>
                          </a:lnTo>
                          <a:close/>
                        </a:path>
                      </a:pathLst>
                    </a:custGeom>
                    <a:solidFill>
                      <a:srgbClr val="FFFFFF"/>
                    </a:solidFill>
                    <a:ln w="7706" cap="flat">
                      <a:noFill/>
                      <a:prstDash val="solid"/>
                      <a:miter/>
                    </a:ln>
                  </p:spPr>
                  <p:txBody>
                    <a:bodyPr rtlCol="0" anchor="ctr"/>
                    <a:lstStyle/>
                    <a:p>
                      <a:endParaRPr lang="en-US"/>
                    </a:p>
                  </p:txBody>
                </p:sp>
              </p:grpSp>
            </p:grpSp>
            <p:grpSp>
              <p:nvGrpSpPr>
                <p:cNvPr id="15" name="Graphic 4">
                  <a:extLst>
                    <a:ext uri="{FF2B5EF4-FFF2-40B4-BE49-F238E27FC236}">
                      <a16:creationId xmlns:a16="http://schemas.microsoft.com/office/drawing/2014/main" xmlns="" id="{3C362217-AA28-4107-A4F6-0D0DA3D38C4E}"/>
                    </a:ext>
                  </a:extLst>
                </p:cNvPr>
                <p:cNvGrpSpPr/>
                <p:nvPr/>
              </p:nvGrpSpPr>
              <p:grpSpPr>
                <a:xfrm>
                  <a:off x="4925867" y="4880387"/>
                  <a:ext cx="1781097" cy="1478794"/>
                  <a:chOff x="4925867" y="4880387"/>
                  <a:chExt cx="1781097" cy="1478794"/>
                </a:xfrm>
              </p:grpSpPr>
              <p:sp>
                <p:nvSpPr>
                  <p:cNvPr id="60" name="Graphic 4">
                    <a:extLst>
                      <a:ext uri="{FF2B5EF4-FFF2-40B4-BE49-F238E27FC236}">
                        <a16:creationId xmlns:a16="http://schemas.microsoft.com/office/drawing/2014/main" xmlns="" id="{F9BB840D-6DE9-47CE-88F3-EE0CC2122163}"/>
                      </a:ext>
                    </a:extLst>
                  </p:cNvPr>
                  <p:cNvSpPr/>
                  <p:nvPr/>
                </p:nvSpPr>
                <p:spPr>
                  <a:xfrm>
                    <a:off x="4925867" y="4880387"/>
                    <a:ext cx="1781097" cy="1478794"/>
                  </a:xfrm>
                  <a:custGeom>
                    <a:avLst/>
                    <a:gdLst>
                      <a:gd name="connsiteX0" fmla="*/ 0 w 1781097"/>
                      <a:gd name="connsiteY0" fmla="*/ 1340354 h 1478794"/>
                      <a:gd name="connsiteX1" fmla="*/ 487934 w 1781097"/>
                      <a:gd name="connsiteY1" fmla="*/ 0 h 1478794"/>
                      <a:gd name="connsiteX2" fmla="*/ 1293164 w 1781097"/>
                      <a:gd name="connsiteY2" fmla="*/ 309 h 1478794"/>
                      <a:gd name="connsiteX3" fmla="*/ 1781098 w 1781097"/>
                      <a:gd name="connsiteY3" fmla="*/ 1340971 h 1478794"/>
                      <a:gd name="connsiteX4" fmla="*/ 0 w 1781097"/>
                      <a:gd name="connsiteY4" fmla="*/ 1340354 h 1478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097" h="1478794">
                        <a:moveTo>
                          <a:pt x="0" y="1340354"/>
                        </a:moveTo>
                        <a:lnTo>
                          <a:pt x="487934" y="0"/>
                        </a:lnTo>
                        <a:cubicBezTo>
                          <a:pt x="749327" y="72327"/>
                          <a:pt x="1028224" y="73638"/>
                          <a:pt x="1293164" y="309"/>
                        </a:cubicBezTo>
                        <a:lnTo>
                          <a:pt x="1781098" y="1340971"/>
                        </a:lnTo>
                        <a:cubicBezTo>
                          <a:pt x="1197937" y="1526799"/>
                          <a:pt x="574063" y="1522866"/>
                          <a:pt x="0" y="1340354"/>
                        </a:cubicBezTo>
                        <a:close/>
                      </a:path>
                    </a:pathLst>
                  </a:custGeom>
                  <a:solidFill>
                    <a:srgbClr val="2B7377"/>
                  </a:solidFill>
                  <a:ln w="7706" cap="flat">
                    <a:noFill/>
                    <a:prstDash val="solid"/>
                    <a:miter/>
                  </a:ln>
                </p:spPr>
                <p:txBody>
                  <a:bodyPr rtlCol="0" anchor="ctr"/>
                  <a:lstStyle/>
                  <a:p>
                    <a:endParaRPr lang="en-US"/>
                  </a:p>
                </p:txBody>
              </p:sp>
              <p:grpSp>
                <p:nvGrpSpPr>
                  <p:cNvPr id="61" name="Graphic 4">
                    <a:extLst>
                      <a:ext uri="{FF2B5EF4-FFF2-40B4-BE49-F238E27FC236}">
                        <a16:creationId xmlns:a16="http://schemas.microsoft.com/office/drawing/2014/main" xmlns="" id="{048D6955-AE01-44ED-87C0-05816C3784CD}"/>
                      </a:ext>
                    </a:extLst>
                  </p:cNvPr>
                  <p:cNvGrpSpPr/>
                  <p:nvPr/>
                </p:nvGrpSpPr>
                <p:grpSpPr>
                  <a:xfrm>
                    <a:off x="5551129" y="5443963"/>
                    <a:ext cx="586168" cy="115198"/>
                    <a:chOff x="5551129" y="5443963"/>
                    <a:chExt cx="586168" cy="115198"/>
                  </a:xfrm>
                  <a:solidFill>
                    <a:srgbClr val="FFFFFF"/>
                  </a:solidFill>
                </p:grpSpPr>
                <p:sp>
                  <p:nvSpPr>
                    <p:cNvPr id="63" name="Graphic 4">
                      <a:extLst>
                        <a:ext uri="{FF2B5EF4-FFF2-40B4-BE49-F238E27FC236}">
                          <a16:creationId xmlns:a16="http://schemas.microsoft.com/office/drawing/2014/main" xmlns="" id="{A436B2BB-9EB4-4255-A644-0BECC22537AF}"/>
                        </a:ext>
                      </a:extLst>
                    </p:cNvPr>
                    <p:cNvSpPr/>
                    <p:nvPr/>
                  </p:nvSpPr>
                  <p:spPr>
                    <a:xfrm>
                      <a:off x="5551129" y="5445814"/>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64" name="Graphic 4">
                      <a:extLst>
                        <a:ext uri="{FF2B5EF4-FFF2-40B4-BE49-F238E27FC236}">
                          <a16:creationId xmlns:a16="http://schemas.microsoft.com/office/drawing/2014/main" xmlns="" id="{DD8E3D28-5885-4143-9376-07D356738960}"/>
                        </a:ext>
                      </a:extLst>
                    </p:cNvPr>
                    <p:cNvSpPr/>
                    <p:nvPr/>
                  </p:nvSpPr>
                  <p:spPr>
                    <a:xfrm>
                      <a:off x="5594772" y="5445814"/>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3" y="87671"/>
                            <a:pt x="75488" y="80192"/>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65" name="Graphic 4">
                      <a:extLst>
                        <a:ext uri="{FF2B5EF4-FFF2-40B4-BE49-F238E27FC236}">
                          <a16:creationId xmlns:a16="http://schemas.microsoft.com/office/drawing/2014/main" xmlns="" id="{CECBB026-20D5-48DC-94AE-F49E782CE0D7}"/>
                        </a:ext>
                      </a:extLst>
                    </p:cNvPr>
                    <p:cNvSpPr/>
                    <p:nvPr/>
                  </p:nvSpPr>
                  <p:spPr>
                    <a:xfrm>
                      <a:off x="5707040" y="5444272"/>
                      <a:ext cx="84586" cy="114889"/>
                    </a:xfrm>
                    <a:custGeom>
                      <a:avLst/>
                      <a:gdLst>
                        <a:gd name="connsiteX0" fmla="*/ 53667 w 84586"/>
                        <a:gd name="connsiteY0" fmla="*/ 11566 h 114889"/>
                        <a:gd name="connsiteX1" fmla="*/ 24597 w 84586"/>
                        <a:gd name="connsiteY1" fmla="*/ 23826 h 114889"/>
                        <a:gd name="connsiteX2" fmla="*/ 13957 w 84586"/>
                        <a:gd name="connsiteY2" fmla="*/ 57445 h 114889"/>
                        <a:gd name="connsiteX3" fmla="*/ 24212 w 84586"/>
                        <a:gd name="connsiteY3" fmla="*/ 91372 h 114889"/>
                        <a:gd name="connsiteX4" fmla="*/ 53512 w 84586"/>
                        <a:gd name="connsiteY4" fmla="*/ 103324 h 114889"/>
                        <a:gd name="connsiteX5" fmla="*/ 80192 w 84586"/>
                        <a:gd name="connsiteY5" fmla="*/ 99083 h 114889"/>
                        <a:gd name="connsiteX6" fmla="*/ 80192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1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7" y="11566"/>
                            <a:pt x="31691" y="15653"/>
                            <a:pt x="24597" y="23826"/>
                          </a:cubicBezTo>
                          <a:cubicBezTo>
                            <a:pt x="17503" y="32000"/>
                            <a:pt x="13957" y="43180"/>
                            <a:pt x="13957" y="57445"/>
                          </a:cubicBezTo>
                          <a:cubicBezTo>
                            <a:pt x="13957" y="72095"/>
                            <a:pt x="17349" y="83353"/>
                            <a:pt x="24212" y="91372"/>
                          </a:cubicBezTo>
                          <a:cubicBezTo>
                            <a:pt x="31074" y="99391"/>
                            <a:pt x="40867" y="103324"/>
                            <a:pt x="53512" y="103324"/>
                          </a:cubicBezTo>
                          <a:cubicBezTo>
                            <a:pt x="61300" y="103324"/>
                            <a:pt x="70245" y="101936"/>
                            <a:pt x="80192" y="99083"/>
                          </a:cubicBezTo>
                          <a:lnTo>
                            <a:pt x="80192"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7" y="6400"/>
                          </a:cubicBezTo>
                          <a:lnTo>
                            <a:pt x="79112" y="17581"/>
                          </a:lnTo>
                          <a:cubicBezTo>
                            <a:pt x="70553" y="13571"/>
                            <a:pt x="62149" y="11566"/>
                            <a:pt x="53667" y="11566"/>
                          </a:cubicBezTo>
                          <a:close/>
                        </a:path>
                      </a:pathLst>
                    </a:custGeom>
                    <a:solidFill>
                      <a:srgbClr val="FFFFFF"/>
                    </a:solidFill>
                    <a:ln w="7706" cap="flat">
                      <a:noFill/>
                      <a:prstDash val="solid"/>
                      <a:miter/>
                    </a:ln>
                  </p:spPr>
                  <p:txBody>
                    <a:bodyPr rtlCol="0" anchor="ctr"/>
                    <a:lstStyle/>
                    <a:p>
                      <a:endParaRPr lang="en-US"/>
                    </a:p>
                  </p:txBody>
                </p:sp>
                <p:sp>
                  <p:nvSpPr>
                    <p:cNvPr id="66" name="Graphic 4">
                      <a:extLst>
                        <a:ext uri="{FF2B5EF4-FFF2-40B4-BE49-F238E27FC236}">
                          <a16:creationId xmlns:a16="http://schemas.microsoft.com/office/drawing/2014/main" xmlns="" id="{2D496ECC-EBFB-48ED-B9AE-AB2F34F5700B}"/>
                        </a:ext>
                      </a:extLst>
                    </p:cNvPr>
                    <p:cNvSpPr/>
                    <p:nvPr/>
                  </p:nvSpPr>
                  <p:spPr>
                    <a:xfrm>
                      <a:off x="5805891" y="5443963"/>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725 w 102783"/>
                        <a:gd name="connsiteY9" fmla="*/ 57599 h 115120"/>
                        <a:gd name="connsiteX10" fmla="*/ 23363 w 102783"/>
                        <a:gd name="connsiteY10" fmla="*/ 92066 h 115120"/>
                        <a:gd name="connsiteX11" fmla="*/ 51431 w 102783"/>
                        <a:gd name="connsiteY11" fmla="*/ 103786 h 115120"/>
                        <a:gd name="connsiteX12" fmla="*/ 79497 w 102783"/>
                        <a:gd name="connsiteY12" fmla="*/ 92066 h 115120"/>
                        <a:gd name="connsiteX13" fmla="*/ 88982 w 102783"/>
                        <a:gd name="connsiteY13" fmla="*/ 57599 h 115120"/>
                        <a:gd name="connsiteX14" fmla="*/ 79575 w 102783"/>
                        <a:gd name="connsiteY14" fmla="*/ 23363 h 115120"/>
                        <a:gd name="connsiteX15" fmla="*/ 51662 w 102783"/>
                        <a:gd name="connsiteY15" fmla="*/ 11720 h 115120"/>
                        <a:gd name="connsiteX16" fmla="*/ 23363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5" y="89598"/>
                            <a:pt x="89213" y="99777"/>
                          </a:cubicBezTo>
                          <a:cubicBezTo>
                            <a:pt x="80191" y="109955"/>
                            <a:pt x="67623" y="115121"/>
                            <a:pt x="51508" y="115121"/>
                          </a:cubicBezTo>
                          <a:cubicBezTo>
                            <a:pt x="35084"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235" y="25600"/>
                            <a:pt x="102784" y="39710"/>
                            <a:pt x="102784" y="57599"/>
                          </a:cubicBezTo>
                          <a:close/>
                          <a:moveTo>
                            <a:pt x="13725" y="57599"/>
                          </a:moveTo>
                          <a:cubicBezTo>
                            <a:pt x="13725" y="72712"/>
                            <a:pt x="16964" y="84201"/>
                            <a:pt x="23363" y="92066"/>
                          </a:cubicBezTo>
                          <a:cubicBezTo>
                            <a:pt x="29840" y="99854"/>
                            <a:pt x="39171" y="103786"/>
                            <a:pt x="51431" y="103786"/>
                          </a:cubicBezTo>
                          <a:cubicBezTo>
                            <a:pt x="63845" y="103786"/>
                            <a:pt x="73175" y="99854"/>
                            <a:pt x="79497" y="92066"/>
                          </a:cubicBezTo>
                          <a:cubicBezTo>
                            <a:pt x="85820" y="84278"/>
                            <a:pt x="88982" y="72789"/>
                            <a:pt x="88982" y="57599"/>
                          </a:cubicBezTo>
                          <a:cubicBezTo>
                            <a:pt x="88982" y="42563"/>
                            <a:pt x="85820" y="31151"/>
                            <a:pt x="79575" y="23363"/>
                          </a:cubicBezTo>
                          <a:cubicBezTo>
                            <a:pt x="73252" y="15576"/>
                            <a:pt x="63922" y="11720"/>
                            <a:pt x="51662" y="11720"/>
                          </a:cubicBezTo>
                          <a:cubicBezTo>
                            <a:pt x="39248" y="11720"/>
                            <a:pt x="29840" y="15653"/>
                            <a:pt x="23363" y="23440"/>
                          </a:cubicBezTo>
                          <a:cubicBezTo>
                            <a:pt x="16886" y="31305"/>
                            <a:pt x="13725" y="42717"/>
                            <a:pt x="13725" y="57599"/>
                          </a:cubicBezTo>
                          <a:close/>
                        </a:path>
                      </a:pathLst>
                    </a:custGeom>
                    <a:solidFill>
                      <a:srgbClr val="FFFFFF"/>
                    </a:solidFill>
                    <a:ln w="7706" cap="flat">
                      <a:noFill/>
                      <a:prstDash val="solid"/>
                      <a:miter/>
                    </a:ln>
                  </p:spPr>
                  <p:txBody>
                    <a:bodyPr rtlCol="0" anchor="ctr"/>
                    <a:lstStyle/>
                    <a:p>
                      <a:endParaRPr lang="en-US"/>
                    </a:p>
                  </p:txBody>
                </p:sp>
                <p:sp>
                  <p:nvSpPr>
                    <p:cNvPr id="67" name="Graphic 4">
                      <a:extLst>
                        <a:ext uri="{FF2B5EF4-FFF2-40B4-BE49-F238E27FC236}">
                          <a16:creationId xmlns:a16="http://schemas.microsoft.com/office/drawing/2014/main" xmlns="" id="{D1ADA817-1B49-4605-896A-46F7104C3719}"/>
                        </a:ext>
                      </a:extLst>
                    </p:cNvPr>
                    <p:cNvSpPr/>
                    <p:nvPr/>
                  </p:nvSpPr>
                  <p:spPr>
                    <a:xfrm>
                      <a:off x="5933581" y="5445814"/>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3 h 111805"/>
                        <a:gd name="connsiteX4" fmla="*/ 12029 w 110725"/>
                        <a:gd name="connsiteY4" fmla="*/ 111805 h 111805"/>
                        <a:gd name="connsiteX5" fmla="*/ 0 w 110725"/>
                        <a:gd name="connsiteY5" fmla="*/ 111805 h 111805"/>
                        <a:gd name="connsiteX6" fmla="*/ 0 w 110725"/>
                        <a:gd name="connsiteY6" fmla="*/ 0 h 111805"/>
                        <a:gd name="connsiteX7" fmla="*/ 19585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3"/>
                          </a:cubicBezTo>
                          <a:lnTo>
                            <a:pt x="12029" y="111805"/>
                          </a:lnTo>
                          <a:lnTo>
                            <a:pt x="0" y="111805"/>
                          </a:lnTo>
                          <a:lnTo>
                            <a:pt x="0" y="0"/>
                          </a:lnTo>
                          <a:lnTo>
                            <a:pt x="19585" y="0"/>
                          </a:lnTo>
                          <a:lnTo>
                            <a:pt x="54977" y="92220"/>
                          </a:lnTo>
                          <a:lnTo>
                            <a:pt x="55594" y="92220"/>
                          </a:lnTo>
                          <a:lnTo>
                            <a:pt x="91295" y="0"/>
                          </a:lnTo>
                          <a:lnTo>
                            <a:pt x="110726" y="0"/>
                          </a:lnTo>
                          <a:lnTo>
                            <a:pt x="110726" y="111805"/>
                          </a:lnTo>
                          <a:lnTo>
                            <a:pt x="97695" y="111805"/>
                          </a:lnTo>
                          <a:lnTo>
                            <a:pt x="97695" y="39787"/>
                          </a:lnTo>
                          <a:cubicBezTo>
                            <a:pt x="97695" y="31537"/>
                            <a:pt x="98080" y="22515"/>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68" name="Graphic 4">
                      <a:extLst>
                        <a:ext uri="{FF2B5EF4-FFF2-40B4-BE49-F238E27FC236}">
                          <a16:creationId xmlns:a16="http://schemas.microsoft.com/office/drawing/2014/main" xmlns="" id="{C30D02EF-B8CB-42ED-9597-B82D212B1AF8}"/>
                        </a:ext>
                      </a:extLst>
                    </p:cNvPr>
                    <p:cNvSpPr/>
                    <p:nvPr/>
                  </p:nvSpPr>
                  <p:spPr>
                    <a:xfrm>
                      <a:off x="6074995" y="544581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grpSp>
              <p:sp>
                <p:nvSpPr>
                  <p:cNvPr id="62" name="Graphic 4">
                    <a:extLst>
                      <a:ext uri="{FF2B5EF4-FFF2-40B4-BE49-F238E27FC236}">
                        <a16:creationId xmlns:a16="http://schemas.microsoft.com/office/drawing/2014/main" xmlns="" id="{608604DF-5B72-490B-9C3F-4EEB24409505}"/>
                      </a:ext>
                    </a:extLst>
                  </p:cNvPr>
                  <p:cNvSpPr/>
                  <p:nvPr/>
                </p:nvSpPr>
                <p:spPr>
                  <a:xfrm>
                    <a:off x="5105064" y="6002219"/>
                    <a:ext cx="104402" cy="190146"/>
                  </a:xfrm>
                  <a:custGeom>
                    <a:avLst/>
                    <a:gdLst>
                      <a:gd name="connsiteX0" fmla="*/ 54900 w 104402"/>
                      <a:gd name="connsiteY0" fmla="*/ 176730 h 190146"/>
                      <a:gd name="connsiteX1" fmla="*/ 54900 w 104402"/>
                      <a:gd name="connsiteY1" fmla="*/ 166243 h 190146"/>
                      <a:gd name="connsiteX2" fmla="*/ 72095 w 104402"/>
                      <a:gd name="connsiteY2" fmla="*/ 149048 h 190146"/>
                      <a:gd name="connsiteX3" fmla="*/ 87285 w 104402"/>
                      <a:gd name="connsiteY3" fmla="*/ 142417 h 190146"/>
                      <a:gd name="connsiteX4" fmla="*/ 93916 w 104402"/>
                      <a:gd name="connsiteY4" fmla="*/ 123449 h 190146"/>
                      <a:gd name="connsiteX5" fmla="*/ 74948 w 104402"/>
                      <a:gd name="connsiteY5" fmla="*/ 130080 h 190146"/>
                      <a:gd name="connsiteX6" fmla="*/ 68317 w 104402"/>
                      <a:gd name="connsiteY6" fmla="*/ 145270 h 190146"/>
                      <a:gd name="connsiteX7" fmla="*/ 54900 w 104402"/>
                      <a:gd name="connsiteY7" fmla="*/ 158687 h 190146"/>
                      <a:gd name="connsiteX8" fmla="*/ 54900 w 104402"/>
                      <a:gd name="connsiteY8" fmla="*/ 104481 h 190146"/>
                      <a:gd name="connsiteX9" fmla="*/ 54823 w 104402"/>
                      <a:gd name="connsiteY9" fmla="*/ 104326 h 190146"/>
                      <a:gd name="connsiteX10" fmla="*/ 104403 w 104402"/>
                      <a:gd name="connsiteY10" fmla="*/ 52202 h 190146"/>
                      <a:gd name="connsiteX11" fmla="*/ 52201 w 104402"/>
                      <a:gd name="connsiteY11" fmla="*/ 0 h 190146"/>
                      <a:gd name="connsiteX12" fmla="*/ 0 w 104402"/>
                      <a:gd name="connsiteY12" fmla="*/ 52202 h 190146"/>
                      <a:gd name="connsiteX13" fmla="*/ 49657 w 104402"/>
                      <a:gd name="connsiteY13" fmla="*/ 104326 h 190146"/>
                      <a:gd name="connsiteX14" fmla="*/ 49580 w 104402"/>
                      <a:gd name="connsiteY14" fmla="*/ 104403 h 190146"/>
                      <a:gd name="connsiteX15" fmla="*/ 49580 w 104402"/>
                      <a:gd name="connsiteY15" fmla="*/ 142263 h 190146"/>
                      <a:gd name="connsiteX16" fmla="*/ 35392 w 104402"/>
                      <a:gd name="connsiteY16" fmla="*/ 128075 h 190146"/>
                      <a:gd name="connsiteX17" fmla="*/ 28761 w 104402"/>
                      <a:gd name="connsiteY17" fmla="*/ 112885 h 190146"/>
                      <a:gd name="connsiteX18" fmla="*/ 9793 w 104402"/>
                      <a:gd name="connsiteY18" fmla="*/ 106254 h 190146"/>
                      <a:gd name="connsiteX19" fmla="*/ 16424 w 104402"/>
                      <a:gd name="connsiteY19" fmla="*/ 125222 h 190146"/>
                      <a:gd name="connsiteX20" fmla="*/ 31614 w 104402"/>
                      <a:gd name="connsiteY20" fmla="*/ 131853 h 190146"/>
                      <a:gd name="connsiteX21" fmla="*/ 49580 w 104402"/>
                      <a:gd name="connsiteY21" fmla="*/ 149820 h 190146"/>
                      <a:gd name="connsiteX22" fmla="*/ 49580 w 104402"/>
                      <a:gd name="connsiteY22" fmla="*/ 149820 h 190146"/>
                      <a:gd name="connsiteX23" fmla="*/ 49580 w 104402"/>
                      <a:gd name="connsiteY23" fmla="*/ 176730 h 190146"/>
                      <a:gd name="connsiteX24" fmla="*/ 49657 w 104402"/>
                      <a:gd name="connsiteY24" fmla="*/ 176884 h 190146"/>
                      <a:gd name="connsiteX25" fmla="*/ 9638 w 104402"/>
                      <a:gd name="connsiteY25" fmla="*/ 190146 h 190146"/>
                      <a:gd name="connsiteX26" fmla="*/ 94919 w 104402"/>
                      <a:gd name="connsiteY26" fmla="*/ 190146 h 190146"/>
                      <a:gd name="connsiteX27" fmla="*/ 54900 w 104402"/>
                      <a:gd name="connsiteY27" fmla="*/ 176884 h 190146"/>
                      <a:gd name="connsiteX28" fmla="*/ 54900 w 104402"/>
                      <a:gd name="connsiteY28" fmla="*/ 176730 h 190146"/>
                      <a:gd name="connsiteX29" fmla="*/ 39633 w 104402"/>
                      <a:gd name="connsiteY29" fmla="*/ 75796 h 190146"/>
                      <a:gd name="connsiteX30" fmla="*/ 32154 w 104402"/>
                      <a:gd name="connsiteY30" fmla="*/ 57214 h 190146"/>
                      <a:gd name="connsiteX31" fmla="*/ 26602 w 104402"/>
                      <a:gd name="connsiteY31" fmla="*/ 57214 h 190146"/>
                      <a:gd name="connsiteX32" fmla="*/ 25831 w 104402"/>
                      <a:gd name="connsiteY32" fmla="*/ 56057 h 190146"/>
                      <a:gd name="connsiteX33" fmla="*/ 26679 w 104402"/>
                      <a:gd name="connsiteY33" fmla="*/ 53281 h 190146"/>
                      <a:gd name="connsiteX34" fmla="*/ 28067 w 104402"/>
                      <a:gd name="connsiteY34" fmla="*/ 51585 h 190146"/>
                      <a:gd name="connsiteX35" fmla="*/ 31845 w 104402"/>
                      <a:gd name="connsiteY35" fmla="*/ 51585 h 190146"/>
                      <a:gd name="connsiteX36" fmla="*/ 31845 w 104402"/>
                      <a:gd name="connsiteY36" fmla="*/ 49966 h 190146"/>
                      <a:gd name="connsiteX37" fmla="*/ 31999 w 104402"/>
                      <a:gd name="connsiteY37" fmla="*/ 44414 h 190146"/>
                      <a:gd name="connsiteX38" fmla="*/ 26602 w 104402"/>
                      <a:gd name="connsiteY38" fmla="*/ 44414 h 190146"/>
                      <a:gd name="connsiteX39" fmla="*/ 25831 w 104402"/>
                      <a:gd name="connsiteY39" fmla="*/ 43335 h 190146"/>
                      <a:gd name="connsiteX40" fmla="*/ 26679 w 104402"/>
                      <a:gd name="connsiteY40" fmla="*/ 40558 h 190146"/>
                      <a:gd name="connsiteX41" fmla="*/ 28067 w 104402"/>
                      <a:gd name="connsiteY41" fmla="*/ 38862 h 190146"/>
                      <a:gd name="connsiteX42" fmla="*/ 32462 w 104402"/>
                      <a:gd name="connsiteY42" fmla="*/ 38862 h 190146"/>
                      <a:gd name="connsiteX43" fmla="*/ 54052 w 104402"/>
                      <a:gd name="connsiteY43" fmla="*/ 15961 h 190146"/>
                      <a:gd name="connsiteX44" fmla="*/ 68240 w 104402"/>
                      <a:gd name="connsiteY44" fmla="*/ 20203 h 190146"/>
                      <a:gd name="connsiteX45" fmla="*/ 74177 w 104402"/>
                      <a:gd name="connsiteY45" fmla="*/ 30766 h 190146"/>
                      <a:gd name="connsiteX46" fmla="*/ 72789 w 104402"/>
                      <a:gd name="connsiteY46" fmla="*/ 34390 h 190146"/>
                      <a:gd name="connsiteX47" fmla="*/ 69396 w 104402"/>
                      <a:gd name="connsiteY47" fmla="*/ 35855 h 190146"/>
                      <a:gd name="connsiteX48" fmla="*/ 66158 w 104402"/>
                      <a:gd name="connsiteY48" fmla="*/ 34698 h 190146"/>
                      <a:gd name="connsiteX49" fmla="*/ 64153 w 104402"/>
                      <a:gd name="connsiteY49" fmla="*/ 31152 h 190146"/>
                      <a:gd name="connsiteX50" fmla="*/ 61146 w 104402"/>
                      <a:gd name="connsiteY50" fmla="*/ 26371 h 190146"/>
                      <a:gd name="connsiteX51" fmla="*/ 55209 w 104402"/>
                      <a:gd name="connsiteY51" fmla="*/ 24752 h 190146"/>
                      <a:gd name="connsiteX52" fmla="*/ 47806 w 104402"/>
                      <a:gd name="connsiteY52" fmla="*/ 28144 h 190146"/>
                      <a:gd name="connsiteX53" fmla="*/ 44414 w 104402"/>
                      <a:gd name="connsiteY53" fmla="*/ 38708 h 190146"/>
                      <a:gd name="connsiteX54" fmla="*/ 58524 w 104402"/>
                      <a:gd name="connsiteY54" fmla="*/ 38708 h 190146"/>
                      <a:gd name="connsiteX55" fmla="*/ 59372 w 104402"/>
                      <a:gd name="connsiteY55" fmla="*/ 39865 h 190146"/>
                      <a:gd name="connsiteX56" fmla="*/ 58524 w 104402"/>
                      <a:gd name="connsiteY56" fmla="*/ 42718 h 190146"/>
                      <a:gd name="connsiteX57" fmla="*/ 57059 w 104402"/>
                      <a:gd name="connsiteY57" fmla="*/ 44337 h 190146"/>
                      <a:gd name="connsiteX58" fmla="*/ 43951 w 104402"/>
                      <a:gd name="connsiteY58" fmla="*/ 44337 h 190146"/>
                      <a:gd name="connsiteX59" fmla="*/ 43874 w 104402"/>
                      <a:gd name="connsiteY59" fmla="*/ 48655 h 190146"/>
                      <a:gd name="connsiteX60" fmla="*/ 43951 w 104402"/>
                      <a:gd name="connsiteY60" fmla="*/ 51508 h 190146"/>
                      <a:gd name="connsiteX61" fmla="*/ 58447 w 104402"/>
                      <a:gd name="connsiteY61" fmla="*/ 51508 h 190146"/>
                      <a:gd name="connsiteX62" fmla="*/ 59295 w 104402"/>
                      <a:gd name="connsiteY62" fmla="*/ 52587 h 190146"/>
                      <a:gd name="connsiteX63" fmla="*/ 58447 w 104402"/>
                      <a:gd name="connsiteY63" fmla="*/ 55440 h 190146"/>
                      <a:gd name="connsiteX64" fmla="*/ 56982 w 104402"/>
                      <a:gd name="connsiteY64" fmla="*/ 57059 h 190146"/>
                      <a:gd name="connsiteX65" fmla="*/ 44105 w 104402"/>
                      <a:gd name="connsiteY65" fmla="*/ 57059 h 190146"/>
                      <a:gd name="connsiteX66" fmla="*/ 54206 w 104402"/>
                      <a:gd name="connsiteY66" fmla="*/ 72789 h 190146"/>
                      <a:gd name="connsiteX67" fmla="*/ 60066 w 104402"/>
                      <a:gd name="connsiteY67" fmla="*/ 71247 h 190146"/>
                      <a:gd name="connsiteX68" fmla="*/ 65155 w 104402"/>
                      <a:gd name="connsiteY68" fmla="*/ 64076 h 190146"/>
                      <a:gd name="connsiteX69" fmla="*/ 67854 w 104402"/>
                      <a:gd name="connsiteY69" fmla="*/ 59527 h 190146"/>
                      <a:gd name="connsiteX70" fmla="*/ 70322 w 104402"/>
                      <a:gd name="connsiteY70" fmla="*/ 58602 h 190146"/>
                      <a:gd name="connsiteX71" fmla="*/ 74408 w 104402"/>
                      <a:gd name="connsiteY71" fmla="*/ 60144 h 190146"/>
                      <a:gd name="connsiteX72" fmla="*/ 75873 w 104402"/>
                      <a:gd name="connsiteY72" fmla="*/ 64385 h 190146"/>
                      <a:gd name="connsiteX73" fmla="*/ 69551 w 104402"/>
                      <a:gd name="connsiteY73" fmla="*/ 76259 h 190146"/>
                      <a:gd name="connsiteX74" fmla="*/ 54206 w 104402"/>
                      <a:gd name="connsiteY74" fmla="*/ 81734 h 190146"/>
                      <a:gd name="connsiteX75" fmla="*/ 39633 w 104402"/>
                      <a:gd name="connsiteY75" fmla="*/ 75796 h 19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4402" h="190146">
                        <a:moveTo>
                          <a:pt x="54900" y="176730"/>
                        </a:moveTo>
                        <a:lnTo>
                          <a:pt x="54900" y="166243"/>
                        </a:lnTo>
                        <a:lnTo>
                          <a:pt x="72095" y="149048"/>
                        </a:lnTo>
                        <a:cubicBezTo>
                          <a:pt x="77647" y="148740"/>
                          <a:pt x="83121" y="146658"/>
                          <a:pt x="87285" y="142417"/>
                        </a:cubicBezTo>
                        <a:cubicBezTo>
                          <a:pt x="92451" y="137251"/>
                          <a:pt x="94688" y="130234"/>
                          <a:pt x="93916" y="123449"/>
                        </a:cubicBezTo>
                        <a:cubicBezTo>
                          <a:pt x="87131" y="122678"/>
                          <a:pt x="80114" y="124914"/>
                          <a:pt x="74948" y="130080"/>
                        </a:cubicBezTo>
                        <a:cubicBezTo>
                          <a:pt x="70707" y="134321"/>
                          <a:pt x="68548" y="139795"/>
                          <a:pt x="68317" y="145270"/>
                        </a:cubicBezTo>
                        <a:lnTo>
                          <a:pt x="54900" y="158687"/>
                        </a:lnTo>
                        <a:lnTo>
                          <a:pt x="54900" y="104481"/>
                        </a:lnTo>
                        <a:lnTo>
                          <a:pt x="54823" y="104326"/>
                        </a:lnTo>
                        <a:cubicBezTo>
                          <a:pt x="82428" y="102938"/>
                          <a:pt x="104403" y="80192"/>
                          <a:pt x="104403" y="52202"/>
                        </a:cubicBezTo>
                        <a:cubicBezTo>
                          <a:pt x="104403" y="23364"/>
                          <a:pt x="81039" y="0"/>
                          <a:pt x="52201" y="0"/>
                        </a:cubicBezTo>
                        <a:cubicBezTo>
                          <a:pt x="23363" y="0"/>
                          <a:pt x="0" y="23364"/>
                          <a:pt x="0" y="52202"/>
                        </a:cubicBezTo>
                        <a:cubicBezTo>
                          <a:pt x="0" y="80192"/>
                          <a:pt x="21975" y="102938"/>
                          <a:pt x="49657" y="104326"/>
                        </a:cubicBezTo>
                        <a:lnTo>
                          <a:pt x="49580" y="104403"/>
                        </a:lnTo>
                        <a:lnTo>
                          <a:pt x="49580" y="142263"/>
                        </a:lnTo>
                        <a:lnTo>
                          <a:pt x="35392" y="128075"/>
                        </a:lnTo>
                        <a:cubicBezTo>
                          <a:pt x="35161" y="122523"/>
                          <a:pt x="33002" y="117049"/>
                          <a:pt x="28761" y="112885"/>
                        </a:cubicBezTo>
                        <a:cubicBezTo>
                          <a:pt x="23595" y="107719"/>
                          <a:pt x="16578" y="105483"/>
                          <a:pt x="9793" y="106254"/>
                        </a:cubicBezTo>
                        <a:cubicBezTo>
                          <a:pt x="9021" y="113039"/>
                          <a:pt x="11258" y="120056"/>
                          <a:pt x="16424" y="125222"/>
                        </a:cubicBezTo>
                        <a:cubicBezTo>
                          <a:pt x="20665" y="129463"/>
                          <a:pt x="26139" y="131622"/>
                          <a:pt x="31614" y="131853"/>
                        </a:cubicBezTo>
                        <a:lnTo>
                          <a:pt x="49580" y="149820"/>
                        </a:lnTo>
                        <a:lnTo>
                          <a:pt x="49580" y="149820"/>
                        </a:lnTo>
                        <a:lnTo>
                          <a:pt x="49580" y="176730"/>
                        </a:lnTo>
                        <a:cubicBezTo>
                          <a:pt x="49580" y="176807"/>
                          <a:pt x="49657" y="176807"/>
                          <a:pt x="49657" y="176884"/>
                        </a:cubicBezTo>
                        <a:cubicBezTo>
                          <a:pt x="34775" y="177424"/>
                          <a:pt x="20973" y="182128"/>
                          <a:pt x="9638" y="190146"/>
                        </a:cubicBezTo>
                        <a:lnTo>
                          <a:pt x="94919" y="190146"/>
                        </a:lnTo>
                        <a:cubicBezTo>
                          <a:pt x="83507" y="182128"/>
                          <a:pt x="69705" y="177346"/>
                          <a:pt x="54900" y="176884"/>
                        </a:cubicBezTo>
                        <a:cubicBezTo>
                          <a:pt x="54823" y="176807"/>
                          <a:pt x="54900" y="176807"/>
                          <a:pt x="54900" y="176730"/>
                        </a:cubicBezTo>
                        <a:close/>
                        <a:moveTo>
                          <a:pt x="39633" y="75796"/>
                        </a:moveTo>
                        <a:cubicBezTo>
                          <a:pt x="35469" y="71710"/>
                          <a:pt x="32925" y="65541"/>
                          <a:pt x="32154" y="57214"/>
                        </a:cubicBezTo>
                        <a:lnTo>
                          <a:pt x="26602" y="57214"/>
                        </a:lnTo>
                        <a:cubicBezTo>
                          <a:pt x="26062" y="57214"/>
                          <a:pt x="25831" y="56828"/>
                          <a:pt x="25831" y="56057"/>
                        </a:cubicBezTo>
                        <a:cubicBezTo>
                          <a:pt x="25831" y="55363"/>
                          <a:pt x="26139" y="54438"/>
                          <a:pt x="26679" y="53281"/>
                        </a:cubicBezTo>
                        <a:cubicBezTo>
                          <a:pt x="27219" y="52202"/>
                          <a:pt x="27681" y="51585"/>
                          <a:pt x="28067" y="51585"/>
                        </a:cubicBezTo>
                        <a:lnTo>
                          <a:pt x="31845" y="51585"/>
                        </a:lnTo>
                        <a:lnTo>
                          <a:pt x="31845" y="49966"/>
                        </a:lnTo>
                        <a:cubicBezTo>
                          <a:pt x="31845" y="48655"/>
                          <a:pt x="31922" y="46804"/>
                          <a:pt x="31999" y="44414"/>
                        </a:cubicBezTo>
                        <a:lnTo>
                          <a:pt x="26602" y="44414"/>
                        </a:lnTo>
                        <a:cubicBezTo>
                          <a:pt x="26062" y="44414"/>
                          <a:pt x="25831" y="44028"/>
                          <a:pt x="25831" y="43335"/>
                        </a:cubicBezTo>
                        <a:cubicBezTo>
                          <a:pt x="25831" y="42563"/>
                          <a:pt x="26139" y="41638"/>
                          <a:pt x="26679" y="40558"/>
                        </a:cubicBezTo>
                        <a:cubicBezTo>
                          <a:pt x="27219" y="39479"/>
                          <a:pt x="27681" y="38862"/>
                          <a:pt x="28067" y="38862"/>
                        </a:cubicBezTo>
                        <a:lnTo>
                          <a:pt x="32462" y="38862"/>
                        </a:lnTo>
                        <a:cubicBezTo>
                          <a:pt x="34390" y="23595"/>
                          <a:pt x="41561" y="15961"/>
                          <a:pt x="54052" y="15961"/>
                        </a:cubicBezTo>
                        <a:cubicBezTo>
                          <a:pt x="59527" y="15961"/>
                          <a:pt x="64307" y="17349"/>
                          <a:pt x="68240" y="20203"/>
                        </a:cubicBezTo>
                        <a:cubicBezTo>
                          <a:pt x="72172" y="23055"/>
                          <a:pt x="74177" y="26602"/>
                          <a:pt x="74177" y="30766"/>
                        </a:cubicBezTo>
                        <a:cubicBezTo>
                          <a:pt x="74177" y="32231"/>
                          <a:pt x="73714" y="33388"/>
                          <a:pt x="72789" y="34390"/>
                        </a:cubicBezTo>
                        <a:cubicBezTo>
                          <a:pt x="71864" y="35392"/>
                          <a:pt x="70707" y="35855"/>
                          <a:pt x="69396" y="35855"/>
                        </a:cubicBezTo>
                        <a:cubicBezTo>
                          <a:pt x="67931" y="35855"/>
                          <a:pt x="66852" y="35470"/>
                          <a:pt x="66158" y="34698"/>
                        </a:cubicBezTo>
                        <a:cubicBezTo>
                          <a:pt x="65464" y="33927"/>
                          <a:pt x="64770" y="32771"/>
                          <a:pt x="64153" y="31152"/>
                        </a:cubicBezTo>
                        <a:cubicBezTo>
                          <a:pt x="63305" y="29070"/>
                          <a:pt x="62302" y="27451"/>
                          <a:pt x="61146" y="26371"/>
                        </a:cubicBezTo>
                        <a:cubicBezTo>
                          <a:pt x="59989" y="25291"/>
                          <a:pt x="57984" y="24752"/>
                          <a:pt x="55209" y="24752"/>
                        </a:cubicBezTo>
                        <a:cubicBezTo>
                          <a:pt x="51970" y="24752"/>
                          <a:pt x="49503" y="25908"/>
                          <a:pt x="47806" y="28144"/>
                        </a:cubicBezTo>
                        <a:cubicBezTo>
                          <a:pt x="46033" y="30380"/>
                          <a:pt x="44953" y="33927"/>
                          <a:pt x="44414" y="38708"/>
                        </a:cubicBezTo>
                        <a:lnTo>
                          <a:pt x="58524" y="38708"/>
                        </a:lnTo>
                        <a:cubicBezTo>
                          <a:pt x="59141" y="38708"/>
                          <a:pt x="59372" y="39093"/>
                          <a:pt x="59372" y="39865"/>
                        </a:cubicBezTo>
                        <a:cubicBezTo>
                          <a:pt x="59372" y="40713"/>
                          <a:pt x="59064" y="41638"/>
                          <a:pt x="58524" y="42718"/>
                        </a:cubicBezTo>
                        <a:cubicBezTo>
                          <a:pt x="57984" y="43797"/>
                          <a:pt x="57522" y="44337"/>
                          <a:pt x="57059" y="44337"/>
                        </a:cubicBezTo>
                        <a:lnTo>
                          <a:pt x="43951" y="44337"/>
                        </a:lnTo>
                        <a:lnTo>
                          <a:pt x="43874" y="48655"/>
                        </a:lnTo>
                        <a:cubicBezTo>
                          <a:pt x="43874" y="49966"/>
                          <a:pt x="43874" y="50891"/>
                          <a:pt x="43951" y="51508"/>
                        </a:cubicBezTo>
                        <a:lnTo>
                          <a:pt x="58447" y="51508"/>
                        </a:lnTo>
                        <a:cubicBezTo>
                          <a:pt x="59064" y="51508"/>
                          <a:pt x="59295" y="51893"/>
                          <a:pt x="59295" y="52587"/>
                        </a:cubicBezTo>
                        <a:cubicBezTo>
                          <a:pt x="59295" y="53436"/>
                          <a:pt x="58987" y="54361"/>
                          <a:pt x="58447" y="55440"/>
                        </a:cubicBezTo>
                        <a:cubicBezTo>
                          <a:pt x="57907" y="56520"/>
                          <a:pt x="57445" y="57059"/>
                          <a:pt x="56982" y="57059"/>
                        </a:cubicBezTo>
                        <a:lnTo>
                          <a:pt x="44105" y="57059"/>
                        </a:lnTo>
                        <a:cubicBezTo>
                          <a:pt x="45107" y="67546"/>
                          <a:pt x="48500" y="72789"/>
                          <a:pt x="54206" y="72789"/>
                        </a:cubicBezTo>
                        <a:cubicBezTo>
                          <a:pt x="56365" y="72789"/>
                          <a:pt x="58293" y="72250"/>
                          <a:pt x="60066" y="71247"/>
                        </a:cubicBezTo>
                        <a:cubicBezTo>
                          <a:pt x="61840" y="70245"/>
                          <a:pt x="63536" y="67855"/>
                          <a:pt x="65155" y="64076"/>
                        </a:cubicBezTo>
                        <a:cubicBezTo>
                          <a:pt x="66235" y="61609"/>
                          <a:pt x="67083" y="60067"/>
                          <a:pt x="67854" y="59527"/>
                        </a:cubicBezTo>
                        <a:cubicBezTo>
                          <a:pt x="68625" y="58910"/>
                          <a:pt x="69473" y="58602"/>
                          <a:pt x="70322" y="58602"/>
                        </a:cubicBezTo>
                        <a:cubicBezTo>
                          <a:pt x="72095" y="58602"/>
                          <a:pt x="73483" y="59142"/>
                          <a:pt x="74408" y="60144"/>
                        </a:cubicBezTo>
                        <a:cubicBezTo>
                          <a:pt x="75411" y="61146"/>
                          <a:pt x="75873" y="62534"/>
                          <a:pt x="75873" y="64385"/>
                        </a:cubicBezTo>
                        <a:cubicBezTo>
                          <a:pt x="75873" y="68703"/>
                          <a:pt x="73791" y="72635"/>
                          <a:pt x="69551" y="76259"/>
                        </a:cubicBezTo>
                        <a:cubicBezTo>
                          <a:pt x="65310" y="79883"/>
                          <a:pt x="60221" y="81734"/>
                          <a:pt x="54206" y="81734"/>
                        </a:cubicBezTo>
                        <a:cubicBezTo>
                          <a:pt x="48732" y="81965"/>
                          <a:pt x="43797" y="79883"/>
                          <a:pt x="39633" y="75796"/>
                        </a:cubicBezTo>
                        <a:close/>
                      </a:path>
                    </a:pathLst>
                  </a:custGeom>
                  <a:solidFill>
                    <a:srgbClr val="FFFFFF"/>
                  </a:solidFill>
                  <a:ln w="7706" cap="flat">
                    <a:noFill/>
                    <a:prstDash val="solid"/>
                    <a:miter/>
                  </a:ln>
                </p:spPr>
                <p:txBody>
                  <a:bodyPr rtlCol="0" anchor="ctr"/>
                  <a:lstStyle/>
                  <a:p>
                    <a:endParaRPr lang="en-US"/>
                  </a:p>
                </p:txBody>
              </p:sp>
            </p:grpSp>
            <p:grpSp>
              <p:nvGrpSpPr>
                <p:cNvPr id="16" name="Graphic 4">
                  <a:extLst>
                    <a:ext uri="{FF2B5EF4-FFF2-40B4-BE49-F238E27FC236}">
                      <a16:creationId xmlns:a16="http://schemas.microsoft.com/office/drawing/2014/main" xmlns="" id="{E605C9A1-E13C-49FF-B36E-75E6EC3466D0}"/>
                    </a:ext>
                  </a:extLst>
                </p:cNvPr>
                <p:cNvGrpSpPr/>
                <p:nvPr/>
              </p:nvGrpSpPr>
              <p:grpSpPr>
                <a:xfrm>
                  <a:off x="3347021" y="4259752"/>
                  <a:ext cx="1851188" cy="1857588"/>
                  <a:chOff x="3347021" y="4259752"/>
                  <a:chExt cx="1851188" cy="1857588"/>
                </a:xfrm>
              </p:grpSpPr>
              <p:sp>
                <p:nvSpPr>
                  <p:cNvPr id="47" name="Graphic 4">
                    <a:extLst>
                      <a:ext uri="{FF2B5EF4-FFF2-40B4-BE49-F238E27FC236}">
                        <a16:creationId xmlns:a16="http://schemas.microsoft.com/office/drawing/2014/main" xmlns="" id="{9D3D4E62-0214-4216-B388-64168511CFCE}"/>
                      </a:ext>
                    </a:extLst>
                  </p:cNvPr>
                  <p:cNvSpPr/>
                  <p:nvPr/>
                </p:nvSpPr>
                <p:spPr>
                  <a:xfrm>
                    <a:off x="3347021" y="4259752"/>
                    <a:ext cx="1851188" cy="1857588"/>
                  </a:xfrm>
                  <a:custGeom>
                    <a:avLst/>
                    <a:gdLst>
                      <a:gd name="connsiteX0" fmla="*/ 0 w 1851188"/>
                      <a:gd name="connsiteY0" fmla="*/ 712856 h 1857588"/>
                      <a:gd name="connsiteX1" fmla="*/ 1234794 w 1851188"/>
                      <a:gd name="connsiteY1" fmla="*/ 0 h 1857588"/>
                      <a:gd name="connsiteX2" fmla="*/ 1851188 w 1851188"/>
                      <a:gd name="connsiteY2" fmla="*/ 517543 h 1857588"/>
                      <a:gd name="connsiteX3" fmla="*/ 1363486 w 1851188"/>
                      <a:gd name="connsiteY3" fmla="*/ 1857588 h 1857588"/>
                      <a:gd name="connsiteX4" fmla="*/ 0 w 1851188"/>
                      <a:gd name="connsiteY4" fmla="*/ 712856 h 185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188" h="1857588">
                        <a:moveTo>
                          <a:pt x="0" y="712856"/>
                        </a:moveTo>
                        <a:lnTo>
                          <a:pt x="1234794" y="0"/>
                        </a:lnTo>
                        <a:cubicBezTo>
                          <a:pt x="1388468" y="223302"/>
                          <a:pt x="1601130" y="403502"/>
                          <a:pt x="1851188" y="517543"/>
                        </a:cubicBezTo>
                        <a:lnTo>
                          <a:pt x="1363486" y="1857588"/>
                        </a:lnTo>
                        <a:cubicBezTo>
                          <a:pt x="797519" y="1625342"/>
                          <a:pt x="322308" y="1221455"/>
                          <a:pt x="0" y="712856"/>
                        </a:cubicBezTo>
                        <a:close/>
                      </a:path>
                    </a:pathLst>
                  </a:custGeom>
                  <a:solidFill>
                    <a:srgbClr val="C14D9A"/>
                  </a:solidFill>
                  <a:ln w="7706" cap="flat">
                    <a:noFill/>
                    <a:prstDash val="solid"/>
                    <a:miter/>
                  </a:ln>
                </p:spPr>
                <p:txBody>
                  <a:bodyPr rtlCol="0" anchor="ctr"/>
                  <a:lstStyle/>
                  <a:p>
                    <a:endParaRPr lang="en-US"/>
                  </a:p>
                </p:txBody>
              </p:sp>
              <p:grpSp>
                <p:nvGrpSpPr>
                  <p:cNvPr id="48" name="Graphic 4">
                    <a:extLst>
                      <a:ext uri="{FF2B5EF4-FFF2-40B4-BE49-F238E27FC236}">
                        <a16:creationId xmlns:a16="http://schemas.microsoft.com/office/drawing/2014/main" xmlns="" id="{3E270D3B-2BE5-42AA-BD62-0287F7DD1BCA}"/>
                      </a:ext>
                    </a:extLst>
                  </p:cNvPr>
                  <p:cNvGrpSpPr/>
                  <p:nvPr/>
                </p:nvGrpSpPr>
                <p:grpSpPr>
                  <a:xfrm>
                    <a:off x="4044918" y="5084490"/>
                    <a:ext cx="675844" cy="115198"/>
                    <a:chOff x="4044918" y="5084490"/>
                    <a:chExt cx="675844" cy="115198"/>
                  </a:xfrm>
                  <a:solidFill>
                    <a:srgbClr val="FFFFFF"/>
                  </a:solidFill>
                </p:grpSpPr>
                <p:sp>
                  <p:nvSpPr>
                    <p:cNvPr id="52" name="Graphic 4">
                      <a:extLst>
                        <a:ext uri="{FF2B5EF4-FFF2-40B4-BE49-F238E27FC236}">
                          <a16:creationId xmlns:a16="http://schemas.microsoft.com/office/drawing/2014/main" xmlns="" id="{F92BC02B-E8C6-4533-AF41-677892A6235C}"/>
                        </a:ext>
                      </a:extLst>
                    </p:cNvPr>
                    <p:cNvSpPr/>
                    <p:nvPr/>
                  </p:nvSpPr>
                  <p:spPr>
                    <a:xfrm>
                      <a:off x="4044918" y="5086340"/>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69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1"/>
                          </a:cubicBezTo>
                          <a:lnTo>
                            <a:pt x="78727" y="111805"/>
                          </a:lnTo>
                          <a:lnTo>
                            <a:pt x="63382" y="111805"/>
                          </a:lnTo>
                          <a:lnTo>
                            <a:pt x="36318" y="65310"/>
                          </a:lnTo>
                          <a:lnTo>
                            <a:pt x="13031" y="65310"/>
                          </a:lnTo>
                          <a:close/>
                          <a:moveTo>
                            <a:pt x="13031" y="54129"/>
                          </a:moveTo>
                          <a:lnTo>
                            <a:pt x="30843" y="54129"/>
                          </a:lnTo>
                          <a:cubicBezTo>
                            <a:pt x="40019" y="54129"/>
                            <a:pt x="46727" y="52278"/>
                            <a:pt x="51045" y="48655"/>
                          </a:cubicBezTo>
                          <a:cubicBezTo>
                            <a:pt x="55363" y="45031"/>
                            <a:pt x="57445" y="39556"/>
                            <a:pt x="57445" y="32231"/>
                          </a:cubicBezTo>
                          <a:cubicBezTo>
                            <a:pt x="57445" y="24828"/>
                            <a:pt x="55286" y="19508"/>
                            <a:pt x="50891" y="16269"/>
                          </a:cubicBezTo>
                          <a:cubicBezTo>
                            <a:pt x="46573"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endParaRPr lang="en-US"/>
                    </a:p>
                  </p:txBody>
                </p:sp>
                <p:sp>
                  <p:nvSpPr>
                    <p:cNvPr id="53" name="Graphic 4">
                      <a:extLst>
                        <a:ext uri="{FF2B5EF4-FFF2-40B4-BE49-F238E27FC236}">
                          <a16:creationId xmlns:a16="http://schemas.microsoft.com/office/drawing/2014/main" xmlns="" id="{DEA76FCE-D757-44B1-82A5-BE0389AB0C4A}"/>
                        </a:ext>
                      </a:extLst>
                    </p:cNvPr>
                    <p:cNvSpPr/>
                    <p:nvPr/>
                  </p:nvSpPr>
                  <p:spPr>
                    <a:xfrm>
                      <a:off x="4141765" y="5086340"/>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sp>
                  <p:nvSpPr>
                    <p:cNvPr id="54" name="Graphic 4">
                      <a:extLst>
                        <a:ext uri="{FF2B5EF4-FFF2-40B4-BE49-F238E27FC236}">
                          <a16:creationId xmlns:a16="http://schemas.microsoft.com/office/drawing/2014/main" xmlns="" id="{3B6A39D3-CBF3-4317-B000-22B648F92844}"/>
                        </a:ext>
                      </a:extLst>
                    </p:cNvPr>
                    <p:cNvSpPr/>
                    <p:nvPr/>
                  </p:nvSpPr>
                  <p:spPr>
                    <a:xfrm>
                      <a:off x="4228819" y="5086340"/>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55" name="Graphic 4">
                      <a:extLst>
                        <a:ext uri="{FF2B5EF4-FFF2-40B4-BE49-F238E27FC236}">
                          <a16:creationId xmlns:a16="http://schemas.microsoft.com/office/drawing/2014/main" xmlns="" id="{2916079B-710A-41A3-B497-4D29ED2E11EB}"/>
                        </a:ext>
                      </a:extLst>
                    </p:cNvPr>
                    <p:cNvSpPr/>
                    <p:nvPr/>
                  </p:nvSpPr>
                  <p:spPr>
                    <a:xfrm>
                      <a:off x="4310167" y="5086340"/>
                      <a:ext cx="13030" cy="111805"/>
                    </a:xfrm>
                    <a:custGeom>
                      <a:avLst/>
                      <a:gdLst>
                        <a:gd name="connsiteX0" fmla="*/ 0 w 13030"/>
                        <a:gd name="connsiteY0" fmla="*/ 111805 h 111805"/>
                        <a:gd name="connsiteX1" fmla="*/ 0 w 13030"/>
                        <a:gd name="connsiteY1" fmla="*/ 0 h 111805"/>
                        <a:gd name="connsiteX2" fmla="*/ 13031 w 13030"/>
                        <a:gd name="connsiteY2" fmla="*/ 0 h 111805"/>
                        <a:gd name="connsiteX3" fmla="*/ 13031 w 13030"/>
                        <a:gd name="connsiteY3" fmla="*/ 111805 h 111805"/>
                        <a:gd name="connsiteX4" fmla="*/ 0 w 13030"/>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56" name="Graphic 4">
                      <a:extLst>
                        <a:ext uri="{FF2B5EF4-FFF2-40B4-BE49-F238E27FC236}">
                          <a16:creationId xmlns:a16="http://schemas.microsoft.com/office/drawing/2014/main" xmlns="" id="{6AFCA436-E053-4DDE-8160-13F379F64E7C}"/>
                        </a:ext>
                      </a:extLst>
                    </p:cNvPr>
                    <p:cNvSpPr/>
                    <p:nvPr/>
                  </p:nvSpPr>
                  <p:spPr>
                    <a:xfrm>
                      <a:off x="4348026" y="5084721"/>
                      <a:ext cx="92991" cy="114967"/>
                    </a:xfrm>
                    <a:custGeom>
                      <a:avLst/>
                      <a:gdLst>
                        <a:gd name="connsiteX0" fmla="*/ 54977 w 92991"/>
                        <a:gd name="connsiteY0" fmla="*/ 54824 h 114967"/>
                        <a:gd name="connsiteX1" fmla="*/ 92991 w 92991"/>
                        <a:gd name="connsiteY1" fmla="*/ 54824 h 114967"/>
                        <a:gd name="connsiteX2" fmla="*/ 92991 w 92991"/>
                        <a:gd name="connsiteY2" fmla="*/ 109184 h 114967"/>
                        <a:gd name="connsiteX3" fmla="*/ 74948 w 92991"/>
                        <a:gd name="connsiteY3" fmla="*/ 113502 h 114967"/>
                        <a:gd name="connsiteX4" fmla="*/ 53667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2 w 92991"/>
                        <a:gd name="connsiteY15" fmla="*/ 91835 h 114967"/>
                        <a:gd name="connsiteX16" fmla="*/ 57214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4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4"/>
                          </a:moveTo>
                          <a:lnTo>
                            <a:pt x="92991" y="54824"/>
                          </a:lnTo>
                          <a:lnTo>
                            <a:pt x="92991" y="109184"/>
                          </a:lnTo>
                          <a:cubicBezTo>
                            <a:pt x="87054" y="111112"/>
                            <a:pt x="81040" y="112500"/>
                            <a:pt x="74948" y="113502"/>
                          </a:cubicBezTo>
                          <a:cubicBezTo>
                            <a:pt x="68857" y="114504"/>
                            <a:pt x="61763" y="114967"/>
                            <a:pt x="53667" y="114967"/>
                          </a:cubicBezTo>
                          <a:cubicBezTo>
                            <a:pt x="36703" y="114967"/>
                            <a:pt x="23595" y="109955"/>
                            <a:pt x="14111" y="99854"/>
                          </a:cubicBezTo>
                          <a:cubicBezTo>
                            <a:pt x="4704" y="89753"/>
                            <a:pt x="0" y="75719"/>
                            <a:pt x="0" y="57522"/>
                          </a:cubicBezTo>
                          <a:cubicBezTo>
                            <a:pt x="0" y="45879"/>
                            <a:pt x="2313" y="35701"/>
                            <a:pt x="7017" y="26987"/>
                          </a:cubicBezTo>
                          <a:cubicBezTo>
                            <a:pt x="11720" y="18274"/>
                            <a:pt x="18429" y="11566"/>
                            <a:pt x="27142" y="6940"/>
                          </a:cubicBezTo>
                          <a:cubicBezTo>
                            <a:pt x="35932" y="2314"/>
                            <a:pt x="46187" y="0"/>
                            <a:pt x="57985" y="0"/>
                          </a:cubicBezTo>
                          <a:cubicBezTo>
                            <a:pt x="69936" y="0"/>
                            <a:pt x="81040" y="2236"/>
                            <a:pt x="91295" y="6554"/>
                          </a:cubicBezTo>
                          <a:lnTo>
                            <a:pt x="86283" y="18043"/>
                          </a:lnTo>
                          <a:cubicBezTo>
                            <a:pt x="76182" y="13725"/>
                            <a:pt x="66467" y="11643"/>
                            <a:pt x="57136" y="11643"/>
                          </a:cubicBezTo>
                          <a:cubicBezTo>
                            <a:pt x="43489" y="11643"/>
                            <a:pt x="32925" y="15730"/>
                            <a:pt x="25214" y="23826"/>
                          </a:cubicBezTo>
                          <a:cubicBezTo>
                            <a:pt x="17580" y="31922"/>
                            <a:pt x="13725" y="43180"/>
                            <a:pt x="13725" y="57522"/>
                          </a:cubicBezTo>
                          <a:cubicBezTo>
                            <a:pt x="13725" y="72635"/>
                            <a:pt x="17426" y="84047"/>
                            <a:pt x="24752" y="91835"/>
                          </a:cubicBezTo>
                          <a:cubicBezTo>
                            <a:pt x="32154" y="99623"/>
                            <a:pt x="42949" y="103555"/>
                            <a:pt x="57214" y="103555"/>
                          </a:cubicBezTo>
                          <a:cubicBezTo>
                            <a:pt x="64924" y="103555"/>
                            <a:pt x="72558" y="102630"/>
                            <a:pt x="79960" y="100856"/>
                          </a:cubicBezTo>
                          <a:lnTo>
                            <a:pt x="79960" y="66466"/>
                          </a:lnTo>
                          <a:lnTo>
                            <a:pt x="54977" y="66466"/>
                          </a:lnTo>
                          <a:lnTo>
                            <a:pt x="54977" y="54824"/>
                          </a:lnTo>
                          <a:close/>
                        </a:path>
                      </a:pathLst>
                    </a:custGeom>
                    <a:solidFill>
                      <a:srgbClr val="FFFFFF"/>
                    </a:solidFill>
                    <a:ln w="7706" cap="flat">
                      <a:noFill/>
                      <a:prstDash val="solid"/>
                      <a:miter/>
                    </a:ln>
                  </p:spPr>
                  <p:txBody>
                    <a:bodyPr rtlCol="0" anchor="ctr"/>
                    <a:lstStyle/>
                    <a:p>
                      <a:endParaRPr lang="en-US"/>
                    </a:p>
                  </p:txBody>
                </p:sp>
                <p:sp>
                  <p:nvSpPr>
                    <p:cNvPr id="57" name="Graphic 4">
                      <a:extLst>
                        <a:ext uri="{FF2B5EF4-FFF2-40B4-BE49-F238E27FC236}">
                          <a16:creationId xmlns:a16="http://schemas.microsoft.com/office/drawing/2014/main" xmlns="" id="{C0FE212A-4297-4576-BC0C-25D3431C8B2F}"/>
                        </a:ext>
                      </a:extLst>
                    </p:cNvPr>
                    <p:cNvSpPr/>
                    <p:nvPr/>
                  </p:nvSpPr>
                  <p:spPr>
                    <a:xfrm>
                      <a:off x="4467851" y="5086340"/>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58" name="Graphic 4">
                      <a:extLst>
                        <a:ext uri="{FF2B5EF4-FFF2-40B4-BE49-F238E27FC236}">
                          <a16:creationId xmlns:a16="http://schemas.microsoft.com/office/drawing/2014/main" xmlns="" id="{601E91B9-B2C7-4110-8003-6D2E6436D8E2}"/>
                        </a:ext>
                      </a:extLst>
                    </p:cNvPr>
                    <p:cNvSpPr/>
                    <p:nvPr/>
                  </p:nvSpPr>
                  <p:spPr>
                    <a:xfrm>
                      <a:off x="4505710" y="5084490"/>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725 w 102783"/>
                        <a:gd name="connsiteY9" fmla="*/ 57599 h 115120"/>
                        <a:gd name="connsiteX10" fmla="*/ 23363 w 102783"/>
                        <a:gd name="connsiteY10" fmla="*/ 92066 h 115120"/>
                        <a:gd name="connsiteX11" fmla="*/ 51431 w 102783"/>
                        <a:gd name="connsiteY11" fmla="*/ 103786 h 115120"/>
                        <a:gd name="connsiteX12" fmla="*/ 79497 w 102783"/>
                        <a:gd name="connsiteY12" fmla="*/ 92066 h 115120"/>
                        <a:gd name="connsiteX13" fmla="*/ 88982 w 102783"/>
                        <a:gd name="connsiteY13" fmla="*/ 57599 h 115120"/>
                        <a:gd name="connsiteX14" fmla="*/ 79575 w 102783"/>
                        <a:gd name="connsiteY14" fmla="*/ 23363 h 115120"/>
                        <a:gd name="connsiteX15" fmla="*/ 51662 w 102783"/>
                        <a:gd name="connsiteY15" fmla="*/ 11720 h 115120"/>
                        <a:gd name="connsiteX16" fmla="*/ 23441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1" y="110032"/>
                            <a:pt x="67546" y="115121"/>
                            <a:pt x="51508" y="115121"/>
                          </a:cubicBezTo>
                          <a:cubicBezTo>
                            <a:pt x="35007"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725" y="57599"/>
                          </a:moveTo>
                          <a:cubicBezTo>
                            <a:pt x="13725" y="72712"/>
                            <a:pt x="16964" y="84201"/>
                            <a:pt x="23363" y="92066"/>
                          </a:cubicBezTo>
                          <a:cubicBezTo>
                            <a:pt x="29763" y="99931"/>
                            <a:pt x="39170" y="103786"/>
                            <a:pt x="51431" y="103786"/>
                          </a:cubicBezTo>
                          <a:cubicBezTo>
                            <a:pt x="63845" y="103786"/>
                            <a:pt x="73175" y="99854"/>
                            <a:pt x="79497" y="92066"/>
                          </a:cubicBezTo>
                          <a:cubicBezTo>
                            <a:pt x="85820" y="84278"/>
                            <a:pt x="88982" y="72789"/>
                            <a:pt x="88982" y="57599"/>
                          </a:cubicBezTo>
                          <a:cubicBezTo>
                            <a:pt x="88982" y="42563"/>
                            <a:pt x="85820" y="31151"/>
                            <a:pt x="79575" y="23363"/>
                          </a:cubicBezTo>
                          <a:cubicBezTo>
                            <a:pt x="73252" y="15575"/>
                            <a:pt x="63999" y="11720"/>
                            <a:pt x="51662" y="11720"/>
                          </a:cubicBezTo>
                          <a:cubicBezTo>
                            <a:pt x="39248" y="11720"/>
                            <a:pt x="29840" y="15653"/>
                            <a:pt x="23441" y="23440"/>
                          </a:cubicBezTo>
                          <a:cubicBezTo>
                            <a:pt x="16964" y="31228"/>
                            <a:pt x="13725" y="42640"/>
                            <a:pt x="13725" y="57599"/>
                          </a:cubicBezTo>
                          <a:close/>
                        </a:path>
                      </a:pathLst>
                    </a:custGeom>
                    <a:solidFill>
                      <a:srgbClr val="FFFFFF"/>
                    </a:solidFill>
                    <a:ln w="7706" cap="flat">
                      <a:noFill/>
                      <a:prstDash val="solid"/>
                      <a:miter/>
                    </a:ln>
                  </p:spPr>
                  <p:txBody>
                    <a:bodyPr rtlCol="0" anchor="ctr"/>
                    <a:lstStyle/>
                    <a:p>
                      <a:endParaRPr lang="en-US"/>
                    </a:p>
                  </p:txBody>
                </p:sp>
                <p:sp>
                  <p:nvSpPr>
                    <p:cNvPr id="59" name="Graphic 4">
                      <a:extLst>
                        <a:ext uri="{FF2B5EF4-FFF2-40B4-BE49-F238E27FC236}">
                          <a16:creationId xmlns:a16="http://schemas.microsoft.com/office/drawing/2014/main" xmlns="" id="{FB0B80E5-6050-4680-8B86-720F15FBFE7B}"/>
                        </a:ext>
                      </a:extLst>
                    </p:cNvPr>
                    <p:cNvSpPr/>
                    <p:nvPr/>
                  </p:nvSpPr>
                  <p:spPr>
                    <a:xfrm>
                      <a:off x="4633477" y="5086340"/>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grpSp>
              <p:grpSp>
                <p:nvGrpSpPr>
                  <p:cNvPr id="49" name="Graphic 4">
                    <a:extLst>
                      <a:ext uri="{FF2B5EF4-FFF2-40B4-BE49-F238E27FC236}">
                        <a16:creationId xmlns:a16="http://schemas.microsoft.com/office/drawing/2014/main" xmlns="" id="{EA3B8D26-2DB1-4321-AFEA-E808BF5928F9}"/>
                      </a:ext>
                    </a:extLst>
                  </p:cNvPr>
                  <p:cNvGrpSpPr/>
                  <p:nvPr/>
                </p:nvGrpSpPr>
                <p:grpSpPr>
                  <a:xfrm>
                    <a:off x="3522755" y="4909919"/>
                    <a:ext cx="217116" cy="251450"/>
                    <a:chOff x="3522755" y="4909919"/>
                    <a:chExt cx="217116" cy="251450"/>
                  </a:xfrm>
                  <a:solidFill>
                    <a:srgbClr val="FFFFFF"/>
                  </a:solidFill>
                </p:grpSpPr>
                <p:sp>
                  <p:nvSpPr>
                    <p:cNvPr id="50" name="Graphic 4">
                      <a:extLst>
                        <a:ext uri="{FF2B5EF4-FFF2-40B4-BE49-F238E27FC236}">
                          <a16:creationId xmlns:a16="http://schemas.microsoft.com/office/drawing/2014/main" xmlns="" id="{15352762-D31E-4937-A3DC-07BA6A822A04}"/>
                        </a:ext>
                      </a:extLst>
                    </p:cNvPr>
                    <p:cNvSpPr/>
                    <p:nvPr/>
                  </p:nvSpPr>
                  <p:spPr>
                    <a:xfrm>
                      <a:off x="3522755" y="4909919"/>
                      <a:ext cx="217116" cy="251450"/>
                    </a:xfrm>
                    <a:custGeom>
                      <a:avLst/>
                      <a:gdLst>
                        <a:gd name="connsiteX0" fmla="*/ 122208 w 217116"/>
                        <a:gd name="connsiteY0" fmla="*/ 0 h 251450"/>
                        <a:gd name="connsiteX1" fmla="*/ 134854 w 217116"/>
                        <a:gd name="connsiteY1" fmla="*/ 13725 h 251450"/>
                        <a:gd name="connsiteX2" fmla="*/ 162227 w 217116"/>
                        <a:gd name="connsiteY2" fmla="*/ 85126 h 251450"/>
                        <a:gd name="connsiteX3" fmla="*/ 169321 w 217116"/>
                        <a:gd name="connsiteY3" fmla="*/ 110803 h 251450"/>
                        <a:gd name="connsiteX4" fmla="*/ 169552 w 217116"/>
                        <a:gd name="connsiteY4" fmla="*/ 138716 h 251450"/>
                        <a:gd name="connsiteX5" fmla="*/ 168627 w 217116"/>
                        <a:gd name="connsiteY5" fmla="*/ 160537 h 251450"/>
                        <a:gd name="connsiteX6" fmla="*/ 169552 w 217116"/>
                        <a:gd name="connsiteY6" fmla="*/ 162542 h 251450"/>
                        <a:gd name="connsiteX7" fmla="*/ 186593 w 217116"/>
                        <a:gd name="connsiteY7" fmla="*/ 173799 h 251450"/>
                        <a:gd name="connsiteX8" fmla="*/ 196385 w 217116"/>
                        <a:gd name="connsiteY8" fmla="*/ 168633 h 251450"/>
                        <a:gd name="connsiteX9" fmla="*/ 214891 w 217116"/>
                        <a:gd name="connsiteY9" fmla="*/ 176267 h 251450"/>
                        <a:gd name="connsiteX10" fmla="*/ 212192 w 217116"/>
                        <a:gd name="connsiteY10" fmla="*/ 196161 h 251450"/>
                        <a:gd name="connsiteX11" fmla="*/ 194149 w 217116"/>
                        <a:gd name="connsiteY11" fmla="*/ 213124 h 251450"/>
                        <a:gd name="connsiteX12" fmla="*/ 158063 w 217116"/>
                        <a:gd name="connsiteY12" fmla="*/ 246743 h 251450"/>
                        <a:gd name="connsiteX13" fmla="*/ 137938 w 217116"/>
                        <a:gd name="connsiteY13" fmla="*/ 248979 h 251450"/>
                        <a:gd name="connsiteX14" fmla="*/ 132078 w 217116"/>
                        <a:gd name="connsiteY14" fmla="*/ 226849 h 251450"/>
                        <a:gd name="connsiteX15" fmla="*/ 133389 w 217116"/>
                        <a:gd name="connsiteY15" fmla="*/ 224690 h 251450"/>
                        <a:gd name="connsiteX16" fmla="*/ 108560 w 217116"/>
                        <a:gd name="connsiteY16" fmla="*/ 194773 h 251450"/>
                        <a:gd name="connsiteX17" fmla="*/ 84194 w 217116"/>
                        <a:gd name="connsiteY17" fmla="*/ 224305 h 251450"/>
                        <a:gd name="connsiteX18" fmla="*/ 86893 w 217116"/>
                        <a:gd name="connsiteY18" fmla="*/ 233095 h 251450"/>
                        <a:gd name="connsiteX19" fmla="*/ 77872 w 217116"/>
                        <a:gd name="connsiteY19" fmla="*/ 249596 h 251450"/>
                        <a:gd name="connsiteX20" fmla="*/ 59212 w 217116"/>
                        <a:gd name="connsiteY20" fmla="*/ 246820 h 251450"/>
                        <a:gd name="connsiteX21" fmla="*/ 40166 w 217116"/>
                        <a:gd name="connsiteY21" fmla="*/ 229085 h 251450"/>
                        <a:gd name="connsiteX22" fmla="*/ 5545 w 217116"/>
                        <a:gd name="connsiteY22" fmla="*/ 196778 h 251450"/>
                        <a:gd name="connsiteX23" fmla="*/ 11559 w 217116"/>
                        <a:gd name="connsiteY23" fmla="*/ 168710 h 251450"/>
                        <a:gd name="connsiteX24" fmla="*/ 27212 w 217116"/>
                        <a:gd name="connsiteY24" fmla="*/ 171795 h 251450"/>
                        <a:gd name="connsiteX25" fmla="*/ 29834 w 217116"/>
                        <a:gd name="connsiteY25" fmla="*/ 174108 h 251450"/>
                        <a:gd name="connsiteX26" fmla="*/ 47491 w 217116"/>
                        <a:gd name="connsiteY26" fmla="*/ 162465 h 251450"/>
                        <a:gd name="connsiteX27" fmla="*/ 48417 w 217116"/>
                        <a:gd name="connsiteY27" fmla="*/ 160229 h 251450"/>
                        <a:gd name="connsiteX28" fmla="*/ 46952 w 217116"/>
                        <a:gd name="connsiteY28" fmla="*/ 126610 h 251450"/>
                        <a:gd name="connsiteX29" fmla="*/ 52272 w 217116"/>
                        <a:gd name="connsiteY29" fmla="*/ 92143 h 251450"/>
                        <a:gd name="connsiteX30" fmla="*/ 60522 w 217116"/>
                        <a:gd name="connsiteY30" fmla="*/ 69628 h 251450"/>
                        <a:gd name="connsiteX31" fmla="*/ 67154 w 217116"/>
                        <a:gd name="connsiteY31" fmla="*/ 65849 h 251450"/>
                        <a:gd name="connsiteX32" fmla="*/ 69698 w 217116"/>
                        <a:gd name="connsiteY32" fmla="*/ 73252 h 251450"/>
                        <a:gd name="connsiteX33" fmla="*/ 60677 w 217116"/>
                        <a:gd name="connsiteY33" fmla="*/ 98157 h 251450"/>
                        <a:gd name="connsiteX34" fmla="*/ 56744 w 217116"/>
                        <a:gd name="connsiteY34" fmla="*/ 126147 h 251450"/>
                        <a:gd name="connsiteX35" fmla="*/ 58441 w 217116"/>
                        <a:gd name="connsiteY35" fmla="*/ 161925 h 251450"/>
                        <a:gd name="connsiteX36" fmla="*/ 54431 w 217116"/>
                        <a:gd name="connsiteY36" fmla="*/ 169867 h 251450"/>
                        <a:gd name="connsiteX37" fmla="*/ 37159 w 217116"/>
                        <a:gd name="connsiteY37" fmla="*/ 181125 h 251450"/>
                        <a:gd name="connsiteX38" fmla="*/ 76329 w 217116"/>
                        <a:gd name="connsiteY38" fmla="*/ 217673 h 251450"/>
                        <a:gd name="connsiteX39" fmla="*/ 99230 w 217116"/>
                        <a:gd name="connsiteY39" fmla="*/ 191303 h 251450"/>
                        <a:gd name="connsiteX40" fmla="*/ 102392 w 217116"/>
                        <a:gd name="connsiteY40" fmla="*/ 159380 h 251450"/>
                        <a:gd name="connsiteX41" fmla="*/ 99385 w 217116"/>
                        <a:gd name="connsiteY41" fmla="*/ 136017 h 251450"/>
                        <a:gd name="connsiteX42" fmla="*/ 99924 w 217116"/>
                        <a:gd name="connsiteY42" fmla="*/ 110803 h 251450"/>
                        <a:gd name="connsiteX43" fmla="*/ 103009 w 217116"/>
                        <a:gd name="connsiteY43" fmla="*/ 81040 h 251450"/>
                        <a:gd name="connsiteX44" fmla="*/ 102083 w 217116"/>
                        <a:gd name="connsiteY44" fmla="*/ 77107 h 251450"/>
                        <a:gd name="connsiteX45" fmla="*/ 95375 w 217116"/>
                        <a:gd name="connsiteY45" fmla="*/ 76876 h 251450"/>
                        <a:gd name="connsiteX46" fmla="*/ 92908 w 217116"/>
                        <a:gd name="connsiteY46" fmla="*/ 81348 h 251450"/>
                        <a:gd name="connsiteX47" fmla="*/ 80879 w 217116"/>
                        <a:gd name="connsiteY47" fmla="*/ 117588 h 251450"/>
                        <a:gd name="connsiteX48" fmla="*/ 80339 w 217116"/>
                        <a:gd name="connsiteY48" fmla="*/ 119516 h 251450"/>
                        <a:gd name="connsiteX49" fmla="*/ 74325 w 217116"/>
                        <a:gd name="connsiteY49" fmla="*/ 122832 h 251450"/>
                        <a:gd name="connsiteX50" fmla="*/ 70932 w 217116"/>
                        <a:gd name="connsiteY50" fmla="*/ 116971 h 251450"/>
                        <a:gd name="connsiteX51" fmla="*/ 79182 w 217116"/>
                        <a:gd name="connsiteY51" fmla="*/ 89521 h 251450"/>
                        <a:gd name="connsiteX52" fmla="*/ 83963 w 217116"/>
                        <a:gd name="connsiteY52" fmla="*/ 77415 h 251450"/>
                        <a:gd name="connsiteX53" fmla="*/ 88667 w 217116"/>
                        <a:gd name="connsiteY53" fmla="*/ 69782 h 251450"/>
                        <a:gd name="connsiteX54" fmla="*/ 91751 w 217116"/>
                        <a:gd name="connsiteY54" fmla="*/ 63845 h 251450"/>
                        <a:gd name="connsiteX55" fmla="*/ 101852 w 217116"/>
                        <a:gd name="connsiteY55" fmla="*/ 19894 h 251450"/>
                        <a:gd name="connsiteX56" fmla="*/ 102083 w 217116"/>
                        <a:gd name="connsiteY56" fmla="*/ 13417 h 251450"/>
                        <a:gd name="connsiteX57" fmla="*/ 98228 w 217116"/>
                        <a:gd name="connsiteY57" fmla="*/ 9947 h 251450"/>
                        <a:gd name="connsiteX58" fmla="*/ 93601 w 217116"/>
                        <a:gd name="connsiteY58" fmla="*/ 12106 h 251450"/>
                        <a:gd name="connsiteX59" fmla="*/ 92213 w 217116"/>
                        <a:gd name="connsiteY59" fmla="*/ 14882 h 251450"/>
                        <a:gd name="connsiteX60" fmla="*/ 86353 w 217116"/>
                        <a:gd name="connsiteY60" fmla="*/ 30226 h 251450"/>
                        <a:gd name="connsiteX61" fmla="*/ 79722 w 217116"/>
                        <a:gd name="connsiteY61" fmla="*/ 33927 h 251450"/>
                        <a:gd name="connsiteX62" fmla="*/ 77255 w 217116"/>
                        <a:gd name="connsiteY62" fmla="*/ 26602 h 251450"/>
                        <a:gd name="connsiteX63" fmla="*/ 82112 w 217116"/>
                        <a:gd name="connsiteY63" fmla="*/ 13802 h 251450"/>
                        <a:gd name="connsiteX64" fmla="*/ 94758 w 217116"/>
                        <a:gd name="connsiteY64" fmla="*/ 77 h 251450"/>
                        <a:gd name="connsiteX65" fmla="*/ 100156 w 217116"/>
                        <a:gd name="connsiteY65" fmla="*/ 77 h 251450"/>
                        <a:gd name="connsiteX66" fmla="*/ 108483 w 217116"/>
                        <a:gd name="connsiteY66" fmla="*/ 4164 h 251450"/>
                        <a:gd name="connsiteX67" fmla="*/ 116811 w 217116"/>
                        <a:gd name="connsiteY67" fmla="*/ 77 h 251450"/>
                        <a:gd name="connsiteX68" fmla="*/ 122208 w 217116"/>
                        <a:gd name="connsiteY68" fmla="*/ 0 h 251450"/>
                        <a:gd name="connsiteX69" fmla="*/ 179884 w 217116"/>
                        <a:gd name="connsiteY69" fmla="*/ 181125 h 251450"/>
                        <a:gd name="connsiteX70" fmla="*/ 161687 w 217116"/>
                        <a:gd name="connsiteY70" fmla="*/ 169250 h 251450"/>
                        <a:gd name="connsiteX71" fmla="*/ 158603 w 217116"/>
                        <a:gd name="connsiteY71" fmla="*/ 163313 h 251450"/>
                        <a:gd name="connsiteX72" fmla="*/ 159914 w 217116"/>
                        <a:gd name="connsiteY72" fmla="*/ 138099 h 251450"/>
                        <a:gd name="connsiteX73" fmla="*/ 153514 w 217116"/>
                        <a:gd name="connsiteY73" fmla="*/ 89444 h 251450"/>
                        <a:gd name="connsiteX74" fmla="*/ 124367 w 217116"/>
                        <a:gd name="connsiteY74" fmla="*/ 14034 h 251450"/>
                        <a:gd name="connsiteX75" fmla="*/ 123211 w 217116"/>
                        <a:gd name="connsiteY75" fmla="*/ 11952 h 251450"/>
                        <a:gd name="connsiteX76" fmla="*/ 118584 w 217116"/>
                        <a:gd name="connsiteY76" fmla="*/ 10101 h 251450"/>
                        <a:gd name="connsiteX77" fmla="*/ 114960 w 217116"/>
                        <a:gd name="connsiteY77" fmla="*/ 13417 h 251450"/>
                        <a:gd name="connsiteX78" fmla="*/ 115037 w 217116"/>
                        <a:gd name="connsiteY78" fmla="*/ 19662 h 251450"/>
                        <a:gd name="connsiteX79" fmla="*/ 124907 w 217116"/>
                        <a:gd name="connsiteY79" fmla="*/ 62380 h 251450"/>
                        <a:gd name="connsiteX80" fmla="*/ 128917 w 217116"/>
                        <a:gd name="connsiteY80" fmla="*/ 70476 h 251450"/>
                        <a:gd name="connsiteX81" fmla="*/ 132618 w 217116"/>
                        <a:gd name="connsiteY81" fmla="*/ 76490 h 251450"/>
                        <a:gd name="connsiteX82" fmla="*/ 136319 w 217116"/>
                        <a:gd name="connsiteY82" fmla="*/ 85589 h 251450"/>
                        <a:gd name="connsiteX83" fmla="*/ 145957 w 217116"/>
                        <a:gd name="connsiteY83" fmla="*/ 116663 h 251450"/>
                        <a:gd name="connsiteX84" fmla="*/ 142025 w 217116"/>
                        <a:gd name="connsiteY84" fmla="*/ 123063 h 251450"/>
                        <a:gd name="connsiteX85" fmla="*/ 136473 w 217116"/>
                        <a:gd name="connsiteY85" fmla="*/ 118668 h 251450"/>
                        <a:gd name="connsiteX86" fmla="*/ 124367 w 217116"/>
                        <a:gd name="connsiteY86" fmla="*/ 81965 h 251450"/>
                        <a:gd name="connsiteX87" fmla="*/ 121746 w 217116"/>
                        <a:gd name="connsiteY87" fmla="*/ 77030 h 251450"/>
                        <a:gd name="connsiteX88" fmla="*/ 114729 w 217116"/>
                        <a:gd name="connsiteY88" fmla="*/ 77493 h 251450"/>
                        <a:gd name="connsiteX89" fmla="*/ 114035 w 217116"/>
                        <a:gd name="connsiteY89" fmla="*/ 81040 h 251450"/>
                        <a:gd name="connsiteX90" fmla="*/ 116194 w 217116"/>
                        <a:gd name="connsiteY90" fmla="*/ 101550 h 251450"/>
                        <a:gd name="connsiteX91" fmla="*/ 118276 w 217116"/>
                        <a:gd name="connsiteY91" fmla="*/ 123526 h 251450"/>
                        <a:gd name="connsiteX92" fmla="*/ 116194 w 217116"/>
                        <a:gd name="connsiteY92" fmla="*/ 147198 h 251450"/>
                        <a:gd name="connsiteX93" fmla="*/ 114960 w 217116"/>
                        <a:gd name="connsiteY93" fmla="*/ 179968 h 251450"/>
                        <a:gd name="connsiteX94" fmla="*/ 140791 w 217116"/>
                        <a:gd name="connsiteY94" fmla="*/ 217750 h 251450"/>
                        <a:gd name="connsiteX95" fmla="*/ 179884 w 217116"/>
                        <a:gd name="connsiteY95" fmla="*/ 181125 h 251450"/>
                        <a:gd name="connsiteX96" fmla="*/ 147576 w 217116"/>
                        <a:gd name="connsiteY96" fmla="*/ 241654 h 251450"/>
                        <a:gd name="connsiteX97" fmla="*/ 152203 w 217116"/>
                        <a:gd name="connsiteY97" fmla="*/ 238647 h 251450"/>
                        <a:gd name="connsiteX98" fmla="*/ 187055 w 217116"/>
                        <a:gd name="connsiteY98" fmla="*/ 206262 h 251450"/>
                        <a:gd name="connsiteX99" fmla="*/ 204790 w 217116"/>
                        <a:gd name="connsiteY99" fmla="*/ 189683 h 251450"/>
                        <a:gd name="connsiteX100" fmla="*/ 206872 w 217116"/>
                        <a:gd name="connsiteY100" fmla="*/ 182590 h 251450"/>
                        <a:gd name="connsiteX101" fmla="*/ 201860 w 217116"/>
                        <a:gd name="connsiteY101" fmla="*/ 177963 h 251450"/>
                        <a:gd name="connsiteX102" fmla="*/ 194843 w 217116"/>
                        <a:gd name="connsiteY102" fmla="*/ 180508 h 251450"/>
                        <a:gd name="connsiteX103" fmla="*/ 143181 w 217116"/>
                        <a:gd name="connsiteY103" fmla="*/ 228700 h 251450"/>
                        <a:gd name="connsiteX104" fmla="*/ 141100 w 217116"/>
                        <a:gd name="connsiteY104" fmla="*/ 230782 h 251450"/>
                        <a:gd name="connsiteX105" fmla="*/ 140483 w 217116"/>
                        <a:gd name="connsiteY105" fmla="*/ 237953 h 251450"/>
                        <a:gd name="connsiteX106" fmla="*/ 147576 w 217116"/>
                        <a:gd name="connsiteY106" fmla="*/ 241654 h 251450"/>
                        <a:gd name="connsiteX107" fmla="*/ 17651 w 217116"/>
                        <a:gd name="connsiteY107" fmla="*/ 177809 h 251450"/>
                        <a:gd name="connsiteX108" fmla="*/ 10249 w 217116"/>
                        <a:gd name="connsiteY108" fmla="*/ 181819 h 251450"/>
                        <a:gd name="connsiteX109" fmla="*/ 11868 w 217116"/>
                        <a:gd name="connsiteY109" fmla="*/ 189452 h 251450"/>
                        <a:gd name="connsiteX110" fmla="*/ 24051 w 217116"/>
                        <a:gd name="connsiteY110" fmla="*/ 200864 h 251450"/>
                        <a:gd name="connsiteX111" fmla="*/ 64918 w 217116"/>
                        <a:gd name="connsiteY111" fmla="*/ 239032 h 251450"/>
                        <a:gd name="connsiteX112" fmla="*/ 75327 w 217116"/>
                        <a:gd name="connsiteY112" fmla="*/ 239495 h 251450"/>
                        <a:gd name="connsiteX113" fmla="*/ 74170 w 217116"/>
                        <a:gd name="connsiteY113" fmla="*/ 229317 h 251450"/>
                        <a:gd name="connsiteX114" fmla="*/ 68773 w 217116"/>
                        <a:gd name="connsiteY114" fmla="*/ 224305 h 251450"/>
                        <a:gd name="connsiteX115" fmla="*/ 22123 w 217116"/>
                        <a:gd name="connsiteY115" fmla="*/ 180816 h 251450"/>
                        <a:gd name="connsiteX116" fmla="*/ 17651 w 217116"/>
                        <a:gd name="connsiteY116" fmla="*/ 177809 h 251450"/>
                        <a:gd name="connsiteX117" fmla="*/ 108714 w 217116"/>
                        <a:gd name="connsiteY117" fmla="*/ 36472 h 251450"/>
                        <a:gd name="connsiteX118" fmla="*/ 108098 w 217116"/>
                        <a:gd name="connsiteY118" fmla="*/ 36549 h 251450"/>
                        <a:gd name="connsiteX119" fmla="*/ 101466 w 217116"/>
                        <a:gd name="connsiteY119" fmla="*/ 65233 h 251450"/>
                        <a:gd name="connsiteX120" fmla="*/ 108406 w 217116"/>
                        <a:gd name="connsiteY120" fmla="*/ 69088 h 251450"/>
                        <a:gd name="connsiteX121" fmla="*/ 115423 w 217116"/>
                        <a:gd name="connsiteY121" fmla="*/ 65233 h 251450"/>
                        <a:gd name="connsiteX122" fmla="*/ 108714 w 217116"/>
                        <a:gd name="connsiteY122" fmla="*/ 36472 h 25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17116" h="251450">
                          <a:moveTo>
                            <a:pt x="122208" y="0"/>
                          </a:moveTo>
                          <a:cubicBezTo>
                            <a:pt x="129148" y="2082"/>
                            <a:pt x="132386" y="7248"/>
                            <a:pt x="134854" y="13725"/>
                          </a:cubicBezTo>
                          <a:cubicBezTo>
                            <a:pt x="143798" y="37551"/>
                            <a:pt x="153128" y="61300"/>
                            <a:pt x="162227" y="85126"/>
                          </a:cubicBezTo>
                          <a:cubicBezTo>
                            <a:pt x="165388" y="93454"/>
                            <a:pt x="168781" y="101859"/>
                            <a:pt x="169321" y="110803"/>
                          </a:cubicBezTo>
                          <a:cubicBezTo>
                            <a:pt x="169938" y="120056"/>
                            <a:pt x="169706" y="129386"/>
                            <a:pt x="169552" y="138716"/>
                          </a:cubicBezTo>
                          <a:cubicBezTo>
                            <a:pt x="169475" y="145964"/>
                            <a:pt x="168858" y="153289"/>
                            <a:pt x="168627" y="160537"/>
                          </a:cubicBezTo>
                          <a:cubicBezTo>
                            <a:pt x="168627" y="161231"/>
                            <a:pt x="169012" y="162157"/>
                            <a:pt x="169552" y="162542"/>
                          </a:cubicBezTo>
                          <a:cubicBezTo>
                            <a:pt x="175412" y="166475"/>
                            <a:pt x="181272" y="170253"/>
                            <a:pt x="186593" y="173799"/>
                          </a:cubicBezTo>
                          <a:cubicBezTo>
                            <a:pt x="190062" y="171872"/>
                            <a:pt x="192993" y="169636"/>
                            <a:pt x="196385" y="168633"/>
                          </a:cubicBezTo>
                          <a:cubicBezTo>
                            <a:pt x="203556" y="166397"/>
                            <a:pt x="211190" y="169867"/>
                            <a:pt x="214891" y="176267"/>
                          </a:cubicBezTo>
                          <a:cubicBezTo>
                            <a:pt x="218592" y="182744"/>
                            <a:pt x="217667" y="190840"/>
                            <a:pt x="212192" y="196161"/>
                          </a:cubicBezTo>
                          <a:cubicBezTo>
                            <a:pt x="206255" y="201944"/>
                            <a:pt x="200163" y="207495"/>
                            <a:pt x="194149" y="213124"/>
                          </a:cubicBezTo>
                          <a:cubicBezTo>
                            <a:pt x="182120" y="224382"/>
                            <a:pt x="170092" y="235562"/>
                            <a:pt x="158063" y="246743"/>
                          </a:cubicBezTo>
                          <a:cubicBezTo>
                            <a:pt x="152280" y="252140"/>
                            <a:pt x="144415" y="252911"/>
                            <a:pt x="137938" y="248979"/>
                          </a:cubicBezTo>
                          <a:cubicBezTo>
                            <a:pt x="130382" y="244353"/>
                            <a:pt x="127760" y="234637"/>
                            <a:pt x="132078" y="226849"/>
                          </a:cubicBezTo>
                          <a:cubicBezTo>
                            <a:pt x="132463" y="226233"/>
                            <a:pt x="132849" y="225616"/>
                            <a:pt x="133389" y="224690"/>
                          </a:cubicBezTo>
                          <a:cubicBezTo>
                            <a:pt x="122362" y="217365"/>
                            <a:pt x="113649" y="207958"/>
                            <a:pt x="108560" y="194773"/>
                          </a:cubicBezTo>
                          <a:cubicBezTo>
                            <a:pt x="103394" y="207881"/>
                            <a:pt x="94835" y="217211"/>
                            <a:pt x="84194" y="224305"/>
                          </a:cubicBezTo>
                          <a:cubicBezTo>
                            <a:pt x="85197" y="227389"/>
                            <a:pt x="86508" y="230165"/>
                            <a:pt x="86893" y="233095"/>
                          </a:cubicBezTo>
                          <a:cubicBezTo>
                            <a:pt x="87741" y="240189"/>
                            <a:pt x="84117" y="246512"/>
                            <a:pt x="77872" y="249596"/>
                          </a:cubicBezTo>
                          <a:cubicBezTo>
                            <a:pt x="71626" y="252680"/>
                            <a:pt x="64532" y="251678"/>
                            <a:pt x="59212" y="246820"/>
                          </a:cubicBezTo>
                          <a:cubicBezTo>
                            <a:pt x="52812" y="240960"/>
                            <a:pt x="46489" y="235022"/>
                            <a:pt x="40166" y="229085"/>
                          </a:cubicBezTo>
                          <a:cubicBezTo>
                            <a:pt x="28600" y="218290"/>
                            <a:pt x="17034" y="207572"/>
                            <a:pt x="5545" y="196778"/>
                          </a:cubicBezTo>
                          <a:cubicBezTo>
                            <a:pt x="-4016" y="187756"/>
                            <a:pt x="-701" y="172566"/>
                            <a:pt x="11559" y="168710"/>
                          </a:cubicBezTo>
                          <a:cubicBezTo>
                            <a:pt x="17343" y="166937"/>
                            <a:pt x="22509" y="168093"/>
                            <a:pt x="27212" y="171795"/>
                          </a:cubicBezTo>
                          <a:cubicBezTo>
                            <a:pt x="28137" y="172489"/>
                            <a:pt x="28909" y="173260"/>
                            <a:pt x="29834" y="174108"/>
                          </a:cubicBezTo>
                          <a:cubicBezTo>
                            <a:pt x="35771" y="170253"/>
                            <a:pt x="41708" y="166397"/>
                            <a:pt x="47491" y="162465"/>
                          </a:cubicBezTo>
                          <a:cubicBezTo>
                            <a:pt x="48031" y="162079"/>
                            <a:pt x="48417" y="161000"/>
                            <a:pt x="48417" y="160229"/>
                          </a:cubicBezTo>
                          <a:cubicBezTo>
                            <a:pt x="47954" y="149048"/>
                            <a:pt x="47491" y="137868"/>
                            <a:pt x="46952" y="126610"/>
                          </a:cubicBezTo>
                          <a:cubicBezTo>
                            <a:pt x="46412" y="114735"/>
                            <a:pt x="48185" y="103324"/>
                            <a:pt x="52272" y="92143"/>
                          </a:cubicBezTo>
                          <a:cubicBezTo>
                            <a:pt x="54971" y="84587"/>
                            <a:pt x="57747" y="77107"/>
                            <a:pt x="60522" y="69628"/>
                          </a:cubicBezTo>
                          <a:cubicBezTo>
                            <a:pt x="61756" y="66235"/>
                            <a:pt x="64301" y="64847"/>
                            <a:pt x="67154" y="65849"/>
                          </a:cubicBezTo>
                          <a:cubicBezTo>
                            <a:pt x="70007" y="66852"/>
                            <a:pt x="71009" y="69705"/>
                            <a:pt x="69698" y="73252"/>
                          </a:cubicBezTo>
                          <a:cubicBezTo>
                            <a:pt x="66691" y="81579"/>
                            <a:pt x="63607" y="89830"/>
                            <a:pt x="60677" y="98157"/>
                          </a:cubicBezTo>
                          <a:cubicBezTo>
                            <a:pt x="57438" y="107179"/>
                            <a:pt x="56359" y="116586"/>
                            <a:pt x="56744" y="126147"/>
                          </a:cubicBezTo>
                          <a:cubicBezTo>
                            <a:pt x="57284" y="138099"/>
                            <a:pt x="57747" y="150051"/>
                            <a:pt x="58441" y="161925"/>
                          </a:cubicBezTo>
                          <a:cubicBezTo>
                            <a:pt x="58672" y="165549"/>
                            <a:pt x="57592" y="167940"/>
                            <a:pt x="54431" y="169867"/>
                          </a:cubicBezTo>
                          <a:cubicBezTo>
                            <a:pt x="48648" y="173414"/>
                            <a:pt x="43096" y="177192"/>
                            <a:pt x="37159" y="181125"/>
                          </a:cubicBezTo>
                          <a:cubicBezTo>
                            <a:pt x="50267" y="193385"/>
                            <a:pt x="63221" y="205491"/>
                            <a:pt x="76329" y="217673"/>
                          </a:cubicBezTo>
                          <a:cubicBezTo>
                            <a:pt x="86739" y="211197"/>
                            <a:pt x="94835" y="202869"/>
                            <a:pt x="99230" y="191303"/>
                          </a:cubicBezTo>
                          <a:cubicBezTo>
                            <a:pt x="103163" y="180971"/>
                            <a:pt x="103394" y="170176"/>
                            <a:pt x="102392" y="159380"/>
                          </a:cubicBezTo>
                          <a:cubicBezTo>
                            <a:pt x="101621" y="151592"/>
                            <a:pt x="100541" y="143805"/>
                            <a:pt x="99385" y="136017"/>
                          </a:cubicBezTo>
                          <a:cubicBezTo>
                            <a:pt x="98151" y="127535"/>
                            <a:pt x="98999" y="119208"/>
                            <a:pt x="99924" y="110803"/>
                          </a:cubicBezTo>
                          <a:cubicBezTo>
                            <a:pt x="101004" y="100856"/>
                            <a:pt x="102083" y="90986"/>
                            <a:pt x="103009" y="81040"/>
                          </a:cubicBezTo>
                          <a:cubicBezTo>
                            <a:pt x="103163" y="79729"/>
                            <a:pt x="102777" y="78187"/>
                            <a:pt x="102083" y="77107"/>
                          </a:cubicBezTo>
                          <a:cubicBezTo>
                            <a:pt x="100464" y="74409"/>
                            <a:pt x="97226" y="74331"/>
                            <a:pt x="95375" y="76876"/>
                          </a:cubicBezTo>
                          <a:cubicBezTo>
                            <a:pt x="94372" y="78264"/>
                            <a:pt x="93524" y="79806"/>
                            <a:pt x="92908" y="81348"/>
                          </a:cubicBezTo>
                          <a:cubicBezTo>
                            <a:pt x="88050" y="93146"/>
                            <a:pt x="83809" y="105174"/>
                            <a:pt x="80879" y="117588"/>
                          </a:cubicBezTo>
                          <a:cubicBezTo>
                            <a:pt x="80725" y="118205"/>
                            <a:pt x="80570" y="118899"/>
                            <a:pt x="80339" y="119516"/>
                          </a:cubicBezTo>
                          <a:cubicBezTo>
                            <a:pt x="79414" y="122215"/>
                            <a:pt x="76869" y="123603"/>
                            <a:pt x="74325" y="122832"/>
                          </a:cubicBezTo>
                          <a:cubicBezTo>
                            <a:pt x="71703" y="122061"/>
                            <a:pt x="70084" y="119670"/>
                            <a:pt x="70932" y="116971"/>
                          </a:cubicBezTo>
                          <a:cubicBezTo>
                            <a:pt x="73554" y="107796"/>
                            <a:pt x="76329" y="98620"/>
                            <a:pt x="79182" y="89521"/>
                          </a:cubicBezTo>
                          <a:cubicBezTo>
                            <a:pt x="80493" y="85435"/>
                            <a:pt x="82112" y="81348"/>
                            <a:pt x="83963" y="77415"/>
                          </a:cubicBezTo>
                          <a:cubicBezTo>
                            <a:pt x="85197" y="74717"/>
                            <a:pt x="86739" y="71941"/>
                            <a:pt x="88667" y="69782"/>
                          </a:cubicBezTo>
                          <a:cubicBezTo>
                            <a:pt x="90286" y="68009"/>
                            <a:pt x="91211" y="66158"/>
                            <a:pt x="91751" y="63845"/>
                          </a:cubicBezTo>
                          <a:cubicBezTo>
                            <a:pt x="95144" y="49194"/>
                            <a:pt x="98613" y="34544"/>
                            <a:pt x="101852" y="19894"/>
                          </a:cubicBezTo>
                          <a:cubicBezTo>
                            <a:pt x="102315" y="17812"/>
                            <a:pt x="102392" y="15499"/>
                            <a:pt x="102083" y="13417"/>
                          </a:cubicBezTo>
                          <a:cubicBezTo>
                            <a:pt x="101852" y="11412"/>
                            <a:pt x="100233" y="9793"/>
                            <a:pt x="98228" y="9947"/>
                          </a:cubicBezTo>
                          <a:cubicBezTo>
                            <a:pt x="96609" y="10024"/>
                            <a:pt x="94989" y="11103"/>
                            <a:pt x="93601" y="12106"/>
                          </a:cubicBezTo>
                          <a:cubicBezTo>
                            <a:pt x="92830" y="12646"/>
                            <a:pt x="92599" y="13879"/>
                            <a:pt x="92213" y="14882"/>
                          </a:cubicBezTo>
                          <a:cubicBezTo>
                            <a:pt x="90209" y="19971"/>
                            <a:pt x="88281" y="25137"/>
                            <a:pt x="86353" y="30226"/>
                          </a:cubicBezTo>
                          <a:cubicBezTo>
                            <a:pt x="85043" y="33696"/>
                            <a:pt x="82575" y="35006"/>
                            <a:pt x="79722" y="33927"/>
                          </a:cubicBezTo>
                          <a:cubicBezTo>
                            <a:pt x="76869" y="32848"/>
                            <a:pt x="75867" y="30072"/>
                            <a:pt x="77255" y="26602"/>
                          </a:cubicBezTo>
                          <a:cubicBezTo>
                            <a:pt x="78874" y="22361"/>
                            <a:pt x="80725" y="18120"/>
                            <a:pt x="82112" y="13802"/>
                          </a:cubicBezTo>
                          <a:cubicBezTo>
                            <a:pt x="84194" y="7171"/>
                            <a:pt x="87741" y="2082"/>
                            <a:pt x="94758" y="77"/>
                          </a:cubicBezTo>
                          <a:cubicBezTo>
                            <a:pt x="96532" y="77"/>
                            <a:pt x="98382" y="77"/>
                            <a:pt x="100156" y="77"/>
                          </a:cubicBezTo>
                          <a:cubicBezTo>
                            <a:pt x="103009" y="1465"/>
                            <a:pt x="105861" y="2853"/>
                            <a:pt x="108483" y="4164"/>
                          </a:cubicBezTo>
                          <a:cubicBezTo>
                            <a:pt x="111259" y="2853"/>
                            <a:pt x="114035" y="1465"/>
                            <a:pt x="116811" y="77"/>
                          </a:cubicBezTo>
                          <a:cubicBezTo>
                            <a:pt x="118584" y="0"/>
                            <a:pt x="120358" y="0"/>
                            <a:pt x="122208" y="0"/>
                          </a:cubicBezTo>
                          <a:close/>
                          <a:moveTo>
                            <a:pt x="179884" y="181125"/>
                          </a:moveTo>
                          <a:cubicBezTo>
                            <a:pt x="173639" y="177038"/>
                            <a:pt x="167701" y="173106"/>
                            <a:pt x="161687" y="169250"/>
                          </a:cubicBezTo>
                          <a:cubicBezTo>
                            <a:pt x="159451" y="167862"/>
                            <a:pt x="158449" y="166012"/>
                            <a:pt x="158603" y="163313"/>
                          </a:cubicBezTo>
                          <a:cubicBezTo>
                            <a:pt x="159065" y="154908"/>
                            <a:pt x="159220" y="146426"/>
                            <a:pt x="159914" y="138099"/>
                          </a:cubicBezTo>
                          <a:cubicBezTo>
                            <a:pt x="161224" y="121444"/>
                            <a:pt x="159836" y="105251"/>
                            <a:pt x="153514" y="89444"/>
                          </a:cubicBezTo>
                          <a:cubicBezTo>
                            <a:pt x="143490" y="64384"/>
                            <a:pt x="134083" y="39171"/>
                            <a:pt x="124367" y="14034"/>
                          </a:cubicBezTo>
                          <a:cubicBezTo>
                            <a:pt x="124059" y="13263"/>
                            <a:pt x="123750" y="12260"/>
                            <a:pt x="123211" y="11952"/>
                          </a:cubicBezTo>
                          <a:cubicBezTo>
                            <a:pt x="121746" y="11103"/>
                            <a:pt x="119972" y="9870"/>
                            <a:pt x="118584" y="10101"/>
                          </a:cubicBezTo>
                          <a:cubicBezTo>
                            <a:pt x="117196" y="10333"/>
                            <a:pt x="115423" y="12029"/>
                            <a:pt x="114960" y="13417"/>
                          </a:cubicBezTo>
                          <a:cubicBezTo>
                            <a:pt x="114343" y="15344"/>
                            <a:pt x="114575" y="17657"/>
                            <a:pt x="115037" y="19662"/>
                          </a:cubicBezTo>
                          <a:cubicBezTo>
                            <a:pt x="118276" y="33927"/>
                            <a:pt x="121668" y="48115"/>
                            <a:pt x="124907" y="62380"/>
                          </a:cubicBezTo>
                          <a:cubicBezTo>
                            <a:pt x="125601" y="65387"/>
                            <a:pt x="126372" y="68163"/>
                            <a:pt x="128917" y="70476"/>
                          </a:cubicBezTo>
                          <a:cubicBezTo>
                            <a:pt x="130613" y="72018"/>
                            <a:pt x="131615" y="74331"/>
                            <a:pt x="132618" y="76490"/>
                          </a:cubicBezTo>
                          <a:cubicBezTo>
                            <a:pt x="134006" y="79420"/>
                            <a:pt x="135316" y="82505"/>
                            <a:pt x="136319" y="85589"/>
                          </a:cubicBezTo>
                          <a:cubicBezTo>
                            <a:pt x="139634" y="95921"/>
                            <a:pt x="142873" y="106254"/>
                            <a:pt x="145957" y="116663"/>
                          </a:cubicBezTo>
                          <a:cubicBezTo>
                            <a:pt x="146883" y="119824"/>
                            <a:pt x="145032" y="122601"/>
                            <a:pt x="142025" y="123063"/>
                          </a:cubicBezTo>
                          <a:cubicBezTo>
                            <a:pt x="139403" y="123449"/>
                            <a:pt x="137244" y="121829"/>
                            <a:pt x="136473" y="118668"/>
                          </a:cubicBezTo>
                          <a:cubicBezTo>
                            <a:pt x="133389" y="106100"/>
                            <a:pt x="129302" y="93916"/>
                            <a:pt x="124367" y="81965"/>
                          </a:cubicBezTo>
                          <a:cubicBezTo>
                            <a:pt x="123673" y="80268"/>
                            <a:pt x="122825" y="78495"/>
                            <a:pt x="121746" y="77030"/>
                          </a:cubicBezTo>
                          <a:cubicBezTo>
                            <a:pt x="119818" y="74331"/>
                            <a:pt x="116348" y="74562"/>
                            <a:pt x="114729" y="77493"/>
                          </a:cubicBezTo>
                          <a:cubicBezTo>
                            <a:pt x="114189" y="78495"/>
                            <a:pt x="113958" y="79883"/>
                            <a:pt x="114035" y="81040"/>
                          </a:cubicBezTo>
                          <a:cubicBezTo>
                            <a:pt x="114652" y="87902"/>
                            <a:pt x="115423" y="94688"/>
                            <a:pt x="116194" y="101550"/>
                          </a:cubicBezTo>
                          <a:cubicBezTo>
                            <a:pt x="116965" y="108875"/>
                            <a:pt x="118276" y="116201"/>
                            <a:pt x="118276" y="123526"/>
                          </a:cubicBezTo>
                          <a:cubicBezTo>
                            <a:pt x="118276" y="131390"/>
                            <a:pt x="117196" y="139333"/>
                            <a:pt x="116194" y="147198"/>
                          </a:cubicBezTo>
                          <a:cubicBezTo>
                            <a:pt x="114806" y="158070"/>
                            <a:pt x="113418" y="168942"/>
                            <a:pt x="114960" y="179968"/>
                          </a:cubicBezTo>
                          <a:cubicBezTo>
                            <a:pt x="117350" y="196778"/>
                            <a:pt x="126449" y="208960"/>
                            <a:pt x="140791" y="217750"/>
                          </a:cubicBezTo>
                          <a:cubicBezTo>
                            <a:pt x="153668" y="205567"/>
                            <a:pt x="166622" y="193462"/>
                            <a:pt x="179884" y="181125"/>
                          </a:cubicBezTo>
                          <a:close/>
                          <a:moveTo>
                            <a:pt x="147576" y="241654"/>
                          </a:moveTo>
                          <a:cubicBezTo>
                            <a:pt x="148656" y="240960"/>
                            <a:pt x="150661" y="240035"/>
                            <a:pt x="152203" y="238647"/>
                          </a:cubicBezTo>
                          <a:cubicBezTo>
                            <a:pt x="163846" y="227929"/>
                            <a:pt x="175412" y="217057"/>
                            <a:pt x="187055" y="206262"/>
                          </a:cubicBezTo>
                          <a:cubicBezTo>
                            <a:pt x="192993" y="200710"/>
                            <a:pt x="198853" y="195235"/>
                            <a:pt x="204790" y="189683"/>
                          </a:cubicBezTo>
                          <a:cubicBezTo>
                            <a:pt x="206872" y="187756"/>
                            <a:pt x="207643" y="185289"/>
                            <a:pt x="206872" y="182590"/>
                          </a:cubicBezTo>
                          <a:cubicBezTo>
                            <a:pt x="206178" y="180122"/>
                            <a:pt x="204404" y="178580"/>
                            <a:pt x="201860" y="177963"/>
                          </a:cubicBezTo>
                          <a:cubicBezTo>
                            <a:pt x="199007" y="177269"/>
                            <a:pt x="196848" y="178657"/>
                            <a:pt x="194843" y="180508"/>
                          </a:cubicBezTo>
                          <a:cubicBezTo>
                            <a:pt x="177648" y="196623"/>
                            <a:pt x="160376" y="212662"/>
                            <a:pt x="143181" y="228700"/>
                          </a:cubicBezTo>
                          <a:cubicBezTo>
                            <a:pt x="142487" y="229394"/>
                            <a:pt x="141716" y="230011"/>
                            <a:pt x="141100" y="230782"/>
                          </a:cubicBezTo>
                          <a:cubicBezTo>
                            <a:pt x="139403" y="233018"/>
                            <a:pt x="139172" y="235485"/>
                            <a:pt x="140483" y="237953"/>
                          </a:cubicBezTo>
                          <a:cubicBezTo>
                            <a:pt x="141793" y="240343"/>
                            <a:pt x="143875" y="241500"/>
                            <a:pt x="147576" y="241654"/>
                          </a:cubicBezTo>
                          <a:close/>
                          <a:moveTo>
                            <a:pt x="17651" y="177809"/>
                          </a:moveTo>
                          <a:cubicBezTo>
                            <a:pt x="13796" y="177732"/>
                            <a:pt x="11328" y="179351"/>
                            <a:pt x="10249" y="181819"/>
                          </a:cubicBezTo>
                          <a:cubicBezTo>
                            <a:pt x="9092" y="184440"/>
                            <a:pt x="9632" y="187293"/>
                            <a:pt x="11868" y="189452"/>
                          </a:cubicBezTo>
                          <a:cubicBezTo>
                            <a:pt x="15877" y="193308"/>
                            <a:pt x="19964" y="197086"/>
                            <a:pt x="24051" y="200864"/>
                          </a:cubicBezTo>
                          <a:cubicBezTo>
                            <a:pt x="37699" y="213587"/>
                            <a:pt x="51347" y="226309"/>
                            <a:pt x="64918" y="239032"/>
                          </a:cubicBezTo>
                          <a:cubicBezTo>
                            <a:pt x="68464" y="242348"/>
                            <a:pt x="72551" y="242502"/>
                            <a:pt x="75327" y="239495"/>
                          </a:cubicBezTo>
                          <a:cubicBezTo>
                            <a:pt x="78026" y="236565"/>
                            <a:pt x="77563" y="232555"/>
                            <a:pt x="74170" y="229317"/>
                          </a:cubicBezTo>
                          <a:cubicBezTo>
                            <a:pt x="72397" y="227620"/>
                            <a:pt x="70546" y="226001"/>
                            <a:pt x="68773" y="224305"/>
                          </a:cubicBezTo>
                          <a:cubicBezTo>
                            <a:pt x="53197" y="209809"/>
                            <a:pt x="37699" y="195235"/>
                            <a:pt x="22123" y="180816"/>
                          </a:cubicBezTo>
                          <a:cubicBezTo>
                            <a:pt x="20581" y="179351"/>
                            <a:pt x="18576" y="178426"/>
                            <a:pt x="17651" y="177809"/>
                          </a:cubicBezTo>
                          <a:close/>
                          <a:moveTo>
                            <a:pt x="108714" y="36472"/>
                          </a:moveTo>
                          <a:cubicBezTo>
                            <a:pt x="108483" y="36472"/>
                            <a:pt x="108252" y="36472"/>
                            <a:pt x="108098" y="36549"/>
                          </a:cubicBezTo>
                          <a:cubicBezTo>
                            <a:pt x="105861" y="46187"/>
                            <a:pt x="103625" y="55903"/>
                            <a:pt x="101466" y="65233"/>
                          </a:cubicBezTo>
                          <a:cubicBezTo>
                            <a:pt x="104088" y="66698"/>
                            <a:pt x="106324" y="67931"/>
                            <a:pt x="108406" y="69088"/>
                          </a:cubicBezTo>
                          <a:cubicBezTo>
                            <a:pt x="110719" y="67854"/>
                            <a:pt x="112955" y="66621"/>
                            <a:pt x="115423" y="65233"/>
                          </a:cubicBezTo>
                          <a:cubicBezTo>
                            <a:pt x="113264" y="55748"/>
                            <a:pt x="110951" y="46110"/>
                            <a:pt x="108714" y="36472"/>
                          </a:cubicBezTo>
                          <a:close/>
                        </a:path>
                      </a:pathLst>
                    </a:custGeom>
                    <a:solidFill>
                      <a:srgbClr val="FFFFFF"/>
                    </a:solidFill>
                    <a:ln w="7706" cap="flat">
                      <a:noFill/>
                      <a:prstDash val="solid"/>
                      <a:miter/>
                    </a:ln>
                  </p:spPr>
                  <p:txBody>
                    <a:bodyPr rtlCol="0" anchor="ctr"/>
                    <a:lstStyle/>
                    <a:p>
                      <a:endParaRPr lang="en-US"/>
                    </a:p>
                  </p:txBody>
                </p:sp>
                <p:sp>
                  <p:nvSpPr>
                    <p:cNvPr id="51" name="Graphic 4">
                      <a:extLst>
                        <a:ext uri="{FF2B5EF4-FFF2-40B4-BE49-F238E27FC236}">
                          <a16:creationId xmlns:a16="http://schemas.microsoft.com/office/drawing/2014/main" xmlns="" id="{34D79C85-4ABA-477A-8BBF-5AB0BE0701F1}"/>
                        </a:ext>
                      </a:extLst>
                    </p:cNvPr>
                    <p:cNvSpPr/>
                    <p:nvPr/>
                  </p:nvSpPr>
                  <p:spPr>
                    <a:xfrm>
                      <a:off x="3591143" y="4955025"/>
                      <a:ext cx="9717" cy="9794"/>
                    </a:xfrm>
                    <a:custGeom>
                      <a:avLst/>
                      <a:gdLst>
                        <a:gd name="connsiteX0" fmla="*/ 4781 w 9717"/>
                        <a:gd name="connsiteY0" fmla="*/ 2 h 9794"/>
                        <a:gd name="connsiteX1" fmla="*/ 9715 w 9717"/>
                        <a:gd name="connsiteY1" fmla="*/ 4706 h 9794"/>
                        <a:gd name="connsiteX2" fmla="*/ 4858 w 9717"/>
                        <a:gd name="connsiteY2" fmla="*/ 9795 h 9794"/>
                        <a:gd name="connsiteX3" fmla="*/ 0 w 9717"/>
                        <a:gd name="connsiteY3" fmla="*/ 4937 h 9794"/>
                        <a:gd name="connsiteX4" fmla="*/ 4781 w 9717"/>
                        <a:gd name="connsiteY4" fmla="*/ 2 h 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7" h="9794">
                          <a:moveTo>
                            <a:pt x="4781" y="2"/>
                          </a:moveTo>
                          <a:cubicBezTo>
                            <a:pt x="7479" y="-75"/>
                            <a:pt x="9638" y="1930"/>
                            <a:pt x="9715" y="4706"/>
                          </a:cubicBezTo>
                          <a:cubicBezTo>
                            <a:pt x="9793" y="7482"/>
                            <a:pt x="7634" y="9795"/>
                            <a:pt x="4858" y="9795"/>
                          </a:cubicBezTo>
                          <a:cubicBezTo>
                            <a:pt x="2236" y="9795"/>
                            <a:pt x="0" y="7559"/>
                            <a:pt x="0" y="4937"/>
                          </a:cubicBezTo>
                          <a:cubicBezTo>
                            <a:pt x="0" y="2239"/>
                            <a:pt x="2082" y="79"/>
                            <a:pt x="4781" y="2"/>
                          </a:cubicBezTo>
                          <a:close/>
                        </a:path>
                      </a:pathLst>
                    </a:custGeom>
                    <a:solidFill>
                      <a:srgbClr val="FFFFFF"/>
                    </a:solidFill>
                    <a:ln w="7706" cap="flat">
                      <a:noFill/>
                      <a:prstDash val="solid"/>
                      <a:miter/>
                    </a:ln>
                  </p:spPr>
                  <p:txBody>
                    <a:bodyPr rtlCol="0" anchor="ctr"/>
                    <a:lstStyle/>
                    <a:p>
                      <a:endParaRPr lang="en-US"/>
                    </a:p>
                  </p:txBody>
                </p:sp>
              </p:grpSp>
            </p:grpSp>
            <p:grpSp>
              <p:nvGrpSpPr>
                <p:cNvPr id="17" name="Graphic 4">
                  <a:extLst>
                    <a:ext uri="{FF2B5EF4-FFF2-40B4-BE49-F238E27FC236}">
                      <a16:creationId xmlns:a16="http://schemas.microsoft.com/office/drawing/2014/main" xmlns="" id="{4A9486A1-8018-4BFA-8C75-729C7271CE96}"/>
                    </a:ext>
                  </a:extLst>
                </p:cNvPr>
                <p:cNvGrpSpPr/>
                <p:nvPr/>
              </p:nvGrpSpPr>
              <p:grpSpPr>
                <a:xfrm>
                  <a:off x="6872129" y="1261518"/>
                  <a:ext cx="1807082" cy="1790427"/>
                  <a:chOff x="6872129" y="1261518"/>
                  <a:chExt cx="1807082" cy="1790427"/>
                </a:xfrm>
              </p:grpSpPr>
              <p:sp>
                <p:nvSpPr>
                  <p:cNvPr id="34" name="Graphic 4">
                    <a:extLst>
                      <a:ext uri="{FF2B5EF4-FFF2-40B4-BE49-F238E27FC236}">
                        <a16:creationId xmlns:a16="http://schemas.microsoft.com/office/drawing/2014/main" xmlns="" id="{6D02FF2C-FC05-4861-B07A-B5FC03257B80}"/>
                      </a:ext>
                    </a:extLst>
                  </p:cNvPr>
                  <p:cNvSpPr/>
                  <p:nvPr/>
                </p:nvSpPr>
                <p:spPr>
                  <a:xfrm>
                    <a:off x="6872129" y="1261518"/>
                    <a:ext cx="1807082" cy="1790427"/>
                  </a:xfrm>
                  <a:custGeom>
                    <a:avLst/>
                    <a:gdLst>
                      <a:gd name="connsiteX0" fmla="*/ 1807083 w 1807082"/>
                      <a:gd name="connsiteY0" fmla="*/ 1542760 h 1790427"/>
                      <a:gd name="connsiteX1" fmla="*/ 402345 w 1807082"/>
                      <a:gd name="connsiteY1" fmla="*/ 1790428 h 1790427"/>
                      <a:gd name="connsiteX2" fmla="*/ 0 w 1807082"/>
                      <a:gd name="connsiteY2" fmla="*/ 1092994 h 1790427"/>
                      <a:gd name="connsiteX3" fmla="*/ 917035 w 1807082"/>
                      <a:gd name="connsiteY3" fmla="*/ 0 h 1790427"/>
                      <a:gd name="connsiteX4" fmla="*/ 1807083 w 1807082"/>
                      <a:gd name="connsiteY4" fmla="*/ 1542760 h 1790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082" h="1790427">
                        <a:moveTo>
                          <a:pt x="1807083" y="1542760"/>
                        </a:moveTo>
                        <a:lnTo>
                          <a:pt x="402345" y="1790428"/>
                        </a:lnTo>
                        <a:cubicBezTo>
                          <a:pt x="334260" y="1527878"/>
                          <a:pt x="196006" y="1285685"/>
                          <a:pt x="0" y="1092994"/>
                        </a:cubicBezTo>
                        <a:lnTo>
                          <a:pt x="917035" y="0"/>
                        </a:lnTo>
                        <a:cubicBezTo>
                          <a:pt x="1369577" y="412061"/>
                          <a:pt x="1678160" y="954278"/>
                          <a:pt x="1807083" y="1542760"/>
                        </a:cubicBezTo>
                        <a:close/>
                      </a:path>
                    </a:pathLst>
                  </a:custGeom>
                  <a:solidFill>
                    <a:srgbClr val="F4A640"/>
                  </a:solidFill>
                  <a:ln w="7706" cap="flat">
                    <a:noFill/>
                    <a:prstDash val="solid"/>
                    <a:miter/>
                  </a:ln>
                </p:spPr>
                <p:txBody>
                  <a:bodyPr rtlCol="0" anchor="ctr"/>
                  <a:lstStyle/>
                  <a:p>
                    <a:endParaRPr lang="en-US"/>
                  </a:p>
                </p:txBody>
              </p:sp>
              <p:grpSp>
                <p:nvGrpSpPr>
                  <p:cNvPr id="35" name="Graphic 4">
                    <a:extLst>
                      <a:ext uri="{FF2B5EF4-FFF2-40B4-BE49-F238E27FC236}">
                        <a16:creationId xmlns:a16="http://schemas.microsoft.com/office/drawing/2014/main" xmlns="" id="{6B48A688-5F71-4E6D-81A4-1598B77DB1E8}"/>
                      </a:ext>
                    </a:extLst>
                  </p:cNvPr>
                  <p:cNvGrpSpPr/>
                  <p:nvPr/>
                </p:nvGrpSpPr>
                <p:grpSpPr>
                  <a:xfrm>
                    <a:off x="7519597" y="2223584"/>
                    <a:ext cx="518622" cy="112267"/>
                    <a:chOff x="7519597" y="2223584"/>
                    <a:chExt cx="518622" cy="112267"/>
                  </a:xfrm>
                  <a:solidFill>
                    <a:srgbClr val="FFFFFF"/>
                  </a:solidFill>
                </p:grpSpPr>
                <p:sp>
                  <p:nvSpPr>
                    <p:cNvPr id="41" name="Graphic 4">
                      <a:extLst>
                        <a:ext uri="{FF2B5EF4-FFF2-40B4-BE49-F238E27FC236}">
                          <a16:creationId xmlns:a16="http://schemas.microsoft.com/office/drawing/2014/main" xmlns="" id="{2B9B9AB1-9048-4611-8364-5B06FF06A47D}"/>
                        </a:ext>
                      </a:extLst>
                    </p:cNvPr>
                    <p:cNvSpPr/>
                    <p:nvPr/>
                  </p:nvSpPr>
                  <p:spPr>
                    <a:xfrm>
                      <a:off x="7519597" y="2224046"/>
                      <a:ext cx="62302" cy="111805"/>
                    </a:xfrm>
                    <a:custGeom>
                      <a:avLst/>
                      <a:gdLst>
                        <a:gd name="connsiteX0" fmla="*/ 13031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52510 h 111805"/>
                        <a:gd name="connsiteX7" fmla="*/ 59295 w 62302"/>
                        <a:gd name="connsiteY7" fmla="*/ 52510 h 111805"/>
                        <a:gd name="connsiteX8" fmla="*/ 59295 w 62302"/>
                        <a:gd name="connsiteY8" fmla="*/ 64076 h 111805"/>
                        <a:gd name="connsiteX9" fmla="*/ 12954 w 62302"/>
                        <a:gd name="connsiteY9" fmla="*/ 64076 h 111805"/>
                        <a:gd name="connsiteX10" fmla="*/ 12954 w 62302"/>
                        <a:gd name="connsiteY1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02" h="111805">
                          <a:moveTo>
                            <a:pt x="13031" y="111805"/>
                          </a:moveTo>
                          <a:lnTo>
                            <a:pt x="0" y="111805"/>
                          </a:lnTo>
                          <a:lnTo>
                            <a:pt x="0" y="0"/>
                          </a:lnTo>
                          <a:lnTo>
                            <a:pt x="62302" y="0"/>
                          </a:lnTo>
                          <a:lnTo>
                            <a:pt x="62302" y="11566"/>
                          </a:lnTo>
                          <a:lnTo>
                            <a:pt x="12954" y="11566"/>
                          </a:lnTo>
                          <a:lnTo>
                            <a:pt x="12954" y="52510"/>
                          </a:lnTo>
                          <a:lnTo>
                            <a:pt x="59295" y="52510"/>
                          </a:lnTo>
                          <a:lnTo>
                            <a:pt x="59295" y="64076"/>
                          </a:lnTo>
                          <a:lnTo>
                            <a:pt x="12954" y="64076"/>
                          </a:lnTo>
                          <a:lnTo>
                            <a:pt x="12954" y="111805"/>
                          </a:lnTo>
                          <a:close/>
                        </a:path>
                      </a:pathLst>
                    </a:custGeom>
                    <a:solidFill>
                      <a:srgbClr val="FFFFFF"/>
                    </a:solidFill>
                    <a:ln w="7706" cap="flat">
                      <a:noFill/>
                      <a:prstDash val="solid"/>
                      <a:miter/>
                    </a:ln>
                  </p:spPr>
                  <p:txBody>
                    <a:bodyPr rtlCol="0" anchor="ctr"/>
                    <a:lstStyle/>
                    <a:p>
                      <a:endParaRPr lang="en-US"/>
                    </a:p>
                  </p:txBody>
                </p:sp>
                <p:sp>
                  <p:nvSpPr>
                    <p:cNvPr id="42" name="Graphic 4">
                      <a:extLst>
                        <a:ext uri="{FF2B5EF4-FFF2-40B4-BE49-F238E27FC236}">
                          <a16:creationId xmlns:a16="http://schemas.microsoft.com/office/drawing/2014/main" xmlns="" id="{07EE39E9-A9C1-4131-8CED-C12A91BA9C5E}"/>
                        </a:ext>
                      </a:extLst>
                    </p:cNvPr>
                    <p:cNvSpPr/>
                    <p:nvPr/>
                  </p:nvSpPr>
                  <p:spPr>
                    <a:xfrm>
                      <a:off x="7585061" y="2223584"/>
                      <a:ext cx="99082" cy="112267"/>
                    </a:xfrm>
                    <a:custGeom>
                      <a:avLst/>
                      <a:gdLst>
                        <a:gd name="connsiteX0" fmla="*/ 85666 w 99082"/>
                        <a:gd name="connsiteY0" fmla="*/ 112268 h 112267"/>
                        <a:gd name="connsiteX1" fmla="*/ 71787 w 99082"/>
                        <a:gd name="connsiteY1" fmla="*/ 76721 h 112267"/>
                        <a:gd name="connsiteX2" fmla="*/ 26987 w 99082"/>
                        <a:gd name="connsiteY2" fmla="*/ 76721 h 112267"/>
                        <a:gd name="connsiteX3" fmla="*/ 13185 w 99082"/>
                        <a:gd name="connsiteY3" fmla="*/ 112268 h 112267"/>
                        <a:gd name="connsiteX4" fmla="*/ 0 w 99082"/>
                        <a:gd name="connsiteY4" fmla="*/ 112268 h 112267"/>
                        <a:gd name="connsiteX5" fmla="*/ 44182 w 99082"/>
                        <a:gd name="connsiteY5" fmla="*/ 0 h 112267"/>
                        <a:gd name="connsiteX6" fmla="*/ 55131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1"/>
                          </a:lnTo>
                          <a:lnTo>
                            <a:pt x="26987" y="76721"/>
                          </a:lnTo>
                          <a:lnTo>
                            <a:pt x="13185" y="112268"/>
                          </a:lnTo>
                          <a:lnTo>
                            <a:pt x="0" y="112268"/>
                          </a:lnTo>
                          <a:lnTo>
                            <a:pt x="44182" y="0"/>
                          </a:lnTo>
                          <a:lnTo>
                            <a:pt x="55131" y="0"/>
                          </a:lnTo>
                          <a:lnTo>
                            <a:pt x="99082" y="112268"/>
                          </a:lnTo>
                          <a:lnTo>
                            <a:pt x="85666" y="112268"/>
                          </a:lnTo>
                          <a:close/>
                          <a:moveTo>
                            <a:pt x="67700" y="65001"/>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43" name="Graphic 4">
                      <a:extLst>
                        <a:ext uri="{FF2B5EF4-FFF2-40B4-BE49-F238E27FC236}">
                          <a16:creationId xmlns:a16="http://schemas.microsoft.com/office/drawing/2014/main" xmlns="" id="{C0D9DB8E-A95C-4754-B3B7-9EFD64C47589}"/>
                        </a:ext>
                      </a:extLst>
                    </p:cNvPr>
                    <p:cNvSpPr/>
                    <p:nvPr/>
                  </p:nvSpPr>
                  <p:spPr>
                    <a:xfrm>
                      <a:off x="7699565" y="2224046"/>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3 h 111805"/>
                        <a:gd name="connsiteX4" fmla="*/ 12029 w 110725"/>
                        <a:gd name="connsiteY4" fmla="*/ 111805 h 111805"/>
                        <a:gd name="connsiteX5" fmla="*/ 0 w 110725"/>
                        <a:gd name="connsiteY5" fmla="*/ 111805 h 111805"/>
                        <a:gd name="connsiteX6" fmla="*/ 0 w 110725"/>
                        <a:gd name="connsiteY6" fmla="*/ 0 h 111805"/>
                        <a:gd name="connsiteX7" fmla="*/ 19586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7"/>
                            <a:pt x="12029" y="40713"/>
                          </a:cubicBezTo>
                          <a:lnTo>
                            <a:pt x="12029" y="111805"/>
                          </a:lnTo>
                          <a:lnTo>
                            <a:pt x="0" y="111805"/>
                          </a:lnTo>
                          <a:lnTo>
                            <a:pt x="0" y="0"/>
                          </a:lnTo>
                          <a:lnTo>
                            <a:pt x="19586" y="0"/>
                          </a:lnTo>
                          <a:lnTo>
                            <a:pt x="54977" y="92220"/>
                          </a:lnTo>
                          <a:lnTo>
                            <a:pt x="55594" y="92220"/>
                          </a:lnTo>
                          <a:lnTo>
                            <a:pt x="91295" y="0"/>
                          </a:lnTo>
                          <a:lnTo>
                            <a:pt x="110726" y="0"/>
                          </a:lnTo>
                          <a:lnTo>
                            <a:pt x="110726" y="111805"/>
                          </a:lnTo>
                          <a:lnTo>
                            <a:pt x="97695" y="111805"/>
                          </a:lnTo>
                          <a:lnTo>
                            <a:pt x="97695" y="39787"/>
                          </a:lnTo>
                          <a:cubicBezTo>
                            <a:pt x="97695" y="31537"/>
                            <a:pt x="98081" y="22592"/>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44" name="Graphic 4">
                      <a:extLst>
                        <a:ext uri="{FF2B5EF4-FFF2-40B4-BE49-F238E27FC236}">
                          <a16:creationId xmlns:a16="http://schemas.microsoft.com/office/drawing/2014/main" xmlns="" id="{1274DF45-0442-4844-8E86-59BA3123E4C5}"/>
                        </a:ext>
                      </a:extLst>
                    </p:cNvPr>
                    <p:cNvSpPr/>
                    <p:nvPr/>
                  </p:nvSpPr>
                  <p:spPr>
                    <a:xfrm>
                      <a:off x="7840980" y="2224046"/>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45" name="Graphic 4">
                      <a:extLst>
                        <a:ext uri="{FF2B5EF4-FFF2-40B4-BE49-F238E27FC236}">
                          <a16:creationId xmlns:a16="http://schemas.microsoft.com/office/drawing/2014/main" xmlns="" id="{9C99B46B-F7A5-4B19-9CFA-4E3CCE504F73}"/>
                        </a:ext>
                      </a:extLst>
                    </p:cNvPr>
                    <p:cNvSpPr/>
                    <p:nvPr/>
                  </p:nvSpPr>
                  <p:spPr>
                    <a:xfrm>
                      <a:off x="7884622" y="2224046"/>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46" name="Graphic 4">
                      <a:extLst>
                        <a:ext uri="{FF2B5EF4-FFF2-40B4-BE49-F238E27FC236}">
                          <a16:creationId xmlns:a16="http://schemas.microsoft.com/office/drawing/2014/main" xmlns="" id="{A0B7FE34-AB0E-4635-9CA4-6D8F4B277329}"/>
                        </a:ext>
                      </a:extLst>
                    </p:cNvPr>
                    <p:cNvSpPr/>
                    <p:nvPr/>
                  </p:nvSpPr>
                  <p:spPr>
                    <a:xfrm>
                      <a:off x="7950472" y="2224046"/>
                      <a:ext cx="87747" cy="111805"/>
                    </a:xfrm>
                    <a:custGeom>
                      <a:avLst/>
                      <a:gdLst>
                        <a:gd name="connsiteX0" fmla="*/ 43874 w 87747"/>
                        <a:gd name="connsiteY0" fmla="*/ 55903 h 111805"/>
                        <a:gd name="connsiteX1" fmla="*/ 73714 w 87747"/>
                        <a:gd name="connsiteY1" fmla="*/ 0 h 111805"/>
                        <a:gd name="connsiteX2" fmla="*/ 87747 w 87747"/>
                        <a:gd name="connsiteY2" fmla="*/ 0 h 111805"/>
                        <a:gd name="connsiteX3" fmla="*/ 50428 w 87747"/>
                        <a:gd name="connsiteY3" fmla="*/ 68471 h 111805"/>
                        <a:gd name="connsiteX4" fmla="*/ 50428 w 87747"/>
                        <a:gd name="connsiteY4" fmla="*/ 111805 h 111805"/>
                        <a:gd name="connsiteX5" fmla="*/ 37242 w 87747"/>
                        <a:gd name="connsiteY5" fmla="*/ 111805 h 111805"/>
                        <a:gd name="connsiteX6" fmla="*/ 37242 w 87747"/>
                        <a:gd name="connsiteY6" fmla="*/ 69088 h 111805"/>
                        <a:gd name="connsiteX7" fmla="*/ 0 w 87747"/>
                        <a:gd name="connsiteY7" fmla="*/ 0 h 111805"/>
                        <a:gd name="connsiteX8" fmla="*/ 14187 w 87747"/>
                        <a:gd name="connsiteY8" fmla="*/ 0 h 111805"/>
                        <a:gd name="connsiteX9" fmla="*/ 43874 w 87747"/>
                        <a:gd name="connsiteY9" fmla="*/ 55903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47" h="111805">
                          <a:moveTo>
                            <a:pt x="43874" y="55903"/>
                          </a:moveTo>
                          <a:lnTo>
                            <a:pt x="73714" y="0"/>
                          </a:lnTo>
                          <a:lnTo>
                            <a:pt x="87747" y="0"/>
                          </a:lnTo>
                          <a:lnTo>
                            <a:pt x="50428" y="68471"/>
                          </a:lnTo>
                          <a:lnTo>
                            <a:pt x="50428" y="111805"/>
                          </a:lnTo>
                          <a:lnTo>
                            <a:pt x="37242" y="111805"/>
                          </a:lnTo>
                          <a:lnTo>
                            <a:pt x="37242" y="69088"/>
                          </a:lnTo>
                          <a:lnTo>
                            <a:pt x="0" y="0"/>
                          </a:lnTo>
                          <a:lnTo>
                            <a:pt x="14187" y="0"/>
                          </a:lnTo>
                          <a:lnTo>
                            <a:pt x="43874" y="55903"/>
                          </a:lnTo>
                          <a:close/>
                        </a:path>
                      </a:pathLst>
                    </a:custGeom>
                    <a:solidFill>
                      <a:srgbClr val="FFFFFF"/>
                    </a:solidFill>
                    <a:ln w="7706" cap="flat">
                      <a:noFill/>
                      <a:prstDash val="solid"/>
                      <a:miter/>
                    </a:ln>
                  </p:spPr>
                  <p:txBody>
                    <a:bodyPr rtlCol="0" anchor="ctr"/>
                    <a:lstStyle/>
                    <a:p>
                      <a:endParaRPr lang="en-US"/>
                    </a:p>
                  </p:txBody>
                </p:sp>
              </p:grpSp>
              <p:grpSp>
                <p:nvGrpSpPr>
                  <p:cNvPr id="36" name="Graphic 4">
                    <a:extLst>
                      <a:ext uri="{FF2B5EF4-FFF2-40B4-BE49-F238E27FC236}">
                        <a16:creationId xmlns:a16="http://schemas.microsoft.com/office/drawing/2014/main" xmlns="" id="{AC9B1AD4-15F9-4F32-B4B9-7E3CDD12A765}"/>
                      </a:ext>
                    </a:extLst>
                  </p:cNvPr>
                  <p:cNvGrpSpPr/>
                  <p:nvPr/>
                </p:nvGrpSpPr>
                <p:grpSpPr>
                  <a:xfrm>
                    <a:off x="8348894" y="2471940"/>
                    <a:ext cx="213361" cy="294014"/>
                    <a:chOff x="8348894" y="2471940"/>
                    <a:chExt cx="213361" cy="294014"/>
                  </a:xfrm>
                  <a:solidFill>
                    <a:srgbClr val="FFFFFF"/>
                  </a:solidFill>
                </p:grpSpPr>
                <p:sp>
                  <p:nvSpPr>
                    <p:cNvPr id="37" name="Graphic 4">
                      <a:extLst>
                        <a:ext uri="{FF2B5EF4-FFF2-40B4-BE49-F238E27FC236}">
                          <a16:creationId xmlns:a16="http://schemas.microsoft.com/office/drawing/2014/main" xmlns="" id="{AE10794D-38E8-4B86-9069-8DC3EBD1C643}"/>
                        </a:ext>
                      </a:extLst>
                    </p:cNvPr>
                    <p:cNvSpPr/>
                    <p:nvPr/>
                  </p:nvSpPr>
                  <p:spPr>
                    <a:xfrm>
                      <a:off x="8348894" y="2540338"/>
                      <a:ext cx="213361" cy="225616"/>
                    </a:xfrm>
                    <a:custGeom>
                      <a:avLst/>
                      <a:gdLst>
                        <a:gd name="connsiteX0" fmla="*/ 84423 w 213361"/>
                        <a:gd name="connsiteY0" fmla="*/ 122910 h 225616"/>
                        <a:gd name="connsiteX1" fmla="*/ 84423 w 213361"/>
                        <a:gd name="connsiteY1" fmla="*/ 182051 h 225616"/>
                        <a:gd name="connsiteX2" fmla="*/ 84577 w 213361"/>
                        <a:gd name="connsiteY2" fmla="*/ 213357 h 225616"/>
                        <a:gd name="connsiteX3" fmla="*/ 87044 w 213361"/>
                        <a:gd name="connsiteY3" fmla="*/ 225308 h 225616"/>
                        <a:gd name="connsiteX4" fmla="*/ 52655 w 213361"/>
                        <a:gd name="connsiteY4" fmla="*/ 225154 h 225616"/>
                        <a:gd name="connsiteX5" fmla="*/ 41782 w 213361"/>
                        <a:gd name="connsiteY5" fmla="*/ 211892 h 225616"/>
                        <a:gd name="connsiteX6" fmla="*/ 41782 w 213361"/>
                        <a:gd name="connsiteY6" fmla="*/ 157377 h 225616"/>
                        <a:gd name="connsiteX7" fmla="*/ 41782 w 213361"/>
                        <a:gd name="connsiteY7" fmla="*/ 151594 h 225616"/>
                        <a:gd name="connsiteX8" fmla="*/ 31759 w 213361"/>
                        <a:gd name="connsiteY8" fmla="*/ 151594 h 225616"/>
                        <a:gd name="connsiteX9" fmla="*/ 25050 w 213361"/>
                        <a:gd name="connsiteY9" fmla="*/ 143498 h 225616"/>
                        <a:gd name="connsiteX10" fmla="*/ 35460 w 213361"/>
                        <a:gd name="connsiteY10" fmla="*/ 97850 h 225616"/>
                        <a:gd name="connsiteX11" fmla="*/ 46178 w 213361"/>
                        <a:gd name="connsiteY11" fmla="*/ 51817 h 225616"/>
                        <a:gd name="connsiteX12" fmla="*/ 46563 w 213361"/>
                        <a:gd name="connsiteY12" fmla="*/ 49041 h 225616"/>
                        <a:gd name="connsiteX13" fmla="*/ 43556 w 213361"/>
                        <a:gd name="connsiteY13" fmla="*/ 45032 h 225616"/>
                        <a:gd name="connsiteX14" fmla="*/ 39778 w 213361"/>
                        <a:gd name="connsiteY14" fmla="*/ 47499 h 225616"/>
                        <a:gd name="connsiteX15" fmla="*/ 37002 w 213361"/>
                        <a:gd name="connsiteY15" fmla="*/ 56984 h 225616"/>
                        <a:gd name="connsiteX16" fmla="*/ 21041 w 213361"/>
                        <a:gd name="connsiteY16" fmla="*/ 109416 h 225616"/>
                        <a:gd name="connsiteX17" fmla="*/ 7547 w 213361"/>
                        <a:gd name="connsiteY17" fmla="*/ 117821 h 225616"/>
                        <a:gd name="connsiteX18" fmla="*/ 684 w 213361"/>
                        <a:gd name="connsiteY18" fmla="*/ 103479 h 225616"/>
                        <a:gd name="connsiteX19" fmla="*/ 22043 w 213361"/>
                        <a:gd name="connsiteY19" fmla="*/ 33929 h 225616"/>
                        <a:gd name="connsiteX20" fmla="*/ 53734 w 213361"/>
                        <a:gd name="connsiteY20" fmla="*/ 11336 h 225616"/>
                        <a:gd name="connsiteX21" fmla="*/ 94987 w 213361"/>
                        <a:gd name="connsiteY21" fmla="*/ 11490 h 225616"/>
                        <a:gd name="connsiteX22" fmla="*/ 98610 w 213361"/>
                        <a:gd name="connsiteY22" fmla="*/ 10025 h 225616"/>
                        <a:gd name="connsiteX23" fmla="*/ 126446 w 213361"/>
                        <a:gd name="connsiteY23" fmla="*/ 1 h 225616"/>
                        <a:gd name="connsiteX24" fmla="*/ 168161 w 213361"/>
                        <a:gd name="connsiteY24" fmla="*/ 1 h 225616"/>
                        <a:gd name="connsiteX25" fmla="*/ 207794 w 213361"/>
                        <a:gd name="connsiteY25" fmla="*/ 38092 h 225616"/>
                        <a:gd name="connsiteX26" fmla="*/ 213038 w 213361"/>
                        <a:gd name="connsiteY26" fmla="*/ 101860 h 225616"/>
                        <a:gd name="connsiteX27" fmla="*/ 213346 w 213361"/>
                        <a:gd name="connsiteY27" fmla="*/ 107566 h 225616"/>
                        <a:gd name="connsiteX28" fmla="*/ 203553 w 213361"/>
                        <a:gd name="connsiteY28" fmla="*/ 119055 h 225616"/>
                        <a:gd name="connsiteX29" fmla="*/ 191524 w 213361"/>
                        <a:gd name="connsiteY29" fmla="*/ 110650 h 225616"/>
                        <a:gd name="connsiteX30" fmla="*/ 189828 w 213361"/>
                        <a:gd name="connsiteY30" fmla="*/ 96077 h 225616"/>
                        <a:gd name="connsiteX31" fmla="*/ 185819 w 213361"/>
                        <a:gd name="connsiteY31" fmla="*/ 43644 h 225616"/>
                        <a:gd name="connsiteX32" fmla="*/ 185665 w 213361"/>
                        <a:gd name="connsiteY32" fmla="*/ 41794 h 225616"/>
                        <a:gd name="connsiteX33" fmla="*/ 181423 w 213361"/>
                        <a:gd name="connsiteY33" fmla="*/ 36165 h 225616"/>
                        <a:gd name="connsiteX34" fmla="*/ 178417 w 213361"/>
                        <a:gd name="connsiteY34" fmla="*/ 42333 h 225616"/>
                        <a:gd name="connsiteX35" fmla="*/ 178339 w 213361"/>
                        <a:gd name="connsiteY35" fmla="*/ 208807 h 225616"/>
                        <a:gd name="connsiteX36" fmla="*/ 161299 w 213361"/>
                        <a:gd name="connsiteY36" fmla="*/ 225617 h 225616"/>
                        <a:gd name="connsiteX37" fmla="*/ 122899 w 213361"/>
                        <a:gd name="connsiteY37" fmla="*/ 225617 h 225616"/>
                        <a:gd name="connsiteX38" fmla="*/ 127988 w 213361"/>
                        <a:gd name="connsiteY38" fmla="*/ 209656 h 225616"/>
                        <a:gd name="connsiteX39" fmla="*/ 127911 w 213361"/>
                        <a:gd name="connsiteY39" fmla="*/ 127614 h 225616"/>
                        <a:gd name="connsiteX40" fmla="*/ 131844 w 213361"/>
                        <a:gd name="connsiteY40" fmla="*/ 121291 h 225616"/>
                        <a:gd name="connsiteX41" fmla="*/ 157366 w 213361"/>
                        <a:gd name="connsiteY41" fmla="*/ 90834 h 225616"/>
                        <a:gd name="connsiteX42" fmla="*/ 154436 w 213361"/>
                        <a:gd name="connsiteY42" fmla="*/ 81658 h 225616"/>
                        <a:gd name="connsiteX43" fmla="*/ 146109 w 213361"/>
                        <a:gd name="connsiteY43" fmla="*/ 81041 h 225616"/>
                        <a:gd name="connsiteX44" fmla="*/ 142176 w 213361"/>
                        <a:gd name="connsiteY44" fmla="*/ 85899 h 225616"/>
                        <a:gd name="connsiteX45" fmla="*/ 116731 w 213361"/>
                        <a:gd name="connsiteY45" fmla="*/ 108491 h 225616"/>
                        <a:gd name="connsiteX46" fmla="*/ 86736 w 213361"/>
                        <a:gd name="connsiteY46" fmla="*/ 105176 h 225616"/>
                        <a:gd name="connsiteX47" fmla="*/ 71083 w 213361"/>
                        <a:gd name="connsiteY47" fmla="*/ 85899 h 225616"/>
                        <a:gd name="connsiteX48" fmla="*/ 61676 w 213361"/>
                        <a:gd name="connsiteY48" fmla="*/ 80116 h 225616"/>
                        <a:gd name="connsiteX49" fmla="*/ 55662 w 213361"/>
                        <a:gd name="connsiteY49" fmla="*/ 89831 h 225616"/>
                        <a:gd name="connsiteX50" fmla="*/ 56433 w 213361"/>
                        <a:gd name="connsiteY50" fmla="*/ 93070 h 225616"/>
                        <a:gd name="connsiteX51" fmla="*/ 84423 w 213361"/>
                        <a:gd name="connsiteY51" fmla="*/ 122910 h 225616"/>
                        <a:gd name="connsiteX52" fmla="*/ 128374 w 213361"/>
                        <a:gd name="connsiteY52" fmla="*/ 80347 h 225616"/>
                        <a:gd name="connsiteX53" fmla="*/ 106861 w 213361"/>
                        <a:gd name="connsiteY53" fmla="*/ 58680 h 225616"/>
                        <a:gd name="connsiteX54" fmla="*/ 84962 w 213361"/>
                        <a:gd name="connsiteY54" fmla="*/ 80501 h 225616"/>
                        <a:gd name="connsiteX55" fmla="*/ 106553 w 213361"/>
                        <a:gd name="connsiteY55" fmla="*/ 102323 h 225616"/>
                        <a:gd name="connsiteX56" fmla="*/ 128374 w 213361"/>
                        <a:gd name="connsiteY56" fmla="*/ 80347 h 22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3361" h="225616">
                          <a:moveTo>
                            <a:pt x="84423" y="122910"/>
                          </a:moveTo>
                          <a:cubicBezTo>
                            <a:pt x="84423" y="142572"/>
                            <a:pt x="84423" y="162312"/>
                            <a:pt x="84423" y="182051"/>
                          </a:cubicBezTo>
                          <a:cubicBezTo>
                            <a:pt x="84423" y="192461"/>
                            <a:pt x="84191" y="202947"/>
                            <a:pt x="84577" y="213357"/>
                          </a:cubicBezTo>
                          <a:cubicBezTo>
                            <a:pt x="84731" y="217289"/>
                            <a:pt x="86196" y="221222"/>
                            <a:pt x="87044" y="225308"/>
                          </a:cubicBezTo>
                          <a:cubicBezTo>
                            <a:pt x="76403" y="225308"/>
                            <a:pt x="64452" y="225771"/>
                            <a:pt x="52655" y="225154"/>
                          </a:cubicBezTo>
                          <a:cubicBezTo>
                            <a:pt x="45869" y="224769"/>
                            <a:pt x="41782" y="218986"/>
                            <a:pt x="41782" y="211892"/>
                          </a:cubicBezTo>
                          <a:cubicBezTo>
                            <a:pt x="41782" y="193695"/>
                            <a:pt x="41782" y="175497"/>
                            <a:pt x="41782" y="157377"/>
                          </a:cubicBezTo>
                          <a:cubicBezTo>
                            <a:pt x="41782" y="155681"/>
                            <a:pt x="41782" y="153907"/>
                            <a:pt x="41782" y="151594"/>
                          </a:cubicBezTo>
                          <a:cubicBezTo>
                            <a:pt x="38235" y="151594"/>
                            <a:pt x="34997" y="151594"/>
                            <a:pt x="31759" y="151594"/>
                          </a:cubicBezTo>
                          <a:cubicBezTo>
                            <a:pt x="24742" y="151594"/>
                            <a:pt x="23508" y="150129"/>
                            <a:pt x="25050" y="143498"/>
                          </a:cubicBezTo>
                          <a:cubicBezTo>
                            <a:pt x="28520" y="128308"/>
                            <a:pt x="31913" y="113041"/>
                            <a:pt x="35460" y="97850"/>
                          </a:cubicBezTo>
                          <a:cubicBezTo>
                            <a:pt x="39007" y="82506"/>
                            <a:pt x="42630" y="67162"/>
                            <a:pt x="46178" y="51817"/>
                          </a:cubicBezTo>
                          <a:cubicBezTo>
                            <a:pt x="46409" y="50892"/>
                            <a:pt x="46872" y="49736"/>
                            <a:pt x="46563" y="49041"/>
                          </a:cubicBezTo>
                          <a:cubicBezTo>
                            <a:pt x="45869" y="47499"/>
                            <a:pt x="44944" y="45572"/>
                            <a:pt x="43556" y="45032"/>
                          </a:cubicBezTo>
                          <a:cubicBezTo>
                            <a:pt x="42785" y="44723"/>
                            <a:pt x="40317" y="46266"/>
                            <a:pt x="39778" y="47499"/>
                          </a:cubicBezTo>
                          <a:cubicBezTo>
                            <a:pt x="38467" y="50506"/>
                            <a:pt x="38004" y="53822"/>
                            <a:pt x="37002" y="56984"/>
                          </a:cubicBezTo>
                          <a:cubicBezTo>
                            <a:pt x="31681" y="74487"/>
                            <a:pt x="26438" y="91990"/>
                            <a:pt x="21041" y="109416"/>
                          </a:cubicBezTo>
                          <a:cubicBezTo>
                            <a:pt x="18882" y="116433"/>
                            <a:pt x="13638" y="119672"/>
                            <a:pt x="7547" y="117821"/>
                          </a:cubicBezTo>
                          <a:cubicBezTo>
                            <a:pt x="1378" y="115971"/>
                            <a:pt x="-1397" y="110573"/>
                            <a:pt x="684" y="103479"/>
                          </a:cubicBezTo>
                          <a:cubicBezTo>
                            <a:pt x="7701" y="80270"/>
                            <a:pt x="14641" y="56984"/>
                            <a:pt x="22043" y="33929"/>
                          </a:cubicBezTo>
                          <a:cubicBezTo>
                            <a:pt x="26515" y="19895"/>
                            <a:pt x="39007" y="11336"/>
                            <a:pt x="53734" y="11336"/>
                          </a:cubicBezTo>
                          <a:cubicBezTo>
                            <a:pt x="67459" y="11336"/>
                            <a:pt x="81261" y="11490"/>
                            <a:pt x="94987" y="11490"/>
                          </a:cubicBezTo>
                          <a:cubicBezTo>
                            <a:pt x="96220" y="11490"/>
                            <a:pt x="97685" y="10874"/>
                            <a:pt x="98610" y="10025"/>
                          </a:cubicBezTo>
                          <a:cubicBezTo>
                            <a:pt x="106630" y="3009"/>
                            <a:pt x="115882" y="-76"/>
                            <a:pt x="126446" y="1"/>
                          </a:cubicBezTo>
                          <a:cubicBezTo>
                            <a:pt x="140326" y="79"/>
                            <a:pt x="154282" y="1"/>
                            <a:pt x="168161" y="1"/>
                          </a:cubicBezTo>
                          <a:cubicBezTo>
                            <a:pt x="190445" y="79"/>
                            <a:pt x="206406" y="15885"/>
                            <a:pt x="207794" y="38092"/>
                          </a:cubicBezTo>
                          <a:cubicBezTo>
                            <a:pt x="209105" y="59374"/>
                            <a:pt x="211264" y="80578"/>
                            <a:pt x="213038" y="101860"/>
                          </a:cubicBezTo>
                          <a:cubicBezTo>
                            <a:pt x="213191" y="103711"/>
                            <a:pt x="213423" y="105638"/>
                            <a:pt x="213346" y="107566"/>
                          </a:cubicBezTo>
                          <a:cubicBezTo>
                            <a:pt x="213346" y="113657"/>
                            <a:pt x="209490" y="118130"/>
                            <a:pt x="203553" y="119055"/>
                          </a:cubicBezTo>
                          <a:cubicBezTo>
                            <a:pt x="198156" y="119903"/>
                            <a:pt x="192836" y="116510"/>
                            <a:pt x="191524" y="110650"/>
                          </a:cubicBezTo>
                          <a:cubicBezTo>
                            <a:pt x="190445" y="105947"/>
                            <a:pt x="190214" y="100935"/>
                            <a:pt x="189828" y="96077"/>
                          </a:cubicBezTo>
                          <a:cubicBezTo>
                            <a:pt x="188440" y="78574"/>
                            <a:pt x="187129" y="61147"/>
                            <a:pt x="185819" y="43644"/>
                          </a:cubicBezTo>
                          <a:cubicBezTo>
                            <a:pt x="185741" y="43027"/>
                            <a:pt x="185896" y="42256"/>
                            <a:pt x="185665" y="41794"/>
                          </a:cubicBezTo>
                          <a:cubicBezTo>
                            <a:pt x="184353" y="39789"/>
                            <a:pt x="182888" y="36242"/>
                            <a:pt x="181423" y="36165"/>
                          </a:cubicBezTo>
                          <a:cubicBezTo>
                            <a:pt x="177568" y="36011"/>
                            <a:pt x="178417" y="39866"/>
                            <a:pt x="178417" y="42333"/>
                          </a:cubicBezTo>
                          <a:cubicBezTo>
                            <a:pt x="178339" y="97850"/>
                            <a:pt x="178339" y="153290"/>
                            <a:pt x="178339" y="208807"/>
                          </a:cubicBezTo>
                          <a:cubicBezTo>
                            <a:pt x="178339" y="220836"/>
                            <a:pt x="173559" y="225617"/>
                            <a:pt x="161299" y="225617"/>
                          </a:cubicBezTo>
                          <a:cubicBezTo>
                            <a:pt x="148962" y="225617"/>
                            <a:pt x="136624" y="225617"/>
                            <a:pt x="122899" y="225617"/>
                          </a:cubicBezTo>
                          <a:cubicBezTo>
                            <a:pt x="129222" y="221068"/>
                            <a:pt x="127988" y="215207"/>
                            <a:pt x="127988" y="209656"/>
                          </a:cubicBezTo>
                          <a:cubicBezTo>
                            <a:pt x="128065" y="182283"/>
                            <a:pt x="128065" y="154987"/>
                            <a:pt x="127911" y="127614"/>
                          </a:cubicBezTo>
                          <a:cubicBezTo>
                            <a:pt x="127911" y="124452"/>
                            <a:pt x="128605" y="122756"/>
                            <a:pt x="131844" y="121291"/>
                          </a:cubicBezTo>
                          <a:cubicBezTo>
                            <a:pt x="145260" y="115431"/>
                            <a:pt x="153742" y="105098"/>
                            <a:pt x="157366" y="90834"/>
                          </a:cubicBezTo>
                          <a:cubicBezTo>
                            <a:pt x="158291" y="87210"/>
                            <a:pt x="157983" y="83431"/>
                            <a:pt x="154436" y="81658"/>
                          </a:cubicBezTo>
                          <a:cubicBezTo>
                            <a:pt x="152046" y="80501"/>
                            <a:pt x="148730" y="80347"/>
                            <a:pt x="146109" y="81041"/>
                          </a:cubicBezTo>
                          <a:cubicBezTo>
                            <a:pt x="144489" y="81427"/>
                            <a:pt x="142716" y="83971"/>
                            <a:pt x="142176" y="85899"/>
                          </a:cubicBezTo>
                          <a:cubicBezTo>
                            <a:pt x="138475" y="98930"/>
                            <a:pt x="129376" y="105947"/>
                            <a:pt x="116731" y="108491"/>
                          </a:cubicBezTo>
                          <a:cubicBezTo>
                            <a:pt x="106553" y="110496"/>
                            <a:pt x="96297" y="110110"/>
                            <a:pt x="86736" y="105176"/>
                          </a:cubicBezTo>
                          <a:cubicBezTo>
                            <a:pt x="78717" y="101089"/>
                            <a:pt x="73551" y="94689"/>
                            <a:pt x="71083" y="85899"/>
                          </a:cubicBezTo>
                          <a:cubicBezTo>
                            <a:pt x="69850" y="81349"/>
                            <a:pt x="65763" y="79113"/>
                            <a:pt x="61676" y="80116"/>
                          </a:cubicBezTo>
                          <a:cubicBezTo>
                            <a:pt x="57127" y="81272"/>
                            <a:pt x="54814" y="84973"/>
                            <a:pt x="55662" y="89831"/>
                          </a:cubicBezTo>
                          <a:cubicBezTo>
                            <a:pt x="55816" y="90911"/>
                            <a:pt x="56124" y="91990"/>
                            <a:pt x="56433" y="93070"/>
                          </a:cubicBezTo>
                          <a:cubicBezTo>
                            <a:pt x="60751" y="106718"/>
                            <a:pt x="67690" y="114197"/>
                            <a:pt x="84423" y="122910"/>
                          </a:cubicBezTo>
                          <a:close/>
                          <a:moveTo>
                            <a:pt x="128374" y="80347"/>
                          </a:moveTo>
                          <a:cubicBezTo>
                            <a:pt x="128374" y="68318"/>
                            <a:pt x="118812" y="58680"/>
                            <a:pt x="106861" y="58680"/>
                          </a:cubicBezTo>
                          <a:cubicBezTo>
                            <a:pt x="94678" y="58603"/>
                            <a:pt x="84808" y="68473"/>
                            <a:pt x="84962" y="80501"/>
                          </a:cubicBezTo>
                          <a:cubicBezTo>
                            <a:pt x="85039" y="92453"/>
                            <a:pt x="94755" y="102168"/>
                            <a:pt x="106553" y="102323"/>
                          </a:cubicBezTo>
                          <a:cubicBezTo>
                            <a:pt x="118581" y="102400"/>
                            <a:pt x="128451" y="92530"/>
                            <a:pt x="128374" y="80347"/>
                          </a:cubicBezTo>
                          <a:close/>
                        </a:path>
                      </a:pathLst>
                    </a:custGeom>
                    <a:solidFill>
                      <a:srgbClr val="FFFFFF"/>
                    </a:solidFill>
                    <a:ln w="7706" cap="flat">
                      <a:noFill/>
                      <a:prstDash val="solid"/>
                      <a:miter/>
                    </a:ln>
                  </p:spPr>
                  <p:txBody>
                    <a:bodyPr rtlCol="0" anchor="ctr"/>
                    <a:lstStyle/>
                    <a:p>
                      <a:endParaRPr lang="en-US"/>
                    </a:p>
                  </p:txBody>
                </p:sp>
                <p:sp>
                  <p:nvSpPr>
                    <p:cNvPr id="38" name="Graphic 4">
                      <a:extLst>
                        <a:ext uri="{FF2B5EF4-FFF2-40B4-BE49-F238E27FC236}">
                          <a16:creationId xmlns:a16="http://schemas.microsoft.com/office/drawing/2014/main" xmlns="" id="{3C2184EA-B024-478C-AB55-C621C49B0C25}"/>
                        </a:ext>
                      </a:extLst>
                    </p:cNvPr>
                    <p:cNvSpPr/>
                    <p:nvPr/>
                  </p:nvSpPr>
                  <p:spPr>
                    <a:xfrm>
                      <a:off x="8465851" y="2471940"/>
                      <a:ext cx="59766" cy="59691"/>
                    </a:xfrm>
                    <a:custGeom>
                      <a:avLst/>
                      <a:gdLst>
                        <a:gd name="connsiteX0" fmla="*/ 59763 w 59766"/>
                        <a:gd name="connsiteY0" fmla="*/ 30462 h 59691"/>
                        <a:gd name="connsiteX1" fmla="*/ 28612 w 59766"/>
                        <a:gd name="connsiteY1" fmla="*/ 59686 h 59691"/>
                        <a:gd name="connsiteX2" fmla="*/ 5 w 59766"/>
                        <a:gd name="connsiteY2" fmla="*/ 29614 h 59691"/>
                        <a:gd name="connsiteX3" fmla="*/ 30617 w 59766"/>
                        <a:gd name="connsiteY3" fmla="*/ 5 h 59691"/>
                        <a:gd name="connsiteX4" fmla="*/ 59763 w 59766"/>
                        <a:gd name="connsiteY4" fmla="*/ 30462 h 59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66" h="59691">
                          <a:moveTo>
                            <a:pt x="59763" y="30462"/>
                          </a:moveTo>
                          <a:cubicBezTo>
                            <a:pt x="59455" y="47426"/>
                            <a:pt x="46038" y="59995"/>
                            <a:pt x="28612" y="59686"/>
                          </a:cubicBezTo>
                          <a:cubicBezTo>
                            <a:pt x="13036" y="59378"/>
                            <a:pt x="-303" y="45344"/>
                            <a:pt x="5" y="29614"/>
                          </a:cubicBezTo>
                          <a:cubicBezTo>
                            <a:pt x="313" y="12959"/>
                            <a:pt x="14116" y="-303"/>
                            <a:pt x="30617" y="5"/>
                          </a:cubicBezTo>
                          <a:cubicBezTo>
                            <a:pt x="46964" y="314"/>
                            <a:pt x="59995" y="13962"/>
                            <a:pt x="59763" y="30462"/>
                          </a:cubicBezTo>
                          <a:close/>
                        </a:path>
                      </a:pathLst>
                    </a:custGeom>
                    <a:solidFill>
                      <a:srgbClr val="FFFFFF"/>
                    </a:solidFill>
                    <a:ln w="7706" cap="flat">
                      <a:noFill/>
                      <a:prstDash val="solid"/>
                      <a:miter/>
                    </a:ln>
                  </p:spPr>
                  <p:txBody>
                    <a:bodyPr rtlCol="0" anchor="ctr"/>
                    <a:lstStyle/>
                    <a:p>
                      <a:endParaRPr lang="en-US"/>
                    </a:p>
                  </p:txBody>
                </p:sp>
                <p:sp>
                  <p:nvSpPr>
                    <p:cNvPr id="39" name="Graphic 4">
                      <a:extLst>
                        <a:ext uri="{FF2B5EF4-FFF2-40B4-BE49-F238E27FC236}">
                          <a16:creationId xmlns:a16="http://schemas.microsoft.com/office/drawing/2014/main" xmlns="" id="{841261F1-03D3-4B85-ABC7-25ED61FC0ACC}"/>
                        </a:ext>
                      </a:extLst>
                    </p:cNvPr>
                    <p:cNvSpPr/>
                    <p:nvPr/>
                  </p:nvSpPr>
                  <p:spPr>
                    <a:xfrm>
                      <a:off x="8392450" y="2486211"/>
                      <a:ext cx="56982" cy="57213"/>
                    </a:xfrm>
                    <a:custGeom>
                      <a:avLst/>
                      <a:gdLst>
                        <a:gd name="connsiteX0" fmla="*/ 0 w 56982"/>
                        <a:gd name="connsiteY0" fmla="*/ 28761 h 57213"/>
                        <a:gd name="connsiteX1" fmla="*/ 28530 w 56982"/>
                        <a:gd name="connsiteY1" fmla="*/ 0 h 57213"/>
                        <a:gd name="connsiteX2" fmla="*/ 56982 w 56982"/>
                        <a:gd name="connsiteY2" fmla="*/ 28838 h 57213"/>
                        <a:gd name="connsiteX3" fmla="*/ 28607 w 56982"/>
                        <a:gd name="connsiteY3" fmla="*/ 57213 h 57213"/>
                        <a:gd name="connsiteX4" fmla="*/ 0 w 56982"/>
                        <a:gd name="connsiteY4" fmla="*/ 28761 h 5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82" h="57213">
                          <a:moveTo>
                            <a:pt x="0" y="28761"/>
                          </a:moveTo>
                          <a:cubicBezTo>
                            <a:pt x="0" y="12800"/>
                            <a:pt x="12723" y="0"/>
                            <a:pt x="28530" y="0"/>
                          </a:cubicBezTo>
                          <a:cubicBezTo>
                            <a:pt x="44260" y="0"/>
                            <a:pt x="57059" y="12954"/>
                            <a:pt x="56982" y="28838"/>
                          </a:cubicBezTo>
                          <a:cubicBezTo>
                            <a:pt x="56982" y="44414"/>
                            <a:pt x="44337" y="57059"/>
                            <a:pt x="28607" y="57213"/>
                          </a:cubicBezTo>
                          <a:cubicBezTo>
                            <a:pt x="12723" y="57291"/>
                            <a:pt x="0" y="44645"/>
                            <a:pt x="0" y="28761"/>
                          </a:cubicBezTo>
                          <a:close/>
                        </a:path>
                      </a:pathLst>
                    </a:custGeom>
                    <a:solidFill>
                      <a:srgbClr val="FFFFFF"/>
                    </a:solidFill>
                    <a:ln w="7706" cap="flat">
                      <a:noFill/>
                      <a:prstDash val="solid"/>
                      <a:miter/>
                    </a:ln>
                  </p:spPr>
                  <p:txBody>
                    <a:bodyPr rtlCol="0" anchor="ctr"/>
                    <a:lstStyle/>
                    <a:p>
                      <a:endParaRPr lang="en-US"/>
                    </a:p>
                  </p:txBody>
                </p:sp>
                <p:sp>
                  <p:nvSpPr>
                    <p:cNvPr id="40" name="Graphic 4">
                      <a:extLst>
                        <a:ext uri="{FF2B5EF4-FFF2-40B4-BE49-F238E27FC236}">
                          <a16:creationId xmlns:a16="http://schemas.microsoft.com/office/drawing/2014/main" xmlns="" id="{EF1017EF-5D26-4D37-BA3B-E7975BD84605}"/>
                        </a:ext>
                      </a:extLst>
                    </p:cNvPr>
                    <p:cNvSpPr/>
                    <p:nvPr/>
                  </p:nvSpPr>
                  <p:spPr>
                    <a:xfrm>
                      <a:off x="8447196" y="2705735"/>
                      <a:ext cx="15884" cy="59989"/>
                    </a:xfrm>
                    <a:custGeom>
                      <a:avLst/>
                      <a:gdLst>
                        <a:gd name="connsiteX0" fmla="*/ 15884 w 15884"/>
                        <a:gd name="connsiteY0" fmla="*/ 59989 h 59989"/>
                        <a:gd name="connsiteX1" fmla="*/ 0 w 15884"/>
                        <a:gd name="connsiteY1" fmla="*/ 59989 h 59989"/>
                        <a:gd name="connsiteX2" fmla="*/ 5012 w 15884"/>
                        <a:gd name="connsiteY2" fmla="*/ 46418 h 59989"/>
                        <a:gd name="connsiteX3" fmla="*/ 5012 w 15884"/>
                        <a:gd name="connsiteY3" fmla="*/ 5243 h 59989"/>
                        <a:gd name="connsiteX4" fmla="*/ 5012 w 15884"/>
                        <a:gd name="connsiteY4" fmla="*/ 0 h 59989"/>
                        <a:gd name="connsiteX5" fmla="*/ 10795 w 15884"/>
                        <a:gd name="connsiteY5" fmla="*/ 0 h 59989"/>
                        <a:gd name="connsiteX6" fmla="*/ 11026 w 15884"/>
                        <a:gd name="connsiteY6" fmla="*/ 4858 h 59989"/>
                        <a:gd name="connsiteX7" fmla="*/ 11026 w 15884"/>
                        <a:gd name="connsiteY7" fmla="*/ 46496 h 59989"/>
                        <a:gd name="connsiteX8" fmla="*/ 15884 w 15884"/>
                        <a:gd name="connsiteY8" fmla="*/ 59989 h 5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84" h="59989">
                          <a:moveTo>
                            <a:pt x="15884" y="59989"/>
                          </a:moveTo>
                          <a:cubicBezTo>
                            <a:pt x="10332" y="59989"/>
                            <a:pt x="5551" y="59989"/>
                            <a:pt x="0" y="59989"/>
                          </a:cubicBezTo>
                          <a:cubicBezTo>
                            <a:pt x="4781" y="56134"/>
                            <a:pt x="5012" y="51353"/>
                            <a:pt x="5012" y="46418"/>
                          </a:cubicBezTo>
                          <a:cubicBezTo>
                            <a:pt x="4935" y="32693"/>
                            <a:pt x="5012" y="18968"/>
                            <a:pt x="5012" y="5243"/>
                          </a:cubicBezTo>
                          <a:cubicBezTo>
                            <a:pt x="5012" y="3547"/>
                            <a:pt x="5012" y="1850"/>
                            <a:pt x="5012" y="0"/>
                          </a:cubicBezTo>
                          <a:cubicBezTo>
                            <a:pt x="7094" y="0"/>
                            <a:pt x="8636" y="0"/>
                            <a:pt x="10795" y="0"/>
                          </a:cubicBezTo>
                          <a:cubicBezTo>
                            <a:pt x="10872" y="1542"/>
                            <a:pt x="11026" y="3161"/>
                            <a:pt x="11026" y="4858"/>
                          </a:cubicBezTo>
                          <a:cubicBezTo>
                            <a:pt x="11026" y="18737"/>
                            <a:pt x="11103" y="32616"/>
                            <a:pt x="11026" y="46496"/>
                          </a:cubicBezTo>
                          <a:cubicBezTo>
                            <a:pt x="10949" y="51430"/>
                            <a:pt x="11181" y="56134"/>
                            <a:pt x="15884" y="59989"/>
                          </a:cubicBezTo>
                          <a:close/>
                        </a:path>
                      </a:pathLst>
                    </a:custGeom>
                    <a:solidFill>
                      <a:srgbClr val="FFFFFF"/>
                    </a:solidFill>
                    <a:ln w="7706" cap="flat">
                      <a:noFill/>
                      <a:prstDash val="solid"/>
                      <a:miter/>
                    </a:ln>
                  </p:spPr>
                  <p:txBody>
                    <a:bodyPr rtlCol="0" anchor="ctr"/>
                    <a:lstStyle/>
                    <a:p>
                      <a:endParaRPr lang="en-US"/>
                    </a:p>
                  </p:txBody>
                </p:sp>
              </p:grpSp>
            </p:grpSp>
            <p:grpSp>
              <p:nvGrpSpPr>
                <p:cNvPr id="18" name="Graphic 4">
                  <a:extLst>
                    <a:ext uri="{FF2B5EF4-FFF2-40B4-BE49-F238E27FC236}">
                      <a16:creationId xmlns:a16="http://schemas.microsoft.com/office/drawing/2014/main" xmlns="" id="{7F444874-70E6-456B-86B6-09F7B3AF8646}"/>
                    </a:ext>
                  </a:extLst>
                </p:cNvPr>
                <p:cNvGrpSpPr/>
                <p:nvPr/>
              </p:nvGrpSpPr>
              <p:grpSpPr>
                <a:xfrm>
                  <a:off x="4024408" y="501087"/>
                  <a:ext cx="1673764" cy="1701523"/>
                  <a:chOff x="4024408" y="501087"/>
                  <a:chExt cx="1673764" cy="1701523"/>
                </a:xfrm>
              </p:grpSpPr>
              <p:sp>
                <p:nvSpPr>
                  <p:cNvPr id="19" name="Graphic 4">
                    <a:extLst>
                      <a:ext uri="{FF2B5EF4-FFF2-40B4-BE49-F238E27FC236}">
                        <a16:creationId xmlns:a16="http://schemas.microsoft.com/office/drawing/2014/main" xmlns="" id="{23A8BF13-83D0-4F4E-8A2C-130404751C99}"/>
                      </a:ext>
                    </a:extLst>
                  </p:cNvPr>
                  <p:cNvSpPr/>
                  <p:nvPr/>
                </p:nvSpPr>
                <p:spPr>
                  <a:xfrm>
                    <a:off x="4024408" y="501087"/>
                    <a:ext cx="1673764" cy="1701523"/>
                  </a:xfrm>
                  <a:custGeom>
                    <a:avLst/>
                    <a:gdLst>
                      <a:gd name="connsiteX0" fmla="*/ 1673765 w 1673764"/>
                      <a:gd name="connsiteY0" fmla="*/ 0 h 1701523"/>
                      <a:gd name="connsiteX1" fmla="*/ 1673688 w 1673764"/>
                      <a:gd name="connsiteY1" fmla="*/ 1426405 h 1701523"/>
                      <a:gd name="connsiteX2" fmla="*/ 916958 w 1673764"/>
                      <a:gd name="connsiteY2" fmla="*/ 1701523 h 1701523"/>
                      <a:gd name="connsiteX3" fmla="*/ 0 w 1673764"/>
                      <a:gd name="connsiteY3" fmla="*/ 608607 h 1701523"/>
                      <a:gd name="connsiteX4" fmla="*/ 1673765 w 1673764"/>
                      <a:gd name="connsiteY4" fmla="*/ 0 h 170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764" h="1701523">
                        <a:moveTo>
                          <a:pt x="1673765" y="0"/>
                        </a:moveTo>
                        <a:lnTo>
                          <a:pt x="1673688" y="1426405"/>
                        </a:lnTo>
                        <a:cubicBezTo>
                          <a:pt x="1403273" y="1447841"/>
                          <a:pt x="1140800" y="1541989"/>
                          <a:pt x="916958" y="1701523"/>
                        </a:cubicBezTo>
                        <a:lnTo>
                          <a:pt x="0" y="608607"/>
                        </a:lnTo>
                        <a:cubicBezTo>
                          <a:pt x="484310" y="234483"/>
                          <a:pt x="1071944" y="24829"/>
                          <a:pt x="1673765" y="0"/>
                        </a:cubicBezTo>
                        <a:close/>
                      </a:path>
                    </a:pathLst>
                  </a:custGeom>
                  <a:solidFill>
                    <a:srgbClr val="4D2B65"/>
                  </a:solidFill>
                  <a:ln w="7706" cap="flat">
                    <a:noFill/>
                    <a:prstDash val="solid"/>
                    <a:miter/>
                  </a:ln>
                </p:spPr>
                <p:txBody>
                  <a:bodyPr rtlCol="0" anchor="ctr"/>
                  <a:lstStyle/>
                  <a:p>
                    <a:endParaRPr lang="en-US"/>
                  </a:p>
                </p:txBody>
              </p:sp>
              <p:grpSp>
                <p:nvGrpSpPr>
                  <p:cNvPr id="20" name="Graphic 4">
                    <a:extLst>
                      <a:ext uri="{FF2B5EF4-FFF2-40B4-BE49-F238E27FC236}">
                        <a16:creationId xmlns:a16="http://schemas.microsoft.com/office/drawing/2014/main" xmlns="" id="{4DCB20CB-36B2-4C2C-B8AD-84FAC6FD6ADB}"/>
                      </a:ext>
                    </a:extLst>
                  </p:cNvPr>
                  <p:cNvGrpSpPr/>
                  <p:nvPr/>
                </p:nvGrpSpPr>
                <p:grpSpPr>
                  <a:xfrm>
                    <a:off x="4600089" y="1264062"/>
                    <a:ext cx="852805" cy="115198"/>
                    <a:chOff x="4600089" y="1264062"/>
                    <a:chExt cx="852805" cy="115198"/>
                  </a:xfrm>
                  <a:solidFill>
                    <a:srgbClr val="FFFFFF"/>
                  </a:solidFill>
                </p:grpSpPr>
                <p:sp>
                  <p:nvSpPr>
                    <p:cNvPr id="25" name="Graphic 4">
                      <a:extLst>
                        <a:ext uri="{FF2B5EF4-FFF2-40B4-BE49-F238E27FC236}">
                          <a16:creationId xmlns:a16="http://schemas.microsoft.com/office/drawing/2014/main" xmlns="" id="{3072601E-9F21-4280-AB24-92483E765063}"/>
                        </a:ext>
                      </a:extLst>
                    </p:cNvPr>
                    <p:cNvSpPr/>
                    <p:nvPr/>
                  </p:nvSpPr>
                  <p:spPr>
                    <a:xfrm>
                      <a:off x="4600089" y="1265913"/>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26" name="Graphic 4">
                      <a:extLst>
                        <a:ext uri="{FF2B5EF4-FFF2-40B4-BE49-F238E27FC236}">
                          <a16:creationId xmlns:a16="http://schemas.microsoft.com/office/drawing/2014/main" xmlns="" id="{861BD2EE-B742-4705-91EA-4112E042DC2D}"/>
                        </a:ext>
                      </a:extLst>
                    </p:cNvPr>
                    <p:cNvSpPr/>
                    <p:nvPr/>
                  </p:nvSpPr>
                  <p:spPr>
                    <a:xfrm>
                      <a:off x="4687144" y="1265913"/>
                      <a:ext cx="89290" cy="111805"/>
                    </a:xfrm>
                    <a:custGeom>
                      <a:avLst/>
                      <a:gdLst>
                        <a:gd name="connsiteX0" fmla="*/ 89290 w 89290"/>
                        <a:gd name="connsiteY0" fmla="*/ 54823 h 111805"/>
                        <a:gd name="connsiteX1" fmla="*/ 74254 w 89290"/>
                        <a:gd name="connsiteY1" fmla="*/ 97155 h 111805"/>
                        <a:gd name="connsiteX2" fmla="*/ 30997 w 89290"/>
                        <a:gd name="connsiteY2" fmla="*/ 111805 h 111805"/>
                        <a:gd name="connsiteX3" fmla="*/ 0 w 89290"/>
                        <a:gd name="connsiteY3" fmla="*/ 111805 h 111805"/>
                        <a:gd name="connsiteX4" fmla="*/ 0 w 89290"/>
                        <a:gd name="connsiteY4" fmla="*/ 0 h 111805"/>
                        <a:gd name="connsiteX5" fmla="*/ 34236 w 89290"/>
                        <a:gd name="connsiteY5" fmla="*/ 0 h 111805"/>
                        <a:gd name="connsiteX6" fmla="*/ 74794 w 89290"/>
                        <a:gd name="connsiteY6" fmla="*/ 14419 h 111805"/>
                        <a:gd name="connsiteX7" fmla="*/ 89290 w 89290"/>
                        <a:gd name="connsiteY7" fmla="*/ 54823 h 111805"/>
                        <a:gd name="connsiteX8" fmla="*/ 75565 w 89290"/>
                        <a:gd name="connsiteY8" fmla="*/ 55286 h 111805"/>
                        <a:gd name="connsiteX9" fmla="*/ 64616 w 89290"/>
                        <a:gd name="connsiteY9" fmla="*/ 22361 h 111805"/>
                        <a:gd name="connsiteX10" fmla="*/ 31999 w 89290"/>
                        <a:gd name="connsiteY10" fmla="*/ 11258 h 111805"/>
                        <a:gd name="connsiteX11" fmla="*/ 13108 w 89290"/>
                        <a:gd name="connsiteY11" fmla="*/ 11258 h 111805"/>
                        <a:gd name="connsiteX12" fmla="*/ 13108 w 89290"/>
                        <a:gd name="connsiteY12" fmla="*/ 100548 h 111805"/>
                        <a:gd name="connsiteX13" fmla="*/ 28915 w 89290"/>
                        <a:gd name="connsiteY13" fmla="*/ 100548 h 111805"/>
                        <a:gd name="connsiteX14" fmla="*/ 63845 w 89290"/>
                        <a:gd name="connsiteY14" fmla="*/ 89136 h 111805"/>
                        <a:gd name="connsiteX15" fmla="*/ 75565 w 89290"/>
                        <a:gd name="connsiteY15" fmla="*/ 5528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9290" h="111805">
                          <a:moveTo>
                            <a:pt x="89290" y="54823"/>
                          </a:moveTo>
                          <a:cubicBezTo>
                            <a:pt x="89290" y="73252"/>
                            <a:pt x="84278" y="87362"/>
                            <a:pt x="74254" y="97155"/>
                          </a:cubicBezTo>
                          <a:cubicBezTo>
                            <a:pt x="64230" y="106948"/>
                            <a:pt x="49811" y="111805"/>
                            <a:pt x="30997" y="111805"/>
                          </a:cubicBezTo>
                          <a:lnTo>
                            <a:pt x="0" y="111805"/>
                          </a:lnTo>
                          <a:lnTo>
                            <a:pt x="0" y="0"/>
                          </a:lnTo>
                          <a:lnTo>
                            <a:pt x="34236" y="0"/>
                          </a:lnTo>
                          <a:cubicBezTo>
                            <a:pt x="51585" y="0"/>
                            <a:pt x="65156" y="4781"/>
                            <a:pt x="74794" y="14419"/>
                          </a:cubicBezTo>
                          <a:cubicBezTo>
                            <a:pt x="84509" y="24135"/>
                            <a:pt x="89290" y="37551"/>
                            <a:pt x="89290" y="54823"/>
                          </a:cubicBezTo>
                          <a:close/>
                          <a:moveTo>
                            <a:pt x="75565" y="55286"/>
                          </a:moveTo>
                          <a:cubicBezTo>
                            <a:pt x="75565" y="40713"/>
                            <a:pt x="71941" y="29686"/>
                            <a:pt x="64616" y="22361"/>
                          </a:cubicBezTo>
                          <a:cubicBezTo>
                            <a:pt x="57291" y="14959"/>
                            <a:pt x="46418" y="11258"/>
                            <a:pt x="31999" y="11258"/>
                          </a:cubicBezTo>
                          <a:lnTo>
                            <a:pt x="13108" y="11258"/>
                          </a:lnTo>
                          <a:lnTo>
                            <a:pt x="13108" y="100548"/>
                          </a:lnTo>
                          <a:lnTo>
                            <a:pt x="28915" y="100548"/>
                          </a:lnTo>
                          <a:cubicBezTo>
                            <a:pt x="44414" y="100548"/>
                            <a:pt x="56057" y="96769"/>
                            <a:pt x="63845" y="89136"/>
                          </a:cubicBezTo>
                          <a:cubicBezTo>
                            <a:pt x="71633" y="81502"/>
                            <a:pt x="75565" y="70245"/>
                            <a:pt x="75565" y="55286"/>
                          </a:cubicBezTo>
                          <a:close/>
                        </a:path>
                      </a:pathLst>
                    </a:custGeom>
                    <a:solidFill>
                      <a:srgbClr val="FFFFFF"/>
                    </a:solidFill>
                    <a:ln w="7706" cap="flat">
                      <a:noFill/>
                      <a:prstDash val="solid"/>
                      <a:miter/>
                    </a:ln>
                  </p:spPr>
                  <p:txBody>
                    <a:bodyPr rtlCol="0" anchor="ctr"/>
                    <a:lstStyle/>
                    <a:p>
                      <a:endParaRPr lang="en-US"/>
                    </a:p>
                  </p:txBody>
                </p:sp>
                <p:sp>
                  <p:nvSpPr>
                    <p:cNvPr id="27" name="Graphic 4">
                      <a:extLst>
                        <a:ext uri="{FF2B5EF4-FFF2-40B4-BE49-F238E27FC236}">
                          <a16:creationId xmlns:a16="http://schemas.microsoft.com/office/drawing/2014/main" xmlns="" id="{33600951-0E80-40E1-AA46-423B049B179C}"/>
                        </a:ext>
                      </a:extLst>
                    </p:cNvPr>
                    <p:cNvSpPr/>
                    <p:nvPr/>
                  </p:nvSpPr>
                  <p:spPr>
                    <a:xfrm>
                      <a:off x="4800183" y="1265913"/>
                      <a:ext cx="85588" cy="113347"/>
                    </a:xfrm>
                    <a:custGeom>
                      <a:avLst/>
                      <a:gdLst>
                        <a:gd name="connsiteX0" fmla="*/ 85589 w 85588"/>
                        <a:gd name="connsiteY0" fmla="*/ 0 h 113347"/>
                        <a:gd name="connsiteX1" fmla="*/ 85589 w 85588"/>
                        <a:gd name="connsiteY1" fmla="*/ 72327 h 113347"/>
                        <a:gd name="connsiteX2" fmla="*/ 74023 w 85588"/>
                        <a:gd name="connsiteY2" fmla="*/ 102398 h 113347"/>
                        <a:gd name="connsiteX3" fmla="*/ 42255 w 85588"/>
                        <a:gd name="connsiteY3" fmla="*/ 113347 h 113347"/>
                        <a:gd name="connsiteX4" fmla="*/ 11026 w 85588"/>
                        <a:gd name="connsiteY4" fmla="*/ 102321 h 113347"/>
                        <a:gd name="connsiteX5" fmla="*/ 0 w 85588"/>
                        <a:gd name="connsiteY5" fmla="*/ 72018 h 113347"/>
                        <a:gd name="connsiteX6" fmla="*/ 0 w 85588"/>
                        <a:gd name="connsiteY6" fmla="*/ 0 h 113347"/>
                        <a:gd name="connsiteX7" fmla="*/ 13031 w 85588"/>
                        <a:gd name="connsiteY7" fmla="*/ 0 h 113347"/>
                        <a:gd name="connsiteX8" fmla="*/ 13031 w 85588"/>
                        <a:gd name="connsiteY8" fmla="*/ 72943 h 113347"/>
                        <a:gd name="connsiteX9" fmla="*/ 20665 w 85588"/>
                        <a:gd name="connsiteY9" fmla="*/ 94456 h 113347"/>
                        <a:gd name="connsiteX10" fmla="*/ 43180 w 85588"/>
                        <a:gd name="connsiteY10" fmla="*/ 101936 h 113347"/>
                        <a:gd name="connsiteX11" fmla="*/ 65001 w 85588"/>
                        <a:gd name="connsiteY11" fmla="*/ 94379 h 113347"/>
                        <a:gd name="connsiteX12" fmla="*/ 72635 w 85588"/>
                        <a:gd name="connsiteY12" fmla="*/ 72789 h 113347"/>
                        <a:gd name="connsiteX13" fmla="*/ 72635 w 85588"/>
                        <a:gd name="connsiteY13" fmla="*/ 0 h 113347"/>
                        <a:gd name="connsiteX14" fmla="*/ 85589 w 85588"/>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8" h="113347">
                          <a:moveTo>
                            <a:pt x="85589" y="0"/>
                          </a:moveTo>
                          <a:lnTo>
                            <a:pt x="85589" y="72327"/>
                          </a:lnTo>
                          <a:cubicBezTo>
                            <a:pt x="85589" y="85049"/>
                            <a:pt x="81734" y="95073"/>
                            <a:pt x="74023" y="102398"/>
                          </a:cubicBezTo>
                          <a:cubicBezTo>
                            <a:pt x="66312" y="109723"/>
                            <a:pt x="55749" y="113347"/>
                            <a:pt x="42255" y="113347"/>
                          </a:cubicBezTo>
                          <a:cubicBezTo>
                            <a:pt x="28761" y="113347"/>
                            <a:pt x="18352" y="109646"/>
                            <a:pt x="11026" y="102321"/>
                          </a:cubicBezTo>
                          <a:cubicBezTo>
                            <a:pt x="3624" y="94996"/>
                            <a:pt x="0" y="84895"/>
                            <a:pt x="0" y="72018"/>
                          </a:cubicBezTo>
                          <a:lnTo>
                            <a:pt x="0" y="0"/>
                          </a:lnTo>
                          <a:lnTo>
                            <a:pt x="13031" y="0"/>
                          </a:lnTo>
                          <a:lnTo>
                            <a:pt x="13031" y="72943"/>
                          </a:lnTo>
                          <a:cubicBezTo>
                            <a:pt x="13031" y="82273"/>
                            <a:pt x="15576" y="89444"/>
                            <a:pt x="20665" y="94456"/>
                          </a:cubicBezTo>
                          <a:cubicBezTo>
                            <a:pt x="25754" y="99468"/>
                            <a:pt x="33233" y="101936"/>
                            <a:pt x="43180" y="101936"/>
                          </a:cubicBezTo>
                          <a:cubicBezTo>
                            <a:pt x="52587" y="101936"/>
                            <a:pt x="59912" y="99391"/>
                            <a:pt x="65001" y="94379"/>
                          </a:cubicBezTo>
                          <a:cubicBezTo>
                            <a:pt x="70090" y="89367"/>
                            <a:pt x="72635" y="82196"/>
                            <a:pt x="72635" y="72789"/>
                          </a:cubicBezTo>
                          <a:lnTo>
                            <a:pt x="72635" y="0"/>
                          </a:lnTo>
                          <a:lnTo>
                            <a:pt x="85589" y="0"/>
                          </a:lnTo>
                          <a:close/>
                        </a:path>
                      </a:pathLst>
                    </a:custGeom>
                    <a:solidFill>
                      <a:srgbClr val="FFFFFF"/>
                    </a:solidFill>
                    <a:ln w="7706" cap="flat">
                      <a:noFill/>
                      <a:prstDash val="solid"/>
                      <a:miter/>
                    </a:ln>
                  </p:spPr>
                  <p:txBody>
                    <a:bodyPr rtlCol="0" anchor="ctr"/>
                    <a:lstStyle/>
                    <a:p>
                      <a:endParaRPr lang="en-US"/>
                    </a:p>
                  </p:txBody>
                </p:sp>
                <p:sp>
                  <p:nvSpPr>
                    <p:cNvPr id="28" name="Graphic 4">
                      <a:extLst>
                        <a:ext uri="{FF2B5EF4-FFF2-40B4-BE49-F238E27FC236}">
                          <a16:creationId xmlns:a16="http://schemas.microsoft.com/office/drawing/2014/main" xmlns="" id="{B9E897D5-151E-48DC-8342-1839D0E43F55}"/>
                        </a:ext>
                      </a:extLst>
                    </p:cNvPr>
                    <p:cNvSpPr/>
                    <p:nvPr/>
                  </p:nvSpPr>
                  <p:spPr>
                    <a:xfrm>
                      <a:off x="4909598" y="1264371"/>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1999"/>
                            <a:pt x="13956" y="43180"/>
                            <a:pt x="13956" y="57445"/>
                          </a:cubicBezTo>
                          <a:cubicBezTo>
                            <a:pt x="13956" y="72095"/>
                            <a:pt x="17349" y="83353"/>
                            <a:pt x="24212" y="91372"/>
                          </a:cubicBezTo>
                          <a:cubicBezTo>
                            <a:pt x="31074" y="99391"/>
                            <a:pt x="40867" y="103324"/>
                            <a:pt x="53512" y="103324"/>
                          </a:cubicBezTo>
                          <a:cubicBezTo>
                            <a:pt x="61300" y="103324"/>
                            <a:pt x="70244" y="101936"/>
                            <a:pt x="80191" y="99083"/>
                          </a:cubicBezTo>
                          <a:lnTo>
                            <a:pt x="80191"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351"/>
                            <a:pt x="17041" y="11720"/>
                            <a:pt x="25137" y="7017"/>
                          </a:cubicBezTo>
                          <a:cubicBezTo>
                            <a:pt x="33233" y="2313"/>
                            <a:pt x="42872" y="0"/>
                            <a:pt x="53821" y="0"/>
                          </a:cubicBezTo>
                          <a:cubicBezTo>
                            <a:pt x="65541" y="0"/>
                            <a:pt x="75796" y="2159"/>
                            <a:pt x="84587" y="6400"/>
                          </a:cubicBezTo>
                          <a:lnTo>
                            <a:pt x="79112" y="17580"/>
                          </a:lnTo>
                          <a:cubicBezTo>
                            <a:pt x="70553" y="13571"/>
                            <a:pt x="62148" y="11566"/>
                            <a:pt x="53667" y="11566"/>
                          </a:cubicBezTo>
                          <a:close/>
                        </a:path>
                      </a:pathLst>
                    </a:custGeom>
                    <a:solidFill>
                      <a:srgbClr val="FFFFFF"/>
                    </a:solidFill>
                    <a:ln w="7706" cap="flat">
                      <a:noFill/>
                      <a:prstDash val="solid"/>
                      <a:miter/>
                    </a:ln>
                  </p:spPr>
                  <p:txBody>
                    <a:bodyPr rtlCol="0" anchor="ctr"/>
                    <a:lstStyle/>
                    <a:p>
                      <a:endParaRPr lang="en-US"/>
                    </a:p>
                  </p:txBody>
                </p:sp>
                <p:sp>
                  <p:nvSpPr>
                    <p:cNvPr id="29" name="Graphic 4">
                      <a:extLst>
                        <a:ext uri="{FF2B5EF4-FFF2-40B4-BE49-F238E27FC236}">
                          <a16:creationId xmlns:a16="http://schemas.microsoft.com/office/drawing/2014/main" xmlns="" id="{DC882302-52E1-4A18-B755-7A12808E31F5}"/>
                        </a:ext>
                      </a:extLst>
                    </p:cNvPr>
                    <p:cNvSpPr/>
                    <p:nvPr/>
                  </p:nvSpPr>
                  <p:spPr>
                    <a:xfrm>
                      <a:off x="4998811" y="12654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01"/>
                          </a:moveTo>
                          <a:lnTo>
                            <a:pt x="54669" y="30380"/>
                          </a:lnTo>
                          <a:cubicBezTo>
                            <a:pt x="52973" y="25985"/>
                            <a:pt x="51276" y="20588"/>
                            <a:pt x="49503" y="14265"/>
                          </a:cubicBezTo>
                          <a:cubicBezTo>
                            <a:pt x="48346" y="19123"/>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30" name="Graphic 4">
                      <a:extLst>
                        <a:ext uri="{FF2B5EF4-FFF2-40B4-BE49-F238E27FC236}">
                          <a16:creationId xmlns:a16="http://schemas.microsoft.com/office/drawing/2014/main" xmlns="" id="{AD66968D-C045-4930-8F8B-E06F06F0ACB4}"/>
                        </a:ext>
                      </a:extLst>
                    </p:cNvPr>
                    <p:cNvSpPr/>
                    <p:nvPr/>
                  </p:nvSpPr>
                  <p:spPr>
                    <a:xfrm>
                      <a:off x="5099281" y="1265913"/>
                      <a:ext cx="83815" cy="111805"/>
                    </a:xfrm>
                    <a:custGeom>
                      <a:avLst/>
                      <a:gdLst>
                        <a:gd name="connsiteX0" fmla="*/ 48423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3 w 83815"/>
                        <a:gd name="connsiteY7" fmla="*/ 11566 h 111805"/>
                        <a:gd name="connsiteX8" fmla="*/ 48423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3" y="111805"/>
                          </a:moveTo>
                          <a:lnTo>
                            <a:pt x="35392" y="111805"/>
                          </a:lnTo>
                          <a:lnTo>
                            <a:pt x="35392" y="11566"/>
                          </a:lnTo>
                          <a:lnTo>
                            <a:pt x="0" y="11566"/>
                          </a:lnTo>
                          <a:lnTo>
                            <a:pt x="0" y="0"/>
                          </a:lnTo>
                          <a:lnTo>
                            <a:pt x="83815" y="0"/>
                          </a:lnTo>
                          <a:lnTo>
                            <a:pt x="83815" y="11566"/>
                          </a:lnTo>
                          <a:lnTo>
                            <a:pt x="48423" y="11566"/>
                          </a:lnTo>
                          <a:lnTo>
                            <a:pt x="48423" y="111805"/>
                          </a:lnTo>
                          <a:close/>
                        </a:path>
                      </a:pathLst>
                    </a:custGeom>
                    <a:solidFill>
                      <a:srgbClr val="FFFFFF"/>
                    </a:solidFill>
                    <a:ln w="7706" cap="flat">
                      <a:noFill/>
                      <a:prstDash val="solid"/>
                      <a:miter/>
                    </a:ln>
                  </p:spPr>
                  <p:txBody>
                    <a:bodyPr rtlCol="0" anchor="ctr"/>
                    <a:lstStyle/>
                    <a:p>
                      <a:endParaRPr lang="en-US"/>
                    </a:p>
                  </p:txBody>
                </p:sp>
                <p:sp>
                  <p:nvSpPr>
                    <p:cNvPr id="31" name="Graphic 4">
                      <a:extLst>
                        <a:ext uri="{FF2B5EF4-FFF2-40B4-BE49-F238E27FC236}">
                          <a16:creationId xmlns:a16="http://schemas.microsoft.com/office/drawing/2014/main" xmlns="" id="{AAD0466F-F194-4B36-A4D1-B04BFF526454}"/>
                        </a:ext>
                      </a:extLst>
                    </p:cNvPr>
                    <p:cNvSpPr/>
                    <p:nvPr/>
                  </p:nvSpPr>
                  <p:spPr>
                    <a:xfrm>
                      <a:off x="5199906" y="1265913"/>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32" name="Graphic 4">
                      <a:extLst>
                        <a:ext uri="{FF2B5EF4-FFF2-40B4-BE49-F238E27FC236}">
                          <a16:creationId xmlns:a16="http://schemas.microsoft.com/office/drawing/2014/main" xmlns="" id="{0E60FAB3-A1DB-4FF5-B4A2-A8AC4C4EAF29}"/>
                        </a:ext>
                      </a:extLst>
                    </p:cNvPr>
                    <p:cNvSpPr/>
                    <p:nvPr/>
                  </p:nvSpPr>
                  <p:spPr>
                    <a:xfrm>
                      <a:off x="5237843" y="1264062"/>
                      <a:ext cx="102783" cy="115121"/>
                    </a:xfrm>
                    <a:custGeom>
                      <a:avLst/>
                      <a:gdLst>
                        <a:gd name="connsiteX0" fmla="*/ 102784 w 102783"/>
                        <a:gd name="connsiteY0" fmla="*/ 57599 h 115121"/>
                        <a:gd name="connsiteX1" fmla="*/ 89213 w 102783"/>
                        <a:gd name="connsiteY1" fmla="*/ 99777 h 115121"/>
                        <a:gd name="connsiteX2" fmla="*/ 51508 w 102783"/>
                        <a:gd name="connsiteY2" fmla="*/ 115121 h 115121"/>
                        <a:gd name="connsiteX3" fmla="*/ 13417 w 102783"/>
                        <a:gd name="connsiteY3" fmla="*/ 100008 h 115121"/>
                        <a:gd name="connsiteX4" fmla="*/ 0 w 102783"/>
                        <a:gd name="connsiteY4" fmla="*/ 57368 h 115121"/>
                        <a:gd name="connsiteX5" fmla="*/ 13494 w 102783"/>
                        <a:gd name="connsiteY5" fmla="*/ 15036 h 115121"/>
                        <a:gd name="connsiteX6" fmla="*/ 51739 w 102783"/>
                        <a:gd name="connsiteY6" fmla="*/ 0 h 115121"/>
                        <a:gd name="connsiteX7" fmla="*/ 89367 w 102783"/>
                        <a:gd name="connsiteY7" fmla="*/ 15267 h 115121"/>
                        <a:gd name="connsiteX8" fmla="*/ 102784 w 102783"/>
                        <a:gd name="connsiteY8" fmla="*/ 57599 h 115121"/>
                        <a:gd name="connsiteX9" fmla="*/ 13725 w 102783"/>
                        <a:gd name="connsiteY9" fmla="*/ 57599 h 115121"/>
                        <a:gd name="connsiteX10" fmla="*/ 23363 w 102783"/>
                        <a:gd name="connsiteY10" fmla="*/ 92066 h 115121"/>
                        <a:gd name="connsiteX11" fmla="*/ 51430 w 102783"/>
                        <a:gd name="connsiteY11" fmla="*/ 103786 h 115121"/>
                        <a:gd name="connsiteX12" fmla="*/ 79497 w 102783"/>
                        <a:gd name="connsiteY12" fmla="*/ 92066 h 115121"/>
                        <a:gd name="connsiteX13" fmla="*/ 88981 w 102783"/>
                        <a:gd name="connsiteY13" fmla="*/ 57599 h 115121"/>
                        <a:gd name="connsiteX14" fmla="*/ 79574 w 102783"/>
                        <a:gd name="connsiteY14" fmla="*/ 23363 h 115121"/>
                        <a:gd name="connsiteX15" fmla="*/ 51662 w 102783"/>
                        <a:gd name="connsiteY15" fmla="*/ 11720 h 115121"/>
                        <a:gd name="connsiteX16" fmla="*/ 23440 w 102783"/>
                        <a:gd name="connsiteY16" fmla="*/ 23441 h 115121"/>
                        <a:gd name="connsiteX17" fmla="*/ 13725 w 102783"/>
                        <a:gd name="connsiteY17" fmla="*/ 57599 h 1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1">
                          <a:moveTo>
                            <a:pt x="102784" y="57599"/>
                          </a:moveTo>
                          <a:cubicBezTo>
                            <a:pt x="102784" y="75488"/>
                            <a:pt x="98234" y="89599"/>
                            <a:pt x="89213" y="99777"/>
                          </a:cubicBezTo>
                          <a:cubicBezTo>
                            <a:pt x="80191" y="110032"/>
                            <a:pt x="67546"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12" y="25600"/>
                            <a:pt x="102784" y="39710"/>
                            <a:pt x="102784" y="57599"/>
                          </a:cubicBezTo>
                          <a:close/>
                          <a:moveTo>
                            <a:pt x="13725" y="57599"/>
                          </a:moveTo>
                          <a:cubicBezTo>
                            <a:pt x="13725" y="72712"/>
                            <a:pt x="16963" y="84201"/>
                            <a:pt x="23363" y="92066"/>
                          </a:cubicBezTo>
                          <a:cubicBezTo>
                            <a:pt x="29840" y="99931"/>
                            <a:pt x="39170" y="103786"/>
                            <a:pt x="51430" y="103786"/>
                          </a:cubicBezTo>
                          <a:cubicBezTo>
                            <a:pt x="63845" y="103786"/>
                            <a:pt x="73175" y="99854"/>
                            <a:pt x="79497" y="92066"/>
                          </a:cubicBezTo>
                          <a:cubicBezTo>
                            <a:pt x="85820" y="84278"/>
                            <a:pt x="88981" y="72789"/>
                            <a:pt x="88981" y="57599"/>
                          </a:cubicBezTo>
                          <a:cubicBezTo>
                            <a:pt x="88981" y="42563"/>
                            <a:pt x="85820" y="31151"/>
                            <a:pt x="79574" y="23363"/>
                          </a:cubicBezTo>
                          <a:cubicBezTo>
                            <a:pt x="73252" y="15576"/>
                            <a:pt x="63999" y="11720"/>
                            <a:pt x="51662" y="11720"/>
                          </a:cubicBezTo>
                          <a:cubicBezTo>
                            <a:pt x="39248" y="11720"/>
                            <a:pt x="29840" y="15653"/>
                            <a:pt x="23440" y="23441"/>
                          </a:cubicBezTo>
                          <a:cubicBezTo>
                            <a:pt x="16963" y="31305"/>
                            <a:pt x="13725" y="42717"/>
                            <a:pt x="13725" y="57599"/>
                          </a:cubicBezTo>
                          <a:close/>
                        </a:path>
                      </a:pathLst>
                    </a:custGeom>
                    <a:solidFill>
                      <a:srgbClr val="FFFFFF"/>
                    </a:solidFill>
                    <a:ln w="7706" cap="flat">
                      <a:noFill/>
                      <a:prstDash val="solid"/>
                      <a:miter/>
                    </a:ln>
                  </p:spPr>
                  <p:txBody>
                    <a:bodyPr rtlCol="0" anchor="ctr"/>
                    <a:lstStyle/>
                    <a:p>
                      <a:endParaRPr lang="en-US"/>
                    </a:p>
                  </p:txBody>
                </p:sp>
                <p:sp>
                  <p:nvSpPr>
                    <p:cNvPr id="33" name="Graphic 4">
                      <a:extLst>
                        <a:ext uri="{FF2B5EF4-FFF2-40B4-BE49-F238E27FC236}">
                          <a16:creationId xmlns:a16="http://schemas.microsoft.com/office/drawing/2014/main" xmlns="" id="{C8FAE9AD-FA2A-43DC-88F6-2081B4B28358}"/>
                        </a:ext>
                      </a:extLst>
                    </p:cNvPr>
                    <p:cNvSpPr/>
                    <p:nvPr/>
                  </p:nvSpPr>
                  <p:spPr>
                    <a:xfrm>
                      <a:off x="5365609" y="1265913"/>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1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1"/>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grpSp>
              <p:grpSp>
                <p:nvGrpSpPr>
                  <p:cNvPr id="21" name="Graphic 4">
                    <a:extLst>
                      <a:ext uri="{FF2B5EF4-FFF2-40B4-BE49-F238E27FC236}">
                        <a16:creationId xmlns:a16="http://schemas.microsoft.com/office/drawing/2014/main" xmlns="" id="{137E7D8B-A9DB-4A1D-B904-37DE532D43A0}"/>
                      </a:ext>
                    </a:extLst>
                  </p:cNvPr>
                  <p:cNvGrpSpPr/>
                  <p:nvPr/>
                </p:nvGrpSpPr>
                <p:grpSpPr>
                  <a:xfrm>
                    <a:off x="5313639" y="616536"/>
                    <a:ext cx="257848" cy="230143"/>
                    <a:chOff x="5313639" y="616536"/>
                    <a:chExt cx="257848" cy="230143"/>
                  </a:xfrm>
                  <a:solidFill>
                    <a:srgbClr val="FFFFFF"/>
                  </a:solidFill>
                </p:grpSpPr>
                <p:sp>
                  <p:nvSpPr>
                    <p:cNvPr id="22" name="Graphic 4">
                      <a:extLst>
                        <a:ext uri="{FF2B5EF4-FFF2-40B4-BE49-F238E27FC236}">
                          <a16:creationId xmlns:a16="http://schemas.microsoft.com/office/drawing/2014/main" xmlns="" id="{C6C88F51-F817-4C5B-8FD3-FD0C630E70B9}"/>
                        </a:ext>
                      </a:extLst>
                    </p:cNvPr>
                    <p:cNvSpPr/>
                    <p:nvPr/>
                  </p:nvSpPr>
                  <p:spPr>
                    <a:xfrm>
                      <a:off x="5313639" y="616536"/>
                      <a:ext cx="257848" cy="230143"/>
                    </a:xfrm>
                    <a:custGeom>
                      <a:avLst/>
                      <a:gdLst>
                        <a:gd name="connsiteX0" fmla="*/ 190763 w 257848"/>
                        <a:gd name="connsiteY0" fmla="*/ 176017 h 230143"/>
                        <a:gd name="connsiteX1" fmla="*/ 173414 w 257848"/>
                        <a:gd name="connsiteY1" fmla="*/ 180257 h 230143"/>
                        <a:gd name="connsiteX2" fmla="*/ 104172 w 257848"/>
                        <a:gd name="connsiteY2" fmla="*/ 183265 h 230143"/>
                        <a:gd name="connsiteX3" fmla="*/ 46958 w 257848"/>
                        <a:gd name="connsiteY3" fmla="*/ 166687 h 230143"/>
                        <a:gd name="connsiteX4" fmla="*/ 45648 w 257848"/>
                        <a:gd name="connsiteY4" fmla="*/ 166070 h 230143"/>
                        <a:gd name="connsiteX5" fmla="*/ 39941 w 257848"/>
                        <a:gd name="connsiteY5" fmla="*/ 156740 h 230143"/>
                        <a:gd name="connsiteX6" fmla="*/ 40096 w 257848"/>
                        <a:gd name="connsiteY6" fmla="*/ 97907 h 230143"/>
                        <a:gd name="connsiteX7" fmla="*/ 37089 w 257848"/>
                        <a:gd name="connsiteY7" fmla="*/ 92972 h 230143"/>
                        <a:gd name="connsiteX8" fmla="*/ 7788 w 257848"/>
                        <a:gd name="connsiteY8" fmla="*/ 78013 h 230143"/>
                        <a:gd name="connsiteX9" fmla="*/ 4704 w 257848"/>
                        <a:gd name="connsiteY9" fmla="*/ 76240 h 230143"/>
                        <a:gd name="connsiteX10" fmla="*/ 4781 w 257848"/>
                        <a:gd name="connsiteY10" fmla="*/ 60510 h 230143"/>
                        <a:gd name="connsiteX11" fmla="*/ 16964 w 257848"/>
                        <a:gd name="connsiteY11" fmla="*/ 54033 h 230143"/>
                        <a:gd name="connsiteX12" fmla="*/ 115815 w 257848"/>
                        <a:gd name="connsiteY12" fmla="*/ 3374 h 230143"/>
                        <a:gd name="connsiteX13" fmla="*/ 142263 w 257848"/>
                        <a:gd name="connsiteY13" fmla="*/ 3451 h 230143"/>
                        <a:gd name="connsiteX14" fmla="*/ 248902 w 257848"/>
                        <a:gd name="connsiteY14" fmla="*/ 58120 h 230143"/>
                        <a:gd name="connsiteX15" fmla="*/ 253528 w 257848"/>
                        <a:gd name="connsiteY15" fmla="*/ 60741 h 230143"/>
                        <a:gd name="connsiteX16" fmla="*/ 253837 w 257848"/>
                        <a:gd name="connsiteY16" fmla="*/ 75854 h 230143"/>
                        <a:gd name="connsiteX17" fmla="*/ 250290 w 257848"/>
                        <a:gd name="connsiteY17" fmla="*/ 77936 h 230143"/>
                        <a:gd name="connsiteX18" fmla="*/ 222608 w 257848"/>
                        <a:gd name="connsiteY18" fmla="*/ 92124 h 230143"/>
                        <a:gd name="connsiteX19" fmla="*/ 220449 w 257848"/>
                        <a:gd name="connsiteY19" fmla="*/ 95671 h 230143"/>
                        <a:gd name="connsiteX20" fmla="*/ 220526 w 257848"/>
                        <a:gd name="connsiteY20" fmla="*/ 158899 h 230143"/>
                        <a:gd name="connsiteX21" fmla="*/ 216517 w 257848"/>
                        <a:gd name="connsiteY21" fmla="*/ 165144 h 230143"/>
                        <a:gd name="connsiteX22" fmla="*/ 202638 w 257848"/>
                        <a:gd name="connsiteY22" fmla="*/ 171467 h 230143"/>
                        <a:gd name="connsiteX23" fmla="*/ 200170 w 257848"/>
                        <a:gd name="connsiteY23" fmla="*/ 175168 h 230143"/>
                        <a:gd name="connsiteX24" fmla="*/ 200170 w 257848"/>
                        <a:gd name="connsiteY24" fmla="*/ 188122 h 230143"/>
                        <a:gd name="connsiteX25" fmla="*/ 202792 w 257848"/>
                        <a:gd name="connsiteY25" fmla="*/ 191901 h 230143"/>
                        <a:gd name="connsiteX26" fmla="*/ 215360 w 257848"/>
                        <a:gd name="connsiteY26" fmla="*/ 211332 h 230143"/>
                        <a:gd name="connsiteX27" fmla="*/ 201250 w 257848"/>
                        <a:gd name="connsiteY27" fmla="*/ 229298 h 230143"/>
                        <a:gd name="connsiteX28" fmla="*/ 176807 w 257848"/>
                        <a:gd name="connsiteY28" fmla="*/ 216883 h 230143"/>
                        <a:gd name="connsiteX29" fmla="*/ 188373 w 257848"/>
                        <a:gd name="connsiteY29" fmla="*/ 191824 h 230143"/>
                        <a:gd name="connsiteX30" fmla="*/ 190840 w 257848"/>
                        <a:gd name="connsiteY30" fmla="*/ 188508 h 230143"/>
                        <a:gd name="connsiteX31" fmla="*/ 190763 w 257848"/>
                        <a:gd name="connsiteY31" fmla="*/ 176017 h 230143"/>
                        <a:gd name="connsiteX32" fmla="*/ 10410 w 257848"/>
                        <a:gd name="connsiteY32" fmla="*/ 68221 h 230143"/>
                        <a:gd name="connsiteX33" fmla="*/ 13262 w 257848"/>
                        <a:gd name="connsiteY33" fmla="*/ 69917 h 230143"/>
                        <a:gd name="connsiteX34" fmla="*/ 120133 w 257848"/>
                        <a:gd name="connsiteY34" fmla="*/ 124740 h 230143"/>
                        <a:gd name="connsiteX35" fmla="*/ 137559 w 257848"/>
                        <a:gd name="connsiteY35" fmla="*/ 124817 h 230143"/>
                        <a:gd name="connsiteX36" fmla="*/ 244507 w 257848"/>
                        <a:gd name="connsiteY36" fmla="*/ 69994 h 230143"/>
                        <a:gd name="connsiteX37" fmla="*/ 247360 w 257848"/>
                        <a:gd name="connsiteY37" fmla="*/ 68375 h 230143"/>
                        <a:gd name="connsiteX38" fmla="*/ 245972 w 257848"/>
                        <a:gd name="connsiteY38" fmla="*/ 67450 h 230143"/>
                        <a:gd name="connsiteX39" fmla="*/ 136403 w 257848"/>
                        <a:gd name="connsiteY39" fmla="*/ 11316 h 230143"/>
                        <a:gd name="connsiteX40" fmla="*/ 120904 w 257848"/>
                        <a:gd name="connsiteY40" fmla="*/ 11624 h 230143"/>
                        <a:gd name="connsiteX41" fmla="*/ 33310 w 257848"/>
                        <a:gd name="connsiteY41" fmla="*/ 56500 h 230143"/>
                        <a:gd name="connsiteX42" fmla="*/ 10410 w 257848"/>
                        <a:gd name="connsiteY42" fmla="*/ 68221 h 230143"/>
                        <a:gd name="connsiteX43" fmla="*/ 49503 w 257848"/>
                        <a:gd name="connsiteY43" fmla="*/ 99449 h 230143"/>
                        <a:gd name="connsiteX44" fmla="*/ 49503 w 257848"/>
                        <a:gd name="connsiteY44" fmla="*/ 103382 h 230143"/>
                        <a:gd name="connsiteX45" fmla="*/ 49503 w 257848"/>
                        <a:gd name="connsiteY45" fmla="*/ 148721 h 230143"/>
                        <a:gd name="connsiteX46" fmla="*/ 57599 w 257848"/>
                        <a:gd name="connsiteY46" fmla="*/ 160981 h 230143"/>
                        <a:gd name="connsiteX47" fmla="*/ 115584 w 257848"/>
                        <a:gd name="connsiteY47" fmla="*/ 174706 h 230143"/>
                        <a:gd name="connsiteX48" fmla="*/ 187602 w 257848"/>
                        <a:gd name="connsiteY48" fmla="*/ 166687 h 230143"/>
                        <a:gd name="connsiteX49" fmla="*/ 190840 w 257848"/>
                        <a:gd name="connsiteY49" fmla="*/ 162446 h 230143"/>
                        <a:gd name="connsiteX50" fmla="*/ 190763 w 257848"/>
                        <a:gd name="connsiteY50" fmla="*/ 111863 h 230143"/>
                        <a:gd name="connsiteX51" fmla="*/ 190532 w 257848"/>
                        <a:gd name="connsiteY51" fmla="*/ 108702 h 230143"/>
                        <a:gd name="connsiteX52" fmla="*/ 187525 w 257848"/>
                        <a:gd name="connsiteY52" fmla="*/ 110090 h 230143"/>
                        <a:gd name="connsiteX53" fmla="*/ 141723 w 257848"/>
                        <a:gd name="connsiteY53" fmla="*/ 133531 h 230143"/>
                        <a:gd name="connsiteX54" fmla="*/ 116046 w 257848"/>
                        <a:gd name="connsiteY54" fmla="*/ 133531 h 230143"/>
                        <a:gd name="connsiteX55" fmla="*/ 53821 w 257848"/>
                        <a:gd name="connsiteY55" fmla="*/ 101608 h 230143"/>
                        <a:gd name="connsiteX56" fmla="*/ 49503 w 257848"/>
                        <a:gd name="connsiteY56" fmla="*/ 99449 h 230143"/>
                        <a:gd name="connsiteX57" fmla="*/ 200170 w 257848"/>
                        <a:gd name="connsiteY57" fmla="*/ 162060 h 230143"/>
                        <a:gd name="connsiteX58" fmla="*/ 206956 w 257848"/>
                        <a:gd name="connsiteY58" fmla="*/ 159130 h 230143"/>
                        <a:gd name="connsiteX59" fmla="*/ 210965 w 257848"/>
                        <a:gd name="connsiteY59" fmla="*/ 153039 h 230143"/>
                        <a:gd name="connsiteX60" fmla="*/ 210888 w 257848"/>
                        <a:gd name="connsiteY60" fmla="*/ 102225 h 230143"/>
                        <a:gd name="connsiteX61" fmla="*/ 210888 w 257848"/>
                        <a:gd name="connsiteY61" fmla="*/ 98138 h 230143"/>
                        <a:gd name="connsiteX62" fmla="*/ 202638 w 257848"/>
                        <a:gd name="connsiteY62" fmla="*/ 102302 h 230143"/>
                        <a:gd name="connsiteX63" fmla="*/ 200247 w 257848"/>
                        <a:gd name="connsiteY63" fmla="*/ 106389 h 230143"/>
                        <a:gd name="connsiteX64" fmla="*/ 200324 w 257848"/>
                        <a:gd name="connsiteY64" fmla="*/ 158128 h 230143"/>
                        <a:gd name="connsiteX65" fmla="*/ 200170 w 257848"/>
                        <a:gd name="connsiteY65" fmla="*/ 162060 h 230143"/>
                        <a:gd name="connsiteX66" fmla="*/ 195544 w 257848"/>
                        <a:gd name="connsiteY66" fmla="*/ 200228 h 230143"/>
                        <a:gd name="connsiteX67" fmla="*/ 185366 w 257848"/>
                        <a:gd name="connsiteY67" fmla="*/ 210098 h 230143"/>
                        <a:gd name="connsiteX68" fmla="*/ 195467 w 257848"/>
                        <a:gd name="connsiteY68" fmla="*/ 220507 h 230143"/>
                        <a:gd name="connsiteX69" fmla="*/ 205645 w 257848"/>
                        <a:gd name="connsiteY69" fmla="*/ 210252 h 230143"/>
                        <a:gd name="connsiteX70" fmla="*/ 195544 w 257848"/>
                        <a:gd name="connsiteY70" fmla="*/ 200228 h 23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57848" h="230143">
                          <a:moveTo>
                            <a:pt x="190763" y="176017"/>
                          </a:moveTo>
                          <a:cubicBezTo>
                            <a:pt x="184595" y="177559"/>
                            <a:pt x="179043" y="179024"/>
                            <a:pt x="173414" y="180257"/>
                          </a:cubicBezTo>
                          <a:cubicBezTo>
                            <a:pt x="150513" y="185269"/>
                            <a:pt x="127458" y="186272"/>
                            <a:pt x="104172" y="183265"/>
                          </a:cubicBezTo>
                          <a:cubicBezTo>
                            <a:pt x="84201" y="180720"/>
                            <a:pt x="65078" y="175554"/>
                            <a:pt x="46958" y="166687"/>
                          </a:cubicBezTo>
                          <a:cubicBezTo>
                            <a:pt x="46496" y="166455"/>
                            <a:pt x="46110" y="166224"/>
                            <a:pt x="45648" y="166070"/>
                          </a:cubicBezTo>
                          <a:cubicBezTo>
                            <a:pt x="41175" y="164528"/>
                            <a:pt x="39864" y="161443"/>
                            <a:pt x="39941" y="156740"/>
                          </a:cubicBezTo>
                          <a:cubicBezTo>
                            <a:pt x="40173" y="137155"/>
                            <a:pt x="40019" y="117492"/>
                            <a:pt x="40096" y="97907"/>
                          </a:cubicBezTo>
                          <a:cubicBezTo>
                            <a:pt x="40096" y="95440"/>
                            <a:pt x="39402" y="94052"/>
                            <a:pt x="37089" y="92972"/>
                          </a:cubicBezTo>
                          <a:cubicBezTo>
                            <a:pt x="27296" y="88114"/>
                            <a:pt x="17580" y="83025"/>
                            <a:pt x="7788" y="78013"/>
                          </a:cubicBezTo>
                          <a:cubicBezTo>
                            <a:pt x="6708" y="77474"/>
                            <a:pt x="5706" y="76934"/>
                            <a:pt x="4704" y="76240"/>
                          </a:cubicBezTo>
                          <a:cubicBezTo>
                            <a:pt x="-1542" y="71922"/>
                            <a:pt x="-1619" y="64597"/>
                            <a:pt x="4781" y="60510"/>
                          </a:cubicBezTo>
                          <a:cubicBezTo>
                            <a:pt x="8636" y="58043"/>
                            <a:pt x="12877" y="56115"/>
                            <a:pt x="16964" y="54033"/>
                          </a:cubicBezTo>
                          <a:cubicBezTo>
                            <a:pt x="49888" y="37147"/>
                            <a:pt x="82890" y="20260"/>
                            <a:pt x="115815" y="3374"/>
                          </a:cubicBezTo>
                          <a:cubicBezTo>
                            <a:pt x="124682" y="-1176"/>
                            <a:pt x="133395" y="-1099"/>
                            <a:pt x="142263" y="3451"/>
                          </a:cubicBezTo>
                          <a:cubicBezTo>
                            <a:pt x="177809" y="21725"/>
                            <a:pt x="213356" y="39922"/>
                            <a:pt x="248902" y="58120"/>
                          </a:cubicBezTo>
                          <a:cubicBezTo>
                            <a:pt x="250444" y="58891"/>
                            <a:pt x="252063" y="59739"/>
                            <a:pt x="253528" y="60741"/>
                          </a:cubicBezTo>
                          <a:cubicBezTo>
                            <a:pt x="259157" y="64674"/>
                            <a:pt x="259311" y="71691"/>
                            <a:pt x="253837" y="75854"/>
                          </a:cubicBezTo>
                          <a:cubicBezTo>
                            <a:pt x="252757" y="76703"/>
                            <a:pt x="251523" y="77319"/>
                            <a:pt x="250290" y="77936"/>
                          </a:cubicBezTo>
                          <a:cubicBezTo>
                            <a:pt x="241037" y="82717"/>
                            <a:pt x="231861" y="87420"/>
                            <a:pt x="222608" y="92124"/>
                          </a:cubicBezTo>
                          <a:cubicBezTo>
                            <a:pt x="221066" y="92895"/>
                            <a:pt x="220449" y="93666"/>
                            <a:pt x="220449" y="95671"/>
                          </a:cubicBezTo>
                          <a:cubicBezTo>
                            <a:pt x="220604" y="116721"/>
                            <a:pt x="220526" y="137849"/>
                            <a:pt x="220526" y="158899"/>
                          </a:cubicBezTo>
                          <a:cubicBezTo>
                            <a:pt x="220526" y="161829"/>
                            <a:pt x="219293" y="163911"/>
                            <a:pt x="216517" y="165144"/>
                          </a:cubicBezTo>
                          <a:cubicBezTo>
                            <a:pt x="211891" y="167226"/>
                            <a:pt x="207341" y="169462"/>
                            <a:pt x="202638" y="171467"/>
                          </a:cubicBezTo>
                          <a:cubicBezTo>
                            <a:pt x="200864" y="172238"/>
                            <a:pt x="200093" y="173164"/>
                            <a:pt x="200170" y="175168"/>
                          </a:cubicBezTo>
                          <a:cubicBezTo>
                            <a:pt x="200324" y="179486"/>
                            <a:pt x="200324" y="183804"/>
                            <a:pt x="200170" y="188122"/>
                          </a:cubicBezTo>
                          <a:cubicBezTo>
                            <a:pt x="200093" y="190204"/>
                            <a:pt x="200787" y="191130"/>
                            <a:pt x="202792" y="191901"/>
                          </a:cubicBezTo>
                          <a:cubicBezTo>
                            <a:pt x="210734" y="194985"/>
                            <a:pt x="215746" y="202850"/>
                            <a:pt x="215360" y="211332"/>
                          </a:cubicBezTo>
                          <a:cubicBezTo>
                            <a:pt x="214975" y="219659"/>
                            <a:pt x="209269" y="226907"/>
                            <a:pt x="201250" y="229298"/>
                          </a:cubicBezTo>
                          <a:cubicBezTo>
                            <a:pt x="191149" y="232382"/>
                            <a:pt x="180199" y="226753"/>
                            <a:pt x="176807" y="216883"/>
                          </a:cubicBezTo>
                          <a:cubicBezTo>
                            <a:pt x="173337" y="206628"/>
                            <a:pt x="178349" y="195602"/>
                            <a:pt x="188373" y="191824"/>
                          </a:cubicBezTo>
                          <a:cubicBezTo>
                            <a:pt x="190146" y="191130"/>
                            <a:pt x="190840" y="190359"/>
                            <a:pt x="190840" y="188508"/>
                          </a:cubicBezTo>
                          <a:cubicBezTo>
                            <a:pt x="190686" y="184421"/>
                            <a:pt x="190763" y="180412"/>
                            <a:pt x="190763" y="176017"/>
                          </a:cubicBezTo>
                          <a:close/>
                          <a:moveTo>
                            <a:pt x="10410" y="68221"/>
                          </a:moveTo>
                          <a:cubicBezTo>
                            <a:pt x="11643" y="68915"/>
                            <a:pt x="12414" y="69454"/>
                            <a:pt x="13262" y="69917"/>
                          </a:cubicBezTo>
                          <a:cubicBezTo>
                            <a:pt x="48886" y="88192"/>
                            <a:pt x="84587" y="106466"/>
                            <a:pt x="120133" y="124740"/>
                          </a:cubicBezTo>
                          <a:cubicBezTo>
                            <a:pt x="125993" y="127748"/>
                            <a:pt x="131622" y="127825"/>
                            <a:pt x="137559" y="124817"/>
                          </a:cubicBezTo>
                          <a:cubicBezTo>
                            <a:pt x="173183" y="106543"/>
                            <a:pt x="208806" y="88269"/>
                            <a:pt x="244507" y="69994"/>
                          </a:cubicBezTo>
                          <a:cubicBezTo>
                            <a:pt x="245432" y="69532"/>
                            <a:pt x="246203" y="68992"/>
                            <a:pt x="247360" y="68375"/>
                          </a:cubicBezTo>
                          <a:cubicBezTo>
                            <a:pt x="246666" y="67912"/>
                            <a:pt x="246357" y="67604"/>
                            <a:pt x="245972" y="67450"/>
                          </a:cubicBezTo>
                          <a:cubicBezTo>
                            <a:pt x="209423" y="48713"/>
                            <a:pt x="172951" y="29976"/>
                            <a:pt x="136403" y="11316"/>
                          </a:cubicBezTo>
                          <a:cubicBezTo>
                            <a:pt x="131236" y="8694"/>
                            <a:pt x="126070" y="8925"/>
                            <a:pt x="120904" y="11624"/>
                          </a:cubicBezTo>
                          <a:cubicBezTo>
                            <a:pt x="91681" y="26583"/>
                            <a:pt x="62534" y="41542"/>
                            <a:pt x="33310" y="56500"/>
                          </a:cubicBezTo>
                          <a:cubicBezTo>
                            <a:pt x="25831" y="60279"/>
                            <a:pt x="18352" y="64134"/>
                            <a:pt x="10410" y="68221"/>
                          </a:cubicBezTo>
                          <a:close/>
                          <a:moveTo>
                            <a:pt x="49503" y="99449"/>
                          </a:moveTo>
                          <a:cubicBezTo>
                            <a:pt x="49503" y="101068"/>
                            <a:pt x="49503" y="102225"/>
                            <a:pt x="49503" y="103382"/>
                          </a:cubicBezTo>
                          <a:cubicBezTo>
                            <a:pt x="49503" y="118495"/>
                            <a:pt x="49503" y="133608"/>
                            <a:pt x="49503" y="148721"/>
                          </a:cubicBezTo>
                          <a:cubicBezTo>
                            <a:pt x="49503" y="157511"/>
                            <a:pt x="49503" y="157588"/>
                            <a:pt x="57599" y="160981"/>
                          </a:cubicBezTo>
                          <a:cubicBezTo>
                            <a:pt x="76182" y="168846"/>
                            <a:pt x="95536" y="173241"/>
                            <a:pt x="115584" y="174706"/>
                          </a:cubicBezTo>
                          <a:cubicBezTo>
                            <a:pt x="140104" y="176402"/>
                            <a:pt x="164084" y="174012"/>
                            <a:pt x="187602" y="166687"/>
                          </a:cubicBezTo>
                          <a:cubicBezTo>
                            <a:pt x="189915" y="165993"/>
                            <a:pt x="190840" y="164990"/>
                            <a:pt x="190840" y="162446"/>
                          </a:cubicBezTo>
                          <a:cubicBezTo>
                            <a:pt x="190686" y="145559"/>
                            <a:pt x="190763" y="128673"/>
                            <a:pt x="190763" y="111863"/>
                          </a:cubicBezTo>
                          <a:cubicBezTo>
                            <a:pt x="190763" y="110938"/>
                            <a:pt x="190609" y="110013"/>
                            <a:pt x="190532" y="108702"/>
                          </a:cubicBezTo>
                          <a:cubicBezTo>
                            <a:pt x="189298" y="109319"/>
                            <a:pt x="188373" y="109704"/>
                            <a:pt x="187525" y="110090"/>
                          </a:cubicBezTo>
                          <a:cubicBezTo>
                            <a:pt x="172257" y="117878"/>
                            <a:pt x="156990" y="125743"/>
                            <a:pt x="141723" y="133531"/>
                          </a:cubicBezTo>
                          <a:cubicBezTo>
                            <a:pt x="133164" y="137926"/>
                            <a:pt x="124605" y="137849"/>
                            <a:pt x="116046" y="133531"/>
                          </a:cubicBezTo>
                          <a:cubicBezTo>
                            <a:pt x="95305" y="122890"/>
                            <a:pt x="74563" y="112249"/>
                            <a:pt x="53821" y="101608"/>
                          </a:cubicBezTo>
                          <a:cubicBezTo>
                            <a:pt x="52587" y="100914"/>
                            <a:pt x="51276" y="100297"/>
                            <a:pt x="49503" y="99449"/>
                          </a:cubicBezTo>
                          <a:close/>
                          <a:moveTo>
                            <a:pt x="200170" y="162060"/>
                          </a:moveTo>
                          <a:cubicBezTo>
                            <a:pt x="202715" y="160904"/>
                            <a:pt x="204797" y="159901"/>
                            <a:pt x="206956" y="159130"/>
                          </a:cubicBezTo>
                          <a:cubicBezTo>
                            <a:pt x="209963" y="158128"/>
                            <a:pt x="210965" y="156354"/>
                            <a:pt x="210965" y="153039"/>
                          </a:cubicBezTo>
                          <a:cubicBezTo>
                            <a:pt x="210734" y="136075"/>
                            <a:pt x="210888" y="119111"/>
                            <a:pt x="210888" y="102225"/>
                          </a:cubicBezTo>
                          <a:cubicBezTo>
                            <a:pt x="210888" y="101068"/>
                            <a:pt x="210888" y="99912"/>
                            <a:pt x="210888" y="98138"/>
                          </a:cubicBezTo>
                          <a:cubicBezTo>
                            <a:pt x="207804" y="99758"/>
                            <a:pt x="205259" y="101145"/>
                            <a:pt x="202638" y="102302"/>
                          </a:cubicBezTo>
                          <a:cubicBezTo>
                            <a:pt x="200710" y="103150"/>
                            <a:pt x="200247" y="104384"/>
                            <a:pt x="200247" y="106389"/>
                          </a:cubicBezTo>
                          <a:cubicBezTo>
                            <a:pt x="200324" y="123661"/>
                            <a:pt x="200324" y="140856"/>
                            <a:pt x="200324" y="158128"/>
                          </a:cubicBezTo>
                          <a:cubicBezTo>
                            <a:pt x="200170" y="159130"/>
                            <a:pt x="200170" y="160210"/>
                            <a:pt x="200170" y="162060"/>
                          </a:cubicBezTo>
                          <a:close/>
                          <a:moveTo>
                            <a:pt x="195544" y="200228"/>
                          </a:moveTo>
                          <a:cubicBezTo>
                            <a:pt x="189838" y="200228"/>
                            <a:pt x="185366" y="204546"/>
                            <a:pt x="185366" y="210098"/>
                          </a:cubicBezTo>
                          <a:cubicBezTo>
                            <a:pt x="185288" y="215804"/>
                            <a:pt x="189838" y="220430"/>
                            <a:pt x="195467" y="220507"/>
                          </a:cubicBezTo>
                          <a:cubicBezTo>
                            <a:pt x="201096" y="220507"/>
                            <a:pt x="205645" y="215958"/>
                            <a:pt x="205645" y="210252"/>
                          </a:cubicBezTo>
                          <a:cubicBezTo>
                            <a:pt x="205568" y="204546"/>
                            <a:pt x="201173" y="200228"/>
                            <a:pt x="195544" y="200228"/>
                          </a:cubicBezTo>
                          <a:close/>
                        </a:path>
                      </a:pathLst>
                    </a:custGeom>
                    <a:solidFill>
                      <a:srgbClr val="FFFFFF"/>
                    </a:solidFill>
                    <a:ln w="7706" cap="flat">
                      <a:noFill/>
                      <a:prstDash val="solid"/>
                      <a:miter/>
                    </a:ln>
                  </p:spPr>
                  <p:txBody>
                    <a:bodyPr rtlCol="0" anchor="ctr"/>
                    <a:lstStyle/>
                    <a:p>
                      <a:endParaRPr lang="en-US"/>
                    </a:p>
                  </p:txBody>
                </p:sp>
                <p:sp>
                  <p:nvSpPr>
                    <p:cNvPr id="23" name="Graphic 4">
                      <a:extLst>
                        <a:ext uri="{FF2B5EF4-FFF2-40B4-BE49-F238E27FC236}">
                          <a16:creationId xmlns:a16="http://schemas.microsoft.com/office/drawing/2014/main" xmlns="" id="{2EB3969D-D565-4794-BA27-CAEA4F38B768}"/>
                        </a:ext>
                      </a:extLst>
                    </p:cNvPr>
                    <p:cNvSpPr/>
                    <p:nvPr/>
                  </p:nvSpPr>
                  <p:spPr>
                    <a:xfrm>
                      <a:off x="5378726" y="681503"/>
                      <a:ext cx="29643" cy="19333"/>
                    </a:xfrm>
                    <a:custGeom>
                      <a:avLst/>
                      <a:gdLst>
                        <a:gd name="connsiteX0" fmla="*/ 24049 w 29643"/>
                        <a:gd name="connsiteY0" fmla="*/ 14 h 19333"/>
                        <a:gd name="connsiteX1" fmla="*/ 29292 w 29643"/>
                        <a:gd name="connsiteY1" fmla="*/ 3022 h 19333"/>
                        <a:gd name="connsiteX2" fmla="*/ 27288 w 29643"/>
                        <a:gd name="connsiteY2" fmla="*/ 8573 h 19333"/>
                        <a:gd name="connsiteX3" fmla="*/ 19500 w 29643"/>
                        <a:gd name="connsiteY3" fmla="*/ 12660 h 19333"/>
                        <a:gd name="connsiteX4" fmla="*/ 7934 w 29643"/>
                        <a:gd name="connsiteY4" fmla="*/ 18443 h 19333"/>
                        <a:gd name="connsiteX5" fmla="*/ 531 w 29643"/>
                        <a:gd name="connsiteY5" fmla="*/ 16824 h 19333"/>
                        <a:gd name="connsiteX6" fmla="*/ 3538 w 29643"/>
                        <a:gd name="connsiteY6" fmla="*/ 9884 h 19333"/>
                        <a:gd name="connsiteX7" fmla="*/ 21659 w 29643"/>
                        <a:gd name="connsiteY7" fmla="*/ 786 h 19333"/>
                        <a:gd name="connsiteX8" fmla="*/ 24049 w 29643"/>
                        <a:gd name="connsiteY8" fmla="*/ 14 h 1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3" h="19333">
                          <a:moveTo>
                            <a:pt x="24049" y="14"/>
                          </a:moveTo>
                          <a:cubicBezTo>
                            <a:pt x="27056" y="-140"/>
                            <a:pt x="28598" y="940"/>
                            <a:pt x="29292" y="3022"/>
                          </a:cubicBezTo>
                          <a:cubicBezTo>
                            <a:pt x="30140" y="5335"/>
                            <a:pt x="29447" y="7340"/>
                            <a:pt x="27288" y="8573"/>
                          </a:cubicBezTo>
                          <a:cubicBezTo>
                            <a:pt x="24743" y="10038"/>
                            <a:pt x="22121" y="11349"/>
                            <a:pt x="19500" y="12660"/>
                          </a:cubicBezTo>
                          <a:cubicBezTo>
                            <a:pt x="15644" y="14588"/>
                            <a:pt x="11789" y="16516"/>
                            <a:pt x="7934" y="18443"/>
                          </a:cubicBezTo>
                          <a:cubicBezTo>
                            <a:pt x="4541" y="20062"/>
                            <a:pt x="1842" y="19446"/>
                            <a:pt x="531" y="16824"/>
                          </a:cubicBezTo>
                          <a:cubicBezTo>
                            <a:pt x="-780" y="14279"/>
                            <a:pt x="377" y="11504"/>
                            <a:pt x="3538" y="9884"/>
                          </a:cubicBezTo>
                          <a:cubicBezTo>
                            <a:pt x="9553" y="6800"/>
                            <a:pt x="15567" y="3793"/>
                            <a:pt x="21659" y="786"/>
                          </a:cubicBezTo>
                          <a:cubicBezTo>
                            <a:pt x="22661" y="323"/>
                            <a:pt x="23740" y="169"/>
                            <a:pt x="24049" y="14"/>
                          </a:cubicBezTo>
                          <a:close/>
                        </a:path>
                      </a:pathLst>
                    </a:custGeom>
                    <a:solidFill>
                      <a:srgbClr val="FFFFFF"/>
                    </a:solidFill>
                    <a:ln w="7706" cap="flat">
                      <a:noFill/>
                      <a:prstDash val="solid"/>
                      <a:miter/>
                    </a:ln>
                  </p:spPr>
                  <p:txBody>
                    <a:bodyPr rtlCol="0" anchor="ctr"/>
                    <a:lstStyle/>
                    <a:p>
                      <a:endParaRPr lang="en-US"/>
                    </a:p>
                  </p:txBody>
                </p:sp>
                <p:sp>
                  <p:nvSpPr>
                    <p:cNvPr id="24" name="Graphic 4">
                      <a:extLst>
                        <a:ext uri="{FF2B5EF4-FFF2-40B4-BE49-F238E27FC236}">
                          <a16:creationId xmlns:a16="http://schemas.microsoft.com/office/drawing/2014/main" xmlns="" id="{E68FBA17-76B2-47A2-837B-9A040AA48AE1}"/>
                        </a:ext>
                      </a:extLst>
                    </p:cNvPr>
                    <p:cNvSpPr/>
                    <p:nvPr/>
                  </p:nvSpPr>
                  <p:spPr>
                    <a:xfrm>
                      <a:off x="5358728" y="671454"/>
                      <a:ext cx="29585" cy="19393"/>
                    </a:xfrm>
                    <a:custGeom>
                      <a:avLst/>
                      <a:gdLst>
                        <a:gd name="connsiteX0" fmla="*/ 5185 w 29585"/>
                        <a:gd name="connsiteY0" fmla="*/ 19394 h 19393"/>
                        <a:gd name="connsiteX1" fmla="*/ 327 w 29585"/>
                        <a:gd name="connsiteY1" fmla="*/ 16232 h 19393"/>
                        <a:gd name="connsiteX2" fmla="*/ 2332 w 29585"/>
                        <a:gd name="connsiteY2" fmla="*/ 10680 h 19393"/>
                        <a:gd name="connsiteX3" fmla="*/ 10659 w 29585"/>
                        <a:gd name="connsiteY3" fmla="*/ 6362 h 19393"/>
                        <a:gd name="connsiteX4" fmla="*/ 21686 w 29585"/>
                        <a:gd name="connsiteY4" fmla="*/ 811 h 19393"/>
                        <a:gd name="connsiteX5" fmla="*/ 29011 w 29585"/>
                        <a:gd name="connsiteY5" fmla="*/ 2584 h 19393"/>
                        <a:gd name="connsiteX6" fmla="*/ 26158 w 29585"/>
                        <a:gd name="connsiteY6" fmla="*/ 9293 h 19393"/>
                        <a:gd name="connsiteX7" fmla="*/ 7729 w 29585"/>
                        <a:gd name="connsiteY7" fmla="*/ 18468 h 19393"/>
                        <a:gd name="connsiteX8" fmla="*/ 5185 w 29585"/>
                        <a:gd name="connsiteY8" fmla="*/ 19394 h 1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85" h="19393">
                          <a:moveTo>
                            <a:pt x="5185" y="19394"/>
                          </a:moveTo>
                          <a:cubicBezTo>
                            <a:pt x="2563" y="19317"/>
                            <a:pt x="1098" y="18314"/>
                            <a:pt x="327" y="16232"/>
                          </a:cubicBezTo>
                          <a:cubicBezTo>
                            <a:pt x="-521" y="13842"/>
                            <a:pt x="327" y="11914"/>
                            <a:pt x="2332" y="10680"/>
                          </a:cubicBezTo>
                          <a:cubicBezTo>
                            <a:pt x="5031" y="9061"/>
                            <a:pt x="7883" y="7750"/>
                            <a:pt x="10659" y="6362"/>
                          </a:cubicBezTo>
                          <a:cubicBezTo>
                            <a:pt x="14360" y="4512"/>
                            <a:pt x="17984" y="2661"/>
                            <a:pt x="21686" y="811"/>
                          </a:cubicBezTo>
                          <a:cubicBezTo>
                            <a:pt x="24924" y="-731"/>
                            <a:pt x="27700" y="-37"/>
                            <a:pt x="29011" y="2584"/>
                          </a:cubicBezTo>
                          <a:cubicBezTo>
                            <a:pt x="30322" y="5206"/>
                            <a:pt x="29396" y="7673"/>
                            <a:pt x="26158" y="9293"/>
                          </a:cubicBezTo>
                          <a:cubicBezTo>
                            <a:pt x="20067" y="12454"/>
                            <a:pt x="13898" y="15461"/>
                            <a:pt x="7729" y="18468"/>
                          </a:cubicBezTo>
                          <a:cubicBezTo>
                            <a:pt x="6881" y="18931"/>
                            <a:pt x="5802" y="19162"/>
                            <a:pt x="5185" y="19394"/>
                          </a:cubicBezTo>
                          <a:close/>
                        </a:path>
                      </a:pathLst>
                    </a:custGeom>
                    <a:solidFill>
                      <a:srgbClr val="FFFFFF"/>
                    </a:solidFill>
                    <a:ln w="7706" cap="flat">
                      <a:noFill/>
                      <a:prstDash val="solid"/>
                      <a:miter/>
                    </a:ln>
                  </p:spPr>
                  <p:txBody>
                    <a:bodyPr rtlCol="0" anchor="ctr"/>
                    <a:lstStyle/>
                    <a:p>
                      <a:endParaRPr lang="en-US"/>
                    </a:p>
                  </p:txBody>
                </p:sp>
              </p:grpSp>
            </p:grpSp>
          </p:grpSp>
        </p:grpSp>
      </p:grpSp>
    </p:spTree>
    <p:extLst>
      <p:ext uri="{BB962C8B-B14F-4D97-AF65-F5344CB8AC3E}">
        <p14:creationId xmlns:p14="http://schemas.microsoft.com/office/powerpoint/2010/main" val="3968994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FDADC7B5-76F0-43C1-B24B-823D8AA941C3}"/>
              </a:ext>
            </a:extLst>
          </p:cNvPr>
          <p:cNvSpPr>
            <a:spLocks noGrp="1"/>
          </p:cNvSpPr>
          <p:nvPr>
            <p:ph type="title"/>
          </p:nvPr>
        </p:nvSpPr>
        <p:spPr>
          <a:xfrm>
            <a:off x="216189" y="332845"/>
            <a:ext cx="7663803" cy="1325563"/>
          </a:xfrm>
        </p:spPr>
        <p:txBody>
          <a:bodyPr>
            <a:normAutofit/>
          </a:bodyPr>
          <a:lstStyle/>
          <a:p>
            <a:r>
              <a:rPr lang="nl-NL" sz="4000" dirty="0"/>
              <a:t>The Diversity Wheel (2)</a:t>
            </a:r>
            <a:endParaRPr lang="en-GB" sz="4000" dirty="0"/>
          </a:p>
        </p:txBody>
      </p:sp>
      <p:sp>
        <p:nvSpPr>
          <p:cNvPr id="2" name="Content Placeholder 1">
            <a:extLst>
              <a:ext uri="{FF2B5EF4-FFF2-40B4-BE49-F238E27FC236}">
                <a16:creationId xmlns:a16="http://schemas.microsoft.com/office/drawing/2014/main" xmlns="" id="{ACF4B134-D2C0-41E4-9ED6-B3D83A90F84B}"/>
              </a:ext>
            </a:extLst>
          </p:cNvPr>
          <p:cNvSpPr>
            <a:spLocks noGrp="1"/>
          </p:cNvSpPr>
          <p:nvPr>
            <p:ph idx="1"/>
          </p:nvPr>
        </p:nvSpPr>
        <p:spPr>
          <a:xfrm>
            <a:off x="467857" y="1554947"/>
            <a:ext cx="4407081" cy="4744990"/>
          </a:xfrm>
        </p:spPr>
        <p:txBody>
          <a:bodyPr>
            <a:normAutofit fontScale="62500" lnSpcReduction="20000"/>
          </a:bodyPr>
          <a:lstStyle/>
          <a:p>
            <a:pPr>
              <a:lnSpc>
                <a:spcPct val="120000"/>
              </a:lnSpc>
            </a:pPr>
            <a:r>
              <a:rPr lang="nl-NL" sz="2800" dirty="0">
                <a:cs typeface="Calibri" panose="020F0502020204030204" pitchFamily="34" charset="0"/>
              </a:rPr>
              <a:t>The </a:t>
            </a:r>
            <a:r>
              <a:rPr lang="nl-NL" sz="2800" dirty="0" err="1">
                <a:cs typeface="Calibri" panose="020F0502020204030204" pitchFamily="34" charset="0"/>
              </a:rPr>
              <a:t>wheel</a:t>
            </a:r>
            <a:r>
              <a:rPr lang="nl-NL" sz="2800" dirty="0">
                <a:cs typeface="Calibri" panose="020F0502020204030204" pitchFamily="34" charset="0"/>
              </a:rPr>
              <a:t> </a:t>
            </a:r>
            <a:r>
              <a:rPr lang="nl-NL" sz="2800" dirty="0" err="1">
                <a:cs typeface="Calibri" panose="020F0502020204030204" pitchFamily="34" charset="0"/>
              </a:rPr>
              <a:t>can</a:t>
            </a:r>
            <a:r>
              <a:rPr lang="nl-NL" sz="2800" dirty="0">
                <a:cs typeface="Calibri" panose="020F0502020204030204" pitchFamily="34" charset="0"/>
              </a:rPr>
              <a:t> </a:t>
            </a:r>
            <a:r>
              <a:rPr lang="nl-NL" sz="2800" dirty="0" err="1">
                <a:cs typeface="Calibri" panose="020F0502020204030204" pitchFamily="34" charset="0"/>
              </a:rPr>
              <a:t>be</a:t>
            </a:r>
            <a:r>
              <a:rPr lang="nl-NL" sz="2800" dirty="0">
                <a:cs typeface="Calibri" panose="020F0502020204030204" pitchFamily="34" charset="0"/>
              </a:rPr>
              <a:t> </a:t>
            </a:r>
            <a:r>
              <a:rPr lang="nl-NL" sz="2800" dirty="0" err="1">
                <a:cs typeface="Calibri" panose="020F0502020204030204" pitchFamily="34" charset="0"/>
              </a:rPr>
              <a:t>used</a:t>
            </a:r>
            <a:r>
              <a:rPr lang="nl-NL" sz="2800" dirty="0">
                <a:cs typeface="Calibri" panose="020F0502020204030204" pitchFamily="34" charset="0"/>
              </a:rPr>
              <a:t> </a:t>
            </a:r>
            <a:r>
              <a:rPr lang="nl-NL" sz="2800" dirty="0" err="1">
                <a:cs typeface="Calibri" panose="020F0502020204030204" pitchFamily="34" charset="0"/>
              </a:rPr>
              <a:t>to</a:t>
            </a:r>
            <a:r>
              <a:rPr lang="nl-NL" sz="2800" dirty="0">
                <a:cs typeface="Calibri" panose="020F0502020204030204" pitchFamily="34" charset="0"/>
              </a:rPr>
              <a:t> help </a:t>
            </a:r>
            <a:r>
              <a:rPr lang="nl-NL" sz="2800" dirty="0" err="1">
                <a:cs typeface="Calibri" panose="020F0502020204030204" pitchFamily="34" charset="0"/>
              </a:rPr>
              <a:t>you</a:t>
            </a:r>
            <a:r>
              <a:rPr lang="nl-NL" sz="2800" dirty="0">
                <a:cs typeface="Calibri" panose="020F0502020204030204" pitchFamily="34" charset="0"/>
              </a:rPr>
              <a:t> </a:t>
            </a:r>
            <a:r>
              <a:rPr lang="nl-NL" sz="2800" dirty="0" err="1">
                <a:cs typeface="Calibri" panose="020F0502020204030204" pitchFamily="34" charset="0"/>
              </a:rPr>
              <a:t>think</a:t>
            </a:r>
            <a:r>
              <a:rPr lang="nl-NL" sz="2800" dirty="0">
                <a:cs typeface="Calibri" panose="020F0502020204030204" pitchFamily="34" charset="0"/>
              </a:rPr>
              <a:t> </a:t>
            </a:r>
            <a:r>
              <a:rPr lang="nl-NL" sz="2800" dirty="0" err="1">
                <a:cs typeface="Calibri" panose="020F0502020204030204" pitchFamily="34" charset="0"/>
              </a:rPr>
              <a:t>about</a:t>
            </a:r>
            <a:r>
              <a:rPr lang="nl-NL" sz="2800" dirty="0">
                <a:cs typeface="Calibri" panose="020F0502020204030204" pitchFamily="34" charset="0"/>
              </a:rPr>
              <a:t> </a:t>
            </a:r>
            <a:r>
              <a:rPr lang="nl-NL" sz="2800" dirty="0" err="1">
                <a:cs typeface="Calibri" panose="020F0502020204030204" pitchFamily="34" charset="0"/>
              </a:rPr>
              <a:t>the</a:t>
            </a:r>
            <a:r>
              <a:rPr lang="nl-NL" sz="2800" dirty="0">
                <a:cs typeface="Calibri" panose="020F0502020204030204" pitchFamily="34" charset="0"/>
              </a:rPr>
              <a:t> different </a:t>
            </a:r>
            <a:r>
              <a:rPr lang="nl-NL" sz="2800" dirty="0" err="1">
                <a:cs typeface="Calibri" panose="020F0502020204030204" pitchFamily="34" charset="0"/>
              </a:rPr>
              <a:t>groups</a:t>
            </a:r>
            <a:r>
              <a:rPr lang="nl-NL" sz="2800" dirty="0">
                <a:cs typeface="Calibri" panose="020F0502020204030204" pitchFamily="34" charset="0"/>
              </a:rPr>
              <a:t> </a:t>
            </a:r>
            <a:r>
              <a:rPr lang="nl-NL" sz="2800" dirty="0" err="1">
                <a:cs typeface="Calibri" panose="020F0502020204030204" pitchFamily="34" charset="0"/>
              </a:rPr>
              <a:t>which</a:t>
            </a:r>
            <a:r>
              <a:rPr lang="nl-NL" sz="2800" dirty="0">
                <a:cs typeface="Calibri" panose="020F0502020204030204" pitchFamily="34" charset="0"/>
              </a:rPr>
              <a:t> are present in </a:t>
            </a:r>
            <a:r>
              <a:rPr lang="nl-NL" sz="2800" dirty="0" err="1">
                <a:cs typeface="Calibri" panose="020F0502020204030204" pitchFamily="34" charset="0"/>
              </a:rPr>
              <a:t>your</a:t>
            </a:r>
            <a:r>
              <a:rPr lang="nl-NL" sz="2800" dirty="0">
                <a:cs typeface="Calibri" panose="020F0502020204030204" pitchFamily="34" charset="0"/>
              </a:rPr>
              <a:t> classroom </a:t>
            </a:r>
            <a:r>
              <a:rPr lang="nl-NL" sz="2800" dirty="0" err="1">
                <a:cs typeface="Calibri" panose="020F0502020204030204" pitchFamily="34" charset="0"/>
              </a:rPr>
              <a:t>and</a:t>
            </a:r>
            <a:r>
              <a:rPr lang="nl-NL" sz="2800" dirty="0">
                <a:cs typeface="Calibri" panose="020F0502020204030204" pitchFamily="34" charset="0"/>
              </a:rPr>
              <a:t> </a:t>
            </a:r>
            <a:r>
              <a:rPr lang="nl-NL" sz="2800" dirty="0" err="1">
                <a:cs typeface="Calibri" panose="020F0502020204030204" pitchFamily="34" charset="0"/>
              </a:rPr>
              <a:t>the</a:t>
            </a:r>
            <a:r>
              <a:rPr lang="nl-NL" sz="2800" dirty="0">
                <a:cs typeface="Calibri" panose="020F0502020204030204" pitchFamily="34" charset="0"/>
              </a:rPr>
              <a:t> </a:t>
            </a:r>
            <a:r>
              <a:rPr lang="nl-NL" sz="2800" dirty="0" err="1">
                <a:cs typeface="Calibri" panose="020F0502020204030204" pitchFamily="34" charset="0"/>
              </a:rPr>
              <a:t>ways</a:t>
            </a:r>
            <a:r>
              <a:rPr lang="nl-NL" sz="2800" dirty="0">
                <a:cs typeface="Calibri" panose="020F0502020204030204" pitchFamily="34" charset="0"/>
              </a:rPr>
              <a:t> in </a:t>
            </a:r>
            <a:r>
              <a:rPr lang="nl-NL" sz="2800" dirty="0" err="1">
                <a:cs typeface="Calibri" panose="020F0502020204030204" pitchFamily="34" charset="0"/>
              </a:rPr>
              <a:t>which</a:t>
            </a:r>
            <a:r>
              <a:rPr lang="nl-NL" sz="2800" dirty="0">
                <a:cs typeface="Calibri" panose="020F0502020204030204" pitchFamily="34" charset="0"/>
              </a:rPr>
              <a:t> </a:t>
            </a:r>
            <a:r>
              <a:rPr lang="nl-NL" sz="2800" dirty="0" err="1">
                <a:cs typeface="Calibri" panose="020F0502020204030204" pitchFamily="34" charset="0"/>
              </a:rPr>
              <a:t>your</a:t>
            </a:r>
            <a:r>
              <a:rPr lang="nl-NL" sz="2800" dirty="0">
                <a:cs typeface="Calibri" panose="020F0502020204030204" pitchFamily="34" charset="0"/>
              </a:rPr>
              <a:t> approach </a:t>
            </a:r>
            <a:r>
              <a:rPr lang="nl-NL" sz="2800" dirty="0" err="1">
                <a:cs typeface="Calibri" panose="020F0502020204030204" pitchFamily="34" charset="0"/>
              </a:rPr>
              <a:t>could</a:t>
            </a:r>
            <a:r>
              <a:rPr lang="nl-NL" sz="2800" dirty="0">
                <a:cs typeface="Calibri" panose="020F0502020204030204" pitchFamily="34" charset="0"/>
              </a:rPr>
              <a:t> take </a:t>
            </a:r>
            <a:r>
              <a:rPr lang="nl-NL" sz="2800" dirty="0" err="1">
                <a:cs typeface="Calibri" panose="020F0502020204030204" pitchFamily="34" charset="0"/>
              </a:rPr>
              <a:t>this</a:t>
            </a:r>
            <a:r>
              <a:rPr lang="nl-NL" sz="2800" dirty="0">
                <a:cs typeface="Calibri" panose="020F0502020204030204" pitchFamily="34" charset="0"/>
              </a:rPr>
              <a:t> </a:t>
            </a:r>
            <a:r>
              <a:rPr lang="nl-NL" sz="2800" dirty="0" err="1">
                <a:cs typeface="Calibri" panose="020F0502020204030204" pitchFamily="34" charset="0"/>
              </a:rPr>
              <a:t>into</a:t>
            </a:r>
            <a:r>
              <a:rPr lang="nl-NL" sz="2800" dirty="0">
                <a:cs typeface="Calibri" panose="020F0502020204030204" pitchFamily="34" charset="0"/>
              </a:rPr>
              <a:t> account.</a:t>
            </a:r>
          </a:p>
          <a:p>
            <a:pPr>
              <a:lnSpc>
                <a:spcPct val="120000"/>
              </a:lnSpc>
            </a:pPr>
            <a:r>
              <a:rPr lang="nl-NL" sz="2800" dirty="0">
                <a:cs typeface="Calibri" panose="020F0502020204030204" pitchFamily="34" charset="0"/>
              </a:rPr>
              <a:t>The Wheel </a:t>
            </a:r>
            <a:r>
              <a:rPr lang="nl-NL" sz="2800" dirty="0" err="1">
                <a:cs typeface="Calibri" panose="020F0502020204030204" pitchFamily="34" charset="0"/>
              </a:rPr>
              <a:t>can</a:t>
            </a:r>
            <a:r>
              <a:rPr lang="nl-NL" sz="2800" dirty="0">
                <a:cs typeface="Calibri" panose="020F0502020204030204" pitchFamily="34" charset="0"/>
              </a:rPr>
              <a:t> </a:t>
            </a:r>
            <a:r>
              <a:rPr lang="nl-NL" sz="2800" dirty="0" err="1">
                <a:cs typeface="Calibri" panose="020F0502020204030204" pitchFamily="34" charset="0"/>
              </a:rPr>
              <a:t>also</a:t>
            </a:r>
            <a:r>
              <a:rPr lang="nl-NL" sz="2800" dirty="0">
                <a:cs typeface="Calibri" panose="020F0502020204030204" pitchFamily="34" charset="0"/>
              </a:rPr>
              <a:t> help </a:t>
            </a:r>
            <a:r>
              <a:rPr lang="nl-NL" sz="2800" dirty="0" err="1">
                <a:cs typeface="Calibri" panose="020F0502020204030204" pitchFamily="34" charset="0"/>
              </a:rPr>
              <a:t>you</a:t>
            </a:r>
            <a:r>
              <a:rPr lang="nl-NL" sz="2800" dirty="0">
                <a:cs typeface="Calibri" panose="020F0502020204030204" pitchFamily="34" charset="0"/>
              </a:rPr>
              <a:t> </a:t>
            </a:r>
            <a:r>
              <a:rPr lang="nl-NL" sz="2800" dirty="0" err="1">
                <a:cs typeface="Calibri" panose="020F0502020204030204" pitchFamily="34" charset="0"/>
              </a:rPr>
              <a:t>overcome</a:t>
            </a:r>
            <a:r>
              <a:rPr lang="nl-NL" sz="2800" dirty="0">
                <a:cs typeface="Calibri" panose="020F0502020204030204" pitchFamily="34" charset="0"/>
              </a:rPr>
              <a:t> </a:t>
            </a:r>
            <a:r>
              <a:rPr lang="nl-NL" sz="2800" dirty="0" err="1">
                <a:cs typeface="Calibri" panose="020F0502020204030204" pitchFamily="34" charset="0"/>
              </a:rPr>
              <a:t>the</a:t>
            </a:r>
            <a:r>
              <a:rPr lang="nl-NL" sz="2800" dirty="0">
                <a:cs typeface="Calibri" panose="020F0502020204030204" pitchFamily="34" charset="0"/>
              </a:rPr>
              <a:t> “</a:t>
            </a:r>
            <a:r>
              <a:rPr lang="nl-NL" sz="2800" dirty="0" err="1">
                <a:cs typeface="Calibri" panose="020F0502020204030204" pitchFamily="34" charset="0"/>
              </a:rPr>
              <a:t>Us</a:t>
            </a:r>
            <a:r>
              <a:rPr lang="nl-NL" sz="2800" dirty="0">
                <a:cs typeface="Calibri" panose="020F0502020204030204" pitchFamily="34" charset="0"/>
              </a:rPr>
              <a:t>” </a:t>
            </a:r>
            <a:r>
              <a:rPr lang="nl-NL" sz="2800" dirty="0" err="1">
                <a:cs typeface="Calibri" panose="020F0502020204030204" pitchFamily="34" charset="0"/>
              </a:rPr>
              <a:t>vs</a:t>
            </a:r>
            <a:r>
              <a:rPr lang="nl-NL" sz="2800" dirty="0">
                <a:cs typeface="Calibri" panose="020F0502020204030204" pitchFamily="34" charset="0"/>
              </a:rPr>
              <a:t> “</a:t>
            </a:r>
            <a:r>
              <a:rPr lang="nl-NL" sz="2800" dirty="0" err="1">
                <a:cs typeface="Calibri" panose="020F0502020204030204" pitchFamily="34" charset="0"/>
              </a:rPr>
              <a:t>Them</a:t>
            </a:r>
            <a:r>
              <a:rPr lang="nl-NL" sz="2800" dirty="0">
                <a:cs typeface="Calibri" panose="020F0502020204030204" pitchFamily="34" charset="0"/>
              </a:rPr>
              <a:t>” </a:t>
            </a:r>
            <a:r>
              <a:rPr lang="nl-NL" sz="2800" dirty="0" err="1">
                <a:cs typeface="Calibri" panose="020F0502020204030204" pitchFamily="34" charset="0"/>
              </a:rPr>
              <a:t>mentality</a:t>
            </a:r>
            <a:r>
              <a:rPr lang="nl-NL" sz="2800" dirty="0">
                <a:cs typeface="Calibri" panose="020F0502020204030204" pitchFamily="34" charset="0"/>
              </a:rPr>
              <a:t>. </a:t>
            </a:r>
            <a:r>
              <a:rPr lang="nl-NL" sz="2800" dirty="0" err="1">
                <a:cs typeface="Calibri" panose="020F0502020204030204" pitchFamily="34" charset="0"/>
              </a:rPr>
              <a:t>With</a:t>
            </a:r>
            <a:r>
              <a:rPr lang="nl-NL" sz="2800" dirty="0">
                <a:cs typeface="Calibri" panose="020F0502020204030204" pitchFamily="34" charset="0"/>
              </a:rPr>
              <a:t> </a:t>
            </a:r>
            <a:r>
              <a:rPr lang="nl-NL" sz="2800" dirty="0" err="1">
                <a:cs typeface="Calibri" panose="020F0502020204030204" pitchFamily="34" charset="0"/>
              </a:rPr>
              <a:t>so</a:t>
            </a:r>
            <a:r>
              <a:rPr lang="nl-NL" sz="2800" dirty="0">
                <a:cs typeface="Calibri" panose="020F0502020204030204" pitchFamily="34" charset="0"/>
              </a:rPr>
              <a:t> </a:t>
            </a:r>
            <a:r>
              <a:rPr lang="nl-NL" sz="2800" dirty="0" err="1">
                <a:cs typeface="Calibri" panose="020F0502020204030204" pitchFamily="34" charset="0"/>
              </a:rPr>
              <a:t>many</a:t>
            </a:r>
            <a:r>
              <a:rPr lang="nl-NL" sz="2800" dirty="0">
                <a:cs typeface="Calibri" panose="020F0502020204030204" pitchFamily="34" charset="0"/>
              </a:rPr>
              <a:t> </a:t>
            </a:r>
            <a:r>
              <a:rPr lang="nl-NL" sz="2800" dirty="0" err="1">
                <a:cs typeface="Calibri" panose="020F0502020204030204" pitchFamily="34" charset="0"/>
              </a:rPr>
              <a:t>components</a:t>
            </a:r>
            <a:r>
              <a:rPr lang="nl-NL" sz="2800" dirty="0">
                <a:cs typeface="Calibri" panose="020F0502020204030204" pitchFamily="34" charset="0"/>
              </a:rPr>
              <a:t> making up </a:t>
            </a:r>
            <a:r>
              <a:rPr lang="nl-NL" sz="2800" dirty="0" err="1">
                <a:cs typeface="Calibri" panose="020F0502020204030204" pitchFamily="34" charset="0"/>
              </a:rPr>
              <a:t>how</a:t>
            </a:r>
            <a:r>
              <a:rPr lang="nl-NL" sz="2800" dirty="0">
                <a:cs typeface="Calibri" panose="020F0502020204030204" pitchFamily="34" charset="0"/>
              </a:rPr>
              <a:t> </a:t>
            </a:r>
            <a:r>
              <a:rPr lang="nl-NL" sz="2800" dirty="0" err="1">
                <a:cs typeface="Calibri" panose="020F0502020204030204" pitchFamily="34" charset="0"/>
              </a:rPr>
              <a:t>an</a:t>
            </a:r>
            <a:r>
              <a:rPr lang="nl-NL" sz="2800" dirty="0">
                <a:cs typeface="Calibri" panose="020F0502020204030204" pitchFamily="34" charset="0"/>
              </a:rPr>
              <a:t> </a:t>
            </a:r>
            <a:r>
              <a:rPr lang="nl-NL" sz="2800" dirty="0" err="1">
                <a:cs typeface="Calibri" panose="020F0502020204030204" pitchFamily="34" charset="0"/>
              </a:rPr>
              <a:t>individual</a:t>
            </a:r>
            <a:r>
              <a:rPr lang="nl-NL" sz="2800" dirty="0">
                <a:cs typeface="Calibri" panose="020F0502020204030204" pitchFamily="34" charset="0"/>
              </a:rPr>
              <a:t> moves </a:t>
            </a:r>
            <a:r>
              <a:rPr lang="nl-NL" sz="2800" dirty="0" err="1">
                <a:cs typeface="Calibri" panose="020F0502020204030204" pitchFamily="34" charset="0"/>
              </a:rPr>
              <a:t>through</a:t>
            </a:r>
            <a:r>
              <a:rPr lang="nl-NL" sz="2800" dirty="0">
                <a:cs typeface="Calibri" panose="020F0502020204030204" pitchFamily="34" charset="0"/>
              </a:rPr>
              <a:t> </a:t>
            </a:r>
            <a:r>
              <a:rPr lang="nl-NL" sz="2800" dirty="0" err="1">
                <a:cs typeface="Calibri" panose="020F0502020204030204" pitchFamily="34" charset="0"/>
              </a:rPr>
              <a:t>the</a:t>
            </a:r>
            <a:r>
              <a:rPr lang="nl-NL" sz="2800" dirty="0">
                <a:cs typeface="Calibri" panose="020F0502020204030204" pitchFamily="34" charset="0"/>
              </a:rPr>
              <a:t> </a:t>
            </a:r>
            <a:r>
              <a:rPr lang="nl-NL" sz="2800" dirty="0" err="1">
                <a:cs typeface="Calibri" panose="020F0502020204030204" pitchFamily="34" charset="0"/>
              </a:rPr>
              <a:t>world</a:t>
            </a:r>
            <a:r>
              <a:rPr lang="nl-NL" sz="2800" dirty="0">
                <a:cs typeface="Calibri" panose="020F0502020204030204" pitchFamily="34" charset="0"/>
              </a:rPr>
              <a:t>, </a:t>
            </a:r>
            <a:r>
              <a:rPr lang="nl-NL" sz="2800" dirty="0" err="1">
                <a:cs typeface="Calibri" panose="020F0502020204030204" pitchFamily="34" charset="0"/>
              </a:rPr>
              <a:t>there’s</a:t>
            </a:r>
            <a:r>
              <a:rPr lang="nl-NL" sz="2800" dirty="0">
                <a:cs typeface="Calibri" panose="020F0502020204030204" pitchFamily="34" charset="0"/>
              </a:rPr>
              <a:t> </a:t>
            </a:r>
            <a:r>
              <a:rPr lang="nl-NL" sz="2800" dirty="0" err="1">
                <a:cs typeface="Calibri" panose="020F0502020204030204" pitchFamily="34" charset="0"/>
              </a:rPr>
              <a:t>almost</a:t>
            </a:r>
            <a:r>
              <a:rPr lang="nl-NL" sz="2800" dirty="0">
                <a:cs typeface="Calibri" panose="020F0502020204030204" pitchFamily="34" charset="0"/>
              </a:rPr>
              <a:t> </a:t>
            </a:r>
            <a:r>
              <a:rPr lang="nl-NL" sz="2800" dirty="0" err="1">
                <a:cs typeface="Calibri" panose="020F0502020204030204" pitchFamily="34" charset="0"/>
              </a:rPr>
              <a:t>always</a:t>
            </a:r>
            <a:r>
              <a:rPr lang="nl-NL" sz="2800" dirty="0">
                <a:cs typeface="Calibri" panose="020F0502020204030204" pitchFamily="34" charset="0"/>
              </a:rPr>
              <a:t> </a:t>
            </a:r>
            <a:r>
              <a:rPr lang="nl-NL" sz="2800" dirty="0" err="1">
                <a:cs typeface="Calibri" panose="020F0502020204030204" pitchFamily="34" charset="0"/>
              </a:rPr>
              <a:t>some</a:t>
            </a:r>
            <a:r>
              <a:rPr lang="nl-NL" sz="2800" dirty="0">
                <a:cs typeface="Calibri" panose="020F0502020204030204" pitchFamily="34" charset="0"/>
              </a:rPr>
              <a:t> element </a:t>
            </a:r>
            <a:r>
              <a:rPr lang="nl-NL" sz="2800" dirty="0" err="1">
                <a:cs typeface="Calibri" panose="020F0502020204030204" pitchFamily="34" charset="0"/>
              </a:rPr>
              <a:t>that</a:t>
            </a:r>
            <a:r>
              <a:rPr lang="nl-NL" sz="2800" dirty="0">
                <a:cs typeface="Calibri" panose="020F0502020204030204" pitchFamily="34" charset="0"/>
              </a:rPr>
              <a:t> a </a:t>
            </a:r>
            <a:r>
              <a:rPr lang="nl-NL" sz="2800" dirty="0" err="1">
                <a:cs typeface="Calibri" panose="020F0502020204030204" pitchFamily="34" charset="0"/>
              </a:rPr>
              <a:t>group</a:t>
            </a:r>
            <a:r>
              <a:rPr lang="nl-NL" sz="2800" dirty="0">
                <a:cs typeface="Calibri" panose="020F0502020204030204" pitchFamily="34" charset="0"/>
              </a:rPr>
              <a:t> has in common.</a:t>
            </a:r>
          </a:p>
          <a:p>
            <a:pPr>
              <a:lnSpc>
                <a:spcPct val="120000"/>
              </a:lnSpc>
            </a:pPr>
            <a:r>
              <a:rPr lang="nl-NL" dirty="0" err="1">
                <a:cs typeface="Calibri" panose="020F0502020204030204" pitchFamily="34" charset="0"/>
              </a:rPr>
              <a:t>Find</a:t>
            </a:r>
            <a:r>
              <a:rPr lang="nl-NL" dirty="0">
                <a:cs typeface="Calibri" panose="020F0502020204030204" pitchFamily="34" charset="0"/>
              </a:rPr>
              <a:t> out more </a:t>
            </a:r>
            <a:r>
              <a:rPr lang="nl-NL" dirty="0" err="1">
                <a:cs typeface="Calibri" panose="020F0502020204030204" pitchFamily="34" charset="0"/>
              </a:rPr>
              <a:t>about</a:t>
            </a:r>
            <a:r>
              <a:rPr lang="nl-NL" dirty="0">
                <a:cs typeface="Calibri" panose="020F0502020204030204" pitchFamily="34" charset="0"/>
              </a:rPr>
              <a:t> </a:t>
            </a:r>
            <a:r>
              <a:rPr lang="nl-NL" dirty="0" err="1">
                <a:cs typeface="Calibri" panose="020F0502020204030204" pitchFamily="34" charset="0"/>
              </a:rPr>
              <a:t>the</a:t>
            </a:r>
            <a:r>
              <a:rPr lang="nl-NL" dirty="0">
                <a:cs typeface="Calibri" panose="020F0502020204030204" pitchFamily="34" charset="0"/>
              </a:rPr>
              <a:t> </a:t>
            </a:r>
            <a:r>
              <a:rPr lang="nl-NL" dirty="0" err="1">
                <a:cs typeface="Calibri" panose="020F0502020204030204" pitchFamily="34" charset="0"/>
              </a:rPr>
              <a:t>Diversity</a:t>
            </a:r>
            <a:r>
              <a:rPr lang="nl-NL" dirty="0">
                <a:cs typeface="Calibri" panose="020F0502020204030204" pitchFamily="34" charset="0"/>
              </a:rPr>
              <a:t> Wheel in action </a:t>
            </a:r>
            <a:r>
              <a:rPr lang="nl-NL" dirty="0">
                <a:solidFill>
                  <a:schemeClr val="tx1"/>
                </a:solidFill>
                <a:cs typeface="Calibri" panose="020F0502020204030204" pitchFamily="34" charset="0"/>
                <a:hlinkClick r:id="rId2">
                  <a:extLst>
                    <a:ext uri="{A12FA001-AC4F-418D-AE19-62706E023703}">
                      <ahyp:hlinkClr xmlns:ahyp="http://schemas.microsoft.com/office/drawing/2018/hyperlinkcolor" xmlns="" val="tx"/>
                    </a:ext>
                  </a:extLst>
                </a:hlinkClick>
              </a:rPr>
              <a:t>here</a:t>
            </a:r>
            <a:r>
              <a:rPr lang="nl-NL" dirty="0">
                <a:cs typeface="Calibri" panose="020F0502020204030204" pitchFamily="34" charset="0"/>
              </a:rPr>
              <a:t>. </a:t>
            </a:r>
            <a:endParaRPr lang="nl-NL" sz="2800" dirty="0">
              <a:cs typeface="Calibri" panose="020F0502020204030204" pitchFamily="34" charset="0"/>
            </a:endParaRPr>
          </a:p>
        </p:txBody>
      </p:sp>
      <p:grpSp>
        <p:nvGrpSpPr>
          <p:cNvPr id="5" name="Group 4">
            <a:extLst>
              <a:ext uri="{FF2B5EF4-FFF2-40B4-BE49-F238E27FC236}">
                <a16:creationId xmlns:a16="http://schemas.microsoft.com/office/drawing/2014/main" xmlns="" id="{91742E4A-FEC0-46C8-A9BF-13C97CA70A4A}"/>
              </a:ext>
            </a:extLst>
          </p:cNvPr>
          <p:cNvGrpSpPr/>
          <p:nvPr/>
        </p:nvGrpSpPr>
        <p:grpSpPr>
          <a:xfrm>
            <a:off x="5126606" y="148387"/>
            <a:ext cx="6562800" cy="6561226"/>
            <a:chOff x="2761428" y="327750"/>
            <a:chExt cx="6109746" cy="6185457"/>
          </a:xfrm>
        </p:grpSpPr>
        <p:grpSp>
          <p:nvGrpSpPr>
            <p:cNvPr id="6" name="Graphic 4">
              <a:extLst>
                <a:ext uri="{FF2B5EF4-FFF2-40B4-BE49-F238E27FC236}">
                  <a16:creationId xmlns:a16="http://schemas.microsoft.com/office/drawing/2014/main" xmlns="" id="{21AE7E2E-BCA6-4506-B1C9-B3CABD64EF0B}"/>
                </a:ext>
              </a:extLst>
            </p:cNvPr>
            <p:cNvGrpSpPr/>
            <p:nvPr/>
          </p:nvGrpSpPr>
          <p:grpSpPr>
            <a:xfrm>
              <a:off x="2761428" y="327750"/>
              <a:ext cx="6109746" cy="6185457"/>
              <a:chOff x="2761428" y="327750"/>
              <a:chExt cx="6109746" cy="6185457"/>
            </a:xfrm>
            <a:solidFill>
              <a:srgbClr val="B3B3B3"/>
            </a:solidFill>
          </p:grpSpPr>
          <p:sp>
            <p:nvSpPr>
              <p:cNvPr id="317" name="Graphic 4">
                <a:extLst>
                  <a:ext uri="{FF2B5EF4-FFF2-40B4-BE49-F238E27FC236}">
                    <a16:creationId xmlns:a16="http://schemas.microsoft.com/office/drawing/2014/main" xmlns="" id="{D323FF95-A435-4E17-B106-1397840DFA84}"/>
                  </a:ext>
                </a:extLst>
              </p:cNvPr>
              <p:cNvSpPr/>
              <p:nvPr/>
            </p:nvSpPr>
            <p:spPr>
              <a:xfrm>
                <a:off x="5864415" y="376405"/>
                <a:ext cx="1877173" cy="690571"/>
              </a:xfrm>
              <a:custGeom>
                <a:avLst/>
                <a:gdLst>
                  <a:gd name="connsiteX0" fmla="*/ 1871005 w 1877173"/>
                  <a:gd name="connsiteY0" fmla="*/ 690572 h 690571"/>
                  <a:gd name="connsiteX1" fmla="*/ 0 w 1877173"/>
                  <a:gd name="connsiteY1" fmla="*/ 9638 h 690571"/>
                  <a:gd name="connsiteX2" fmla="*/ 154 w 1877173"/>
                  <a:gd name="connsiteY2" fmla="*/ 0 h 690571"/>
                  <a:gd name="connsiteX3" fmla="*/ 1012725 w 1877173"/>
                  <a:gd name="connsiteY3" fmla="*/ 188990 h 690571"/>
                  <a:gd name="connsiteX4" fmla="*/ 1877173 w 1877173"/>
                  <a:gd name="connsiteY4" fmla="*/ 683092 h 690571"/>
                  <a:gd name="connsiteX5" fmla="*/ 1871005 w 1877173"/>
                  <a:gd name="connsiteY5" fmla="*/ 690572 h 69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173" h="690571">
                    <a:moveTo>
                      <a:pt x="1871005" y="690572"/>
                    </a:moveTo>
                    <a:cubicBezTo>
                      <a:pt x="1336575" y="255764"/>
                      <a:pt x="689569" y="20356"/>
                      <a:pt x="0" y="9638"/>
                    </a:cubicBezTo>
                    <a:lnTo>
                      <a:pt x="154" y="0"/>
                    </a:lnTo>
                    <a:cubicBezTo>
                      <a:pt x="348216" y="5397"/>
                      <a:pt x="688875" y="69011"/>
                      <a:pt x="1012725" y="188990"/>
                    </a:cubicBezTo>
                    <a:cubicBezTo>
                      <a:pt x="1326012" y="305113"/>
                      <a:pt x="1616860" y="471356"/>
                      <a:pt x="1877173" y="683092"/>
                    </a:cubicBezTo>
                    <a:lnTo>
                      <a:pt x="1871005" y="690572"/>
                    </a:lnTo>
                    <a:close/>
                  </a:path>
                </a:pathLst>
              </a:custGeom>
              <a:solidFill>
                <a:srgbClr val="B3B3B3"/>
              </a:solidFill>
              <a:ln w="7706" cap="flat">
                <a:noFill/>
                <a:prstDash val="solid"/>
                <a:miter/>
              </a:ln>
            </p:spPr>
            <p:txBody>
              <a:bodyPr rtlCol="0" anchor="ctr"/>
              <a:lstStyle/>
              <a:p>
                <a:endParaRPr lang="en-US"/>
              </a:p>
            </p:txBody>
          </p:sp>
          <p:sp>
            <p:nvSpPr>
              <p:cNvPr id="318" name="Graphic 4">
                <a:extLst>
                  <a:ext uri="{FF2B5EF4-FFF2-40B4-BE49-F238E27FC236}">
                    <a16:creationId xmlns:a16="http://schemas.microsoft.com/office/drawing/2014/main" xmlns="" id="{5AD15A5E-F4F3-4020-B28D-5E7C4E063490}"/>
                  </a:ext>
                </a:extLst>
              </p:cNvPr>
              <p:cNvSpPr/>
              <p:nvPr/>
            </p:nvSpPr>
            <p:spPr>
              <a:xfrm>
                <a:off x="5763251" y="1988021"/>
                <a:ext cx="106099" cy="106099"/>
              </a:xfrm>
              <a:custGeom>
                <a:avLst/>
                <a:gdLst>
                  <a:gd name="connsiteX0" fmla="*/ 53050 w 106099"/>
                  <a:gd name="connsiteY0" fmla="*/ 106100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100 h 106099"/>
                  <a:gd name="connsiteX5" fmla="*/ 53050 w 106099"/>
                  <a:gd name="connsiteY5" fmla="*/ 9716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9" h="106099">
                    <a:moveTo>
                      <a:pt x="53050" y="106100"/>
                    </a:moveTo>
                    <a:cubicBezTo>
                      <a:pt x="23826" y="106100"/>
                      <a:pt x="0" y="82350"/>
                      <a:pt x="0" y="53050"/>
                    </a:cubicBezTo>
                    <a:cubicBezTo>
                      <a:pt x="0" y="23826"/>
                      <a:pt x="23749" y="0"/>
                      <a:pt x="53050" y="0"/>
                    </a:cubicBezTo>
                    <a:cubicBezTo>
                      <a:pt x="82273" y="0"/>
                      <a:pt x="106100" y="23749"/>
                      <a:pt x="106100" y="53050"/>
                    </a:cubicBezTo>
                    <a:cubicBezTo>
                      <a:pt x="106100" y="82273"/>
                      <a:pt x="82273" y="106100"/>
                      <a:pt x="53050" y="106100"/>
                    </a:cubicBezTo>
                    <a:close/>
                    <a:moveTo>
                      <a:pt x="53050" y="9716"/>
                    </a:moveTo>
                    <a:cubicBezTo>
                      <a:pt x="29146" y="9716"/>
                      <a:pt x="9716" y="29146"/>
                      <a:pt x="9716" y="53050"/>
                    </a:cubicBezTo>
                    <a:cubicBezTo>
                      <a:pt x="9716" y="76953"/>
                      <a:pt x="29146" y="96384"/>
                      <a:pt x="53050" y="96384"/>
                    </a:cubicBezTo>
                    <a:cubicBezTo>
                      <a:pt x="76953" y="96384"/>
                      <a:pt x="96384" y="76953"/>
                      <a:pt x="96384" y="53050"/>
                    </a:cubicBezTo>
                    <a:cubicBezTo>
                      <a:pt x="96461" y="29146"/>
                      <a:pt x="76953" y="9716"/>
                      <a:pt x="53050" y="9716"/>
                    </a:cubicBezTo>
                    <a:close/>
                  </a:path>
                </a:pathLst>
              </a:custGeom>
              <a:solidFill>
                <a:srgbClr val="B3B3B3"/>
              </a:solidFill>
              <a:ln w="7706" cap="flat">
                <a:noFill/>
                <a:prstDash val="solid"/>
                <a:miter/>
              </a:ln>
            </p:spPr>
            <p:txBody>
              <a:bodyPr rtlCol="0" anchor="ctr"/>
              <a:lstStyle/>
              <a:p>
                <a:endParaRPr lang="en-US"/>
              </a:p>
            </p:txBody>
          </p:sp>
          <p:sp>
            <p:nvSpPr>
              <p:cNvPr id="319" name="Graphic 4">
                <a:extLst>
                  <a:ext uri="{FF2B5EF4-FFF2-40B4-BE49-F238E27FC236}">
                    <a16:creationId xmlns:a16="http://schemas.microsoft.com/office/drawing/2014/main" xmlns="" id="{CCF07921-7F48-4799-8DDA-5058D95AB54C}"/>
                  </a:ext>
                </a:extLst>
              </p:cNvPr>
              <p:cNvSpPr/>
              <p:nvPr/>
            </p:nvSpPr>
            <p:spPr>
              <a:xfrm>
                <a:off x="5811520" y="428992"/>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lstStyle/>
              <a:p>
                <a:endParaRPr lang="en-US"/>
              </a:p>
            </p:txBody>
          </p:sp>
          <p:sp>
            <p:nvSpPr>
              <p:cNvPr id="320" name="Graphic 4">
                <a:extLst>
                  <a:ext uri="{FF2B5EF4-FFF2-40B4-BE49-F238E27FC236}">
                    <a16:creationId xmlns:a16="http://schemas.microsoft.com/office/drawing/2014/main" xmlns="" id="{2F62F778-D9CE-4A73-8ABE-85CB42D18FC0}"/>
                  </a:ext>
                </a:extLst>
              </p:cNvPr>
              <p:cNvSpPr/>
              <p:nvPr/>
            </p:nvSpPr>
            <p:spPr>
              <a:xfrm>
                <a:off x="5763251" y="327750"/>
                <a:ext cx="106099" cy="106099"/>
              </a:xfrm>
              <a:custGeom>
                <a:avLst/>
                <a:gdLst>
                  <a:gd name="connsiteX0" fmla="*/ 53050 w 106099"/>
                  <a:gd name="connsiteY0" fmla="*/ 106099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099 h 106099"/>
                  <a:gd name="connsiteX5" fmla="*/ 53050 w 106099"/>
                  <a:gd name="connsiteY5" fmla="*/ 9715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9" h="106099">
                    <a:moveTo>
                      <a:pt x="53050" y="106099"/>
                    </a:moveTo>
                    <a:cubicBezTo>
                      <a:pt x="23826" y="106099"/>
                      <a:pt x="0" y="82350"/>
                      <a:pt x="0" y="53050"/>
                    </a:cubicBezTo>
                    <a:cubicBezTo>
                      <a:pt x="0" y="23826"/>
                      <a:pt x="23749" y="0"/>
                      <a:pt x="53050" y="0"/>
                    </a:cubicBezTo>
                    <a:cubicBezTo>
                      <a:pt x="82273" y="0"/>
                      <a:pt x="106100" y="23749"/>
                      <a:pt x="106100" y="53050"/>
                    </a:cubicBezTo>
                    <a:cubicBezTo>
                      <a:pt x="106100" y="82273"/>
                      <a:pt x="82273" y="106099"/>
                      <a:pt x="53050" y="106099"/>
                    </a:cubicBezTo>
                    <a:close/>
                    <a:moveTo>
                      <a:pt x="53050" y="9715"/>
                    </a:moveTo>
                    <a:cubicBezTo>
                      <a:pt x="29146" y="9715"/>
                      <a:pt x="9716" y="29146"/>
                      <a:pt x="9716" y="53050"/>
                    </a:cubicBezTo>
                    <a:cubicBezTo>
                      <a:pt x="9716" y="76953"/>
                      <a:pt x="29146" y="96384"/>
                      <a:pt x="53050" y="96384"/>
                    </a:cubicBezTo>
                    <a:cubicBezTo>
                      <a:pt x="76953" y="96384"/>
                      <a:pt x="96384" y="76953"/>
                      <a:pt x="96384" y="53050"/>
                    </a:cubicBezTo>
                    <a:cubicBezTo>
                      <a:pt x="96461" y="29146"/>
                      <a:pt x="76953" y="9715"/>
                      <a:pt x="53050" y="9715"/>
                    </a:cubicBezTo>
                    <a:close/>
                  </a:path>
                </a:pathLst>
              </a:custGeom>
              <a:solidFill>
                <a:srgbClr val="B3B3B3"/>
              </a:solidFill>
              <a:ln w="7706" cap="flat">
                <a:noFill/>
                <a:prstDash val="solid"/>
                <a:miter/>
              </a:ln>
            </p:spPr>
            <p:txBody>
              <a:bodyPr rtlCol="0" anchor="ctr"/>
              <a:lstStyle/>
              <a:p>
                <a:endParaRPr lang="en-US"/>
              </a:p>
            </p:txBody>
          </p:sp>
          <p:sp>
            <p:nvSpPr>
              <p:cNvPr id="321" name="Graphic 4">
                <a:extLst>
                  <a:ext uri="{FF2B5EF4-FFF2-40B4-BE49-F238E27FC236}">
                    <a16:creationId xmlns:a16="http://schemas.microsoft.com/office/drawing/2014/main" xmlns="" id="{E0E1C873-FF10-4680-8A09-76123ADB1AE1}"/>
                  </a:ext>
                </a:extLst>
              </p:cNvPr>
              <p:cNvSpPr/>
              <p:nvPr/>
            </p:nvSpPr>
            <p:spPr>
              <a:xfrm>
                <a:off x="6268765" y="2087258"/>
                <a:ext cx="71015" cy="67777"/>
              </a:xfrm>
              <a:custGeom>
                <a:avLst/>
                <a:gdLst>
                  <a:gd name="connsiteX0" fmla="*/ 0 w 71015"/>
                  <a:gd name="connsiteY0" fmla="*/ 67777 h 67777"/>
                  <a:gd name="connsiteX1" fmla="*/ 71016 w 71015"/>
                  <a:gd name="connsiteY1" fmla="*/ 55286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86"/>
                    </a:lnTo>
                    <a:lnTo>
                      <a:pt x="24674" y="0"/>
                    </a:lnTo>
                    <a:close/>
                  </a:path>
                </a:pathLst>
              </a:custGeom>
              <a:solidFill>
                <a:srgbClr val="B3B3B3"/>
              </a:solidFill>
              <a:ln w="7706" cap="flat">
                <a:noFill/>
                <a:prstDash val="solid"/>
                <a:miter/>
              </a:ln>
            </p:spPr>
            <p:txBody>
              <a:bodyPr rtlCol="0" anchor="ctr"/>
              <a:lstStyle/>
              <a:p>
                <a:endParaRPr lang="en-US"/>
              </a:p>
            </p:txBody>
          </p:sp>
          <p:sp>
            <p:nvSpPr>
              <p:cNvPr id="322" name="Graphic 4">
                <a:extLst>
                  <a:ext uri="{FF2B5EF4-FFF2-40B4-BE49-F238E27FC236}">
                    <a16:creationId xmlns:a16="http://schemas.microsoft.com/office/drawing/2014/main" xmlns="" id="{1DC4555E-2782-4411-94F5-9ED2FB40C302}"/>
                  </a:ext>
                </a:extLst>
              </p:cNvPr>
              <p:cNvSpPr/>
              <p:nvPr/>
            </p:nvSpPr>
            <p:spPr>
              <a:xfrm>
                <a:off x="6836582" y="527149"/>
                <a:ext cx="71015" cy="67777"/>
              </a:xfrm>
              <a:custGeom>
                <a:avLst/>
                <a:gdLst>
                  <a:gd name="connsiteX0" fmla="*/ 0 w 71015"/>
                  <a:gd name="connsiteY0" fmla="*/ 67777 h 67777"/>
                  <a:gd name="connsiteX1" fmla="*/ 71016 w 71015"/>
                  <a:gd name="connsiteY1" fmla="*/ 55209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09"/>
                    </a:lnTo>
                    <a:lnTo>
                      <a:pt x="24674" y="0"/>
                    </a:lnTo>
                    <a:close/>
                  </a:path>
                </a:pathLst>
              </a:custGeom>
              <a:solidFill>
                <a:srgbClr val="B3B3B3"/>
              </a:solidFill>
              <a:ln w="7706" cap="flat">
                <a:noFill/>
                <a:prstDash val="solid"/>
                <a:miter/>
              </a:ln>
            </p:spPr>
            <p:txBody>
              <a:bodyPr rtlCol="0" anchor="ctr"/>
              <a:lstStyle/>
              <a:p>
                <a:endParaRPr lang="en-US"/>
              </a:p>
            </p:txBody>
          </p:sp>
          <p:sp>
            <p:nvSpPr>
              <p:cNvPr id="323" name="Graphic 4">
                <a:extLst>
                  <a:ext uri="{FF2B5EF4-FFF2-40B4-BE49-F238E27FC236}">
                    <a16:creationId xmlns:a16="http://schemas.microsoft.com/office/drawing/2014/main" xmlns="" id="{E7CCAC82-E617-4F2C-A0CA-F1A49A609A98}"/>
                  </a:ext>
                </a:extLst>
              </p:cNvPr>
              <p:cNvSpPr/>
              <p:nvPr/>
            </p:nvSpPr>
            <p:spPr>
              <a:xfrm>
                <a:off x="5864338" y="2036984"/>
                <a:ext cx="809701" cy="302260"/>
              </a:xfrm>
              <a:custGeom>
                <a:avLst/>
                <a:gdLst>
                  <a:gd name="connsiteX0" fmla="*/ 803765 w 809701"/>
                  <a:gd name="connsiteY0" fmla="*/ 302260 h 302260"/>
                  <a:gd name="connsiteX1" fmla="*/ 0 w 809701"/>
                  <a:gd name="connsiteY1" fmla="*/ 9638 h 302260"/>
                  <a:gd name="connsiteX2" fmla="*/ 308 w 809701"/>
                  <a:gd name="connsiteY2" fmla="*/ 0 h 302260"/>
                  <a:gd name="connsiteX3" fmla="*/ 809702 w 809701"/>
                  <a:gd name="connsiteY3" fmla="*/ 294626 h 302260"/>
                  <a:gd name="connsiteX4" fmla="*/ 803765 w 809701"/>
                  <a:gd name="connsiteY4" fmla="*/ 302260 h 302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701" h="302260">
                    <a:moveTo>
                      <a:pt x="803765" y="302260"/>
                    </a:moveTo>
                    <a:cubicBezTo>
                      <a:pt x="571981" y="120827"/>
                      <a:pt x="294009" y="19662"/>
                      <a:pt x="0" y="9638"/>
                    </a:cubicBezTo>
                    <a:lnTo>
                      <a:pt x="308" y="0"/>
                    </a:lnTo>
                    <a:cubicBezTo>
                      <a:pt x="296400" y="10101"/>
                      <a:pt x="576298" y="111959"/>
                      <a:pt x="809702" y="294626"/>
                    </a:cubicBezTo>
                    <a:lnTo>
                      <a:pt x="803765" y="302260"/>
                    </a:lnTo>
                    <a:close/>
                  </a:path>
                </a:pathLst>
              </a:custGeom>
              <a:solidFill>
                <a:srgbClr val="B3B3B3"/>
              </a:solidFill>
              <a:ln w="7706" cap="flat">
                <a:noFill/>
                <a:prstDash val="solid"/>
                <a:miter/>
              </a:ln>
            </p:spPr>
            <p:txBody>
              <a:bodyPr rtlCol="0" anchor="ctr"/>
              <a:lstStyle/>
              <a:p>
                <a:endParaRPr lang="en-US"/>
              </a:p>
            </p:txBody>
          </p:sp>
          <p:sp>
            <p:nvSpPr>
              <p:cNvPr id="324" name="Graphic 4">
                <a:extLst>
                  <a:ext uri="{FF2B5EF4-FFF2-40B4-BE49-F238E27FC236}">
                    <a16:creationId xmlns:a16="http://schemas.microsoft.com/office/drawing/2014/main" xmlns="" id="{5C84DB92-FAC9-416F-83D1-B129846C8556}"/>
                  </a:ext>
                </a:extLst>
              </p:cNvPr>
              <p:cNvSpPr/>
              <p:nvPr/>
            </p:nvSpPr>
            <p:spPr>
              <a:xfrm>
                <a:off x="7809135" y="1121568"/>
                <a:ext cx="1005091" cy="1731595"/>
              </a:xfrm>
              <a:custGeom>
                <a:avLst/>
                <a:gdLst>
                  <a:gd name="connsiteX0" fmla="*/ 995607 w 1005091"/>
                  <a:gd name="connsiteY0" fmla="*/ 1731595 h 1731595"/>
                  <a:gd name="connsiteX1" fmla="*/ 0 w 1005091"/>
                  <a:gd name="connsiteY1" fmla="*/ 7325 h 1731595"/>
                  <a:gd name="connsiteX2" fmla="*/ 6323 w 1005091"/>
                  <a:gd name="connsiteY2" fmla="*/ 0 h 1731595"/>
                  <a:gd name="connsiteX3" fmla="*/ 660500 w 1005091"/>
                  <a:gd name="connsiteY3" fmla="*/ 795591 h 1731595"/>
                  <a:gd name="connsiteX4" fmla="*/ 1005091 w 1005091"/>
                  <a:gd name="connsiteY4" fmla="*/ 1729744 h 1731595"/>
                  <a:gd name="connsiteX5" fmla="*/ 995607 w 1005091"/>
                  <a:gd name="connsiteY5" fmla="*/ 1731595 h 17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091" h="1731595">
                    <a:moveTo>
                      <a:pt x="995607" y="1731595"/>
                    </a:moveTo>
                    <a:cubicBezTo>
                      <a:pt x="865682" y="1054980"/>
                      <a:pt x="521398" y="458710"/>
                      <a:pt x="0" y="7325"/>
                    </a:cubicBezTo>
                    <a:lnTo>
                      <a:pt x="6323" y="0"/>
                    </a:lnTo>
                    <a:cubicBezTo>
                      <a:pt x="269490" y="227852"/>
                      <a:pt x="489553" y="495568"/>
                      <a:pt x="660500" y="795591"/>
                    </a:cubicBezTo>
                    <a:cubicBezTo>
                      <a:pt x="825894" y="1085900"/>
                      <a:pt x="941787" y="1400189"/>
                      <a:pt x="1005091" y="1729744"/>
                    </a:cubicBezTo>
                    <a:lnTo>
                      <a:pt x="995607" y="1731595"/>
                    </a:lnTo>
                    <a:close/>
                  </a:path>
                </a:pathLst>
              </a:custGeom>
              <a:solidFill>
                <a:srgbClr val="B3B3B3"/>
              </a:solidFill>
              <a:ln w="7706" cap="flat">
                <a:noFill/>
                <a:prstDash val="solid"/>
                <a:miter/>
              </a:ln>
            </p:spPr>
            <p:txBody>
              <a:bodyPr rtlCol="0" anchor="ctr"/>
              <a:lstStyle/>
              <a:p>
                <a:endParaRPr lang="en-US"/>
              </a:p>
            </p:txBody>
          </p:sp>
          <p:sp>
            <p:nvSpPr>
              <p:cNvPr id="325" name="Graphic 4">
                <a:extLst>
                  <a:ext uri="{FF2B5EF4-FFF2-40B4-BE49-F238E27FC236}">
                    <a16:creationId xmlns:a16="http://schemas.microsoft.com/office/drawing/2014/main" xmlns="" id="{2FCCEF8B-9832-43A0-AF6F-C33FA7B3BEEC}"/>
                  </a:ext>
                </a:extLst>
              </p:cNvPr>
              <p:cNvSpPr/>
              <p:nvPr/>
            </p:nvSpPr>
            <p:spPr>
              <a:xfrm>
                <a:off x="6655482" y="2312720"/>
                <a:ext cx="106050" cy="106099"/>
              </a:xfrm>
              <a:custGeom>
                <a:avLst/>
                <a:gdLst>
                  <a:gd name="connsiteX0" fmla="*/ 52948 w 106050"/>
                  <a:gd name="connsiteY0" fmla="*/ 106099 h 106099"/>
                  <a:gd name="connsiteX1" fmla="*/ 18944 w 106050"/>
                  <a:gd name="connsiteY1" fmla="*/ 93685 h 106099"/>
                  <a:gd name="connsiteX2" fmla="*/ 207 w 106050"/>
                  <a:gd name="connsiteY2" fmla="*/ 57676 h 106099"/>
                  <a:gd name="connsiteX3" fmla="*/ 12390 w 106050"/>
                  <a:gd name="connsiteY3" fmla="*/ 18968 h 106099"/>
                  <a:gd name="connsiteX4" fmla="*/ 53025 w 106050"/>
                  <a:gd name="connsiteY4" fmla="*/ 0 h 106099"/>
                  <a:gd name="connsiteX5" fmla="*/ 87107 w 106050"/>
                  <a:gd name="connsiteY5" fmla="*/ 12414 h 106099"/>
                  <a:gd name="connsiteX6" fmla="*/ 105844 w 106050"/>
                  <a:gd name="connsiteY6" fmla="*/ 48423 h 106099"/>
                  <a:gd name="connsiteX7" fmla="*/ 93660 w 106050"/>
                  <a:gd name="connsiteY7" fmla="*/ 87131 h 106099"/>
                  <a:gd name="connsiteX8" fmla="*/ 52948 w 106050"/>
                  <a:gd name="connsiteY8" fmla="*/ 106099 h 106099"/>
                  <a:gd name="connsiteX9" fmla="*/ 52948 w 106050"/>
                  <a:gd name="connsiteY9" fmla="*/ 9715 h 106099"/>
                  <a:gd name="connsiteX10" fmla="*/ 19715 w 106050"/>
                  <a:gd name="connsiteY10" fmla="*/ 25214 h 106099"/>
                  <a:gd name="connsiteX11" fmla="*/ 9768 w 106050"/>
                  <a:gd name="connsiteY11" fmla="*/ 56905 h 106099"/>
                  <a:gd name="connsiteX12" fmla="*/ 25113 w 106050"/>
                  <a:gd name="connsiteY12" fmla="*/ 86360 h 106099"/>
                  <a:gd name="connsiteX13" fmla="*/ 52948 w 106050"/>
                  <a:gd name="connsiteY13" fmla="*/ 96538 h 106099"/>
                  <a:gd name="connsiteX14" fmla="*/ 86181 w 106050"/>
                  <a:gd name="connsiteY14" fmla="*/ 81039 h 106099"/>
                  <a:gd name="connsiteX15" fmla="*/ 96128 w 106050"/>
                  <a:gd name="connsiteY15" fmla="*/ 49349 h 106099"/>
                  <a:gd name="connsiteX16" fmla="*/ 80784 w 106050"/>
                  <a:gd name="connsiteY16" fmla="*/ 19894 h 106099"/>
                  <a:gd name="connsiteX17" fmla="*/ 52948 w 106050"/>
                  <a:gd name="connsiteY17"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50" h="106099">
                    <a:moveTo>
                      <a:pt x="52948" y="106099"/>
                    </a:moveTo>
                    <a:cubicBezTo>
                      <a:pt x="40534" y="106099"/>
                      <a:pt x="28428" y="101704"/>
                      <a:pt x="18944" y="93685"/>
                    </a:cubicBezTo>
                    <a:cubicBezTo>
                      <a:pt x="8072" y="84587"/>
                      <a:pt x="1441" y="71787"/>
                      <a:pt x="207" y="57676"/>
                    </a:cubicBezTo>
                    <a:cubicBezTo>
                      <a:pt x="-1027" y="43565"/>
                      <a:pt x="3291" y="29840"/>
                      <a:pt x="12390" y="18968"/>
                    </a:cubicBezTo>
                    <a:cubicBezTo>
                      <a:pt x="22491" y="6940"/>
                      <a:pt x="37295" y="0"/>
                      <a:pt x="53025" y="0"/>
                    </a:cubicBezTo>
                    <a:cubicBezTo>
                      <a:pt x="65439" y="0"/>
                      <a:pt x="77545" y="4395"/>
                      <a:pt x="87107" y="12414"/>
                    </a:cubicBezTo>
                    <a:cubicBezTo>
                      <a:pt x="97978" y="21513"/>
                      <a:pt x="104610" y="34313"/>
                      <a:pt x="105844" y="48423"/>
                    </a:cubicBezTo>
                    <a:cubicBezTo>
                      <a:pt x="107077" y="62534"/>
                      <a:pt x="102759" y="76259"/>
                      <a:pt x="93660" y="87131"/>
                    </a:cubicBezTo>
                    <a:cubicBezTo>
                      <a:pt x="83482" y="99160"/>
                      <a:pt x="68678" y="106099"/>
                      <a:pt x="52948" y="106099"/>
                    </a:cubicBezTo>
                    <a:close/>
                    <a:moveTo>
                      <a:pt x="52948" y="9715"/>
                    </a:moveTo>
                    <a:cubicBezTo>
                      <a:pt x="40071" y="9715"/>
                      <a:pt x="27965" y="15344"/>
                      <a:pt x="19715" y="25214"/>
                    </a:cubicBezTo>
                    <a:cubicBezTo>
                      <a:pt x="12235" y="34081"/>
                      <a:pt x="8689" y="45339"/>
                      <a:pt x="9768" y="56905"/>
                    </a:cubicBezTo>
                    <a:cubicBezTo>
                      <a:pt x="10770" y="68471"/>
                      <a:pt x="16245" y="78880"/>
                      <a:pt x="25113" y="86360"/>
                    </a:cubicBezTo>
                    <a:cubicBezTo>
                      <a:pt x="32900" y="92914"/>
                      <a:pt x="42770" y="96538"/>
                      <a:pt x="52948" y="96538"/>
                    </a:cubicBezTo>
                    <a:cubicBezTo>
                      <a:pt x="65825" y="96538"/>
                      <a:pt x="77931" y="90909"/>
                      <a:pt x="86181" y="81039"/>
                    </a:cubicBezTo>
                    <a:cubicBezTo>
                      <a:pt x="93660" y="72172"/>
                      <a:pt x="97208" y="60915"/>
                      <a:pt x="96128" y="49349"/>
                    </a:cubicBezTo>
                    <a:cubicBezTo>
                      <a:pt x="95126" y="37782"/>
                      <a:pt x="89651" y="27373"/>
                      <a:pt x="80784" y="19894"/>
                    </a:cubicBezTo>
                    <a:cubicBezTo>
                      <a:pt x="72996" y="13262"/>
                      <a:pt x="63126" y="9715"/>
                      <a:pt x="52948" y="9715"/>
                    </a:cubicBezTo>
                    <a:close/>
                  </a:path>
                </a:pathLst>
              </a:custGeom>
              <a:solidFill>
                <a:srgbClr val="B3B3B3"/>
              </a:solidFill>
              <a:ln w="7706" cap="flat">
                <a:noFill/>
                <a:prstDash val="solid"/>
                <a:miter/>
              </a:ln>
            </p:spPr>
            <p:txBody>
              <a:bodyPr rtlCol="0" anchor="ctr"/>
              <a:lstStyle/>
              <a:p>
                <a:endParaRPr lang="en-US"/>
              </a:p>
            </p:txBody>
          </p:sp>
          <p:sp>
            <p:nvSpPr>
              <p:cNvPr id="326" name="Graphic 4">
                <a:extLst>
                  <a:ext uri="{FF2B5EF4-FFF2-40B4-BE49-F238E27FC236}">
                    <a16:creationId xmlns:a16="http://schemas.microsoft.com/office/drawing/2014/main" xmlns="" id="{37EFCF05-C27D-4E24-9B98-8A7A8BD105F8}"/>
                  </a:ext>
                </a:extLst>
              </p:cNvPr>
              <p:cNvSpPr/>
              <p:nvPr/>
            </p:nvSpPr>
            <p:spPr>
              <a:xfrm rot="-2998637">
                <a:off x="6459642" y="1725176"/>
                <a:ext cx="1564448" cy="9638"/>
              </a:xfrm>
              <a:custGeom>
                <a:avLst/>
                <a:gdLst>
                  <a:gd name="connsiteX0" fmla="*/ 0 w 1564448"/>
                  <a:gd name="connsiteY0" fmla="*/ 0 h 9638"/>
                  <a:gd name="connsiteX1" fmla="*/ 1564448 w 1564448"/>
                  <a:gd name="connsiteY1" fmla="*/ 0 h 9638"/>
                  <a:gd name="connsiteX2" fmla="*/ 1564448 w 1564448"/>
                  <a:gd name="connsiteY2" fmla="*/ 9638 h 9638"/>
                  <a:gd name="connsiteX3" fmla="*/ 0 w 1564448"/>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48" h="9638">
                    <a:moveTo>
                      <a:pt x="0" y="0"/>
                    </a:moveTo>
                    <a:lnTo>
                      <a:pt x="1564448" y="0"/>
                    </a:lnTo>
                    <a:lnTo>
                      <a:pt x="1564448" y="9638"/>
                    </a:lnTo>
                    <a:lnTo>
                      <a:pt x="0" y="9638"/>
                    </a:lnTo>
                    <a:close/>
                  </a:path>
                </a:pathLst>
              </a:custGeom>
              <a:solidFill>
                <a:srgbClr val="B3B3B3"/>
              </a:solidFill>
              <a:ln w="7706" cap="flat">
                <a:noFill/>
                <a:prstDash val="solid"/>
                <a:miter/>
              </a:ln>
            </p:spPr>
            <p:txBody>
              <a:bodyPr rtlCol="0" anchor="ctr"/>
              <a:lstStyle/>
              <a:p>
                <a:endParaRPr lang="en-US"/>
              </a:p>
            </p:txBody>
          </p:sp>
          <p:sp>
            <p:nvSpPr>
              <p:cNvPr id="327" name="Graphic 4">
                <a:extLst>
                  <a:ext uri="{FF2B5EF4-FFF2-40B4-BE49-F238E27FC236}">
                    <a16:creationId xmlns:a16="http://schemas.microsoft.com/office/drawing/2014/main" xmlns="" id="{58A7A817-E1E3-4837-A959-9986E8C202D1}"/>
                  </a:ext>
                </a:extLst>
              </p:cNvPr>
              <p:cNvSpPr/>
              <p:nvPr/>
            </p:nvSpPr>
            <p:spPr>
              <a:xfrm>
                <a:off x="7722618" y="1040837"/>
                <a:ext cx="105872" cy="106099"/>
              </a:xfrm>
              <a:custGeom>
                <a:avLst/>
                <a:gdLst>
                  <a:gd name="connsiteX0" fmla="*/ 52975 w 105872"/>
                  <a:gd name="connsiteY0" fmla="*/ 106099 h 106099"/>
                  <a:gd name="connsiteX1" fmla="*/ 18893 w 105872"/>
                  <a:gd name="connsiteY1" fmla="*/ 93685 h 106099"/>
                  <a:gd name="connsiteX2" fmla="*/ 12339 w 105872"/>
                  <a:gd name="connsiteY2" fmla="*/ 18968 h 106099"/>
                  <a:gd name="connsiteX3" fmla="*/ 52975 w 105872"/>
                  <a:gd name="connsiteY3" fmla="*/ 0 h 106099"/>
                  <a:gd name="connsiteX4" fmla="*/ 86979 w 105872"/>
                  <a:gd name="connsiteY4" fmla="*/ 12414 h 106099"/>
                  <a:gd name="connsiteX5" fmla="*/ 93533 w 105872"/>
                  <a:gd name="connsiteY5" fmla="*/ 87131 h 106099"/>
                  <a:gd name="connsiteX6" fmla="*/ 52975 w 105872"/>
                  <a:gd name="connsiteY6" fmla="*/ 106099 h 106099"/>
                  <a:gd name="connsiteX7" fmla="*/ 53052 w 105872"/>
                  <a:gd name="connsiteY7" fmla="*/ 9715 h 106099"/>
                  <a:gd name="connsiteX8" fmla="*/ 19819 w 105872"/>
                  <a:gd name="connsiteY8" fmla="*/ 25214 h 106099"/>
                  <a:gd name="connsiteX9" fmla="*/ 25139 w 105872"/>
                  <a:gd name="connsiteY9" fmla="*/ 86283 h 106099"/>
                  <a:gd name="connsiteX10" fmla="*/ 52975 w 105872"/>
                  <a:gd name="connsiteY10" fmla="*/ 96461 h 106099"/>
                  <a:gd name="connsiteX11" fmla="*/ 86208 w 105872"/>
                  <a:gd name="connsiteY11" fmla="*/ 80963 h 106099"/>
                  <a:gd name="connsiteX12" fmla="*/ 80887 w 105872"/>
                  <a:gd name="connsiteY12" fmla="*/ 19894 h 106099"/>
                  <a:gd name="connsiteX13" fmla="*/ 53052 w 105872"/>
                  <a:gd name="connsiteY13"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872" h="106099">
                    <a:moveTo>
                      <a:pt x="52975" y="106099"/>
                    </a:moveTo>
                    <a:cubicBezTo>
                      <a:pt x="40560" y="106099"/>
                      <a:pt x="28455" y="101704"/>
                      <a:pt x="18893" y="93685"/>
                    </a:cubicBezTo>
                    <a:cubicBezTo>
                      <a:pt x="-3467" y="74871"/>
                      <a:pt x="-6398" y="41406"/>
                      <a:pt x="12339" y="18968"/>
                    </a:cubicBezTo>
                    <a:cubicBezTo>
                      <a:pt x="22440" y="6940"/>
                      <a:pt x="37245" y="0"/>
                      <a:pt x="52975" y="0"/>
                    </a:cubicBezTo>
                    <a:cubicBezTo>
                      <a:pt x="65389" y="0"/>
                      <a:pt x="77495" y="4395"/>
                      <a:pt x="86979" y="12414"/>
                    </a:cubicBezTo>
                    <a:cubicBezTo>
                      <a:pt x="109340" y="31228"/>
                      <a:pt x="112270" y="64693"/>
                      <a:pt x="93533" y="87131"/>
                    </a:cubicBezTo>
                    <a:cubicBezTo>
                      <a:pt x="83509" y="99237"/>
                      <a:pt x="68705" y="106099"/>
                      <a:pt x="52975" y="106099"/>
                    </a:cubicBezTo>
                    <a:close/>
                    <a:moveTo>
                      <a:pt x="53052" y="9715"/>
                    </a:moveTo>
                    <a:cubicBezTo>
                      <a:pt x="40175" y="9715"/>
                      <a:pt x="28069" y="15344"/>
                      <a:pt x="19819" y="25214"/>
                    </a:cubicBezTo>
                    <a:cubicBezTo>
                      <a:pt x="4474" y="43488"/>
                      <a:pt x="6865" y="70939"/>
                      <a:pt x="25139" y="86283"/>
                    </a:cubicBezTo>
                    <a:cubicBezTo>
                      <a:pt x="32927" y="92837"/>
                      <a:pt x="42797" y="96461"/>
                      <a:pt x="52975" y="96461"/>
                    </a:cubicBezTo>
                    <a:cubicBezTo>
                      <a:pt x="65852" y="96461"/>
                      <a:pt x="77958" y="90832"/>
                      <a:pt x="86208" y="80963"/>
                    </a:cubicBezTo>
                    <a:cubicBezTo>
                      <a:pt x="101552" y="62611"/>
                      <a:pt x="99162" y="35238"/>
                      <a:pt x="80887" y="19894"/>
                    </a:cubicBezTo>
                    <a:cubicBezTo>
                      <a:pt x="73100" y="13340"/>
                      <a:pt x="63230" y="9715"/>
                      <a:pt x="53052" y="9715"/>
                    </a:cubicBezTo>
                    <a:close/>
                  </a:path>
                </a:pathLst>
              </a:custGeom>
              <a:solidFill>
                <a:srgbClr val="B3B3B3"/>
              </a:solidFill>
              <a:ln w="7706" cap="flat">
                <a:noFill/>
                <a:prstDash val="solid"/>
                <a:miter/>
              </a:ln>
            </p:spPr>
            <p:txBody>
              <a:bodyPr rtlCol="0" anchor="ctr"/>
              <a:lstStyle/>
              <a:p>
                <a:endParaRPr lang="en-US"/>
              </a:p>
            </p:txBody>
          </p:sp>
          <p:sp>
            <p:nvSpPr>
              <p:cNvPr id="328" name="Graphic 4">
                <a:extLst>
                  <a:ext uri="{FF2B5EF4-FFF2-40B4-BE49-F238E27FC236}">
                    <a16:creationId xmlns:a16="http://schemas.microsoft.com/office/drawing/2014/main" xmlns="" id="{8DA54397-00D3-4C20-A814-22AC481712D6}"/>
                  </a:ext>
                </a:extLst>
              </p:cNvPr>
              <p:cNvSpPr/>
              <p:nvPr/>
            </p:nvSpPr>
            <p:spPr>
              <a:xfrm>
                <a:off x="6981775" y="2707894"/>
                <a:ext cx="62456" cy="72094"/>
              </a:xfrm>
              <a:custGeom>
                <a:avLst/>
                <a:gdLst>
                  <a:gd name="connsiteX0" fmla="*/ 0 w 62456"/>
                  <a:gd name="connsiteY0" fmla="*/ 36009 h 72094"/>
                  <a:gd name="connsiteX1" fmla="*/ 62457 w 62456"/>
                  <a:gd name="connsiteY1" fmla="*/ 72095 h 72094"/>
                  <a:gd name="connsiteX2" fmla="*/ 62457 w 62456"/>
                  <a:gd name="connsiteY2" fmla="*/ 0 h 72094"/>
                </a:gdLst>
                <a:ahLst/>
                <a:cxnLst>
                  <a:cxn ang="0">
                    <a:pos x="connsiteX0" y="connsiteY0"/>
                  </a:cxn>
                  <a:cxn ang="0">
                    <a:pos x="connsiteX1" y="connsiteY1"/>
                  </a:cxn>
                  <a:cxn ang="0">
                    <a:pos x="connsiteX2" y="connsiteY2"/>
                  </a:cxn>
                </a:cxnLst>
                <a:rect l="l" t="t" r="r" b="b"/>
                <a:pathLst>
                  <a:path w="62456" h="72094">
                    <a:moveTo>
                      <a:pt x="0" y="36009"/>
                    </a:moveTo>
                    <a:lnTo>
                      <a:pt x="62457" y="72095"/>
                    </a:lnTo>
                    <a:lnTo>
                      <a:pt x="62457" y="0"/>
                    </a:lnTo>
                    <a:close/>
                  </a:path>
                </a:pathLst>
              </a:custGeom>
              <a:solidFill>
                <a:srgbClr val="B3B3B3"/>
              </a:solidFill>
              <a:ln w="7706" cap="flat">
                <a:noFill/>
                <a:prstDash val="solid"/>
                <a:miter/>
              </a:ln>
            </p:spPr>
            <p:txBody>
              <a:bodyPr rtlCol="0" anchor="ctr"/>
              <a:lstStyle/>
              <a:p>
                <a:endParaRPr lang="en-US"/>
              </a:p>
            </p:txBody>
          </p:sp>
          <p:sp>
            <p:nvSpPr>
              <p:cNvPr id="329" name="Graphic 4">
                <a:extLst>
                  <a:ext uri="{FF2B5EF4-FFF2-40B4-BE49-F238E27FC236}">
                    <a16:creationId xmlns:a16="http://schemas.microsoft.com/office/drawing/2014/main" xmlns="" id="{F06D2069-EBD3-4D84-BEF9-C216338667E9}"/>
                  </a:ext>
                </a:extLst>
              </p:cNvPr>
              <p:cNvSpPr/>
              <p:nvPr/>
            </p:nvSpPr>
            <p:spPr>
              <a:xfrm>
                <a:off x="8419592" y="1877758"/>
                <a:ext cx="62456" cy="72095"/>
              </a:xfrm>
              <a:custGeom>
                <a:avLst/>
                <a:gdLst>
                  <a:gd name="connsiteX0" fmla="*/ 0 w 62456"/>
                  <a:gd name="connsiteY0" fmla="*/ 36009 h 72095"/>
                  <a:gd name="connsiteX1" fmla="*/ 62457 w 62456"/>
                  <a:gd name="connsiteY1" fmla="*/ 72095 h 72095"/>
                  <a:gd name="connsiteX2" fmla="*/ 62457 w 62456"/>
                  <a:gd name="connsiteY2" fmla="*/ 0 h 72095"/>
                </a:gdLst>
                <a:ahLst/>
                <a:cxnLst>
                  <a:cxn ang="0">
                    <a:pos x="connsiteX0" y="connsiteY0"/>
                  </a:cxn>
                  <a:cxn ang="0">
                    <a:pos x="connsiteX1" y="connsiteY1"/>
                  </a:cxn>
                  <a:cxn ang="0">
                    <a:pos x="connsiteX2" y="connsiteY2"/>
                  </a:cxn>
                </a:cxnLst>
                <a:rect l="l" t="t" r="r" b="b"/>
                <a:pathLst>
                  <a:path w="62456" h="72095">
                    <a:moveTo>
                      <a:pt x="0" y="36009"/>
                    </a:moveTo>
                    <a:lnTo>
                      <a:pt x="62457" y="72095"/>
                    </a:lnTo>
                    <a:lnTo>
                      <a:pt x="62457" y="0"/>
                    </a:lnTo>
                    <a:close/>
                  </a:path>
                </a:pathLst>
              </a:custGeom>
              <a:solidFill>
                <a:srgbClr val="B3B3B3"/>
              </a:solidFill>
              <a:ln w="7706" cap="flat">
                <a:noFill/>
                <a:prstDash val="solid"/>
                <a:miter/>
              </a:ln>
            </p:spPr>
            <p:txBody>
              <a:bodyPr rtlCol="0" anchor="ctr"/>
              <a:lstStyle/>
              <a:p>
                <a:endParaRPr lang="en-US"/>
              </a:p>
            </p:txBody>
          </p:sp>
          <p:sp>
            <p:nvSpPr>
              <p:cNvPr id="330" name="Graphic 4">
                <a:extLst>
                  <a:ext uri="{FF2B5EF4-FFF2-40B4-BE49-F238E27FC236}">
                    <a16:creationId xmlns:a16="http://schemas.microsoft.com/office/drawing/2014/main" xmlns="" id="{9AAF85D2-CCF7-4166-BE80-78ED85F6CA1B}"/>
                  </a:ext>
                </a:extLst>
              </p:cNvPr>
              <p:cNvSpPr/>
              <p:nvPr/>
            </p:nvSpPr>
            <p:spPr>
              <a:xfrm>
                <a:off x="6741586" y="2393682"/>
                <a:ext cx="437120" cy="748016"/>
              </a:xfrm>
              <a:custGeom>
                <a:avLst/>
                <a:gdLst>
                  <a:gd name="connsiteX0" fmla="*/ 427636 w 437120"/>
                  <a:gd name="connsiteY0" fmla="*/ 748016 h 748016"/>
                  <a:gd name="connsiteX1" fmla="*/ 0 w 437120"/>
                  <a:gd name="connsiteY1" fmla="*/ 7171 h 748016"/>
                  <a:gd name="connsiteX2" fmla="*/ 6477 w 437120"/>
                  <a:gd name="connsiteY2" fmla="*/ 0 h 748016"/>
                  <a:gd name="connsiteX3" fmla="*/ 437120 w 437120"/>
                  <a:gd name="connsiteY3" fmla="*/ 746012 h 748016"/>
                  <a:gd name="connsiteX4" fmla="*/ 427636 w 437120"/>
                  <a:gd name="connsiteY4" fmla="*/ 748016 h 748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8016">
                    <a:moveTo>
                      <a:pt x="427636" y="748016"/>
                    </a:moveTo>
                    <a:cubicBezTo>
                      <a:pt x="366722" y="460021"/>
                      <a:pt x="218830" y="203871"/>
                      <a:pt x="0" y="7171"/>
                    </a:cubicBezTo>
                    <a:lnTo>
                      <a:pt x="6477" y="0"/>
                    </a:lnTo>
                    <a:cubicBezTo>
                      <a:pt x="226849" y="198088"/>
                      <a:pt x="375743" y="456012"/>
                      <a:pt x="437120" y="746012"/>
                    </a:cubicBezTo>
                    <a:lnTo>
                      <a:pt x="427636" y="748016"/>
                    </a:lnTo>
                    <a:close/>
                  </a:path>
                </a:pathLst>
              </a:custGeom>
              <a:solidFill>
                <a:srgbClr val="B3B3B3"/>
              </a:solidFill>
              <a:ln w="7706" cap="flat">
                <a:noFill/>
                <a:prstDash val="solid"/>
                <a:miter/>
              </a:ln>
            </p:spPr>
            <p:txBody>
              <a:bodyPr rtlCol="0" anchor="ctr"/>
              <a:lstStyle/>
              <a:p>
                <a:endParaRPr lang="en-US"/>
              </a:p>
            </p:txBody>
          </p:sp>
          <p:sp>
            <p:nvSpPr>
              <p:cNvPr id="331" name="Graphic 4">
                <a:extLst>
                  <a:ext uri="{FF2B5EF4-FFF2-40B4-BE49-F238E27FC236}">
                    <a16:creationId xmlns:a16="http://schemas.microsoft.com/office/drawing/2014/main" xmlns="" id="{C06B7C1B-FD8D-4498-8ED8-25228A61A38C}"/>
                  </a:ext>
                </a:extLst>
              </p:cNvPr>
              <p:cNvSpPr/>
              <p:nvPr/>
            </p:nvSpPr>
            <p:spPr>
              <a:xfrm>
                <a:off x="8475726" y="2946463"/>
                <a:ext cx="394071" cy="1967080"/>
              </a:xfrm>
              <a:custGeom>
                <a:avLst/>
                <a:gdLst>
                  <a:gd name="connsiteX0" fmla="*/ 8404 w 394071"/>
                  <a:gd name="connsiteY0" fmla="*/ 1967080 h 1967080"/>
                  <a:gd name="connsiteX1" fmla="*/ 0 w 394071"/>
                  <a:gd name="connsiteY1" fmla="*/ 1962377 h 1967080"/>
                  <a:gd name="connsiteX2" fmla="*/ 345671 w 394071"/>
                  <a:gd name="connsiteY2" fmla="*/ 1542 h 1967080"/>
                  <a:gd name="connsiteX3" fmla="*/ 355155 w 394071"/>
                  <a:gd name="connsiteY3" fmla="*/ 0 h 1967080"/>
                  <a:gd name="connsiteX4" fmla="*/ 344900 w 394071"/>
                  <a:gd name="connsiteY4" fmla="*/ 1029997 h 1967080"/>
                  <a:gd name="connsiteX5" fmla="*/ 8404 w 394071"/>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071" h="1967080">
                    <a:moveTo>
                      <a:pt x="8404" y="1967080"/>
                    </a:moveTo>
                    <a:lnTo>
                      <a:pt x="0" y="1962377"/>
                    </a:lnTo>
                    <a:cubicBezTo>
                      <a:pt x="335339" y="1360555"/>
                      <a:pt x="454855" y="682475"/>
                      <a:pt x="345671" y="1542"/>
                    </a:cubicBezTo>
                    <a:lnTo>
                      <a:pt x="355155" y="0"/>
                    </a:lnTo>
                    <a:cubicBezTo>
                      <a:pt x="410287" y="343744"/>
                      <a:pt x="406817" y="690263"/>
                      <a:pt x="344900" y="1029997"/>
                    </a:cubicBezTo>
                    <a:cubicBezTo>
                      <a:pt x="284988" y="1358628"/>
                      <a:pt x="171794" y="1673919"/>
                      <a:pt x="8404" y="1967080"/>
                    </a:cubicBezTo>
                    <a:close/>
                  </a:path>
                </a:pathLst>
              </a:custGeom>
              <a:solidFill>
                <a:srgbClr val="B3B3B3"/>
              </a:solidFill>
              <a:ln w="7706" cap="flat">
                <a:noFill/>
                <a:prstDash val="solid"/>
                <a:miter/>
              </a:ln>
            </p:spPr>
            <p:txBody>
              <a:bodyPr rtlCol="0" anchor="ctr"/>
              <a:lstStyle/>
              <a:p>
                <a:endParaRPr lang="en-US"/>
              </a:p>
            </p:txBody>
          </p:sp>
          <p:sp>
            <p:nvSpPr>
              <p:cNvPr id="332" name="Graphic 4">
                <a:extLst>
                  <a:ext uri="{FF2B5EF4-FFF2-40B4-BE49-F238E27FC236}">
                    <a16:creationId xmlns:a16="http://schemas.microsoft.com/office/drawing/2014/main" xmlns="" id="{F582794C-36DC-4CCD-86E7-B76D2CBE0AA3}"/>
                  </a:ext>
                </a:extLst>
              </p:cNvPr>
              <p:cNvSpPr/>
              <p:nvPr/>
            </p:nvSpPr>
            <p:spPr>
              <a:xfrm>
                <a:off x="7130162" y="3134990"/>
                <a:ext cx="106032" cy="106022"/>
              </a:xfrm>
              <a:custGeom>
                <a:avLst/>
                <a:gdLst>
                  <a:gd name="connsiteX0" fmla="*/ 52939 w 106032"/>
                  <a:gd name="connsiteY0" fmla="*/ 106022 h 106022"/>
                  <a:gd name="connsiteX1" fmla="*/ 815 w 106032"/>
                  <a:gd name="connsiteY1" fmla="*/ 62226 h 106022"/>
                  <a:gd name="connsiteX2" fmla="*/ 43841 w 106032"/>
                  <a:gd name="connsiteY2" fmla="*/ 848 h 106022"/>
                  <a:gd name="connsiteX3" fmla="*/ 53094 w 106032"/>
                  <a:gd name="connsiteY3" fmla="*/ 0 h 106022"/>
                  <a:gd name="connsiteX4" fmla="*/ 105218 w 106032"/>
                  <a:gd name="connsiteY4" fmla="*/ 43797 h 106022"/>
                  <a:gd name="connsiteX5" fmla="*/ 62192 w 106032"/>
                  <a:gd name="connsiteY5" fmla="*/ 105174 h 106022"/>
                  <a:gd name="connsiteX6" fmla="*/ 52939 w 106032"/>
                  <a:gd name="connsiteY6" fmla="*/ 106022 h 106022"/>
                  <a:gd name="connsiteX7" fmla="*/ 53017 w 106032"/>
                  <a:gd name="connsiteY7" fmla="*/ 9638 h 106022"/>
                  <a:gd name="connsiteX8" fmla="*/ 45460 w 106032"/>
                  <a:gd name="connsiteY8" fmla="*/ 10332 h 106022"/>
                  <a:gd name="connsiteX9" fmla="*/ 10299 w 106032"/>
                  <a:gd name="connsiteY9" fmla="*/ 60606 h 106022"/>
                  <a:gd name="connsiteX10" fmla="*/ 52939 w 106032"/>
                  <a:gd name="connsiteY10" fmla="*/ 96461 h 106022"/>
                  <a:gd name="connsiteX11" fmla="*/ 60496 w 106032"/>
                  <a:gd name="connsiteY11" fmla="*/ 95767 h 106022"/>
                  <a:gd name="connsiteX12" fmla="*/ 95657 w 106032"/>
                  <a:gd name="connsiteY12" fmla="*/ 45493 h 106022"/>
                  <a:gd name="connsiteX13" fmla="*/ 53017 w 106032"/>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2" h="106022">
                    <a:moveTo>
                      <a:pt x="52939" y="106022"/>
                    </a:moveTo>
                    <a:cubicBezTo>
                      <a:pt x="27185" y="106022"/>
                      <a:pt x="5287" y="87594"/>
                      <a:pt x="815" y="62226"/>
                    </a:cubicBezTo>
                    <a:cubicBezTo>
                      <a:pt x="-4274" y="33464"/>
                      <a:pt x="15003" y="5860"/>
                      <a:pt x="43841" y="848"/>
                    </a:cubicBezTo>
                    <a:cubicBezTo>
                      <a:pt x="46925" y="308"/>
                      <a:pt x="50009" y="0"/>
                      <a:pt x="53094" y="0"/>
                    </a:cubicBezTo>
                    <a:cubicBezTo>
                      <a:pt x="78847" y="0"/>
                      <a:pt x="100746" y="18429"/>
                      <a:pt x="105218" y="43797"/>
                    </a:cubicBezTo>
                    <a:cubicBezTo>
                      <a:pt x="110307" y="72558"/>
                      <a:pt x="91030" y="100162"/>
                      <a:pt x="62192" y="105174"/>
                    </a:cubicBezTo>
                    <a:cubicBezTo>
                      <a:pt x="59108" y="105714"/>
                      <a:pt x="56023" y="106022"/>
                      <a:pt x="52939" y="106022"/>
                    </a:cubicBezTo>
                    <a:close/>
                    <a:moveTo>
                      <a:pt x="53017" y="9638"/>
                    </a:moveTo>
                    <a:cubicBezTo>
                      <a:pt x="50472" y="9638"/>
                      <a:pt x="47927" y="9870"/>
                      <a:pt x="45460" y="10332"/>
                    </a:cubicBezTo>
                    <a:cubicBezTo>
                      <a:pt x="21942" y="14496"/>
                      <a:pt x="6135" y="37012"/>
                      <a:pt x="10299" y="60606"/>
                    </a:cubicBezTo>
                    <a:cubicBezTo>
                      <a:pt x="14000" y="81348"/>
                      <a:pt x="31889" y="96461"/>
                      <a:pt x="52939" y="96461"/>
                    </a:cubicBezTo>
                    <a:cubicBezTo>
                      <a:pt x="55484" y="96461"/>
                      <a:pt x="58028" y="96230"/>
                      <a:pt x="60496" y="95767"/>
                    </a:cubicBezTo>
                    <a:cubicBezTo>
                      <a:pt x="84013" y="91603"/>
                      <a:pt x="99821" y="69088"/>
                      <a:pt x="95657" y="45493"/>
                    </a:cubicBezTo>
                    <a:cubicBezTo>
                      <a:pt x="92033" y="24674"/>
                      <a:pt x="74067" y="9638"/>
                      <a:pt x="53017" y="9638"/>
                    </a:cubicBezTo>
                    <a:close/>
                  </a:path>
                </a:pathLst>
              </a:custGeom>
              <a:solidFill>
                <a:srgbClr val="B3B3B3"/>
              </a:solidFill>
              <a:ln w="7706" cap="flat">
                <a:noFill/>
                <a:prstDash val="solid"/>
                <a:miter/>
              </a:ln>
            </p:spPr>
            <p:txBody>
              <a:bodyPr rtlCol="0" anchor="ctr"/>
              <a:lstStyle/>
              <a:p>
                <a:endParaRPr lang="en-US"/>
              </a:p>
            </p:txBody>
          </p:sp>
          <p:sp>
            <p:nvSpPr>
              <p:cNvPr id="333" name="Graphic 4">
                <a:extLst>
                  <a:ext uri="{FF2B5EF4-FFF2-40B4-BE49-F238E27FC236}">
                    <a16:creationId xmlns:a16="http://schemas.microsoft.com/office/drawing/2014/main" xmlns="" id="{57078944-9181-415A-B88E-A1A7FF818AB0}"/>
                  </a:ext>
                </a:extLst>
              </p:cNvPr>
              <p:cNvSpPr/>
              <p:nvPr/>
            </p:nvSpPr>
            <p:spPr>
              <a:xfrm rot="-599503">
                <a:off x="7218048" y="3038638"/>
                <a:ext cx="1564374" cy="9638"/>
              </a:xfrm>
              <a:custGeom>
                <a:avLst/>
                <a:gdLst>
                  <a:gd name="connsiteX0" fmla="*/ 0 w 1564374"/>
                  <a:gd name="connsiteY0" fmla="*/ 0 h 9638"/>
                  <a:gd name="connsiteX1" fmla="*/ 1564375 w 1564374"/>
                  <a:gd name="connsiteY1" fmla="*/ 0 h 9638"/>
                  <a:gd name="connsiteX2" fmla="*/ 1564375 w 1564374"/>
                  <a:gd name="connsiteY2" fmla="*/ 9638 h 9638"/>
                  <a:gd name="connsiteX3" fmla="*/ 0 w 1564374"/>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374" h="9638">
                    <a:moveTo>
                      <a:pt x="0" y="0"/>
                    </a:moveTo>
                    <a:lnTo>
                      <a:pt x="1564375" y="0"/>
                    </a:lnTo>
                    <a:lnTo>
                      <a:pt x="1564375" y="9638"/>
                    </a:lnTo>
                    <a:lnTo>
                      <a:pt x="0" y="9638"/>
                    </a:lnTo>
                    <a:close/>
                  </a:path>
                </a:pathLst>
              </a:custGeom>
              <a:solidFill>
                <a:srgbClr val="B3B3B3"/>
              </a:solidFill>
              <a:ln w="7706" cap="flat">
                <a:noFill/>
                <a:prstDash val="solid"/>
                <a:miter/>
              </a:ln>
            </p:spPr>
            <p:txBody>
              <a:bodyPr rtlCol="0" anchor="ctr"/>
              <a:lstStyle/>
              <a:p>
                <a:endParaRPr lang="en-US"/>
              </a:p>
            </p:txBody>
          </p:sp>
          <p:sp>
            <p:nvSpPr>
              <p:cNvPr id="334" name="Graphic 4">
                <a:extLst>
                  <a:ext uri="{FF2B5EF4-FFF2-40B4-BE49-F238E27FC236}">
                    <a16:creationId xmlns:a16="http://schemas.microsoft.com/office/drawing/2014/main" xmlns="" id="{9C923029-357B-496C-8A90-885E88E7B9DF}"/>
                  </a:ext>
                </a:extLst>
              </p:cNvPr>
              <p:cNvSpPr/>
              <p:nvPr/>
            </p:nvSpPr>
            <p:spPr>
              <a:xfrm>
                <a:off x="8765142" y="2846686"/>
                <a:ext cx="106033" cy="106022"/>
              </a:xfrm>
              <a:custGeom>
                <a:avLst/>
                <a:gdLst>
                  <a:gd name="connsiteX0" fmla="*/ 52939 w 106033"/>
                  <a:gd name="connsiteY0" fmla="*/ 106022 h 106022"/>
                  <a:gd name="connsiteX1" fmla="*/ 815 w 106033"/>
                  <a:gd name="connsiteY1" fmla="*/ 62225 h 106022"/>
                  <a:gd name="connsiteX2" fmla="*/ 43841 w 106033"/>
                  <a:gd name="connsiteY2" fmla="*/ 848 h 106022"/>
                  <a:gd name="connsiteX3" fmla="*/ 53094 w 106033"/>
                  <a:gd name="connsiteY3" fmla="*/ 0 h 106022"/>
                  <a:gd name="connsiteX4" fmla="*/ 105218 w 106033"/>
                  <a:gd name="connsiteY4" fmla="*/ 43797 h 106022"/>
                  <a:gd name="connsiteX5" fmla="*/ 62192 w 106033"/>
                  <a:gd name="connsiteY5" fmla="*/ 105174 h 106022"/>
                  <a:gd name="connsiteX6" fmla="*/ 52939 w 106033"/>
                  <a:gd name="connsiteY6" fmla="*/ 106022 h 106022"/>
                  <a:gd name="connsiteX7" fmla="*/ 53094 w 106033"/>
                  <a:gd name="connsiteY7" fmla="*/ 9638 h 106022"/>
                  <a:gd name="connsiteX8" fmla="*/ 45537 w 106033"/>
                  <a:gd name="connsiteY8" fmla="*/ 10332 h 106022"/>
                  <a:gd name="connsiteX9" fmla="*/ 10377 w 106033"/>
                  <a:gd name="connsiteY9" fmla="*/ 60606 h 106022"/>
                  <a:gd name="connsiteX10" fmla="*/ 53017 w 106033"/>
                  <a:gd name="connsiteY10" fmla="*/ 96461 h 106022"/>
                  <a:gd name="connsiteX11" fmla="*/ 60573 w 106033"/>
                  <a:gd name="connsiteY11" fmla="*/ 95767 h 106022"/>
                  <a:gd name="connsiteX12" fmla="*/ 95734 w 106033"/>
                  <a:gd name="connsiteY12" fmla="*/ 45493 h 106022"/>
                  <a:gd name="connsiteX13" fmla="*/ 53094 w 106033"/>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3" h="106022">
                    <a:moveTo>
                      <a:pt x="52939" y="106022"/>
                    </a:moveTo>
                    <a:cubicBezTo>
                      <a:pt x="27186" y="106022"/>
                      <a:pt x="5287" y="87594"/>
                      <a:pt x="815" y="62225"/>
                    </a:cubicBezTo>
                    <a:cubicBezTo>
                      <a:pt x="-4274" y="33464"/>
                      <a:pt x="15003" y="5860"/>
                      <a:pt x="43841" y="848"/>
                    </a:cubicBezTo>
                    <a:cubicBezTo>
                      <a:pt x="46925" y="308"/>
                      <a:pt x="50009" y="0"/>
                      <a:pt x="53094" y="0"/>
                    </a:cubicBezTo>
                    <a:cubicBezTo>
                      <a:pt x="78847" y="0"/>
                      <a:pt x="100746" y="18428"/>
                      <a:pt x="105218" y="43797"/>
                    </a:cubicBezTo>
                    <a:cubicBezTo>
                      <a:pt x="110307" y="72558"/>
                      <a:pt x="91030" y="100162"/>
                      <a:pt x="62192" y="105174"/>
                    </a:cubicBezTo>
                    <a:cubicBezTo>
                      <a:pt x="59108" y="105714"/>
                      <a:pt x="56024" y="106022"/>
                      <a:pt x="52939" y="106022"/>
                    </a:cubicBezTo>
                    <a:close/>
                    <a:moveTo>
                      <a:pt x="53094" y="9638"/>
                    </a:moveTo>
                    <a:cubicBezTo>
                      <a:pt x="50549" y="9638"/>
                      <a:pt x="48004" y="9870"/>
                      <a:pt x="45537" y="10332"/>
                    </a:cubicBezTo>
                    <a:cubicBezTo>
                      <a:pt x="22019" y="14496"/>
                      <a:pt x="6212" y="37011"/>
                      <a:pt x="10377" y="60606"/>
                    </a:cubicBezTo>
                    <a:cubicBezTo>
                      <a:pt x="14078" y="81348"/>
                      <a:pt x="31966" y="96461"/>
                      <a:pt x="53017" y="96461"/>
                    </a:cubicBezTo>
                    <a:cubicBezTo>
                      <a:pt x="55561" y="96461"/>
                      <a:pt x="58105" y="96230"/>
                      <a:pt x="60573" y="95767"/>
                    </a:cubicBezTo>
                    <a:cubicBezTo>
                      <a:pt x="84091" y="91603"/>
                      <a:pt x="99898" y="69088"/>
                      <a:pt x="95734" y="45493"/>
                    </a:cubicBezTo>
                    <a:cubicBezTo>
                      <a:pt x="92033" y="24674"/>
                      <a:pt x="74144" y="9638"/>
                      <a:pt x="53094" y="9638"/>
                    </a:cubicBezTo>
                    <a:close/>
                  </a:path>
                </a:pathLst>
              </a:custGeom>
              <a:solidFill>
                <a:srgbClr val="B3B3B3"/>
              </a:solidFill>
              <a:ln w="7706" cap="flat">
                <a:noFill/>
                <a:prstDash val="solid"/>
                <a:miter/>
              </a:ln>
            </p:spPr>
            <p:txBody>
              <a:bodyPr rtlCol="0" anchor="ctr"/>
              <a:lstStyle/>
              <a:p>
                <a:endParaRPr lang="en-US"/>
              </a:p>
            </p:txBody>
          </p:sp>
          <p:sp>
            <p:nvSpPr>
              <p:cNvPr id="335" name="Graphic 4">
                <a:extLst>
                  <a:ext uri="{FF2B5EF4-FFF2-40B4-BE49-F238E27FC236}">
                    <a16:creationId xmlns:a16="http://schemas.microsoft.com/office/drawing/2014/main" xmlns="" id="{3183CE91-5D02-41BA-811B-66E6A6C46C83}"/>
                  </a:ext>
                </a:extLst>
              </p:cNvPr>
              <p:cNvSpPr/>
              <p:nvPr/>
            </p:nvSpPr>
            <p:spPr>
              <a:xfrm>
                <a:off x="7149483" y="3653381"/>
                <a:ext cx="70938" cy="67700"/>
              </a:xfrm>
              <a:custGeom>
                <a:avLst/>
                <a:gdLst>
                  <a:gd name="connsiteX0" fmla="*/ 0 w 70938"/>
                  <a:gd name="connsiteY0" fmla="*/ 0 h 67700"/>
                  <a:gd name="connsiteX1" fmla="*/ 24597 w 70938"/>
                  <a:gd name="connsiteY1" fmla="*/ 67700 h 67700"/>
                  <a:gd name="connsiteX2" fmla="*/ 70938 w 70938"/>
                  <a:gd name="connsiteY2" fmla="*/ 12491 h 67700"/>
                </a:gdLst>
                <a:ahLst/>
                <a:cxnLst>
                  <a:cxn ang="0">
                    <a:pos x="connsiteX0" y="connsiteY0"/>
                  </a:cxn>
                  <a:cxn ang="0">
                    <a:pos x="connsiteX1" y="connsiteY1"/>
                  </a:cxn>
                  <a:cxn ang="0">
                    <a:pos x="connsiteX2" y="connsiteY2"/>
                  </a:cxn>
                </a:cxnLst>
                <a:rect l="l" t="t" r="r" b="b"/>
                <a:pathLst>
                  <a:path w="70938" h="67700">
                    <a:moveTo>
                      <a:pt x="0" y="0"/>
                    </a:moveTo>
                    <a:lnTo>
                      <a:pt x="24597" y="67700"/>
                    </a:lnTo>
                    <a:lnTo>
                      <a:pt x="70938" y="12491"/>
                    </a:lnTo>
                    <a:close/>
                  </a:path>
                </a:pathLst>
              </a:custGeom>
              <a:solidFill>
                <a:srgbClr val="B3B3B3"/>
              </a:solidFill>
              <a:ln w="7706" cap="flat">
                <a:noFill/>
                <a:prstDash val="solid"/>
                <a:miter/>
              </a:ln>
            </p:spPr>
            <p:txBody>
              <a:bodyPr rtlCol="0" anchor="ctr"/>
              <a:lstStyle/>
              <a:p>
                <a:endParaRPr lang="en-US"/>
              </a:p>
            </p:txBody>
          </p:sp>
          <p:sp>
            <p:nvSpPr>
              <p:cNvPr id="336" name="Graphic 4">
                <a:extLst>
                  <a:ext uri="{FF2B5EF4-FFF2-40B4-BE49-F238E27FC236}">
                    <a16:creationId xmlns:a16="http://schemas.microsoft.com/office/drawing/2014/main" xmlns="" id="{40947524-199D-4D46-B99A-EFFEB71387E3}"/>
                  </a:ext>
                </a:extLst>
              </p:cNvPr>
              <p:cNvSpPr/>
              <p:nvPr/>
            </p:nvSpPr>
            <p:spPr>
              <a:xfrm>
                <a:off x="8784463" y="3941685"/>
                <a:ext cx="71015" cy="67700"/>
              </a:xfrm>
              <a:custGeom>
                <a:avLst/>
                <a:gdLst>
                  <a:gd name="connsiteX0" fmla="*/ 0 w 71015"/>
                  <a:gd name="connsiteY0" fmla="*/ 0 h 67700"/>
                  <a:gd name="connsiteX1" fmla="*/ 24674 w 71015"/>
                  <a:gd name="connsiteY1" fmla="*/ 67700 h 67700"/>
                  <a:gd name="connsiteX2" fmla="*/ 71016 w 71015"/>
                  <a:gd name="connsiteY2" fmla="*/ 12491 h 67700"/>
                </a:gdLst>
                <a:ahLst/>
                <a:cxnLst>
                  <a:cxn ang="0">
                    <a:pos x="connsiteX0" y="connsiteY0"/>
                  </a:cxn>
                  <a:cxn ang="0">
                    <a:pos x="connsiteX1" y="connsiteY1"/>
                  </a:cxn>
                  <a:cxn ang="0">
                    <a:pos x="connsiteX2" y="connsiteY2"/>
                  </a:cxn>
                </a:cxnLst>
                <a:rect l="l" t="t" r="r" b="b"/>
                <a:pathLst>
                  <a:path w="71015" h="67700">
                    <a:moveTo>
                      <a:pt x="0" y="0"/>
                    </a:moveTo>
                    <a:lnTo>
                      <a:pt x="24674" y="67700"/>
                    </a:lnTo>
                    <a:lnTo>
                      <a:pt x="71016" y="12491"/>
                    </a:lnTo>
                    <a:close/>
                  </a:path>
                </a:pathLst>
              </a:custGeom>
              <a:solidFill>
                <a:srgbClr val="B3B3B3"/>
              </a:solidFill>
              <a:ln w="7706" cap="flat">
                <a:noFill/>
                <a:prstDash val="solid"/>
                <a:miter/>
              </a:ln>
            </p:spPr>
            <p:txBody>
              <a:bodyPr rtlCol="0" anchor="ctr"/>
              <a:lstStyle/>
              <a:p>
                <a:endParaRPr lang="en-US"/>
              </a:p>
            </p:txBody>
          </p:sp>
          <p:sp>
            <p:nvSpPr>
              <p:cNvPr id="337" name="Graphic 4">
                <a:extLst>
                  <a:ext uri="{FF2B5EF4-FFF2-40B4-BE49-F238E27FC236}">
                    <a16:creationId xmlns:a16="http://schemas.microsoft.com/office/drawing/2014/main" xmlns="" id="{AF7EDC48-D4B6-4990-934E-DFFE0C1D3443}"/>
                  </a:ext>
                </a:extLst>
              </p:cNvPr>
              <p:cNvSpPr/>
              <p:nvPr/>
            </p:nvSpPr>
            <p:spPr>
              <a:xfrm>
                <a:off x="7037369" y="3234767"/>
                <a:ext cx="172053" cy="848332"/>
              </a:xfrm>
              <a:custGeom>
                <a:avLst/>
                <a:gdLst>
                  <a:gd name="connsiteX0" fmla="*/ 8482 w 172053"/>
                  <a:gd name="connsiteY0" fmla="*/ 848333 h 848332"/>
                  <a:gd name="connsiteX1" fmla="*/ 0 w 172053"/>
                  <a:gd name="connsiteY1" fmla="*/ 843783 h 848332"/>
                  <a:gd name="connsiteX2" fmla="*/ 148586 w 172053"/>
                  <a:gd name="connsiteY2" fmla="*/ 1388 h 848332"/>
                  <a:gd name="connsiteX3" fmla="*/ 158147 w 172053"/>
                  <a:gd name="connsiteY3" fmla="*/ 0 h 848332"/>
                  <a:gd name="connsiteX4" fmla="*/ 8482 w 172053"/>
                  <a:gd name="connsiteY4" fmla="*/ 848333 h 84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53" h="848332">
                    <a:moveTo>
                      <a:pt x="8482" y="848333"/>
                    </a:moveTo>
                    <a:lnTo>
                      <a:pt x="0" y="843783"/>
                    </a:lnTo>
                    <a:cubicBezTo>
                      <a:pt x="138407" y="584009"/>
                      <a:pt x="189838" y="292776"/>
                      <a:pt x="148586" y="1388"/>
                    </a:cubicBezTo>
                    <a:lnTo>
                      <a:pt x="158147" y="0"/>
                    </a:lnTo>
                    <a:cubicBezTo>
                      <a:pt x="199631" y="293470"/>
                      <a:pt x="147891" y="586785"/>
                      <a:pt x="8482" y="848333"/>
                    </a:cubicBezTo>
                    <a:close/>
                  </a:path>
                </a:pathLst>
              </a:custGeom>
              <a:solidFill>
                <a:srgbClr val="B3B3B3"/>
              </a:solidFill>
              <a:ln w="7706" cap="flat">
                <a:noFill/>
                <a:prstDash val="solid"/>
                <a:miter/>
              </a:ln>
            </p:spPr>
            <p:txBody>
              <a:bodyPr rtlCol="0" anchor="ctr"/>
              <a:lstStyle/>
              <a:p>
                <a:endParaRPr lang="en-US"/>
              </a:p>
            </p:txBody>
          </p:sp>
          <p:sp>
            <p:nvSpPr>
              <p:cNvPr id="338" name="Graphic 4">
                <a:extLst>
                  <a:ext uri="{FF2B5EF4-FFF2-40B4-BE49-F238E27FC236}">
                    <a16:creationId xmlns:a16="http://schemas.microsoft.com/office/drawing/2014/main" xmlns="" id="{A190AFBF-6E4B-40FB-A289-4A6EFA6E641F}"/>
                  </a:ext>
                </a:extLst>
              </p:cNvPr>
              <p:cNvSpPr/>
              <p:nvPr/>
            </p:nvSpPr>
            <p:spPr>
              <a:xfrm>
                <a:off x="6902278" y="4992115"/>
                <a:ext cx="1533506" cy="1288923"/>
              </a:xfrm>
              <a:custGeom>
                <a:avLst/>
                <a:gdLst>
                  <a:gd name="connsiteX0" fmla="*/ 3469 w 1533506"/>
                  <a:gd name="connsiteY0" fmla="*/ 1288923 h 1288923"/>
                  <a:gd name="connsiteX1" fmla="*/ 0 w 1533506"/>
                  <a:gd name="connsiteY1" fmla="*/ 1279902 h 1288923"/>
                  <a:gd name="connsiteX2" fmla="*/ 1525256 w 1533506"/>
                  <a:gd name="connsiteY2" fmla="*/ 0 h 1288923"/>
                  <a:gd name="connsiteX3" fmla="*/ 1533506 w 1533506"/>
                  <a:gd name="connsiteY3" fmla="*/ 4935 h 1288923"/>
                  <a:gd name="connsiteX4" fmla="*/ 863600 w 1533506"/>
                  <a:gd name="connsiteY4" fmla="*/ 787341 h 1288923"/>
                  <a:gd name="connsiteX5" fmla="*/ 3469 w 1533506"/>
                  <a:gd name="connsiteY5" fmla="*/ 1288923 h 128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06" h="1288923">
                    <a:moveTo>
                      <a:pt x="3469" y="1288923"/>
                    </a:moveTo>
                    <a:lnTo>
                      <a:pt x="0" y="1279902"/>
                    </a:lnTo>
                    <a:cubicBezTo>
                      <a:pt x="643767" y="1034470"/>
                      <a:pt x="1171180" y="591875"/>
                      <a:pt x="1525256" y="0"/>
                    </a:cubicBezTo>
                    <a:lnTo>
                      <a:pt x="1533506" y="4935"/>
                    </a:lnTo>
                    <a:cubicBezTo>
                      <a:pt x="1354772" y="303648"/>
                      <a:pt x="1129388" y="566892"/>
                      <a:pt x="863600" y="787341"/>
                    </a:cubicBezTo>
                    <a:cubicBezTo>
                      <a:pt x="606370" y="1000620"/>
                      <a:pt x="317065" y="1169407"/>
                      <a:pt x="3469" y="1288923"/>
                    </a:cubicBezTo>
                    <a:close/>
                  </a:path>
                </a:pathLst>
              </a:custGeom>
              <a:solidFill>
                <a:srgbClr val="B3B3B3"/>
              </a:solidFill>
              <a:ln w="7706" cap="flat">
                <a:noFill/>
                <a:prstDash val="solid"/>
                <a:miter/>
              </a:ln>
            </p:spPr>
            <p:txBody>
              <a:bodyPr rtlCol="0" anchor="ctr"/>
              <a:lstStyle/>
              <a:p>
                <a:endParaRPr lang="en-US"/>
              </a:p>
            </p:txBody>
          </p:sp>
          <p:sp>
            <p:nvSpPr>
              <p:cNvPr id="339" name="Graphic 4">
                <a:extLst>
                  <a:ext uri="{FF2B5EF4-FFF2-40B4-BE49-F238E27FC236}">
                    <a16:creationId xmlns:a16="http://schemas.microsoft.com/office/drawing/2014/main" xmlns="" id="{CB3D51D6-BFBA-45EC-B97E-4BE79A86098E}"/>
                  </a:ext>
                </a:extLst>
              </p:cNvPr>
              <p:cNvSpPr/>
              <p:nvPr/>
            </p:nvSpPr>
            <p:spPr>
              <a:xfrm>
                <a:off x="6965307" y="4069914"/>
                <a:ext cx="105946" cy="106022"/>
              </a:xfrm>
              <a:custGeom>
                <a:avLst/>
                <a:gdLst>
                  <a:gd name="connsiteX0" fmla="*/ 52940 w 105946"/>
                  <a:gd name="connsiteY0" fmla="*/ 106022 h 106022"/>
                  <a:gd name="connsiteX1" fmla="*/ 26492 w 105946"/>
                  <a:gd name="connsiteY1" fmla="*/ 98929 h 106022"/>
                  <a:gd name="connsiteX2" fmla="*/ 7061 w 105946"/>
                  <a:gd name="connsiteY2" fmla="*/ 26525 h 106022"/>
                  <a:gd name="connsiteX3" fmla="*/ 53017 w 105946"/>
                  <a:gd name="connsiteY3" fmla="*/ 0 h 106022"/>
                  <a:gd name="connsiteX4" fmla="*/ 79465 w 105946"/>
                  <a:gd name="connsiteY4" fmla="*/ 7094 h 106022"/>
                  <a:gd name="connsiteX5" fmla="*/ 104139 w 105946"/>
                  <a:gd name="connsiteY5" fmla="*/ 39248 h 106022"/>
                  <a:gd name="connsiteX6" fmla="*/ 98819 w 105946"/>
                  <a:gd name="connsiteY6" fmla="*/ 79497 h 106022"/>
                  <a:gd name="connsiteX7" fmla="*/ 52940 w 105946"/>
                  <a:gd name="connsiteY7" fmla="*/ 106022 h 106022"/>
                  <a:gd name="connsiteX8" fmla="*/ 53017 w 105946"/>
                  <a:gd name="connsiteY8" fmla="*/ 9638 h 106022"/>
                  <a:gd name="connsiteX9" fmla="*/ 15389 w 105946"/>
                  <a:gd name="connsiteY9" fmla="*/ 31305 h 106022"/>
                  <a:gd name="connsiteX10" fmla="*/ 31273 w 105946"/>
                  <a:gd name="connsiteY10" fmla="*/ 90524 h 106022"/>
                  <a:gd name="connsiteX11" fmla="*/ 52940 w 105946"/>
                  <a:gd name="connsiteY11" fmla="*/ 96307 h 106022"/>
                  <a:gd name="connsiteX12" fmla="*/ 90568 w 105946"/>
                  <a:gd name="connsiteY12" fmla="*/ 74640 h 106022"/>
                  <a:gd name="connsiteX13" fmla="*/ 74684 w 105946"/>
                  <a:gd name="connsiteY13" fmla="*/ 15421 h 106022"/>
                  <a:gd name="connsiteX14" fmla="*/ 53017 w 105946"/>
                  <a:gd name="connsiteY14"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946" h="106022">
                    <a:moveTo>
                      <a:pt x="52940" y="106022"/>
                    </a:moveTo>
                    <a:cubicBezTo>
                      <a:pt x="43687" y="106022"/>
                      <a:pt x="34511" y="103555"/>
                      <a:pt x="26492" y="98929"/>
                    </a:cubicBezTo>
                    <a:cubicBezTo>
                      <a:pt x="1201" y="84278"/>
                      <a:pt x="-7512" y="51816"/>
                      <a:pt x="7061" y="26525"/>
                    </a:cubicBezTo>
                    <a:cubicBezTo>
                      <a:pt x="16468" y="10178"/>
                      <a:pt x="34126" y="0"/>
                      <a:pt x="53017" y="0"/>
                    </a:cubicBezTo>
                    <a:cubicBezTo>
                      <a:pt x="62270" y="0"/>
                      <a:pt x="71446" y="2467"/>
                      <a:pt x="79465" y="7094"/>
                    </a:cubicBezTo>
                    <a:cubicBezTo>
                      <a:pt x="91725" y="14188"/>
                      <a:pt x="100515" y="25600"/>
                      <a:pt x="104139" y="39248"/>
                    </a:cubicBezTo>
                    <a:cubicBezTo>
                      <a:pt x="107763" y="52895"/>
                      <a:pt x="105913" y="67238"/>
                      <a:pt x="98819" y="79497"/>
                    </a:cubicBezTo>
                    <a:cubicBezTo>
                      <a:pt x="89412" y="95844"/>
                      <a:pt x="71831" y="106022"/>
                      <a:pt x="52940" y="106022"/>
                    </a:cubicBezTo>
                    <a:close/>
                    <a:moveTo>
                      <a:pt x="53017" y="9638"/>
                    </a:moveTo>
                    <a:cubicBezTo>
                      <a:pt x="37519" y="9638"/>
                      <a:pt x="23100" y="17966"/>
                      <a:pt x="15389" y="31305"/>
                    </a:cubicBezTo>
                    <a:cubicBezTo>
                      <a:pt x="3437" y="52047"/>
                      <a:pt x="10531" y="78572"/>
                      <a:pt x="31273" y="90524"/>
                    </a:cubicBezTo>
                    <a:cubicBezTo>
                      <a:pt x="37904" y="94302"/>
                      <a:pt x="45384" y="96307"/>
                      <a:pt x="52940" y="96307"/>
                    </a:cubicBezTo>
                    <a:cubicBezTo>
                      <a:pt x="68439" y="96307"/>
                      <a:pt x="82858" y="87980"/>
                      <a:pt x="90568" y="74640"/>
                    </a:cubicBezTo>
                    <a:cubicBezTo>
                      <a:pt x="102520" y="53898"/>
                      <a:pt x="95426" y="27373"/>
                      <a:pt x="74684" y="15421"/>
                    </a:cubicBezTo>
                    <a:cubicBezTo>
                      <a:pt x="68053" y="11643"/>
                      <a:pt x="60574" y="9638"/>
                      <a:pt x="53017" y="9638"/>
                    </a:cubicBezTo>
                    <a:close/>
                  </a:path>
                </a:pathLst>
              </a:custGeom>
              <a:solidFill>
                <a:srgbClr val="B3B3B3"/>
              </a:solidFill>
              <a:ln w="7706" cap="flat">
                <a:noFill/>
                <a:prstDash val="solid"/>
                <a:miter/>
              </a:ln>
            </p:spPr>
            <p:txBody>
              <a:bodyPr rtlCol="0" anchor="ctr"/>
              <a:lstStyle/>
              <a:p>
                <a:endParaRPr lang="en-US"/>
              </a:p>
            </p:txBody>
          </p:sp>
          <p:sp>
            <p:nvSpPr>
              <p:cNvPr id="340" name="Graphic 4">
                <a:extLst>
                  <a:ext uri="{FF2B5EF4-FFF2-40B4-BE49-F238E27FC236}">
                    <a16:creationId xmlns:a16="http://schemas.microsoft.com/office/drawing/2014/main" xmlns="" id="{B21A7A18-100E-43F1-8944-B49DA1EB1C27}"/>
                  </a:ext>
                </a:extLst>
              </p:cNvPr>
              <p:cNvSpPr/>
              <p:nvPr/>
            </p:nvSpPr>
            <p:spPr>
              <a:xfrm rot="-3599956">
                <a:off x="7731978" y="3755834"/>
                <a:ext cx="9638" cy="1564392"/>
              </a:xfrm>
              <a:custGeom>
                <a:avLst/>
                <a:gdLst>
                  <a:gd name="connsiteX0" fmla="*/ 0 w 9638"/>
                  <a:gd name="connsiteY0" fmla="*/ 0 h 1564392"/>
                  <a:gd name="connsiteX1" fmla="*/ 9638 w 9638"/>
                  <a:gd name="connsiteY1" fmla="*/ 0 h 1564392"/>
                  <a:gd name="connsiteX2" fmla="*/ 9638 w 9638"/>
                  <a:gd name="connsiteY2" fmla="*/ 1564392 h 1564392"/>
                  <a:gd name="connsiteX3" fmla="*/ 0 w 9638"/>
                  <a:gd name="connsiteY3" fmla="*/ 1564392 h 1564392"/>
                </a:gdLst>
                <a:ahLst/>
                <a:cxnLst>
                  <a:cxn ang="0">
                    <a:pos x="connsiteX0" y="connsiteY0"/>
                  </a:cxn>
                  <a:cxn ang="0">
                    <a:pos x="connsiteX1" y="connsiteY1"/>
                  </a:cxn>
                  <a:cxn ang="0">
                    <a:pos x="connsiteX2" y="connsiteY2"/>
                  </a:cxn>
                  <a:cxn ang="0">
                    <a:pos x="connsiteX3" y="connsiteY3"/>
                  </a:cxn>
                </a:cxnLst>
                <a:rect l="l" t="t" r="r" b="b"/>
                <a:pathLst>
                  <a:path w="9638" h="1564392">
                    <a:moveTo>
                      <a:pt x="0" y="0"/>
                    </a:moveTo>
                    <a:lnTo>
                      <a:pt x="9638" y="0"/>
                    </a:lnTo>
                    <a:lnTo>
                      <a:pt x="9638" y="1564392"/>
                    </a:lnTo>
                    <a:lnTo>
                      <a:pt x="0" y="1564392"/>
                    </a:lnTo>
                    <a:close/>
                  </a:path>
                </a:pathLst>
              </a:custGeom>
              <a:solidFill>
                <a:srgbClr val="B3B3B3"/>
              </a:solidFill>
              <a:ln w="7706" cap="flat">
                <a:noFill/>
                <a:prstDash val="solid"/>
                <a:miter/>
              </a:ln>
            </p:spPr>
            <p:txBody>
              <a:bodyPr rtlCol="0" anchor="ctr"/>
              <a:lstStyle/>
              <a:p>
                <a:endParaRPr lang="en-US"/>
              </a:p>
            </p:txBody>
          </p:sp>
          <p:sp>
            <p:nvSpPr>
              <p:cNvPr id="341" name="Graphic 4">
                <a:extLst>
                  <a:ext uri="{FF2B5EF4-FFF2-40B4-BE49-F238E27FC236}">
                    <a16:creationId xmlns:a16="http://schemas.microsoft.com/office/drawing/2014/main" xmlns="" id="{BE5908B1-5F13-4313-9FAA-F3AE44F7A026}"/>
                  </a:ext>
                </a:extLst>
              </p:cNvPr>
              <p:cNvSpPr/>
              <p:nvPr/>
            </p:nvSpPr>
            <p:spPr>
              <a:xfrm>
                <a:off x="8403124" y="4900050"/>
                <a:ext cx="105980" cy="106022"/>
              </a:xfrm>
              <a:custGeom>
                <a:avLst/>
                <a:gdLst>
                  <a:gd name="connsiteX0" fmla="*/ 52940 w 105980"/>
                  <a:gd name="connsiteY0" fmla="*/ 106022 h 106022"/>
                  <a:gd name="connsiteX1" fmla="*/ 26492 w 105980"/>
                  <a:gd name="connsiteY1" fmla="*/ 98928 h 106022"/>
                  <a:gd name="connsiteX2" fmla="*/ 7061 w 105980"/>
                  <a:gd name="connsiteY2" fmla="*/ 26524 h 106022"/>
                  <a:gd name="connsiteX3" fmla="*/ 53017 w 105980"/>
                  <a:gd name="connsiteY3" fmla="*/ 0 h 106022"/>
                  <a:gd name="connsiteX4" fmla="*/ 79464 w 105980"/>
                  <a:gd name="connsiteY4" fmla="*/ 7094 h 106022"/>
                  <a:gd name="connsiteX5" fmla="*/ 104139 w 105980"/>
                  <a:gd name="connsiteY5" fmla="*/ 39247 h 106022"/>
                  <a:gd name="connsiteX6" fmla="*/ 98818 w 105980"/>
                  <a:gd name="connsiteY6" fmla="*/ 79497 h 106022"/>
                  <a:gd name="connsiteX7" fmla="*/ 52940 w 105980"/>
                  <a:gd name="connsiteY7" fmla="*/ 106022 h 106022"/>
                  <a:gd name="connsiteX8" fmla="*/ 53017 w 105980"/>
                  <a:gd name="connsiteY8" fmla="*/ 9638 h 106022"/>
                  <a:gd name="connsiteX9" fmla="*/ 15388 w 105980"/>
                  <a:gd name="connsiteY9" fmla="*/ 31305 h 106022"/>
                  <a:gd name="connsiteX10" fmla="*/ 31272 w 105980"/>
                  <a:gd name="connsiteY10" fmla="*/ 90601 h 106022"/>
                  <a:gd name="connsiteX11" fmla="*/ 52940 w 105980"/>
                  <a:gd name="connsiteY11" fmla="*/ 96384 h 106022"/>
                  <a:gd name="connsiteX12" fmla="*/ 90568 w 105980"/>
                  <a:gd name="connsiteY12" fmla="*/ 74716 h 106022"/>
                  <a:gd name="connsiteX13" fmla="*/ 94886 w 105980"/>
                  <a:gd name="connsiteY13" fmla="*/ 41792 h 106022"/>
                  <a:gd name="connsiteX14" fmla="*/ 74684 w 105980"/>
                  <a:gd name="connsiteY14" fmla="*/ 15421 h 106022"/>
                  <a:gd name="connsiteX15" fmla="*/ 53017 w 105980"/>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980" h="106022">
                    <a:moveTo>
                      <a:pt x="52940" y="106022"/>
                    </a:moveTo>
                    <a:cubicBezTo>
                      <a:pt x="43687" y="106022"/>
                      <a:pt x="34511" y="103555"/>
                      <a:pt x="26492" y="98928"/>
                    </a:cubicBezTo>
                    <a:cubicBezTo>
                      <a:pt x="1201" y="84278"/>
                      <a:pt x="-7512" y="51816"/>
                      <a:pt x="7061" y="26524"/>
                    </a:cubicBezTo>
                    <a:cubicBezTo>
                      <a:pt x="16468" y="10178"/>
                      <a:pt x="34125" y="0"/>
                      <a:pt x="53017" y="0"/>
                    </a:cubicBezTo>
                    <a:cubicBezTo>
                      <a:pt x="62270" y="0"/>
                      <a:pt x="71445" y="2467"/>
                      <a:pt x="79464" y="7094"/>
                    </a:cubicBezTo>
                    <a:cubicBezTo>
                      <a:pt x="91725" y="14187"/>
                      <a:pt x="100515" y="25599"/>
                      <a:pt x="104139" y="39247"/>
                    </a:cubicBezTo>
                    <a:cubicBezTo>
                      <a:pt x="107840" y="52895"/>
                      <a:pt x="105912" y="67237"/>
                      <a:pt x="98818" y="79497"/>
                    </a:cubicBezTo>
                    <a:cubicBezTo>
                      <a:pt x="89412" y="95844"/>
                      <a:pt x="71831" y="106022"/>
                      <a:pt x="52940" y="106022"/>
                    </a:cubicBezTo>
                    <a:close/>
                    <a:moveTo>
                      <a:pt x="53017" y="9638"/>
                    </a:moveTo>
                    <a:cubicBezTo>
                      <a:pt x="37518" y="9638"/>
                      <a:pt x="23099" y="17966"/>
                      <a:pt x="15388" y="31305"/>
                    </a:cubicBezTo>
                    <a:cubicBezTo>
                      <a:pt x="3437" y="52047"/>
                      <a:pt x="10531" y="78572"/>
                      <a:pt x="31272" y="90601"/>
                    </a:cubicBezTo>
                    <a:cubicBezTo>
                      <a:pt x="37827" y="94379"/>
                      <a:pt x="45383" y="96384"/>
                      <a:pt x="52940" y="96384"/>
                    </a:cubicBezTo>
                    <a:cubicBezTo>
                      <a:pt x="68438" y="96384"/>
                      <a:pt x="82857" y="88056"/>
                      <a:pt x="90568" y="74716"/>
                    </a:cubicBezTo>
                    <a:cubicBezTo>
                      <a:pt x="96351" y="64693"/>
                      <a:pt x="97893" y="52973"/>
                      <a:pt x="94886" y="41792"/>
                    </a:cubicBezTo>
                    <a:cubicBezTo>
                      <a:pt x="91879" y="30611"/>
                      <a:pt x="84708" y="21281"/>
                      <a:pt x="74684" y="15421"/>
                    </a:cubicBezTo>
                    <a:cubicBezTo>
                      <a:pt x="68053" y="11643"/>
                      <a:pt x="60574" y="9638"/>
                      <a:pt x="53017" y="9638"/>
                    </a:cubicBezTo>
                    <a:close/>
                  </a:path>
                </a:pathLst>
              </a:custGeom>
              <a:solidFill>
                <a:srgbClr val="B3B3B3"/>
              </a:solidFill>
              <a:ln w="7706" cap="flat">
                <a:noFill/>
                <a:prstDash val="solid"/>
                <a:miter/>
              </a:ln>
            </p:spPr>
            <p:txBody>
              <a:bodyPr rtlCol="0" anchor="ctr"/>
              <a:lstStyle/>
              <a:p>
                <a:endParaRPr lang="en-US"/>
              </a:p>
            </p:txBody>
          </p:sp>
          <p:sp>
            <p:nvSpPr>
              <p:cNvPr id="342" name="Graphic 4">
                <a:extLst>
                  <a:ext uri="{FF2B5EF4-FFF2-40B4-BE49-F238E27FC236}">
                    <a16:creationId xmlns:a16="http://schemas.microsoft.com/office/drawing/2014/main" xmlns="" id="{C5337928-AD48-441E-BD82-7073B94EFCC9}"/>
                  </a:ext>
                </a:extLst>
              </p:cNvPr>
              <p:cNvSpPr/>
              <p:nvPr/>
            </p:nvSpPr>
            <p:spPr>
              <a:xfrm>
                <a:off x="6668720" y="4457763"/>
                <a:ext cx="70938" cy="67777"/>
              </a:xfrm>
              <a:custGeom>
                <a:avLst/>
                <a:gdLst>
                  <a:gd name="connsiteX0" fmla="*/ 24597 w 70938"/>
                  <a:gd name="connsiteY0" fmla="*/ 0 h 67777"/>
                  <a:gd name="connsiteX1" fmla="*/ 0 w 70938"/>
                  <a:gd name="connsiteY1" fmla="*/ 67777 h 67777"/>
                  <a:gd name="connsiteX2" fmla="*/ 70939 w 70938"/>
                  <a:gd name="connsiteY2" fmla="*/ 55286 h 67777"/>
                </a:gdLst>
                <a:ahLst/>
                <a:cxnLst>
                  <a:cxn ang="0">
                    <a:pos x="connsiteX0" y="connsiteY0"/>
                  </a:cxn>
                  <a:cxn ang="0">
                    <a:pos x="connsiteX1" y="connsiteY1"/>
                  </a:cxn>
                  <a:cxn ang="0">
                    <a:pos x="connsiteX2" y="connsiteY2"/>
                  </a:cxn>
                </a:cxnLst>
                <a:rect l="l" t="t" r="r" b="b"/>
                <a:pathLst>
                  <a:path w="70938" h="67777">
                    <a:moveTo>
                      <a:pt x="24597" y="0"/>
                    </a:moveTo>
                    <a:lnTo>
                      <a:pt x="0" y="67777"/>
                    </a:lnTo>
                    <a:lnTo>
                      <a:pt x="70939" y="55286"/>
                    </a:lnTo>
                    <a:close/>
                  </a:path>
                </a:pathLst>
              </a:custGeom>
              <a:solidFill>
                <a:srgbClr val="B3B3B3"/>
              </a:solidFill>
              <a:ln w="7706" cap="flat">
                <a:noFill/>
                <a:prstDash val="solid"/>
                <a:miter/>
              </a:ln>
            </p:spPr>
            <p:txBody>
              <a:bodyPr rtlCol="0" anchor="ctr"/>
              <a:lstStyle/>
              <a:p>
                <a:endParaRPr lang="en-US"/>
              </a:p>
            </p:txBody>
          </p:sp>
          <p:sp>
            <p:nvSpPr>
              <p:cNvPr id="343" name="Graphic 4">
                <a:extLst>
                  <a:ext uri="{FF2B5EF4-FFF2-40B4-BE49-F238E27FC236}">
                    <a16:creationId xmlns:a16="http://schemas.microsoft.com/office/drawing/2014/main" xmlns="" id="{C2E3BEA4-9699-4AAA-8EFF-7B0B17041021}"/>
                  </a:ext>
                </a:extLst>
              </p:cNvPr>
              <p:cNvSpPr/>
              <p:nvPr/>
            </p:nvSpPr>
            <p:spPr>
              <a:xfrm>
                <a:off x="7735883" y="5729645"/>
                <a:ext cx="71015" cy="67700"/>
              </a:xfrm>
              <a:custGeom>
                <a:avLst/>
                <a:gdLst>
                  <a:gd name="connsiteX0" fmla="*/ 24674 w 71015"/>
                  <a:gd name="connsiteY0" fmla="*/ 0 h 67700"/>
                  <a:gd name="connsiteX1" fmla="*/ 0 w 71015"/>
                  <a:gd name="connsiteY1" fmla="*/ 67700 h 67700"/>
                  <a:gd name="connsiteX2" fmla="*/ 71015 w 71015"/>
                  <a:gd name="connsiteY2" fmla="*/ 55209 h 67700"/>
                </a:gdLst>
                <a:ahLst/>
                <a:cxnLst>
                  <a:cxn ang="0">
                    <a:pos x="connsiteX0" y="connsiteY0"/>
                  </a:cxn>
                  <a:cxn ang="0">
                    <a:pos x="connsiteX1" y="connsiteY1"/>
                  </a:cxn>
                  <a:cxn ang="0">
                    <a:pos x="connsiteX2" y="connsiteY2"/>
                  </a:cxn>
                </a:cxnLst>
                <a:rect l="l" t="t" r="r" b="b"/>
                <a:pathLst>
                  <a:path w="71015" h="67700">
                    <a:moveTo>
                      <a:pt x="24674" y="0"/>
                    </a:moveTo>
                    <a:lnTo>
                      <a:pt x="0" y="67700"/>
                    </a:lnTo>
                    <a:lnTo>
                      <a:pt x="71015" y="55209"/>
                    </a:lnTo>
                    <a:close/>
                  </a:path>
                </a:pathLst>
              </a:custGeom>
              <a:solidFill>
                <a:srgbClr val="B3B3B3"/>
              </a:solidFill>
              <a:ln w="7706" cap="flat">
                <a:noFill/>
                <a:prstDash val="solid"/>
                <a:miter/>
              </a:ln>
            </p:spPr>
            <p:txBody>
              <a:bodyPr rtlCol="0" anchor="ctr"/>
              <a:lstStyle/>
              <a:p>
                <a:endParaRPr lang="en-US"/>
              </a:p>
            </p:txBody>
          </p:sp>
          <p:sp>
            <p:nvSpPr>
              <p:cNvPr id="344" name="Graphic 4">
                <a:extLst>
                  <a:ext uri="{FF2B5EF4-FFF2-40B4-BE49-F238E27FC236}">
                    <a16:creationId xmlns:a16="http://schemas.microsoft.com/office/drawing/2014/main" xmlns="" id="{B0263B9B-567F-4AFE-ACF7-26222F072D58}"/>
                  </a:ext>
                </a:extLst>
              </p:cNvPr>
              <p:cNvSpPr/>
              <p:nvPr/>
            </p:nvSpPr>
            <p:spPr>
              <a:xfrm>
                <a:off x="6334075" y="4161749"/>
                <a:ext cx="663429" cy="558718"/>
              </a:xfrm>
              <a:custGeom>
                <a:avLst/>
                <a:gdLst>
                  <a:gd name="connsiteX0" fmla="*/ 3624 w 663429"/>
                  <a:gd name="connsiteY0" fmla="*/ 558718 h 558718"/>
                  <a:gd name="connsiteX1" fmla="*/ 0 w 663429"/>
                  <a:gd name="connsiteY1" fmla="*/ 549774 h 558718"/>
                  <a:gd name="connsiteX2" fmla="*/ 655256 w 663429"/>
                  <a:gd name="connsiteY2" fmla="*/ 0 h 558718"/>
                  <a:gd name="connsiteX3" fmla="*/ 663430 w 663429"/>
                  <a:gd name="connsiteY3" fmla="*/ 5089 h 558718"/>
                  <a:gd name="connsiteX4" fmla="*/ 3624 w 663429"/>
                  <a:gd name="connsiteY4" fmla="*/ 558718 h 558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18">
                    <a:moveTo>
                      <a:pt x="3624" y="558718"/>
                    </a:moveTo>
                    <a:lnTo>
                      <a:pt x="0" y="549774"/>
                    </a:lnTo>
                    <a:cubicBezTo>
                      <a:pt x="273036" y="439742"/>
                      <a:pt x="499577" y="249672"/>
                      <a:pt x="655256" y="0"/>
                    </a:cubicBezTo>
                    <a:lnTo>
                      <a:pt x="663430" y="5089"/>
                    </a:lnTo>
                    <a:cubicBezTo>
                      <a:pt x="506748" y="256458"/>
                      <a:pt x="278588" y="447915"/>
                      <a:pt x="3624" y="558718"/>
                    </a:cubicBezTo>
                    <a:close/>
                  </a:path>
                </a:pathLst>
              </a:custGeom>
              <a:solidFill>
                <a:srgbClr val="B3B3B3"/>
              </a:solidFill>
              <a:ln w="7706" cap="flat">
                <a:noFill/>
                <a:prstDash val="solid"/>
                <a:miter/>
              </a:ln>
            </p:spPr>
            <p:txBody>
              <a:bodyPr rtlCol="0" anchor="ctr"/>
              <a:lstStyle/>
              <a:p>
                <a:endParaRPr lang="en-US"/>
              </a:p>
            </p:txBody>
          </p:sp>
          <p:sp>
            <p:nvSpPr>
              <p:cNvPr id="345" name="Graphic 4">
                <a:extLst>
                  <a:ext uri="{FF2B5EF4-FFF2-40B4-BE49-F238E27FC236}">
                    <a16:creationId xmlns:a16="http://schemas.microsoft.com/office/drawing/2014/main" xmlns="" id="{E4951529-1FE9-4FD2-AFF0-0356C1340FC1}"/>
                  </a:ext>
                </a:extLst>
              </p:cNvPr>
              <p:cNvSpPr/>
              <p:nvPr/>
            </p:nvSpPr>
            <p:spPr>
              <a:xfrm>
                <a:off x="4817609" y="6304864"/>
                <a:ext cx="1997383" cy="177886"/>
              </a:xfrm>
              <a:custGeom>
                <a:avLst/>
                <a:gdLst>
                  <a:gd name="connsiteX0" fmla="*/ 999000 w 1997383"/>
                  <a:gd name="connsiteY0" fmla="*/ 177886 h 177886"/>
                  <a:gd name="connsiteX1" fmla="*/ 981265 w 1997383"/>
                  <a:gd name="connsiteY1" fmla="*/ 177810 h 177886"/>
                  <a:gd name="connsiteX2" fmla="*/ 0 w 1997383"/>
                  <a:gd name="connsiteY2" fmla="*/ 9176 h 177886"/>
                  <a:gd name="connsiteX3" fmla="*/ 3161 w 1997383"/>
                  <a:gd name="connsiteY3" fmla="*/ 77 h 177886"/>
                  <a:gd name="connsiteX4" fmla="*/ 1994222 w 1997383"/>
                  <a:gd name="connsiteY4" fmla="*/ 0 h 177886"/>
                  <a:gd name="connsiteX5" fmla="*/ 1997383 w 1997383"/>
                  <a:gd name="connsiteY5" fmla="*/ 9099 h 177886"/>
                  <a:gd name="connsiteX6" fmla="*/ 999000 w 1997383"/>
                  <a:gd name="connsiteY6" fmla="*/ 177886 h 17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7383" h="177886">
                    <a:moveTo>
                      <a:pt x="999000" y="177886"/>
                    </a:moveTo>
                    <a:cubicBezTo>
                      <a:pt x="993063" y="177886"/>
                      <a:pt x="987203" y="177886"/>
                      <a:pt x="981265" y="177810"/>
                    </a:cubicBezTo>
                    <a:cubicBezTo>
                      <a:pt x="647160" y="175882"/>
                      <a:pt x="316987" y="119131"/>
                      <a:pt x="0" y="9176"/>
                    </a:cubicBezTo>
                    <a:lnTo>
                      <a:pt x="3161" y="77"/>
                    </a:lnTo>
                    <a:cubicBezTo>
                      <a:pt x="654100" y="225847"/>
                      <a:pt x="1342589" y="225847"/>
                      <a:pt x="1994222" y="0"/>
                    </a:cubicBezTo>
                    <a:lnTo>
                      <a:pt x="1997383" y="9099"/>
                    </a:lnTo>
                    <a:cubicBezTo>
                      <a:pt x="1674073" y="121135"/>
                      <a:pt x="1338271" y="177886"/>
                      <a:pt x="999000" y="177886"/>
                    </a:cubicBezTo>
                    <a:close/>
                  </a:path>
                </a:pathLst>
              </a:custGeom>
              <a:solidFill>
                <a:srgbClr val="B3B3B3"/>
              </a:solidFill>
              <a:ln w="7706" cap="flat">
                <a:noFill/>
                <a:prstDash val="solid"/>
                <a:miter/>
              </a:ln>
            </p:spPr>
            <p:txBody>
              <a:bodyPr rtlCol="0" anchor="ctr"/>
              <a:lstStyle/>
              <a:p>
                <a:endParaRPr lang="en-US"/>
              </a:p>
            </p:txBody>
          </p:sp>
          <p:sp>
            <p:nvSpPr>
              <p:cNvPr id="346" name="Graphic 4">
                <a:extLst>
                  <a:ext uri="{FF2B5EF4-FFF2-40B4-BE49-F238E27FC236}">
                    <a16:creationId xmlns:a16="http://schemas.microsoft.com/office/drawing/2014/main" xmlns="" id="{CDE87CE2-107C-4B70-A499-230C418F7828}"/>
                  </a:ext>
                </a:extLst>
              </p:cNvPr>
              <p:cNvSpPr/>
              <p:nvPr/>
            </p:nvSpPr>
            <p:spPr>
              <a:xfrm>
                <a:off x="6237984" y="4680140"/>
                <a:ext cx="105976" cy="106099"/>
              </a:xfrm>
              <a:custGeom>
                <a:avLst/>
                <a:gdLst>
                  <a:gd name="connsiteX0" fmla="*/ 52988 w 105976"/>
                  <a:gd name="connsiteY0" fmla="*/ 106100 h 106099"/>
                  <a:gd name="connsiteX1" fmla="*/ 3177 w 105976"/>
                  <a:gd name="connsiteY1" fmla="*/ 71170 h 106099"/>
                  <a:gd name="connsiteX2" fmla="*/ 34868 w 105976"/>
                  <a:gd name="connsiteY2" fmla="*/ 3238 h 106099"/>
                  <a:gd name="connsiteX3" fmla="*/ 52988 w 105976"/>
                  <a:gd name="connsiteY3" fmla="*/ 0 h 106099"/>
                  <a:gd name="connsiteX4" fmla="*/ 102800 w 105976"/>
                  <a:gd name="connsiteY4" fmla="*/ 34929 h 106099"/>
                  <a:gd name="connsiteX5" fmla="*/ 71108 w 105976"/>
                  <a:gd name="connsiteY5" fmla="*/ 102861 h 106099"/>
                  <a:gd name="connsiteX6" fmla="*/ 52988 w 105976"/>
                  <a:gd name="connsiteY6" fmla="*/ 106100 h 106099"/>
                  <a:gd name="connsiteX7" fmla="*/ 52988 w 105976"/>
                  <a:gd name="connsiteY7" fmla="*/ 9638 h 106099"/>
                  <a:gd name="connsiteX8" fmla="*/ 38184 w 105976"/>
                  <a:gd name="connsiteY8" fmla="*/ 12260 h 106099"/>
                  <a:gd name="connsiteX9" fmla="*/ 12276 w 105976"/>
                  <a:gd name="connsiteY9" fmla="*/ 67854 h 106099"/>
                  <a:gd name="connsiteX10" fmla="*/ 53066 w 105976"/>
                  <a:gd name="connsiteY10" fmla="*/ 96384 h 106099"/>
                  <a:gd name="connsiteX11" fmla="*/ 67870 w 105976"/>
                  <a:gd name="connsiteY11" fmla="*/ 93762 h 106099"/>
                  <a:gd name="connsiteX12" fmla="*/ 93778 w 105976"/>
                  <a:gd name="connsiteY12" fmla="*/ 38168 h 106099"/>
                  <a:gd name="connsiteX13" fmla="*/ 52988 w 105976"/>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976" h="106099">
                    <a:moveTo>
                      <a:pt x="52988" y="106100"/>
                    </a:moveTo>
                    <a:cubicBezTo>
                      <a:pt x="30781" y="106100"/>
                      <a:pt x="10734" y="92066"/>
                      <a:pt x="3177" y="71170"/>
                    </a:cubicBezTo>
                    <a:cubicBezTo>
                      <a:pt x="-6770" y="43720"/>
                      <a:pt x="7418" y="13262"/>
                      <a:pt x="34868" y="3238"/>
                    </a:cubicBezTo>
                    <a:cubicBezTo>
                      <a:pt x="40728" y="1080"/>
                      <a:pt x="46820" y="0"/>
                      <a:pt x="52988" y="0"/>
                    </a:cubicBezTo>
                    <a:cubicBezTo>
                      <a:pt x="75195" y="0"/>
                      <a:pt x="95243" y="14034"/>
                      <a:pt x="102800" y="34929"/>
                    </a:cubicBezTo>
                    <a:cubicBezTo>
                      <a:pt x="112746" y="62379"/>
                      <a:pt x="98558" y="92837"/>
                      <a:pt x="71108" y="102861"/>
                    </a:cubicBezTo>
                    <a:cubicBezTo>
                      <a:pt x="65325" y="105020"/>
                      <a:pt x="59157" y="106100"/>
                      <a:pt x="52988" y="106100"/>
                    </a:cubicBezTo>
                    <a:close/>
                    <a:moveTo>
                      <a:pt x="52988" y="9638"/>
                    </a:moveTo>
                    <a:cubicBezTo>
                      <a:pt x="47899" y="9638"/>
                      <a:pt x="42965" y="10564"/>
                      <a:pt x="38184" y="12260"/>
                    </a:cubicBezTo>
                    <a:cubicBezTo>
                      <a:pt x="15745" y="20433"/>
                      <a:pt x="4102" y="45339"/>
                      <a:pt x="12276" y="67854"/>
                    </a:cubicBezTo>
                    <a:cubicBezTo>
                      <a:pt x="18522" y="84895"/>
                      <a:pt x="34868" y="96384"/>
                      <a:pt x="53066" y="96384"/>
                    </a:cubicBezTo>
                    <a:cubicBezTo>
                      <a:pt x="58154" y="96384"/>
                      <a:pt x="63089" y="95459"/>
                      <a:pt x="67870" y="93762"/>
                    </a:cubicBezTo>
                    <a:cubicBezTo>
                      <a:pt x="90308" y="85589"/>
                      <a:pt x="101951" y="60683"/>
                      <a:pt x="93778" y="38168"/>
                    </a:cubicBezTo>
                    <a:cubicBezTo>
                      <a:pt x="87532" y="21127"/>
                      <a:pt x="71186" y="9638"/>
                      <a:pt x="52988" y="9638"/>
                    </a:cubicBezTo>
                    <a:close/>
                  </a:path>
                </a:pathLst>
              </a:custGeom>
              <a:solidFill>
                <a:srgbClr val="B3B3B3"/>
              </a:solidFill>
              <a:ln w="7706" cap="flat">
                <a:noFill/>
                <a:prstDash val="solid"/>
                <a:miter/>
              </a:ln>
            </p:spPr>
            <p:txBody>
              <a:bodyPr rtlCol="0" anchor="ctr"/>
              <a:lstStyle/>
              <a:p>
                <a:endParaRPr lang="en-US"/>
              </a:p>
            </p:txBody>
          </p:sp>
          <p:sp>
            <p:nvSpPr>
              <p:cNvPr id="347" name="Graphic 4">
                <a:extLst>
                  <a:ext uri="{FF2B5EF4-FFF2-40B4-BE49-F238E27FC236}">
                    <a16:creationId xmlns:a16="http://schemas.microsoft.com/office/drawing/2014/main" xmlns="" id="{7B8DA535-4E31-4A3A-8B75-3F39B982A5AD}"/>
                  </a:ext>
                </a:extLst>
              </p:cNvPr>
              <p:cNvSpPr/>
              <p:nvPr/>
            </p:nvSpPr>
            <p:spPr>
              <a:xfrm rot="-1199926">
                <a:off x="6569943" y="4730821"/>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lstStyle/>
              <a:p>
                <a:endParaRPr lang="en-US"/>
              </a:p>
            </p:txBody>
          </p:sp>
          <p:sp>
            <p:nvSpPr>
              <p:cNvPr id="348" name="Graphic 4">
                <a:extLst>
                  <a:ext uri="{FF2B5EF4-FFF2-40B4-BE49-F238E27FC236}">
                    <a16:creationId xmlns:a16="http://schemas.microsoft.com/office/drawing/2014/main" xmlns="" id="{BB7B66D6-9E4C-4291-B319-A073BBC88901}"/>
                  </a:ext>
                </a:extLst>
              </p:cNvPr>
              <p:cNvSpPr/>
              <p:nvPr/>
            </p:nvSpPr>
            <p:spPr>
              <a:xfrm>
                <a:off x="6805815" y="6240326"/>
                <a:ext cx="106039" cy="106022"/>
              </a:xfrm>
              <a:custGeom>
                <a:avLst/>
                <a:gdLst>
                  <a:gd name="connsiteX0" fmla="*/ 53051 w 106039"/>
                  <a:gd name="connsiteY0" fmla="*/ 106022 h 106022"/>
                  <a:gd name="connsiteX1" fmla="*/ 3240 w 106039"/>
                  <a:gd name="connsiteY1" fmla="*/ 71170 h 106022"/>
                  <a:gd name="connsiteX2" fmla="*/ 5013 w 106039"/>
                  <a:gd name="connsiteY2" fmla="*/ 30612 h 106022"/>
                  <a:gd name="connsiteX3" fmla="*/ 34930 w 106039"/>
                  <a:gd name="connsiteY3" fmla="*/ 3239 h 106022"/>
                  <a:gd name="connsiteX4" fmla="*/ 53051 w 106039"/>
                  <a:gd name="connsiteY4" fmla="*/ 0 h 106022"/>
                  <a:gd name="connsiteX5" fmla="*/ 102862 w 106039"/>
                  <a:gd name="connsiteY5" fmla="*/ 34853 h 106022"/>
                  <a:gd name="connsiteX6" fmla="*/ 71171 w 106039"/>
                  <a:gd name="connsiteY6" fmla="*/ 102784 h 106022"/>
                  <a:gd name="connsiteX7" fmla="*/ 53051 w 106039"/>
                  <a:gd name="connsiteY7" fmla="*/ 106022 h 106022"/>
                  <a:gd name="connsiteX8" fmla="*/ 53051 w 106039"/>
                  <a:gd name="connsiteY8" fmla="*/ 9638 h 106022"/>
                  <a:gd name="connsiteX9" fmla="*/ 38246 w 106039"/>
                  <a:gd name="connsiteY9" fmla="*/ 12260 h 106022"/>
                  <a:gd name="connsiteX10" fmla="*/ 13803 w 106039"/>
                  <a:gd name="connsiteY10" fmla="*/ 34698 h 106022"/>
                  <a:gd name="connsiteX11" fmla="*/ 12338 w 106039"/>
                  <a:gd name="connsiteY11" fmla="*/ 67855 h 106022"/>
                  <a:gd name="connsiteX12" fmla="*/ 53128 w 106039"/>
                  <a:gd name="connsiteY12" fmla="*/ 96384 h 106022"/>
                  <a:gd name="connsiteX13" fmla="*/ 67933 w 106039"/>
                  <a:gd name="connsiteY13" fmla="*/ 93763 h 106022"/>
                  <a:gd name="connsiteX14" fmla="*/ 93840 w 106039"/>
                  <a:gd name="connsiteY14" fmla="*/ 38168 h 106022"/>
                  <a:gd name="connsiteX15" fmla="*/ 53051 w 106039"/>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9" h="106022">
                    <a:moveTo>
                      <a:pt x="53051" y="106022"/>
                    </a:moveTo>
                    <a:cubicBezTo>
                      <a:pt x="30844" y="106022"/>
                      <a:pt x="10796" y="91989"/>
                      <a:pt x="3240" y="71170"/>
                    </a:cubicBezTo>
                    <a:cubicBezTo>
                      <a:pt x="-1618" y="57830"/>
                      <a:pt x="-1001" y="43489"/>
                      <a:pt x="5013" y="30612"/>
                    </a:cubicBezTo>
                    <a:cubicBezTo>
                      <a:pt x="11027" y="17812"/>
                      <a:pt x="21591" y="8019"/>
                      <a:pt x="34930" y="3239"/>
                    </a:cubicBezTo>
                    <a:cubicBezTo>
                      <a:pt x="40791" y="1080"/>
                      <a:pt x="46882" y="0"/>
                      <a:pt x="53051" y="0"/>
                    </a:cubicBezTo>
                    <a:cubicBezTo>
                      <a:pt x="75258" y="0"/>
                      <a:pt x="95306" y="14034"/>
                      <a:pt x="102862" y="34853"/>
                    </a:cubicBezTo>
                    <a:cubicBezTo>
                      <a:pt x="112809" y="62303"/>
                      <a:pt x="98621" y="92837"/>
                      <a:pt x="71171" y="102784"/>
                    </a:cubicBezTo>
                    <a:cubicBezTo>
                      <a:pt x="65311" y="104943"/>
                      <a:pt x="59219" y="106022"/>
                      <a:pt x="53051" y="106022"/>
                    </a:cubicBezTo>
                    <a:close/>
                    <a:moveTo>
                      <a:pt x="53051" y="9638"/>
                    </a:moveTo>
                    <a:cubicBezTo>
                      <a:pt x="47962" y="9638"/>
                      <a:pt x="43027" y="10487"/>
                      <a:pt x="38246" y="12260"/>
                    </a:cubicBezTo>
                    <a:cubicBezTo>
                      <a:pt x="27374" y="16193"/>
                      <a:pt x="18661" y="24212"/>
                      <a:pt x="13803" y="34698"/>
                    </a:cubicBezTo>
                    <a:cubicBezTo>
                      <a:pt x="8868" y="45185"/>
                      <a:pt x="8406" y="56982"/>
                      <a:pt x="12338" y="67855"/>
                    </a:cubicBezTo>
                    <a:cubicBezTo>
                      <a:pt x="18584" y="84895"/>
                      <a:pt x="34930" y="96384"/>
                      <a:pt x="53128" y="96384"/>
                    </a:cubicBezTo>
                    <a:cubicBezTo>
                      <a:pt x="58217" y="96384"/>
                      <a:pt x="63152" y="95536"/>
                      <a:pt x="67933" y="93763"/>
                    </a:cubicBezTo>
                    <a:cubicBezTo>
                      <a:pt x="90371" y="85589"/>
                      <a:pt x="102014" y="60683"/>
                      <a:pt x="93840" y="38168"/>
                    </a:cubicBezTo>
                    <a:cubicBezTo>
                      <a:pt x="87518" y="21051"/>
                      <a:pt x="71171" y="9638"/>
                      <a:pt x="53051" y="9638"/>
                    </a:cubicBezTo>
                    <a:close/>
                  </a:path>
                </a:pathLst>
              </a:custGeom>
              <a:solidFill>
                <a:srgbClr val="B3B3B3"/>
              </a:solidFill>
              <a:ln w="7706" cap="flat">
                <a:noFill/>
                <a:prstDash val="solid"/>
                <a:miter/>
              </a:ln>
            </p:spPr>
            <p:txBody>
              <a:bodyPr rtlCol="0" anchor="ctr"/>
              <a:lstStyle/>
              <a:p>
                <a:endParaRPr lang="en-US"/>
              </a:p>
            </p:txBody>
          </p:sp>
          <p:sp>
            <p:nvSpPr>
              <p:cNvPr id="349" name="Graphic 4">
                <a:extLst>
                  <a:ext uri="{FF2B5EF4-FFF2-40B4-BE49-F238E27FC236}">
                    <a16:creationId xmlns:a16="http://schemas.microsoft.com/office/drawing/2014/main" xmlns="" id="{328FAD73-0F05-493B-8CAC-42AB87ABEE09}"/>
                  </a:ext>
                </a:extLst>
              </p:cNvPr>
              <p:cNvSpPr/>
              <p:nvPr/>
            </p:nvSpPr>
            <p:spPr>
              <a:xfrm>
                <a:off x="5764407" y="4780842"/>
                <a:ext cx="62456" cy="72094"/>
              </a:xfrm>
              <a:custGeom>
                <a:avLst/>
                <a:gdLst>
                  <a:gd name="connsiteX0" fmla="*/ 62457 w 62456"/>
                  <a:gd name="connsiteY0" fmla="*/ 0 h 72094"/>
                  <a:gd name="connsiteX1" fmla="*/ 0 w 62456"/>
                  <a:gd name="connsiteY1" fmla="*/ 36086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86"/>
                    </a:lnTo>
                    <a:lnTo>
                      <a:pt x="62457" y="72095"/>
                    </a:lnTo>
                    <a:close/>
                  </a:path>
                </a:pathLst>
              </a:custGeom>
              <a:solidFill>
                <a:srgbClr val="B3B3B3"/>
              </a:solidFill>
              <a:ln w="7706" cap="flat">
                <a:noFill/>
                <a:prstDash val="solid"/>
                <a:miter/>
              </a:ln>
            </p:spPr>
            <p:txBody>
              <a:bodyPr rtlCol="0" anchor="ctr"/>
              <a:lstStyle/>
              <a:p>
                <a:endParaRPr lang="en-US"/>
              </a:p>
            </p:txBody>
          </p:sp>
          <p:sp>
            <p:nvSpPr>
              <p:cNvPr id="350" name="Graphic 4">
                <a:extLst>
                  <a:ext uri="{FF2B5EF4-FFF2-40B4-BE49-F238E27FC236}">
                    <a16:creationId xmlns:a16="http://schemas.microsoft.com/office/drawing/2014/main" xmlns="" id="{90D38390-011F-4302-9424-9B1562CF08BB}"/>
                  </a:ext>
                </a:extLst>
              </p:cNvPr>
              <p:cNvSpPr/>
              <p:nvPr/>
            </p:nvSpPr>
            <p:spPr>
              <a:xfrm>
                <a:off x="5764407" y="6441113"/>
                <a:ext cx="62456" cy="72094"/>
              </a:xfrm>
              <a:custGeom>
                <a:avLst/>
                <a:gdLst>
                  <a:gd name="connsiteX0" fmla="*/ 62457 w 62456"/>
                  <a:gd name="connsiteY0" fmla="*/ 0 h 72094"/>
                  <a:gd name="connsiteX1" fmla="*/ 0 w 62456"/>
                  <a:gd name="connsiteY1" fmla="*/ 36009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09"/>
                    </a:lnTo>
                    <a:lnTo>
                      <a:pt x="62457" y="72095"/>
                    </a:lnTo>
                    <a:close/>
                  </a:path>
                </a:pathLst>
              </a:custGeom>
              <a:solidFill>
                <a:srgbClr val="B3B3B3"/>
              </a:solidFill>
              <a:ln w="7706" cap="flat">
                <a:noFill/>
                <a:prstDash val="solid"/>
                <a:miter/>
              </a:ln>
            </p:spPr>
            <p:txBody>
              <a:bodyPr rtlCol="0" anchor="ctr"/>
              <a:lstStyle/>
              <a:p>
                <a:endParaRPr lang="en-US"/>
              </a:p>
            </p:txBody>
          </p:sp>
          <p:sp>
            <p:nvSpPr>
              <p:cNvPr id="351" name="Graphic 4">
                <a:extLst>
                  <a:ext uri="{FF2B5EF4-FFF2-40B4-BE49-F238E27FC236}">
                    <a16:creationId xmlns:a16="http://schemas.microsoft.com/office/drawing/2014/main" xmlns="" id="{24A99783-FFCB-45DC-A10F-C300C9BA38EF}"/>
                  </a:ext>
                </a:extLst>
              </p:cNvPr>
              <p:cNvSpPr/>
              <p:nvPr/>
            </p:nvSpPr>
            <p:spPr>
              <a:xfrm>
                <a:off x="5385657" y="4744293"/>
                <a:ext cx="861363" cy="78109"/>
              </a:xfrm>
              <a:custGeom>
                <a:avLst/>
                <a:gdLst>
                  <a:gd name="connsiteX0" fmla="*/ 430798 w 861363"/>
                  <a:gd name="connsiteY0" fmla="*/ 78110 h 78109"/>
                  <a:gd name="connsiteX1" fmla="*/ 0 w 861363"/>
                  <a:gd name="connsiteY1" fmla="*/ 9176 h 78109"/>
                  <a:gd name="connsiteX2" fmla="*/ 3007 w 861363"/>
                  <a:gd name="connsiteY2" fmla="*/ 0 h 78109"/>
                  <a:gd name="connsiteX3" fmla="*/ 858357 w 861363"/>
                  <a:gd name="connsiteY3" fmla="*/ 77 h 78109"/>
                  <a:gd name="connsiteX4" fmla="*/ 861364 w 861363"/>
                  <a:gd name="connsiteY4" fmla="*/ 9253 h 78109"/>
                  <a:gd name="connsiteX5" fmla="*/ 430798 w 861363"/>
                  <a:gd name="connsiteY5" fmla="*/ 78110 h 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1363" h="78109">
                    <a:moveTo>
                      <a:pt x="430798" y="78110"/>
                    </a:moveTo>
                    <a:cubicBezTo>
                      <a:pt x="285836" y="78110"/>
                      <a:pt x="140952" y="55131"/>
                      <a:pt x="0" y="9176"/>
                    </a:cubicBezTo>
                    <a:lnTo>
                      <a:pt x="3007" y="0"/>
                    </a:lnTo>
                    <a:cubicBezTo>
                      <a:pt x="282829" y="91217"/>
                      <a:pt x="578612" y="91217"/>
                      <a:pt x="858357" y="77"/>
                    </a:cubicBezTo>
                    <a:lnTo>
                      <a:pt x="861364" y="9253"/>
                    </a:lnTo>
                    <a:cubicBezTo>
                      <a:pt x="720489" y="55131"/>
                      <a:pt x="575605" y="78110"/>
                      <a:pt x="430798" y="78110"/>
                    </a:cubicBezTo>
                    <a:close/>
                  </a:path>
                </a:pathLst>
              </a:custGeom>
              <a:solidFill>
                <a:srgbClr val="B3B3B3"/>
              </a:solidFill>
              <a:ln w="7706" cap="flat">
                <a:noFill/>
                <a:prstDash val="solid"/>
                <a:miter/>
              </a:ln>
            </p:spPr>
            <p:txBody>
              <a:bodyPr rtlCol="0" anchor="ctr"/>
              <a:lstStyle/>
              <a:p>
                <a:endParaRPr lang="en-US"/>
              </a:p>
            </p:txBody>
          </p:sp>
          <p:sp>
            <p:nvSpPr>
              <p:cNvPr id="352" name="Graphic 4">
                <a:extLst>
                  <a:ext uri="{FF2B5EF4-FFF2-40B4-BE49-F238E27FC236}">
                    <a16:creationId xmlns:a16="http://schemas.microsoft.com/office/drawing/2014/main" xmlns="" id="{20915A69-FC3B-4115-A1EC-820F3188BDD8}"/>
                  </a:ext>
                </a:extLst>
              </p:cNvPr>
              <p:cNvSpPr/>
              <p:nvPr/>
            </p:nvSpPr>
            <p:spPr>
              <a:xfrm>
                <a:off x="3196740" y="4992192"/>
                <a:ext cx="1533583" cy="1288768"/>
              </a:xfrm>
              <a:custGeom>
                <a:avLst/>
                <a:gdLst>
                  <a:gd name="connsiteX0" fmla="*/ 1530114 w 1533583"/>
                  <a:gd name="connsiteY0" fmla="*/ 1288769 h 1288768"/>
                  <a:gd name="connsiteX1" fmla="*/ 643305 w 1533583"/>
                  <a:gd name="connsiteY1" fmla="*/ 764903 h 1288768"/>
                  <a:gd name="connsiteX2" fmla="*/ 0 w 1533583"/>
                  <a:gd name="connsiteY2" fmla="*/ 4935 h 1288768"/>
                  <a:gd name="connsiteX3" fmla="*/ 8250 w 1533583"/>
                  <a:gd name="connsiteY3" fmla="*/ 0 h 1288768"/>
                  <a:gd name="connsiteX4" fmla="*/ 1533584 w 1533583"/>
                  <a:gd name="connsiteY4" fmla="*/ 1279748 h 1288768"/>
                  <a:gd name="connsiteX5" fmla="*/ 1530114 w 1533583"/>
                  <a:gd name="connsiteY5" fmla="*/ 1288769 h 128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83" h="1288768">
                    <a:moveTo>
                      <a:pt x="1530114" y="1288769"/>
                    </a:moveTo>
                    <a:cubicBezTo>
                      <a:pt x="1204876" y="1164627"/>
                      <a:pt x="906549" y="988359"/>
                      <a:pt x="643305" y="764903"/>
                    </a:cubicBezTo>
                    <a:cubicBezTo>
                      <a:pt x="388620" y="548695"/>
                      <a:pt x="172180" y="293007"/>
                      <a:pt x="0" y="4935"/>
                    </a:cubicBezTo>
                    <a:lnTo>
                      <a:pt x="8250" y="0"/>
                    </a:lnTo>
                    <a:cubicBezTo>
                      <a:pt x="361787" y="591335"/>
                      <a:pt x="889200" y="1033930"/>
                      <a:pt x="1533584" y="1279748"/>
                    </a:cubicBezTo>
                    <a:lnTo>
                      <a:pt x="1530114" y="1288769"/>
                    </a:lnTo>
                    <a:close/>
                  </a:path>
                </a:pathLst>
              </a:custGeom>
              <a:solidFill>
                <a:srgbClr val="B3B3B3"/>
              </a:solidFill>
              <a:ln w="7706" cap="flat">
                <a:noFill/>
                <a:prstDash val="solid"/>
                <a:miter/>
              </a:ln>
            </p:spPr>
            <p:txBody>
              <a:bodyPr rtlCol="0" anchor="ctr"/>
              <a:lstStyle/>
              <a:p>
                <a:endParaRPr lang="en-US"/>
              </a:p>
            </p:txBody>
          </p:sp>
          <p:sp>
            <p:nvSpPr>
              <p:cNvPr id="353" name="Graphic 4">
                <a:extLst>
                  <a:ext uri="{FF2B5EF4-FFF2-40B4-BE49-F238E27FC236}">
                    <a16:creationId xmlns:a16="http://schemas.microsoft.com/office/drawing/2014/main" xmlns="" id="{FCCE5407-1031-4591-9DF7-C36DEDC56E9E}"/>
                  </a:ext>
                </a:extLst>
              </p:cNvPr>
              <p:cNvSpPr/>
              <p:nvPr/>
            </p:nvSpPr>
            <p:spPr>
              <a:xfrm>
                <a:off x="5288578" y="4680140"/>
                <a:ext cx="106069" cy="106099"/>
              </a:xfrm>
              <a:custGeom>
                <a:avLst/>
                <a:gdLst>
                  <a:gd name="connsiteX0" fmla="*/ 53051 w 106069"/>
                  <a:gd name="connsiteY0" fmla="*/ 106100 h 106099"/>
                  <a:gd name="connsiteX1" fmla="*/ 34931 w 106069"/>
                  <a:gd name="connsiteY1" fmla="*/ 102861 h 106099"/>
                  <a:gd name="connsiteX2" fmla="*/ 5013 w 106069"/>
                  <a:gd name="connsiteY2" fmla="*/ 75488 h 106099"/>
                  <a:gd name="connsiteX3" fmla="*/ 3240 w 106069"/>
                  <a:gd name="connsiteY3" fmla="*/ 34929 h 106099"/>
                  <a:gd name="connsiteX4" fmla="*/ 53051 w 106069"/>
                  <a:gd name="connsiteY4" fmla="*/ 0 h 106099"/>
                  <a:gd name="connsiteX5" fmla="*/ 71171 w 106069"/>
                  <a:gd name="connsiteY5" fmla="*/ 3238 h 106099"/>
                  <a:gd name="connsiteX6" fmla="*/ 102862 w 106069"/>
                  <a:gd name="connsiteY6" fmla="*/ 71170 h 106099"/>
                  <a:gd name="connsiteX7" fmla="*/ 53051 w 106069"/>
                  <a:gd name="connsiteY7" fmla="*/ 106100 h 106099"/>
                  <a:gd name="connsiteX8" fmla="*/ 53051 w 106069"/>
                  <a:gd name="connsiteY8" fmla="*/ 9638 h 106099"/>
                  <a:gd name="connsiteX9" fmla="*/ 12261 w 106069"/>
                  <a:gd name="connsiteY9" fmla="*/ 38168 h 106099"/>
                  <a:gd name="connsiteX10" fmla="*/ 13726 w 106069"/>
                  <a:gd name="connsiteY10" fmla="*/ 71324 h 106099"/>
                  <a:gd name="connsiteX11" fmla="*/ 38169 w 106069"/>
                  <a:gd name="connsiteY11" fmla="*/ 93762 h 106099"/>
                  <a:gd name="connsiteX12" fmla="*/ 52974 w 106069"/>
                  <a:gd name="connsiteY12" fmla="*/ 96384 h 106099"/>
                  <a:gd name="connsiteX13" fmla="*/ 93763 w 106069"/>
                  <a:gd name="connsiteY13" fmla="*/ 67854 h 106099"/>
                  <a:gd name="connsiteX14" fmla="*/ 67855 w 106069"/>
                  <a:gd name="connsiteY14" fmla="*/ 12260 h 106099"/>
                  <a:gd name="connsiteX15" fmla="*/ 53051 w 106069"/>
                  <a:gd name="connsiteY15"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69" h="106099">
                    <a:moveTo>
                      <a:pt x="53051" y="106100"/>
                    </a:moveTo>
                    <a:cubicBezTo>
                      <a:pt x="46882" y="106100"/>
                      <a:pt x="40791" y="105020"/>
                      <a:pt x="34931" y="102861"/>
                    </a:cubicBezTo>
                    <a:cubicBezTo>
                      <a:pt x="21591" y="98003"/>
                      <a:pt x="11027" y="88288"/>
                      <a:pt x="5013" y="75488"/>
                    </a:cubicBezTo>
                    <a:cubicBezTo>
                      <a:pt x="-1001" y="62688"/>
                      <a:pt x="-1618" y="48269"/>
                      <a:pt x="3240" y="34929"/>
                    </a:cubicBezTo>
                    <a:cubicBezTo>
                      <a:pt x="10873" y="14034"/>
                      <a:pt x="30844" y="0"/>
                      <a:pt x="53051" y="0"/>
                    </a:cubicBezTo>
                    <a:cubicBezTo>
                      <a:pt x="59219" y="0"/>
                      <a:pt x="65311" y="1080"/>
                      <a:pt x="71171" y="3238"/>
                    </a:cubicBezTo>
                    <a:cubicBezTo>
                      <a:pt x="98621" y="13262"/>
                      <a:pt x="112886" y="43720"/>
                      <a:pt x="102862" y="71170"/>
                    </a:cubicBezTo>
                    <a:cubicBezTo>
                      <a:pt x="95228" y="92066"/>
                      <a:pt x="75181" y="106100"/>
                      <a:pt x="53051" y="106100"/>
                    </a:cubicBezTo>
                    <a:close/>
                    <a:moveTo>
                      <a:pt x="53051" y="9638"/>
                    </a:moveTo>
                    <a:cubicBezTo>
                      <a:pt x="34853" y="9638"/>
                      <a:pt x="18507" y="21127"/>
                      <a:pt x="12261" y="38168"/>
                    </a:cubicBezTo>
                    <a:cubicBezTo>
                      <a:pt x="8329" y="49040"/>
                      <a:pt x="8791" y="60838"/>
                      <a:pt x="13726" y="71324"/>
                    </a:cubicBezTo>
                    <a:cubicBezTo>
                      <a:pt x="18584" y="81811"/>
                      <a:pt x="27297" y="89830"/>
                      <a:pt x="38169" y="93762"/>
                    </a:cubicBezTo>
                    <a:cubicBezTo>
                      <a:pt x="42950" y="95536"/>
                      <a:pt x="47962" y="96384"/>
                      <a:pt x="52974" y="96384"/>
                    </a:cubicBezTo>
                    <a:cubicBezTo>
                      <a:pt x="71171" y="96384"/>
                      <a:pt x="87518" y="84895"/>
                      <a:pt x="93763" y="67854"/>
                    </a:cubicBezTo>
                    <a:cubicBezTo>
                      <a:pt x="101937" y="45416"/>
                      <a:pt x="90293" y="20433"/>
                      <a:pt x="67855" y="12260"/>
                    </a:cubicBezTo>
                    <a:cubicBezTo>
                      <a:pt x="63075" y="10564"/>
                      <a:pt x="58063" y="9638"/>
                      <a:pt x="53051" y="9638"/>
                    </a:cubicBezTo>
                    <a:close/>
                  </a:path>
                </a:pathLst>
              </a:custGeom>
              <a:solidFill>
                <a:srgbClr val="B3B3B3"/>
              </a:solidFill>
              <a:ln w="7706" cap="flat">
                <a:noFill/>
                <a:prstDash val="solid"/>
                <a:miter/>
              </a:ln>
            </p:spPr>
            <p:txBody>
              <a:bodyPr rtlCol="0" anchor="ctr"/>
              <a:lstStyle/>
              <a:p>
                <a:endParaRPr lang="en-US"/>
              </a:p>
            </p:txBody>
          </p:sp>
          <p:sp>
            <p:nvSpPr>
              <p:cNvPr id="354" name="Graphic 4">
                <a:extLst>
                  <a:ext uri="{FF2B5EF4-FFF2-40B4-BE49-F238E27FC236}">
                    <a16:creationId xmlns:a16="http://schemas.microsoft.com/office/drawing/2014/main" xmlns="" id="{0A4D26BC-EB1F-4550-AC17-D5265B16F22B}"/>
                  </a:ext>
                </a:extLst>
              </p:cNvPr>
              <p:cNvSpPr/>
              <p:nvPr/>
            </p:nvSpPr>
            <p:spPr>
              <a:xfrm rot="-4200074">
                <a:off x="4275559" y="5508399"/>
                <a:ext cx="1564426" cy="9638"/>
              </a:xfrm>
              <a:custGeom>
                <a:avLst/>
                <a:gdLst>
                  <a:gd name="connsiteX0" fmla="*/ 0 w 1564426"/>
                  <a:gd name="connsiteY0" fmla="*/ 0 h 9638"/>
                  <a:gd name="connsiteX1" fmla="*/ 1564427 w 1564426"/>
                  <a:gd name="connsiteY1" fmla="*/ 0 h 9638"/>
                  <a:gd name="connsiteX2" fmla="*/ 1564427 w 1564426"/>
                  <a:gd name="connsiteY2" fmla="*/ 9639 h 9638"/>
                  <a:gd name="connsiteX3" fmla="*/ 0 w 1564426"/>
                  <a:gd name="connsiteY3" fmla="*/ 9639 h 9638"/>
                </a:gdLst>
                <a:ahLst/>
                <a:cxnLst>
                  <a:cxn ang="0">
                    <a:pos x="connsiteX0" y="connsiteY0"/>
                  </a:cxn>
                  <a:cxn ang="0">
                    <a:pos x="connsiteX1" y="connsiteY1"/>
                  </a:cxn>
                  <a:cxn ang="0">
                    <a:pos x="connsiteX2" y="connsiteY2"/>
                  </a:cxn>
                  <a:cxn ang="0">
                    <a:pos x="connsiteX3" y="connsiteY3"/>
                  </a:cxn>
                </a:cxnLst>
                <a:rect l="l" t="t" r="r" b="b"/>
                <a:pathLst>
                  <a:path w="1564426" h="9638">
                    <a:moveTo>
                      <a:pt x="0" y="0"/>
                    </a:moveTo>
                    <a:lnTo>
                      <a:pt x="1564427" y="0"/>
                    </a:lnTo>
                    <a:lnTo>
                      <a:pt x="1564427" y="9639"/>
                    </a:lnTo>
                    <a:lnTo>
                      <a:pt x="0" y="9639"/>
                    </a:lnTo>
                    <a:close/>
                  </a:path>
                </a:pathLst>
              </a:custGeom>
              <a:solidFill>
                <a:srgbClr val="B3B3B3"/>
              </a:solidFill>
              <a:ln w="7706" cap="flat">
                <a:noFill/>
                <a:prstDash val="solid"/>
                <a:miter/>
              </a:ln>
            </p:spPr>
            <p:txBody>
              <a:bodyPr rtlCol="0" anchor="ctr"/>
              <a:lstStyle/>
              <a:p>
                <a:endParaRPr lang="en-US"/>
              </a:p>
            </p:txBody>
          </p:sp>
          <p:sp>
            <p:nvSpPr>
              <p:cNvPr id="355" name="Graphic 4">
                <a:extLst>
                  <a:ext uri="{FF2B5EF4-FFF2-40B4-BE49-F238E27FC236}">
                    <a16:creationId xmlns:a16="http://schemas.microsoft.com/office/drawing/2014/main" xmlns="" id="{B6EF30B3-186D-4F49-A29A-91CC2C9FD4C3}"/>
                  </a:ext>
                </a:extLst>
              </p:cNvPr>
              <p:cNvSpPr/>
              <p:nvPr/>
            </p:nvSpPr>
            <p:spPr>
              <a:xfrm>
                <a:off x="4720716" y="6240249"/>
                <a:ext cx="106007" cy="106099"/>
              </a:xfrm>
              <a:custGeom>
                <a:avLst/>
                <a:gdLst>
                  <a:gd name="connsiteX0" fmla="*/ 53019 w 106007"/>
                  <a:gd name="connsiteY0" fmla="*/ 106099 h 106099"/>
                  <a:gd name="connsiteX1" fmla="*/ 34899 w 106007"/>
                  <a:gd name="connsiteY1" fmla="*/ 102861 h 106099"/>
                  <a:gd name="connsiteX2" fmla="*/ 3208 w 106007"/>
                  <a:gd name="connsiteY2" fmla="*/ 34929 h 106099"/>
                  <a:gd name="connsiteX3" fmla="*/ 53019 w 106007"/>
                  <a:gd name="connsiteY3" fmla="*/ 0 h 106099"/>
                  <a:gd name="connsiteX4" fmla="*/ 71139 w 106007"/>
                  <a:gd name="connsiteY4" fmla="*/ 3238 h 106099"/>
                  <a:gd name="connsiteX5" fmla="*/ 102830 w 106007"/>
                  <a:gd name="connsiteY5" fmla="*/ 71170 h 106099"/>
                  <a:gd name="connsiteX6" fmla="*/ 53019 w 106007"/>
                  <a:gd name="connsiteY6" fmla="*/ 106099 h 106099"/>
                  <a:gd name="connsiteX7" fmla="*/ 53019 w 106007"/>
                  <a:gd name="connsiteY7" fmla="*/ 9638 h 106099"/>
                  <a:gd name="connsiteX8" fmla="*/ 12229 w 106007"/>
                  <a:gd name="connsiteY8" fmla="*/ 38168 h 106099"/>
                  <a:gd name="connsiteX9" fmla="*/ 38137 w 106007"/>
                  <a:gd name="connsiteY9" fmla="*/ 93762 h 106099"/>
                  <a:gd name="connsiteX10" fmla="*/ 52942 w 106007"/>
                  <a:gd name="connsiteY10" fmla="*/ 96384 h 106099"/>
                  <a:gd name="connsiteX11" fmla="*/ 93732 w 106007"/>
                  <a:gd name="connsiteY11" fmla="*/ 67854 h 106099"/>
                  <a:gd name="connsiteX12" fmla="*/ 67824 w 106007"/>
                  <a:gd name="connsiteY12" fmla="*/ 12260 h 106099"/>
                  <a:gd name="connsiteX13" fmla="*/ 53019 w 106007"/>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07" h="106099">
                    <a:moveTo>
                      <a:pt x="53019" y="106099"/>
                    </a:moveTo>
                    <a:cubicBezTo>
                      <a:pt x="46850" y="106099"/>
                      <a:pt x="40759" y="105020"/>
                      <a:pt x="34899" y="102861"/>
                    </a:cubicBezTo>
                    <a:cubicBezTo>
                      <a:pt x="7449" y="92837"/>
                      <a:pt x="-6816" y="62379"/>
                      <a:pt x="3208" y="34929"/>
                    </a:cubicBezTo>
                    <a:cubicBezTo>
                      <a:pt x="10842" y="14033"/>
                      <a:pt x="30812" y="0"/>
                      <a:pt x="53019" y="0"/>
                    </a:cubicBezTo>
                    <a:cubicBezTo>
                      <a:pt x="59188" y="0"/>
                      <a:pt x="65279" y="1079"/>
                      <a:pt x="71139" y="3238"/>
                    </a:cubicBezTo>
                    <a:cubicBezTo>
                      <a:pt x="98590" y="13262"/>
                      <a:pt x="112777" y="43720"/>
                      <a:pt x="102830" y="71170"/>
                    </a:cubicBezTo>
                    <a:cubicBezTo>
                      <a:pt x="95274" y="92066"/>
                      <a:pt x="75226" y="106099"/>
                      <a:pt x="53019" y="106099"/>
                    </a:cubicBezTo>
                    <a:close/>
                    <a:moveTo>
                      <a:pt x="53019" y="9638"/>
                    </a:moveTo>
                    <a:cubicBezTo>
                      <a:pt x="34822" y="9638"/>
                      <a:pt x="18475" y="21127"/>
                      <a:pt x="12229" y="38168"/>
                    </a:cubicBezTo>
                    <a:cubicBezTo>
                      <a:pt x="4056" y="60606"/>
                      <a:pt x="15699" y="85589"/>
                      <a:pt x="38137" y="93762"/>
                    </a:cubicBezTo>
                    <a:cubicBezTo>
                      <a:pt x="42918" y="95535"/>
                      <a:pt x="47930" y="96384"/>
                      <a:pt x="52942" y="96384"/>
                    </a:cubicBezTo>
                    <a:cubicBezTo>
                      <a:pt x="71139" y="96384"/>
                      <a:pt x="87486" y="84895"/>
                      <a:pt x="93732" y="67854"/>
                    </a:cubicBezTo>
                    <a:cubicBezTo>
                      <a:pt x="101905" y="45416"/>
                      <a:pt x="90262" y="20433"/>
                      <a:pt x="67824" y="12260"/>
                    </a:cubicBezTo>
                    <a:cubicBezTo>
                      <a:pt x="63120" y="10564"/>
                      <a:pt x="58108" y="9638"/>
                      <a:pt x="53019" y="9638"/>
                    </a:cubicBezTo>
                    <a:close/>
                  </a:path>
                </a:pathLst>
              </a:custGeom>
              <a:solidFill>
                <a:srgbClr val="B3B3B3"/>
              </a:solidFill>
              <a:ln w="7706" cap="flat">
                <a:noFill/>
                <a:prstDash val="solid"/>
                <a:miter/>
              </a:ln>
            </p:spPr>
            <p:txBody>
              <a:bodyPr rtlCol="0" anchor="ctr"/>
              <a:lstStyle/>
              <a:p>
                <a:endParaRPr lang="en-US"/>
              </a:p>
            </p:txBody>
          </p:sp>
          <p:sp>
            <p:nvSpPr>
              <p:cNvPr id="356" name="Graphic 4">
                <a:extLst>
                  <a:ext uri="{FF2B5EF4-FFF2-40B4-BE49-F238E27FC236}">
                    <a16:creationId xmlns:a16="http://schemas.microsoft.com/office/drawing/2014/main" xmlns="" id="{36657736-82B8-4425-AE4E-81929C9C5EBF}"/>
                  </a:ext>
                </a:extLst>
              </p:cNvPr>
              <p:cNvSpPr/>
              <p:nvPr/>
            </p:nvSpPr>
            <p:spPr>
              <a:xfrm>
                <a:off x="4884384" y="4458842"/>
                <a:ext cx="71015" cy="67700"/>
              </a:xfrm>
              <a:custGeom>
                <a:avLst/>
                <a:gdLst>
                  <a:gd name="connsiteX0" fmla="*/ 71016 w 71015"/>
                  <a:gd name="connsiteY0" fmla="*/ 12491 h 67700"/>
                  <a:gd name="connsiteX1" fmla="*/ 0 w 71015"/>
                  <a:gd name="connsiteY1" fmla="*/ 0 h 67700"/>
                  <a:gd name="connsiteX2" fmla="*/ 24674 w 71015"/>
                  <a:gd name="connsiteY2" fmla="*/ 67700 h 67700"/>
                </a:gdLst>
                <a:ahLst/>
                <a:cxnLst>
                  <a:cxn ang="0">
                    <a:pos x="connsiteX0" y="connsiteY0"/>
                  </a:cxn>
                  <a:cxn ang="0">
                    <a:pos x="connsiteX1" y="connsiteY1"/>
                  </a:cxn>
                  <a:cxn ang="0">
                    <a:pos x="connsiteX2" y="connsiteY2"/>
                  </a:cxn>
                </a:cxnLst>
                <a:rect l="l" t="t" r="r" b="b"/>
                <a:pathLst>
                  <a:path w="71015" h="67700">
                    <a:moveTo>
                      <a:pt x="71016" y="12491"/>
                    </a:moveTo>
                    <a:lnTo>
                      <a:pt x="0" y="0"/>
                    </a:lnTo>
                    <a:lnTo>
                      <a:pt x="24674" y="67700"/>
                    </a:lnTo>
                    <a:close/>
                  </a:path>
                </a:pathLst>
              </a:custGeom>
              <a:solidFill>
                <a:srgbClr val="B3B3B3"/>
              </a:solidFill>
              <a:ln w="7706" cap="flat">
                <a:noFill/>
                <a:prstDash val="solid"/>
                <a:miter/>
              </a:ln>
            </p:spPr>
            <p:txBody>
              <a:bodyPr rtlCol="0" anchor="ctr"/>
              <a:lstStyle/>
              <a:p>
                <a:endParaRPr lang="en-US"/>
              </a:p>
            </p:txBody>
          </p:sp>
          <p:sp>
            <p:nvSpPr>
              <p:cNvPr id="357" name="Graphic 4">
                <a:extLst>
                  <a:ext uri="{FF2B5EF4-FFF2-40B4-BE49-F238E27FC236}">
                    <a16:creationId xmlns:a16="http://schemas.microsoft.com/office/drawing/2014/main" xmlns="" id="{5C6D5BBC-5C67-488A-9EB1-39E1210FF22D}"/>
                  </a:ext>
                </a:extLst>
              </p:cNvPr>
              <p:cNvSpPr/>
              <p:nvPr/>
            </p:nvSpPr>
            <p:spPr>
              <a:xfrm>
                <a:off x="3817221" y="5730648"/>
                <a:ext cx="71015" cy="67777"/>
              </a:xfrm>
              <a:custGeom>
                <a:avLst/>
                <a:gdLst>
                  <a:gd name="connsiteX0" fmla="*/ 71016 w 71015"/>
                  <a:gd name="connsiteY0" fmla="*/ 12491 h 67777"/>
                  <a:gd name="connsiteX1" fmla="*/ 0 w 71015"/>
                  <a:gd name="connsiteY1" fmla="*/ 0 h 67777"/>
                  <a:gd name="connsiteX2" fmla="*/ 24674 w 71015"/>
                  <a:gd name="connsiteY2" fmla="*/ 67777 h 67777"/>
                </a:gdLst>
                <a:ahLst/>
                <a:cxnLst>
                  <a:cxn ang="0">
                    <a:pos x="connsiteX0" y="connsiteY0"/>
                  </a:cxn>
                  <a:cxn ang="0">
                    <a:pos x="connsiteX1" y="connsiteY1"/>
                  </a:cxn>
                  <a:cxn ang="0">
                    <a:pos x="connsiteX2" y="connsiteY2"/>
                  </a:cxn>
                </a:cxnLst>
                <a:rect l="l" t="t" r="r" b="b"/>
                <a:pathLst>
                  <a:path w="71015" h="67777">
                    <a:moveTo>
                      <a:pt x="71016" y="12491"/>
                    </a:moveTo>
                    <a:lnTo>
                      <a:pt x="0" y="0"/>
                    </a:lnTo>
                    <a:lnTo>
                      <a:pt x="24674" y="67777"/>
                    </a:lnTo>
                    <a:close/>
                  </a:path>
                </a:pathLst>
              </a:custGeom>
              <a:solidFill>
                <a:srgbClr val="B3B3B3"/>
              </a:solidFill>
              <a:ln w="7706" cap="flat">
                <a:noFill/>
                <a:prstDash val="solid"/>
                <a:miter/>
              </a:ln>
            </p:spPr>
            <p:txBody>
              <a:bodyPr rtlCol="0" anchor="ctr"/>
              <a:lstStyle/>
              <a:p>
                <a:endParaRPr lang="en-US"/>
              </a:p>
            </p:txBody>
          </p:sp>
          <p:sp>
            <p:nvSpPr>
              <p:cNvPr id="358" name="Graphic 4">
                <a:extLst>
                  <a:ext uri="{FF2B5EF4-FFF2-40B4-BE49-F238E27FC236}">
                    <a16:creationId xmlns:a16="http://schemas.microsoft.com/office/drawing/2014/main" xmlns="" id="{DC0150AB-1CA2-4732-8086-299322568FA0}"/>
                  </a:ext>
                </a:extLst>
              </p:cNvPr>
              <p:cNvSpPr/>
              <p:nvPr/>
            </p:nvSpPr>
            <p:spPr>
              <a:xfrm>
                <a:off x="4635019" y="4161672"/>
                <a:ext cx="663429" cy="558795"/>
              </a:xfrm>
              <a:custGeom>
                <a:avLst/>
                <a:gdLst>
                  <a:gd name="connsiteX0" fmla="*/ 659806 w 663429"/>
                  <a:gd name="connsiteY0" fmla="*/ 558795 h 558795"/>
                  <a:gd name="connsiteX1" fmla="*/ 0 w 663429"/>
                  <a:gd name="connsiteY1" fmla="*/ 5089 h 558795"/>
                  <a:gd name="connsiteX2" fmla="*/ 8173 w 663429"/>
                  <a:gd name="connsiteY2" fmla="*/ 0 h 558795"/>
                  <a:gd name="connsiteX3" fmla="*/ 663430 w 663429"/>
                  <a:gd name="connsiteY3" fmla="*/ 549851 h 558795"/>
                  <a:gd name="connsiteX4" fmla="*/ 659806 w 663429"/>
                  <a:gd name="connsiteY4" fmla="*/ 558795 h 55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95">
                    <a:moveTo>
                      <a:pt x="659806" y="558795"/>
                    </a:moveTo>
                    <a:cubicBezTo>
                      <a:pt x="384996" y="448069"/>
                      <a:pt x="156836" y="256612"/>
                      <a:pt x="0" y="5089"/>
                    </a:cubicBezTo>
                    <a:lnTo>
                      <a:pt x="8173" y="0"/>
                    </a:lnTo>
                    <a:cubicBezTo>
                      <a:pt x="163930" y="249750"/>
                      <a:pt x="390471" y="439896"/>
                      <a:pt x="663430" y="549851"/>
                    </a:cubicBezTo>
                    <a:lnTo>
                      <a:pt x="659806" y="558795"/>
                    </a:lnTo>
                    <a:close/>
                  </a:path>
                </a:pathLst>
              </a:custGeom>
              <a:solidFill>
                <a:srgbClr val="B3B3B3"/>
              </a:solidFill>
              <a:ln w="7706" cap="flat">
                <a:noFill/>
                <a:prstDash val="solid"/>
                <a:miter/>
              </a:ln>
            </p:spPr>
            <p:txBody>
              <a:bodyPr rtlCol="0" anchor="ctr"/>
              <a:lstStyle/>
              <a:p>
                <a:endParaRPr lang="en-US"/>
              </a:p>
            </p:txBody>
          </p:sp>
          <p:sp>
            <p:nvSpPr>
              <p:cNvPr id="359" name="Graphic 4">
                <a:extLst>
                  <a:ext uri="{FF2B5EF4-FFF2-40B4-BE49-F238E27FC236}">
                    <a16:creationId xmlns:a16="http://schemas.microsoft.com/office/drawing/2014/main" xmlns="" id="{FEA275CB-A489-416A-9A3E-4E2D61F92B3D}"/>
                  </a:ext>
                </a:extLst>
              </p:cNvPr>
              <p:cNvSpPr/>
              <p:nvPr/>
            </p:nvSpPr>
            <p:spPr>
              <a:xfrm>
                <a:off x="2762772" y="2946386"/>
                <a:ext cx="394180" cy="1967080"/>
              </a:xfrm>
              <a:custGeom>
                <a:avLst/>
                <a:gdLst>
                  <a:gd name="connsiteX0" fmla="*/ 385776 w 394180"/>
                  <a:gd name="connsiteY0" fmla="*/ 1967080 h 1967080"/>
                  <a:gd name="connsiteX1" fmla="*/ 43189 w 394180"/>
                  <a:gd name="connsiteY1" fmla="*/ 995684 h 1967080"/>
                  <a:gd name="connsiteX2" fmla="*/ 38871 w 394180"/>
                  <a:gd name="connsiteY2" fmla="*/ 0 h 1967080"/>
                  <a:gd name="connsiteX3" fmla="*/ 48355 w 394180"/>
                  <a:gd name="connsiteY3" fmla="*/ 1542 h 1967080"/>
                  <a:gd name="connsiteX4" fmla="*/ 394180 w 394180"/>
                  <a:gd name="connsiteY4" fmla="*/ 1962377 h 1967080"/>
                  <a:gd name="connsiteX5" fmla="*/ 385776 w 394180"/>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80" h="1967080">
                    <a:moveTo>
                      <a:pt x="385776" y="1967080"/>
                    </a:moveTo>
                    <a:cubicBezTo>
                      <a:pt x="216448" y="1662970"/>
                      <a:pt x="101173" y="1336113"/>
                      <a:pt x="43189" y="995684"/>
                    </a:cubicBezTo>
                    <a:cubicBezTo>
                      <a:pt x="-12945" y="666360"/>
                      <a:pt x="-14333" y="331329"/>
                      <a:pt x="38871" y="0"/>
                    </a:cubicBezTo>
                    <a:lnTo>
                      <a:pt x="48355" y="1542"/>
                    </a:lnTo>
                    <a:cubicBezTo>
                      <a:pt x="-60906" y="681781"/>
                      <a:pt x="58610" y="1359785"/>
                      <a:pt x="394180" y="1962377"/>
                    </a:cubicBezTo>
                    <a:lnTo>
                      <a:pt x="385776" y="1967080"/>
                    </a:lnTo>
                    <a:close/>
                  </a:path>
                </a:pathLst>
              </a:custGeom>
              <a:solidFill>
                <a:srgbClr val="B3B3B3"/>
              </a:solidFill>
              <a:ln w="7706" cap="flat">
                <a:noFill/>
                <a:prstDash val="solid"/>
                <a:miter/>
              </a:ln>
            </p:spPr>
            <p:txBody>
              <a:bodyPr rtlCol="0" anchor="ctr"/>
              <a:lstStyle/>
              <a:p>
                <a:endParaRPr lang="en-US"/>
              </a:p>
            </p:txBody>
          </p:sp>
          <p:sp>
            <p:nvSpPr>
              <p:cNvPr id="360" name="Graphic 4">
                <a:extLst>
                  <a:ext uri="{FF2B5EF4-FFF2-40B4-BE49-F238E27FC236}">
                    <a16:creationId xmlns:a16="http://schemas.microsoft.com/office/drawing/2014/main" xmlns="" id="{3ADCA111-F857-488C-8BA9-7D31297E3453}"/>
                  </a:ext>
                </a:extLst>
              </p:cNvPr>
              <p:cNvSpPr/>
              <p:nvPr/>
            </p:nvSpPr>
            <p:spPr>
              <a:xfrm>
                <a:off x="4561286" y="4069914"/>
                <a:ext cx="106074" cy="106022"/>
              </a:xfrm>
              <a:custGeom>
                <a:avLst/>
                <a:gdLst>
                  <a:gd name="connsiteX0" fmla="*/ 53068 w 106074"/>
                  <a:gd name="connsiteY0" fmla="*/ 106022 h 106022"/>
                  <a:gd name="connsiteX1" fmla="*/ 7112 w 106074"/>
                  <a:gd name="connsiteY1" fmla="*/ 79497 h 106022"/>
                  <a:gd name="connsiteX2" fmla="*/ 26543 w 106074"/>
                  <a:gd name="connsiteY2" fmla="*/ 7094 h 106022"/>
                  <a:gd name="connsiteX3" fmla="*/ 52991 w 106074"/>
                  <a:gd name="connsiteY3" fmla="*/ 0 h 106022"/>
                  <a:gd name="connsiteX4" fmla="*/ 98947 w 106074"/>
                  <a:gd name="connsiteY4" fmla="*/ 26525 h 106022"/>
                  <a:gd name="connsiteX5" fmla="*/ 104267 w 106074"/>
                  <a:gd name="connsiteY5" fmla="*/ 66775 h 106022"/>
                  <a:gd name="connsiteX6" fmla="*/ 79593 w 106074"/>
                  <a:gd name="connsiteY6" fmla="*/ 98929 h 106022"/>
                  <a:gd name="connsiteX7" fmla="*/ 53068 w 106074"/>
                  <a:gd name="connsiteY7" fmla="*/ 106022 h 106022"/>
                  <a:gd name="connsiteX8" fmla="*/ 52991 w 106074"/>
                  <a:gd name="connsiteY8" fmla="*/ 9638 h 106022"/>
                  <a:gd name="connsiteX9" fmla="*/ 31324 w 106074"/>
                  <a:gd name="connsiteY9" fmla="*/ 15421 h 106022"/>
                  <a:gd name="connsiteX10" fmla="*/ 15440 w 106074"/>
                  <a:gd name="connsiteY10" fmla="*/ 74640 h 106022"/>
                  <a:gd name="connsiteX11" fmla="*/ 53068 w 106074"/>
                  <a:gd name="connsiteY11" fmla="*/ 96307 h 106022"/>
                  <a:gd name="connsiteX12" fmla="*/ 74735 w 106074"/>
                  <a:gd name="connsiteY12" fmla="*/ 90524 h 106022"/>
                  <a:gd name="connsiteX13" fmla="*/ 94937 w 106074"/>
                  <a:gd name="connsiteY13" fmla="*/ 64230 h 106022"/>
                  <a:gd name="connsiteX14" fmla="*/ 90619 w 106074"/>
                  <a:gd name="connsiteY14" fmla="*/ 31305 h 106022"/>
                  <a:gd name="connsiteX15" fmla="*/ 52991 w 10607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74" h="106022">
                    <a:moveTo>
                      <a:pt x="53068" y="106022"/>
                    </a:moveTo>
                    <a:cubicBezTo>
                      <a:pt x="34177" y="106022"/>
                      <a:pt x="16596" y="95844"/>
                      <a:pt x="7112" y="79497"/>
                    </a:cubicBezTo>
                    <a:cubicBezTo>
                      <a:pt x="-7538" y="54207"/>
                      <a:pt x="1175" y="21667"/>
                      <a:pt x="26543" y="7094"/>
                    </a:cubicBezTo>
                    <a:cubicBezTo>
                      <a:pt x="34562" y="2467"/>
                      <a:pt x="43738" y="0"/>
                      <a:pt x="52991" y="0"/>
                    </a:cubicBezTo>
                    <a:cubicBezTo>
                      <a:pt x="71882" y="0"/>
                      <a:pt x="89462" y="10178"/>
                      <a:pt x="98947" y="26525"/>
                    </a:cubicBezTo>
                    <a:cubicBezTo>
                      <a:pt x="106040" y="38785"/>
                      <a:pt x="107891" y="53050"/>
                      <a:pt x="104267" y="66775"/>
                    </a:cubicBezTo>
                    <a:cubicBezTo>
                      <a:pt x="100566" y="80423"/>
                      <a:pt x="91853" y="91912"/>
                      <a:pt x="79593" y="98929"/>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7980"/>
                      <a:pt x="37569" y="96307"/>
                      <a:pt x="53068" y="96307"/>
                    </a:cubicBezTo>
                    <a:cubicBezTo>
                      <a:pt x="60624" y="96307"/>
                      <a:pt x="68104" y="94302"/>
                      <a:pt x="74735" y="90524"/>
                    </a:cubicBezTo>
                    <a:cubicBezTo>
                      <a:pt x="84759" y="84741"/>
                      <a:pt x="91930" y="75411"/>
                      <a:pt x="94937" y="64230"/>
                    </a:cubicBezTo>
                    <a:cubicBezTo>
                      <a:pt x="97944" y="53050"/>
                      <a:pt x="96402" y="41329"/>
                      <a:pt x="90619" y="31305"/>
                    </a:cubicBezTo>
                    <a:cubicBezTo>
                      <a:pt x="82908" y="17966"/>
                      <a:pt x="68489" y="9638"/>
                      <a:pt x="52991" y="9638"/>
                    </a:cubicBezTo>
                    <a:close/>
                  </a:path>
                </a:pathLst>
              </a:custGeom>
              <a:solidFill>
                <a:srgbClr val="B3B3B3"/>
              </a:solidFill>
              <a:ln w="7706" cap="flat">
                <a:noFill/>
                <a:prstDash val="solid"/>
                <a:miter/>
              </a:ln>
            </p:spPr>
            <p:txBody>
              <a:bodyPr rtlCol="0" anchor="ctr"/>
              <a:lstStyle/>
              <a:p>
                <a:endParaRPr lang="en-US"/>
              </a:p>
            </p:txBody>
          </p:sp>
          <p:sp>
            <p:nvSpPr>
              <p:cNvPr id="361" name="Graphic 4">
                <a:extLst>
                  <a:ext uri="{FF2B5EF4-FFF2-40B4-BE49-F238E27FC236}">
                    <a16:creationId xmlns:a16="http://schemas.microsoft.com/office/drawing/2014/main" xmlns="" id="{AF7E8686-86AE-4506-8C6B-AB9AD1F0DFB1}"/>
                  </a:ext>
                </a:extLst>
              </p:cNvPr>
              <p:cNvSpPr/>
              <p:nvPr/>
            </p:nvSpPr>
            <p:spPr>
              <a:xfrm rot="-1800811">
                <a:off x="3113506" y="4532897"/>
                <a:ext cx="1564413" cy="9638"/>
              </a:xfrm>
              <a:custGeom>
                <a:avLst/>
                <a:gdLst>
                  <a:gd name="connsiteX0" fmla="*/ 0 w 1564413"/>
                  <a:gd name="connsiteY0" fmla="*/ 0 h 9638"/>
                  <a:gd name="connsiteX1" fmla="*/ 1564414 w 1564413"/>
                  <a:gd name="connsiteY1" fmla="*/ 0 h 9638"/>
                  <a:gd name="connsiteX2" fmla="*/ 1564414 w 1564413"/>
                  <a:gd name="connsiteY2" fmla="*/ 9638 h 9638"/>
                  <a:gd name="connsiteX3" fmla="*/ 0 w 1564413"/>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13" h="9638">
                    <a:moveTo>
                      <a:pt x="0" y="0"/>
                    </a:moveTo>
                    <a:lnTo>
                      <a:pt x="1564414" y="0"/>
                    </a:lnTo>
                    <a:lnTo>
                      <a:pt x="1564414" y="9638"/>
                    </a:lnTo>
                    <a:lnTo>
                      <a:pt x="0" y="9638"/>
                    </a:lnTo>
                    <a:close/>
                  </a:path>
                </a:pathLst>
              </a:custGeom>
              <a:solidFill>
                <a:srgbClr val="B3B3B3"/>
              </a:solidFill>
              <a:ln w="7706" cap="flat">
                <a:noFill/>
                <a:prstDash val="solid"/>
                <a:miter/>
              </a:ln>
            </p:spPr>
            <p:txBody>
              <a:bodyPr rtlCol="0" anchor="ctr"/>
              <a:lstStyle/>
              <a:p>
                <a:endParaRPr lang="en-US"/>
              </a:p>
            </p:txBody>
          </p:sp>
          <p:sp>
            <p:nvSpPr>
              <p:cNvPr id="362" name="Graphic 4">
                <a:extLst>
                  <a:ext uri="{FF2B5EF4-FFF2-40B4-BE49-F238E27FC236}">
                    <a16:creationId xmlns:a16="http://schemas.microsoft.com/office/drawing/2014/main" xmlns="" id="{B1C45A09-65B3-4D66-B0DA-FEDDA30C3E26}"/>
                  </a:ext>
                </a:extLst>
              </p:cNvPr>
              <p:cNvSpPr/>
              <p:nvPr/>
            </p:nvSpPr>
            <p:spPr>
              <a:xfrm>
                <a:off x="3123470" y="4900050"/>
                <a:ext cx="106058" cy="106022"/>
              </a:xfrm>
              <a:custGeom>
                <a:avLst/>
                <a:gdLst>
                  <a:gd name="connsiteX0" fmla="*/ 53068 w 106058"/>
                  <a:gd name="connsiteY0" fmla="*/ 106022 h 106022"/>
                  <a:gd name="connsiteX1" fmla="*/ 7112 w 106058"/>
                  <a:gd name="connsiteY1" fmla="*/ 79497 h 106022"/>
                  <a:gd name="connsiteX2" fmla="*/ 26543 w 106058"/>
                  <a:gd name="connsiteY2" fmla="*/ 7094 h 106022"/>
                  <a:gd name="connsiteX3" fmla="*/ 52991 w 106058"/>
                  <a:gd name="connsiteY3" fmla="*/ 0 h 106022"/>
                  <a:gd name="connsiteX4" fmla="*/ 98947 w 106058"/>
                  <a:gd name="connsiteY4" fmla="*/ 26524 h 106022"/>
                  <a:gd name="connsiteX5" fmla="*/ 79516 w 106058"/>
                  <a:gd name="connsiteY5" fmla="*/ 98928 h 106022"/>
                  <a:gd name="connsiteX6" fmla="*/ 53068 w 106058"/>
                  <a:gd name="connsiteY6" fmla="*/ 106022 h 106022"/>
                  <a:gd name="connsiteX7" fmla="*/ 52991 w 106058"/>
                  <a:gd name="connsiteY7" fmla="*/ 9638 h 106022"/>
                  <a:gd name="connsiteX8" fmla="*/ 31324 w 106058"/>
                  <a:gd name="connsiteY8" fmla="*/ 15421 h 106022"/>
                  <a:gd name="connsiteX9" fmla="*/ 15440 w 106058"/>
                  <a:gd name="connsiteY9" fmla="*/ 74640 h 106022"/>
                  <a:gd name="connsiteX10" fmla="*/ 53068 w 106058"/>
                  <a:gd name="connsiteY10" fmla="*/ 96307 h 106022"/>
                  <a:gd name="connsiteX11" fmla="*/ 74735 w 106058"/>
                  <a:gd name="connsiteY11" fmla="*/ 90524 h 106022"/>
                  <a:gd name="connsiteX12" fmla="*/ 90619 w 106058"/>
                  <a:gd name="connsiteY12" fmla="*/ 31305 h 106022"/>
                  <a:gd name="connsiteX13" fmla="*/ 52991 w 106058"/>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58" h="106022">
                    <a:moveTo>
                      <a:pt x="53068" y="106022"/>
                    </a:moveTo>
                    <a:cubicBezTo>
                      <a:pt x="34177" y="106022"/>
                      <a:pt x="16596" y="95844"/>
                      <a:pt x="7112" y="79497"/>
                    </a:cubicBezTo>
                    <a:cubicBezTo>
                      <a:pt x="-7538" y="54206"/>
                      <a:pt x="1175" y="21667"/>
                      <a:pt x="26543" y="7094"/>
                    </a:cubicBezTo>
                    <a:cubicBezTo>
                      <a:pt x="34562" y="2467"/>
                      <a:pt x="43738" y="0"/>
                      <a:pt x="52991" y="0"/>
                    </a:cubicBezTo>
                    <a:cubicBezTo>
                      <a:pt x="71882" y="0"/>
                      <a:pt x="89540" y="10178"/>
                      <a:pt x="98947" y="26524"/>
                    </a:cubicBezTo>
                    <a:cubicBezTo>
                      <a:pt x="113597" y="51816"/>
                      <a:pt x="104884" y="84355"/>
                      <a:pt x="79516" y="98928"/>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8056"/>
                      <a:pt x="37569" y="96307"/>
                      <a:pt x="53068" y="96307"/>
                    </a:cubicBezTo>
                    <a:cubicBezTo>
                      <a:pt x="60625" y="96307"/>
                      <a:pt x="68104" y="94302"/>
                      <a:pt x="74735" y="90524"/>
                    </a:cubicBezTo>
                    <a:cubicBezTo>
                      <a:pt x="95477" y="78572"/>
                      <a:pt x="102571" y="51970"/>
                      <a:pt x="90619" y="31305"/>
                    </a:cubicBezTo>
                    <a:cubicBezTo>
                      <a:pt x="82909" y="17966"/>
                      <a:pt x="68489" y="9638"/>
                      <a:pt x="52991" y="9638"/>
                    </a:cubicBezTo>
                    <a:close/>
                  </a:path>
                </a:pathLst>
              </a:custGeom>
              <a:solidFill>
                <a:srgbClr val="B3B3B3"/>
              </a:solidFill>
              <a:ln w="7706" cap="flat">
                <a:noFill/>
                <a:prstDash val="solid"/>
                <a:miter/>
              </a:ln>
            </p:spPr>
            <p:txBody>
              <a:bodyPr rtlCol="0" anchor="ctr"/>
              <a:lstStyle/>
              <a:p>
                <a:endParaRPr lang="en-US"/>
              </a:p>
            </p:txBody>
          </p:sp>
          <p:sp>
            <p:nvSpPr>
              <p:cNvPr id="363" name="Graphic 4">
                <a:extLst>
                  <a:ext uri="{FF2B5EF4-FFF2-40B4-BE49-F238E27FC236}">
                    <a16:creationId xmlns:a16="http://schemas.microsoft.com/office/drawing/2014/main" xmlns="" id="{866021EF-FFA7-4BA0-A442-E8254B6C05F1}"/>
                  </a:ext>
                </a:extLst>
              </p:cNvPr>
              <p:cNvSpPr/>
              <p:nvPr/>
            </p:nvSpPr>
            <p:spPr>
              <a:xfrm>
                <a:off x="4415803" y="3618914"/>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lstStyle/>
              <a:p>
                <a:endParaRPr lang="en-US"/>
              </a:p>
            </p:txBody>
          </p:sp>
          <p:sp>
            <p:nvSpPr>
              <p:cNvPr id="364" name="Graphic 4">
                <a:extLst>
                  <a:ext uri="{FF2B5EF4-FFF2-40B4-BE49-F238E27FC236}">
                    <a16:creationId xmlns:a16="http://schemas.microsoft.com/office/drawing/2014/main" xmlns="" id="{21F9F8C2-3FE2-443E-8441-AFF6270F7EA3}"/>
                  </a:ext>
                </a:extLst>
              </p:cNvPr>
              <p:cNvSpPr/>
              <p:nvPr/>
            </p:nvSpPr>
            <p:spPr>
              <a:xfrm>
                <a:off x="2780747" y="3907218"/>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lstStyle/>
              <a:p>
                <a:endParaRPr lang="en-US"/>
              </a:p>
            </p:txBody>
          </p:sp>
          <p:sp>
            <p:nvSpPr>
              <p:cNvPr id="365" name="Graphic 4">
                <a:extLst>
                  <a:ext uri="{FF2B5EF4-FFF2-40B4-BE49-F238E27FC236}">
                    <a16:creationId xmlns:a16="http://schemas.microsoft.com/office/drawing/2014/main" xmlns="" id="{54E6A383-F4A2-4FDF-A214-D9F7CB3E29A7}"/>
                  </a:ext>
                </a:extLst>
              </p:cNvPr>
              <p:cNvSpPr/>
              <p:nvPr/>
            </p:nvSpPr>
            <p:spPr>
              <a:xfrm>
                <a:off x="4423213" y="3234844"/>
                <a:ext cx="172018" cy="848255"/>
              </a:xfrm>
              <a:custGeom>
                <a:avLst/>
                <a:gdLst>
                  <a:gd name="connsiteX0" fmla="*/ 163459 w 172018"/>
                  <a:gd name="connsiteY0" fmla="*/ 848256 h 848255"/>
                  <a:gd name="connsiteX1" fmla="*/ 13949 w 172018"/>
                  <a:gd name="connsiteY1" fmla="*/ 0 h 848255"/>
                  <a:gd name="connsiteX2" fmla="*/ 23510 w 172018"/>
                  <a:gd name="connsiteY2" fmla="*/ 1388 h 848255"/>
                  <a:gd name="connsiteX3" fmla="*/ 172018 w 172018"/>
                  <a:gd name="connsiteY3" fmla="*/ 843783 h 848255"/>
                  <a:gd name="connsiteX4" fmla="*/ 163459 w 172018"/>
                  <a:gd name="connsiteY4" fmla="*/ 848256 h 848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18" h="848255">
                    <a:moveTo>
                      <a:pt x="163459" y="848256"/>
                    </a:moveTo>
                    <a:cubicBezTo>
                      <a:pt x="24127" y="586785"/>
                      <a:pt x="-27612" y="293470"/>
                      <a:pt x="13949" y="0"/>
                    </a:cubicBezTo>
                    <a:lnTo>
                      <a:pt x="23510" y="1388"/>
                    </a:lnTo>
                    <a:cubicBezTo>
                      <a:pt x="-17742" y="292853"/>
                      <a:pt x="33611" y="584087"/>
                      <a:pt x="172018" y="843783"/>
                    </a:cubicBezTo>
                    <a:lnTo>
                      <a:pt x="163459" y="848256"/>
                    </a:lnTo>
                    <a:close/>
                  </a:path>
                </a:pathLst>
              </a:custGeom>
              <a:solidFill>
                <a:srgbClr val="B3B3B3"/>
              </a:solidFill>
              <a:ln w="7706" cap="flat">
                <a:noFill/>
                <a:prstDash val="solid"/>
                <a:miter/>
              </a:ln>
            </p:spPr>
            <p:txBody>
              <a:bodyPr rtlCol="0" anchor="ctr"/>
              <a:lstStyle/>
              <a:p>
                <a:endParaRPr lang="en-US"/>
              </a:p>
            </p:txBody>
          </p:sp>
          <p:sp>
            <p:nvSpPr>
              <p:cNvPr id="366" name="Graphic 4">
                <a:extLst>
                  <a:ext uri="{FF2B5EF4-FFF2-40B4-BE49-F238E27FC236}">
                    <a16:creationId xmlns:a16="http://schemas.microsoft.com/office/drawing/2014/main" xmlns="" id="{FF87D01B-95D9-4F9A-87D5-58D9C32D4C54}"/>
                  </a:ext>
                </a:extLst>
              </p:cNvPr>
              <p:cNvSpPr/>
              <p:nvPr/>
            </p:nvSpPr>
            <p:spPr>
              <a:xfrm>
                <a:off x="2818452" y="1121491"/>
                <a:ext cx="1004937" cy="1731672"/>
              </a:xfrm>
              <a:custGeom>
                <a:avLst/>
                <a:gdLst>
                  <a:gd name="connsiteX0" fmla="*/ 9484 w 1004937"/>
                  <a:gd name="connsiteY0" fmla="*/ 1731672 h 1731672"/>
                  <a:gd name="connsiteX1" fmla="*/ 0 w 1004937"/>
                  <a:gd name="connsiteY1" fmla="*/ 1729821 h 1731672"/>
                  <a:gd name="connsiteX2" fmla="*/ 361941 w 1004937"/>
                  <a:gd name="connsiteY2" fmla="*/ 765520 h 1731672"/>
                  <a:gd name="connsiteX3" fmla="*/ 998615 w 1004937"/>
                  <a:gd name="connsiteY3" fmla="*/ 0 h 1731672"/>
                  <a:gd name="connsiteX4" fmla="*/ 1004937 w 1004937"/>
                  <a:gd name="connsiteY4" fmla="*/ 7325 h 1731672"/>
                  <a:gd name="connsiteX5" fmla="*/ 9484 w 1004937"/>
                  <a:gd name="connsiteY5" fmla="*/ 1731672 h 173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937" h="1731672">
                    <a:moveTo>
                      <a:pt x="9484" y="1731672"/>
                    </a:moveTo>
                    <a:lnTo>
                      <a:pt x="0" y="1729821"/>
                    </a:lnTo>
                    <a:cubicBezTo>
                      <a:pt x="65772" y="1388006"/>
                      <a:pt x="187525" y="1063539"/>
                      <a:pt x="361941" y="765520"/>
                    </a:cubicBezTo>
                    <a:cubicBezTo>
                      <a:pt x="530651" y="477139"/>
                      <a:pt x="744855" y="219601"/>
                      <a:pt x="998615" y="0"/>
                    </a:cubicBezTo>
                    <a:lnTo>
                      <a:pt x="1004937" y="7325"/>
                    </a:lnTo>
                    <a:cubicBezTo>
                      <a:pt x="484002" y="458171"/>
                      <a:pt x="139718" y="1054440"/>
                      <a:pt x="9484" y="1731672"/>
                    </a:cubicBezTo>
                    <a:close/>
                  </a:path>
                </a:pathLst>
              </a:custGeom>
              <a:solidFill>
                <a:srgbClr val="B3B3B3"/>
              </a:solidFill>
              <a:ln w="7706" cap="flat">
                <a:noFill/>
                <a:prstDash val="solid"/>
                <a:miter/>
              </a:ln>
            </p:spPr>
            <p:txBody>
              <a:bodyPr rtlCol="0" anchor="ctr"/>
              <a:lstStyle/>
              <a:p>
                <a:endParaRPr lang="en-US"/>
              </a:p>
            </p:txBody>
          </p:sp>
          <p:sp>
            <p:nvSpPr>
              <p:cNvPr id="367" name="Graphic 4">
                <a:extLst>
                  <a:ext uri="{FF2B5EF4-FFF2-40B4-BE49-F238E27FC236}">
                    <a16:creationId xmlns:a16="http://schemas.microsoft.com/office/drawing/2014/main" xmlns="" id="{FF8ECD1D-C0EE-439E-A02F-B9BD5DF94CF2}"/>
                  </a:ext>
                </a:extLst>
              </p:cNvPr>
              <p:cNvSpPr/>
              <p:nvPr/>
            </p:nvSpPr>
            <p:spPr>
              <a:xfrm>
                <a:off x="4396402" y="3134913"/>
                <a:ext cx="106040" cy="106099"/>
              </a:xfrm>
              <a:custGeom>
                <a:avLst/>
                <a:gdLst>
                  <a:gd name="connsiteX0" fmla="*/ 53097 w 106040"/>
                  <a:gd name="connsiteY0" fmla="*/ 106100 h 106099"/>
                  <a:gd name="connsiteX1" fmla="*/ 43845 w 106040"/>
                  <a:gd name="connsiteY1" fmla="*/ 105251 h 106099"/>
                  <a:gd name="connsiteX2" fmla="*/ 9609 w 106040"/>
                  <a:gd name="connsiteY2" fmla="*/ 83430 h 106099"/>
                  <a:gd name="connsiteX3" fmla="*/ 819 w 106040"/>
                  <a:gd name="connsiteY3" fmla="*/ 43797 h 106099"/>
                  <a:gd name="connsiteX4" fmla="*/ 52943 w 106040"/>
                  <a:gd name="connsiteY4" fmla="*/ 0 h 106099"/>
                  <a:gd name="connsiteX5" fmla="*/ 62196 w 106040"/>
                  <a:gd name="connsiteY5" fmla="*/ 848 h 106099"/>
                  <a:gd name="connsiteX6" fmla="*/ 96431 w 106040"/>
                  <a:gd name="connsiteY6" fmla="*/ 22670 h 106099"/>
                  <a:gd name="connsiteX7" fmla="*/ 105222 w 106040"/>
                  <a:gd name="connsiteY7" fmla="*/ 62303 h 106099"/>
                  <a:gd name="connsiteX8" fmla="*/ 53097 w 106040"/>
                  <a:gd name="connsiteY8" fmla="*/ 106100 h 106099"/>
                  <a:gd name="connsiteX9" fmla="*/ 53020 w 106040"/>
                  <a:gd name="connsiteY9" fmla="*/ 9716 h 106099"/>
                  <a:gd name="connsiteX10" fmla="*/ 10380 w 106040"/>
                  <a:gd name="connsiteY10" fmla="*/ 45570 h 106099"/>
                  <a:gd name="connsiteX11" fmla="*/ 17551 w 106040"/>
                  <a:gd name="connsiteY11" fmla="*/ 77955 h 106099"/>
                  <a:gd name="connsiteX12" fmla="*/ 45541 w 106040"/>
                  <a:gd name="connsiteY12" fmla="*/ 95767 h 106099"/>
                  <a:gd name="connsiteX13" fmla="*/ 53097 w 106040"/>
                  <a:gd name="connsiteY13" fmla="*/ 96461 h 106099"/>
                  <a:gd name="connsiteX14" fmla="*/ 95737 w 106040"/>
                  <a:gd name="connsiteY14" fmla="*/ 60606 h 106099"/>
                  <a:gd name="connsiteX15" fmla="*/ 88567 w 106040"/>
                  <a:gd name="connsiteY15" fmla="*/ 28221 h 106099"/>
                  <a:gd name="connsiteX16" fmla="*/ 60577 w 106040"/>
                  <a:gd name="connsiteY16" fmla="*/ 10410 h 106099"/>
                  <a:gd name="connsiteX17" fmla="*/ 53020 w 106040"/>
                  <a:gd name="connsiteY17"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40" h="106099">
                    <a:moveTo>
                      <a:pt x="53097" y="106100"/>
                    </a:moveTo>
                    <a:cubicBezTo>
                      <a:pt x="50013" y="106100"/>
                      <a:pt x="46929" y="105791"/>
                      <a:pt x="43845" y="105251"/>
                    </a:cubicBezTo>
                    <a:cubicBezTo>
                      <a:pt x="29888" y="102784"/>
                      <a:pt x="17782" y="95073"/>
                      <a:pt x="9609" y="83430"/>
                    </a:cubicBezTo>
                    <a:cubicBezTo>
                      <a:pt x="1513" y="71864"/>
                      <a:pt x="-1649" y="57753"/>
                      <a:pt x="819" y="43797"/>
                    </a:cubicBezTo>
                    <a:cubicBezTo>
                      <a:pt x="5291" y="18429"/>
                      <a:pt x="27189" y="0"/>
                      <a:pt x="52943" y="0"/>
                    </a:cubicBezTo>
                    <a:cubicBezTo>
                      <a:pt x="56027" y="0"/>
                      <a:pt x="59189" y="308"/>
                      <a:pt x="62196" y="848"/>
                    </a:cubicBezTo>
                    <a:cubicBezTo>
                      <a:pt x="76152" y="3316"/>
                      <a:pt x="88258" y="11027"/>
                      <a:pt x="96431" y="22670"/>
                    </a:cubicBezTo>
                    <a:cubicBezTo>
                      <a:pt x="104528" y="34236"/>
                      <a:pt x="107689" y="48346"/>
                      <a:pt x="105222" y="62303"/>
                    </a:cubicBezTo>
                    <a:cubicBezTo>
                      <a:pt x="100827" y="87671"/>
                      <a:pt x="78851" y="106100"/>
                      <a:pt x="53097" y="106100"/>
                    </a:cubicBezTo>
                    <a:close/>
                    <a:moveTo>
                      <a:pt x="53020" y="9716"/>
                    </a:moveTo>
                    <a:cubicBezTo>
                      <a:pt x="31970" y="9716"/>
                      <a:pt x="14004" y="24752"/>
                      <a:pt x="10380" y="45570"/>
                    </a:cubicBezTo>
                    <a:cubicBezTo>
                      <a:pt x="8375" y="56982"/>
                      <a:pt x="10920" y="68471"/>
                      <a:pt x="17551" y="77955"/>
                    </a:cubicBezTo>
                    <a:cubicBezTo>
                      <a:pt x="24182" y="87440"/>
                      <a:pt x="34129" y="93762"/>
                      <a:pt x="45541" y="95767"/>
                    </a:cubicBezTo>
                    <a:cubicBezTo>
                      <a:pt x="48085" y="96230"/>
                      <a:pt x="50630" y="96461"/>
                      <a:pt x="53097" y="96461"/>
                    </a:cubicBezTo>
                    <a:cubicBezTo>
                      <a:pt x="74148" y="96461"/>
                      <a:pt x="92113" y="81348"/>
                      <a:pt x="95737" y="60606"/>
                    </a:cubicBezTo>
                    <a:cubicBezTo>
                      <a:pt x="97742" y="49194"/>
                      <a:pt x="95198" y="37706"/>
                      <a:pt x="88567" y="28221"/>
                    </a:cubicBezTo>
                    <a:cubicBezTo>
                      <a:pt x="81935" y="18737"/>
                      <a:pt x="71989" y="12414"/>
                      <a:pt x="60577" y="10410"/>
                    </a:cubicBezTo>
                    <a:cubicBezTo>
                      <a:pt x="58109" y="9870"/>
                      <a:pt x="55565" y="9716"/>
                      <a:pt x="53020" y="9716"/>
                    </a:cubicBezTo>
                    <a:close/>
                  </a:path>
                </a:pathLst>
              </a:custGeom>
              <a:solidFill>
                <a:srgbClr val="B3B3B3"/>
              </a:solidFill>
              <a:ln w="7706" cap="flat">
                <a:noFill/>
                <a:prstDash val="solid"/>
                <a:miter/>
              </a:ln>
            </p:spPr>
            <p:txBody>
              <a:bodyPr rtlCol="0" anchor="ctr"/>
              <a:lstStyle/>
              <a:p>
                <a:endParaRPr lang="en-US"/>
              </a:p>
            </p:txBody>
          </p:sp>
          <p:sp>
            <p:nvSpPr>
              <p:cNvPr id="368" name="Graphic 4">
                <a:extLst>
                  <a:ext uri="{FF2B5EF4-FFF2-40B4-BE49-F238E27FC236}">
                    <a16:creationId xmlns:a16="http://schemas.microsoft.com/office/drawing/2014/main" xmlns="" id="{BCDDFB34-6945-420F-A395-FDE8463A5A43}"/>
                  </a:ext>
                </a:extLst>
              </p:cNvPr>
              <p:cNvSpPr/>
              <p:nvPr/>
            </p:nvSpPr>
            <p:spPr>
              <a:xfrm rot="-4799820">
                <a:off x="3627510" y="2261814"/>
                <a:ext cx="9638" cy="1564428"/>
              </a:xfrm>
              <a:custGeom>
                <a:avLst/>
                <a:gdLst>
                  <a:gd name="connsiteX0" fmla="*/ 0 w 9638"/>
                  <a:gd name="connsiteY0" fmla="*/ 0 h 1564428"/>
                  <a:gd name="connsiteX1" fmla="*/ 9638 w 9638"/>
                  <a:gd name="connsiteY1" fmla="*/ 0 h 1564428"/>
                  <a:gd name="connsiteX2" fmla="*/ 9638 w 9638"/>
                  <a:gd name="connsiteY2" fmla="*/ 1564429 h 1564428"/>
                  <a:gd name="connsiteX3" fmla="*/ 0 w 9638"/>
                  <a:gd name="connsiteY3" fmla="*/ 1564429 h 1564428"/>
                </a:gdLst>
                <a:ahLst/>
                <a:cxnLst>
                  <a:cxn ang="0">
                    <a:pos x="connsiteX0" y="connsiteY0"/>
                  </a:cxn>
                  <a:cxn ang="0">
                    <a:pos x="connsiteX1" y="connsiteY1"/>
                  </a:cxn>
                  <a:cxn ang="0">
                    <a:pos x="connsiteX2" y="connsiteY2"/>
                  </a:cxn>
                  <a:cxn ang="0">
                    <a:pos x="connsiteX3" y="connsiteY3"/>
                  </a:cxn>
                </a:cxnLst>
                <a:rect l="l" t="t" r="r" b="b"/>
                <a:pathLst>
                  <a:path w="9638" h="1564428">
                    <a:moveTo>
                      <a:pt x="0" y="0"/>
                    </a:moveTo>
                    <a:lnTo>
                      <a:pt x="9638" y="0"/>
                    </a:lnTo>
                    <a:lnTo>
                      <a:pt x="9638" y="1564429"/>
                    </a:lnTo>
                    <a:lnTo>
                      <a:pt x="0" y="1564429"/>
                    </a:lnTo>
                    <a:close/>
                  </a:path>
                </a:pathLst>
              </a:custGeom>
              <a:solidFill>
                <a:srgbClr val="B3B3B3"/>
              </a:solidFill>
              <a:ln w="7706" cap="flat">
                <a:noFill/>
                <a:prstDash val="solid"/>
                <a:miter/>
              </a:ln>
            </p:spPr>
            <p:txBody>
              <a:bodyPr rtlCol="0" anchor="ctr"/>
              <a:lstStyle/>
              <a:p>
                <a:endParaRPr lang="en-US"/>
              </a:p>
            </p:txBody>
          </p:sp>
          <p:sp>
            <p:nvSpPr>
              <p:cNvPr id="369" name="Graphic 4">
                <a:extLst>
                  <a:ext uri="{FF2B5EF4-FFF2-40B4-BE49-F238E27FC236}">
                    <a16:creationId xmlns:a16="http://schemas.microsoft.com/office/drawing/2014/main" xmlns="" id="{67318E45-DA30-49F9-BC6C-E77F6F5128A0}"/>
                  </a:ext>
                </a:extLst>
              </p:cNvPr>
              <p:cNvSpPr/>
              <p:nvPr/>
            </p:nvSpPr>
            <p:spPr>
              <a:xfrm>
                <a:off x="2761428" y="2846686"/>
                <a:ext cx="106034" cy="106022"/>
              </a:xfrm>
              <a:custGeom>
                <a:avLst/>
                <a:gdLst>
                  <a:gd name="connsiteX0" fmla="*/ 53091 w 106034"/>
                  <a:gd name="connsiteY0" fmla="*/ 106022 h 106022"/>
                  <a:gd name="connsiteX1" fmla="*/ 43838 w 106034"/>
                  <a:gd name="connsiteY1" fmla="*/ 105174 h 106022"/>
                  <a:gd name="connsiteX2" fmla="*/ 812 w 106034"/>
                  <a:gd name="connsiteY2" fmla="*/ 43797 h 106022"/>
                  <a:gd name="connsiteX3" fmla="*/ 52937 w 106034"/>
                  <a:gd name="connsiteY3" fmla="*/ 0 h 106022"/>
                  <a:gd name="connsiteX4" fmla="*/ 62190 w 106034"/>
                  <a:gd name="connsiteY4" fmla="*/ 848 h 106022"/>
                  <a:gd name="connsiteX5" fmla="*/ 96425 w 106034"/>
                  <a:gd name="connsiteY5" fmla="*/ 22670 h 106022"/>
                  <a:gd name="connsiteX6" fmla="*/ 105216 w 106034"/>
                  <a:gd name="connsiteY6" fmla="*/ 62302 h 106022"/>
                  <a:gd name="connsiteX7" fmla="*/ 53091 w 106034"/>
                  <a:gd name="connsiteY7" fmla="*/ 106022 h 106022"/>
                  <a:gd name="connsiteX8" fmla="*/ 52937 w 106034"/>
                  <a:gd name="connsiteY8" fmla="*/ 9638 h 106022"/>
                  <a:gd name="connsiteX9" fmla="*/ 10297 w 106034"/>
                  <a:gd name="connsiteY9" fmla="*/ 45493 h 106022"/>
                  <a:gd name="connsiteX10" fmla="*/ 45458 w 106034"/>
                  <a:gd name="connsiteY10" fmla="*/ 95767 h 106022"/>
                  <a:gd name="connsiteX11" fmla="*/ 53014 w 106034"/>
                  <a:gd name="connsiteY11" fmla="*/ 96461 h 106022"/>
                  <a:gd name="connsiteX12" fmla="*/ 95654 w 106034"/>
                  <a:gd name="connsiteY12" fmla="*/ 60606 h 106022"/>
                  <a:gd name="connsiteX13" fmla="*/ 88483 w 106034"/>
                  <a:gd name="connsiteY13" fmla="*/ 28221 h 106022"/>
                  <a:gd name="connsiteX14" fmla="*/ 60493 w 106034"/>
                  <a:gd name="connsiteY14" fmla="*/ 10409 h 106022"/>
                  <a:gd name="connsiteX15" fmla="*/ 52937 w 10603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4" h="106022">
                    <a:moveTo>
                      <a:pt x="53091" y="106022"/>
                    </a:moveTo>
                    <a:cubicBezTo>
                      <a:pt x="50007" y="106022"/>
                      <a:pt x="46923" y="105714"/>
                      <a:pt x="43838" y="105174"/>
                    </a:cubicBezTo>
                    <a:cubicBezTo>
                      <a:pt x="15077" y="100085"/>
                      <a:pt x="-4277" y="72558"/>
                      <a:pt x="812" y="43797"/>
                    </a:cubicBezTo>
                    <a:cubicBezTo>
                      <a:pt x="5285" y="18428"/>
                      <a:pt x="27183" y="0"/>
                      <a:pt x="52937" y="0"/>
                    </a:cubicBezTo>
                    <a:cubicBezTo>
                      <a:pt x="56021" y="0"/>
                      <a:pt x="59106" y="308"/>
                      <a:pt x="62190" y="848"/>
                    </a:cubicBezTo>
                    <a:cubicBezTo>
                      <a:pt x="76146" y="3316"/>
                      <a:pt x="88252" y="11026"/>
                      <a:pt x="96425" y="22670"/>
                    </a:cubicBezTo>
                    <a:cubicBezTo>
                      <a:pt x="104522" y="34236"/>
                      <a:pt x="107683" y="48346"/>
                      <a:pt x="105216" y="62302"/>
                    </a:cubicBezTo>
                    <a:cubicBezTo>
                      <a:pt x="100743" y="87594"/>
                      <a:pt x="78845" y="106022"/>
                      <a:pt x="53091" y="106022"/>
                    </a:cubicBezTo>
                    <a:close/>
                    <a:moveTo>
                      <a:pt x="52937" y="9638"/>
                    </a:moveTo>
                    <a:cubicBezTo>
                      <a:pt x="31887" y="9638"/>
                      <a:pt x="13921" y="24674"/>
                      <a:pt x="10297" y="45493"/>
                    </a:cubicBezTo>
                    <a:cubicBezTo>
                      <a:pt x="6133" y="69011"/>
                      <a:pt x="21940" y="91603"/>
                      <a:pt x="45458" y="95767"/>
                    </a:cubicBezTo>
                    <a:cubicBezTo>
                      <a:pt x="48002" y="96230"/>
                      <a:pt x="50547" y="96461"/>
                      <a:pt x="53014" y="96461"/>
                    </a:cubicBezTo>
                    <a:cubicBezTo>
                      <a:pt x="74064" y="96461"/>
                      <a:pt x="92030" y="81348"/>
                      <a:pt x="95654" y="60606"/>
                    </a:cubicBezTo>
                    <a:cubicBezTo>
                      <a:pt x="97659" y="49194"/>
                      <a:pt x="95115" y="37705"/>
                      <a:pt x="88483" y="28221"/>
                    </a:cubicBezTo>
                    <a:cubicBezTo>
                      <a:pt x="81852" y="18737"/>
                      <a:pt x="71905" y="12414"/>
                      <a:pt x="60493" y="10409"/>
                    </a:cubicBezTo>
                    <a:cubicBezTo>
                      <a:pt x="58026" y="9870"/>
                      <a:pt x="55481" y="9638"/>
                      <a:pt x="52937" y="9638"/>
                    </a:cubicBezTo>
                    <a:close/>
                  </a:path>
                </a:pathLst>
              </a:custGeom>
              <a:solidFill>
                <a:srgbClr val="B3B3B3"/>
              </a:solidFill>
              <a:ln w="7706" cap="flat">
                <a:noFill/>
                <a:prstDash val="solid"/>
                <a:miter/>
              </a:ln>
            </p:spPr>
            <p:txBody>
              <a:bodyPr rtlCol="0" anchor="ctr"/>
              <a:lstStyle/>
              <a:p>
                <a:endParaRPr lang="en-US"/>
              </a:p>
            </p:txBody>
          </p:sp>
          <p:sp>
            <p:nvSpPr>
              <p:cNvPr id="370" name="Graphic 4">
                <a:extLst>
                  <a:ext uri="{FF2B5EF4-FFF2-40B4-BE49-F238E27FC236}">
                    <a16:creationId xmlns:a16="http://schemas.microsoft.com/office/drawing/2014/main" xmlns="" id="{BE5D5BB1-532D-4DAF-85C4-104DFB7D238E}"/>
                  </a:ext>
                </a:extLst>
              </p:cNvPr>
              <p:cNvSpPr/>
              <p:nvPr/>
            </p:nvSpPr>
            <p:spPr>
              <a:xfrm>
                <a:off x="4577883" y="2690082"/>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lstStyle/>
              <a:p>
                <a:endParaRPr lang="en-US"/>
              </a:p>
            </p:txBody>
          </p:sp>
          <p:sp>
            <p:nvSpPr>
              <p:cNvPr id="371" name="Graphic 4">
                <a:extLst>
                  <a:ext uri="{FF2B5EF4-FFF2-40B4-BE49-F238E27FC236}">
                    <a16:creationId xmlns:a16="http://schemas.microsoft.com/office/drawing/2014/main" xmlns="" id="{30D588AF-41E5-4410-A875-8C22897F3BBD}"/>
                  </a:ext>
                </a:extLst>
              </p:cNvPr>
              <p:cNvSpPr/>
              <p:nvPr/>
            </p:nvSpPr>
            <p:spPr>
              <a:xfrm>
                <a:off x="3140066" y="1859946"/>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lstStyle/>
              <a:p>
                <a:endParaRPr lang="en-US"/>
              </a:p>
            </p:txBody>
          </p:sp>
          <p:sp>
            <p:nvSpPr>
              <p:cNvPr id="372" name="Graphic 4">
                <a:extLst>
                  <a:ext uri="{FF2B5EF4-FFF2-40B4-BE49-F238E27FC236}">
                    <a16:creationId xmlns:a16="http://schemas.microsoft.com/office/drawing/2014/main" xmlns="" id="{EB3145D1-589E-42DE-828F-FB9C92F24040}"/>
                  </a:ext>
                </a:extLst>
              </p:cNvPr>
              <p:cNvSpPr/>
              <p:nvPr/>
            </p:nvSpPr>
            <p:spPr>
              <a:xfrm>
                <a:off x="4453894" y="2393759"/>
                <a:ext cx="437120" cy="747939"/>
              </a:xfrm>
              <a:custGeom>
                <a:avLst/>
                <a:gdLst>
                  <a:gd name="connsiteX0" fmla="*/ 9407 w 437120"/>
                  <a:gd name="connsiteY0" fmla="*/ 747939 h 747939"/>
                  <a:gd name="connsiteX1" fmla="*/ 0 w 437120"/>
                  <a:gd name="connsiteY1" fmla="*/ 745935 h 747939"/>
                  <a:gd name="connsiteX2" fmla="*/ 430721 w 437120"/>
                  <a:gd name="connsiteY2" fmla="*/ 0 h 747939"/>
                  <a:gd name="connsiteX3" fmla="*/ 437120 w 437120"/>
                  <a:gd name="connsiteY3" fmla="*/ 7171 h 747939"/>
                  <a:gd name="connsiteX4" fmla="*/ 9407 w 437120"/>
                  <a:gd name="connsiteY4" fmla="*/ 747939 h 747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7939">
                    <a:moveTo>
                      <a:pt x="9407" y="747939"/>
                    </a:moveTo>
                    <a:lnTo>
                      <a:pt x="0" y="745935"/>
                    </a:lnTo>
                    <a:cubicBezTo>
                      <a:pt x="61377" y="456089"/>
                      <a:pt x="210271" y="198165"/>
                      <a:pt x="430721" y="0"/>
                    </a:cubicBezTo>
                    <a:lnTo>
                      <a:pt x="437120" y="7171"/>
                    </a:lnTo>
                    <a:cubicBezTo>
                      <a:pt x="218213" y="203948"/>
                      <a:pt x="70322" y="460098"/>
                      <a:pt x="9407" y="747939"/>
                    </a:cubicBezTo>
                    <a:close/>
                  </a:path>
                </a:pathLst>
              </a:custGeom>
              <a:solidFill>
                <a:srgbClr val="B3B3B3"/>
              </a:solidFill>
              <a:ln w="7706" cap="flat">
                <a:noFill/>
                <a:prstDash val="solid"/>
                <a:miter/>
              </a:ln>
            </p:spPr>
            <p:txBody>
              <a:bodyPr rtlCol="0" anchor="ctr"/>
              <a:lstStyle/>
              <a:p>
                <a:endParaRPr lang="en-US"/>
              </a:p>
            </p:txBody>
          </p:sp>
          <p:sp>
            <p:nvSpPr>
              <p:cNvPr id="373" name="Graphic 4">
                <a:extLst>
                  <a:ext uri="{FF2B5EF4-FFF2-40B4-BE49-F238E27FC236}">
                    <a16:creationId xmlns:a16="http://schemas.microsoft.com/office/drawing/2014/main" xmlns="" id="{CA0228C6-5EBE-4AA2-A9AB-A4B8FAF410E7}"/>
                  </a:ext>
                </a:extLst>
              </p:cNvPr>
              <p:cNvSpPr/>
              <p:nvPr/>
            </p:nvSpPr>
            <p:spPr>
              <a:xfrm>
                <a:off x="3891089" y="376328"/>
                <a:ext cx="1877096" cy="690648"/>
              </a:xfrm>
              <a:custGeom>
                <a:avLst/>
                <a:gdLst>
                  <a:gd name="connsiteX0" fmla="*/ 6091 w 1877096"/>
                  <a:gd name="connsiteY0" fmla="*/ 690649 h 690648"/>
                  <a:gd name="connsiteX1" fmla="*/ 0 w 1877096"/>
                  <a:gd name="connsiteY1" fmla="*/ 683169 h 690648"/>
                  <a:gd name="connsiteX2" fmla="*/ 897142 w 1877096"/>
                  <a:gd name="connsiteY2" fmla="*/ 177115 h 690648"/>
                  <a:gd name="connsiteX3" fmla="*/ 1876942 w 1877096"/>
                  <a:gd name="connsiteY3" fmla="*/ 0 h 690648"/>
                  <a:gd name="connsiteX4" fmla="*/ 1877096 w 1877096"/>
                  <a:gd name="connsiteY4" fmla="*/ 9638 h 690648"/>
                  <a:gd name="connsiteX5" fmla="*/ 6091 w 1877096"/>
                  <a:gd name="connsiteY5" fmla="*/ 690649 h 6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096" h="690648">
                    <a:moveTo>
                      <a:pt x="6091" y="690649"/>
                    </a:moveTo>
                    <a:lnTo>
                      <a:pt x="0" y="683169"/>
                    </a:lnTo>
                    <a:cubicBezTo>
                      <a:pt x="270106" y="463568"/>
                      <a:pt x="571904" y="293316"/>
                      <a:pt x="897142" y="177115"/>
                    </a:cubicBezTo>
                    <a:cubicBezTo>
                      <a:pt x="1211739" y="64693"/>
                      <a:pt x="1541372" y="5089"/>
                      <a:pt x="1876942" y="0"/>
                    </a:cubicBezTo>
                    <a:lnTo>
                      <a:pt x="1877096" y="9638"/>
                    </a:lnTo>
                    <a:cubicBezTo>
                      <a:pt x="1188221" y="20125"/>
                      <a:pt x="541215" y="255610"/>
                      <a:pt x="6091" y="690649"/>
                    </a:cubicBezTo>
                    <a:close/>
                  </a:path>
                </a:pathLst>
              </a:custGeom>
              <a:solidFill>
                <a:srgbClr val="B3B3B3"/>
              </a:solidFill>
              <a:ln w="7706" cap="flat">
                <a:noFill/>
                <a:prstDash val="solid"/>
                <a:miter/>
              </a:ln>
            </p:spPr>
            <p:txBody>
              <a:bodyPr rtlCol="0" anchor="ctr"/>
              <a:lstStyle/>
              <a:p>
                <a:endParaRPr lang="en-US"/>
              </a:p>
            </p:txBody>
          </p:sp>
          <p:sp>
            <p:nvSpPr>
              <p:cNvPr id="374" name="Graphic 4">
                <a:extLst>
                  <a:ext uri="{FF2B5EF4-FFF2-40B4-BE49-F238E27FC236}">
                    <a16:creationId xmlns:a16="http://schemas.microsoft.com/office/drawing/2014/main" xmlns="" id="{A0CB42BC-CEE3-4167-AEAE-FA03D5FABF5C}"/>
                  </a:ext>
                </a:extLst>
              </p:cNvPr>
              <p:cNvSpPr/>
              <p:nvPr/>
            </p:nvSpPr>
            <p:spPr>
              <a:xfrm>
                <a:off x="4871146" y="2312720"/>
                <a:ext cx="106057" cy="106099"/>
              </a:xfrm>
              <a:custGeom>
                <a:avLst/>
                <a:gdLst>
                  <a:gd name="connsiteX0" fmla="*/ 53025 w 106057"/>
                  <a:gd name="connsiteY0" fmla="*/ 106099 h 106099"/>
                  <a:gd name="connsiteX1" fmla="*/ 12390 w 106057"/>
                  <a:gd name="connsiteY1" fmla="*/ 87131 h 106099"/>
                  <a:gd name="connsiteX2" fmla="*/ 207 w 106057"/>
                  <a:gd name="connsiteY2" fmla="*/ 48423 h 106099"/>
                  <a:gd name="connsiteX3" fmla="*/ 18944 w 106057"/>
                  <a:gd name="connsiteY3" fmla="*/ 12414 h 106099"/>
                  <a:gd name="connsiteX4" fmla="*/ 53025 w 106057"/>
                  <a:gd name="connsiteY4" fmla="*/ 0 h 106099"/>
                  <a:gd name="connsiteX5" fmla="*/ 93661 w 106057"/>
                  <a:gd name="connsiteY5" fmla="*/ 18968 h 106099"/>
                  <a:gd name="connsiteX6" fmla="*/ 87106 w 106057"/>
                  <a:gd name="connsiteY6" fmla="*/ 93685 h 106099"/>
                  <a:gd name="connsiteX7" fmla="*/ 53025 w 106057"/>
                  <a:gd name="connsiteY7" fmla="*/ 106099 h 106099"/>
                  <a:gd name="connsiteX8" fmla="*/ 53025 w 106057"/>
                  <a:gd name="connsiteY8" fmla="*/ 9715 h 106099"/>
                  <a:gd name="connsiteX9" fmla="*/ 25189 w 106057"/>
                  <a:gd name="connsiteY9" fmla="*/ 19894 h 106099"/>
                  <a:gd name="connsiteX10" fmla="*/ 9845 w 106057"/>
                  <a:gd name="connsiteY10" fmla="*/ 49349 h 106099"/>
                  <a:gd name="connsiteX11" fmla="*/ 19792 w 106057"/>
                  <a:gd name="connsiteY11" fmla="*/ 81039 h 106099"/>
                  <a:gd name="connsiteX12" fmla="*/ 53025 w 106057"/>
                  <a:gd name="connsiteY12" fmla="*/ 96538 h 106099"/>
                  <a:gd name="connsiteX13" fmla="*/ 80861 w 106057"/>
                  <a:gd name="connsiteY13" fmla="*/ 86360 h 106099"/>
                  <a:gd name="connsiteX14" fmla="*/ 86181 w 106057"/>
                  <a:gd name="connsiteY14" fmla="*/ 25291 h 106099"/>
                  <a:gd name="connsiteX15" fmla="*/ 5302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7" h="106099">
                    <a:moveTo>
                      <a:pt x="53025" y="106099"/>
                    </a:moveTo>
                    <a:cubicBezTo>
                      <a:pt x="37295" y="106099"/>
                      <a:pt x="22491" y="99237"/>
                      <a:pt x="12390" y="87131"/>
                    </a:cubicBezTo>
                    <a:cubicBezTo>
                      <a:pt x="3291" y="76259"/>
                      <a:pt x="-1027" y="62534"/>
                      <a:pt x="207" y="48423"/>
                    </a:cubicBezTo>
                    <a:cubicBezTo>
                      <a:pt x="1440" y="34313"/>
                      <a:pt x="8072" y="21513"/>
                      <a:pt x="18944" y="12414"/>
                    </a:cubicBezTo>
                    <a:cubicBezTo>
                      <a:pt x="28505" y="4395"/>
                      <a:pt x="40534" y="0"/>
                      <a:pt x="53025" y="0"/>
                    </a:cubicBezTo>
                    <a:cubicBezTo>
                      <a:pt x="68755" y="0"/>
                      <a:pt x="83560" y="6940"/>
                      <a:pt x="93661" y="18968"/>
                    </a:cubicBezTo>
                    <a:cubicBezTo>
                      <a:pt x="112475" y="41329"/>
                      <a:pt x="109545" y="74871"/>
                      <a:pt x="87106" y="93685"/>
                    </a:cubicBezTo>
                    <a:cubicBezTo>
                      <a:pt x="77545" y="101627"/>
                      <a:pt x="65439" y="106099"/>
                      <a:pt x="53025" y="106099"/>
                    </a:cubicBezTo>
                    <a:close/>
                    <a:moveTo>
                      <a:pt x="53025" y="9715"/>
                    </a:moveTo>
                    <a:cubicBezTo>
                      <a:pt x="42847" y="9715"/>
                      <a:pt x="32977" y="13339"/>
                      <a:pt x="25189" y="19894"/>
                    </a:cubicBezTo>
                    <a:cubicBezTo>
                      <a:pt x="16322" y="27373"/>
                      <a:pt x="10847" y="37782"/>
                      <a:pt x="9845" y="49349"/>
                    </a:cubicBezTo>
                    <a:cubicBezTo>
                      <a:pt x="8843" y="60915"/>
                      <a:pt x="12390" y="72172"/>
                      <a:pt x="19792" y="81039"/>
                    </a:cubicBezTo>
                    <a:cubicBezTo>
                      <a:pt x="28042" y="90909"/>
                      <a:pt x="40148" y="96538"/>
                      <a:pt x="53025" y="96538"/>
                    </a:cubicBezTo>
                    <a:cubicBezTo>
                      <a:pt x="63203" y="96538"/>
                      <a:pt x="73073" y="92914"/>
                      <a:pt x="80861" y="86360"/>
                    </a:cubicBezTo>
                    <a:cubicBezTo>
                      <a:pt x="99212" y="71016"/>
                      <a:pt x="101603" y="43565"/>
                      <a:pt x="86181" y="25291"/>
                    </a:cubicBezTo>
                    <a:cubicBezTo>
                      <a:pt x="78008" y="15344"/>
                      <a:pt x="65902" y="9715"/>
                      <a:pt x="53025" y="9715"/>
                    </a:cubicBezTo>
                    <a:close/>
                  </a:path>
                </a:pathLst>
              </a:custGeom>
              <a:solidFill>
                <a:srgbClr val="B3B3B3"/>
              </a:solidFill>
              <a:ln w="7706" cap="flat">
                <a:noFill/>
                <a:prstDash val="solid"/>
                <a:miter/>
              </a:ln>
            </p:spPr>
            <p:txBody>
              <a:bodyPr rtlCol="0" anchor="ctr"/>
              <a:lstStyle/>
              <a:p>
                <a:endParaRPr lang="en-US"/>
              </a:p>
            </p:txBody>
          </p:sp>
          <p:sp>
            <p:nvSpPr>
              <p:cNvPr id="375" name="Graphic 4">
                <a:extLst>
                  <a:ext uri="{FF2B5EF4-FFF2-40B4-BE49-F238E27FC236}">
                    <a16:creationId xmlns:a16="http://schemas.microsoft.com/office/drawing/2014/main" xmlns="" id="{BF42B08A-37C8-4931-A507-F69CB7FAB2E4}"/>
                  </a:ext>
                </a:extLst>
              </p:cNvPr>
              <p:cNvSpPr/>
              <p:nvPr/>
            </p:nvSpPr>
            <p:spPr>
              <a:xfrm rot="-2400131">
                <a:off x="4385858" y="947736"/>
                <a:ext cx="9638" cy="1564385"/>
              </a:xfrm>
              <a:custGeom>
                <a:avLst/>
                <a:gdLst>
                  <a:gd name="connsiteX0" fmla="*/ 0 w 9638"/>
                  <a:gd name="connsiteY0" fmla="*/ 0 h 1564385"/>
                  <a:gd name="connsiteX1" fmla="*/ 9638 w 9638"/>
                  <a:gd name="connsiteY1" fmla="*/ 0 h 1564385"/>
                  <a:gd name="connsiteX2" fmla="*/ 9638 w 9638"/>
                  <a:gd name="connsiteY2" fmla="*/ 1564386 h 1564385"/>
                  <a:gd name="connsiteX3" fmla="*/ 0 w 9638"/>
                  <a:gd name="connsiteY3" fmla="*/ 1564386 h 1564385"/>
                </a:gdLst>
                <a:ahLst/>
                <a:cxnLst>
                  <a:cxn ang="0">
                    <a:pos x="connsiteX0" y="connsiteY0"/>
                  </a:cxn>
                  <a:cxn ang="0">
                    <a:pos x="connsiteX1" y="connsiteY1"/>
                  </a:cxn>
                  <a:cxn ang="0">
                    <a:pos x="connsiteX2" y="connsiteY2"/>
                  </a:cxn>
                  <a:cxn ang="0">
                    <a:pos x="connsiteX3" y="connsiteY3"/>
                  </a:cxn>
                </a:cxnLst>
                <a:rect l="l" t="t" r="r" b="b"/>
                <a:pathLst>
                  <a:path w="9638" h="1564385">
                    <a:moveTo>
                      <a:pt x="0" y="0"/>
                    </a:moveTo>
                    <a:lnTo>
                      <a:pt x="9638" y="0"/>
                    </a:lnTo>
                    <a:lnTo>
                      <a:pt x="9638" y="1564386"/>
                    </a:lnTo>
                    <a:lnTo>
                      <a:pt x="0" y="1564386"/>
                    </a:lnTo>
                    <a:close/>
                  </a:path>
                </a:pathLst>
              </a:custGeom>
              <a:solidFill>
                <a:srgbClr val="B3B3B3"/>
              </a:solidFill>
              <a:ln w="7706" cap="flat">
                <a:noFill/>
                <a:prstDash val="solid"/>
                <a:miter/>
              </a:ln>
            </p:spPr>
            <p:txBody>
              <a:bodyPr rtlCol="0" anchor="ctr"/>
              <a:lstStyle/>
              <a:p>
                <a:endParaRPr lang="en-US"/>
              </a:p>
            </p:txBody>
          </p:sp>
          <p:sp>
            <p:nvSpPr>
              <p:cNvPr id="376" name="Graphic 4">
                <a:extLst>
                  <a:ext uri="{FF2B5EF4-FFF2-40B4-BE49-F238E27FC236}">
                    <a16:creationId xmlns:a16="http://schemas.microsoft.com/office/drawing/2014/main" xmlns="" id="{573DC412-A0DB-4B6F-9062-E2D397556606}"/>
                  </a:ext>
                </a:extLst>
              </p:cNvPr>
              <p:cNvSpPr/>
              <p:nvPr/>
            </p:nvSpPr>
            <p:spPr>
              <a:xfrm>
                <a:off x="3803976" y="1040837"/>
                <a:ext cx="106057" cy="106099"/>
              </a:xfrm>
              <a:custGeom>
                <a:avLst/>
                <a:gdLst>
                  <a:gd name="connsiteX0" fmla="*/ 53032 w 106057"/>
                  <a:gd name="connsiteY0" fmla="*/ 106099 h 106099"/>
                  <a:gd name="connsiteX1" fmla="*/ 12397 w 106057"/>
                  <a:gd name="connsiteY1" fmla="*/ 87131 h 106099"/>
                  <a:gd name="connsiteX2" fmla="*/ 18951 w 106057"/>
                  <a:gd name="connsiteY2" fmla="*/ 12414 h 106099"/>
                  <a:gd name="connsiteX3" fmla="*/ 53032 w 106057"/>
                  <a:gd name="connsiteY3" fmla="*/ 0 h 106099"/>
                  <a:gd name="connsiteX4" fmla="*/ 93667 w 106057"/>
                  <a:gd name="connsiteY4" fmla="*/ 18968 h 106099"/>
                  <a:gd name="connsiteX5" fmla="*/ 105850 w 106057"/>
                  <a:gd name="connsiteY5" fmla="*/ 57676 h 106099"/>
                  <a:gd name="connsiteX6" fmla="*/ 87113 w 106057"/>
                  <a:gd name="connsiteY6" fmla="*/ 93685 h 106099"/>
                  <a:gd name="connsiteX7" fmla="*/ 53032 w 106057"/>
                  <a:gd name="connsiteY7" fmla="*/ 106099 h 106099"/>
                  <a:gd name="connsiteX8" fmla="*/ 52955 w 106057"/>
                  <a:gd name="connsiteY8" fmla="*/ 9715 h 106099"/>
                  <a:gd name="connsiteX9" fmla="*/ 25119 w 106057"/>
                  <a:gd name="connsiteY9" fmla="*/ 19894 h 106099"/>
                  <a:gd name="connsiteX10" fmla="*/ 19799 w 106057"/>
                  <a:gd name="connsiteY10" fmla="*/ 80963 h 106099"/>
                  <a:gd name="connsiteX11" fmla="*/ 53032 w 106057"/>
                  <a:gd name="connsiteY11" fmla="*/ 96461 h 106099"/>
                  <a:gd name="connsiteX12" fmla="*/ 80868 w 106057"/>
                  <a:gd name="connsiteY12" fmla="*/ 86283 h 106099"/>
                  <a:gd name="connsiteX13" fmla="*/ 96212 w 106057"/>
                  <a:gd name="connsiteY13" fmla="*/ 56828 h 106099"/>
                  <a:gd name="connsiteX14" fmla="*/ 86265 w 106057"/>
                  <a:gd name="connsiteY14" fmla="*/ 25137 h 106099"/>
                  <a:gd name="connsiteX15" fmla="*/ 5295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7" h="106099">
                    <a:moveTo>
                      <a:pt x="53032" y="106099"/>
                    </a:moveTo>
                    <a:cubicBezTo>
                      <a:pt x="37302" y="106099"/>
                      <a:pt x="22498" y="99160"/>
                      <a:pt x="12397" y="87131"/>
                    </a:cubicBezTo>
                    <a:cubicBezTo>
                      <a:pt x="-6418" y="64770"/>
                      <a:pt x="-3487" y="31228"/>
                      <a:pt x="18951" y="12414"/>
                    </a:cubicBezTo>
                    <a:cubicBezTo>
                      <a:pt x="28512" y="4395"/>
                      <a:pt x="40618" y="0"/>
                      <a:pt x="53032" y="0"/>
                    </a:cubicBezTo>
                    <a:cubicBezTo>
                      <a:pt x="68762" y="0"/>
                      <a:pt x="83566" y="6863"/>
                      <a:pt x="93667" y="18968"/>
                    </a:cubicBezTo>
                    <a:cubicBezTo>
                      <a:pt x="102766" y="29840"/>
                      <a:pt x="107084" y="43565"/>
                      <a:pt x="105850" y="57676"/>
                    </a:cubicBezTo>
                    <a:cubicBezTo>
                      <a:pt x="104617" y="71787"/>
                      <a:pt x="97985" y="84587"/>
                      <a:pt x="87113" y="93685"/>
                    </a:cubicBezTo>
                    <a:cubicBezTo>
                      <a:pt x="77552" y="101704"/>
                      <a:pt x="65446" y="106099"/>
                      <a:pt x="53032" y="106099"/>
                    </a:cubicBezTo>
                    <a:close/>
                    <a:moveTo>
                      <a:pt x="52955" y="9715"/>
                    </a:moveTo>
                    <a:cubicBezTo>
                      <a:pt x="42777" y="9715"/>
                      <a:pt x="32907" y="13340"/>
                      <a:pt x="25119" y="19894"/>
                    </a:cubicBezTo>
                    <a:cubicBezTo>
                      <a:pt x="6768" y="35238"/>
                      <a:pt x="4377" y="62688"/>
                      <a:pt x="19799" y="80963"/>
                    </a:cubicBezTo>
                    <a:cubicBezTo>
                      <a:pt x="28049" y="90832"/>
                      <a:pt x="40155" y="96461"/>
                      <a:pt x="53032" y="96461"/>
                    </a:cubicBezTo>
                    <a:cubicBezTo>
                      <a:pt x="63210" y="96461"/>
                      <a:pt x="73080" y="92837"/>
                      <a:pt x="80868" y="86283"/>
                    </a:cubicBezTo>
                    <a:cubicBezTo>
                      <a:pt x="89735" y="78804"/>
                      <a:pt x="95210" y="68394"/>
                      <a:pt x="96212" y="56828"/>
                    </a:cubicBezTo>
                    <a:cubicBezTo>
                      <a:pt x="97214" y="45262"/>
                      <a:pt x="93667" y="34004"/>
                      <a:pt x="86265" y="25137"/>
                    </a:cubicBezTo>
                    <a:cubicBezTo>
                      <a:pt x="77938" y="15421"/>
                      <a:pt x="65832" y="9715"/>
                      <a:pt x="52955" y="9715"/>
                    </a:cubicBezTo>
                    <a:close/>
                  </a:path>
                </a:pathLst>
              </a:custGeom>
              <a:solidFill>
                <a:srgbClr val="B3B3B3"/>
              </a:solidFill>
              <a:ln w="7706" cap="flat">
                <a:noFill/>
                <a:prstDash val="solid"/>
                <a:miter/>
              </a:ln>
            </p:spPr>
            <p:txBody>
              <a:bodyPr rtlCol="0" anchor="ctr"/>
              <a:lstStyle/>
              <a:p>
                <a:endParaRPr lang="en-US"/>
              </a:p>
            </p:txBody>
          </p:sp>
          <p:sp>
            <p:nvSpPr>
              <p:cNvPr id="377" name="Graphic 4">
                <a:extLst>
                  <a:ext uri="{FF2B5EF4-FFF2-40B4-BE49-F238E27FC236}">
                    <a16:creationId xmlns:a16="http://schemas.microsoft.com/office/drawing/2014/main" xmlns="" id="{3E6730F3-1F27-47C3-9DC6-5D0C77E10BB5}"/>
                  </a:ext>
                </a:extLst>
              </p:cNvPr>
              <p:cNvSpPr/>
              <p:nvPr/>
            </p:nvSpPr>
            <p:spPr>
              <a:xfrm>
                <a:off x="5319345" y="2094506"/>
                <a:ext cx="71015" cy="67777"/>
              </a:xfrm>
              <a:custGeom>
                <a:avLst/>
                <a:gdLst>
                  <a:gd name="connsiteX0" fmla="*/ 24674 w 71015"/>
                  <a:gd name="connsiteY0" fmla="*/ 67777 h 67777"/>
                  <a:gd name="connsiteX1" fmla="*/ 71016 w 71015"/>
                  <a:gd name="connsiteY1" fmla="*/ 12491 h 67777"/>
                  <a:gd name="connsiteX2" fmla="*/ 0 w 71015"/>
                  <a:gd name="connsiteY2" fmla="*/ 0 h 67777"/>
                </a:gdLst>
                <a:ahLst/>
                <a:cxnLst>
                  <a:cxn ang="0">
                    <a:pos x="connsiteX0" y="connsiteY0"/>
                  </a:cxn>
                  <a:cxn ang="0">
                    <a:pos x="connsiteX1" y="connsiteY1"/>
                  </a:cxn>
                  <a:cxn ang="0">
                    <a:pos x="connsiteX2" y="connsiteY2"/>
                  </a:cxn>
                </a:cxnLst>
                <a:rect l="l" t="t" r="r" b="b"/>
                <a:pathLst>
                  <a:path w="71015" h="67777">
                    <a:moveTo>
                      <a:pt x="24674" y="67777"/>
                    </a:moveTo>
                    <a:lnTo>
                      <a:pt x="71016" y="12491"/>
                    </a:lnTo>
                    <a:lnTo>
                      <a:pt x="0" y="0"/>
                    </a:lnTo>
                    <a:close/>
                  </a:path>
                </a:pathLst>
              </a:custGeom>
              <a:solidFill>
                <a:srgbClr val="B3B3B3"/>
              </a:solidFill>
              <a:ln w="7706" cap="flat">
                <a:noFill/>
                <a:prstDash val="solid"/>
                <a:miter/>
              </a:ln>
            </p:spPr>
            <p:txBody>
              <a:bodyPr rtlCol="0" anchor="ctr"/>
              <a:lstStyle/>
              <a:p>
                <a:endParaRPr lang="en-US"/>
              </a:p>
            </p:txBody>
          </p:sp>
          <p:sp>
            <p:nvSpPr>
              <p:cNvPr id="378" name="Graphic 4">
                <a:extLst>
                  <a:ext uri="{FF2B5EF4-FFF2-40B4-BE49-F238E27FC236}">
                    <a16:creationId xmlns:a16="http://schemas.microsoft.com/office/drawing/2014/main" xmlns="" id="{C54C6256-4DD6-44AC-B87C-4C5F4A43AA54}"/>
                  </a:ext>
                </a:extLst>
              </p:cNvPr>
              <p:cNvSpPr/>
              <p:nvPr/>
            </p:nvSpPr>
            <p:spPr>
              <a:xfrm>
                <a:off x="4751528" y="534397"/>
                <a:ext cx="71015" cy="67700"/>
              </a:xfrm>
              <a:custGeom>
                <a:avLst/>
                <a:gdLst>
                  <a:gd name="connsiteX0" fmla="*/ 24674 w 71015"/>
                  <a:gd name="connsiteY0" fmla="*/ 67700 h 67700"/>
                  <a:gd name="connsiteX1" fmla="*/ 71016 w 71015"/>
                  <a:gd name="connsiteY1" fmla="*/ 12491 h 67700"/>
                  <a:gd name="connsiteX2" fmla="*/ 0 w 71015"/>
                  <a:gd name="connsiteY2" fmla="*/ 0 h 67700"/>
                </a:gdLst>
                <a:ahLst/>
                <a:cxnLst>
                  <a:cxn ang="0">
                    <a:pos x="connsiteX0" y="connsiteY0"/>
                  </a:cxn>
                  <a:cxn ang="0">
                    <a:pos x="connsiteX1" y="connsiteY1"/>
                  </a:cxn>
                  <a:cxn ang="0">
                    <a:pos x="connsiteX2" y="connsiteY2"/>
                  </a:cxn>
                </a:cxnLst>
                <a:rect l="l" t="t" r="r" b="b"/>
                <a:pathLst>
                  <a:path w="71015" h="67700">
                    <a:moveTo>
                      <a:pt x="24674" y="67700"/>
                    </a:moveTo>
                    <a:lnTo>
                      <a:pt x="71016" y="12491"/>
                    </a:lnTo>
                    <a:lnTo>
                      <a:pt x="0" y="0"/>
                    </a:lnTo>
                    <a:close/>
                  </a:path>
                </a:pathLst>
              </a:custGeom>
              <a:solidFill>
                <a:srgbClr val="B3B3B3"/>
              </a:solidFill>
              <a:ln w="7706" cap="flat">
                <a:noFill/>
                <a:prstDash val="solid"/>
                <a:miter/>
              </a:ln>
            </p:spPr>
            <p:txBody>
              <a:bodyPr rtlCol="0" anchor="ctr"/>
              <a:lstStyle/>
              <a:p>
                <a:endParaRPr lang="en-US"/>
              </a:p>
            </p:txBody>
          </p:sp>
          <p:sp>
            <p:nvSpPr>
              <p:cNvPr id="379" name="Graphic 4">
                <a:extLst>
                  <a:ext uri="{FF2B5EF4-FFF2-40B4-BE49-F238E27FC236}">
                    <a16:creationId xmlns:a16="http://schemas.microsoft.com/office/drawing/2014/main" xmlns="" id="{564E9725-6A49-4FAC-839F-EB7F0189F832}"/>
                  </a:ext>
                </a:extLst>
              </p:cNvPr>
              <p:cNvSpPr/>
              <p:nvPr/>
            </p:nvSpPr>
            <p:spPr>
              <a:xfrm>
                <a:off x="5797024" y="1197288"/>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endParaRPr lang="en-US"/>
              </a:p>
            </p:txBody>
          </p:sp>
          <p:sp>
            <p:nvSpPr>
              <p:cNvPr id="380" name="Graphic 4">
                <a:extLst>
                  <a:ext uri="{FF2B5EF4-FFF2-40B4-BE49-F238E27FC236}">
                    <a16:creationId xmlns:a16="http://schemas.microsoft.com/office/drawing/2014/main" xmlns="" id="{F90D4BC5-9F55-4562-B73B-DFEAE8B5131A}"/>
                  </a:ext>
                </a:extLst>
              </p:cNvPr>
              <p:cNvSpPr/>
              <p:nvPr/>
            </p:nvSpPr>
            <p:spPr>
              <a:xfrm>
                <a:off x="5797024" y="1293671"/>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endParaRPr lang="en-US"/>
              </a:p>
            </p:txBody>
          </p:sp>
          <p:sp>
            <p:nvSpPr>
              <p:cNvPr id="381" name="Graphic 4">
                <a:extLst>
                  <a:ext uri="{FF2B5EF4-FFF2-40B4-BE49-F238E27FC236}">
                    <a16:creationId xmlns:a16="http://schemas.microsoft.com/office/drawing/2014/main" xmlns="" id="{3B8717AF-EC53-4A14-8E27-D3F27F6B7EA3}"/>
                  </a:ext>
                </a:extLst>
              </p:cNvPr>
              <p:cNvSpPr/>
              <p:nvPr/>
            </p:nvSpPr>
            <p:spPr>
              <a:xfrm>
                <a:off x="5790624" y="2015394"/>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lstStyle/>
              <a:p>
                <a:endParaRPr lang="en-US"/>
              </a:p>
            </p:txBody>
          </p:sp>
          <p:sp>
            <p:nvSpPr>
              <p:cNvPr id="382" name="Graphic 4">
                <a:extLst>
                  <a:ext uri="{FF2B5EF4-FFF2-40B4-BE49-F238E27FC236}">
                    <a16:creationId xmlns:a16="http://schemas.microsoft.com/office/drawing/2014/main" xmlns="" id="{92F83FFD-E139-443F-8A7F-31B97125ADA6}"/>
                  </a:ext>
                </a:extLst>
              </p:cNvPr>
              <p:cNvSpPr/>
              <p:nvPr/>
            </p:nvSpPr>
            <p:spPr>
              <a:xfrm>
                <a:off x="5790624" y="355123"/>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lstStyle/>
              <a:p>
                <a:endParaRPr lang="en-US"/>
              </a:p>
            </p:txBody>
          </p:sp>
          <p:sp>
            <p:nvSpPr>
              <p:cNvPr id="383" name="Graphic 4">
                <a:extLst>
                  <a:ext uri="{FF2B5EF4-FFF2-40B4-BE49-F238E27FC236}">
                    <a16:creationId xmlns:a16="http://schemas.microsoft.com/office/drawing/2014/main" xmlns="" id="{8EC4260F-6CB7-4C5B-B368-AE47E621277F}"/>
                  </a:ext>
                </a:extLst>
              </p:cNvPr>
              <p:cNvSpPr/>
              <p:nvPr/>
            </p:nvSpPr>
            <p:spPr>
              <a:xfrm>
                <a:off x="5797024" y="1100904"/>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endParaRPr lang="en-US"/>
              </a:p>
            </p:txBody>
          </p:sp>
          <p:sp>
            <p:nvSpPr>
              <p:cNvPr id="384" name="Graphic 4">
                <a:extLst>
                  <a:ext uri="{FF2B5EF4-FFF2-40B4-BE49-F238E27FC236}">
                    <a16:creationId xmlns:a16="http://schemas.microsoft.com/office/drawing/2014/main" xmlns="" id="{8420E883-F65D-452A-B1A0-4D7A2F3D1DED}"/>
                  </a:ext>
                </a:extLst>
              </p:cNvPr>
              <p:cNvSpPr/>
              <p:nvPr/>
            </p:nvSpPr>
            <p:spPr>
              <a:xfrm>
                <a:off x="7219142" y="1714939"/>
                <a:ext cx="38568" cy="38536"/>
              </a:xfrm>
              <a:custGeom>
                <a:avLst/>
                <a:gdLst>
                  <a:gd name="connsiteX0" fmla="*/ 34050 w 38568"/>
                  <a:gd name="connsiteY0" fmla="*/ 31660 h 38536"/>
                  <a:gd name="connsiteX1" fmla="*/ 6909 w 38568"/>
                  <a:gd name="connsiteY1" fmla="*/ 34050 h 38536"/>
                  <a:gd name="connsiteX2" fmla="*/ 4518 w 38568"/>
                  <a:gd name="connsiteY2" fmla="*/ 6909 h 38536"/>
                  <a:gd name="connsiteX3" fmla="*/ 31660 w 38568"/>
                  <a:gd name="connsiteY3" fmla="*/ 4518 h 38536"/>
                  <a:gd name="connsiteX4" fmla="*/ 34050 w 38568"/>
                  <a:gd name="connsiteY4" fmla="*/ 31660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31660"/>
                    </a:moveTo>
                    <a:cubicBezTo>
                      <a:pt x="27188" y="39833"/>
                      <a:pt x="15082" y="40836"/>
                      <a:pt x="6909" y="34050"/>
                    </a:cubicBezTo>
                    <a:cubicBezTo>
                      <a:pt x="-1265" y="27188"/>
                      <a:pt x="-2344" y="15082"/>
                      <a:pt x="4518" y="6909"/>
                    </a:cubicBezTo>
                    <a:cubicBezTo>
                      <a:pt x="11380" y="-1265"/>
                      <a:pt x="23486" y="-2344"/>
                      <a:pt x="31660" y="4518"/>
                    </a:cubicBezTo>
                    <a:cubicBezTo>
                      <a:pt x="39833" y="11304"/>
                      <a:pt x="40913" y="23487"/>
                      <a:pt x="34050" y="31660"/>
                    </a:cubicBezTo>
                    <a:close/>
                  </a:path>
                </a:pathLst>
              </a:custGeom>
              <a:solidFill>
                <a:srgbClr val="B3B3B3"/>
              </a:solidFill>
              <a:ln w="7706" cap="flat">
                <a:noFill/>
                <a:prstDash val="solid"/>
                <a:miter/>
              </a:ln>
            </p:spPr>
            <p:txBody>
              <a:bodyPr rtlCol="0" anchor="ctr"/>
              <a:lstStyle/>
              <a:p>
                <a:endParaRPr lang="en-US"/>
              </a:p>
            </p:txBody>
          </p:sp>
          <p:sp>
            <p:nvSpPr>
              <p:cNvPr id="385" name="Graphic 4">
                <a:extLst>
                  <a:ext uri="{FF2B5EF4-FFF2-40B4-BE49-F238E27FC236}">
                    <a16:creationId xmlns:a16="http://schemas.microsoft.com/office/drawing/2014/main" xmlns="" id="{A18881C2-E4ED-4B91-B164-1442B4CE2B1C}"/>
                  </a:ext>
                </a:extLst>
              </p:cNvPr>
              <p:cNvSpPr/>
              <p:nvPr/>
            </p:nvSpPr>
            <p:spPr>
              <a:xfrm>
                <a:off x="7157225" y="1788730"/>
                <a:ext cx="38536" cy="38568"/>
              </a:xfrm>
              <a:custGeom>
                <a:avLst/>
                <a:gdLst>
                  <a:gd name="connsiteX0" fmla="*/ 34050 w 38536"/>
                  <a:gd name="connsiteY0" fmla="*/ 31660 h 38568"/>
                  <a:gd name="connsiteX1" fmla="*/ 6909 w 38536"/>
                  <a:gd name="connsiteY1" fmla="*/ 34050 h 38568"/>
                  <a:gd name="connsiteX2" fmla="*/ 4518 w 38536"/>
                  <a:gd name="connsiteY2" fmla="*/ 6909 h 38568"/>
                  <a:gd name="connsiteX3" fmla="*/ 31660 w 38536"/>
                  <a:gd name="connsiteY3" fmla="*/ 4518 h 38568"/>
                  <a:gd name="connsiteX4" fmla="*/ 34050 w 38536"/>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36" h="38568">
                    <a:moveTo>
                      <a:pt x="34050" y="31660"/>
                    </a:moveTo>
                    <a:cubicBezTo>
                      <a:pt x="27188" y="39833"/>
                      <a:pt x="15082" y="40913"/>
                      <a:pt x="6909" y="34050"/>
                    </a:cubicBezTo>
                    <a:cubicBezTo>
                      <a:pt x="-1265" y="27188"/>
                      <a:pt x="-2344" y="15082"/>
                      <a:pt x="4518" y="6909"/>
                    </a:cubicBezTo>
                    <a:cubicBezTo>
                      <a:pt x="11381" y="-1265"/>
                      <a:pt x="23564" y="-2344"/>
                      <a:pt x="31660" y="4518"/>
                    </a:cubicBezTo>
                    <a:cubicBezTo>
                      <a:pt x="39833" y="11304"/>
                      <a:pt x="40836" y="23487"/>
                      <a:pt x="34050" y="31660"/>
                    </a:cubicBezTo>
                    <a:close/>
                  </a:path>
                </a:pathLst>
              </a:custGeom>
              <a:solidFill>
                <a:srgbClr val="B3B3B3"/>
              </a:solidFill>
              <a:ln w="7706" cap="flat">
                <a:noFill/>
                <a:prstDash val="solid"/>
                <a:miter/>
              </a:ln>
            </p:spPr>
            <p:txBody>
              <a:bodyPr rtlCol="0" anchor="ctr"/>
              <a:lstStyle/>
              <a:p>
                <a:endParaRPr lang="en-US"/>
              </a:p>
            </p:txBody>
          </p:sp>
          <p:sp>
            <p:nvSpPr>
              <p:cNvPr id="386" name="Graphic 4">
                <a:extLst>
                  <a:ext uri="{FF2B5EF4-FFF2-40B4-BE49-F238E27FC236}">
                    <a16:creationId xmlns:a16="http://schemas.microsoft.com/office/drawing/2014/main" xmlns="" id="{A37E38F9-56FA-4EDA-9B4E-DCD000893963}"/>
                  </a:ext>
                </a:extLst>
              </p:cNvPr>
              <p:cNvSpPr/>
              <p:nvPr/>
            </p:nvSpPr>
            <p:spPr>
              <a:xfrm>
                <a:off x="6682685" y="2339993"/>
                <a:ext cx="51444" cy="51444"/>
              </a:xfrm>
              <a:custGeom>
                <a:avLst/>
                <a:gdLst>
                  <a:gd name="connsiteX0" fmla="*/ 45407 w 51444"/>
                  <a:gd name="connsiteY0" fmla="*/ 42278 h 51444"/>
                  <a:gd name="connsiteX1" fmla="*/ 9166 w 51444"/>
                  <a:gd name="connsiteY1" fmla="*/ 45439 h 51444"/>
                  <a:gd name="connsiteX2" fmla="*/ 6005 w 51444"/>
                  <a:gd name="connsiteY2" fmla="*/ 9199 h 51444"/>
                  <a:gd name="connsiteX3" fmla="*/ 42246 w 51444"/>
                  <a:gd name="connsiteY3" fmla="*/ 6037 h 51444"/>
                  <a:gd name="connsiteX4" fmla="*/ 45407 w 51444"/>
                  <a:gd name="connsiteY4" fmla="*/ 42278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44" h="51444">
                    <a:moveTo>
                      <a:pt x="45407" y="42278"/>
                    </a:moveTo>
                    <a:cubicBezTo>
                      <a:pt x="36308" y="53150"/>
                      <a:pt x="20039" y="54538"/>
                      <a:pt x="9166" y="45439"/>
                    </a:cubicBezTo>
                    <a:cubicBezTo>
                      <a:pt x="-1705" y="36340"/>
                      <a:pt x="-3093" y="20071"/>
                      <a:pt x="6005" y="9199"/>
                    </a:cubicBezTo>
                    <a:cubicBezTo>
                      <a:pt x="15104" y="-1674"/>
                      <a:pt x="31373" y="-3139"/>
                      <a:pt x="42246" y="6037"/>
                    </a:cubicBezTo>
                    <a:cubicBezTo>
                      <a:pt x="53118" y="15213"/>
                      <a:pt x="54583" y="31405"/>
                      <a:pt x="45407" y="42278"/>
                    </a:cubicBezTo>
                    <a:close/>
                  </a:path>
                </a:pathLst>
              </a:custGeom>
              <a:solidFill>
                <a:srgbClr val="B3B3B3"/>
              </a:solidFill>
              <a:ln w="7706" cap="flat">
                <a:noFill/>
                <a:prstDash val="solid"/>
                <a:miter/>
              </a:ln>
            </p:spPr>
            <p:txBody>
              <a:bodyPr rtlCol="0" anchor="ctr"/>
              <a:lstStyle/>
              <a:p>
                <a:endParaRPr lang="en-US"/>
              </a:p>
            </p:txBody>
          </p:sp>
          <p:sp>
            <p:nvSpPr>
              <p:cNvPr id="387" name="Graphic 4">
                <a:extLst>
                  <a:ext uri="{FF2B5EF4-FFF2-40B4-BE49-F238E27FC236}">
                    <a16:creationId xmlns:a16="http://schemas.microsoft.com/office/drawing/2014/main" xmlns="" id="{E16C3E32-9635-4C6D-A611-B31BDDA3F2B8}"/>
                  </a:ext>
                </a:extLst>
              </p:cNvPr>
              <p:cNvSpPr/>
              <p:nvPr/>
            </p:nvSpPr>
            <p:spPr>
              <a:xfrm>
                <a:off x="7749925" y="1068219"/>
                <a:ext cx="51412" cy="51444"/>
              </a:xfrm>
              <a:custGeom>
                <a:avLst/>
                <a:gdLst>
                  <a:gd name="connsiteX0" fmla="*/ 45407 w 51412"/>
                  <a:gd name="connsiteY0" fmla="*/ 42246 h 51444"/>
                  <a:gd name="connsiteX1" fmla="*/ 9167 w 51412"/>
                  <a:gd name="connsiteY1" fmla="*/ 45407 h 51444"/>
                  <a:gd name="connsiteX2" fmla="*/ 6005 w 51412"/>
                  <a:gd name="connsiteY2" fmla="*/ 9167 h 51444"/>
                  <a:gd name="connsiteX3" fmla="*/ 42246 w 51412"/>
                  <a:gd name="connsiteY3" fmla="*/ 6005 h 51444"/>
                  <a:gd name="connsiteX4" fmla="*/ 45407 w 51412"/>
                  <a:gd name="connsiteY4" fmla="*/ 42246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42246"/>
                    </a:moveTo>
                    <a:cubicBezTo>
                      <a:pt x="36308" y="53118"/>
                      <a:pt x="20039" y="54583"/>
                      <a:pt x="9167" y="45407"/>
                    </a:cubicBezTo>
                    <a:cubicBezTo>
                      <a:pt x="-1705" y="36308"/>
                      <a:pt x="-3093" y="20039"/>
                      <a:pt x="6005" y="9167"/>
                    </a:cubicBezTo>
                    <a:cubicBezTo>
                      <a:pt x="15104" y="-1705"/>
                      <a:pt x="31374" y="-3093"/>
                      <a:pt x="42246" y="6005"/>
                    </a:cubicBezTo>
                    <a:cubicBezTo>
                      <a:pt x="53118" y="15181"/>
                      <a:pt x="54506" y="31374"/>
                      <a:pt x="45407" y="42246"/>
                    </a:cubicBezTo>
                    <a:close/>
                  </a:path>
                </a:pathLst>
              </a:custGeom>
              <a:solidFill>
                <a:srgbClr val="B3B3B3"/>
              </a:solidFill>
              <a:ln w="7706" cap="flat">
                <a:noFill/>
                <a:prstDash val="solid"/>
                <a:miter/>
              </a:ln>
            </p:spPr>
            <p:txBody>
              <a:bodyPr rtlCol="0" anchor="ctr"/>
              <a:lstStyle/>
              <a:p>
                <a:endParaRPr lang="en-US"/>
              </a:p>
            </p:txBody>
          </p:sp>
          <p:sp>
            <p:nvSpPr>
              <p:cNvPr id="388" name="Graphic 4">
                <a:extLst>
                  <a:ext uri="{FF2B5EF4-FFF2-40B4-BE49-F238E27FC236}">
                    <a16:creationId xmlns:a16="http://schemas.microsoft.com/office/drawing/2014/main" xmlns="" id="{24542E4C-DEA9-44F8-B833-E3485A65154E}"/>
                  </a:ext>
                </a:extLst>
              </p:cNvPr>
              <p:cNvSpPr/>
              <p:nvPr/>
            </p:nvSpPr>
            <p:spPr>
              <a:xfrm>
                <a:off x="7281059" y="1641070"/>
                <a:ext cx="38568" cy="38568"/>
              </a:xfrm>
              <a:custGeom>
                <a:avLst/>
                <a:gdLst>
                  <a:gd name="connsiteX0" fmla="*/ 34050 w 38568"/>
                  <a:gd name="connsiteY0" fmla="*/ 31660 h 38568"/>
                  <a:gd name="connsiteX1" fmla="*/ 6909 w 38568"/>
                  <a:gd name="connsiteY1" fmla="*/ 34050 h 38568"/>
                  <a:gd name="connsiteX2" fmla="*/ 4518 w 38568"/>
                  <a:gd name="connsiteY2" fmla="*/ 6908 h 38568"/>
                  <a:gd name="connsiteX3" fmla="*/ 31660 w 38568"/>
                  <a:gd name="connsiteY3" fmla="*/ 4518 h 38568"/>
                  <a:gd name="connsiteX4" fmla="*/ 34050 w 38568"/>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31660"/>
                    </a:moveTo>
                    <a:cubicBezTo>
                      <a:pt x="27188" y="39833"/>
                      <a:pt x="15082" y="40913"/>
                      <a:pt x="6909" y="34050"/>
                    </a:cubicBezTo>
                    <a:cubicBezTo>
                      <a:pt x="-1265" y="27188"/>
                      <a:pt x="-2344" y="15005"/>
                      <a:pt x="4518" y="6908"/>
                    </a:cubicBezTo>
                    <a:cubicBezTo>
                      <a:pt x="11381" y="-1265"/>
                      <a:pt x="23487" y="-2344"/>
                      <a:pt x="31660" y="4518"/>
                    </a:cubicBezTo>
                    <a:cubicBezTo>
                      <a:pt x="39833" y="11381"/>
                      <a:pt x="40913" y="23564"/>
                      <a:pt x="34050" y="31660"/>
                    </a:cubicBezTo>
                    <a:close/>
                  </a:path>
                </a:pathLst>
              </a:custGeom>
              <a:solidFill>
                <a:srgbClr val="B3B3B3"/>
              </a:solidFill>
              <a:ln w="7706" cap="flat">
                <a:noFill/>
                <a:prstDash val="solid"/>
                <a:miter/>
              </a:ln>
            </p:spPr>
            <p:txBody>
              <a:bodyPr rtlCol="0" anchor="ctr"/>
              <a:lstStyle/>
              <a:p>
                <a:endParaRPr lang="en-US"/>
              </a:p>
            </p:txBody>
          </p:sp>
          <p:sp>
            <p:nvSpPr>
              <p:cNvPr id="389" name="Graphic 4">
                <a:extLst>
                  <a:ext uri="{FF2B5EF4-FFF2-40B4-BE49-F238E27FC236}">
                    <a16:creationId xmlns:a16="http://schemas.microsoft.com/office/drawing/2014/main" xmlns="" id="{1EA91BAE-29F6-41DE-9ABE-E67D0206BB31}"/>
                  </a:ext>
                </a:extLst>
              </p:cNvPr>
              <p:cNvSpPr/>
              <p:nvPr/>
            </p:nvSpPr>
            <p:spPr>
              <a:xfrm>
                <a:off x="7975775" y="3025510"/>
                <a:ext cx="38606" cy="38606"/>
              </a:xfrm>
              <a:custGeom>
                <a:avLst/>
                <a:gdLst>
                  <a:gd name="connsiteX0" fmla="*/ 22657 w 38606"/>
                  <a:gd name="connsiteY0" fmla="*/ 38310 h 38606"/>
                  <a:gd name="connsiteX1" fmla="*/ 296 w 38606"/>
                  <a:gd name="connsiteY1" fmla="*/ 22657 h 38606"/>
                  <a:gd name="connsiteX2" fmla="*/ 15949 w 38606"/>
                  <a:gd name="connsiteY2" fmla="*/ 296 h 38606"/>
                  <a:gd name="connsiteX3" fmla="*/ 38310 w 38606"/>
                  <a:gd name="connsiteY3" fmla="*/ 15949 h 38606"/>
                  <a:gd name="connsiteX4" fmla="*/ 22657 w 38606"/>
                  <a:gd name="connsiteY4" fmla="*/ 38310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6">
                    <a:moveTo>
                      <a:pt x="22657" y="38310"/>
                    </a:moveTo>
                    <a:cubicBezTo>
                      <a:pt x="12171" y="40161"/>
                      <a:pt x="2147" y="33144"/>
                      <a:pt x="296" y="22657"/>
                    </a:cubicBezTo>
                    <a:cubicBezTo>
                      <a:pt x="-1554" y="12171"/>
                      <a:pt x="5463" y="2147"/>
                      <a:pt x="15949" y="296"/>
                    </a:cubicBezTo>
                    <a:cubicBezTo>
                      <a:pt x="26436" y="-1554"/>
                      <a:pt x="36459" y="5462"/>
                      <a:pt x="38310" y="15949"/>
                    </a:cubicBezTo>
                    <a:cubicBezTo>
                      <a:pt x="40161" y="26436"/>
                      <a:pt x="33144" y="36459"/>
                      <a:pt x="22657" y="38310"/>
                    </a:cubicBezTo>
                    <a:close/>
                  </a:path>
                </a:pathLst>
              </a:custGeom>
              <a:solidFill>
                <a:srgbClr val="B3B3B3"/>
              </a:solidFill>
              <a:ln w="7706" cap="flat">
                <a:noFill/>
                <a:prstDash val="solid"/>
                <a:miter/>
              </a:ln>
            </p:spPr>
            <p:txBody>
              <a:bodyPr rtlCol="0" anchor="ctr"/>
              <a:lstStyle/>
              <a:p>
                <a:endParaRPr lang="en-US"/>
              </a:p>
            </p:txBody>
          </p:sp>
          <p:sp>
            <p:nvSpPr>
              <p:cNvPr id="390" name="Graphic 4">
                <a:extLst>
                  <a:ext uri="{FF2B5EF4-FFF2-40B4-BE49-F238E27FC236}">
                    <a16:creationId xmlns:a16="http://schemas.microsoft.com/office/drawing/2014/main" xmlns="" id="{98E095DB-0DBB-448D-9C4E-4A1122010AF8}"/>
                  </a:ext>
                </a:extLst>
              </p:cNvPr>
              <p:cNvSpPr/>
              <p:nvPr/>
            </p:nvSpPr>
            <p:spPr>
              <a:xfrm>
                <a:off x="7880934" y="3042242"/>
                <a:ext cx="38586" cy="38605"/>
              </a:xfrm>
              <a:custGeom>
                <a:avLst/>
                <a:gdLst>
                  <a:gd name="connsiteX0" fmla="*/ 22657 w 38586"/>
                  <a:gd name="connsiteY0" fmla="*/ 38310 h 38605"/>
                  <a:gd name="connsiteX1" fmla="*/ 296 w 38586"/>
                  <a:gd name="connsiteY1" fmla="*/ 22657 h 38605"/>
                  <a:gd name="connsiteX2" fmla="*/ 15949 w 38586"/>
                  <a:gd name="connsiteY2" fmla="*/ 296 h 38605"/>
                  <a:gd name="connsiteX3" fmla="*/ 38310 w 38586"/>
                  <a:gd name="connsiteY3" fmla="*/ 15949 h 38605"/>
                  <a:gd name="connsiteX4" fmla="*/ 22657 w 3858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86" h="38605">
                    <a:moveTo>
                      <a:pt x="22657" y="38310"/>
                    </a:moveTo>
                    <a:cubicBezTo>
                      <a:pt x="12171" y="40160"/>
                      <a:pt x="2147" y="33144"/>
                      <a:pt x="296" y="22657"/>
                    </a:cubicBezTo>
                    <a:cubicBezTo>
                      <a:pt x="-1554" y="12171"/>
                      <a:pt x="5462" y="2147"/>
                      <a:pt x="15949" y="296"/>
                    </a:cubicBezTo>
                    <a:cubicBezTo>
                      <a:pt x="26436" y="-1554"/>
                      <a:pt x="36459" y="5462"/>
                      <a:pt x="38310" y="15949"/>
                    </a:cubicBezTo>
                    <a:cubicBezTo>
                      <a:pt x="40084" y="26435"/>
                      <a:pt x="33144" y="36459"/>
                      <a:pt x="22657" y="38310"/>
                    </a:cubicBezTo>
                    <a:close/>
                  </a:path>
                </a:pathLst>
              </a:custGeom>
              <a:solidFill>
                <a:srgbClr val="B3B3B3"/>
              </a:solidFill>
              <a:ln w="7706" cap="flat">
                <a:noFill/>
                <a:prstDash val="solid"/>
                <a:miter/>
              </a:ln>
            </p:spPr>
            <p:txBody>
              <a:bodyPr rtlCol="0" anchor="ctr"/>
              <a:lstStyle/>
              <a:p>
                <a:endParaRPr lang="en-US"/>
              </a:p>
            </p:txBody>
          </p:sp>
          <p:sp>
            <p:nvSpPr>
              <p:cNvPr id="391" name="Graphic 4">
                <a:extLst>
                  <a:ext uri="{FF2B5EF4-FFF2-40B4-BE49-F238E27FC236}">
                    <a16:creationId xmlns:a16="http://schemas.microsoft.com/office/drawing/2014/main" xmlns="" id="{DCABA980-5043-458D-AD13-07C54F2A6263}"/>
                  </a:ext>
                </a:extLst>
              </p:cNvPr>
              <p:cNvSpPr/>
              <p:nvPr/>
            </p:nvSpPr>
            <p:spPr>
              <a:xfrm>
                <a:off x="7157415" y="3162276"/>
                <a:ext cx="51396" cy="51373"/>
              </a:xfrm>
              <a:custGeom>
                <a:avLst/>
                <a:gdLst>
                  <a:gd name="connsiteX0" fmla="*/ 30159 w 51396"/>
                  <a:gd name="connsiteY0" fmla="*/ 50978 h 51373"/>
                  <a:gd name="connsiteX1" fmla="*/ 396 w 51396"/>
                  <a:gd name="connsiteY1" fmla="*/ 30159 h 51373"/>
                  <a:gd name="connsiteX2" fmla="*/ 21215 w 51396"/>
                  <a:gd name="connsiteY2" fmla="*/ 396 h 51373"/>
                  <a:gd name="connsiteX3" fmla="*/ 50978 w 51396"/>
                  <a:gd name="connsiteY3" fmla="*/ 21215 h 51373"/>
                  <a:gd name="connsiteX4" fmla="*/ 30159 w 51396"/>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96" h="51373">
                    <a:moveTo>
                      <a:pt x="30159" y="50978"/>
                    </a:moveTo>
                    <a:cubicBezTo>
                      <a:pt x="16203" y="53445"/>
                      <a:pt x="2863" y="44115"/>
                      <a:pt x="396" y="30159"/>
                    </a:cubicBezTo>
                    <a:cubicBezTo>
                      <a:pt x="-2072" y="16203"/>
                      <a:pt x="7258" y="2863"/>
                      <a:pt x="21215" y="396"/>
                    </a:cubicBezTo>
                    <a:cubicBezTo>
                      <a:pt x="35171" y="-2072"/>
                      <a:pt x="48510" y="7258"/>
                      <a:pt x="50978" y="21215"/>
                    </a:cubicBezTo>
                    <a:cubicBezTo>
                      <a:pt x="53523" y="35248"/>
                      <a:pt x="44192" y="48588"/>
                      <a:pt x="30159" y="50978"/>
                    </a:cubicBezTo>
                    <a:close/>
                  </a:path>
                </a:pathLst>
              </a:custGeom>
              <a:solidFill>
                <a:srgbClr val="B3B3B3"/>
              </a:solidFill>
              <a:ln w="7706" cap="flat">
                <a:noFill/>
                <a:prstDash val="solid"/>
                <a:miter/>
              </a:ln>
            </p:spPr>
            <p:txBody>
              <a:bodyPr rtlCol="0" anchor="ctr"/>
              <a:lstStyle/>
              <a:p>
                <a:endParaRPr lang="en-US"/>
              </a:p>
            </p:txBody>
          </p:sp>
          <p:sp>
            <p:nvSpPr>
              <p:cNvPr id="392" name="Graphic 4">
                <a:extLst>
                  <a:ext uri="{FF2B5EF4-FFF2-40B4-BE49-F238E27FC236}">
                    <a16:creationId xmlns:a16="http://schemas.microsoft.com/office/drawing/2014/main" xmlns="" id="{59FED79D-D446-489F-9373-74D8F6AF2DE4}"/>
                  </a:ext>
                </a:extLst>
              </p:cNvPr>
              <p:cNvSpPr/>
              <p:nvPr/>
            </p:nvSpPr>
            <p:spPr>
              <a:xfrm>
                <a:off x="8792472" y="2874049"/>
                <a:ext cx="51373" cy="51373"/>
              </a:xfrm>
              <a:custGeom>
                <a:avLst/>
                <a:gdLst>
                  <a:gd name="connsiteX0" fmla="*/ 30159 w 51373"/>
                  <a:gd name="connsiteY0" fmla="*/ 50978 h 51373"/>
                  <a:gd name="connsiteX1" fmla="*/ 396 w 51373"/>
                  <a:gd name="connsiteY1" fmla="*/ 30159 h 51373"/>
                  <a:gd name="connsiteX2" fmla="*/ 21214 w 51373"/>
                  <a:gd name="connsiteY2" fmla="*/ 396 h 51373"/>
                  <a:gd name="connsiteX3" fmla="*/ 50978 w 51373"/>
                  <a:gd name="connsiteY3" fmla="*/ 21215 h 51373"/>
                  <a:gd name="connsiteX4" fmla="*/ 30159 w 51373"/>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50978"/>
                    </a:moveTo>
                    <a:cubicBezTo>
                      <a:pt x="16203" y="53445"/>
                      <a:pt x="2863" y="44115"/>
                      <a:pt x="396" y="30159"/>
                    </a:cubicBezTo>
                    <a:cubicBezTo>
                      <a:pt x="-2072" y="16203"/>
                      <a:pt x="7258" y="2863"/>
                      <a:pt x="21214" y="396"/>
                    </a:cubicBezTo>
                    <a:cubicBezTo>
                      <a:pt x="35171" y="-2072"/>
                      <a:pt x="48510" y="7258"/>
                      <a:pt x="50978" y="21215"/>
                    </a:cubicBezTo>
                    <a:cubicBezTo>
                      <a:pt x="53445" y="35171"/>
                      <a:pt x="44115" y="48511"/>
                      <a:pt x="30159" y="50978"/>
                    </a:cubicBezTo>
                    <a:close/>
                  </a:path>
                </a:pathLst>
              </a:custGeom>
              <a:solidFill>
                <a:srgbClr val="B3B3B3"/>
              </a:solidFill>
              <a:ln w="7706" cap="flat">
                <a:noFill/>
                <a:prstDash val="solid"/>
                <a:miter/>
              </a:ln>
            </p:spPr>
            <p:txBody>
              <a:bodyPr rtlCol="0" anchor="ctr"/>
              <a:lstStyle/>
              <a:p>
                <a:endParaRPr lang="en-US"/>
              </a:p>
            </p:txBody>
          </p:sp>
          <p:sp>
            <p:nvSpPr>
              <p:cNvPr id="393" name="Graphic 4">
                <a:extLst>
                  <a:ext uri="{FF2B5EF4-FFF2-40B4-BE49-F238E27FC236}">
                    <a16:creationId xmlns:a16="http://schemas.microsoft.com/office/drawing/2014/main" xmlns="" id="{58A65EBB-59A8-4A15-9108-F1CB8D2EB211}"/>
                  </a:ext>
                </a:extLst>
              </p:cNvPr>
              <p:cNvSpPr/>
              <p:nvPr/>
            </p:nvSpPr>
            <p:spPr>
              <a:xfrm>
                <a:off x="8070694" y="3008778"/>
                <a:ext cx="38606" cy="38605"/>
              </a:xfrm>
              <a:custGeom>
                <a:avLst/>
                <a:gdLst>
                  <a:gd name="connsiteX0" fmla="*/ 22657 w 38606"/>
                  <a:gd name="connsiteY0" fmla="*/ 38310 h 38605"/>
                  <a:gd name="connsiteX1" fmla="*/ 296 w 38606"/>
                  <a:gd name="connsiteY1" fmla="*/ 22657 h 38605"/>
                  <a:gd name="connsiteX2" fmla="*/ 15949 w 38606"/>
                  <a:gd name="connsiteY2" fmla="*/ 296 h 38605"/>
                  <a:gd name="connsiteX3" fmla="*/ 38310 w 38606"/>
                  <a:gd name="connsiteY3" fmla="*/ 15949 h 38605"/>
                  <a:gd name="connsiteX4" fmla="*/ 22657 w 3860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5">
                    <a:moveTo>
                      <a:pt x="22657" y="38310"/>
                    </a:moveTo>
                    <a:cubicBezTo>
                      <a:pt x="12171" y="40160"/>
                      <a:pt x="2147" y="33144"/>
                      <a:pt x="296" y="22657"/>
                    </a:cubicBezTo>
                    <a:cubicBezTo>
                      <a:pt x="-1554" y="12170"/>
                      <a:pt x="5463" y="2147"/>
                      <a:pt x="15949" y="296"/>
                    </a:cubicBezTo>
                    <a:cubicBezTo>
                      <a:pt x="26436" y="-1555"/>
                      <a:pt x="36459" y="5462"/>
                      <a:pt x="38310" y="15949"/>
                    </a:cubicBezTo>
                    <a:cubicBezTo>
                      <a:pt x="40161" y="26435"/>
                      <a:pt x="33144" y="36459"/>
                      <a:pt x="22657" y="38310"/>
                    </a:cubicBezTo>
                    <a:close/>
                  </a:path>
                </a:pathLst>
              </a:custGeom>
              <a:solidFill>
                <a:srgbClr val="B3B3B3"/>
              </a:solidFill>
              <a:ln w="7706" cap="flat">
                <a:noFill/>
                <a:prstDash val="solid"/>
                <a:miter/>
              </a:ln>
            </p:spPr>
            <p:txBody>
              <a:bodyPr rtlCol="0" anchor="ctr"/>
              <a:lstStyle/>
              <a:p>
                <a:endParaRPr lang="en-US"/>
              </a:p>
            </p:txBody>
          </p:sp>
          <p:sp>
            <p:nvSpPr>
              <p:cNvPr id="394" name="Graphic 4">
                <a:extLst>
                  <a:ext uri="{FF2B5EF4-FFF2-40B4-BE49-F238E27FC236}">
                    <a16:creationId xmlns:a16="http://schemas.microsoft.com/office/drawing/2014/main" xmlns="" id="{11F91A8E-A516-4F27-AA5E-9D172A668FFD}"/>
                  </a:ext>
                </a:extLst>
              </p:cNvPr>
              <p:cNvSpPr/>
              <p:nvPr/>
            </p:nvSpPr>
            <p:spPr>
              <a:xfrm>
                <a:off x="7713079" y="4515864"/>
                <a:ext cx="38571" cy="38628"/>
              </a:xfrm>
              <a:custGeom>
                <a:avLst/>
                <a:gdLst>
                  <a:gd name="connsiteX0" fmla="*/ 9618 w 38571"/>
                  <a:gd name="connsiteY0" fmla="*/ 36047 h 38628"/>
                  <a:gd name="connsiteX1" fmla="*/ 2602 w 38571"/>
                  <a:gd name="connsiteY1" fmla="*/ 9676 h 38628"/>
                  <a:gd name="connsiteX2" fmla="*/ 28895 w 38571"/>
                  <a:gd name="connsiteY2" fmla="*/ 2582 h 38628"/>
                  <a:gd name="connsiteX3" fmla="*/ 35989 w 38571"/>
                  <a:gd name="connsiteY3" fmla="*/ 28953 h 38628"/>
                  <a:gd name="connsiteX4" fmla="*/ 9618 w 38571"/>
                  <a:gd name="connsiteY4" fmla="*/ 36047 h 38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1" h="38628">
                    <a:moveTo>
                      <a:pt x="9618" y="36047"/>
                    </a:moveTo>
                    <a:cubicBezTo>
                      <a:pt x="365" y="30726"/>
                      <a:pt x="-2719" y="18929"/>
                      <a:pt x="2602" y="9676"/>
                    </a:cubicBezTo>
                    <a:cubicBezTo>
                      <a:pt x="7922" y="423"/>
                      <a:pt x="19719" y="-2738"/>
                      <a:pt x="28895" y="2582"/>
                    </a:cubicBezTo>
                    <a:cubicBezTo>
                      <a:pt x="38148" y="7902"/>
                      <a:pt x="41309" y="19700"/>
                      <a:pt x="35989" y="28953"/>
                    </a:cubicBezTo>
                    <a:cubicBezTo>
                      <a:pt x="30592" y="38206"/>
                      <a:pt x="18794" y="41367"/>
                      <a:pt x="9618" y="36047"/>
                    </a:cubicBezTo>
                    <a:close/>
                  </a:path>
                </a:pathLst>
              </a:custGeom>
              <a:solidFill>
                <a:srgbClr val="B3B3B3"/>
              </a:solidFill>
              <a:ln w="7706" cap="flat">
                <a:noFill/>
                <a:prstDash val="solid"/>
                <a:miter/>
              </a:ln>
            </p:spPr>
            <p:txBody>
              <a:bodyPr rtlCol="0" anchor="ctr"/>
              <a:lstStyle/>
              <a:p>
                <a:endParaRPr lang="en-US"/>
              </a:p>
            </p:txBody>
          </p:sp>
          <p:sp>
            <p:nvSpPr>
              <p:cNvPr id="395" name="Graphic 4">
                <a:extLst>
                  <a:ext uri="{FF2B5EF4-FFF2-40B4-BE49-F238E27FC236}">
                    <a16:creationId xmlns:a16="http://schemas.microsoft.com/office/drawing/2014/main" xmlns="" id="{2A430078-80B8-4DCB-824F-229B180CC26A}"/>
                  </a:ext>
                </a:extLst>
              </p:cNvPr>
              <p:cNvSpPr/>
              <p:nvPr/>
            </p:nvSpPr>
            <p:spPr>
              <a:xfrm>
                <a:off x="7629538" y="4467749"/>
                <a:ext cx="38605" cy="38554"/>
              </a:xfrm>
              <a:custGeom>
                <a:avLst/>
                <a:gdLst>
                  <a:gd name="connsiteX0" fmla="*/ 9653 w 38605"/>
                  <a:gd name="connsiteY0" fmla="*/ 35970 h 38554"/>
                  <a:gd name="connsiteX1" fmla="*/ 2636 w 38605"/>
                  <a:gd name="connsiteY1" fmla="*/ 9676 h 38554"/>
                  <a:gd name="connsiteX2" fmla="*/ 28929 w 38605"/>
                  <a:gd name="connsiteY2" fmla="*/ 2582 h 38554"/>
                  <a:gd name="connsiteX3" fmla="*/ 36024 w 38605"/>
                  <a:gd name="connsiteY3" fmla="*/ 28953 h 38554"/>
                  <a:gd name="connsiteX4" fmla="*/ 9653 w 38605"/>
                  <a:gd name="connsiteY4" fmla="*/ 35970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35970"/>
                    </a:moveTo>
                    <a:cubicBezTo>
                      <a:pt x="400" y="30649"/>
                      <a:pt x="-2762" y="18852"/>
                      <a:pt x="2636" y="9676"/>
                    </a:cubicBezTo>
                    <a:cubicBezTo>
                      <a:pt x="7956" y="423"/>
                      <a:pt x="19754" y="-2738"/>
                      <a:pt x="28929" y="2582"/>
                    </a:cubicBezTo>
                    <a:cubicBezTo>
                      <a:pt x="38182" y="7902"/>
                      <a:pt x="41344" y="19700"/>
                      <a:pt x="36024" y="28953"/>
                    </a:cubicBezTo>
                    <a:cubicBezTo>
                      <a:pt x="30703" y="38128"/>
                      <a:pt x="18906" y="41290"/>
                      <a:pt x="9653" y="35970"/>
                    </a:cubicBezTo>
                    <a:close/>
                  </a:path>
                </a:pathLst>
              </a:custGeom>
              <a:solidFill>
                <a:srgbClr val="B3B3B3"/>
              </a:solidFill>
              <a:ln w="7706" cap="flat">
                <a:noFill/>
                <a:prstDash val="solid"/>
                <a:miter/>
              </a:ln>
            </p:spPr>
            <p:txBody>
              <a:bodyPr rtlCol="0" anchor="ctr"/>
              <a:lstStyle/>
              <a:p>
                <a:endParaRPr lang="en-US"/>
              </a:p>
            </p:txBody>
          </p:sp>
          <p:sp>
            <p:nvSpPr>
              <p:cNvPr id="396" name="Graphic 4">
                <a:extLst>
                  <a:ext uri="{FF2B5EF4-FFF2-40B4-BE49-F238E27FC236}">
                    <a16:creationId xmlns:a16="http://schemas.microsoft.com/office/drawing/2014/main" xmlns="" id="{45B5EF03-4241-400C-B66A-AFA38EDF21C8}"/>
                  </a:ext>
                </a:extLst>
              </p:cNvPr>
              <p:cNvSpPr/>
              <p:nvPr/>
            </p:nvSpPr>
            <p:spPr>
              <a:xfrm>
                <a:off x="6992584" y="4097241"/>
                <a:ext cx="51385" cy="51385"/>
              </a:xfrm>
              <a:custGeom>
                <a:avLst/>
                <a:gdLst>
                  <a:gd name="connsiteX0" fmla="*/ 12863 w 51385"/>
                  <a:gd name="connsiteY0" fmla="*/ 47930 h 51385"/>
                  <a:gd name="connsiteX1" fmla="*/ 3456 w 51385"/>
                  <a:gd name="connsiteY1" fmla="*/ 12846 h 51385"/>
                  <a:gd name="connsiteX2" fmla="*/ 38540 w 51385"/>
                  <a:gd name="connsiteY2" fmla="*/ 3439 h 51385"/>
                  <a:gd name="connsiteX3" fmla="*/ 47947 w 51385"/>
                  <a:gd name="connsiteY3" fmla="*/ 38523 h 51385"/>
                  <a:gd name="connsiteX4" fmla="*/ 12863 w 51385"/>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5" h="51385">
                    <a:moveTo>
                      <a:pt x="12863" y="47930"/>
                    </a:moveTo>
                    <a:cubicBezTo>
                      <a:pt x="526" y="40836"/>
                      <a:pt x="-3638" y="25106"/>
                      <a:pt x="3456" y="12846"/>
                    </a:cubicBezTo>
                    <a:cubicBezTo>
                      <a:pt x="10550" y="586"/>
                      <a:pt x="26280" y="-3655"/>
                      <a:pt x="38540" y="3439"/>
                    </a:cubicBezTo>
                    <a:cubicBezTo>
                      <a:pt x="50800" y="10533"/>
                      <a:pt x="55041" y="26263"/>
                      <a:pt x="47947" y="38523"/>
                    </a:cubicBezTo>
                    <a:cubicBezTo>
                      <a:pt x="40853" y="50860"/>
                      <a:pt x="25123" y="55024"/>
                      <a:pt x="12863" y="47930"/>
                    </a:cubicBezTo>
                    <a:close/>
                  </a:path>
                </a:pathLst>
              </a:custGeom>
              <a:solidFill>
                <a:srgbClr val="B3B3B3"/>
              </a:solidFill>
              <a:ln w="7706" cap="flat">
                <a:noFill/>
                <a:prstDash val="solid"/>
                <a:miter/>
              </a:ln>
            </p:spPr>
            <p:txBody>
              <a:bodyPr rtlCol="0" anchor="ctr"/>
              <a:lstStyle/>
              <a:p>
                <a:endParaRPr lang="en-US"/>
              </a:p>
            </p:txBody>
          </p:sp>
          <p:sp>
            <p:nvSpPr>
              <p:cNvPr id="397" name="Graphic 4">
                <a:extLst>
                  <a:ext uri="{FF2B5EF4-FFF2-40B4-BE49-F238E27FC236}">
                    <a16:creationId xmlns:a16="http://schemas.microsoft.com/office/drawing/2014/main" xmlns="" id="{B1EEAF64-1625-47C7-A08A-BD3DDEBB2653}"/>
                  </a:ext>
                </a:extLst>
              </p:cNvPr>
              <p:cNvSpPr/>
              <p:nvPr/>
            </p:nvSpPr>
            <p:spPr>
              <a:xfrm>
                <a:off x="8430417" y="4927376"/>
                <a:ext cx="51368" cy="51385"/>
              </a:xfrm>
              <a:custGeom>
                <a:avLst/>
                <a:gdLst>
                  <a:gd name="connsiteX0" fmla="*/ 12846 w 51368"/>
                  <a:gd name="connsiteY0" fmla="*/ 47930 h 51385"/>
                  <a:gd name="connsiteX1" fmla="*/ 3439 w 51368"/>
                  <a:gd name="connsiteY1" fmla="*/ 12846 h 51385"/>
                  <a:gd name="connsiteX2" fmla="*/ 38523 w 51368"/>
                  <a:gd name="connsiteY2" fmla="*/ 3439 h 51385"/>
                  <a:gd name="connsiteX3" fmla="*/ 47930 w 51368"/>
                  <a:gd name="connsiteY3" fmla="*/ 38523 h 51385"/>
                  <a:gd name="connsiteX4" fmla="*/ 12846 w 51368"/>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85">
                    <a:moveTo>
                      <a:pt x="12846" y="47930"/>
                    </a:moveTo>
                    <a:cubicBezTo>
                      <a:pt x="586" y="40836"/>
                      <a:pt x="-3655" y="25106"/>
                      <a:pt x="3439" y="12846"/>
                    </a:cubicBezTo>
                    <a:cubicBezTo>
                      <a:pt x="10533" y="586"/>
                      <a:pt x="26263" y="-3655"/>
                      <a:pt x="38523" y="3439"/>
                    </a:cubicBezTo>
                    <a:cubicBezTo>
                      <a:pt x="50783" y="10533"/>
                      <a:pt x="55024" y="26263"/>
                      <a:pt x="47930" y="38523"/>
                    </a:cubicBezTo>
                    <a:cubicBezTo>
                      <a:pt x="40836" y="50860"/>
                      <a:pt x="25107" y="55024"/>
                      <a:pt x="12846" y="47930"/>
                    </a:cubicBezTo>
                    <a:close/>
                  </a:path>
                </a:pathLst>
              </a:custGeom>
              <a:solidFill>
                <a:srgbClr val="B3B3B3"/>
              </a:solidFill>
              <a:ln w="7706" cap="flat">
                <a:noFill/>
                <a:prstDash val="solid"/>
                <a:miter/>
              </a:ln>
            </p:spPr>
            <p:txBody>
              <a:bodyPr rtlCol="0" anchor="ctr"/>
              <a:lstStyle/>
              <a:p>
                <a:endParaRPr lang="en-US"/>
              </a:p>
            </p:txBody>
          </p:sp>
          <p:sp>
            <p:nvSpPr>
              <p:cNvPr id="398" name="Graphic 4">
                <a:extLst>
                  <a:ext uri="{FF2B5EF4-FFF2-40B4-BE49-F238E27FC236}">
                    <a16:creationId xmlns:a16="http://schemas.microsoft.com/office/drawing/2014/main" xmlns="" id="{7E658B7B-607C-4195-919F-9BA39CF2C65B}"/>
                  </a:ext>
                </a:extLst>
              </p:cNvPr>
              <p:cNvSpPr/>
              <p:nvPr/>
            </p:nvSpPr>
            <p:spPr>
              <a:xfrm>
                <a:off x="7796451" y="4564079"/>
                <a:ext cx="38605" cy="38605"/>
              </a:xfrm>
              <a:custGeom>
                <a:avLst/>
                <a:gdLst>
                  <a:gd name="connsiteX0" fmla="*/ 9676 w 38605"/>
                  <a:gd name="connsiteY0" fmla="*/ 36024 h 38605"/>
                  <a:gd name="connsiteX1" fmla="*/ 2582 w 38605"/>
                  <a:gd name="connsiteY1" fmla="*/ 9653 h 38605"/>
                  <a:gd name="connsiteX2" fmla="*/ 28953 w 38605"/>
                  <a:gd name="connsiteY2" fmla="*/ 2636 h 38605"/>
                  <a:gd name="connsiteX3" fmla="*/ 35969 w 38605"/>
                  <a:gd name="connsiteY3" fmla="*/ 28930 h 38605"/>
                  <a:gd name="connsiteX4" fmla="*/ 9676 w 38605"/>
                  <a:gd name="connsiteY4" fmla="*/ 36024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9676" y="36024"/>
                    </a:moveTo>
                    <a:cubicBezTo>
                      <a:pt x="423" y="30703"/>
                      <a:pt x="-2738" y="18906"/>
                      <a:pt x="2582" y="9653"/>
                    </a:cubicBezTo>
                    <a:cubicBezTo>
                      <a:pt x="7903" y="400"/>
                      <a:pt x="19700" y="-2762"/>
                      <a:pt x="28953" y="2636"/>
                    </a:cubicBezTo>
                    <a:cubicBezTo>
                      <a:pt x="38206" y="7956"/>
                      <a:pt x="41367" y="19754"/>
                      <a:pt x="35969" y="28930"/>
                    </a:cubicBezTo>
                    <a:cubicBezTo>
                      <a:pt x="30649" y="38182"/>
                      <a:pt x="18852" y="41344"/>
                      <a:pt x="9676" y="36024"/>
                    </a:cubicBezTo>
                    <a:close/>
                  </a:path>
                </a:pathLst>
              </a:custGeom>
              <a:solidFill>
                <a:srgbClr val="B3B3B3"/>
              </a:solidFill>
              <a:ln w="7706" cap="flat">
                <a:noFill/>
                <a:prstDash val="solid"/>
                <a:miter/>
              </a:ln>
            </p:spPr>
            <p:txBody>
              <a:bodyPr rtlCol="0" anchor="ctr"/>
              <a:lstStyle/>
              <a:p>
                <a:endParaRPr lang="en-US"/>
              </a:p>
            </p:txBody>
          </p:sp>
          <p:sp>
            <p:nvSpPr>
              <p:cNvPr id="399" name="Graphic 4">
                <a:extLst>
                  <a:ext uri="{FF2B5EF4-FFF2-40B4-BE49-F238E27FC236}">
                    <a16:creationId xmlns:a16="http://schemas.microsoft.com/office/drawing/2014/main" xmlns="" id="{BF8CBD2C-2CF9-4E75-8C66-AF03417B7C9E}"/>
                  </a:ext>
                </a:extLst>
              </p:cNvPr>
              <p:cNvSpPr/>
              <p:nvPr/>
            </p:nvSpPr>
            <p:spPr>
              <a:xfrm>
                <a:off x="6553751" y="5488761"/>
                <a:ext cx="38480" cy="38479"/>
              </a:xfrm>
              <a:custGeom>
                <a:avLst/>
                <a:gdLst>
                  <a:gd name="connsiteX0" fmla="*/ 1158 w 38480"/>
                  <a:gd name="connsiteY0" fmla="*/ 25833 h 38479"/>
                  <a:gd name="connsiteX1" fmla="*/ 12648 w 38480"/>
                  <a:gd name="connsiteY1" fmla="*/ 1159 h 38479"/>
                  <a:gd name="connsiteX2" fmla="*/ 37322 w 38480"/>
                  <a:gd name="connsiteY2" fmla="*/ 12647 h 38479"/>
                  <a:gd name="connsiteX3" fmla="*/ 25833 w 38480"/>
                  <a:gd name="connsiteY3" fmla="*/ 37321 h 38479"/>
                  <a:gd name="connsiteX4" fmla="*/ 1158 w 38480"/>
                  <a:gd name="connsiteY4" fmla="*/ 25833 h 38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80" h="38479">
                    <a:moveTo>
                      <a:pt x="1158" y="25833"/>
                    </a:moveTo>
                    <a:cubicBezTo>
                      <a:pt x="-2465" y="15809"/>
                      <a:pt x="2701" y="4782"/>
                      <a:pt x="12648" y="1159"/>
                    </a:cubicBezTo>
                    <a:cubicBezTo>
                      <a:pt x="22672" y="-2466"/>
                      <a:pt x="33698" y="2700"/>
                      <a:pt x="37322" y="12647"/>
                    </a:cubicBezTo>
                    <a:cubicBezTo>
                      <a:pt x="40946" y="22671"/>
                      <a:pt x="35780" y="33698"/>
                      <a:pt x="25833" y="37321"/>
                    </a:cubicBezTo>
                    <a:cubicBezTo>
                      <a:pt x="15809" y="40946"/>
                      <a:pt x="4783" y="35780"/>
                      <a:pt x="1158" y="25833"/>
                    </a:cubicBezTo>
                    <a:close/>
                  </a:path>
                </a:pathLst>
              </a:custGeom>
              <a:solidFill>
                <a:srgbClr val="B3B3B3"/>
              </a:solidFill>
              <a:ln w="7706" cap="flat">
                <a:noFill/>
                <a:prstDash val="solid"/>
                <a:miter/>
              </a:ln>
            </p:spPr>
            <p:txBody>
              <a:bodyPr rtlCol="0" anchor="ctr"/>
              <a:lstStyle/>
              <a:p>
                <a:endParaRPr lang="en-US"/>
              </a:p>
            </p:txBody>
          </p:sp>
          <p:sp>
            <p:nvSpPr>
              <p:cNvPr id="400" name="Graphic 4">
                <a:extLst>
                  <a:ext uri="{FF2B5EF4-FFF2-40B4-BE49-F238E27FC236}">
                    <a16:creationId xmlns:a16="http://schemas.microsoft.com/office/drawing/2014/main" xmlns="" id="{17012A29-E9BF-46D6-A5D1-65D5F96FEF0C}"/>
                  </a:ext>
                </a:extLst>
              </p:cNvPr>
              <p:cNvSpPr/>
              <p:nvPr/>
            </p:nvSpPr>
            <p:spPr>
              <a:xfrm>
                <a:off x="6520749" y="5398160"/>
                <a:ext cx="38557" cy="38519"/>
              </a:xfrm>
              <a:custGeom>
                <a:avLst/>
                <a:gdLst>
                  <a:gd name="connsiteX0" fmla="*/ 1159 w 38557"/>
                  <a:gd name="connsiteY0" fmla="*/ 25833 h 38519"/>
                  <a:gd name="connsiteX1" fmla="*/ 12647 w 38557"/>
                  <a:gd name="connsiteY1" fmla="*/ 1159 h 38519"/>
                  <a:gd name="connsiteX2" fmla="*/ 37399 w 38557"/>
                  <a:gd name="connsiteY2" fmla="*/ 12647 h 38519"/>
                  <a:gd name="connsiteX3" fmla="*/ 25910 w 38557"/>
                  <a:gd name="connsiteY3" fmla="*/ 37321 h 38519"/>
                  <a:gd name="connsiteX4" fmla="*/ 1159 w 38557"/>
                  <a:gd name="connsiteY4" fmla="*/ 25833 h 38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7" h="38519">
                    <a:moveTo>
                      <a:pt x="1159" y="25833"/>
                    </a:moveTo>
                    <a:cubicBezTo>
                      <a:pt x="-2466" y="15809"/>
                      <a:pt x="2701" y="4782"/>
                      <a:pt x="12647" y="1159"/>
                    </a:cubicBezTo>
                    <a:cubicBezTo>
                      <a:pt x="22671" y="-2466"/>
                      <a:pt x="33698" y="2700"/>
                      <a:pt x="37399" y="12647"/>
                    </a:cubicBezTo>
                    <a:cubicBezTo>
                      <a:pt x="41023" y="22671"/>
                      <a:pt x="35857" y="33698"/>
                      <a:pt x="25910" y="37321"/>
                    </a:cubicBezTo>
                    <a:cubicBezTo>
                      <a:pt x="15886" y="41023"/>
                      <a:pt x="4782" y="35857"/>
                      <a:pt x="1159" y="25833"/>
                    </a:cubicBezTo>
                    <a:close/>
                  </a:path>
                </a:pathLst>
              </a:custGeom>
              <a:solidFill>
                <a:srgbClr val="B3B3B3"/>
              </a:solidFill>
              <a:ln w="7706" cap="flat">
                <a:noFill/>
                <a:prstDash val="solid"/>
                <a:miter/>
              </a:ln>
            </p:spPr>
            <p:txBody>
              <a:bodyPr rtlCol="0" anchor="ctr"/>
              <a:lstStyle/>
              <a:p>
                <a:endParaRPr lang="en-US"/>
              </a:p>
            </p:txBody>
          </p:sp>
          <p:sp>
            <p:nvSpPr>
              <p:cNvPr id="401" name="Graphic 4">
                <a:extLst>
                  <a:ext uri="{FF2B5EF4-FFF2-40B4-BE49-F238E27FC236}">
                    <a16:creationId xmlns:a16="http://schemas.microsoft.com/office/drawing/2014/main" xmlns="" id="{B059E4B2-FB3C-48A8-9D0B-B7238001C56D}"/>
                  </a:ext>
                </a:extLst>
              </p:cNvPr>
              <p:cNvSpPr/>
              <p:nvPr/>
            </p:nvSpPr>
            <p:spPr>
              <a:xfrm>
                <a:off x="6265277" y="4707495"/>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2"/>
                      <a:pt x="34485" y="49829"/>
                    </a:cubicBezTo>
                    <a:cubicBezTo>
                      <a:pt x="21145" y="54687"/>
                      <a:pt x="6418" y="47825"/>
                      <a:pt x="1560" y="34485"/>
                    </a:cubicBezTo>
                    <a:close/>
                  </a:path>
                </a:pathLst>
              </a:custGeom>
              <a:solidFill>
                <a:srgbClr val="B3B3B3"/>
              </a:solidFill>
              <a:ln w="7706" cap="flat">
                <a:noFill/>
                <a:prstDash val="solid"/>
                <a:miter/>
              </a:ln>
            </p:spPr>
            <p:txBody>
              <a:bodyPr rtlCol="0" anchor="ctr"/>
              <a:lstStyle/>
              <a:p>
                <a:endParaRPr lang="en-US"/>
              </a:p>
            </p:txBody>
          </p:sp>
          <p:sp>
            <p:nvSpPr>
              <p:cNvPr id="402" name="Graphic 4">
                <a:extLst>
                  <a:ext uri="{FF2B5EF4-FFF2-40B4-BE49-F238E27FC236}">
                    <a16:creationId xmlns:a16="http://schemas.microsoft.com/office/drawing/2014/main" xmlns="" id="{EA0275E1-4978-4A9D-8341-9F4594B2D00F}"/>
                  </a:ext>
                </a:extLst>
              </p:cNvPr>
              <p:cNvSpPr/>
              <p:nvPr/>
            </p:nvSpPr>
            <p:spPr>
              <a:xfrm>
                <a:off x="6833094" y="6267604"/>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1"/>
                      <a:pt x="34485" y="49829"/>
                    </a:cubicBezTo>
                    <a:cubicBezTo>
                      <a:pt x="21223" y="54687"/>
                      <a:pt x="6418" y="47825"/>
                      <a:pt x="1560" y="34485"/>
                    </a:cubicBezTo>
                    <a:close/>
                  </a:path>
                </a:pathLst>
              </a:custGeom>
              <a:solidFill>
                <a:srgbClr val="B3B3B3"/>
              </a:solidFill>
              <a:ln w="7706" cap="flat">
                <a:noFill/>
                <a:prstDash val="solid"/>
                <a:miter/>
              </a:ln>
            </p:spPr>
            <p:txBody>
              <a:bodyPr rtlCol="0" anchor="ctr"/>
              <a:lstStyle/>
              <a:p>
                <a:endParaRPr lang="en-US"/>
              </a:p>
            </p:txBody>
          </p:sp>
          <p:sp>
            <p:nvSpPr>
              <p:cNvPr id="403" name="Graphic 4">
                <a:extLst>
                  <a:ext uri="{FF2B5EF4-FFF2-40B4-BE49-F238E27FC236}">
                    <a16:creationId xmlns:a16="http://schemas.microsoft.com/office/drawing/2014/main" xmlns="" id="{69EA8A07-4384-488A-B013-D9E789D15FD9}"/>
                  </a:ext>
                </a:extLst>
              </p:cNvPr>
              <p:cNvSpPr/>
              <p:nvPr/>
            </p:nvSpPr>
            <p:spPr>
              <a:xfrm>
                <a:off x="6586676" y="5579207"/>
                <a:ext cx="38479" cy="38565"/>
              </a:xfrm>
              <a:custGeom>
                <a:avLst/>
                <a:gdLst>
                  <a:gd name="connsiteX0" fmla="*/ 1158 w 38479"/>
                  <a:gd name="connsiteY0" fmla="*/ 25910 h 38565"/>
                  <a:gd name="connsiteX1" fmla="*/ 12647 w 38479"/>
                  <a:gd name="connsiteY1" fmla="*/ 1159 h 38565"/>
                  <a:gd name="connsiteX2" fmla="*/ 37322 w 38479"/>
                  <a:gd name="connsiteY2" fmla="*/ 12647 h 38565"/>
                  <a:gd name="connsiteX3" fmla="*/ 25833 w 38479"/>
                  <a:gd name="connsiteY3" fmla="*/ 37399 h 38565"/>
                  <a:gd name="connsiteX4" fmla="*/ 1158 w 38479"/>
                  <a:gd name="connsiteY4" fmla="*/ 25910 h 3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79" h="38565">
                    <a:moveTo>
                      <a:pt x="1158" y="25910"/>
                    </a:moveTo>
                    <a:cubicBezTo>
                      <a:pt x="-2465" y="15886"/>
                      <a:pt x="2701" y="4860"/>
                      <a:pt x="12647" y="1159"/>
                    </a:cubicBezTo>
                    <a:cubicBezTo>
                      <a:pt x="22671" y="-2466"/>
                      <a:pt x="33698" y="2701"/>
                      <a:pt x="37322" y="12647"/>
                    </a:cubicBezTo>
                    <a:cubicBezTo>
                      <a:pt x="40945" y="22671"/>
                      <a:pt x="35779" y="33698"/>
                      <a:pt x="25833" y="37399"/>
                    </a:cubicBezTo>
                    <a:cubicBezTo>
                      <a:pt x="15809" y="41023"/>
                      <a:pt x="4783" y="35934"/>
                      <a:pt x="1158" y="25910"/>
                    </a:cubicBezTo>
                    <a:close/>
                  </a:path>
                </a:pathLst>
              </a:custGeom>
              <a:solidFill>
                <a:srgbClr val="B3B3B3"/>
              </a:solidFill>
              <a:ln w="7706" cap="flat">
                <a:noFill/>
                <a:prstDash val="solid"/>
                <a:miter/>
              </a:ln>
            </p:spPr>
            <p:txBody>
              <a:bodyPr rtlCol="0" anchor="ctr"/>
              <a:lstStyle/>
              <a:p>
                <a:endParaRPr lang="en-US"/>
              </a:p>
            </p:txBody>
          </p:sp>
          <p:sp>
            <p:nvSpPr>
              <p:cNvPr id="404" name="Graphic 4">
                <a:extLst>
                  <a:ext uri="{FF2B5EF4-FFF2-40B4-BE49-F238E27FC236}">
                    <a16:creationId xmlns:a16="http://schemas.microsoft.com/office/drawing/2014/main" xmlns="" id="{9F9EBA54-04D3-4191-8DCE-C686ADF93CB9}"/>
                  </a:ext>
                </a:extLst>
              </p:cNvPr>
              <p:cNvSpPr/>
              <p:nvPr/>
            </p:nvSpPr>
            <p:spPr>
              <a:xfrm>
                <a:off x="5040330" y="5488721"/>
                <a:ext cx="38559" cy="38558"/>
              </a:xfrm>
              <a:custGeom>
                <a:avLst/>
                <a:gdLst>
                  <a:gd name="connsiteX0" fmla="*/ 1198 w 38559"/>
                  <a:gd name="connsiteY0" fmla="*/ 12687 h 38558"/>
                  <a:gd name="connsiteX1" fmla="*/ 25872 w 38559"/>
                  <a:gd name="connsiteY1" fmla="*/ 1198 h 38558"/>
                  <a:gd name="connsiteX2" fmla="*/ 37361 w 38559"/>
                  <a:gd name="connsiteY2" fmla="*/ 25872 h 38558"/>
                  <a:gd name="connsiteX3" fmla="*/ 12687 w 38559"/>
                  <a:gd name="connsiteY3" fmla="*/ 37361 h 38558"/>
                  <a:gd name="connsiteX4" fmla="*/ 1198 w 3855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9" h="38558">
                    <a:moveTo>
                      <a:pt x="1198" y="12687"/>
                    </a:moveTo>
                    <a:cubicBezTo>
                      <a:pt x="4822" y="2663"/>
                      <a:pt x="15925" y="-2503"/>
                      <a:pt x="25872" y="1198"/>
                    </a:cubicBezTo>
                    <a:cubicBezTo>
                      <a:pt x="35896" y="4822"/>
                      <a:pt x="41062" y="15925"/>
                      <a:pt x="37361" y="25872"/>
                    </a:cubicBezTo>
                    <a:cubicBezTo>
                      <a:pt x="33737" y="35896"/>
                      <a:pt x="22634" y="41062"/>
                      <a:pt x="12687" y="37361"/>
                    </a:cubicBezTo>
                    <a:cubicBezTo>
                      <a:pt x="2663" y="33737"/>
                      <a:pt x="-2503" y="22634"/>
                      <a:pt x="1198" y="12687"/>
                    </a:cubicBezTo>
                    <a:close/>
                  </a:path>
                </a:pathLst>
              </a:custGeom>
              <a:solidFill>
                <a:srgbClr val="B3B3B3"/>
              </a:solidFill>
              <a:ln w="7706" cap="flat">
                <a:noFill/>
                <a:prstDash val="solid"/>
                <a:miter/>
              </a:ln>
            </p:spPr>
            <p:txBody>
              <a:bodyPr rtlCol="0" anchor="ctr"/>
              <a:lstStyle/>
              <a:p>
                <a:endParaRPr lang="en-US"/>
              </a:p>
            </p:txBody>
          </p:sp>
          <p:sp>
            <p:nvSpPr>
              <p:cNvPr id="405" name="Graphic 4">
                <a:extLst>
                  <a:ext uri="{FF2B5EF4-FFF2-40B4-BE49-F238E27FC236}">
                    <a16:creationId xmlns:a16="http://schemas.microsoft.com/office/drawing/2014/main" xmlns="" id="{A8BD2C30-9015-47A1-8E0F-84417F794DD1}"/>
                  </a:ext>
                </a:extLst>
              </p:cNvPr>
              <p:cNvSpPr/>
              <p:nvPr/>
            </p:nvSpPr>
            <p:spPr>
              <a:xfrm>
                <a:off x="5073294" y="5398120"/>
                <a:ext cx="38519" cy="38558"/>
              </a:xfrm>
              <a:custGeom>
                <a:avLst/>
                <a:gdLst>
                  <a:gd name="connsiteX0" fmla="*/ 1158 w 38519"/>
                  <a:gd name="connsiteY0" fmla="*/ 12687 h 38558"/>
                  <a:gd name="connsiteX1" fmla="*/ 25833 w 38519"/>
                  <a:gd name="connsiteY1" fmla="*/ 1198 h 38558"/>
                  <a:gd name="connsiteX2" fmla="*/ 37322 w 38519"/>
                  <a:gd name="connsiteY2" fmla="*/ 25872 h 38558"/>
                  <a:gd name="connsiteX3" fmla="*/ 12647 w 38519"/>
                  <a:gd name="connsiteY3" fmla="*/ 37361 h 38558"/>
                  <a:gd name="connsiteX4" fmla="*/ 1158 w 3851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558">
                    <a:moveTo>
                      <a:pt x="1158" y="12687"/>
                    </a:moveTo>
                    <a:cubicBezTo>
                      <a:pt x="4783" y="2663"/>
                      <a:pt x="15886" y="-2503"/>
                      <a:pt x="25833" y="1198"/>
                    </a:cubicBezTo>
                    <a:cubicBezTo>
                      <a:pt x="35857" y="4822"/>
                      <a:pt x="41023" y="15925"/>
                      <a:pt x="37322" y="25872"/>
                    </a:cubicBezTo>
                    <a:cubicBezTo>
                      <a:pt x="33698" y="35896"/>
                      <a:pt x="22594" y="41062"/>
                      <a:pt x="12647" y="37361"/>
                    </a:cubicBezTo>
                    <a:cubicBezTo>
                      <a:pt x="2700" y="33737"/>
                      <a:pt x="-2466" y="22711"/>
                      <a:pt x="1158" y="12687"/>
                    </a:cubicBezTo>
                    <a:close/>
                  </a:path>
                </a:pathLst>
              </a:custGeom>
              <a:solidFill>
                <a:srgbClr val="B3B3B3"/>
              </a:solidFill>
              <a:ln w="7706" cap="flat">
                <a:noFill/>
                <a:prstDash val="solid"/>
                <a:miter/>
              </a:ln>
            </p:spPr>
            <p:txBody>
              <a:bodyPr rtlCol="0" anchor="ctr"/>
              <a:lstStyle/>
              <a:p>
                <a:endParaRPr lang="en-US"/>
              </a:p>
            </p:txBody>
          </p:sp>
          <p:sp>
            <p:nvSpPr>
              <p:cNvPr id="406" name="Graphic 4">
                <a:extLst>
                  <a:ext uri="{FF2B5EF4-FFF2-40B4-BE49-F238E27FC236}">
                    <a16:creationId xmlns:a16="http://schemas.microsoft.com/office/drawing/2014/main" xmlns="" id="{FD7CE9C3-1C55-4BB8-886A-B6CAF24D5DE0}"/>
                  </a:ext>
                </a:extLst>
              </p:cNvPr>
              <p:cNvSpPr/>
              <p:nvPr/>
            </p:nvSpPr>
            <p:spPr>
              <a:xfrm>
                <a:off x="5315866" y="4707495"/>
                <a:ext cx="51381" cy="51389"/>
              </a:xfrm>
              <a:custGeom>
                <a:avLst/>
                <a:gdLst>
                  <a:gd name="connsiteX0" fmla="*/ 1552 w 51381"/>
                  <a:gd name="connsiteY0" fmla="*/ 16905 h 51389"/>
                  <a:gd name="connsiteX1" fmla="*/ 34477 w 51381"/>
                  <a:gd name="connsiteY1" fmla="*/ 1560 h 51389"/>
                  <a:gd name="connsiteX2" fmla="*/ 49821 w 51381"/>
                  <a:gd name="connsiteY2" fmla="*/ 34485 h 51389"/>
                  <a:gd name="connsiteX3" fmla="*/ 16896 w 51381"/>
                  <a:gd name="connsiteY3" fmla="*/ 49829 h 51389"/>
                  <a:gd name="connsiteX4" fmla="*/ 1552 w 51381"/>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1" h="51389">
                    <a:moveTo>
                      <a:pt x="1552" y="16905"/>
                    </a:moveTo>
                    <a:cubicBezTo>
                      <a:pt x="6409" y="3565"/>
                      <a:pt x="21137" y="-3297"/>
                      <a:pt x="34477" y="1560"/>
                    </a:cubicBezTo>
                    <a:cubicBezTo>
                      <a:pt x="47816" y="6418"/>
                      <a:pt x="54679" y="21145"/>
                      <a:pt x="49821" y="34485"/>
                    </a:cubicBezTo>
                    <a:cubicBezTo>
                      <a:pt x="44963" y="47825"/>
                      <a:pt x="30236" y="54687"/>
                      <a:pt x="16896" y="49829"/>
                    </a:cubicBezTo>
                    <a:cubicBezTo>
                      <a:pt x="3634" y="44972"/>
                      <a:pt x="-3306" y="30244"/>
                      <a:pt x="1552" y="16905"/>
                    </a:cubicBezTo>
                    <a:close/>
                  </a:path>
                </a:pathLst>
              </a:custGeom>
              <a:solidFill>
                <a:srgbClr val="B3B3B3"/>
              </a:solidFill>
              <a:ln w="7706" cap="flat">
                <a:noFill/>
                <a:prstDash val="solid"/>
                <a:miter/>
              </a:ln>
            </p:spPr>
            <p:txBody>
              <a:bodyPr rtlCol="0" anchor="ctr"/>
              <a:lstStyle/>
              <a:p>
                <a:endParaRPr lang="en-US"/>
              </a:p>
            </p:txBody>
          </p:sp>
          <p:sp>
            <p:nvSpPr>
              <p:cNvPr id="407" name="Graphic 4">
                <a:extLst>
                  <a:ext uri="{FF2B5EF4-FFF2-40B4-BE49-F238E27FC236}">
                    <a16:creationId xmlns:a16="http://schemas.microsoft.com/office/drawing/2014/main" xmlns="" id="{28238D22-BD5E-4DB3-AFB6-DB838749224E}"/>
                  </a:ext>
                </a:extLst>
              </p:cNvPr>
              <p:cNvSpPr/>
              <p:nvPr/>
            </p:nvSpPr>
            <p:spPr>
              <a:xfrm>
                <a:off x="4748040" y="6267604"/>
                <a:ext cx="51389" cy="51389"/>
              </a:xfrm>
              <a:custGeom>
                <a:avLst/>
                <a:gdLst>
                  <a:gd name="connsiteX0" fmla="*/ 1560 w 51389"/>
                  <a:gd name="connsiteY0" fmla="*/ 16905 h 51389"/>
                  <a:gd name="connsiteX1" fmla="*/ 34485 w 51389"/>
                  <a:gd name="connsiteY1" fmla="*/ 1560 h 51389"/>
                  <a:gd name="connsiteX2" fmla="*/ 49829 w 51389"/>
                  <a:gd name="connsiteY2" fmla="*/ 34485 h 51389"/>
                  <a:gd name="connsiteX3" fmla="*/ 16905 w 51389"/>
                  <a:gd name="connsiteY3" fmla="*/ 49829 h 51389"/>
                  <a:gd name="connsiteX4" fmla="*/ 1560 w 51389"/>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16905"/>
                    </a:moveTo>
                    <a:cubicBezTo>
                      <a:pt x="6418" y="3565"/>
                      <a:pt x="21146" y="-3297"/>
                      <a:pt x="34485" y="1560"/>
                    </a:cubicBezTo>
                    <a:cubicBezTo>
                      <a:pt x="47825" y="6418"/>
                      <a:pt x="54687" y="21145"/>
                      <a:pt x="49829" y="34485"/>
                    </a:cubicBezTo>
                    <a:cubicBezTo>
                      <a:pt x="44972" y="47825"/>
                      <a:pt x="30244" y="54687"/>
                      <a:pt x="16905" y="49829"/>
                    </a:cubicBezTo>
                    <a:cubicBezTo>
                      <a:pt x="3565" y="44971"/>
                      <a:pt x="-3297" y="30244"/>
                      <a:pt x="1560" y="16905"/>
                    </a:cubicBezTo>
                    <a:close/>
                  </a:path>
                </a:pathLst>
              </a:custGeom>
              <a:solidFill>
                <a:srgbClr val="B3B3B3"/>
              </a:solidFill>
              <a:ln w="7706" cap="flat">
                <a:noFill/>
                <a:prstDash val="solid"/>
                <a:miter/>
              </a:ln>
            </p:spPr>
            <p:txBody>
              <a:bodyPr rtlCol="0" anchor="ctr"/>
              <a:lstStyle/>
              <a:p>
                <a:endParaRPr lang="en-US"/>
              </a:p>
            </p:txBody>
          </p:sp>
          <p:sp>
            <p:nvSpPr>
              <p:cNvPr id="408" name="Graphic 4">
                <a:extLst>
                  <a:ext uri="{FF2B5EF4-FFF2-40B4-BE49-F238E27FC236}">
                    <a16:creationId xmlns:a16="http://schemas.microsoft.com/office/drawing/2014/main" xmlns="" id="{9F9DF536-B1D2-4327-AAF6-C8296471B55D}"/>
                  </a:ext>
                </a:extLst>
              </p:cNvPr>
              <p:cNvSpPr/>
              <p:nvPr/>
            </p:nvSpPr>
            <p:spPr>
              <a:xfrm>
                <a:off x="5007368" y="5579245"/>
                <a:ext cx="38519" cy="38636"/>
              </a:xfrm>
              <a:custGeom>
                <a:avLst/>
                <a:gdLst>
                  <a:gd name="connsiteX0" fmla="*/ 1158 w 38519"/>
                  <a:gd name="connsiteY0" fmla="*/ 12687 h 38636"/>
                  <a:gd name="connsiteX1" fmla="*/ 25833 w 38519"/>
                  <a:gd name="connsiteY1" fmla="*/ 1198 h 38636"/>
                  <a:gd name="connsiteX2" fmla="*/ 37322 w 38519"/>
                  <a:gd name="connsiteY2" fmla="*/ 25949 h 38636"/>
                  <a:gd name="connsiteX3" fmla="*/ 12648 w 38519"/>
                  <a:gd name="connsiteY3" fmla="*/ 37438 h 38636"/>
                  <a:gd name="connsiteX4" fmla="*/ 1158 w 38519"/>
                  <a:gd name="connsiteY4" fmla="*/ 12687 h 3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636">
                    <a:moveTo>
                      <a:pt x="1158" y="12687"/>
                    </a:moveTo>
                    <a:cubicBezTo>
                      <a:pt x="4782" y="2663"/>
                      <a:pt x="15886" y="-2503"/>
                      <a:pt x="25833" y="1198"/>
                    </a:cubicBezTo>
                    <a:cubicBezTo>
                      <a:pt x="35857" y="4822"/>
                      <a:pt x="41023" y="15925"/>
                      <a:pt x="37322" y="25949"/>
                    </a:cubicBezTo>
                    <a:cubicBezTo>
                      <a:pt x="33698" y="35973"/>
                      <a:pt x="22594" y="41139"/>
                      <a:pt x="12648" y="37438"/>
                    </a:cubicBezTo>
                    <a:cubicBezTo>
                      <a:pt x="2701" y="33737"/>
                      <a:pt x="-2466" y="22634"/>
                      <a:pt x="1158" y="12687"/>
                    </a:cubicBezTo>
                    <a:close/>
                  </a:path>
                </a:pathLst>
              </a:custGeom>
              <a:solidFill>
                <a:srgbClr val="B3B3B3"/>
              </a:solidFill>
              <a:ln w="7706" cap="flat">
                <a:noFill/>
                <a:prstDash val="solid"/>
                <a:miter/>
              </a:ln>
            </p:spPr>
            <p:txBody>
              <a:bodyPr rtlCol="0" anchor="ctr"/>
              <a:lstStyle/>
              <a:p>
                <a:endParaRPr lang="en-US"/>
              </a:p>
            </p:txBody>
          </p:sp>
          <p:sp>
            <p:nvSpPr>
              <p:cNvPr id="409" name="Graphic 4">
                <a:extLst>
                  <a:ext uri="{FF2B5EF4-FFF2-40B4-BE49-F238E27FC236}">
                    <a16:creationId xmlns:a16="http://schemas.microsoft.com/office/drawing/2014/main" xmlns="" id="{BBABFA03-E3F3-4342-9636-5277315F2E9C}"/>
                  </a:ext>
                </a:extLst>
              </p:cNvPr>
              <p:cNvSpPr/>
              <p:nvPr/>
            </p:nvSpPr>
            <p:spPr>
              <a:xfrm>
                <a:off x="3881025" y="4515938"/>
                <a:ext cx="38554" cy="38554"/>
              </a:xfrm>
              <a:custGeom>
                <a:avLst/>
                <a:gdLst>
                  <a:gd name="connsiteX0" fmla="*/ 9602 w 38554"/>
                  <a:gd name="connsiteY0" fmla="*/ 2585 h 38554"/>
                  <a:gd name="connsiteX1" fmla="*/ 35972 w 38554"/>
                  <a:gd name="connsiteY1" fmla="*/ 9602 h 38554"/>
                  <a:gd name="connsiteX2" fmla="*/ 28878 w 38554"/>
                  <a:gd name="connsiteY2" fmla="*/ 35972 h 38554"/>
                  <a:gd name="connsiteX3" fmla="*/ 2585 w 38554"/>
                  <a:gd name="connsiteY3" fmla="*/ 28879 h 38554"/>
                  <a:gd name="connsiteX4" fmla="*/ 9602 w 38554"/>
                  <a:gd name="connsiteY4" fmla="*/ 2585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4" h="38554">
                    <a:moveTo>
                      <a:pt x="9602" y="2585"/>
                    </a:moveTo>
                    <a:cubicBezTo>
                      <a:pt x="18854" y="-2736"/>
                      <a:pt x="30575" y="426"/>
                      <a:pt x="35972" y="9602"/>
                    </a:cubicBezTo>
                    <a:cubicBezTo>
                      <a:pt x="41293" y="18854"/>
                      <a:pt x="38131" y="30575"/>
                      <a:pt x="28878" y="35972"/>
                    </a:cubicBezTo>
                    <a:cubicBezTo>
                      <a:pt x="19625" y="41293"/>
                      <a:pt x="7905" y="38131"/>
                      <a:pt x="2585" y="28879"/>
                    </a:cubicBezTo>
                    <a:cubicBezTo>
                      <a:pt x="-2736" y="19626"/>
                      <a:pt x="426" y="7905"/>
                      <a:pt x="9602" y="2585"/>
                    </a:cubicBezTo>
                    <a:close/>
                  </a:path>
                </a:pathLst>
              </a:custGeom>
              <a:solidFill>
                <a:srgbClr val="B3B3B3"/>
              </a:solidFill>
              <a:ln w="7706" cap="flat">
                <a:noFill/>
                <a:prstDash val="solid"/>
                <a:miter/>
              </a:ln>
            </p:spPr>
            <p:txBody>
              <a:bodyPr rtlCol="0" anchor="ctr"/>
              <a:lstStyle/>
              <a:p>
                <a:endParaRPr lang="en-US"/>
              </a:p>
            </p:txBody>
          </p:sp>
          <p:sp>
            <p:nvSpPr>
              <p:cNvPr id="410" name="Graphic 4">
                <a:extLst>
                  <a:ext uri="{FF2B5EF4-FFF2-40B4-BE49-F238E27FC236}">
                    <a16:creationId xmlns:a16="http://schemas.microsoft.com/office/drawing/2014/main" xmlns="" id="{F29688E5-1199-4023-B5E5-0DABF592D073}"/>
                  </a:ext>
                </a:extLst>
              </p:cNvPr>
              <p:cNvSpPr/>
              <p:nvPr/>
            </p:nvSpPr>
            <p:spPr>
              <a:xfrm>
                <a:off x="3964481" y="4467749"/>
                <a:ext cx="38605" cy="38554"/>
              </a:xfrm>
              <a:custGeom>
                <a:avLst/>
                <a:gdLst>
                  <a:gd name="connsiteX0" fmla="*/ 9653 w 38605"/>
                  <a:gd name="connsiteY0" fmla="*/ 2582 h 38554"/>
                  <a:gd name="connsiteX1" fmla="*/ 36023 w 38605"/>
                  <a:gd name="connsiteY1" fmla="*/ 9676 h 38554"/>
                  <a:gd name="connsiteX2" fmla="*/ 28929 w 38605"/>
                  <a:gd name="connsiteY2" fmla="*/ 35970 h 38554"/>
                  <a:gd name="connsiteX3" fmla="*/ 2636 w 38605"/>
                  <a:gd name="connsiteY3" fmla="*/ 28953 h 38554"/>
                  <a:gd name="connsiteX4" fmla="*/ 9653 w 38605"/>
                  <a:gd name="connsiteY4" fmla="*/ 2582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2582"/>
                    </a:moveTo>
                    <a:cubicBezTo>
                      <a:pt x="18906" y="-2738"/>
                      <a:pt x="30626" y="423"/>
                      <a:pt x="36023" y="9676"/>
                    </a:cubicBezTo>
                    <a:cubicBezTo>
                      <a:pt x="41344" y="18929"/>
                      <a:pt x="38182" y="30649"/>
                      <a:pt x="28929" y="35970"/>
                    </a:cubicBezTo>
                    <a:cubicBezTo>
                      <a:pt x="19677" y="41290"/>
                      <a:pt x="7956" y="38128"/>
                      <a:pt x="2636" y="28953"/>
                    </a:cubicBezTo>
                    <a:cubicBezTo>
                      <a:pt x="-2761" y="19700"/>
                      <a:pt x="400" y="7902"/>
                      <a:pt x="9653" y="2582"/>
                    </a:cubicBezTo>
                    <a:close/>
                  </a:path>
                </a:pathLst>
              </a:custGeom>
              <a:solidFill>
                <a:srgbClr val="B3B3B3"/>
              </a:solidFill>
              <a:ln w="7706" cap="flat">
                <a:noFill/>
                <a:prstDash val="solid"/>
                <a:miter/>
              </a:ln>
            </p:spPr>
            <p:txBody>
              <a:bodyPr rtlCol="0" anchor="ctr"/>
              <a:lstStyle/>
              <a:p>
                <a:endParaRPr lang="en-US"/>
              </a:p>
            </p:txBody>
          </p:sp>
          <p:sp>
            <p:nvSpPr>
              <p:cNvPr id="411" name="Graphic 4">
                <a:extLst>
                  <a:ext uri="{FF2B5EF4-FFF2-40B4-BE49-F238E27FC236}">
                    <a16:creationId xmlns:a16="http://schemas.microsoft.com/office/drawing/2014/main" xmlns="" id="{A2F505D7-652C-4464-87EB-B9A6841F2572}"/>
                  </a:ext>
                </a:extLst>
              </p:cNvPr>
              <p:cNvSpPr/>
              <p:nvPr/>
            </p:nvSpPr>
            <p:spPr>
              <a:xfrm>
                <a:off x="4588631" y="4097241"/>
                <a:ext cx="51368" cy="51368"/>
              </a:xfrm>
              <a:custGeom>
                <a:avLst/>
                <a:gdLst>
                  <a:gd name="connsiteX0" fmla="*/ 12846 w 51368"/>
                  <a:gd name="connsiteY0" fmla="*/ 3439 h 51368"/>
                  <a:gd name="connsiteX1" fmla="*/ 47930 w 51368"/>
                  <a:gd name="connsiteY1" fmla="*/ 12846 h 51368"/>
                  <a:gd name="connsiteX2" fmla="*/ 38523 w 51368"/>
                  <a:gd name="connsiteY2" fmla="*/ 47930 h 51368"/>
                  <a:gd name="connsiteX3" fmla="*/ 3439 w 51368"/>
                  <a:gd name="connsiteY3" fmla="*/ 38523 h 51368"/>
                  <a:gd name="connsiteX4" fmla="*/ 12846 w 51368"/>
                  <a:gd name="connsiteY4" fmla="*/ 3439 h 51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68">
                    <a:moveTo>
                      <a:pt x="12846" y="3439"/>
                    </a:moveTo>
                    <a:cubicBezTo>
                      <a:pt x="25106" y="-3655"/>
                      <a:pt x="40836" y="586"/>
                      <a:pt x="47930" y="12846"/>
                    </a:cubicBezTo>
                    <a:cubicBezTo>
                      <a:pt x="55024" y="25106"/>
                      <a:pt x="50783" y="40836"/>
                      <a:pt x="38523" y="47930"/>
                    </a:cubicBezTo>
                    <a:cubicBezTo>
                      <a:pt x="26263" y="55024"/>
                      <a:pt x="10533" y="50783"/>
                      <a:pt x="3439" y="38523"/>
                    </a:cubicBezTo>
                    <a:cubicBezTo>
                      <a:pt x="-3655" y="26263"/>
                      <a:pt x="586" y="10533"/>
                      <a:pt x="12846" y="3439"/>
                    </a:cubicBezTo>
                    <a:close/>
                  </a:path>
                </a:pathLst>
              </a:custGeom>
              <a:solidFill>
                <a:srgbClr val="B3B3B3"/>
              </a:solidFill>
              <a:ln w="7706" cap="flat">
                <a:noFill/>
                <a:prstDash val="solid"/>
                <a:miter/>
              </a:ln>
            </p:spPr>
            <p:txBody>
              <a:bodyPr rtlCol="0" anchor="ctr"/>
              <a:lstStyle/>
              <a:p>
                <a:endParaRPr lang="en-US"/>
              </a:p>
            </p:txBody>
          </p:sp>
          <p:sp>
            <p:nvSpPr>
              <p:cNvPr id="412" name="Graphic 4">
                <a:extLst>
                  <a:ext uri="{FF2B5EF4-FFF2-40B4-BE49-F238E27FC236}">
                    <a16:creationId xmlns:a16="http://schemas.microsoft.com/office/drawing/2014/main" xmlns="" id="{8FC38868-C16D-4E99-B98C-1976CF7604D5}"/>
                  </a:ext>
                </a:extLst>
              </p:cNvPr>
              <p:cNvSpPr/>
              <p:nvPr/>
            </p:nvSpPr>
            <p:spPr>
              <a:xfrm>
                <a:off x="3150815" y="4927359"/>
                <a:ext cx="51368" cy="51402"/>
              </a:xfrm>
              <a:custGeom>
                <a:avLst/>
                <a:gdLst>
                  <a:gd name="connsiteX0" fmla="*/ 12846 w 51368"/>
                  <a:gd name="connsiteY0" fmla="*/ 3456 h 51402"/>
                  <a:gd name="connsiteX1" fmla="*/ 47930 w 51368"/>
                  <a:gd name="connsiteY1" fmla="*/ 12863 h 51402"/>
                  <a:gd name="connsiteX2" fmla="*/ 38523 w 51368"/>
                  <a:gd name="connsiteY2" fmla="*/ 47947 h 51402"/>
                  <a:gd name="connsiteX3" fmla="*/ 3439 w 51368"/>
                  <a:gd name="connsiteY3" fmla="*/ 38540 h 51402"/>
                  <a:gd name="connsiteX4" fmla="*/ 12846 w 51368"/>
                  <a:gd name="connsiteY4" fmla="*/ 3456 h 51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402">
                    <a:moveTo>
                      <a:pt x="12846" y="3456"/>
                    </a:moveTo>
                    <a:cubicBezTo>
                      <a:pt x="25106" y="-3638"/>
                      <a:pt x="40836" y="526"/>
                      <a:pt x="47930" y="12863"/>
                    </a:cubicBezTo>
                    <a:cubicBezTo>
                      <a:pt x="55024" y="25123"/>
                      <a:pt x="50783" y="40853"/>
                      <a:pt x="38523" y="47947"/>
                    </a:cubicBezTo>
                    <a:cubicBezTo>
                      <a:pt x="26263" y="55041"/>
                      <a:pt x="10533" y="50877"/>
                      <a:pt x="3439" y="38540"/>
                    </a:cubicBezTo>
                    <a:cubicBezTo>
                      <a:pt x="-3655" y="26279"/>
                      <a:pt x="586" y="10550"/>
                      <a:pt x="12846" y="3456"/>
                    </a:cubicBezTo>
                    <a:close/>
                  </a:path>
                </a:pathLst>
              </a:custGeom>
              <a:solidFill>
                <a:srgbClr val="B3B3B3"/>
              </a:solidFill>
              <a:ln w="7706" cap="flat">
                <a:noFill/>
                <a:prstDash val="solid"/>
                <a:miter/>
              </a:ln>
            </p:spPr>
            <p:txBody>
              <a:bodyPr rtlCol="0" anchor="ctr"/>
              <a:lstStyle/>
              <a:p>
                <a:endParaRPr lang="en-US"/>
              </a:p>
            </p:txBody>
          </p:sp>
          <p:sp>
            <p:nvSpPr>
              <p:cNvPr id="413" name="Graphic 4">
                <a:extLst>
                  <a:ext uri="{FF2B5EF4-FFF2-40B4-BE49-F238E27FC236}">
                    <a16:creationId xmlns:a16="http://schemas.microsoft.com/office/drawing/2014/main" xmlns="" id="{4D8B944E-2C7C-48D8-9CF4-E273D1763695}"/>
                  </a:ext>
                </a:extLst>
              </p:cNvPr>
              <p:cNvSpPr/>
              <p:nvPr/>
            </p:nvSpPr>
            <p:spPr>
              <a:xfrm>
                <a:off x="3797572" y="4564053"/>
                <a:ext cx="38577" cy="38480"/>
              </a:xfrm>
              <a:custGeom>
                <a:avLst/>
                <a:gdLst>
                  <a:gd name="connsiteX0" fmla="*/ 9625 w 38577"/>
                  <a:gd name="connsiteY0" fmla="*/ 2585 h 38480"/>
                  <a:gd name="connsiteX1" fmla="*/ 35996 w 38577"/>
                  <a:gd name="connsiteY1" fmla="*/ 9602 h 38480"/>
                  <a:gd name="connsiteX2" fmla="*/ 28902 w 38577"/>
                  <a:gd name="connsiteY2" fmla="*/ 35895 h 38480"/>
                  <a:gd name="connsiteX3" fmla="*/ 2531 w 38577"/>
                  <a:gd name="connsiteY3" fmla="*/ 28879 h 38480"/>
                  <a:gd name="connsiteX4" fmla="*/ 9625 w 38577"/>
                  <a:gd name="connsiteY4" fmla="*/ 2585 h 3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7" h="38480">
                    <a:moveTo>
                      <a:pt x="9625" y="2585"/>
                    </a:moveTo>
                    <a:cubicBezTo>
                      <a:pt x="18878" y="-2736"/>
                      <a:pt x="30598" y="426"/>
                      <a:pt x="35996" y="9602"/>
                    </a:cubicBezTo>
                    <a:cubicBezTo>
                      <a:pt x="41316" y="18855"/>
                      <a:pt x="38155" y="30575"/>
                      <a:pt x="28902" y="35895"/>
                    </a:cubicBezTo>
                    <a:cubicBezTo>
                      <a:pt x="19649" y="41216"/>
                      <a:pt x="7929" y="38054"/>
                      <a:pt x="2531" y="28879"/>
                    </a:cubicBezTo>
                    <a:cubicBezTo>
                      <a:pt x="-2712" y="19703"/>
                      <a:pt x="449" y="7905"/>
                      <a:pt x="9625" y="2585"/>
                    </a:cubicBezTo>
                    <a:close/>
                  </a:path>
                </a:pathLst>
              </a:custGeom>
              <a:solidFill>
                <a:srgbClr val="B3B3B3"/>
              </a:solidFill>
              <a:ln w="7706" cap="flat">
                <a:noFill/>
                <a:prstDash val="solid"/>
                <a:miter/>
              </a:ln>
            </p:spPr>
            <p:txBody>
              <a:bodyPr rtlCol="0" anchor="ctr"/>
              <a:lstStyle/>
              <a:p>
                <a:endParaRPr lang="en-US"/>
              </a:p>
            </p:txBody>
          </p:sp>
          <p:sp>
            <p:nvSpPr>
              <p:cNvPr id="414" name="Graphic 4">
                <a:extLst>
                  <a:ext uri="{FF2B5EF4-FFF2-40B4-BE49-F238E27FC236}">
                    <a16:creationId xmlns:a16="http://schemas.microsoft.com/office/drawing/2014/main" xmlns="" id="{2885752A-2B60-44B6-931E-E27A3E776DD1}"/>
                  </a:ext>
                </a:extLst>
              </p:cNvPr>
              <p:cNvSpPr/>
              <p:nvPr/>
            </p:nvSpPr>
            <p:spPr>
              <a:xfrm>
                <a:off x="3618220" y="3025510"/>
                <a:ext cx="38605" cy="38606"/>
              </a:xfrm>
              <a:custGeom>
                <a:avLst/>
                <a:gdLst>
                  <a:gd name="connsiteX0" fmla="*/ 22657 w 38605"/>
                  <a:gd name="connsiteY0" fmla="*/ 296 h 38606"/>
                  <a:gd name="connsiteX1" fmla="*/ 38310 w 38605"/>
                  <a:gd name="connsiteY1" fmla="*/ 22657 h 38606"/>
                  <a:gd name="connsiteX2" fmla="*/ 15949 w 38605"/>
                  <a:gd name="connsiteY2" fmla="*/ 38310 h 38606"/>
                  <a:gd name="connsiteX3" fmla="*/ 296 w 38605"/>
                  <a:gd name="connsiteY3" fmla="*/ 15949 h 38606"/>
                  <a:gd name="connsiteX4" fmla="*/ 22657 w 38605"/>
                  <a:gd name="connsiteY4" fmla="*/ 296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6">
                    <a:moveTo>
                      <a:pt x="22657" y="296"/>
                    </a:moveTo>
                    <a:cubicBezTo>
                      <a:pt x="33144" y="2147"/>
                      <a:pt x="40160" y="12171"/>
                      <a:pt x="38310" y="22657"/>
                    </a:cubicBezTo>
                    <a:cubicBezTo>
                      <a:pt x="36459" y="33144"/>
                      <a:pt x="26435" y="40161"/>
                      <a:pt x="15949" y="38310"/>
                    </a:cubicBezTo>
                    <a:cubicBezTo>
                      <a:pt x="5462" y="36459"/>
                      <a:pt x="-1555" y="26436"/>
                      <a:pt x="296" y="15949"/>
                    </a:cubicBezTo>
                    <a:cubicBezTo>
                      <a:pt x="2147" y="5462"/>
                      <a:pt x="12171" y="-1554"/>
                      <a:pt x="22657" y="296"/>
                    </a:cubicBezTo>
                    <a:close/>
                  </a:path>
                </a:pathLst>
              </a:custGeom>
              <a:solidFill>
                <a:srgbClr val="B3B3B3"/>
              </a:solidFill>
              <a:ln w="7706" cap="flat">
                <a:noFill/>
                <a:prstDash val="solid"/>
                <a:miter/>
              </a:ln>
            </p:spPr>
            <p:txBody>
              <a:bodyPr rtlCol="0" anchor="ctr"/>
              <a:lstStyle/>
              <a:p>
                <a:endParaRPr lang="en-US"/>
              </a:p>
            </p:txBody>
          </p:sp>
          <p:sp>
            <p:nvSpPr>
              <p:cNvPr id="415" name="Graphic 4">
                <a:extLst>
                  <a:ext uri="{FF2B5EF4-FFF2-40B4-BE49-F238E27FC236}">
                    <a16:creationId xmlns:a16="http://schemas.microsoft.com/office/drawing/2014/main" xmlns="" id="{AD1D6486-E224-4948-97D2-4687159B431A}"/>
                  </a:ext>
                </a:extLst>
              </p:cNvPr>
              <p:cNvSpPr/>
              <p:nvPr/>
            </p:nvSpPr>
            <p:spPr>
              <a:xfrm>
                <a:off x="3713061" y="3042242"/>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1"/>
                      <a:pt x="38310" y="22657"/>
                    </a:cubicBezTo>
                    <a:cubicBezTo>
                      <a:pt x="36459" y="33144"/>
                      <a:pt x="26435" y="40160"/>
                      <a:pt x="15949" y="38310"/>
                    </a:cubicBezTo>
                    <a:cubicBezTo>
                      <a:pt x="5462" y="36459"/>
                      <a:pt x="-1555" y="26435"/>
                      <a:pt x="296" y="15949"/>
                    </a:cubicBezTo>
                    <a:cubicBezTo>
                      <a:pt x="2224" y="5462"/>
                      <a:pt x="12171" y="-1554"/>
                      <a:pt x="22657" y="296"/>
                    </a:cubicBezTo>
                    <a:close/>
                  </a:path>
                </a:pathLst>
              </a:custGeom>
              <a:solidFill>
                <a:srgbClr val="B3B3B3"/>
              </a:solidFill>
              <a:ln w="7706" cap="flat">
                <a:noFill/>
                <a:prstDash val="solid"/>
                <a:miter/>
              </a:ln>
            </p:spPr>
            <p:txBody>
              <a:bodyPr rtlCol="0" anchor="ctr"/>
              <a:lstStyle/>
              <a:p>
                <a:endParaRPr lang="en-US"/>
              </a:p>
            </p:txBody>
          </p:sp>
          <p:sp>
            <p:nvSpPr>
              <p:cNvPr id="416" name="Graphic 4">
                <a:extLst>
                  <a:ext uri="{FF2B5EF4-FFF2-40B4-BE49-F238E27FC236}">
                    <a16:creationId xmlns:a16="http://schemas.microsoft.com/office/drawing/2014/main" xmlns="" id="{D01CC949-7BFB-4FD8-BE46-530B2D2B54B5}"/>
                  </a:ext>
                </a:extLst>
              </p:cNvPr>
              <p:cNvSpPr/>
              <p:nvPr/>
            </p:nvSpPr>
            <p:spPr>
              <a:xfrm>
                <a:off x="4423813" y="3162276"/>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5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1"/>
                      <a:pt x="-2072" y="35171"/>
                      <a:pt x="396" y="21215"/>
                    </a:cubicBezTo>
                    <a:cubicBezTo>
                      <a:pt x="2786" y="7258"/>
                      <a:pt x="16126" y="-2072"/>
                      <a:pt x="30159" y="396"/>
                    </a:cubicBezTo>
                    <a:close/>
                  </a:path>
                </a:pathLst>
              </a:custGeom>
              <a:solidFill>
                <a:srgbClr val="B3B3B3"/>
              </a:solidFill>
              <a:ln w="7706" cap="flat">
                <a:noFill/>
                <a:prstDash val="solid"/>
                <a:miter/>
              </a:ln>
            </p:spPr>
            <p:txBody>
              <a:bodyPr rtlCol="0" anchor="ctr"/>
              <a:lstStyle/>
              <a:p>
                <a:endParaRPr lang="en-US"/>
              </a:p>
            </p:txBody>
          </p:sp>
          <p:sp>
            <p:nvSpPr>
              <p:cNvPr id="417" name="Graphic 4">
                <a:extLst>
                  <a:ext uri="{FF2B5EF4-FFF2-40B4-BE49-F238E27FC236}">
                    <a16:creationId xmlns:a16="http://schemas.microsoft.com/office/drawing/2014/main" xmlns="" id="{B16ACF8B-EA72-4116-B4A6-53CFC59388AB}"/>
                  </a:ext>
                </a:extLst>
              </p:cNvPr>
              <p:cNvSpPr/>
              <p:nvPr/>
            </p:nvSpPr>
            <p:spPr>
              <a:xfrm>
                <a:off x="2788756" y="2873972"/>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4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0"/>
                      <a:pt x="-2072" y="35171"/>
                      <a:pt x="396" y="21214"/>
                    </a:cubicBezTo>
                    <a:cubicBezTo>
                      <a:pt x="2863" y="7258"/>
                      <a:pt x="16203" y="-2072"/>
                      <a:pt x="30159" y="396"/>
                    </a:cubicBezTo>
                    <a:close/>
                  </a:path>
                </a:pathLst>
              </a:custGeom>
              <a:solidFill>
                <a:srgbClr val="B3B3B3"/>
              </a:solidFill>
              <a:ln w="7706" cap="flat">
                <a:noFill/>
                <a:prstDash val="solid"/>
                <a:miter/>
              </a:ln>
            </p:spPr>
            <p:txBody>
              <a:bodyPr rtlCol="0" anchor="ctr"/>
              <a:lstStyle/>
              <a:p>
                <a:endParaRPr lang="en-US"/>
              </a:p>
            </p:txBody>
          </p:sp>
          <p:sp>
            <p:nvSpPr>
              <p:cNvPr id="418" name="Graphic 4">
                <a:extLst>
                  <a:ext uri="{FF2B5EF4-FFF2-40B4-BE49-F238E27FC236}">
                    <a16:creationId xmlns:a16="http://schemas.microsoft.com/office/drawing/2014/main" xmlns="" id="{41873E92-0A11-4DF7-A070-E7F6389DAB25}"/>
                  </a:ext>
                </a:extLst>
              </p:cNvPr>
              <p:cNvSpPr/>
              <p:nvPr/>
            </p:nvSpPr>
            <p:spPr>
              <a:xfrm>
                <a:off x="3523301" y="3008778"/>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0"/>
                      <a:pt x="38310" y="22657"/>
                    </a:cubicBezTo>
                    <a:cubicBezTo>
                      <a:pt x="36459" y="33144"/>
                      <a:pt x="26435" y="40160"/>
                      <a:pt x="15949" y="38310"/>
                    </a:cubicBezTo>
                    <a:cubicBezTo>
                      <a:pt x="5462" y="36459"/>
                      <a:pt x="-1555" y="26435"/>
                      <a:pt x="296" y="15949"/>
                    </a:cubicBezTo>
                    <a:cubicBezTo>
                      <a:pt x="2147" y="5462"/>
                      <a:pt x="12171" y="-1555"/>
                      <a:pt x="22657" y="296"/>
                    </a:cubicBezTo>
                    <a:close/>
                  </a:path>
                </a:pathLst>
              </a:custGeom>
              <a:solidFill>
                <a:srgbClr val="B3B3B3"/>
              </a:solidFill>
              <a:ln w="7706" cap="flat">
                <a:noFill/>
                <a:prstDash val="solid"/>
                <a:miter/>
              </a:ln>
            </p:spPr>
            <p:txBody>
              <a:bodyPr rtlCol="0" anchor="ctr"/>
              <a:lstStyle/>
              <a:p>
                <a:endParaRPr lang="en-US"/>
              </a:p>
            </p:txBody>
          </p:sp>
          <p:sp>
            <p:nvSpPr>
              <p:cNvPr id="419" name="Graphic 4">
                <a:extLst>
                  <a:ext uri="{FF2B5EF4-FFF2-40B4-BE49-F238E27FC236}">
                    <a16:creationId xmlns:a16="http://schemas.microsoft.com/office/drawing/2014/main" xmlns="" id="{EDC8800F-5488-4336-BB75-E2C25BC4BB7C}"/>
                  </a:ext>
                </a:extLst>
              </p:cNvPr>
              <p:cNvSpPr/>
              <p:nvPr/>
            </p:nvSpPr>
            <p:spPr>
              <a:xfrm>
                <a:off x="4374891" y="1714894"/>
                <a:ext cx="38568" cy="38536"/>
              </a:xfrm>
              <a:custGeom>
                <a:avLst/>
                <a:gdLst>
                  <a:gd name="connsiteX0" fmla="*/ 34050 w 38568"/>
                  <a:gd name="connsiteY0" fmla="*/ 6877 h 38536"/>
                  <a:gd name="connsiteX1" fmla="*/ 31660 w 38568"/>
                  <a:gd name="connsiteY1" fmla="*/ 34018 h 38536"/>
                  <a:gd name="connsiteX2" fmla="*/ 4518 w 38568"/>
                  <a:gd name="connsiteY2" fmla="*/ 31628 h 38536"/>
                  <a:gd name="connsiteX3" fmla="*/ 6908 w 38568"/>
                  <a:gd name="connsiteY3" fmla="*/ 4486 h 38536"/>
                  <a:gd name="connsiteX4" fmla="*/ 34050 w 38568"/>
                  <a:gd name="connsiteY4" fmla="*/ 6877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6877"/>
                    </a:moveTo>
                    <a:cubicBezTo>
                      <a:pt x="40913" y="15050"/>
                      <a:pt x="39833" y="27156"/>
                      <a:pt x="31660" y="34018"/>
                    </a:cubicBezTo>
                    <a:cubicBezTo>
                      <a:pt x="23486" y="40881"/>
                      <a:pt x="11304" y="39801"/>
                      <a:pt x="4518" y="31628"/>
                    </a:cubicBezTo>
                    <a:cubicBezTo>
                      <a:pt x="-2344" y="23455"/>
                      <a:pt x="-1265" y="11349"/>
                      <a:pt x="6908" y="4486"/>
                    </a:cubicBezTo>
                    <a:cubicBezTo>
                      <a:pt x="15082" y="-2299"/>
                      <a:pt x="27265" y="-1297"/>
                      <a:pt x="34050" y="6877"/>
                    </a:cubicBezTo>
                    <a:close/>
                  </a:path>
                </a:pathLst>
              </a:custGeom>
              <a:solidFill>
                <a:srgbClr val="B3B3B3"/>
              </a:solidFill>
              <a:ln w="7706" cap="flat">
                <a:noFill/>
                <a:prstDash val="solid"/>
                <a:miter/>
              </a:ln>
            </p:spPr>
            <p:txBody>
              <a:bodyPr rtlCol="0" anchor="ctr"/>
              <a:lstStyle/>
              <a:p>
                <a:endParaRPr lang="en-US"/>
              </a:p>
            </p:txBody>
          </p:sp>
          <p:sp>
            <p:nvSpPr>
              <p:cNvPr id="420" name="Graphic 4">
                <a:extLst>
                  <a:ext uri="{FF2B5EF4-FFF2-40B4-BE49-F238E27FC236}">
                    <a16:creationId xmlns:a16="http://schemas.microsoft.com/office/drawing/2014/main" xmlns="" id="{82B158CA-61E7-40C5-A7DD-FA419FE5D0C8}"/>
                  </a:ext>
                </a:extLst>
              </p:cNvPr>
              <p:cNvSpPr/>
              <p:nvPr/>
            </p:nvSpPr>
            <p:spPr>
              <a:xfrm>
                <a:off x="4436885" y="1788710"/>
                <a:ext cx="38568" cy="38511"/>
              </a:xfrm>
              <a:custGeom>
                <a:avLst/>
                <a:gdLst>
                  <a:gd name="connsiteX0" fmla="*/ 34050 w 38568"/>
                  <a:gd name="connsiteY0" fmla="*/ 6852 h 38511"/>
                  <a:gd name="connsiteX1" fmla="*/ 31660 w 38568"/>
                  <a:gd name="connsiteY1" fmla="*/ 33993 h 38511"/>
                  <a:gd name="connsiteX2" fmla="*/ 4518 w 38568"/>
                  <a:gd name="connsiteY2" fmla="*/ 31603 h 38511"/>
                  <a:gd name="connsiteX3" fmla="*/ 6909 w 38568"/>
                  <a:gd name="connsiteY3" fmla="*/ 4461 h 38511"/>
                  <a:gd name="connsiteX4" fmla="*/ 34050 w 38568"/>
                  <a:gd name="connsiteY4" fmla="*/ 6852 h 38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11">
                    <a:moveTo>
                      <a:pt x="34050" y="6852"/>
                    </a:moveTo>
                    <a:cubicBezTo>
                      <a:pt x="40913" y="15025"/>
                      <a:pt x="39833" y="27208"/>
                      <a:pt x="31660" y="33993"/>
                    </a:cubicBezTo>
                    <a:cubicBezTo>
                      <a:pt x="23487" y="40856"/>
                      <a:pt x="11381" y="39776"/>
                      <a:pt x="4518" y="31603"/>
                    </a:cubicBezTo>
                    <a:cubicBezTo>
                      <a:pt x="-2344" y="23430"/>
                      <a:pt x="-1265" y="11324"/>
                      <a:pt x="6909" y="4461"/>
                    </a:cubicBezTo>
                    <a:cubicBezTo>
                      <a:pt x="15005" y="-2324"/>
                      <a:pt x="27188" y="-1245"/>
                      <a:pt x="34050" y="6852"/>
                    </a:cubicBezTo>
                    <a:close/>
                  </a:path>
                </a:pathLst>
              </a:custGeom>
              <a:solidFill>
                <a:srgbClr val="B3B3B3"/>
              </a:solidFill>
              <a:ln w="7706" cap="flat">
                <a:noFill/>
                <a:prstDash val="solid"/>
                <a:miter/>
              </a:ln>
            </p:spPr>
            <p:txBody>
              <a:bodyPr rtlCol="0" anchor="ctr"/>
              <a:lstStyle/>
              <a:p>
                <a:endParaRPr lang="en-US"/>
              </a:p>
            </p:txBody>
          </p:sp>
          <p:sp>
            <p:nvSpPr>
              <p:cNvPr id="421" name="Graphic 4">
                <a:extLst>
                  <a:ext uri="{FF2B5EF4-FFF2-40B4-BE49-F238E27FC236}">
                    <a16:creationId xmlns:a16="http://schemas.microsoft.com/office/drawing/2014/main" xmlns="" id="{F4CDD4C0-8EAF-42EC-8D08-B44C9E06BDA1}"/>
                  </a:ext>
                </a:extLst>
              </p:cNvPr>
              <p:cNvSpPr/>
              <p:nvPr/>
            </p:nvSpPr>
            <p:spPr>
              <a:xfrm>
                <a:off x="4898426" y="2340070"/>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9" y="-1674"/>
                      <a:pt x="45407" y="9199"/>
                    </a:cubicBezTo>
                    <a:close/>
                  </a:path>
                </a:pathLst>
              </a:custGeom>
              <a:solidFill>
                <a:srgbClr val="B3B3B3"/>
              </a:solidFill>
              <a:ln w="7706" cap="flat">
                <a:noFill/>
                <a:prstDash val="solid"/>
                <a:miter/>
              </a:ln>
            </p:spPr>
            <p:txBody>
              <a:bodyPr rtlCol="0" anchor="ctr"/>
              <a:lstStyle/>
              <a:p>
                <a:endParaRPr lang="en-US"/>
              </a:p>
            </p:txBody>
          </p:sp>
          <p:sp>
            <p:nvSpPr>
              <p:cNvPr id="422" name="Graphic 4">
                <a:extLst>
                  <a:ext uri="{FF2B5EF4-FFF2-40B4-BE49-F238E27FC236}">
                    <a16:creationId xmlns:a16="http://schemas.microsoft.com/office/drawing/2014/main" xmlns="" id="{3716C0B7-AFD2-43BE-8542-B03FF8280AA1}"/>
                  </a:ext>
                </a:extLst>
              </p:cNvPr>
              <p:cNvSpPr/>
              <p:nvPr/>
            </p:nvSpPr>
            <p:spPr>
              <a:xfrm>
                <a:off x="3831263" y="1068265"/>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8" y="-1674"/>
                      <a:pt x="45407" y="9199"/>
                    </a:cubicBezTo>
                    <a:close/>
                  </a:path>
                </a:pathLst>
              </a:custGeom>
              <a:solidFill>
                <a:srgbClr val="B3B3B3"/>
              </a:solidFill>
              <a:ln w="7706" cap="flat">
                <a:noFill/>
                <a:prstDash val="solid"/>
                <a:miter/>
              </a:ln>
            </p:spPr>
            <p:txBody>
              <a:bodyPr rtlCol="0" anchor="ctr"/>
              <a:lstStyle/>
              <a:p>
                <a:endParaRPr lang="en-US"/>
              </a:p>
            </p:txBody>
          </p:sp>
          <p:sp>
            <p:nvSpPr>
              <p:cNvPr id="423" name="Graphic 4">
                <a:extLst>
                  <a:ext uri="{FF2B5EF4-FFF2-40B4-BE49-F238E27FC236}">
                    <a16:creationId xmlns:a16="http://schemas.microsoft.com/office/drawing/2014/main" xmlns="" id="{CF6AD785-6B5D-4906-B913-760E640E1947}"/>
                  </a:ext>
                </a:extLst>
              </p:cNvPr>
              <p:cNvSpPr/>
              <p:nvPr/>
            </p:nvSpPr>
            <p:spPr>
              <a:xfrm>
                <a:off x="4312974" y="1641070"/>
                <a:ext cx="38568" cy="38568"/>
              </a:xfrm>
              <a:custGeom>
                <a:avLst/>
                <a:gdLst>
                  <a:gd name="connsiteX0" fmla="*/ 34050 w 38568"/>
                  <a:gd name="connsiteY0" fmla="*/ 6908 h 38568"/>
                  <a:gd name="connsiteX1" fmla="*/ 31660 w 38568"/>
                  <a:gd name="connsiteY1" fmla="*/ 34050 h 38568"/>
                  <a:gd name="connsiteX2" fmla="*/ 4518 w 38568"/>
                  <a:gd name="connsiteY2" fmla="*/ 31660 h 38568"/>
                  <a:gd name="connsiteX3" fmla="*/ 6908 w 38568"/>
                  <a:gd name="connsiteY3" fmla="*/ 4518 h 38568"/>
                  <a:gd name="connsiteX4" fmla="*/ 34050 w 38568"/>
                  <a:gd name="connsiteY4" fmla="*/ 6908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6908"/>
                    </a:moveTo>
                    <a:cubicBezTo>
                      <a:pt x="40913" y="15082"/>
                      <a:pt x="39833" y="27265"/>
                      <a:pt x="31660" y="34050"/>
                    </a:cubicBezTo>
                    <a:cubicBezTo>
                      <a:pt x="23486" y="40913"/>
                      <a:pt x="11381" y="39833"/>
                      <a:pt x="4518" y="31660"/>
                    </a:cubicBezTo>
                    <a:cubicBezTo>
                      <a:pt x="-2344" y="23487"/>
                      <a:pt x="-1265" y="11381"/>
                      <a:pt x="6908" y="4518"/>
                    </a:cubicBezTo>
                    <a:cubicBezTo>
                      <a:pt x="15082" y="-2344"/>
                      <a:pt x="27188" y="-1265"/>
                      <a:pt x="34050" y="6908"/>
                    </a:cubicBezTo>
                    <a:close/>
                  </a:path>
                </a:pathLst>
              </a:custGeom>
              <a:solidFill>
                <a:srgbClr val="B3B3B3"/>
              </a:solidFill>
              <a:ln w="7706" cap="flat">
                <a:noFill/>
                <a:prstDash val="solid"/>
                <a:miter/>
              </a:ln>
            </p:spPr>
            <p:txBody>
              <a:bodyPr rtlCol="0" anchor="ctr"/>
              <a:lstStyle/>
              <a:p>
                <a:endParaRPr lang="en-US"/>
              </a:p>
            </p:txBody>
          </p:sp>
          <p:sp>
            <p:nvSpPr>
              <p:cNvPr id="424" name="Graphic 4">
                <a:extLst>
                  <a:ext uri="{FF2B5EF4-FFF2-40B4-BE49-F238E27FC236}">
                    <a16:creationId xmlns:a16="http://schemas.microsoft.com/office/drawing/2014/main" xmlns="" id="{284084A5-551F-4CC7-9C64-40FDA5F1CA66}"/>
                  </a:ext>
                </a:extLst>
              </p:cNvPr>
              <p:cNvSpPr/>
              <p:nvPr/>
            </p:nvSpPr>
            <p:spPr>
              <a:xfrm>
                <a:off x="4955862" y="2024493"/>
                <a:ext cx="792661" cy="346288"/>
              </a:xfrm>
              <a:custGeom>
                <a:avLst/>
                <a:gdLst>
                  <a:gd name="connsiteX0" fmla="*/ 792661 w 792661"/>
                  <a:gd name="connsiteY0" fmla="*/ 9638 h 346288"/>
                  <a:gd name="connsiteX1" fmla="*/ 6323 w 792661"/>
                  <a:gd name="connsiteY1" fmla="*/ 346288 h 346288"/>
                  <a:gd name="connsiteX2" fmla="*/ 0 w 792661"/>
                  <a:gd name="connsiteY2" fmla="*/ 339040 h 346288"/>
                  <a:gd name="connsiteX3" fmla="*/ 791813 w 792661"/>
                  <a:gd name="connsiteY3" fmla="*/ 0 h 346288"/>
                  <a:gd name="connsiteX4" fmla="*/ 792661 w 792661"/>
                  <a:gd name="connsiteY4" fmla="*/ 9638 h 34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661" h="346288">
                    <a:moveTo>
                      <a:pt x="792661" y="9638"/>
                    </a:moveTo>
                    <a:cubicBezTo>
                      <a:pt x="499500" y="35932"/>
                      <a:pt x="227543" y="152364"/>
                      <a:pt x="6323" y="346288"/>
                    </a:cubicBezTo>
                    <a:lnTo>
                      <a:pt x="0" y="339040"/>
                    </a:lnTo>
                    <a:cubicBezTo>
                      <a:pt x="222840" y="143728"/>
                      <a:pt x="496647" y="26525"/>
                      <a:pt x="791813" y="0"/>
                    </a:cubicBezTo>
                    <a:lnTo>
                      <a:pt x="792661" y="9638"/>
                    </a:lnTo>
                    <a:close/>
                  </a:path>
                </a:pathLst>
              </a:custGeom>
              <a:solidFill>
                <a:srgbClr val="B3B3B3"/>
              </a:solidFill>
              <a:ln w="7706" cap="flat">
                <a:noFill/>
                <a:prstDash val="solid"/>
                <a:miter/>
              </a:ln>
            </p:spPr>
            <p:txBody>
              <a:bodyPr rtlCol="0" anchor="ctr"/>
              <a:lstStyle/>
              <a:p>
                <a:endParaRPr lang="en-US"/>
              </a:p>
            </p:txBody>
          </p:sp>
        </p:grpSp>
        <p:grpSp>
          <p:nvGrpSpPr>
            <p:cNvPr id="7" name="Graphic 4">
              <a:extLst>
                <a:ext uri="{FF2B5EF4-FFF2-40B4-BE49-F238E27FC236}">
                  <a16:creationId xmlns:a16="http://schemas.microsoft.com/office/drawing/2014/main" xmlns="" id="{5DD10F1C-F525-47A1-80EA-88AA43A43E0E}"/>
                </a:ext>
              </a:extLst>
            </p:cNvPr>
            <p:cNvGrpSpPr/>
            <p:nvPr/>
          </p:nvGrpSpPr>
          <p:grpSpPr>
            <a:xfrm>
              <a:off x="4553158" y="2142554"/>
              <a:ext cx="2559255" cy="2568119"/>
              <a:chOff x="4553158" y="2142554"/>
              <a:chExt cx="2559255" cy="2568119"/>
            </a:xfrm>
          </p:grpSpPr>
          <p:sp>
            <p:nvSpPr>
              <p:cNvPr id="194" name="Graphic 4">
                <a:extLst>
                  <a:ext uri="{FF2B5EF4-FFF2-40B4-BE49-F238E27FC236}">
                    <a16:creationId xmlns:a16="http://schemas.microsoft.com/office/drawing/2014/main" xmlns="" id="{D6DE473F-C8CC-48E6-8FD4-C34391F5D16A}"/>
                  </a:ext>
                </a:extLst>
              </p:cNvPr>
              <p:cNvSpPr/>
              <p:nvPr/>
            </p:nvSpPr>
            <p:spPr>
              <a:xfrm>
                <a:off x="4699018" y="3483052"/>
                <a:ext cx="1089369" cy="1227622"/>
              </a:xfrm>
              <a:custGeom>
                <a:avLst/>
                <a:gdLst>
                  <a:gd name="connsiteX0" fmla="*/ 1089370 w 1089369"/>
                  <a:gd name="connsiteY0" fmla="*/ 0 h 1227622"/>
                  <a:gd name="connsiteX1" fmla="*/ 0 w 1089369"/>
                  <a:gd name="connsiteY1" fmla="*/ 605985 h 1227622"/>
                  <a:gd name="connsiteX2" fmla="*/ 872776 w 1089369"/>
                  <a:gd name="connsiteY2" fmla="*/ 1227623 h 1227622"/>
                  <a:gd name="connsiteX3" fmla="*/ 1089370 w 1089369"/>
                  <a:gd name="connsiteY3" fmla="*/ 0 h 1227622"/>
                </a:gdLst>
                <a:ahLst/>
                <a:cxnLst>
                  <a:cxn ang="0">
                    <a:pos x="connsiteX0" y="connsiteY0"/>
                  </a:cxn>
                  <a:cxn ang="0">
                    <a:pos x="connsiteX1" y="connsiteY1"/>
                  </a:cxn>
                  <a:cxn ang="0">
                    <a:pos x="connsiteX2" y="connsiteY2"/>
                  </a:cxn>
                  <a:cxn ang="0">
                    <a:pos x="connsiteX3" y="connsiteY3"/>
                  </a:cxn>
                </a:cxnLst>
                <a:rect l="l" t="t" r="r" b="b"/>
                <a:pathLst>
                  <a:path w="1089369" h="1227622">
                    <a:moveTo>
                      <a:pt x="1089370" y="0"/>
                    </a:moveTo>
                    <a:lnTo>
                      <a:pt x="0" y="605985"/>
                    </a:lnTo>
                    <a:cubicBezTo>
                      <a:pt x="185520" y="929835"/>
                      <a:pt x="505746" y="1158149"/>
                      <a:pt x="872776" y="1227623"/>
                    </a:cubicBezTo>
                    <a:lnTo>
                      <a:pt x="1089370" y="0"/>
                    </a:lnTo>
                    <a:close/>
                  </a:path>
                </a:pathLst>
              </a:custGeom>
              <a:solidFill>
                <a:srgbClr val="4C9DA5"/>
              </a:solidFill>
              <a:ln w="7706" cap="flat">
                <a:noFill/>
                <a:prstDash val="solid"/>
                <a:miter/>
              </a:ln>
            </p:spPr>
            <p:txBody>
              <a:bodyPr rtlCol="0" anchor="ctr"/>
              <a:lstStyle/>
              <a:p>
                <a:endParaRPr lang="en-US"/>
              </a:p>
            </p:txBody>
          </p:sp>
          <p:grpSp>
            <p:nvGrpSpPr>
              <p:cNvPr id="195" name="Graphic 4">
                <a:extLst>
                  <a:ext uri="{FF2B5EF4-FFF2-40B4-BE49-F238E27FC236}">
                    <a16:creationId xmlns:a16="http://schemas.microsoft.com/office/drawing/2014/main" xmlns="" id="{107F067B-9005-4961-8B91-DAB7AE955BB7}"/>
                  </a:ext>
                </a:extLst>
              </p:cNvPr>
              <p:cNvGrpSpPr/>
              <p:nvPr/>
            </p:nvGrpSpPr>
            <p:grpSpPr>
              <a:xfrm>
                <a:off x="4553158" y="2142554"/>
                <a:ext cx="2559255" cy="2559427"/>
                <a:chOff x="4553158" y="2142554"/>
                <a:chExt cx="2559255" cy="2559427"/>
              </a:xfrm>
            </p:grpSpPr>
            <p:grpSp>
              <p:nvGrpSpPr>
                <p:cNvPr id="196" name="Graphic 4">
                  <a:extLst>
                    <a:ext uri="{FF2B5EF4-FFF2-40B4-BE49-F238E27FC236}">
                      <a16:creationId xmlns:a16="http://schemas.microsoft.com/office/drawing/2014/main" xmlns="" id="{583D1A2C-06DF-4988-AAA6-654CF8A85560}"/>
                    </a:ext>
                  </a:extLst>
                </p:cNvPr>
                <p:cNvGrpSpPr/>
                <p:nvPr/>
              </p:nvGrpSpPr>
              <p:grpSpPr>
                <a:xfrm>
                  <a:off x="5471015" y="2142554"/>
                  <a:ext cx="1063384" cy="1243496"/>
                  <a:chOff x="5471015" y="2142554"/>
                  <a:chExt cx="1063384" cy="1243496"/>
                </a:xfrm>
              </p:grpSpPr>
              <p:sp>
                <p:nvSpPr>
                  <p:cNvPr id="312" name="Graphic 4">
                    <a:extLst>
                      <a:ext uri="{FF2B5EF4-FFF2-40B4-BE49-F238E27FC236}">
                        <a16:creationId xmlns:a16="http://schemas.microsoft.com/office/drawing/2014/main" xmlns="" id="{7D41B930-3731-4C71-8728-44D5E4FEBB8F}"/>
                      </a:ext>
                    </a:extLst>
                  </p:cNvPr>
                  <p:cNvSpPr/>
                  <p:nvPr/>
                </p:nvSpPr>
                <p:spPr>
                  <a:xfrm>
                    <a:off x="5471015" y="2142554"/>
                    <a:ext cx="1063384" cy="1243496"/>
                  </a:xfrm>
                  <a:custGeom>
                    <a:avLst/>
                    <a:gdLst>
                      <a:gd name="connsiteX0" fmla="*/ 367184 w 1063384"/>
                      <a:gd name="connsiteY0" fmla="*/ 1243497 h 1243496"/>
                      <a:gd name="connsiteX1" fmla="*/ 1063385 w 1063384"/>
                      <a:gd name="connsiteY1" fmla="*/ 209721 h 1243496"/>
                      <a:gd name="connsiteX2" fmla="*/ 155062 w 1063384"/>
                      <a:gd name="connsiteY2" fmla="*/ 17030 h 1243496"/>
                      <a:gd name="connsiteX3" fmla="*/ 0 w 1063384"/>
                      <a:gd name="connsiteY3" fmla="*/ 52346 h 1243496"/>
                      <a:gd name="connsiteX4" fmla="*/ 367184 w 1063384"/>
                      <a:gd name="connsiteY4" fmla="*/ 1243497 h 1243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384" h="1243496">
                        <a:moveTo>
                          <a:pt x="367184" y="1243497"/>
                        </a:moveTo>
                        <a:lnTo>
                          <a:pt x="1063385" y="209721"/>
                        </a:lnTo>
                        <a:cubicBezTo>
                          <a:pt x="804767" y="40085"/>
                          <a:pt x="484310" y="-36945"/>
                          <a:pt x="155062" y="17030"/>
                        </a:cubicBezTo>
                        <a:cubicBezTo>
                          <a:pt x="102013" y="25744"/>
                          <a:pt x="50274" y="37618"/>
                          <a:pt x="0" y="52346"/>
                        </a:cubicBezTo>
                        <a:lnTo>
                          <a:pt x="367184" y="1243497"/>
                        </a:lnTo>
                        <a:close/>
                      </a:path>
                    </a:pathLst>
                  </a:custGeom>
                  <a:solidFill>
                    <a:srgbClr val="6F4793"/>
                  </a:solidFill>
                  <a:ln w="7706" cap="flat">
                    <a:noFill/>
                    <a:prstDash val="solid"/>
                    <a:miter/>
                  </a:ln>
                </p:spPr>
                <p:txBody>
                  <a:bodyPr rtlCol="0" anchor="ctr"/>
                  <a:lstStyle/>
                  <a:p>
                    <a:endParaRPr lang="en-US"/>
                  </a:p>
                </p:txBody>
              </p:sp>
              <p:grpSp>
                <p:nvGrpSpPr>
                  <p:cNvPr id="313" name="Graphic 4">
                    <a:extLst>
                      <a:ext uri="{FF2B5EF4-FFF2-40B4-BE49-F238E27FC236}">
                        <a16:creationId xmlns:a16="http://schemas.microsoft.com/office/drawing/2014/main" xmlns="" id="{0B83848C-A292-40C9-9604-0ECCCEB4FEB4}"/>
                      </a:ext>
                    </a:extLst>
                  </p:cNvPr>
                  <p:cNvGrpSpPr/>
                  <p:nvPr/>
                </p:nvGrpSpPr>
                <p:grpSpPr>
                  <a:xfrm>
                    <a:off x="5814604" y="2427069"/>
                    <a:ext cx="208420" cy="118205"/>
                    <a:chOff x="5814604" y="2427069"/>
                    <a:chExt cx="208420" cy="118205"/>
                  </a:xfrm>
                  <a:solidFill>
                    <a:srgbClr val="FFFFFF"/>
                  </a:solidFill>
                </p:grpSpPr>
                <p:sp>
                  <p:nvSpPr>
                    <p:cNvPr id="314" name="Graphic 4">
                      <a:extLst>
                        <a:ext uri="{FF2B5EF4-FFF2-40B4-BE49-F238E27FC236}">
                          <a16:creationId xmlns:a16="http://schemas.microsoft.com/office/drawing/2014/main" xmlns="" id="{AEB0B65B-1CB8-4D10-8C66-0C4533A299DA}"/>
                        </a:ext>
                      </a:extLst>
                    </p:cNvPr>
                    <p:cNvSpPr/>
                    <p:nvPr/>
                  </p:nvSpPr>
                  <p:spPr>
                    <a:xfrm>
                      <a:off x="5814604" y="2427069"/>
                      <a:ext cx="78109" cy="88441"/>
                    </a:xfrm>
                    <a:custGeom>
                      <a:avLst/>
                      <a:gdLst>
                        <a:gd name="connsiteX0" fmla="*/ 67469 w 78109"/>
                        <a:gd name="connsiteY0" fmla="*/ 88442 h 88441"/>
                        <a:gd name="connsiteX1" fmla="*/ 56519 w 78109"/>
                        <a:gd name="connsiteY1" fmla="*/ 60452 h 88441"/>
                        <a:gd name="connsiteX2" fmla="*/ 21204 w 78109"/>
                        <a:gd name="connsiteY2" fmla="*/ 60452 h 88441"/>
                        <a:gd name="connsiteX3" fmla="*/ 10332 w 78109"/>
                        <a:gd name="connsiteY3" fmla="*/ 88442 h 88441"/>
                        <a:gd name="connsiteX4" fmla="*/ 0 w 78109"/>
                        <a:gd name="connsiteY4" fmla="*/ 88442 h 88441"/>
                        <a:gd name="connsiteX5" fmla="*/ 34852 w 78109"/>
                        <a:gd name="connsiteY5" fmla="*/ 0 h 88441"/>
                        <a:gd name="connsiteX6" fmla="*/ 43489 w 78109"/>
                        <a:gd name="connsiteY6" fmla="*/ 0 h 88441"/>
                        <a:gd name="connsiteX7" fmla="*/ 78110 w 78109"/>
                        <a:gd name="connsiteY7" fmla="*/ 88442 h 88441"/>
                        <a:gd name="connsiteX8" fmla="*/ 67469 w 78109"/>
                        <a:gd name="connsiteY8" fmla="*/ 88442 h 88441"/>
                        <a:gd name="connsiteX9" fmla="*/ 53358 w 78109"/>
                        <a:gd name="connsiteY9" fmla="*/ 51199 h 88441"/>
                        <a:gd name="connsiteX10" fmla="*/ 43103 w 78109"/>
                        <a:gd name="connsiteY10" fmla="*/ 23903 h 88441"/>
                        <a:gd name="connsiteX11" fmla="*/ 39016 w 78109"/>
                        <a:gd name="connsiteY11" fmla="*/ 11181 h 88441"/>
                        <a:gd name="connsiteX12" fmla="*/ 35238 w 78109"/>
                        <a:gd name="connsiteY12" fmla="*/ 23903 h 88441"/>
                        <a:gd name="connsiteX13" fmla="*/ 24829 w 78109"/>
                        <a:gd name="connsiteY13" fmla="*/ 51199 h 88441"/>
                        <a:gd name="connsiteX14" fmla="*/ 53358 w 78109"/>
                        <a:gd name="connsiteY14" fmla="*/ 51199 h 8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09" h="88441">
                          <a:moveTo>
                            <a:pt x="67469" y="88442"/>
                          </a:moveTo>
                          <a:lnTo>
                            <a:pt x="56519" y="60452"/>
                          </a:lnTo>
                          <a:lnTo>
                            <a:pt x="21204" y="60452"/>
                          </a:lnTo>
                          <a:lnTo>
                            <a:pt x="10332" y="88442"/>
                          </a:lnTo>
                          <a:lnTo>
                            <a:pt x="0" y="88442"/>
                          </a:lnTo>
                          <a:lnTo>
                            <a:pt x="34852" y="0"/>
                          </a:lnTo>
                          <a:lnTo>
                            <a:pt x="43489" y="0"/>
                          </a:lnTo>
                          <a:lnTo>
                            <a:pt x="78110" y="88442"/>
                          </a:lnTo>
                          <a:lnTo>
                            <a:pt x="67469" y="88442"/>
                          </a:lnTo>
                          <a:close/>
                          <a:moveTo>
                            <a:pt x="53358" y="51199"/>
                          </a:moveTo>
                          <a:lnTo>
                            <a:pt x="43103" y="23903"/>
                          </a:lnTo>
                          <a:cubicBezTo>
                            <a:pt x="41792" y="20433"/>
                            <a:pt x="40404" y="16193"/>
                            <a:pt x="39016" y="11181"/>
                          </a:cubicBezTo>
                          <a:cubicBezTo>
                            <a:pt x="38091" y="15036"/>
                            <a:pt x="36857" y="19277"/>
                            <a:pt x="35238" y="23903"/>
                          </a:cubicBezTo>
                          <a:lnTo>
                            <a:pt x="24829" y="51199"/>
                          </a:lnTo>
                          <a:lnTo>
                            <a:pt x="53358" y="51199"/>
                          </a:lnTo>
                          <a:close/>
                        </a:path>
                      </a:pathLst>
                    </a:custGeom>
                    <a:solidFill>
                      <a:srgbClr val="FFFFFF"/>
                    </a:solidFill>
                    <a:ln w="7706" cap="flat">
                      <a:noFill/>
                      <a:prstDash val="solid"/>
                      <a:miter/>
                    </a:ln>
                  </p:spPr>
                  <p:txBody>
                    <a:bodyPr rtlCol="0" anchor="ctr"/>
                    <a:lstStyle/>
                    <a:p>
                      <a:endParaRPr lang="en-US"/>
                    </a:p>
                  </p:txBody>
                </p:sp>
                <p:sp>
                  <p:nvSpPr>
                    <p:cNvPr id="315" name="Graphic 4">
                      <a:extLst>
                        <a:ext uri="{FF2B5EF4-FFF2-40B4-BE49-F238E27FC236}">
                          <a16:creationId xmlns:a16="http://schemas.microsoft.com/office/drawing/2014/main" xmlns="" id="{0045E41D-8BAE-4381-A135-BDD0E88E4A17}"/>
                        </a:ext>
                      </a:extLst>
                    </p:cNvPr>
                    <p:cNvSpPr/>
                    <p:nvPr/>
                  </p:nvSpPr>
                  <p:spPr>
                    <a:xfrm>
                      <a:off x="5895027" y="2448428"/>
                      <a:ext cx="62302" cy="96846"/>
                    </a:xfrm>
                    <a:custGeom>
                      <a:avLst/>
                      <a:gdLst>
                        <a:gd name="connsiteX0" fmla="*/ 62302 w 62302"/>
                        <a:gd name="connsiteY0" fmla="*/ 1080 h 96846"/>
                        <a:gd name="connsiteX1" fmla="*/ 62302 w 62302"/>
                        <a:gd name="connsiteY1" fmla="*/ 7402 h 96846"/>
                        <a:gd name="connsiteX2" fmla="*/ 50043 w 62302"/>
                        <a:gd name="connsiteY2" fmla="*/ 8868 h 96846"/>
                        <a:gd name="connsiteX3" fmla="*/ 53050 w 62302"/>
                        <a:gd name="connsiteY3" fmla="*/ 14342 h 96846"/>
                        <a:gd name="connsiteX4" fmla="*/ 54361 w 62302"/>
                        <a:gd name="connsiteY4" fmla="*/ 22053 h 96846"/>
                        <a:gd name="connsiteX5" fmla="*/ 47730 w 62302"/>
                        <a:gd name="connsiteY5" fmla="*/ 37551 h 96846"/>
                        <a:gd name="connsiteX6" fmla="*/ 29532 w 62302"/>
                        <a:gd name="connsiteY6" fmla="*/ 43334 h 96846"/>
                        <a:gd name="connsiteX7" fmla="*/ 23980 w 62302"/>
                        <a:gd name="connsiteY7" fmla="*/ 42872 h 96846"/>
                        <a:gd name="connsiteX8" fmla="*/ 17580 w 62302"/>
                        <a:gd name="connsiteY8" fmla="*/ 51353 h 96846"/>
                        <a:gd name="connsiteX9" fmla="*/ 19817 w 62302"/>
                        <a:gd name="connsiteY9" fmla="*/ 55363 h 96846"/>
                        <a:gd name="connsiteX10" fmla="*/ 27450 w 62302"/>
                        <a:gd name="connsiteY10" fmla="*/ 56674 h 96846"/>
                        <a:gd name="connsiteX11" fmla="*/ 39170 w 62302"/>
                        <a:gd name="connsiteY11" fmla="*/ 56674 h 96846"/>
                        <a:gd name="connsiteX12" fmla="*/ 55671 w 62302"/>
                        <a:gd name="connsiteY12" fmla="*/ 61223 h 96846"/>
                        <a:gd name="connsiteX13" fmla="*/ 61454 w 62302"/>
                        <a:gd name="connsiteY13" fmla="*/ 74331 h 96846"/>
                        <a:gd name="connsiteX14" fmla="*/ 52664 w 62302"/>
                        <a:gd name="connsiteY14" fmla="*/ 91064 h 96846"/>
                        <a:gd name="connsiteX15" fmla="*/ 26988 w 62302"/>
                        <a:gd name="connsiteY15" fmla="*/ 96847 h 96846"/>
                        <a:gd name="connsiteX16" fmla="*/ 7017 w 62302"/>
                        <a:gd name="connsiteY16" fmla="*/ 92066 h 96846"/>
                        <a:gd name="connsiteX17" fmla="*/ 0 w 62302"/>
                        <a:gd name="connsiteY17" fmla="*/ 78418 h 96846"/>
                        <a:gd name="connsiteX18" fmla="*/ 3855 w 62302"/>
                        <a:gd name="connsiteY18" fmla="*/ 68009 h 96846"/>
                        <a:gd name="connsiteX19" fmla="*/ 14727 w 62302"/>
                        <a:gd name="connsiteY19" fmla="*/ 62071 h 96846"/>
                        <a:gd name="connsiteX20" fmla="*/ 10487 w 62302"/>
                        <a:gd name="connsiteY20" fmla="*/ 58525 h 96846"/>
                        <a:gd name="connsiteX21" fmla="*/ 8790 w 62302"/>
                        <a:gd name="connsiteY21" fmla="*/ 52896 h 96846"/>
                        <a:gd name="connsiteX22" fmla="*/ 10718 w 62302"/>
                        <a:gd name="connsiteY22" fmla="*/ 46573 h 96846"/>
                        <a:gd name="connsiteX23" fmla="*/ 16810 w 62302"/>
                        <a:gd name="connsiteY23" fmla="*/ 41330 h 96846"/>
                        <a:gd name="connsiteX24" fmla="*/ 8482 w 62302"/>
                        <a:gd name="connsiteY24" fmla="*/ 34159 h 96846"/>
                        <a:gd name="connsiteX25" fmla="*/ 5243 w 62302"/>
                        <a:gd name="connsiteY25" fmla="*/ 22593 h 96846"/>
                        <a:gd name="connsiteX26" fmla="*/ 11720 w 62302"/>
                        <a:gd name="connsiteY26" fmla="*/ 5860 h 96846"/>
                        <a:gd name="connsiteX27" fmla="*/ 30149 w 62302"/>
                        <a:gd name="connsiteY27" fmla="*/ 0 h 96846"/>
                        <a:gd name="connsiteX28" fmla="*/ 39479 w 62302"/>
                        <a:gd name="connsiteY28" fmla="*/ 1234 h 96846"/>
                        <a:gd name="connsiteX29" fmla="*/ 62302 w 62302"/>
                        <a:gd name="connsiteY29" fmla="*/ 1234 h 96846"/>
                        <a:gd name="connsiteX30" fmla="*/ 9638 w 62302"/>
                        <a:gd name="connsiteY30" fmla="*/ 78187 h 96846"/>
                        <a:gd name="connsiteX31" fmla="*/ 14188 w 62302"/>
                        <a:gd name="connsiteY31" fmla="*/ 86283 h 96846"/>
                        <a:gd name="connsiteX32" fmla="*/ 27142 w 62302"/>
                        <a:gd name="connsiteY32" fmla="*/ 89059 h 96846"/>
                        <a:gd name="connsiteX33" fmla="*/ 45802 w 62302"/>
                        <a:gd name="connsiteY33" fmla="*/ 85281 h 96846"/>
                        <a:gd name="connsiteX34" fmla="*/ 51893 w 62302"/>
                        <a:gd name="connsiteY34" fmla="*/ 75103 h 96846"/>
                        <a:gd name="connsiteX35" fmla="*/ 48578 w 62302"/>
                        <a:gd name="connsiteY35" fmla="*/ 67700 h 96846"/>
                        <a:gd name="connsiteX36" fmla="*/ 36086 w 62302"/>
                        <a:gd name="connsiteY36" fmla="*/ 65618 h 96846"/>
                        <a:gd name="connsiteX37" fmla="*/ 24135 w 62302"/>
                        <a:gd name="connsiteY37" fmla="*/ 65618 h 96846"/>
                        <a:gd name="connsiteX38" fmla="*/ 13494 w 62302"/>
                        <a:gd name="connsiteY38" fmla="*/ 68857 h 96846"/>
                        <a:gd name="connsiteX39" fmla="*/ 9638 w 62302"/>
                        <a:gd name="connsiteY39" fmla="*/ 78187 h 96846"/>
                        <a:gd name="connsiteX40" fmla="*/ 15036 w 62302"/>
                        <a:gd name="connsiteY40" fmla="*/ 22207 h 96846"/>
                        <a:gd name="connsiteX41" fmla="*/ 18968 w 62302"/>
                        <a:gd name="connsiteY41" fmla="*/ 32694 h 96846"/>
                        <a:gd name="connsiteX42" fmla="*/ 29841 w 62302"/>
                        <a:gd name="connsiteY42" fmla="*/ 36240 h 96846"/>
                        <a:gd name="connsiteX43" fmla="*/ 44491 w 62302"/>
                        <a:gd name="connsiteY43" fmla="*/ 22053 h 96846"/>
                        <a:gd name="connsiteX44" fmla="*/ 29686 w 62302"/>
                        <a:gd name="connsiteY44" fmla="*/ 7171 h 96846"/>
                        <a:gd name="connsiteX45" fmla="*/ 18814 w 62302"/>
                        <a:gd name="connsiteY45" fmla="*/ 10949 h 96846"/>
                        <a:gd name="connsiteX46" fmla="*/ 15036 w 62302"/>
                        <a:gd name="connsiteY46" fmla="*/ 22207 h 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2302" h="96846">
                          <a:moveTo>
                            <a:pt x="62302" y="1080"/>
                          </a:moveTo>
                          <a:lnTo>
                            <a:pt x="62302" y="7402"/>
                          </a:lnTo>
                          <a:lnTo>
                            <a:pt x="50043" y="8868"/>
                          </a:lnTo>
                          <a:cubicBezTo>
                            <a:pt x="51199" y="10255"/>
                            <a:pt x="52201" y="12106"/>
                            <a:pt x="53050" y="14342"/>
                          </a:cubicBezTo>
                          <a:cubicBezTo>
                            <a:pt x="53898" y="16578"/>
                            <a:pt x="54361" y="19200"/>
                            <a:pt x="54361" y="22053"/>
                          </a:cubicBezTo>
                          <a:cubicBezTo>
                            <a:pt x="54361" y="28530"/>
                            <a:pt x="52124" y="33696"/>
                            <a:pt x="47730" y="37551"/>
                          </a:cubicBezTo>
                          <a:cubicBezTo>
                            <a:pt x="43334" y="41407"/>
                            <a:pt x="37243" y="43334"/>
                            <a:pt x="29532" y="43334"/>
                          </a:cubicBezTo>
                          <a:cubicBezTo>
                            <a:pt x="27528" y="43334"/>
                            <a:pt x="25677" y="43180"/>
                            <a:pt x="23980" y="42872"/>
                          </a:cubicBezTo>
                          <a:cubicBezTo>
                            <a:pt x="19740" y="45108"/>
                            <a:pt x="17580" y="47961"/>
                            <a:pt x="17580" y="51353"/>
                          </a:cubicBezTo>
                          <a:cubicBezTo>
                            <a:pt x="17580" y="53127"/>
                            <a:pt x="18352" y="54515"/>
                            <a:pt x="19817" y="55363"/>
                          </a:cubicBezTo>
                          <a:cubicBezTo>
                            <a:pt x="21281" y="56211"/>
                            <a:pt x="23826" y="56674"/>
                            <a:pt x="27450" y="56674"/>
                          </a:cubicBezTo>
                          <a:lnTo>
                            <a:pt x="39170" y="56674"/>
                          </a:lnTo>
                          <a:cubicBezTo>
                            <a:pt x="46341" y="56674"/>
                            <a:pt x="51816" y="58216"/>
                            <a:pt x="55671" y="61223"/>
                          </a:cubicBezTo>
                          <a:cubicBezTo>
                            <a:pt x="59527" y="64230"/>
                            <a:pt x="61454" y="68626"/>
                            <a:pt x="61454" y="74331"/>
                          </a:cubicBezTo>
                          <a:cubicBezTo>
                            <a:pt x="61454" y="81657"/>
                            <a:pt x="58524" y="87208"/>
                            <a:pt x="52664" y="91064"/>
                          </a:cubicBezTo>
                          <a:cubicBezTo>
                            <a:pt x="46804" y="94919"/>
                            <a:pt x="38245" y="96847"/>
                            <a:pt x="26988" y="96847"/>
                          </a:cubicBezTo>
                          <a:cubicBezTo>
                            <a:pt x="18352" y="96847"/>
                            <a:pt x="11720" y="95227"/>
                            <a:pt x="7017" y="92066"/>
                          </a:cubicBezTo>
                          <a:cubicBezTo>
                            <a:pt x="2313" y="88828"/>
                            <a:pt x="0" y="84278"/>
                            <a:pt x="0" y="78418"/>
                          </a:cubicBezTo>
                          <a:cubicBezTo>
                            <a:pt x="0" y="74409"/>
                            <a:pt x="1311" y="70939"/>
                            <a:pt x="3855" y="68009"/>
                          </a:cubicBezTo>
                          <a:cubicBezTo>
                            <a:pt x="6400" y="65078"/>
                            <a:pt x="10024" y="63074"/>
                            <a:pt x="14727" y="62071"/>
                          </a:cubicBezTo>
                          <a:cubicBezTo>
                            <a:pt x="13031" y="61300"/>
                            <a:pt x="11643" y="60144"/>
                            <a:pt x="10487" y="58525"/>
                          </a:cubicBezTo>
                          <a:cubicBezTo>
                            <a:pt x="9330" y="56905"/>
                            <a:pt x="8790" y="55055"/>
                            <a:pt x="8790" y="52896"/>
                          </a:cubicBezTo>
                          <a:cubicBezTo>
                            <a:pt x="8790" y="50505"/>
                            <a:pt x="9407" y="48346"/>
                            <a:pt x="10718" y="46573"/>
                          </a:cubicBezTo>
                          <a:cubicBezTo>
                            <a:pt x="12029" y="44799"/>
                            <a:pt x="14034" y="43026"/>
                            <a:pt x="16810" y="41330"/>
                          </a:cubicBezTo>
                          <a:cubicBezTo>
                            <a:pt x="13417" y="39942"/>
                            <a:pt x="10641" y="37551"/>
                            <a:pt x="8482" y="34159"/>
                          </a:cubicBezTo>
                          <a:cubicBezTo>
                            <a:pt x="6323" y="30766"/>
                            <a:pt x="5243" y="26911"/>
                            <a:pt x="5243" y="22593"/>
                          </a:cubicBezTo>
                          <a:cubicBezTo>
                            <a:pt x="5243" y="15344"/>
                            <a:pt x="7402" y="9793"/>
                            <a:pt x="11720" y="5860"/>
                          </a:cubicBezTo>
                          <a:cubicBezTo>
                            <a:pt x="16038" y="1928"/>
                            <a:pt x="22207" y="0"/>
                            <a:pt x="30149" y="0"/>
                          </a:cubicBezTo>
                          <a:cubicBezTo>
                            <a:pt x="33619" y="0"/>
                            <a:pt x="36703" y="386"/>
                            <a:pt x="39479" y="1234"/>
                          </a:cubicBezTo>
                          <a:lnTo>
                            <a:pt x="62302" y="1234"/>
                          </a:lnTo>
                          <a:close/>
                          <a:moveTo>
                            <a:pt x="9638" y="78187"/>
                          </a:moveTo>
                          <a:cubicBezTo>
                            <a:pt x="9638" y="81734"/>
                            <a:pt x="11181" y="84432"/>
                            <a:pt x="14188" y="86283"/>
                          </a:cubicBezTo>
                          <a:cubicBezTo>
                            <a:pt x="17195" y="88134"/>
                            <a:pt x="21513" y="89059"/>
                            <a:pt x="27142" y="89059"/>
                          </a:cubicBezTo>
                          <a:cubicBezTo>
                            <a:pt x="35547" y="89059"/>
                            <a:pt x="41715" y="87825"/>
                            <a:pt x="45802" y="85281"/>
                          </a:cubicBezTo>
                          <a:cubicBezTo>
                            <a:pt x="49811" y="82736"/>
                            <a:pt x="51893" y="79343"/>
                            <a:pt x="51893" y="75103"/>
                          </a:cubicBezTo>
                          <a:cubicBezTo>
                            <a:pt x="51893" y="71555"/>
                            <a:pt x="50814" y="69011"/>
                            <a:pt x="48578" y="67700"/>
                          </a:cubicBezTo>
                          <a:cubicBezTo>
                            <a:pt x="46341" y="66312"/>
                            <a:pt x="42178" y="65618"/>
                            <a:pt x="36086" y="65618"/>
                          </a:cubicBezTo>
                          <a:lnTo>
                            <a:pt x="24135" y="65618"/>
                          </a:lnTo>
                          <a:cubicBezTo>
                            <a:pt x="19585" y="65618"/>
                            <a:pt x="16038" y="66698"/>
                            <a:pt x="13494" y="68857"/>
                          </a:cubicBezTo>
                          <a:cubicBezTo>
                            <a:pt x="10949" y="71016"/>
                            <a:pt x="9638" y="74100"/>
                            <a:pt x="9638" y="78187"/>
                          </a:cubicBezTo>
                          <a:close/>
                          <a:moveTo>
                            <a:pt x="15036" y="22207"/>
                          </a:moveTo>
                          <a:cubicBezTo>
                            <a:pt x="15036" y="26833"/>
                            <a:pt x="16347" y="30303"/>
                            <a:pt x="18968" y="32694"/>
                          </a:cubicBezTo>
                          <a:cubicBezTo>
                            <a:pt x="21590" y="35084"/>
                            <a:pt x="25214" y="36240"/>
                            <a:pt x="29841" y="36240"/>
                          </a:cubicBezTo>
                          <a:cubicBezTo>
                            <a:pt x="39633" y="36240"/>
                            <a:pt x="44491" y="31537"/>
                            <a:pt x="44491" y="22053"/>
                          </a:cubicBezTo>
                          <a:cubicBezTo>
                            <a:pt x="44491" y="12106"/>
                            <a:pt x="39556" y="7171"/>
                            <a:pt x="29686" y="7171"/>
                          </a:cubicBezTo>
                          <a:cubicBezTo>
                            <a:pt x="24983" y="7171"/>
                            <a:pt x="21359" y="8405"/>
                            <a:pt x="18814" y="10949"/>
                          </a:cubicBezTo>
                          <a:cubicBezTo>
                            <a:pt x="16270" y="13494"/>
                            <a:pt x="15036" y="17195"/>
                            <a:pt x="15036" y="22207"/>
                          </a:cubicBezTo>
                          <a:close/>
                        </a:path>
                      </a:pathLst>
                    </a:custGeom>
                    <a:solidFill>
                      <a:srgbClr val="FFFFFF"/>
                    </a:solidFill>
                    <a:ln w="7706" cap="flat">
                      <a:noFill/>
                      <a:prstDash val="solid"/>
                      <a:miter/>
                    </a:ln>
                  </p:spPr>
                  <p:txBody>
                    <a:bodyPr rtlCol="0" anchor="ctr"/>
                    <a:lstStyle/>
                    <a:p>
                      <a:endParaRPr lang="en-US"/>
                    </a:p>
                  </p:txBody>
                </p:sp>
                <p:sp>
                  <p:nvSpPr>
                    <p:cNvPr id="316" name="Graphic 4">
                      <a:extLst>
                        <a:ext uri="{FF2B5EF4-FFF2-40B4-BE49-F238E27FC236}">
                          <a16:creationId xmlns:a16="http://schemas.microsoft.com/office/drawing/2014/main" xmlns="" id="{A5FEB039-AEEC-4AD6-B79E-491E4E88716C}"/>
                        </a:ext>
                      </a:extLst>
                    </p:cNvPr>
                    <p:cNvSpPr/>
                    <p:nvPr/>
                  </p:nvSpPr>
                  <p:spPr>
                    <a:xfrm>
                      <a:off x="5967122" y="2448274"/>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09"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941"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endParaRPr lang="en-US"/>
                    </a:p>
                  </p:txBody>
                </p:sp>
              </p:grpSp>
            </p:grpSp>
            <p:grpSp>
              <p:nvGrpSpPr>
                <p:cNvPr id="197" name="Graphic 4">
                  <a:extLst>
                    <a:ext uri="{FF2B5EF4-FFF2-40B4-BE49-F238E27FC236}">
                      <a16:creationId xmlns:a16="http://schemas.microsoft.com/office/drawing/2014/main" xmlns="" id="{DC30B3EC-0C4E-4BF7-82DC-57ACF411FBFA}"/>
                    </a:ext>
                  </a:extLst>
                </p:cNvPr>
                <p:cNvGrpSpPr/>
                <p:nvPr/>
              </p:nvGrpSpPr>
              <p:grpSpPr>
                <a:xfrm>
                  <a:off x="5866960" y="3332461"/>
                  <a:ext cx="1245453" cy="1005939"/>
                  <a:chOff x="5866960" y="3332461"/>
                  <a:chExt cx="1245453" cy="1005939"/>
                </a:xfrm>
              </p:grpSpPr>
              <p:sp>
                <p:nvSpPr>
                  <p:cNvPr id="304" name="Graphic 4">
                    <a:extLst>
                      <a:ext uri="{FF2B5EF4-FFF2-40B4-BE49-F238E27FC236}">
                        <a16:creationId xmlns:a16="http://schemas.microsoft.com/office/drawing/2014/main" xmlns="" id="{CC091DAB-9D63-4817-9FB3-6E71553A8251}"/>
                      </a:ext>
                    </a:extLst>
                  </p:cNvPr>
                  <p:cNvSpPr/>
                  <p:nvPr/>
                </p:nvSpPr>
                <p:spPr>
                  <a:xfrm>
                    <a:off x="5866960" y="3332461"/>
                    <a:ext cx="1245453" cy="1005939"/>
                  </a:xfrm>
                  <a:custGeom>
                    <a:avLst/>
                    <a:gdLst>
                      <a:gd name="connsiteX0" fmla="*/ 0 w 1245453"/>
                      <a:gd name="connsiteY0" fmla="*/ 102784 h 1005939"/>
                      <a:gd name="connsiteX1" fmla="*/ 859128 w 1245453"/>
                      <a:gd name="connsiteY1" fmla="*/ 1005940 h 1005939"/>
                      <a:gd name="connsiteX2" fmla="*/ 1242196 w 1245453"/>
                      <a:gd name="connsiteY2" fmla="*/ 0 h 1005939"/>
                      <a:gd name="connsiteX3" fmla="*/ 0 w 1245453"/>
                      <a:gd name="connsiteY3" fmla="*/ 102784 h 1005939"/>
                    </a:gdLst>
                    <a:ahLst/>
                    <a:cxnLst>
                      <a:cxn ang="0">
                        <a:pos x="connsiteX0" y="connsiteY0"/>
                      </a:cxn>
                      <a:cxn ang="0">
                        <a:pos x="connsiteX1" y="connsiteY1"/>
                      </a:cxn>
                      <a:cxn ang="0">
                        <a:pos x="connsiteX2" y="connsiteY2"/>
                      </a:cxn>
                      <a:cxn ang="0">
                        <a:pos x="connsiteX3" y="connsiteY3"/>
                      </a:cxn>
                    </a:cxnLst>
                    <a:rect l="l" t="t" r="r" b="b"/>
                    <a:pathLst>
                      <a:path w="1245453" h="1005939">
                        <a:moveTo>
                          <a:pt x="0" y="102784"/>
                        </a:moveTo>
                        <a:lnTo>
                          <a:pt x="859128" y="1005940"/>
                        </a:lnTo>
                        <a:cubicBezTo>
                          <a:pt x="1121138" y="750021"/>
                          <a:pt x="1269723" y="385613"/>
                          <a:pt x="1242196" y="0"/>
                        </a:cubicBezTo>
                        <a:lnTo>
                          <a:pt x="0" y="102784"/>
                        </a:lnTo>
                        <a:close/>
                      </a:path>
                    </a:pathLst>
                  </a:custGeom>
                  <a:solidFill>
                    <a:srgbClr val="F6BC67"/>
                  </a:solidFill>
                  <a:ln w="7706" cap="flat">
                    <a:noFill/>
                    <a:prstDash val="solid"/>
                    <a:miter/>
                  </a:ln>
                </p:spPr>
                <p:txBody>
                  <a:bodyPr rtlCol="0" anchor="ctr"/>
                  <a:lstStyle/>
                  <a:p>
                    <a:endParaRPr lang="en-US"/>
                  </a:p>
                </p:txBody>
              </p:sp>
              <p:grpSp>
                <p:nvGrpSpPr>
                  <p:cNvPr id="305" name="Graphic 4">
                    <a:extLst>
                      <a:ext uri="{FF2B5EF4-FFF2-40B4-BE49-F238E27FC236}">
                        <a16:creationId xmlns:a16="http://schemas.microsoft.com/office/drawing/2014/main" xmlns="" id="{60F1697B-4A5E-4406-AE5A-B2CC369D74A6}"/>
                      </a:ext>
                    </a:extLst>
                  </p:cNvPr>
                  <p:cNvGrpSpPr/>
                  <p:nvPr/>
                </p:nvGrpSpPr>
                <p:grpSpPr>
                  <a:xfrm>
                    <a:off x="6511961" y="3683068"/>
                    <a:ext cx="420697" cy="94996"/>
                    <a:chOff x="6511961" y="3683068"/>
                    <a:chExt cx="420697" cy="94996"/>
                  </a:xfrm>
                  <a:solidFill>
                    <a:srgbClr val="FFFFFF"/>
                  </a:solidFill>
                </p:grpSpPr>
                <p:sp>
                  <p:nvSpPr>
                    <p:cNvPr id="306" name="Graphic 4">
                      <a:extLst>
                        <a:ext uri="{FF2B5EF4-FFF2-40B4-BE49-F238E27FC236}">
                          <a16:creationId xmlns:a16="http://schemas.microsoft.com/office/drawing/2014/main" xmlns="" id="{EEFB6504-36AC-4A8F-9183-3926E3399030}"/>
                        </a:ext>
                      </a:extLst>
                    </p:cNvPr>
                    <p:cNvSpPr/>
                    <p:nvPr/>
                  </p:nvSpPr>
                  <p:spPr>
                    <a:xfrm>
                      <a:off x="6511961" y="3687540"/>
                      <a:ext cx="73251" cy="90523"/>
                    </a:xfrm>
                    <a:custGeom>
                      <a:avLst/>
                      <a:gdLst>
                        <a:gd name="connsiteX0" fmla="*/ 43335 w 73251"/>
                        <a:gd name="connsiteY0" fmla="*/ 43180 h 90523"/>
                        <a:gd name="connsiteX1" fmla="*/ 73252 w 73251"/>
                        <a:gd name="connsiteY1" fmla="*/ 43180 h 90523"/>
                        <a:gd name="connsiteX2" fmla="*/ 73252 w 73251"/>
                        <a:gd name="connsiteY2" fmla="*/ 85974 h 90523"/>
                        <a:gd name="connsiteX3" fmla="*/ 59064 w 73251"/>
                        <a:gd name="connsiteY3" fmla="*/ 89367 h 90523"/>
                        <a:gd name="connsiteX4" fmla="*/ 42332 w 73251"/>
                        <a:gd name="connsiteY4" fmla="*/ 90524 h 90523"/>
                        <a:gd name="connsiteX5" fmla="*/ 11181 w 73251"/>
                        <a:gd name="connsiteY5" fmla="*/ 78649 h 90523"/>
                        <a:gd name="connsiteX6" fmla="*/ 0 w 73251"/>
                        <a:gd name="connsiteY6" fmla="*/ 45339 h 90523"/>
                        <a:gd name="connsiteX7" fmla="*/ 5475 w 73251"/>
                        <a:gd name="connsiteY7" fmla="*/ 21281 h 90523"/>
                        <a:gd name="connsiteX8" fmla="*/ 21359 w 73251"/>
                        <a:gd name="connsiteY8" fmla="*/ 5474 h 90523"/>
                        <a:gd name="connsiteX9" fmla="*/ 45648 w 73251"/>
                        <a:gd name="connsiteY9" fmla="*/ 0 h 90523"/>
                        <a:gd name="connsiteX10" fmla="*/ 71941 w 73251"/>
                        <a:gd name="connsiteY10" fmla="*/ 5166 h 90523"/>
                        <a:gd name="connsiteX11" fmla="*/ 67932 w 73251"/>
                        <a:gd name="connsiteY11" fmla="*/ 14187 h 90523"/>
                        <a:gd name="connsiteX12" fmla="*/ 44954 w 73251"/>
                        <a:gd name="connsiteY12" fmla="*/ 9099 h 90523"/>
                        <a:gd name="connsiteX13" fmla="*/ 19817 w 73251"/>
                        <a:gd name="connsiteY13" fmla="*/ 18660 h 90523"/>
                        <a:gd name="connsiteX14" fmla="*/ 10795 w 73251"/>
                        <a:gd name="connsiteY14" fmla="*/ 45262 h 90523"/>
                        <a:gd name="connsiteX15" fmla="*/ 19508 w 73251"/>
                        <a:gd name="connsiteY15" fmla="*/ 72326 h 90523"/>
                        <a:gd name="connsiteX16" fmla="*/ 45108 w 73251"/>
                        <a:gd name="connsiteY16" fmla="*/ 81579 h 90523"/>
                        <a:gd name="connsiteX17" fmla="*/ 62997 w 73251"/>
                        <a:gd name="connsiteY17" fmla="*/ 79497 h 90523"/>
                        <a:gd name="connsiteX18" fmla="*/ 62997 w 73251"/>
                        <a:gd name="connsiteY18" fmla="*/ 52356 h 90523"/>
                        <a:gd name="connsiteX19" fmla="*/ 43335 w 73251"/>
                        <a:gd name="connsiteY19" fmla="*/ 52356 h 90523"/>
                        <a:gd name="connsiteX20" fmla="*/ 43335 w 73251"/>
                        <a:gd name="connsiteY20" fmla="*/ 43180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251" h="90523">
                          <a:moveTo>
                            <a:pt x="43335" y="43180"/>
                          </a:moveTo>
                          <a:lnTo>
                            <a:pt x="73252" y="43180"/>
                          </a:lnTo>
                          <a:lnTo>
                            <a:pt x="73252" y="85974"/>
                          </a:lnTo>
                          <a:cubicBezTo>
                            <a:pt x="68626" y="87439"/>
                            <a:pt x="63845" y="88596"/>
                            <a:pt x="59064" y="89367"/>
                          </a:cubicBezTo>
                          <a:cubicBezTo>
                            <a:pt x="54284" y="90138"/>
                            <a:pt x="48655" y="90524"/>
                            <a:pt x="42332" y="90524"/>
                          </a:cubicBezTo>
                          <a:cubicBezTo>
                            <a:pt x="28992" y="90524"/>
                            <a:pt x="18583" y="86591"/>
                            <a:pt x="11181" y="78649"/>
                          </a:cubicBezTo>
                          <a:cubicBezTo>
                            <a:pt x="3779" y="70707"/>
                            <a:pt x="0" y="59604"/>
                            <a:pt x="0" y="45339"/>
                          </a:cubicBezTo>
                          <a:cubicBezTo>
                            <a:pt x="0" y="36163"/>
                            <a:pt x="1851" y="28144"/>
                            <a:pt x="5475" y="21281"/>
                          </a:cubicBezTo>
                          <a:cubicBezTo>
                            <a:pt x="9176" y="14419"/>
                            <a:pt x="14419" y="9099"/>
                            <a:pt x="21359" y="5474"/>
                          </a:cubicBezTo>
                          <a:cubicBezTo>
                            <a:pt x="28299" y="1850"/>
                            <a:pt x="36395" y="0"/>
                            <a:pt x="45648" y="0"/>
                          </a:cubicBezTo>
                          <a:cubicBezTo>
                            <a:pt x="55055" y="0"/>
                            <a:pt x="63768" y="1696"/>
                            <a:pt x="71941" y="5166"/>
                          </a:cubicBezTo>
                          <a:lnTo>
                            <a:pt x="67932" y="14187"/>
                          </a:lnTo>
                          <a:cubicBezTo>
                            <a:pt x="59990" y="10795"/>
                            <a:pt x="52356" y="9099"/>
                            <a:pt x="44954" y="9099"/>
                          </a:cubicBezTo>
                          <a:cubicBezTo>
                            <a:pt x="34236" y="9099"/>
                            <a:pt x="25831" y="12260"/>
                            <a:pt x="19817" y="18660"/>
                          </a:cubicBezTo>
                          <a:cubicBezTo>
                            <a:pt x="13802" y="25060"/>
                            <a:pt x="10795" y="33927"/>
                            <a:pt x="10795" y="45262"/>
                          </a:cubicBezTo>
                          <a:cubicBezTo>
                            <a:pt x="10795" y="57136"/>
                            <a:pt x="13725" y="66158"/>
                            <a:pt x="19508" y="72326"/>
                          </a:cubicBezTo>
                          <a:cubicBezTo>
                            <a:pt x="25291" y="78495"/>
                            <a:pt x="33850" y="81579"/>
                            <a:pt x="45108" y="81579"/>
                          </a:cubicBezTo>
                          <a:cubicBezTo>
                            <a:pt x="51199" y="81579"/>
                            <a:pt x="57137" y="80885"/>
                            <a:pt x="62997" y="79497"/>
                          </a:cubicBezTo>
                          <a:lnTo>
                            <a:pt x="62997" y="52356"/>
                          </a:lnTo>
                          <a:lnTo>
                            <a:pt x="43335" y="52356"/>
                          </a:lnTo>
                          <a:lnTo>
                            <a:pt x="43335" y="43180"/>
                          </a:lnTo>
                          <a:close/>
                        </a:path>
                      </a:pathLst>
                    </a:custGeom>
                    <a:solidFill>
                      <a:srgbClr val="FFFFFF"/>
                    </a:solidFill>
                    <a:ln w="7706" cap="flat">
                      <a:noFill/>
                      <a:prstDash val="solid"/>
                      <a:miter/>
                    </a:ln>
                  </p:spPr>
                  <p:txBody>
                    <a:bodyPr rtlCol="0" anchor="ctr"/>
                    <a:lstStyle/>
                    <a:p>
                      <a:endParaRPr lang="en-US"/>
                    </a:p>
                  </p:txBody>
                </p:sp>
                <p:sp>
                  <p:nvSpPr>
                    <p:cNvPr id="307" name="Graphic 4">
                      <a:extLst>
                        <a:ext uri="{FF2B5EF4-FFF2-40B4-BE49-F238E27FC236}">
                          <a16:creationId xmlns:a16="http://schemas.microsoft.com/office/drawing/2014/main" xmlns="" id="{AB9CA5BC-DB33-408A-8501-DB9B351D3C35}"/>
                        </a:ext>
                      </a:extLst>
                    </p:cNvPr>
                    <p:cNvSpPr/>
                    <p:nvPr/>
                  </p:nvSpPr>
                  <p:spPr>
                    <a:xfrm>
                      <a:off x="6601174" y="3709592"/>
                      <a:ext cx="55902" cy="68471"/>
                    </a:xfrm>
                    <a:custGeom>
                      <a:avLst/>
                      <a:gdLst>
                        <a:gd name="connsiteX0" fmla="*/ 31614 w 55902"/>
                        <a:gd name="connsiteY0" fmla="*/ 68471 h 68471"/>
                        <a:gd name="connsiteX1" fmla="*/ 8482 w 55902"/>
                        <a:gd name="connsiteY1" fmla="*/ 59526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6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4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4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541"/>
                            <a:pt x="8482" y="59526"/>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70" y="53666"/>
                          </a:cubicBezTo>
                          <a:cubicBezTo>
                            <a:pt x="19971" y="57676"/>
                            <a:pt x="25214" y="59681"/>
                            <a:pt x="32000" y="59681"/>
                          </a:cubicBezTo>
                          <a:cubicBezTo>
                            <a:pt x="39093" y="59681"/>
                            <a:pt x="46110" y="58216"/>
                            <a:pt x="53050" y="55209"/>
                          </a:cubicBezTo>
                          <a:lnTo>
                            <a:pt x="53050" y="64153"/>
                          </a:lnTo>
                          <a:cubicBezTo>
                            <a:pt x="49503" y="65695"/>
                            <a:pt x="46188" y="66775"/>
                            <a:pt x="43026" y="67469"/>
                          </a:cubicBezTo>
                          <a:cubicBezTo>
                            <a:pt x="39865" y="68162"/>
                            <a:pt x="36086" y="68471"/>
                            <a:pt x="31614" y="68471"/>
                          </a:cubicBezTo>
                          <a:close/>
                          <a:moveTo>
                            <a:pt x="28915" y="8404"/>
                          </a:moveTo>
                          <a:cubicBezTo>
                            <a:pt x="23595" y="8404"/>
                            <a:pt x="19354" y="10101"/>
                            <a:pt x="16270" y="13571"/>
                          </a:cubicBezTo>
                          <a:cubicBezTo>
                            <a:pt x="13108" y="17040"/>
                            <a:pt x="11258" y="21821"/>
                            <a:pt x="10718" y="27913"/>
                          </a:cubicBezTo>
                          <a:lnTo>
                            <a:pt x="45262" y="27913"/>
                          </a:lnTo>
                          <a:cubicBezTo>
                            <a:pt x="45262" y="21590"/>
                            <a:pt x="43874" y="16809"/>
                            <a:pt x="41021" y="13417"/>
                          </a:cubicBezTo>
                          <a:cubicBezTo>
                            <a:pt x="38091" y="10101"/>
                            <a:pt x="34082" y="8404"/>
                            <a:pt x="28915" y="8404"/>
                          </a:cubicBezTo>
                          <a:close/>
                        </a:path>
                      </a:pathLst>
                    </a:custGeom>
                    <a:solidFill>
                      <a:srgbClr val="FFFFFF"/>
                    </a:solidFill>
                    <a:ln w="7706" cap="flat">
                      <a:noFill/>
                      <a:prstDash val="solid"/>
                      <a:miter/>
                    </a:ln>
                  </p:spPr>
                  <p:txBody>
                    <a:bodyPr rtlCol="0" anchor="ctr"/>
                    <a:lstStyle/>
                    <a:p>
                      <a:endParaRPr lang="en-US"/>
                    </a:p>
                  </p:txBody>
                </p:sp>
                <p:sp>
                  <p:nvSpPr>
                    <p:cNvPr id="308" name="Graphic 4">
                      <a:extLst>
                        <a:ext uri="{FF2B5EF4-FFF2-40B4-BE49-F238E27FC236}">
                          <a16:creationId xmlns:a16="http://schemas.microsoft.com/office/drawing/2014/main" xmlns="" id="{95E84A3C-3B58-4B9A-A2D1-44CE42044E6C}"/>
                        </a:ext>
                      </a:extLst>
                    </p:cNvPr>
                    <p:cNvSpPr/>
                    <p:nvPr/>
                  </p:nvSpPr>
                  <p:spPr>
                    <a:xfrm>
                      <a:off x="6674117" y="3709592"/>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4" y="14110"/>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2"/>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sp>
                  <p:nvSpPr>
                    <p:cNvPr id="309" name="Graphic 4">
                      <a:extLst>
                        <a:ext uri="{FF2B5EF4-FFF2-40B4-BE49-F238E27FC236}">
                          <a16:creationId xmlns:a16="http://schemas.microsoft.com/office/drawing/2014/main" xmlns="" id="{A830F590-68DD-4072-92C4-1FC34EF649C3}"/>
                        </a:ext>
                      </a:extLst>
                    </p:cNvPr>
                    <p:cNvSpPr/>
                    <p:nvPr/>
                  </p:nvSpPr>
                  <p:spPr>
                    <a:xfrm>
                      <a:off x="6746212" y="3683068"/>
                      <a:ext cx="58139" cy="94918"/>
                    </a:xfrm>
                    <a:custGeom>
                      <a:avLst/>
                      <a:gdLst>
                        <a:gd name="connsiteX0" fmla="*/ 48578 w 58139"/>
                        <a:gd name="connsiteY0" fmla="*/ 84895 h 94918"/>
                        <a:gd name="connsiteX1" fmla="*/ 48038 w 58139"/>
                        <a:gd name="connsiteY1" fmla="*/ 84895 h 94918"/>
                        <a:gd name="connsiteX2" fmla="*/ 27296 w 58139"/>
                        <a:gd name="connsiteY2" fmla="*/ 94919 h 94918"/>
                        <a:gd name="connsiteX3" fmla="*/ 7171 w 58139"/>
                        <a:gd name="connsiteY3" fmla="*/ 86051 h 94918"/>
                        <a:gd name="connsiteX4" fmla="*/ 0 w 58139"/>
                        <a:gd name="connsiteY4" fmla="*/ 60838 h 94918"/>
                        <a:gd name="connsiteX5" fmla="*/ 7248 w 58139"/>
                        <a:gd name="connsiteY5" fmla="*/ 35469 h 94918"/>
                        <a:gd name="connsiteX6" fmla="*/ 27373 w 58139"/>
                        <a:gd name="connsiteY6" fmla="*/ 26448 h 94918"/>
                        <a:gd name="connsiteX7" fmla="*/ 47961 w 58139"/>
                        <a:gd name="connsiteY7" fmla="*/ 36240 h 94918"/>
                        <a:gd name="connsiteX8" fmla="*/ 48732 w 58139"/>
                        <a:gd name="connsiteY8" fmla="*/ 36240 h 94918"/>
                        <a:gd name="connsiteX9" fmla="*/ 48346 w 58139"/>
                        <a:gd name="connsiteY9" fmla="*/ 31460 h 94918"/>
                        <a:gd name="connsiteX10" fmla="*/ 48115 w 58139"/>
                        <a:gd name="connsiteY10" fmla="*/ 26833 h 94918"/>
                        <a:gd name="connsiteX11" fmla="*/ 48115 w 58139"/>
                        <a:gd name="connsiteY11" fmla="*/ 0 h 94918"/>
                        <a:gd name="connsiteX12" fmla="*/ 58139 w 58139"/>
                        <a:gd name="connsiteY12" fmla="*/ 0 h 94918"/>
                        <a:gd name="connsiteX13" fmla="*/ 58139 w 58139"/>
                        <a:gd name="connsiteY13" fmla="*/ 93762 h 94918"/>
                        <a:gd name="connsiteX14" fmla="*/ 50043 w 58139"/>
                        <a:gd name="connsiteY14" fmla="*/ 93762 h 94918"/>
                        <a:gd name="connsiteX15" fmla="*/ 48578 w 58139"/>
                        <a:gd name="connsiteY15" fmla="*/ 84895 h 94918"/>
                        <a:gd name="connsiteX16" fmla="*/ 28530 w 58139"/>
                        <a:gd name="connsiteY16" fmla="*/ 86591 h 94918"/>
                        <a:gd name="connsiteX17" fmla="*/ 43411 w 58139"/>
                        <a:gd name="connsiteY17" fmla="*/ 81040 h 94918"/>
                        <a:gd name="connsiteX18" fmla="*/ 48038 w 58139"/>
                        <a:gd name="connsiteY18" fmla="*/ 63074 h 94918"/>
                        <a:gd name="connsiteX19" fmla="*/ 48038 w 58139"/>
                        <a:gd name="connsiteY19" fmla="*/ 60992 h 94918"/>
                        <a:gd name="connsiteX20" fmla="*/ 43334 w 58139"/>
                        <a:gd name="connsiteY20" fmla="*/ 40944 h 94918"/>
                        <a:gd name="connsiteX21" fmla="*/ 28453 w 58139"/>
                        <a:gd name="connsiteY21" fmla="*/ 34929 h 94918"/>
                        <a:gd name="connsiteX22" fmla="*/ 14959 w 58139"/>
                        <a:gd name="connsiteY22" fmla="*/ 41792 h 94918"/>
                        <a:gd name="connsiteX23" fmla="*/ 10255 w 58139"/>
                        <a:gd name="connsiteY23" fmla="*/ 61069 h 94918"/>
                        <a:gd name="connsiteX24" fmla="*/ 14882 w 58139"/>
                        <a:gd name="connsiteY24" fmla="*/ 80191 h 94918"/>
                        <a:gd name="connsiteX25" fmla="*/ 28530 w 58139"/>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9" h="94918">
                          <a:moveTo>
                            <a:pt x="48578" y="84895"/>
                          </a:moveTo>
                          <a:lnTo>
                            <a:pt x="48038" y="84895"/>
                          </a:lnTo>
                          <a:cubicBezTo>
                            <a:pt x="43411" y="91603"/>
                            <a:pt x="36472" y="94919"/>
                            <a:pt x="27296" y="94919"/>
                          </a:cubicBezTo>
                          <a:cubicBezTo>
                            <a:pt x="18660" y="94919"/>
                            <a:pt x="11952" y="91989"/>
                            <a:pt x="7171" y="86051"/>
                          </a:cubicBezTo>
                          <a:cubicBezTo>
                            <a:pt x="2390" y="80114"/>
                            <a:pt x="0" y="71787"/>
                            <a:pt x="0" y="60838"/>
                          </a:cubicBezTo>
                          <a:cubicBezTo>
                            <a:pt x="0" y="49965"/>
                            <a:pt x="2390" y="41484"/>
                            <a:pt x="7248" y="35469"/>
                          </a:cubicBezTo>
                          <a:cubicBezTo>
                            <a:pt x="12106" y="29455"/>
                            <a:pt x="18737" y="26448"/>
                            <a:pt x="27373" y="26448"/>
                          </a:cubicBezTo>
                          <a:cubicBezTo>
                            <a:pt x="36318" y="26448"/>
                            <a:pt x="43180" y="29686"/>
                            <a:pt x="47961" y="36240"/>
                          </a:cubicBezTo>
                          <a:lnTo>
                            <a:pt x="48732" y="36240"/>
                          </a:lnTo>
                          <a:lnTo>
                            <a:pt x="48346" y="31460"/>
                          </a:lnTo>
                          <a:lnTo>
                            <a:pt x="48115" y="26833"/>
                          </a:lnTo>
                          <a:lnTo>
                            <a:pt x="48115" y="0"/>
                          </a:lnTo>
                          <a:lnTo>
                            <a:pt x="58139" y="0"/>
                          </a:lnTo>
                          <a:lnTo>
                            <a:pt x="58139" y="93762"/>
                          </a:lnTo>
                          <a:lnTo>
                            <a:pt x="50043" y="93762"/>
                          </a:lnTo>
                          <a:lnTo>
                            <a:pt x="48578" y="84895"/>
                          </a:lnTo>
                          <a:close/>
                          <a:moveTo>
                            <a:pt x="28530" y="86591"/>
                          </a:moveTo>
                          <a:cubicBezTo>
                            <a:pt x="35315" y="86591"/>
                            <a:pt x="40327" y="84741"/>
                            <a:pt x="43411" y="81040"/>
                          </a:cubicBezTo>
                          <a:cubicBezTo>
                            <a:pt x="46496" y="77338"/>
                            <a:pt x="48038" y="71324"/>
                            <a:pt x="48038" y="63074"/>
                          </a:cubicBezTo>
                          <a:lnTo>
                            <a:pt x="48038" y="60992"/>
                          </a:lnTo>
                          <a:cubicBezTo>
                            <a:pt x="48038" y="51662"/>
                            <a:pt x="46496" y="44954"/>
                            <a:pt x="43334" y="40944"/>
                          </a:cubicBezTo>
                          <a:cubicBezTo>
                            <a:pt x="40250" y="36934"/>
                            <a:pt x="35238" y="34929"/>
                            <a:pt x="28453" y="34929"/>
                          </a:cubicBezTo>
                          <a:cubicBezTo>
                            <a:pt x="22593" y="34929"/>
                            <a:pt x="18120" y="37243"/>
                            <a:pt x="14959" y="41792"/>
                          </a:cubicBezTo>
                          <a:cubicBezTo>
                            <a:pt x="11875" y="46341"/>
                            <a:pt x="10255" y="52818"/>
                            <a:pt x="10255" y="61069"/>
                          </a:cubicBezTo>
                          <a:cubicBezTo>
                            <a:pt x="10255" y="69474"/>
                            <a:pt x="11798" y="75873"/>
                            <a:pt x="14882" y="80191"/>
                          </a:cubicBezTo>
                          <a:cubicBezTo>
                            <a:pt x="18043" y="84509"/>
                            <a:pt x="22593" y="86591"/>
                            <a:pt x="28530" y="86591"/>
                          </a:cubicBezTo>
                          <a:close/>
                        </a:path>
                      </a:pathLst>
                    </a:custGeom>
                    <a:solidFill>
                      <a:srgbClr val="FFFFFF"/>
                    </a:solidFill>
                    <a:ln w="7706" cap="flat">
                      <a:noFill/>
                      <a:prstDash val="solid"/>
                      <a:miter/>
                    </a:ln>
                  </p:spPr>
                  <p:txBody>
                    <a:bodyPr rtlCol="0" anchor="ctr"/>
                    <a:lstStyle/>
                    <a:p>
                      <a:endParaRPr lang="en-US"/>
                    </a:p>
                  </p:txBody>
                </p:sp>
                <p:sp>
                  <p:nvSpPr>
                    <p:cNvPr id="310" name="Graphic 4">
                      <a:extLst>
                        <a:ext uri="{FF2B5EF4-FFF2-40B4-BE49-F238E27FC236}">
                          <a16:creationId xmlns:a16="http://schemas.microsoft.com/office/drawing/2014/main" xmlns="" id="{D8FCB170-39F7-4C55-AADF-D2C11645C02A}"/>
                        </a:ext>
                      </a:extLst>
                    </p:cNvPr>
                    <p:cNvSpPr/>
                    <p:nvPr/>
                  </p:nvSpPr>
                  <p:spPr>
                    <a:xfrm>
                      <a:off x="6821701" y="3709592"/>
                      <a:ext cx="55902" cy="68471"/>
                    </a:xfrm>
                    <a:custGeom>
                      <a:avLst/>
                      <a:gdLst>
                        <a:gd name="connsiteX0" fmla="*/ 31614 w 55902"/>
                        <a:gd name="connsiteY0" fmla="*/ 68471 h 68471"/>
                        <a:gd name="connsiteX1" fmla="*/ 8482 w 55902"/>
                        <a:gd name="connsiteY1" fmla="*/ 59526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6 h 68471"/>
                        <a:gd name="connsiteX10" fmla="*/ 31999 w 55902"/>
                        <a:gd name="connsiteY10" fmla="*/ 59681 h 68471"/>
                        <a:gd name="connsiteX11" fmla="*/ 53050 w 55902"/>
                        <a:gd name="connsiteY11" fmla="*/ 55209 h 68471"/>
                        <a:gd name="connsiteX12" fmla="*/ 53050 w 55902"/>
                        <a:gd name="connsiteY12" fmla="*/ 64153 h 68471"/>
                        <a:gd name="connsiteX13" fmla="*/ 43025 w 55902"/>
                        <a:gd name="connsiteY13" fmla="*/ 67469 h 68471"/>
                        <a:gd name="connsiteX14" fmla="*/ 31614 w 55902"/>
                        <a:gd name="connsiteY14" fmla="*/ 68471 h 68471"/>
                        <a:gd name="connsiteX15" fmla="*/ 28915 w 55902"/>
                        <a:gd name="connsiteY15" fmla="*/ 8404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4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7" y="65541"/>
                            <a:pt x="8482" y="59526"/>
                          </a:cubicBezTo>
                          <a:cubicBezTo>
                            <a:pt x="2853" y="53590"/>
                            <a:pt x="0" y="45339"/>
                            <a:pt x="0" y="34775"/>
                          </a:cubicBezTo>
                          <a:cubicBezTo>
                            <a:pt x="0" y="24135"/>
                            <a:pt x="2621" y="15653"/>
                            <a:pt x="7865" y="9407"/>
                          </a:cubicBezTo>
                          <a:cubicBezTo>
                            <a:pt x="13108" y="3161"/>
                            <a:pt x="20125" y="0"/>
                            <a:pt x="28992" y="0"/>
                          </a:cubicBezTo>
                          <a:cubicBezTo>
                            <a:pt x="37242" y="0"/>
                            <a:pt x="43797" y="2699"/>
                            <a:pt x="48655" y="8173"/>
                          </a:cubicBezTo>
                          <a:cubicBezTo>
                            <a:pt x="53435" y="13648"/>
                            <a:pt x="55903" y="20819"/>
                            <a:pt x="55903" y="29686"/>
                          </a:cubicBezTo>
                          <a:lnTo>
                            <a:pt x="55903" y="36009"/>
                          </a:lnTo>
                          <a:lnTo>
                            <a:pt x="10409" y="36009"/>
                          </a:lnTo>
                          <a:cubicBezTo>
                            <a:pt x="10641" y="43797"/>
                            <a:pt x="12569" y="49657"/>
                            <a:pt x="16269" y="53666"/>
                          </a:cubicBezTo>
                          <a:cubicBezTo>
                            <a:pt x="19970" y="57676"/>
                            <a:pt x="25214" y="59681"/>
                            <a:pt x="31999" y="59681"/>
                          </a:cubicBezTo>
                          <a:cubicBezTo>
                            <a:pt x="39093" y="59681"/>
                            <a:pt x="46110" y="58216"/>
                            <a:pt x="53050" y="55209"/>
                          </a:cubicBezTo>
                          <a:lnTo>
                            <a:pt x="53050" y="64153"/>
                          </a:lnTo>
                          <a:cubicBezTo>
                            <a:pt x="49503" y="65695"/>
                            <a:pt x="46187" y="66775"/>
                            <a:pt x="43025" y="67469"/>
                          </a:cubicBezTo>
                          <a:cubicBezTo>
                            <a:pt x="39864" y="68162"/>
                            <a:pt x="36086" y="68471"/>
                            <a:pt x="31614" y="68471"/>
                          </a:cubicBezTo>
                          <a:close/>
                          <a:moveTo>
                            <a:pt x="28915" y="8404"/>
                          </a:moveTo>
                          <a:cubicBezTo>
                            <a:pt x="23595" y="8404"/>
                            <a:pt x="19354" y="10101"/>
                            <a:pt x="16269" y="13571"/>
                          </a:cubicBezTo>
                          <a:cubicBezTo>
                            <a:pt x="13108" y="17040"/>
                            <a:pt x="11257" y="21821"/>
                            <a:pt x="10718" y="27913"/>
                          </a:cubicBezTo>
                          <a:lnTo>
                            <a:pt x="45262" y="27913"/>
                          </a:lnTo>
                          <a:cubicBezTo>
                            <a:pt x="45262" y="21590"/>
                            <a:pt x="43874" y="16809"/>
                            <a:pt x="41021" y="13417"/>
                          </a:cubicBezTo>
                          <a:cubicBezTo>
                            <a:pt x="38168" y="10101"/>
                            <a:pt x="34158" y="8404"/>
                            <a:pt x="28915" y="8404"/>
                          </a:cubicBezTo>
                          <a:close/>
                        </a:path>
                      </a:pathLst>
                    </a:custGeom>
                    <a:solidFill>
                      <a:srgbClr val="FFFFFF"/>
                    </a:solidFill>
                    <a:ln w="7706" cap="flat">
                      <a:noFill/>
                      <a:prstDash val="solid"/>
                      <a:miter/>
                    </a:ln>
                  </p:spPr>
                  <p:txBody>
                    <a:bodyPr rtlCol="0" anchor="ctr"/>
                    <a:lstStyle/>
                    <a:p>
                      <a:endParaRPr lang="en-US"/>
                    </a:p>
                  </p:txBody>
                </p:sp>
                <p:sp>
                  <p:nvSpPr>
                    <p:cNvPr id="311" name="Graphic 4">
                      <a:extLst>
                        <a:ext uri="{FF2B5EF4-FFF2-40B4-BE49-F238E27FC236}">
                          <a16:creationId xmlns:a16="http://schemas.microsoft.com/office/drawing/2014/main" xmlns="" id="{88867DF3-16DD-4D59-B8FB-948A23F856E0}"/>
                        </a:ext>
                      </a:extLst>
                    </p:cNvPr>
                    <p:cNvSpPr/>
                    <p:nvPr/>
                  </p:nvSpPr>
                  <p:spPr>
                    <a:xfrm>
                      <a:off x="6894567" y="3709592"/>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1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0 w 38090"/>
                        <a:gd name="connsiteY9" fmla="*/ 1080 h 67083"/>
                        <a:gd name="connsiteX10" fmla="*/ 9407 w 38090"/>
                        <a:gd name="connsiteY10" fmla="*/ 13339 h 67083"/>
                        <a:gd name="connsiteX11" fmla="*/ 9869 w 38090"/>
                        <a:gd name="connsiteY11" fmla="*/ 13339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7" y="231"/>
                            <a:pt x="38091" y="694"/>
                          </a:cubicBezTo>
                          <a:lnTo>
                            <a:pt x="36703" y="9947"/>
                          </a:lnTo>
                          <a:cubicBezTo>
                            <a:pt x="34004" y="9330"/>
                            <a:pt x="31537" y="9021"/>
                            <a:pt x="29455" y="9021"/>
                          </a:cubicBezTo>
                          <a:cubicBezTo>
                            <a:pt x="24134" y="9021"/>
                            <a:pt x="19508" y="11181"/>
                            <a:pt x="15730" y="15499"/>
                          </a:cubicBezTo>
                          <a:cubicBezTo>
                            <a:pt x="11952" y="19817"/>
                            <a:pt x="10024" y="25214"/>
                            <a:pt x="10024" y="31691"/>
                          </a:cubicBezTo>
                          <a:lnTo>
                            <a:pt x="10024" y="67083"/>
                          </a:lnTo>
                          <a:lnTo>
                            <a:pt x="0" y="67083"/>
                          </a:lnTo>
                          <a:lnTo>
                            <a:pt x="0" y="1080"/>
                          </a:lnTo>
                          <a:lnTo>
                            <a:pt x="8250" y="1080"/>
                          </a:lnTo>
                          <a:lnTo>
                            <a:pt x="9407" y="13339"/>
                          </a:lnTo>
                          <a:lnTo>
                            <a:pt x="9869" y="13339"/>
                          </a:lnTo>
                          <a:cubicBezTo>
                            <a:pt x="12337" y="9021"/>
                            <a:pt x="15267" y="5706"/>
                            <a:pt x="18737" y="3393"/>
                          </a:cubicBezTo>
                          <a:cubicBezTo>
                            <a:pt x="22284" y="1234"/>
                            <a:pt x="26062" y="0"/>
                            <a:pt x="30226" y="0"/>
                          </a:cubicBezTo>
                          <a:close/>
                        </a:path>
                      </a:pathLst>
                    </a:custGeom>
                    <a:solidFill>
                      <a:srgbClr val="FFFFFF"/>
                    </a:solidFill>
                    <a:ln w="7706" cap="flat">
                      <a:noFill/>
                      <a:prstDash val="solid"/>
                      <a:miter/>
                    </a:ln>
                  </p:spPr>
                  <p:txBody>
                    <a:bodyPr rtlCol="0" anchor="ctr"/>
                    <a:lstStyle/>
                    <a:p>
                      <a:endParaRPr lang="en-US"/>
                    </a:p>
                  </p:txBody>
                </p:sp>
              </p:grpSp>
            </p:grpSp>
            <p:grpSp>
              <p:nvGrpSpPr>
                <p:cNvPr id="198" name="Graphic 4">
                  <a:extLst>
                    <a:ext uri="{FF2B5EF4-FFF2-40B4-BE49-F238E27FC236}">
                      <a16:creationId xmlns:a16="http://schemas.microsoft.com/office/drawing/2014/main" xmlns="" id="{CAB30CBB-C7A9-4455-90A9-402ED74AABA1}"/>
                    </a:ext>
                  </a:extLst>
                </p:cNvPr>
                <p:cNvGrpSpPr/>
                <p:nvPr/>
              </p:nvGrpSpPr>
              <p:grpSpPr>
                <a:xfrm>
                  <a:off x="5864261" y="2369933"/>
                  <a:ext cx="1242273" cy="1033929"/>
                  <a:chOff x="5864261" y="2369933"/>
                  <a:chExt cx="1242273" cy="1033929"/>
                </a:xfrm>
              </p:grpSpPr>
              <p:sp>
                <p:nvSpPr>
                  <p:cNvPr id="276" name="Graphic 4">
                    <a:extLst>
                      <a:ext uri="{FF2B5EF4-FFF2-40B4-BE49-F238E27FC236}">
                        <a16:creationId xmlns:a16="http://schemas.microsoft.com/office/drawing/2014/main" xmlns="" id="{568A559B-8253-4A3C-858C-9D9CCA09A3A3}"/>
                      </a:ext>
                    </a:extLst>
                  </p:cNvPr>
                  <p:cNvSpPr/>
                  <p:nvPr/>
                </p:nvSpPr>
                <p:spPr>
                  <a:xfrm>
                    <a:off x="5864261" y="2369933"/>
                    <a:ext cx="1242273" cy="1033929"/>
                  </a:xfrm>
                  <a:custGeom>
                    <a:avLst/>
                    <a:gdLst>
                      <a:gd name="connsiteX0" fmla="*/ 696278 w 1242273"/>
                      <a:gd name="connsiteY0" fmla="*/ 0 h 1033929"/>
                      <a:gd name="connsiteX1" fmla="*/ 0 w 1242273"/>
                      <a:gd name="connsiteY1" fmla="*/ 1033930 h 1033929"/>
                      <a:gd name="connsiteX2" fmla="*/ 1242273 w 1242273"/>
                      <a:gd name="connsiteY2" fmla="*/ 931146 h 1033929"/>
                      <a:gd name="connsiteX3" fmla="*/ 1231247 w 1242273"/>
                      <a:gd name="connsiteY3" fmla="*/ 845557 h 1033929"/>
                      <a:gd name="connsiteX4" fmla="*/ 696278 w 1242273"/>
                      <a:gd name="connsiteY4" fmla="*/ 0 h 1033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273" h="1033929">
                        <a:moveTo>
                          <a:pt x="696278" y="0"/>
                        </a:moveTo>
                        <a:lnTo>
                          <a:pt x="0" y="1033930"/>
                        </a:lnTo>
                        <a:lnTo>
                          <a:pt x="1242273" y="931146"/>
                        </a:lnTo>
                        <a:cubicBezTo>
                          <a:pt x="1239574" y="902693"/>
                          <a:pt x="1235950" y="874164"/>
                          <a:pt x="1231247" y="845557"/>
                        </a:cubicBezTo>
                        <a:cubicBezTo>
                          <a:pt x="1172800" y="488628"/>
                          <a:pt x="971936" y="190609"/>
                          <a:pt x="696278" y="0"/>
                        </a:cubicBezTo>
                        <a:close/>
                      </a:path>
                    </a:pathLst>
                  </a:custGeom>
                  <a:solidFill>
                    <a:srgbClr val="4D2B65"/>
                  </a:solidFill>
                  <a:ln w="7706" cap="flat">
                    <a:noFill/>
                    <a:prstDash val="solid"/>
                    <a:miter/>
                  </a:ln>
                </p:spPr>
                <p:txBody>
                  <a:bodyPr rtlCol="0" anchor="ctr"/>
                  <a:lstStyle/>
                  <a:p>
                    <a:endParaRPr lang="en-US"/>
                  </a:p>
                </p:txBody>
              </p:sp>
              <p:grpSp>
                <p:nvGrpSpPr>
                  <p:cNvPr id="277" name="Graphic 4">
                    <a:extLst>
                      <a:ext uri="{FF2B5EF4-FFF2-40B4-BE49-F238E27FC236}">
                        <a16:creationId xmlns:a16="http://schemas.microsoft.com/office/drawing/2014/main" xmlns="" id="{67E9EB3C-AA80-42C9-917B-8B08A00620E2}"/>
                      </a:ext>
                    </a:extLst>
                  </p:cNvPr>
                  <p:cNvGrpSpPr/>
                  <p:nvPr/>
                </p:nvGrpSpPr>
                <p:grpSpPr>
                  <a:xfrm>
                    <a:off x="6287502" y="2801656"/>
                    <a:ext cx="605445" cy="385535"/>
                    <a:chOff x="6287502" y="2801656"/>
                    <a:chExt cx="605445" cy="385535"/>
                  </a:xfrm>
                  <a:solidFill>
                    <a:srgbClr val="FFFFFF"/>
                  </a:solidFill>
                </p:grpSpPr>
                <p:sp>
                  <p:nvSpPr>
                    <p:cNvPr id="278" name="Graphic 4">
                      <a:extLst>
                        <a:ext uri="{FF2B5EF4-FFF2-40B4-BE49-F238E27FC236}">
                          <a16:creationId xmlns:a16="http://schemas.microsoft.com/office/drawing/2014/main" xmlns="" id="{D2F35D3D-EB9F-49CB-98FA-80B4839FF98F}"/>
                        </a:ext>
                      </a:extLst>
                    </p:cNvPr>
                    <p:cNvSpPr/>
                    <p:nvPr/>
                  </p:nvSpPr>
                  <p:spPr>
                    <a:xfrm>
                      <a:off x="6381727" y="2806128"/>
                      <a:ext cx="73251" cy="90523"/>
                    </a:xfrm>
                    <a:custGeom>
                      <a:avLst/>
                      <a:gdLst>
                        <a:gd name="connsiteX0" fmla="*/ 43334 w 73251"/>
                        <a:gd name="connsiteY0" fmla="*/ 43180 h 90523"/>
                        <a:gd name="connsiteX1" fmla="*/ 73252 w 73251"/>
                        <a:gd name="connsiteY1" fmla="*/ 43180 h 90523"/>
                        <a:gd name="connsiteX2" fmla="*/ 73252 w 73251"/>
                        <a:gd name="connsiteY2" fmla="*/ 85974 h 90523"/>
                        <a:gd name="connsiteX3" fmla="*/ 59064 w 73251"/>
                        <a:gd name="connsiteY3" fmla="*/ 89367 h 90523"/>
                        <a:gd name="connsiteX4" fmla="*/ 42332 w 73251"/>
                        <a:gd name="connsiteY4" fmla="*/ 90524 h 90523"/>
                        <a:gd name="connsiteX5" fmla="*/ 11181 w 73251"/>
                        <a:gd name="connsiteY5" fmla="*/ 78649 h 90523"/>
                        <a:gd name="connsiteX6" fmla="*/ 0 w 73251"/>
                        <a:gd name="connsiteY6" fmla="*/ 45339 h 90523"/>
                        <a:gd name="connsiteX7" fmla="*/ 5474 w 73251"/>
                        <a:gd name="connsiteY7" fmla="*/ 21282 h 90523"/>
                        <a:gd name="connsiteX8" fmla="*/ 21358 w 73251"/>
                        <a:gd name="connsiteY8" fmla="*/ 5475 h 90523"/>
                        <a:gd name="connsiteX9" fmla="*/ 45647 w 73251"/>
                        <a:gd name="connsiteY9" fmla="*/ 0 h 90523"/>
                        <a:gd name="connsiteX10" fmla="*/ 71941 w 73251"/>
                        <a:gd name="connsiteY10" fmla="*/ 5166 h 90523"/>
                        <a:gd name="connsiteX11" fmla="*/ 67931 w 73251"/>
                        <a:gd name="connsiteY11" fmla="*/ 14188 h 90523"/>
                        <a:gd name="connsiteX12" fmla="*/ 44953 w 73251"/>
                        <a:gd name="connsiteY12" fmla="*/ 9099 h 90523"/>
                        <a:gd name="connsiteX13" fmla="*/ 19817 w 73251"/>
                        <a:gd name="connsiteY13" fmla="*/ 18660 h 90523"/>
                        <a:gd name="connsiteX14" fmla="*/ 10795 w 73251"/>
                        <a:gd name="connsiteY14" fmla="*/ 45262 h 90523"/>
                        <a:gd name="connsiteX15" fmla="*/ 19508 w 73251"/>
                        <a:gd name="connsiteY15" fmla="*/ 72327 h 90523"/>
                        <a:gd name="connsiteX16" fmla="*/ 45107 w 73251"/>
                        <a:gd name="connsiteY16" fmla="*/ 81579 h 90523"/>
                        <a:gd name="connsiteX17" fmla="*/ 62996 w 73251"/>
                        <a:gd name="connsiteY17" fmla="*/ 79497 h 90523"/>
                        <a:gd name="connsiteX18" fmla="*/ 62996 w 73251"/>
                        <a:gd name="connsiteY18" fmla="*/ 52279 h 90523"/>
                        <a:gd name="connsiteX19" fmla="*/ 43334 w 73251"/>
                        <a:gd name="connsiteY19" fmla="*/ 52279 h 90523"/>
                        <a:gd name="connsiteX20" fmla="*/ 43334 w 73251"/>
                        <a:gd name="connsiteY20" fmla="*/ 43180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251" h="90523">
                          <a:moveTo>
                            <a:pt x="43334" y="43180"/>
                          </a:moveTo>
                          <a:lnTo>
                            <a:pt x="73252" y="43180"/>
                          </a:lnTo>
                          <a:lnTo>
                            <a:pt x="73252" y="85974"/>
                          </a:lnTo>
                          <a:cubicBezTo>
                            <a:pt x="68625" y="87439"/>
                            <a:pt x="63844" y="88596"/>
                            <a:pt x="59064" y="89367"/>
                          </a:cubicBezTo>
                          <a:cubicBezTo>
                            <a:pt x="54283" y="90138"/>
                            <a:pt x="48655" y="90524"/>
                            <a:pt x="42332" y="90524"/>
                          </a:cubicBezTo>
                          <a:cubicBezTo>
                            <a:pt x="28992" y="90524"/>
                            <a:pt x="18583" y="86591"/>
                            <a:pt x="11181" y="78649"/>
                          </a:cubicBezTo>
                          <a:cubicBezTo>
                            <a:pt x="3778" y="70707"/>
                            <a:pt x="0" y="59604"/>
                            <a:pt x="0" y="45339"/>
                          </a:cubicBezTo>
                          <a:cubicBezTo>
                            <a:pt x="0" y="36163"/>
                            <a:pt x="1850" y="28144"/>
                            <a:pt x="5474" y="21282"/>
                          </a:cubicBezTo>
                          <a:cubicBezTo>
                            <a:pt x="9176" y="14419"/>
                            <a:pt x="14419" y="9099"/>
                            <a:pt x="21358" y="5475"/>
                          </a:cubicBezTo>
                          <a:cubicBezTo>
                            <a:pt x="28298" y="1850"/>
                            <a:pt x="36394" y="0"/>
                            <a:pt x="45647" y="0"/>
                          </a:cubicBezTo>
                          <a:cubicBezTo>
                            <a:pt x="55054" y="0"/>
                            <a:pt x="63767" y="1696"/>
                            <a:pt x="71941" y="5166"/>
                          </a:cubicBezTo>
                          <a:lnTo>
                            <a:pt x="67931" y="14188"/>
                          </a:lnTo>
                          <a:cubicBezTo>
                            <a:pt x="59989" y="10795"/>
                            <a:pt x="52356" y="9099"/>
                            <a:pt x="44953" y="9099"/>
                          </a:cubicBezTo>
                          <a:cubicBezTo>
                            <a:pt x="34236" y="9099"/>
                            <a:pt x="25831" y="12260"/>
                            <a:pt x="19817" y="18660"/>
                          </a:cubicBezTo>
                          <a:cubicBezTo>
                            <a:pt x="13802" y="25060"/>
                            <a:pt x="10795" y="33927"/>
                            <a:pt x="10795" y="45262"/>
                          </a:cubicBezTo>
                          <a:cubicBezTo>
                            <a:pt x="10795" y="57136"/>
                            <a:pt x="13725" y="66158"/>
                            <a:pt x="19508" y="72327"/>
                          </a:cubicBezTo>
                          <a:cubicBezTo>
                            <a:pt x="25291" y="78495"/>
                            <a:pt x="33850" y="81579"/>
                            <a:pt x="45107" y="81579"/>
                          </a:cubicBezTo>
                          <a:cubicBezTo>
                            <a:pt x="51199" y="81579"/>
                            <a:pt x="57136" y="80885"/>
                            <a:pt x="62996" y="79497"/>
                          </a:cubicBezTo>
                          <a:lnTo>
                            <a:pt x="62996" y="52279"/>
                          </a:lnTo>
                          <a:lnTo>
                            <a:pt x="43334" y="52279"/>
                          </a:lnTo>
                          <a:lnTo>
                            <a:pt x="43334" y="43180"/>
                          </a:lnTo>
                          <a:close/>
                        </a:path>
                      </a:pathLst>
                    </a:custGeom>
                    <a:solidFill>
                      <a:srgbClr val="FFFFFF"/>
                    </a:solidFill>
                    <a:ln w="7706" cap="flat">
                      <a:noFill/>
                      <a:prstDash val="solid"/>
                      <a:miter/>
                    </a:ln>
                  </p:spPr>
                  <p:txBody>
                    <a:bodyPr rtlCol="0" anchor="ctr"/>
                    <a:lstStyle/>
                    <a:p>
                      <a:endParaRPr lang="en-US"/>
                    </a:p>
                  </p:txBody>
                </p:sp>
                <p:sp>
                  <p:nvSpPr>
                    <p:cNvPr id="279" name="Graphic 4">
                      <a:extLst>
                        <a:ext uri="{FF2B5EF4-FFF2-40B4-BE49-F238E27FC236}">
                          <a16:creationId xmlns:a16="http://schemas.microsoft.com/office/drawing/2014/main" xmlns="" id="{DA40E395-9868-4C6D-9726-70ECD92CB4DE}"/>
                        </a:ext>
                      </a:extLst>
                    </p:cNvPr>
                    <p:cNvSpPr/>
                    <p:nvPr/>
                  </p:nvSpPr>
                  <p:spPr>
                    <a:xfrm>
                      <a:off x="6470940" y="2828181"/>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5 w 55902"/>
                        <a:gd name="connsiteY13" fmla="*/ 67469 h 68471"/>
                        <a:gd name="connsiteX14" fmla="*/ 31614 w 55902"/>
                        <a:gd name="connsiteY14" fmla="*/ 68471 h 68471"/>
                        <a:gd name="connsiteX15" fmla="*/ 28838 w 55902"/>
                        <a:gd name="connsiteY15" fmla="*/ 8405 h 68471"/>
                        <a:gd name="connsiteX16" fmla="*/ 16192 w 55902"/>
                        <a:gd name="connsiteY16" fmla="*/ 13571 h 68471"/>
                        <a:gd name="connsiteX17" fmla="*/ 10641 w 55902"/>
                        <a:gd name="connsiteY17" fmla="*/ 27913 h 68471"/>
                        <a:gd name="connsiteX18" fmla="*/ 45185 w 55902"/>
                        <a:gd name="connsiteY18" fmla="*/ 27913 h 68471"/>
                        <a:gd name="connsiteX19" fmla="*/ 40944 w 55902"/>
                        <a:gd name="connsiteY19" fmla="*/ 13417 h 68471"/>
                        <a:gd name="connsiteX20" fmla="*/ 28838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7" y="65464"/>
                            <a:pt x="8482" y="59527"/>
                          </a:cubicBezTo>
                          <a:cubicBezTo>
                            <a:pt x="2853" y="53590"/>
                            <a:pt x="0" y="45339"/>
                            <a:pt x="0" y="34775"/>
                          </a:cubicBezTo>
                          <a:cubicBezTo>
                            <a:pt x="0" y="24135"/>
                            <a:pt x="2621" y="15653"/>
                            <a:pt x="7865" y="9407"/>
                          </a:cubicBezTo>
                          <a:cubicBezTo>
                            <a:pt x="13108" y="3161"/>
                            <a:pt x="20125" y="0"/>
                            <a:pt x="28992" y="0"/>
                          </a:cubicBezTo>
                          <a:cubicBezTo>
                            <a:pt x="37242" y="0"/>
                            <a:pt x="43797" y="2699"/>
                            <a:pt x="48655" y="8174"/>
                          </a:cubicBezTo>
                          <a:cubicBezTo>
                            <a:pt x="53435" y="13648"/>
                            <a:pt x="55903" y="20819"/>
                            <a:pt x="55903" y="29686"/>
                          </a:cubicBezTo>
                          <a:lnTo>
                            <a:pt x="55903" y="36009"/>
                          </a:lnTo>
                          <a:lnTo>
                            <a:pt x="10409" y="36009"/>
                          </a:lnTo>
                          <a:cubicBezTo>
                            <a:pt x="10641" y="43797"/>
                            <a:pt x="12569" y="49657"/>
                            <a:pt x="16269" y="53667"/>
                          </a:cubicBezTo>
                          <a:cubicBezTo>
                            <a:pt x="19970" y="57676"/>
                            <a:pt x="25214" y="59681"/>
                            <a:pt x="31999" y="59681"/>
                          </a:cubicBezTo>
                          <a:cubicBezTo>
                            <a:pt x="39093" y="59681"/>
                            <a:pt x="46110" y="58216"/>
                            <a:pt x="53050" y="55209"/>
                          </a:cubicBezTo>
                          <a:lnTo>
                            <a:pt x="53050" y="64153"/>
                          </a:lnTo>
                          <a:cubicBezTo>
                            <a:pt x="49503" y="65695"/>
                            <a:pt x="46187" y="66775"/>
                            <a:pt x="43025" y="67469"/>
                          </a:cubicBezTo>
                          <a:cubicBezTo>
                            <a:pt x="39864" y="68086"/>
                            <a:pt x="36009" y="68471"/>
                            <a:pt x="31614" y="68471"/>
                          </a:cubicBezTo>
                          <a:close/>
                          <a:moveTo>
                            <a:pt x="28838" y="8405"/>
                          </a:moveTo>
                          <a:cubicBezTo>
                            <a:pt x="23518" y="8405"/>
                            <a:pt x="19277" y="10101"/>
                            <a:pt x="16192" y="13571"/>
                          </a:cubicBezTo>
                          <a:cubicBezTo>
                            <a:pt x="13031" y="17041"/>
                            <a:pt x="11180" y="21821"/>
                            <a:pt x="10641" y="27913"/>
                          </a:cubicBezTo>
                          <a:lnTo>
                            <a:pt x="45185" y="27913"/>
                          </a:lnTo>
                          <a:cubicBezTo>
                            <a:pt x="45185" y="21590"/>
                            <a:pt x="43797" y="16810"/>
                            <a:pt x="40944" y="13417"/>
                          </a:cubicBezTo>
                          <a:cubicBezTo>
                            <a:pt x="38091" y="10024"/>
                            <a:pt x="34081" y="8405"/>
                            <a:pt x="28838" y="8405"/>
                          </a:cubicBezTo>
                          <a:close/>
                        </a:path>
                      </a:pathLst>
                    </a:custGeom>
                    <a:solidFill>
                      <a:srgbClr val="FFFFFF"/>
                    </a:solidFill>
                    <a:ln w="7706" cap="flat">
                      <a:noFill/>
                      <a:prstDash val="solid"/>
                      <a:miter/>
                    </a:ln>
                  </p:spPr>
                  <p:txBody>
                    <a:bodyPr rtlCol="0" anchor="ctr"/>
                    <a:lstStyle/>
                    <a:p>
                      <a:endParaRPr lang="en-US"/>
                    </a:p>
                  </p:txBody>
                </p:sp>
                <p:sp>
                  <p:nvSpPr>
                    <p:cNvPr id="280" name="Graphic 4">
                      <a:extLst>
                        <a:ext uri="{FF2B5EF4-FFF2-40B4-BE49-F238E27FC236}">
                          <a16:creationId xmlns:a16="http://schemas.microsoft.com/office/drawing/2014/main" xmlns="" id="{E57D5F47-276E-415E-B653-90F9E51576B9}"/>
                        </a:ext>
                      </a:extLst>
                    </p:cNvPr>
                    <p:cNvSpPr/>
                    <p:nvPr/>
                  </p:nvSpPr>
                  <p:spPr>
                    <a:xfrm>
                      <a:off x="6543806" y="2828181"/>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7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5" y="14111"/>
                          </a:cubicBezTo>
                          <a:cubicBezTo>
                            <a:pt x="11566" y="17812"/>
                            <a:pt x="10024" y="23980"/>
                            <a:pt x="10024" y="32616"/>
                          </a:cubicBezTo>
                          <a:lnTo>
                            <a:pt x="10024" y="67237"/>
                          </a:lnTo>
                          <a:lnTo>
                            <a:pt x="0" y="67237"/>
                          </a:lnTo>
                          <a:lnTo>
                            <a:pt x="0" y="1234"/>
                          </a:lnTo>
                          <a:lnTo>
                            <a:pt x="8097"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81" name="Graphic 4">
                      <a:extLst>
                        <a:ext uri="{FF2B5EF4-FFF2-40B4-BE49-F238E27FC236}">
                          <a16:creationId xmlns:a16="http://schemas.microsoft.com/office/drawing/2014/main" xmlns="" id="{6AE05910-D173-4BA2-B5A6-3D4924F20ACE}"/>
                        </a:ext>
                      </a:extLst>
                    </p:cNvPr>
                    <p:cNvSpPr/>
                    <p:nvPr/>
                  </p:nvSpPr>
                  <p:spPr>
                    <a:xfrm>
                      <a:off x="6615902" y="2801656"/>
                      <a:ext cx="58138" cy="94918"/>
                    </a:xfrm>
                    <a:custGeom>
                      <a:avLst/>
                      <a:gdLst>
                        <a:gd name="connsiteX0" fmla="*/ 48577 w 58138"/>
                        <a:gd name="connsiteY0" fmla="*/ 84895 h 94918"/>
                        <a:gd name="connsiteX1" fmla="*/ 48038 w 58138"/>
                        <a:gd name="connsiteY1" fmla="*/ 84895 h 94918"/>
                        <a:gd name="connsiteX2" fmla="*/ 27296 w 58138"/>
                        <a:gd name="connsiteY2" fmla="*/ 94919 h 94918"/>
                        <a:gd name="connsiteX3" fmla="*/ 7171 w 58138"/>
                        <a:gd name="connsiteY3" fmla="*/ 86051 h 94918"/>
                        <a:gd name="connsiteX4" fmla="*/ 0 w 58138"/>
                        <a:gd name="connsiteY4" fmla="*/ 60837 h 94918"/>
                        <a:gd name="connsiteX5" fmla="*/ 7248 w 58138"/>
                        <a:gd name="connsiteY5" fmla="*/ 35469 h 94918"/>
                        <a:gd name="connsiteX6" fmla="*/ 27373 w 58138"/>
                        <a:gd name="connsiteY6" fmla="*/ 26448 h 94918"/>
                        <a:gd name="connsiteX7" fmla="*/ 47960 w 58138"/>
                        <a:gd name="connsiteY7" fmla="*/ 36240 h 94918"/>
                        <a:gd name="connsiteX8" fmla="*/ 48732 w 58138"/>
                        <a:gd name="connsiteY8" fmla="*/ 36240 h 94918"/>
                        <a:gd name="connsiteX9" fmla="*/ 48346 w 58138"/>
                        <a:gd name="connsiteY9" fmla="*/ 31460 h 94918"/>
                        <a:gd name="connsiteX10" fmla="*/ 48115 w 58138"/>
                        <a:gd name="connsiteY10" fmla="*/ 26833 h 94918"/>
                        <a:gd name="connsiteX11" fmla="*/ 48115 w 58138"/>
                        <a:gd name="connsiteY11" fmla="*/ 0 h 94918"/>
                        <a:gd name="connsiteX12" fmla="*/ 58139 w 58138"/>
                        <a:gd name="connsiteY12" fmla="*/ 0 h 94918"/>
                        <a:gd name="connsiteX13" fmla="*/ 58139 w 58138"/>
                        <a:gd name="connsiteY13" fmla="*/ 93762 h 94918"/>
                        <a:gd name="connsiteX14" fmla="*/ 50042 w 58138"/>
                        <a:gd name="connsiteY14" fmla="*/ 93762 h 94918"/>
                        <a:gd name="connsiteX15" fmla="*/ 48577 w 58138"/>
                        <a:gd name="connsiteY15" fmla="*/ 84895 h 94918"/>
                        <a:gd name="connsiteX16" fmla="*/ 28606 w 58138"/>
                        <a:gd name="connsiteY16" fmla="*/ 86591 h 94918"/>
                        <a:gd name="connsiteX17" fmla="*/ 43489 w 58138"/>
                        <a:gd name="connsiteY17" fmla="*/ 81039 h 94918"/>
                        <a:gd name="connsiteX18" fmla="*/ 48115 w 58138"/>
                        <a:gd name="connsiteY18" fmla="*/ 63074 h 94918"/>
                        <a:gd name="connsiteX19" fmla="*/ 48115 w 58138"/>
                        <a:gd name="connsiteY19" fmla="*/ 60992 h 94918"/>
                        <a:gd name="connsiteX20" fmla="*/ 43411 w 58138"/>
                        <a:gd name="connsiteY20" fmla="*/ 40944 h 94918"/>
                        <a:gd name="connsiteX21" fmla="*/ 28530 w 58138"/>
                        <a:gd name="connsiteY21" fmla="*/ 34930 h 94918"/>
                        <a:gd name="connsiteX22" fmla="*/ 15036 w 58138"/>
                        <a:gd name="connsiteY22" fmla="*/ 41792 h 94918"/>
                        <a:gd name="connsiteX23" fmla="*/ 10332 w 58138"/>
                        <a:gd name="connsiteY23" fmla="*/ 61069 h 94918"/>
                        <a:gd name="connsiteX24" fmla="*/ 14959 w 58138"/>
                        <a:gd name="connsiteY24" fmla="*/ 80191 h 94918"/>
                        <a:gd name="connsiteX25" fmla="*/ 28606 w 58138"/>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8" h="94918">
                          <a:moveTo>
                            <a:pt x="48577" y="84895"/>
                          </a:moveTo>
                          <a:lnTo>
                            <a:pt x="48038" y="84895"/>
                          </a:lnTo>
                          <a:cubicBezTo>
                            <a:pt x="43411" y="91603"/>
                            <a:pt x="36472" y="94919"/>
                            <a:pt x="27296" y="94919"/>
                          </a:cubicBezTo>
                          <a:cubicBezTo>
                            <a:pt x="18660" y="94919"/>
                            <a:pt x="11952" y="91989"/>
                            <a:pt x="7171" y="86051"/>
                          </a:cubicBezTo>
                          <a:cubicBezTo>
                            <a:pt x="2390" y="80114"/>
                            <a:pt x="0" y="71787"/>
                            <a:pt x="0" y="60837"/>
                          </a:cubicBezTo>
                          <a:cubicBezTo>
                            <a:pt x="0" y="49965"/>
                            <a:pt x="2390" y="41483"/>
                            <a:pt x="7248" y="35469"/>
                          </a:cubicBezTo>
                          <a:cubicBezTo>
                            <a:pt x="12106" y="29455"/>
                            <a:pt x="18737" y="26448"/>
                            <a:pt x="27373" y="26448"/>
                          </a:cubicBezTo>
                          <a:cubicBezTo>
                            <a:pt x="36317" y="26448"/>
                            <a:pt x="43180" y="29686"/>
                            <a:pt x="47960" y="36240"/>
                          </a:cubicBezTo>
                          <a:lnTo>
                            <a:pt x="48732" y="36240"/>
                          </a:lnTo>
                          <a:lnTo>
                            <a:pt x="48346" y="31460"/>
                          </a:lnTo>
                          <a:lnTo>
                            <a:pt x="48115" y="26833"/>
                          </a:lnTo>
                          <a:lnTo>
                            <a:pt x="48115" y="0"/>
                          </a:lnTo>
                          <a:lnTo>
                            <a:pt x="58139" y="0"/>
                          </a:lnTo>
                          <a:lnTo>
                            <a:pt x="58139" y="93762"/>
                          </a:lnTo>
                          <a:lnTo>
                            <a:pt x="50042" y="93762"/>
                          </a:lnTo>
                          <a:lnTo>
                            <a:pt x="48577" y="84895"/>
                          </a:lnTo>
                          <a:close/>
                          <a:moveTo>
                            <a:pt x="28606" y="86591"/>
                          </a:moveTo>
                          <a:cubicBezTo>
                            <a:pt x="35392" y="86591"/>
                            <a:pt x="40404" y="84741"/>
                            <a:pt x="43489" y="81039"/>
                          </a:cubicBezTo>
                          <a:cubicBezTo>
                            <a:pt x="46573" y="77338"/>
                            <a:pt x="48115" y="71324"/>
                            <a:pt x="48115" y="63074"/>
                          </a:cubicBezTo>
                          <a:lnTo>
                            <a:pt x="48115" y="60992"/>
                          </a:lnTo>
                          <a:cubicBezTo>
                            <a:pt x="48115" y="51662"/>
                            <a:pt x="46573" y="44953"/>
                            <a:pt x="43411" y="40944"/>
                          </a:cubicBezTo>
                          <a:cubicBezTo>
                            <a:pt x="40327" y="36934"/>
                            <a:pt x="35315" y="34930"/>
                            <a:pt x="28530" y="34930"/>
                          </a:cubicBezTo>
                          <a:cubicBezTo>
                            <a:pt x="22670" y="34930"/>
                            <a:pt x="18197" y="37243"/>
                            <a:pt x="15036" y="41792"/>
                          </a:cubicBezTo>
                          <a:cubicBezTo>
                            <a:pt x="11952" y="46341"/>
                            <a:pt x="10332" y="52818"/>
                            <a:pt x="10332" y="61069"/>
                          </a:cubicBezTo>
                          <a:cubicBezTo>
                            <a:pt x="10332" y="69473"/>
                            <a:pt x="11874" y="75873"/>
                            <a:pt x="14959" y="80191"/>
                          </a:cubicBezTo>
                          <a:cubicBezTo>
                            <a:pt x="18043" y="84432"/>
                            <a:pt x="22592" y="86591"/>
                            <a:pt x="28606" y="86591"/>
                          </a:cubicBezTo>
                          <a:close/>
                        </a:path>
                      </a:pathLst>
                    </a:custGeom>
                    <a:solidFill>
                      <a:srgbClr val="FFFFFF"/>
                    </a:solidFill>
                    <a:ln w="7706" cap="flat">
                      <a:noFill/>
                      <a:prstDash val="solid"/>
                      <a:miter/>
                    </a:ln>
                  </p:spPr>
                  <p:txBody>
                    <a:bodyPr rtlCol="0" anchor="ctr"/>
                    <a:lstStyle/>
                    <a:p>
                      <a:endParaRPr lang="en-US"/>
                    </a:p>
                  </p:txBody>
                </p:sp>
                <p:sp>
                  <p:nvSpPr>
                    <p:cNvPr id="282" name="Graphic 4">
                      <a:extLst>
                        <a:ext uri="{FF2B5EF4-FFF2-40B4-BE49-F238E27FC236}">
                          <a16:creationId xmlns:a16="http://schemas.microsoft.com/office/drawing/2014/main" xmlns="" id="{C0F9E70D-8690-46DF-ACAE-367C49B47DB0}"/>
                        </a:ext>
                      </a:extLst>
                    </p:cNvPr>
                    <p:cNvSpPr/>
                    <p:nvPr/>
                  </p:nvSpPr>
                  <p:spPr>
                    <a:xfrm>
                      <a:off x="6691467" y="2828181"/>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09"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09"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10"/>
                            <a:pt x="41021" y="13417"/>
                          </a:cubicBezTo>
                          <a:cubicBezTo>
                            <a:pt x="38091" y="10024"/>
                            <a:pt x="34081" y="8405"/>
                            <a:pt x="28915" y="8405"/>
                          </a:cubicBezTo>
                          <a:close/>
                        </a:path>
                      </a:pathLst>
                    </a:custGeom>
                    <a:solidFill>
                      <a:srgbClr val="FFFFFF"/>
                    </a:solidFill>
                    <a:ln w="7706" cap="flat">
                      <a:noFill/>
                      <a:prstDash val="solid"/>
                      <a:miter/>
                    </a:ln>
                  </p:spPr>
                  <p:txBody>
                    <a:bodyPr rtlCol="0" anchor="ctr"/>
                    <a:lstStyle/>
                    <a:p>
                      <a:endParaRPr lang="en-US"/>
                    </a:p>
                  </p:txBody>
                </p:sp>
                <p:sp>
                  <p:nvSpPr>
                    <p:cNvPr id="283" name="Graphic 4">
                      <a:extLst>
                        <a:ext uri="{FF2B5EF4-FFF2-40B4-BE49-F238E27FC236}">
                          <a16:creationId xmlns:a16="http://schemas.microsoft.com/office/drawing/2014/main" xmlns="" id="{DF930B42-2D90-49AC-BAD1-95DE8C096B6B}"/>
                        </a:ext>
                      </a:extLst>
                    </p:cNvPr>
                    <p:cNvSpPr/>
                    <p:nvPr/>
                  </p:nvSpPr>
                  <p:spPr>
                    <a:xfrm>
                      <a:off x="6764256" y="2828181"/>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1 w 38090"/>
                        <a:gd name="connsiteY9" fmla="*/ 1080 h 67083"/>
                        <a:gd name="connsiteX10" fmla="*/ 9407 w 38090"/>
                        <a:gd name="connsiteY10" fmla="*/ 13340 h 67083"/>
                        <a:gd name="connsiteX11" fmla="*/ 9869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4" y="9330"/>
                            <a:pt x="31537" y="9022"/>
                            <a:pt x="29455" y="9022"/>
                          </a:cubicBezTo>
                          <a:cubicBezTo>
                            <a:pt x="24135" y="9022"/>
                            <a:pt x="19508" y="11181"/>
                            <a:pt x="15730" y="15499"/>
                          </a:cubicBezTo>
                          <a:cubicBezTo>
                            <a:pt x="11952" y="19817"/>
                            <a:pt x="10024" y="25214"/>
                            <a:pt x="10024" y="31691"/>
                          </a:cubicBezTo>
                          <a:lnTo>
                            <a:pt x="10024" y="67083"/>
                          </a:lnTo>
                          <a:lnTo>
                            <a:pt x="0" y="67083"/>
                          </a:lnTo>
                          <a:lnTo>
                            <a:pt x="0" y="1080"/>
                          </a:lnTo>
                          <a:lnTo>
                            <a:pt x="8251" y="1080"/>
                          </a:lnTo>
                          <a:lnTo>
                            <a:pt x="9407" y="13340"/>
                          </a:lnTo>
                          <a:lnTo>
                            <a:pt x="9869" y="13340"/>
                          </a:lnTo>
                          <a:cubicBezTo>
                            <a:pt x="12337" y="9022"/>
                            <a:pt x="15267"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endParaRPr lang="en-US"/>
                    </a:p>
                  </p:txBody>
                </p:sp>
                <p:sp>
                  <p:nvSpPr>
                    <p:cNvPr id="284" name="Graphic 4">
                      <a:extLst>
                        <a:ext uri="{FF2B5EF4-FFF2-40B4-BE49-F238E27FC236}">
                          <a16:creationId xmlns:a16="http://schemas.microsoft.com/office/drawing/2014/main" xmlns="" id="{33370048-6EDC-45F2-A736-CA850011B99C}"/>
                        </a:ext>
                      </a:extLst>
                    </p:cNvPr>
                    <p:cNvSpPr/>
                    <p:nvPr/>
                  </p:nvSpPr>
                  <p:spPr>
                    <a:xfrm>
                      <a:off x="6305083" y="2938444"/>
                      <a:ext cx="10254" cy="88056"/>
                    </a:xfrm>
                    <a:custGeom>
                      <a:avLst/>
                      <a:gdLst>
                        <a:gd name="connsiteX0" fmla="*/ 0 w 10254"/>
                        <a:gd name="connsiteY0" fmla="*/ 88056 h 88056"/>
                        <a:gd name="connsiteX1" fmla="*/ 0 w 10254"/>
                        <a:gd name="connsiteY1" fmla="*/ 0 h 88056"/>
                        <a:gd name="connsiteX2" fmla="*/ 10255 w 10254"/>
                        <a:gd name="connsiteY2" fmla="*/ 0 h 88056"/>
                        <a:gd name="connsiteX3" fmla="*/ 10255 w 10254"/>
                        <a:gd name="connsiteY3" fmla="*/ 88056 h 88056"/>
                        <a:gd name="connsiteX4" fmla="*/ 0 w 10254"/>
                        <a:gd name="connsiteY4" fmla="*/ 88056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4" h="88056">
                          <a:moveTo>
                            <a:pt x="0" y="88056"/>
                          </a:moveTo>
                          <a:lnTo>
                            <a:pt x="0" y="0"/>
                          </a:lnTo>
                          <a:lnTo>
                            <a:pt x="10255" y="0"/>
                          </a:lnTo>
                          <a:lnTo>
                            <a:pt x="10255" y="88056"/>
                          </a:lnTo>
                          <a:lnTo>
                            <a:pt x="0" y="88056"/>
                          </a:lnTo>
                          <a:close/>
                        </a:path>
                      </a:pathLst>
                    </a:custGeom>
                    <a:solidFill>
                      <a:srgbClr val="FFFFFF"/>
                    </a:solidFill>
                    <a:ln w="7706" cap="flat">
                      <a:noFill/>
                      <a:prstDash val="solid"/>
                      <a:miter/>
                    </a:ln>
                  </p:spPr>
                  <p:txBody>
                    <a:bodyPr rtlCol="0" anchor="ctr"/>
                    <a:lstStyle/>
                    <a:p>
                      <a:endParaRPr lang="en-US"/>
                    </a:p>
                  </p:txBody>
                </p:sp>
                <p:sp>
                  <p:nvSpPr>
                    <p:cNvPr id="285" name="Graphic 4">
                      <a:extLst>
                        <a:ext uri="{FF2B5EF4-FFF2-40B4-BE49-F238E27FC236}">
                          <a16:creationId xmlns:a16="http://schemas.microsoft.com/office/drawing/2014/main" xmlns="" id="{187E52B0-BB6B-4678-9C6E-68DC1FB62B8A}"/>
                        </a:ext>
                      </a:extLst>
                    </p:cNvPr>
                    <p:cNvSpPr/>
                    <p:nvPr/>
                  </p:nvSpPr>
                  <p:spPr>
                    <a:xfrm>
                      <a:off x="6334383" y="2932738"/>
                      <a:ext cx="58138" cy="94918"/>
                    </a:xfrm>
                    <a:custGeom>
                      <a:avLst/>
                      <a:gdLst>
                        <a:gd name="connsiteX0" fmla="*/ 48577 w 58138"/>
                        <a:gd name="connsiteY0" fmla="*/ 84895 h 94918"/>
                        <a:gd name="connsiteX1" fmla="*/ 48038 w 58138"/>
                        <a:gd name="connsiteY1" fmla="*/ 84895 h 94918"/>
                        <a:gd name="connsiteX2" fmla="*/ 27296 w 58138"/>
                        <a:gd name="connsiteY2" fmla="*/ 94919 h 94918"/>
                        <a:gd name="connsiteX3" fmla="*/ 7171 w 58138"/>
                        <a:gd name="connsiteY3" fmla="*/ 86051 h 94918"/>
                        <a:gd name="connsiteX4" fmla="*/ 0 w 58138"/>
                        <a:gd name="connsiteY4" fmla="*/ 60837 h 94918"/>
                        <a:gd name="connsiteX5" fmla="*/ 7248 w 58138"/>
                        <a:gd name="connsiteY5" fmla="*/ 35469 h 94918"/>
                        <a:gd name="connsiteX6" fmla="*/ 27373 w 58138"/>
                        <a:gd name="connsiteY6" fmla="*/ 26448 h 94918"/>
                        <a:gd name="connsiteX7" fmla="*/ 47960 w 58138"/>
                        <a:gd name="connsiteY7" fmla="*/ 36240 h 94918"/>
                        <a:gd name="connsiteX8" fmla="*/ 48732 w 58138"/>
                        <a:gd name="connsiteY8" fmla="*/ 36240 h 94918"/>
                        <a:gd name="connsiteX9" fmla="*/ 48346 w 58138"/>
                        <a:gd name="connsiteY9" fmla="*/ 31460 h 94918"/>
                        <a:gd name="connsiteX10" fmla="*/ 48115 w 58138"/>
                        <a:gd name="connsiteY10" fmla="*/ 26833 h 94918"/>
                        <a:gd name="connsiteX11" fmla="*/ 48115 w 58138"/>
                        <a:gd name="connsiteY11" fmla="*/ 0 h 94918"/>
                        <a:gd name="connsiteX12" fmla="*/ 58139 w 58138"/>
                        <a:gd name="connsiteY12" fmla="*/ 0 h 94918"/>
                        <a:gd name="connsiteX13" fmla="*/ 58139 w 58138"/>
                        <a:gd name="connsiteY13" fmla="*/ 93762 h 94918"/>
                        <a:gd name="connsiteX14" fmla="*/ 50042 w 58138"/>
                        <a:gd name="connsiteY14" fmla="*/ 93762 h 94918"/>
                        <a:gd name="connsiteX15" fmla="*/ 48577 w 58138"/>
                        <a:gd name="connsiteY15" fmla="*/ 84895 h 94918"/>
                        <a:gd name="connsiteX16" fmla="*/ 28530 w 58138"/>
                        <a:gd name="connsiteY16" fmla="*/ 86591 h 94918"/>
                        <a:gd name="connsiteX17" fmla="*/ 43411 w 58138"/>
                        <a:gd name="connsiteY17" fmla="*/ 81039 h 94918"/>
                        <a:gd name="connsiteX18" fmla="*/ 48038 w 58138"/>
                        <a:gd name="connsiteY18" fmla="*/ 63074 h 94918"/>
                        <a:gd name="connsiteX19" fmla="*/ 48038 w 58138"/>
                        <a:gd name="connsiteY19" fmla="*/ 60992 h 94918"/>
                        <a:gd name="connsiteX20" fmla="*/ 43334 w 58138"/>
                        <a:gd name="connsiteY20" fmla="*/ 40944 h 94918"/>
                        <a:gd name="connsiteX21" fmla="*/ 28453 w 58138"/>
                        <a:gd name="connsiteY21" fmla="*/ 34930 h 94918"/>
                        <a:gd name="connsiteX22" fmla="*/ 14959 w 58138"/>
                        <a:gd name="connsiteY22" fmla="*/ 41792 h 94918"/>
                        <a:gd name="connsiteX23" fmla="*/ 10255 w 58138"/>
                        <a:gd name="connsiteY23" fmla="*/ 61069 h 94918"/>
                        <a:gd name="connsiteX24" fmla="*/ 14882 w 58138"/>
                        <a:gd name="connsiteY24" fmla="*/ 80191 h 94918"/>
                        <a:gd name="connsiteX25" fmla="*/ 28530 w 58138"/>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8" h="94918">
                          <a:moveTo>
                            <a:pt x="48577" y="84895"/>
                          </a:moveTo>
                          <a:lnTo>
                            <a:pt x="48038" y="84895"/>
                          </a:lnTo>
                          <a:cubicBezTo>
                            <a:pt x="43411" y="91603"/>
                            <a:pt x="36472" y="94919"/>
                            <a:pt x="27296" y="94919"/>
                          </a:cubicBezTo>
                          <a:cubicBezTo>
                            <a:pt x="18660" y="94919"/>
                            <a:pt x="11952" y="91989"/>
                            <a:pt x="7171" y="86051"/>
                          </a:cubicBezTo>
                          <a:cubicBezTo>
                            <a:pt x="2390" y="80114"/>
                            <a:pt x="0" y="71787"/>
                            <a:pt x="0" y="60837"/>
                          </a:cubicBezTo>
                          <a:cubicBezTo>
                            <a:pt x="0" y="49965"/>
                            <a:pt x="2390" y="41483"/>
                            <a:pt x="7248" y="35469"/>
                          </a:cubicBezTo>
                          <a:cubicBezTo>
                            <a:pt x="12106" y="29455"/>
                            <a:pt x="18737" y="26448"/>
                            <a:pt x="27373" y="26448"/>
                          </a:cubicBezTo>
                          <a:cubicBezTo>
                            <a:pt x="36318" y="26448"/>
                            <a:pt x="43180" y="29686"/>
                            <a:pt x="47960" y="36240"/>
                          </a:cubicBezTo>
                          <a:lnTo>
                            <a:pt x="48732" y="36240"/>
                          </a:lnTo>
                          <a:lnTo>
                            <a:pt x="48346" y="31460"/>
                          </a:lnTo>
                          <a:lnTo>
                            <a:pt x="48115" y="26833"/>
                          </a:lnTo>
                          <a:lnTo>
                            <a:pt x="48115" y="0"/>
                          </a:lnTo>
                          <a:lnTo>
                            <a:pt x="58139" y="0"/>
                          </a:lnTo>
                          <a:lnTo>
                            <a:pt x="58139" y="93762"/>
                          </a:lnTo>
                          <a:lnTo>
                            <a:pt x="50042" y="93762"/>
                          </a:lnTo>
                          <a:lnTo>
                            <a:pt x="48577" y="84895"/>
                          </a:lnTo>
                          <a:close/>
                          <a:moveTo>
                            <a:pt x="28530" y="86591"/>
                          </a:moveTo>
                          <a:cubicBezTo>
                            <a:pt x="35315" y="86591"/>
                            <a:pt x="40327" y="84741"/>
                            <a:pt x="43411" y="81039"/>
                          </a:cubicBezTo>
                          <a:cubicBezTo>
                            <a:pt x="46495" y="77338"/>
                            <a:pt x="48038" y="71324"/>
                            <a:pt x="48038" y="63074"/>
                          </a:cubicBezTo>
                          <a:lnTo>
                            <a:pt x="48038" y="60992"/>
                          </a:lnTo>
                          <a:cubicBezTo>
                            <a:pt x="48038" y="51662"/>
                            <a:pt x="46495" y="44953"/>
                            <a:pt x="43334" y="40944"/>
                          </a:cubicBezTo>
                          <a:cubicBezTo>
                            <a:pt x="40250" y="36934"/>
                            <a:pt x="35238" y="34930"/>
                            <a:pt x="28453" y="34930"/>
                          </a:cubicBezTo>
                          <a:cubicBezTo>
                            <a:pt x="22592" y="34930"/>
                            <a:pt x="18120" y="37243"/>
                            <a:pt x="14959" y="41792"/>
                          </a:cubicBezTo>
                          <a:cubicBezTo>
                            <a:pt x="11874" y="46341"/>
                            <a:pt x="10255" y="52818"/>
                            <a:pt x="10255" y="61069"/>
                          </a:cubicBezTo>
                          <a:cubicBezTo>
                            <a:pt x="10255" y="69473"/>
                            <a:pt x="11797" y="75873"/>
                            <a:pt x="14882" y="80191"/>
                          </a:cubicBezTo>
                          <a:cubicBezTo>
                            <a:pt x="18043" y="84432"/>
                            <a:pt x="22592" y="86591"/>
                            <a:pt x="28530" y="86591"/>
                          </a:cubicBezTo>
                          <a:close/>
                        </a:path>
                      </a:pathLst>
                    </a:custGeom>
                    <a:solidFill>
                      <a:srgbClr val="FFFFFF"/>
                    </a:solidFill>
                    <a:ln w="7706" cap="flat">
                      <a:noFill/>
                      <a:prstDash val="solid"/>
                      <a:miter/>
                    </a:ln>
                  </p:spPr>
                  <p:txBody>
                    <a:bodyPr rtlCol="0" anchor="ctr"/>
                    <a:lstStyle/>
                    <a:p>
                      <a:endParaRPr lang="en-US"/>
                    </a:p>
                  </p:txBody>
                </p:sp>
                <p:sp>
                  <p:nvSpPr>
                    <p:cNvPr id="286" name="Graphic 4">
                      <a:extLst>
                        <a:ext uri="{FF2B5EF4-FFF2-40B4-BE49-F238E27FC236}">
                          <a16:creationId xmlns:a16="http://schemas.microsoft.com/office/drawing/2014/main" xmlns="" id="{EF0F8D25-112C-4EFB-BEB5-6C9312BCF870}"/>
                        </a:ext>
                      </a:extLst>
                    </p:cNvPr>
                    <p:cNvSpPr/>
                    <p:nvPr/>
                  </p:nvSpPr>
                  <p:spPr>
                    <a:xfrm>
                      <a:off x="6409871" y="2959263"/>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10" y="36009"/>
                          </a:lnTo>
                          <a:cubicBezTo>
                            <a:pt x="10641" y="43797"/>
                            <a:pt x="12569" y="49657"/>
                            <a:pt x="16270"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5"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10"/>
                            <a:pt x="41021" y="13417"/>
                          </a:cubicBezTo>
                          <a:cubicBezTo>
                            <a:pt x="38168" y="10024"/>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87" name="Graphic 4">
                      <a:extLst>
                        <a:ext uri="{FF2B5EF4-FFF2-40B4-BE49-F238E27FC236}">
                          <a16:creationId xmlns:a16="http://schemas.microsoft.com/office/drawing/2014/main" xmlns="" id="{838850CA-9752-4871-95AF-B3E1671AADB0}"/>
                        </a:ext>
                      </a:extLst>
                    </p:cNvPr>
                    <p:cNvSpPr/>
                    <p:nvPr/>
                  </p:nvSpPr>
                  <p:spPr>
                    <a:xfrm>
                      <a:off x="6482815" y="2959263"/>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4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4"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88" name="Graphic 4">
                      <a:extLst>
                        <a:ext uri="{FF2B5EF4-FFF2-40B4-BE49-F238E27FC236}">
                          <a16:creationId xmlns:a16="http://schemas.microsoft.com/office/drawing/2014/main" xmlns="" id="{575270AC-D368-478D-BBEE-962D2624408E}"/>
                        </a:ext>
                      </a:extLst>
                    </p:cNvPr>
                    <p:cNvSpPr/>
                    <p:nvPr/>
                  </p:nvSpPr>
                  <p:spPr>
                    <a:xfrm>
                      <a:off x="6549821" y="2945229"/>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4"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89" name="Graphic 4">
                      <a:extLst>
                        <a:ext uri="{FF2B5EF4-FFF2-40B4-BE49-F238E27FC236}">
                          <a16:creationId xmlns:a16="http://schemas.microsoft.com/office/drawing/2014/main" xmlns="" id="{E41D454C-F62B-49DF-BF28-600CF4AABA7D}"/>
                        </a:ext>
                      </a:extLst>
                    </p:cNvPr>
                    <p:cNvSpPr/>
                    <p:nvPr/>
                  </p:nvSpPr>
                  <p:spPr>
                    <a:xfrm>
                      <a:off x="6601251" y="2935976"/>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7"/>
                            <a:pt x="11258" y="10564"/>
                            <a:pt x="10101" y="11643"/>
                          </a:cubicBezTo>
                          <a:cubicBezTo>
                            <a:pt x="8945" y="12723"/>
                            <a:pt x="7557" y="13262"/>
                            <a:pt x="5937" y="13262"/>
                          </a:cubicBezTo>
                          <a:cubicBezTo>
                            <a:pt x="4241" y="13262"/>
                            <a:pt x="2853" y="12723"/>
                            <a:pt x="1697" y="11643"/>
                          </a:cubicBezTo>
                          <a:cubicBezTo>
                            <a:pt x="540"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90" name="Graphic 4">
                      <a:extLst>
                        <a:ext uri="{FF2B5EF4-FFF2-40B4-BE49-F238E27FC236}">
                          <a16:creationId xmlns:a16="http://schemas.microsoft.com/office/drawing/2014/main" xmlns="" id="{62D19B91-735E-4AE3-814B-557B94912F10}"/>
                        </a:ext>
                      </a:extLst>
                    </p:cNvPr>
                    <p:cNvSpPr/>
                    <p:nvPr/>
                  </p:nvSpPr>
                  <p:spPr>
                    <a:xfrm>
                      <a:off x="6624538" y="2945229"/>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91" name="Graphic 4">
                      <a:extLst>
                        <a:ext uri="{FF2B5EF4-FFF2-40B4-BE49-F238E27FC236}">
                          <a16:creationId xmlns:a16="http://schemas.microsoft.com/office/drawing/2014/main" xmlns="" id="{BA7E44E8-2073-4278-B0F2-BCA13826BB85}"/>
                        </a:ext>
                      </a:extLst>
                    </p:cNvPr>
                    <p:cNvSpPr/>
                    <p:nvPr/>
                  </p:nvSpPr>
                  <p:spPr>
                    <a:xfrm>
                      <a:off x="6666407" y="2960496"/>
                      <a:ext cx="61993" cy="95689"/>
                    </a:xfrm>
                    <a:custGeom>
                      <a:avLst/>
                      <a:gdLst>
                        <a:gd name="connsiteX0" fmla="*/ 0 w 61993"/>
                        <a:gd name="connsiteY0" fmla="*/ 0 h 95689"/>
                        <a:gd name="connsiteX1" fmla="*/ 10718 w 61993"/>
                        <a:gd name="connsiteY1" fmla="*/ 0 h 95689"/>
                        <a:gd name="connsiteX2" fmla="*/ 25214 w 61993"/>
                        <a:gd name="connsiteY2" fmla="*/ 37628 h 95689"/>
                        <a:gd name="connsiteX3" fmla="*/ 31151 w 61993"/>
                        <a:gd name="connsiteY3" fmla="*/ 56211 h 95689"/>
                        <a:gd name="connsiteX4" fmla="*/ 31614 w 61993"/>
                        <a:gd name="connsiteY4" fmla="*/ 56211 h 95689"/>
                        <a:gd name="connsiteX5" fmla="*/ 34930 w 61993"/>
                        <a:gd name="connsiteY5" fmla="*/ 45725 h 95689"/>
                        <a:gd name="connsiteX6" fmla="*/ 51276 w 61993"/>
                        <a:gd name="connsiteY6" fmla="*/ 0 h 95689"/>
                        <a:gd name="connsiteX7" fmla="*/ 61994 w 61993"/>
                        <a:gd name="connsiteY7" fmla="*/ 0 h 95689"/>
                        <a:gd name="connsiteX8" fmla="*/ 33619 w 61993"/>
                        <a:gd name="connsiteY8" fmla="*/ 75179 h 95689"/>
                        <a:gd name="connsiteX9" fmla="*/ 23749 w 61993"/>
                        <a:gd name="connsiteY9" fmla="*/ 90987 h 95689"/>
                        <a:gd name="connsiteX10" fmla="*/ 9947 w 61993"/>
                        <a:gd name="connsiteY10" fmla="*/ 95690 h 95689"/>
                        <a:gd name="connsiteX11" fmla="*/ 925 w 61993"/>
                        <a:gd name="connsiteY11" fmla="*/ 94688 h 95689"/>
                        <a:gd name="connsiteX12" fmla="*/ 925 w 61993"/>
                        <a:gd name="connsiteY12" fmla="*/ 86669 h 95689"/>
                        <a:gd name="connsiteX13" fmla="*/ 8328 w 61993"/>
                        <a:gd name="connsiteY13" fmla="*/ 87363 h 95689"/>
                        <a:gd name="connsiteX14" fmla="*/ 23055 w 61993"/>
                        <a:gd name="connsiteY14" fmla="*/ 75796 h 95689"/>
                        <a:gd name="connsiteX15" fmla="*/ 26756 w 61993"/>
                        <a:gd name="connsiteY15" fmla="*/ 66389 h 95689"/>
                        <a:gd name="connsiteX16" fmla="*/ 0 w 61993"/>
                        <a:gd name="connsiteY16" fmla="*/ 0 h 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89">
                          <a:moveTo>
                            <a:pt x="0" y="0"/>
                          </a:moveTo>
                          <a:lnTo>
                            <a:pt x="10718" y="0"/>
                          </a:lnTo>
                          <a:lnTo>
                            <a:pt x="25214" y="37628"/>
                          </a:lnTo>
                          <a:cubicBezTo>
                            <a:pt x="28375" y="46187"/>
                            <a:pt x="30380" y="52433"/>
                            <a:pt x="31151" y="56211"/>
                          </a:cubicBezTo>
                          <a:lnTo>
                            <a:pt x="31614" y="56211"/>
                          </a:lnTo>
                          <a:cubicBezTo>
                            <a:pt x="32154" y="54129"/>
                            <a:pt x="33233" y="50659"/>
                            <a:pt x="34930" y="45725"/>
                          </a:cubicBezTo>
                          <a:cubicBezTo>
                            <a:pt x="36626" y="40790"/>
                            <a:pt x="42023" y="25522"/>
                            <a:pt x="51276" y="0"/>
                          </a:cubicBezTo>
                          <a:lnTo>
                            <a:pt x="61994" y="0"/>
                          </a:lnTo>
                          <a:lnTo>
                            <a:pt x="33619" y="75179"/>
                          </a:lnTo>
                          <a:cubicBezTo>
                            <a:pt x="30766" y="82582"/>
                            <a:pt x="27527" y="87902"/>
                            <a:pt x="23749" y="90987"/>
                          </a:cubicBezTo>
                          <a:cubicBezTo>
                            <a:pt x="19971" y="94071"/>
                            <a:pt x="15421" y="95690"/>
                            <a:pt x="9947" y="95690"/>
                          </a:cubicBezTo>
                          <a:cubicBezTo>
                            <a:pt x="6863" y="95690"/>
                            <a:pt x="3855" y="95381"/>
                            <a:pt x="925" y="94688"/>
                          </a:cubicBezTo>
                          <a:lnTo>
                            <a:pt x="925" y="86669"/>
                          </a:lnTo>
                          <a:cubicBezTo>
                            <a:pt x="3161" y="87131"/>
                            <a:pt x="5629" y="87363"/>
                            <a:pt x="8328" y="87363"/>
                          </a:cubicBezTo>
                          <a:cubicBezTo>
                            <a:pt x="15190" y="87363"/>
                            <a:pt x="20125" y="83507"/>
                            <a:pt x="23055" y="75796"/>
                          </a:cubicBezTo>
                          <a:lnTo>
                            <a:pt x="26756" y="66389"/>
                          </a:lnTo>
                          <a:lnTo>
                            <a:pt x="0" y="0"/>
                          </a:lnTo>
                          <a:close/>
                        </a:path>
                      </a:pathLst>
                    </a:custGeom>
                    <a:solidFill>
                      <a:srgbClr val="FFFFFF"/>
                    </a:solidFill>
                    <a:ln w="7706" cap="flat">
                      <a:noFill/>
                      <a:prstDash val="solid"/>
                      <a:miter/>
                    </a:ln>
                  </p:spPr>
                  <p:txBody>
                    <a:bodyPr rtlCol="0" anchor="ctr"/>
                    <a:lstStyle/>
                    <a:p>
                      <a:endParaRPr lang="en-US"/>
                    </a:p>
                  </p:txBody>
                </p:sp>
                <p:sp>
                  <p:nvSpPr>
                    <p:cNvPr id="292" name="Graphic 4">
                      <a:extLst>
                        <a:ext uri="{FF2B5EF4-FFF2-40B4-BE49-F238E27FC236}">
                          <a16:creationId xmlns:a16="http://schemas.microsoft.com/office/drawing/2014/main" xmlns="" id="{317E1E4E-99A0-419C-9E77-1A083DE50C31}"/>
                        </a:ext>
                      </a:extLst>
                    </p:cNvPr>
                    <p:cNvSpPr/>
                    <p:nvPr/>
                  </p:nvSpPr>
                  <p:spPr>
                    <a:xfrm>
                      <a:off x="6767417" y="2959263"/>
                      <a:ext cx="60606" cy="68471"/>
                    </a:xfrm>
                    <a:custGeom>
                      <a:avLst/>
                      <a:gdLst>
                        <a:gd name="connsiteX0" fmla="*/ 60607 w 60606"/>
                        <a:gd name="connsiteY0" fmla="*/ 34159 h 68471"/>
                        <a:gd name="connsiteX1" fmla="*/ 52510 w 60606"/>
                        <a:gd name="connsiteY1" fmla="*/ 59373 h 68471"/>
                        <a:gd name="connsiteX2" fmla="*/ 30072 w 60606"/>
                        <a:gd name="connsiteY2" fmla="*/ 68471 h 68471"/>
                        <a:gd name="connsiteX3" fmla="*/ 14342 w 60606"/>
                        <a:gd name="connsiteY3" fmla="*/ 64308 h 68471"/>
                        <a:gd name="connsiteX4" fmla="*/ 3701 w 60606"/>
                        <a:gd name="connsiteY4" fmla="*/ 52356 h 68471"/>
                        <a:gd name="connsiteX5" fmla="*/ 0 w 60606"/>
                        <a:gd name="connsiteY5" fmla="*/ 34159 h 68471"/>
                        <a:gd name="connsiteX6" fmla="*/ 8097 w 60606"/>
                        <a:gd name="connsiteY6" fmla="*/ 9022 h 68471"/>
                        <a:gd name="connsiteX7" fmla="*/ 30535 w 60606"/>
                        <a:gd name="connsiteY7" fmla="*/ 0 h 68471"/>
                        <a:gd name="connsiteX8" fmla="*/ 52587 w 60606"/>
                        <a:gd name="connsiteY8" fmla="*/ 9253 h 68471"/>
                        <a:gd name="connsiteX9" fmla="*/ 60607 w 60606"/>
                        <a:gd name="connsiteY9" fmla="*/ 34159 h 68471"/>
                        <a:gd name="connsiteX10" fmla="*/ 10333 w 60606"/>
                        <a:gd name="connsiteY10" fmla="*/ 34159 h 68471"/>
                        <a:gd name="connsiteX11" fmla="*/ 15421 w 60606"/>
                        <a:gd name="connsiteY11" fmla="*/ 53435 h 68471"/>
                        <a:gd name="connsiteX12" fmla="*/ 30304 w 60606"/>
                        <a:gd name="connsiteY12" fmla="*/ 60067 h 68471"/>
                        <a:gd name="connsiteX13" fmla="*/ 45185 w 60606"/>
                        <a:gd name="connsiteY13" fmla="*/ 53435 h 68471"/>
                        <a:gd name="connsiteX14" fmla="*/ 50274 w 60606"/>
                        <a:gd name="connsiteY14" fmla="*/ 34159 h 68471"/>
                        <a:gd name="connsiteX15" fmla="*/ 45185 w 60606"/>
                        <a:gd name="connsiteY15" fmla="*/ 15036 h 68471"/>
                        <a:gd name="connsiteX16" fmla="*/ 30149 w 60606"/>
                        <a:gd name="connsiteY16" fmla="*/ 8482 h 68471"/>
                        <a:gd name="connsiteX17" fmla="*/ 15345 w 60606"/>
                        <a:gd name="connsiteY17" fmla="*/ 14959 h 68471"/>
                        <a:gd name="connsiteX18" fmla="*/ 10333 w 60606"/>
                        <a:gd name="connsiteY18" fmla="*/ 34159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7" y="34159"/>
                          </a:moveTo>
                          <a:cubicBezTo>
                            <a:pt x="60607" y="44954"/>
                            <a:pt x="57908" y="53358"/>
                            <a:pt x="52510" y="59373"/>
                          </a:cubicBezTo>
                          <a:cubicBezTo>
                            <a:pt x="47113" y="65387"/>
                            <a:pt x="39633" y="68471"/>
                            <a:pt x="30072" y="68471"/>
                          </a:cubicBezTo>
                          <a:cubicBezTo>
                            <a:pt x="24135" y="68471"/>
                            <a:pt x="18891" y="67083"/>
                            <a:pt x="14342" y="64308"/>
                          </a:cubicBezTo>
                          <a:cubicBezTo>
                            <a:pt x="9793" y="61532"/>
                            <a:pt x="6246" y="57522"/>
                            <a:pt x="3701" y="52356"/>
                          </a:cubicBezTo>
                          <a:cubicBezTo>
                            <a:pt x="1234" y="47190"/>
                            <a:pt x="0" y="41098"/>
                            <a:pt x="0" y="34159"/>
                          </a:cubicBezTo>
                          <a:cubicBezTo>
                            <a:pt x="0" y="23363"/>
                            <a:pt x="2699" y="15036"/>
                            <a:pt x="8097" y="9022"/>
                          </a:cubicBezTo>
                          <a:cubicBezTo>
                            <a:pt x="13494" y="3007"/>
                            <a:pt x="20973" y="0"/>
                            <a:pt x="30535" y="0"/>
                          </a:cubicBezTo>
                          <a:cubicBezTo>
                            <a:pt x="39788" y="0"/>
                            <a:pt x="47113" y="3084"/>
                            <a:pt x="52587" y="9253"/>
                          </a:cubicBezTo>
                          <a:cubicBezTo>
                            <a:pt x="57908" y="15344"/>
                            <a:pt x="60607" y="23672"/>
                            <a:pt x="60607" y="34159"/>
                          </a:cubicBezTo>
                          <a:close/>
                          <a:moveTo>
                            <a:pt x="10333" y="34159"/>
                          </a:moveTo>
                          <a:cubicBezTo>
                            <a:pt x="10333" y="42563"/>
                            <a:pt x="12029" y="49040"/>
                            <a:pt x="15421" y="53435"/>
                          </a:cubicBezTo>
                          <a:cubicBezTo>
                            <a:pt x="18814" y="57830"/>
                            <a:pt x="23749" y="60067"/>
                            <a:pt x="30304" y="60067"/>
                          </a:cubicBezTo>
                          <a:cubicBezTo>
                            <a:pt x="36857" y="60067"/>
                            <a:pt x="41792" y="57830"/>
                            <a:pt x="45185" y="53435"/>
                          </a:cubicBezTo>
                          <a:cubicBezTo>
                            <a:pt x="48578" y="49040"/>
                            <a:pt x="50274" y="42640"/>
                            <a:pt x="50274" y="34159"/>
                          </a:cubicBezTo>
                          <a:cubicBezTo>
                            <a:pt x="50274" y="25754"/>
                            <a:pt x="48578" y="19354"/>
                            <a:pt x="45185" y="15036"/>
                          </a:cubicBezTo>
                          <a:cubicBezTo>
                            <a:pt x="41792" y="10718"/>
                            <a:pt x="36780" y="8482"/>
                            <a:pt x="30149" y="8482"/>
                          </a:cubicBezTo>
                          <a:cubicBezTo>
                            <a:pt x="23595" y="8482"/>
                            <a:pt x="18660" y="10641"/>
                            <a:pt x="15345" y="14959"/>
                          </a:cubicBezTo>
                          <a:cubicBezTo>
                            <a:pt x="12029" y="19277"/>
                            <a:pt x="10333" y="25677"/>
                            <a:pt x="10333" y="34159"/>
                          </a:cubicBezTo>
                          <a:close/>
                        </a:path>
                      </a:pathLst>
                    </a:custGeom>
                    <a:solidFill>
                      <a:srgbClr val="FFFFFF"/>
                    </a:solidFill>
                    <a:ln w="7706" cap="flat">
                      <a:noFill/>
                      <a:prstDash val="solid"/>
                      <a:miter/>
                    </a:ln>
                  </p:spPr>
                  <p:txBody>
                    <a:bodyPr rtlCol="0" anchor="ctr"/>
                    <a:lstStyle/>
                    <a:p>
                      <a:endParaRPr lang="en-US"/>
                    </a:p>
                  </p:txBody>
                </p:sp>
                <p:sp>
                  <p:nvSpPr>
                    <p:cNvPr id="293" name="Graphic 4">
                      <a:extLst>
                        <a:ext uri="{FF2B5EF4-FFF2-40B4-BE49-F238E27FC236}">
                          <a16:creationId xmlns:a16="http://schemas.microsoft.com/office/drawing/2014/main" xmlns="" id="{BAE6A29E-CCB1-44F3-AA70-BE1792B3E324}"/>
                        </a:ext>
                      </a:extLst>
                    </p:cNvPr>
                    <p:cNvSpPr/>
                    <p:nvPr/>
                  </p:nvSpPr>
                  <p:spPr>
                    <a:xfrm>
                      <a:off x="6845449" y="2959263"/>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1 w 38090"/>
                        <a:gd name="connsiteY9" fmla="*/ 1080 h 67083"/>
                        <a:gd name="connsiteX10" fmla="*/ 9407 w 38090"/>
                        <a:gd name="connsiteY10" fmla="*/ 13340 h 67083"/>
                        <a:gd name="connsiteX11" fmla="*/ 9870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5" y="9330"/>
                            <a:pt x="31537" y="9022"/>
                            <a:pt x="29455" y="9022"/>
                          </a:cubicBezTo>
                          <a:cubicBezTo>
                            <a:pt x="24135" y="9022"/>
                            <a:pt x="19508" y="11181"/>
                            <a:pt x="15730" y="15499"/>
                          </a:cubicBezTo>
                          <a:cubicBezTo>
                            <a:pt x="11952" y="19817"/>
                            <a:pt x="10024" y="25214"/>
                            <a:pt x="10024" y="31691"/>
                          </a:cubicBezTo>
                          <a:lnTo>
                            <a:pt x="10024" y="67083"/>
                          </a:lnTo>
                          <a:lnTo>
                            <a:pt x="0" y="67083"/>
                          </a:lnTo>
                          <a:lnTo>
                            <a:pt x="0" y="1080"/>
                          </a:lnTo>
                          <a:lnTo>
                            <a:pt x="8251" y="1080"/>
                          </a:lnTo>
                          <a:lnTo>
                            <a:pt x="9407" y="13340"/>
                          </a:lnTo>
                          <a:lnTo>
                            <a:pt x="9870" y="13340"/>
                          </a:lnTo>
                          <a:cubicBezTo>
                            <a:pt x="12337" y="9022"/>
                            <a:pt x="15268"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endParaRPr lang="en-US"/>
                    </a:p>
                  </p:txBody>
                </p:sp>
                <p:sp>
                  <p:nvSpPr>
                    <p:cNvPr id="294" name="Graphic 4">
                      <a:extLst>
                        <a:ext uri="{FF2B5EF4-FFF2-40B4-BE49-F238E27FC236}">
                          <a16:creationId xmlns:a16="http://schemas.microsoft.com/office/drawing/2014/main" xmlns="" id="{4DD1EFF4-E8C9-4373-933B-7A8F27F27E50}"/>
                        </a:ext>
                      </a:extLst>
                    </p:cNvPr>
                    <p:cNvSpPr/>
                    <p:nvPr/>
                  </p:nvSpPr>
                  <p:spPr>
                    <a:xfrm>
                      <a:off x="6287502" y="3069526"/>
                      <a:ext cx="49117" cy="88056"/>
                    </a:xfrm>
                    <a:custGeom>
                      <a:avLst/>
                      <a:gdLst>
                        <a:gd name="connsiteX0" fmla="*/ 49117 w 49117"/>
                        <a:gd name="connsiteY0" fmla="*/ 88056 h 88056"/>
                        <a:gd name="connsiteX1" fmla="*/ 0 w 49117"/>
                        <a:gd name="connsiteY1" fmla="*/ 88056 h 88056"/>
                        <a:gd name="connsiteX2" fmla="*/ 0 w 49117"/>
                        <a:gd name="connsiteY2" fmla="*/ 0 h 88056"/>
                        <a:gd name="connsiteX3" fmla="*/ 49117 w 49117"/>
                        <a:gd name="connsiteY3" fmla="*/ 0 h 88056"/>
                        <a:gd name="connsiteX4" fmla="*/ 49117 w 49117"/>
                        <a:gd name="connsiteY4" fmla="*/ 9099 h 88056"/>
                        <a:gd name="connsiteX5" fmla="*/ 10255 w 49117"/>
                        <a:gd name="connsiteY5" fmla="*/ 9099 h 88056"/>
                        <a:gd name="connsiteX6" fmla="*/ 10255 w 49117"/>
                        <a:gd name="connsiteY6" fmla="*/ 37474 h 88056"/>
                        <a:gd name="connsiteX7" fmla="*/ 46727 w 49117"/>
                        <a:gd name="connsiteY7" fmla="*/ 37474 h 88056"/>
                        <a:gd name="connsiteX8" fmla="*/ 46727 w 49117"/>
                        <a:gd name="connsiteY8" fmla="*/ 46496 h 88056"/>
                        <a:gd name="connsiteX9" fmla="*/ 10255 w 49117"/>
                        <a:gd name="connsiteY9" fmla="*/ 46496 h 88056"/>
                        <a:gd name="connsiteX10" fmla="*/ 10255 w 49117"/>
                        <a:gd name="connsiteY10" fmla="*/ 78880 h 88056"/>
                        <a:gd name="connsiteX11" fmla="*/ 49117 w 49117"/>
                        <a:gd name="connsiteY11" fmla="*/ 78880 h 88056"/>
                        <a:gd name="connsiteX12" fmla="*/ 49117 w 49117"/>
                        <a:gd name="connsiteY12"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17" h="88056">
                          <a:moveTo>
                            <a:pt x="49117" y="88056"/>
                          </a:moveTo>
                          <a:lnTo>
                            <a:pt x="0" y="88056"/>
                          </a:lnTo>
                          <a:lnTo>
                            <a:pt x="0" y="0"/>
                          </a:lnTo>
                          <a:lnTo>
                            <a:pt x="49117" y="0"/>
                          </a:lnTo>
                          <a:lnTo>
                            <a:pt x="49117" y="9099"/>
                          </a:lnTo>
                          <a:lnTo>
                            <a:pt x="10255" y="9099"/>
                          </a:lnTo>
                          <a:lnTo>
                            <a:pt x="10255" y="37474"/>
                          </a:lnTo>
                          <a:lnTo>
                            <a:pt x="46727" y="37474"/>
                          </a:lnTo>
                          <a:lnTo>
                            <a:pt x="46727" y="46496"/>
                          </a:lnTo>
                          <a:lnTo>
                            <a:pt x="10255" y="46496"/>
                          </a:lnTo>
                          <a:lnTo>
                            <a:pt x="10255" y="78880"/>
                          </a:lnTo>
                          <a:lnTo>
                            <a:pt x="49117" y="78880"/>
                          </a:lnTo>
                          <a:lnTo>
                            <a:pt x="49117" y="88056"/>
                          </a:lnTo>
                          <a:close/>
                        </a:path>
                      </a:pathLst>
                    </a:custGeom>
                    <a:solidFill>
                      <a:srgbClr val="FFFFFF"/>
                    </a:solidFill>
                    <a:ln w="7706" cap="flat">
                      <a:noFill/>
                      <a:prstDash val="solid"/>
                      <a:miter/>
                    </a:ln>
                  </p:spPr>
                  <p:txBody>
                    <a:bodyPr rtlCol="0" anchor="ctr"/>
                    <a:lstStyle/>
                    <a:p>
                      <a:endParaRPr lang="en-US"/>
                    </a:p>
                  </p:txBody>
                </p:sp>
                <p:sp>
                  <p:nvSpPr>
                    <p:cNvPr id="295" name="Graphic 4">
                      <a:extLst>
                        <a:ext uri="{FF2B5EF4-FFF2-40B4-BE49-F238E27FC236}">
                          <a16:creationId xmlns:a16="http://schemas.microsoft.com/office/drawing/2014/main" xmlns="" id="{BD4CCD55-4C5D-4C8D-BAA1-DB53F96809F0}"/>
                        </a:ext>
                      </a:extLst>
                    </p:cNvPr>
                    <p:cNvSpPr/>
                    <p:nvPr/>
                  </p:nvSpPr>
                  <p:spPr>
                    <a:xfrm>
                      <a:off x="6346258" y="3091579"/>
                      <a:ext cx="59835" cy="66003"/>
                    </a:xfrm>
                    <a:custGeom>
                      <a:avLst/>
                      <a:gdLst>
                        <a:gd name="connsiteX0" fmla="*/ 24212 w 59835"/>
                        <a:gd name="connsiteY0" fmla="*/ 32231 h 66003"/>
                        <a:gd name="connsiteX1" fmla="*/ 1234 w 59835"/>
                        <a:gd name="connsiteY1" fmla="*/ 0 h 66003"/>
                        <a:gd name="connsiteX2" fmla="*/ 12646 w 59835"/>
                        <a:gd name="connsiteY2" fmla="*/ 0 h 66003"/>
                        <a:gd name="connsiteX3" fmla="*/ 30072 w 59835"/>
                        <a:gd name="connsiteY3" fmla="*/ 25291 h 66003"/>
                        <a:gd name="connsiteX4" fmla="*/ 47421 w 59835"/>
                        <a:gd name="connsiteY4" fmla="*/ 0 h 66003"/>
                        <a:gd name="connsiteX5" fmla="*/ 58679 w 59835"/>
                        <a:gd name="connsiteY5" fmla="*/ 0 h 66003"/>
                        <a:gd name="connsiteX6" fmla="*/ 35701 w 59835"/>
                        <a:gd name="connsiteY6" fmla="*/ 32231 h 66003"/>
                        <a:gd name="connsiteX7" fmla="*/ 59835 w 59835"/>
                        <a:gd name="connsiteY7" fmla="*/ 66004 h 66003"/>
                        <a:gd name="connsiteX8" fmla="*/ 48501 w 59835"/>
                        <a:gd name="connsiteY8" fmla="*/ 66004 h 66003"/>
                        <a:gd name="connsiteX9" fmla="*/ 29995 w 59835"/>
                        <a:gd name="connsiteY9" fmla="*/ 39248 h 66003"/>
                        <a:gd name="connsiteX10" fmla="*/ 11335 w 59835"/>
                        <a:gd name="connsiteY10" fmla="*/ 66004 h 66003"/>
                        <a:gd name="connsiteX11" fmla="*/ 0 w 59835"/>
                        <a:gd name="connsiteY11" fmla="*/ 66004 h 66003"/>
                        <a:gd name="connsiteX12" fmla="*/ 24212 w 59835"/>
                        <a:gd name="connsiteY12" fmla="*/ 32231 h 6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35" h="66003">
                          <a:moveTo>
                            <a:pt x="24212" y="32231"/>
                          </a:moveTo>
                          <a:lnTo>
                            <a:pt x="1234" y="0"/>
                          </a:lnTo>
                          <a:lnTo>
                            <a:pt x="12646" y="0"/>
                          </a:lnTo>
                          <a:lnTo>
                            <a:pt x="30072" y="25291"/>
                          </a:lnTo>
                          <a:lnTo>
                            <a:pt x="47421" y="0"/>
                          </a:lnTo>
                          <a:lnTo>
                            <a:pt x="58679" y="0"/>
                          </a:lnTo>
                          <a:lnTo>
                            <a:pt x="35701" y="32231"/>
                          </a:lnTo>
                          <a:lnTo>
                            <a:pt x="59835" y="66004"/>
                          </a:lnTo>
                          <a:lnTo>
                            <a:pt x="48501" y="66004"/>
                          </a:lnTo>
                          <a:lnTo>
                            <a:pt x="29995" y="39248"/>
                          </a:lnTo>
                          <a:lnTo>
                            <a:pt x="11335" y="66004"/>
                          </a:lnTo>
                          <a:lnTo>
                            <a:pt x="0" y="66004"/>
                          </a:lnTo>
                          <a:lnTo>
                            <a:pt x="24212" y="32231"/>
                          </a:lnTo>
                          <a:close/>
                        </a:path>
                      </a:pathLst>
                    </a:custGeom>
                    <a:solidFill>
                      <a:srgbClr val="FFFFFF"/>
                    </a:solidFill>
                    <a:ln w="7706" cap="flat">
                      <a:noFill/>
                      <a:prstDash val="solid"/>
                      <a:miter/>
                    </a:ln>
                  </p:spPr>
                  <p:txBody>
                    <a:bodyPr rtlCol="0" anchor="ctr"/>
                    <a:lstStyle/>
                    <a:p>
                      <a:endParaRPr lang="en-US"/>
                    </a:p>
                  </p:txBody>
                </p:sp>
                <p:sp>
                  <p:nvSpPr>
                    <p:cNvPr id="296" name="Graphic 4">
                      <a:extLst>
                        <a:ext uri="{FF2B5EF4-FFF2-40B4-BE49-F238E27FC236}">
                          <a16:creationId xmlns:a16="http://schemas.microsoft.com/office/drawing/2014/main" xmlns="" id="{70D7EC19-EE8D-4612-9C0B-56E0B1B8FBBA}"/>
                        </a:ext>
                      </a:extLst>
                    </p:cNvPr>
                    <p:cNvSpPr/>
                    <p:nvPr/>
                  </p:nvSpPr>
                  <p:spPr>
                    <a:xfrm>
                      <a:off x="6419201" y="3090268"/>
                      <a:ext cx="58061" cy="96923"/>
                    </a:xfrm>
                    <a:custGeom>
                      <a:avLst/>
                      <a:gdLst>
                        <a:gd name="connsiteX0" fmla="*/ 30766 w 58061"/>
                        <a:gd name="connsiteY0" fmla="*/ 68548 h 96923"/>
                        <a:gd name="connsiteX1" fmla="*/ 18969 w 58061"/>
                        <a:gd name="connsiteY1" fmla="*/ 66158 h 96923"/>
                        <a:gd name="connsiteX2" fmla="*/ 10024 w 58061"/>
                        <a:gd name="connsiteY2" fmla="*/ 58833 h 96923"/>
                        <a:gd name="connsiteX3" fmla="*/ 9330 w 58061"/>
                        <a:gd name="connsiteY3" fmla="*/ 58833 h 96923"/>
                        <a:gd name="connsiteX4" fmla="*/ 10024 w 58061"/>
                        <a:gd name="connsiteY4" fmla="*/ 69782 h 96923"/>
                        <a:gd name="connsiteX5" fmla="*/ 10024 w 58061"/>
                        <a:gd name="connsiteY5" fmla="*/ 96924 h 96923"/>
                        <a:gd name="connsiteX6" fmla="*/ 0 w 58061"/>
                        <a:gd name="connsiteY6" fmla="*/ 96924 h 96923"/>
                        <a:gd name="connsiteX7" fmla="*/ 0 w 58061"/>
                        <a:gd name="connsiteY7" fmla="*/ 1234 h 96923"/>
                        <a:gd name="connsiteX8" fmla="*/ 8096 w 58061"/>
                        <a:gd name="connsiteY8" fmla="*/ 1234 h 96923"/>
                        <a:gd name="connsiteX9" fmla="*/ 9484 w 58061"/>
                        <a:gd name="connsiteY9" fmla="*/ 10255 h 96923"/>
                        <a:gd name="connsiteX10" fmla="*/ 9947 w 58061"/>
                        <a:gd name="connsiteY10" fmla="*/ 10255 h 96923"/>
                        <a:gd name="connsiteX11" fmla="*/ 18891 w 58061"/>
                        <a:gd name="connsiteY11" fmla="*/ 2390 h 96923"/>
                        <a:gd name="connsiteX12" fmla="*/ 30611 w 58061"/>
                        <a:gd name="connsiteY12" fmla="*/ 0 h 96923"/>
                        <a:gd name="connsiteX13" fmla="*/ 50891 w 58061"/>
                        <a:gd name="connsiteY13" fmla="*/ 8944 h 96923"/>
                        <a:gd name="connsiteX14" fmla="*/ 58061 w 58061"/>
                        <a:gd name="connsiteY14" fmla="*/ 34158 h 96923"/>
                        <a:gd name="connsiteX15" fmla="*/ 50814 w 58061"/>
                        <a:gd name="connsiteY15" fmla="*/ 59450 h 96923"/>
                        <a:gd name="connsiteX16" fmla="*/ 30766 w 58061"/>
                        <a:gd name="connsiteY16" fmla="*/ 68548 h 96923"/>
                        <a:gd name="connsiteX17" fmla="*/ 29301 w 58061"/>
                        <a:gd name="connsiteY17" fmla="*/ 8559 h 96923"/>
                        <a:gd name="connsiteX18" fmla="*/ 14651 w 58061"/>
                        <a:gd name="connsiteY18" fmla="*/ 14188 h 96923"/>
                        <a:gd name="connsiteX19" fmla="*/ 10024 w 58061"/>
                        <a:gd name="connsiteY19" fmla="*/ 31999 h 96923"/>
                        <a:gd name="connsiteX20" fmla="*/ 10024 w 58061"/>
                        <a:gd name="connsiteY20" fmla="*/ 34236 h 96923"/>
                        <a:gd name="connsiteX21" fmla="*/ 14651 w 58061"/>
                        <a:gd name="connsiteY21" fmla="*/ 54129 h 96923"/>
                        <a:gd name="connsiteX22" fmla="*/ 29532 w 58061"/>
                        <a:gd name="connsiteY22" fmla="*/ 60143 h 96923"/>
                        <a:gd name="connsiteX23" fmla="*/ 42949 w 58061"/>
                        <a:gd name="connsiteY23" fmla="*/ 53204 h 96923"/>
                        <a:gd name="connsiteX24" fmla="*/ 47807 w 58061"/>
                        <a:gd name="connsiteY24" fmla="*/ 34081 h 96923"/>
                        <a:gd name="connsiteX25" fmla="*/ 42949 w 58061"/>
                        <a:gd name="connsiteY25" fmla="*/ 15113 h 96923"/>
                        <a:gd name="connsiteX26" fmla="*/ 29301 w 58061"/>
                        <a:gd name="connsiteY26" fmla="*/ 8559 h 9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061" h="96923">
                          <a:moveTo>
                            <a:pt x="30766" y="68548"/>
                          </a:moveTo>
                          <a:cubicBezTo>
                            <a:pt x="26448" y="68548"/>
                            <a:pt x="22515" y="67777"/>
                            <a:pt x="18969" y="66158"/>
                          </a:cubicBezTo>
                          <a:cubicBezTo>
                            <a:pt x="15421" y="64539"/>
                            <a:pt x="12414" y="62148"/>
                            <a:pt x="10024" y="58833"/>
                          </a:cubicBezTo>
                          <a:lnTo>
                            <a:pt x="9330" y="58833"/>
                          </a:lnTo>
                          <a:cubicBezTo>
                            <a:pt x="9793" y="62688"/>
                            <a:pt x="10024" y="66312"/>
                            <a:pt x="10024" y="69782"/>
                          </a:cubicBezTo>
                          <a:lnTo>
                            <a:pt x="10024" y="96924"/>
                          </a:lnTo>
                          <a:lnTo>
                            <a:pt x="0" y="96924"/>
                          </a:lnTo>
                          <a:lnTo>
                            <a:pt x="0" y="1234"/>
                          </a:lnTo>
                          <a:lnTo>
                            <a:pt x="8096" y="1234"/>
                          </a:lnTo>
                          <a:lnTo>
                            <a:pt x="9484" y="10255"/>
                          </a:lnTo>
                          <a:lnTo>
                            <a:pt x="9947" y="10255"/>
                          </a:lnTo>
                          <a:cubicBezTo>
                            <a:pt x="12491" y="6631"/>
                            <a:pt x="15499" y="4009"/>
                            <a:pt x="18891" y="2390"/>
                          </a:cubicBezTo>
                          <a:cubicBezTo>
                            <a:pt x="22284" y="771"/>
                            <a:pt x="26217" y="0"/>
                            <a:pt x="30611" y="0"/>
                          </a:cubicBezTo>
                          <a:cubicBezTo>
                            <a:pt x="39324" y="0"/>
                            <a:pt x="46110" y="3007"/>
                            <a:pt x="50891" y="8944"/>
                          </a:cubicBezTo>
                          <a:cubicBezTo>
                            <a:pt x="55671" y="14959"/>
                            <a:pt x="58061" y="23286"/>
                            <a:pt x="58061" y="34158"/>
                          </a:cubicBezTo>
                          <a:cubicBezTo>
                            <a:pt x="58061" y="45031"/>
                            <a:pt x="55671" y="53435"/>
                            <a:pt x="50814" y="59450"/>
                          </a:cubicBezTo>
                          <a:cubicBezTo>
                            <a:pt x="46033" y="65541"/>
                            <a:pt x="39324" y="68548"/>
                            <a:pt x="30766" y="68548"/>
                          </a:cubicBezTo>
                          <a:close/>
                          <a:moveTo>
                            <a:pt x="29301" y="8559"/>
                          </a:moveTo>
                          <a:cubicBezTo>
                            <a:pt x="22515" y="8559"/>
                            <a:pt x="17657" y="10410"/>
                            <a:pt x="14651" y="14188"/>
                          </a:cubicBezTo>
                          <a:cubicBezTo>
                            <a:pt x="11643" y="17966"/>
                            <a:pt x="10101" y="23903"/>
                            <a:pt x="10024" y="31999"/>
                          </a:cubicBezTo>
                          <a:lnTo>
                            <a:pt x="10024" y="34236"/>
                          </a:lnTo>
                          <a:cubicBezTo>
                            <a:pt x="10024" y="43488"/>
                            <a:pt x="11566" y="50120"/>
                            <a:pt x="14651" y="54129"/>
                          </a:cubicBezTo>
                          <a:cubicBezTo>
                            <a:pt x="17735" y="58139"/>
                            <a:pt x="22670" y="60143"/>
                            <a:pt x="29532" y="60143"/>
                          </a:cubicBezTo>
                          <a:cubicBezTo>
                            <a:pt x="35238" y="60143"/>
                            <a:pt x="39710" y="57830"/>
                            <a:pt x="42949" y="53204"/>
                          </a:cubicBezTo>
                          <a:cubicBezTo>
                            <a:pt x="46187" y="48577"/>
                            <a:pt x="47807" y="42255"/>
                            <a:pt x="47807" y="34081"/>
                          </a:cubicBezTo>
                          <a:cubicBezTo>
                            <a:pt x="47807" y="25831"/>
                            <a:pt x="46187" y="19508"/>
                            <a:pt x="42949" y="15113"/>
                          </a:cubicBezTo>
                          <a:cubicBezTo>
                            <a:pt x="39710" y="10795"/>
                            <a:pt x="35161" y="8559"/>
                            <a:pt x="29301" y="8559"/>
                          </a:cubicBezTo>
                          <a:close/>
                        </a:path>
                      </a:pathLst>
                    </a:custGeom>
                    <a:solidFill>
                      <a:srgbClr val="FFFFFF"/>
                    </a:solidFill>
                    <a:ln w="7706" cap="flat">
                      <a:noFill/>
                      <a:prstDash val="solid"/>
                      <a:miter/>
                    </a:ln>
                  </p:spPr>
                  <p:txBody>
                    <a:bodyPr rtlCol="0" anchor="ctr"/>
                    <a:lstStyle/>
                    <a:p>
                      <a:endParaRPr lang="en-US"/>
                    </a:p>
                  </p:txBody>
                </p:sp>
                <p:sp>
                  <p:nvSpPr>
                    <p:cNvPr id="297" name="Graphic 4">
                      <a:extLst>
                        <a:ext uri="{FF2B5EF4-FFF2-40B4-BE49-F238E27FC236}">
                          <a16:creationId xmlns:a16="http://schemas.microsoft.com/office/drawing/2014/main" xmlns="" id="{FBD22B3A-EFDD-4ABD-A0DE-1322751012A1}"/>
                        </a:ext>
                      </a:extLst>
                    </p:cNvPr>
                    <p:cNvSpPr/>
                    <p:nvPr/>
                  </p:nvSpPr>
                  <p:spPr>
                    <a:xfrm>
                      <a:off x="6494843" y="3090345"/>
                      <a:ext cx="38013" cy="67083"/>
                    </a:xfrm>
                    <a:custGeom>
                      <a:avLst/>
                      <a:gdLst>
                        <a:gd name="connsiteX0" fmla="*/ 30149 w 38013"/>
                        <a:gd name="connsiteY0" fmla="*/ 0 h 67083"/>
                        <a:gd name="connsiteX1" fmla="*/ 38014 w 38013"/>
                        <a:gd name="connsiteY1" fmla="*/ 694 h 67083"/>
                        <a:gd name="connsiteX2" fmla="*/ 36626 w 38013"/>
                        <a:gd name="connsiteY2" fmla="*/ 9947 h 67083"/>
                        <a:gd name="connsiteX3" fmla="*/ 29378 w 38013"/>
                        <a:gd name="connsiteY3" fmla="*/ 9022 h 67083"/>
                        <a:gd name="connsiteX4" fmla="*/ 15653 w 38013"/>
                        <a:gd name="connsiteY4" fmla="*/ 15499 h 67083"/>
                        <a:gd name="connsiteX5" fmla="*/ 9947 w 38013"/>
                        <a:gd name="connsiteY5" fmla="*/ 31691 h 67083"/>
                        <a:gd name="connsiteX6" fmla="*/ 9947 w 38013"/>
                        <a:gd name="connsiteY6" fmla="*/ 67083 h 67083"/>
                        <a:gd name="connsiteX7" fmla="*/ 0 w 38013"/>
                        <a:gd name="connsiteY7" fmla="*/ 67083 h 67083"/>
                        <a:gd name="connsiteX8" fmla="*/ 0 w 38013"/>
                        <a:gd name="connsiteY8" fmla="*/ 1080 h 67083"/>
                        <a:gd name="connsiteX9" fmla="*/ 8251 w 38013"/>
                        <a:gd name="connsiteY9" fmla="*/ 1080 h 67083"/>
                        <a:gd name="connsiteX10" fmla="*/ 9407 w 38013"/>
                        <a:gd name="connsiteY10" fmla="*/ 13340 h 67083"/>
                        <a:gd name="connsiteX11" fmla="*/ 9870 w 38013"/>
                        <a:gd name="connsiteY11" fmla="*/ 13340 h 67083"/>
                        <a:gd name="connsiteX12" fmla="*/ 18737 w 38013"/>
                        <a:gd name="connsiteY12" fmla="*/ 3393 h 67083"/>
                        <a:gd name="connsiteX13" fmla="*/ 30149 w 38013"/>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13" h="67083">
                          <a:moveTo>
                            <a:pt x="30149" y="0"/>
                          </a:moveTo>
                          <a:cubicBezTo>
                            <a:pt x="33079" y="0"/>
                            <a:pt x="35701" y="231"/>
                            <a:pt x="38014" y="694"/>
                          </a:cubicBezTo>
                          <a:lnTo>
                            <a:pt x="36626" y="9947"/>
                          </a:lnTo>
                          <a:cubicBezTo>
                            <a:pt x="33927" y="9330"/>
                            <a:pt x="31460" y="9022"/>
                            <a:pt x="29378" y="9022"/>
                          </a:cubicBezTo>
                          <a:cubicBezTo>
                            <a:pt x="24057" y="9022"/>
                            <a:pt x="19431" y="11181"/>
                            <a:pt x="15653" y="15499"/>
                          </a:cubicBezTo>
                          <a:cubicBezTo>
                            <a:pt x="11874" y="19817"/>
                            <a:pt x="9947" y="25214"/>
                            <a:pt x="9947" y="31691"/>
                          </a:cubicBezTo>
                          <a:lnTo>
                            <a:pt x="9947" y="67083"/>
                          </a:lnTo>
                          <a:lnTo>
                            <a:pt x="0" y="67083"/>
                          </a:lnTo>
                          <a:lnTo>
                            <a:pt x="0" y="1080"/>
                          </a:lnTo>
                          <a:lnTo>
                            <a:pt x="8251" y="1080"/>
                          </a:lnTo>
                          <a:lnTo>
                            <a:pt x="9407" y="13340"/>
                          </a:lnTo>
                          <a:lnTo>
                            <a:pt x="9870" y="13340"/>
                          </a:lnTo>
                          <a:cubicBezTo>
                            <a:pt x="12337" y="9022"/>
                            <a:pt x="15267" y="5706"/>
                            <a:pt x="18737" y="3393"/>
                          </a:cubicBezTo>
                          <a:cubicBezTo>
                            <a:pt x="22207" y="1157"/>
                            <a:pt x="25985" y="0"/>
                            <a:pt x="30149" y="0"/>
                          </a:cubicBezTo>
                          <a:close/>
                        </a:path>
                      </a:pathLst>
                    </a:custGeom>
                    <a:solidFill>
                      <a:srgbClr val="FFFFFF"/>
                    </a:solidFill>
                    <a:ln w="7706" cap="flat">
                      <a:noFill/>
                      <a:prstDash val="solid"/>
                      <a:miter/>
                    </a:ln>
                  </p:spPr>
                  <p:txBody>
                    <a:bodyPr rtlCol="0" anchor="ctr"/>
                    <a:lstStyle/>
                    <a:p>
                      <a:endParaRPr lang="en-US"/>
                    </a:p>
                  </p:txBody>
                </p:sp>
                <p:sp>
                  <p:nvSpPr>
                    <p:cNvPr id="298" name="Graphic 4">
                      <a:extLst>
                        <a:ext uri="{FF2B5EF4-FFF2-40B4-BE49-F238E27FC236}">
                          <a16:creationId xmlns:a16="http://schemas.microsoft.com/office/drawing/2014/main" xmlns="" id="{5AD92EBE-AA2D-4ED4-A747-39D834CD3D4C}"/>
                        </a:ext>
                      </a:extLst>
                    </p:cNvPr>
                    <p:cNvSpPr/>
                    <p:nvPr/>
                  </p:nvSpPr>
                  <p:spPr>
                    <a:xfrm>
                      <a:off x="6541493" y="3090345"/>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10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10"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10"/>
                            <a:pt x="41021" y="13417"/>
                          </a:cubicBezTo>
                          <a:cubicBezTo>
                            <a:pt x="38091" y="10024"/>
                            <a:pt x="34081" y="8405"/>
                            <a:pt x="28915" y="8405"/>
                          </a:cubicBezTo>
                          <a:close/>
                        </a:path>
                      </a:pathLst>
                    </a:custGeom>
                    <a:solidFill>
                      <a:srgbClr val="FFFFFF"/>
                    </a:solidFill>
                    <a:ln w="7706" cap="flat">
                      <a:noFill/>
                      <a:prstDash val="solid"/>
                      <a:miter/>
                    </a:ln>
                  </p:spPr>
                  <p:txBody>
                    <a:bodyPr rtlCol="0" anchor="ctr"/>
                    <a:lstStyle/>
                    <a:p>
                      <a:endParaRPr lang="en-US"/>
                    </a:p>
                  </p:txBody>
                </p:sp>
                <p:sp>
                  <p:nvSpPr>
                    <p:cNvPr id="299" name="Graphic 4">
                      <a:extLst>
                        <a:ext uri="{FF2B5EF4-FFF2-40B4-BE49-F238E27FC236}">
                          <a16:creationId xmlns:a16="http://schemas.microsoft.com/office/drawing/2014/main" xmlns="" id="{07DA51AE-C602-4545-B519-A9FB4DF3BC73}"/>
                        </a:ext>
                      </a:extLst>
                    </p:cNvPr>
                    <p:cNvSpPr/>
                    <p:nvPr/>
                  </p:nvSpPr>
                  <p:spPr>
                    <a:xfrm>
                      <a:off x="6610119" y="3090268"/>
                      <a:ext cx="46881" cy="68471"/>
                    </a:xfrm>
                    <a:custGeom>
                      <a:avLst/>
                      <a:gdLst>
                        <a:gd name="connsiteX0" fmla="*/ 46881 w 46881"/>
                        <a:gd name="connsiteY0" fmla="*/ 49271 h 68471"/>
                        <a:gd name="connsiteX1" fmla="*/ 40019 w 46881"/>
                        <a:gd name="connsiteY1" fmla="*/ 63459 h 68471"/>
                        <a:gd name="connsiteX2" fmla="*/ 20742 w 46881"/>
                        <a:gd name="connsiteY2" fmla="*/ 68471 h 68471"/>
                        <a:gd name="connsiteX3" fmla="*/ 231 w 46881"/>
                        <a:gd name="connsiteY3" fmla="*/ 64307 h 68471"/>
                        <a:gd name="connsiteX4" fmla="*/ 231 w 46881"/>
                        <a:gd name="connsiteY4" fmla="*/ 55054 h 68471"/>
                        <a:gd name="connsiteX5" fmla="*/ 10409 w 46881"/>
                        <a:gd name="connsiteY5" fmla="*/ 58833 h 68471"/>
                        <a:gd name="connsiteX6" fmla="*/ 20896 w 46881"/>
                        <a:gd name="connsiteY6" fmla="*/ 60221 h 68471"/>
                        <a:gd name="connsiteX7" fmla="*/ 32924 w 46881"/>
                        <a:gd name="connsiteY7" fmla="*/ 57753 h 68471"/>
                        <a:gd name="connsiteX8" fmla="*/ 37166 w 46881"/>
                        <a:gd name="connsiteY8" fmla="*/ 50120 h 68471"/>
                        <a:gd name="connsiteX9" fmla="*/ 33850 w 46881"/>
                        <a:gd name="connsiteY9" fmla="*/ 43488 h 68471"/>
                        <a:gd name="connsiteX10" fmla="*/ 20819 w 46881"/>
                        <a:gd name="connsiteY10" fmla="*/ 37011 h 68471"/>
                        <a:gd name="connsiteX11" fmla="*/ 7711 w 46881"/>
                        <a:gd name="connsiteY11" fmla="*/ 30997 h 68471"/>
                        <a:gd name="connsiteX12" fmla="*/ 1928 w 46881"/>
                        <a:gd name="connsiteY12" fmla="*/ 25214 h 68471"/>
                        <a:gd name="connsiteX13" fmla="*/ 0 w 46881"/>
                        <a:gd name="connsiteY13" fmla="*/ 17426 h 68471"/>
                        <a:gd name="connsiteX14" fmla="*/ 6554 w 46881"/>
                        <a:gd name="connsiteY14" fmla="*/ 4703 h 68471"/>
                        <a:gd name="connsiteX15" fmla="*/ 24597 w 46881"/>
                        <a:gd name="connsiteY15" fmla="*/ 0 h 68471"/>
                        <a:gd name="connsiteX16" fmla="*/ 45416 w 46881"/>
                        <a:gd name="connsiteY16" fmla="*/ 4318 h 68471"/>
                        <a:gd name="connsiteX17" fmla="*/ 41869 w 46881"/>
                        <a:gd name="connsiteY17" fmla="*/ 12414 h 68471"/>
                        <a:gd name="connsiteX18" fmla="*/ 23826 w 46881"/>
                        <a:gd name="connsiteY18" fmla="*/ 8327 h 68471"/>
                        <a:gd name="connsiteX19" fmla="*/ 13108 w 46881"/>
                        <a:gd name="connsiteY19" fmla="*/ 10564 h 68471"/>
                        <a:gd name="connsiteX20" fmla="*/ 9484 w 46881"/>
                        <a:gd name="connsiteY20" fmla="*/ 16732 h 68471"/>
                        <a:gd name="connsiteX21" fmla="*/ 10872 w 46881"/>
                        <a:gd name="connsiteY21" fmla="*/ 21281 h 68471"/>
                        <a:gd name="connsiteX22" fmla="*/ 15267 w 46881"/>
                        <a:gd name="connsiteY22" fmla="*/ 24829 h 68471"/>
                        <a:gd name="connsiteX23" fmla="*/ 26833 w 46881"/>
                        <a:gd name="connsiteY23" fmla="*/ 29686 h 68471"/>
                        <a:gd name="connsiteX24" fmla="*/ 42717 w 46881"/>
                        <a:gd name="connsiteY24" fmla="*/ 38322 h 68471"/>
                        <a:gd name="connsiteX25" fmla="*/ 46881 w 46881"/>
                        <a:gd name="connsiteY25" fmla="*/ 49271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1" h="68471">
                          <a:moveTo>
                            <a:pt x="46881" y="49271"/>
                          </a:moveTo>
                          <a:cubicBezTo>
                            <a:pt x="46881" y="55440"/>
                            <a:pt x="44568" y="60143"/>
                            <a:pt x="40019" y="63459"/>
                          </a:cubicBezTo>
                          <a:cubicBezTo>
                            <a:pt x="35469" y="66775"/>
                            <a:pt x="28992" y="68471"/>
                            <a:pt x="20742" y="68471"/>
                          </a:cubicBezTo>
                          <a:cubicBezTo>
                            <a:pt x="11952" y="68471"/>
                            <a:pt x="5166" y="67083"/>
                            <a:pt x="231" y="64307"/>
                          </a:cubicBezTo>
                          <a:lnTo>
                            <a:pt x="231" y="55054"/>
                          </a:lnTo>
                          <a:cubicBezTo>
                            <a:pt x="3393" y="56674"/>
                            <a:pt x="6785" y="57907"/>
                            <a:pt x="10409" y="58833"/>
                          </a:cubicBezTo>
                          <a:cubicBezTo>
                            <a:pt x="14034" y="59758"/>
                            <a:pt x="17580" y="60221"/>
                            <a:pt x="20896" y="60221"/>
                          </a:cubicBezTo>
                          <a:cubicBezTo>
                            <a:pt x="26139" y="60221"/>
                            <a:pt x="30149" y="59372"/>
                            <a:pt x="32924" y="57753"/>
                          </a:cubicBezTo>
                          <a:cubicBezTo>
                            <a:pt x="35701" y="56057"/>
                            <a:pt x="37166" y="53512"/>
                            <a:pt x="37166" y="50120"/>
                          </a:cubicBezTo>
                          <a:cubicBezTo>
                            <a:pt x="37166" y="47575"/>
                            <a:pt x="36086" y="45339"/>
                            <a:pt x="33850" y="43488"/>
                          </a:cubicBezTo>
                          <a:cubicBezTo>
                            <a:pt x="31614" y="41638"/>
                            <a:pt x="27296" y="39479"/>
                            <a:pt x="20819" y="37011"/>
                          </a:cubicBezTo>
                          <a:cubicBezTo>
                            <a:pt x="14650" y="34698"/>
                            <a:pt x="10332" y="32693"/>
                            <a:pt x="7711" y="30997"/>
                          </a:cubicBezTo>
                          <a:cubicBezTo>
                            <a:pt x="5089" y="29301"/>
                            <a:pt x="3161" y="27373"/>
                            <a:pt x="1928" y="25214"/>
                          </a:cubicBezTo>
                          <a:cubicBezTo>
                            <a:pt x="694" y="23055"/>
                            <a:pt x="0" y="20433"/>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5"/>
                            <a:pt x="29223" y="8327"/>
                            <a:pt x="23826" y="8327"/>
                          </a:cubicBezTo>
                          <a:cubicBezTo>
                            <a:pt x="19045" y="8327"/>
                            <a:pt x="15499" y="9099"/>
                            <a:pt x="13108" y="10564"/>
                          </a:cubicBezTo>
                          <a:cubicBezTo>
                            <a:pt x="10718" y="12029"/>
                            <a:pt x="9484" y="14111"/>
                            <a:pt x="9484" y="16732"/>
                          </a:cubicBezTo>
                          <a:cubicBezTo>
                            <a:pt x="9484" y="18506"/>
                            <a:pt x="9947" y="19971"/>
                            <a:pt x="10872" y="21281"/>
                          </a:cubicBezTo>
                          <a:cubicBezTo>
                            <a:pt x="11797" y="22515"/>
                            <a:pt x="13262" y="23749"/>
                            <a:pt x="15267" y="24829"/>
                          </a:cubicBezTo>
                          <a:cubicBezTo>
                            <a:pt x="17272" y="25985"/>
                            <a:pt x="21127" y="27604"/>
                            <a:pt x="26833" y="29686"/>
                          </a:cubicBezTo>
                          <a:cubicBezTo>
                            <a:pt x="34698" y="32539"/>
                            <a:pt x="39941" y="35392"/>
                            <a:pt x="42717" y="38322"/>
                          </a:cubicBezTo>
                          <a:cubicBezTo>
                            <a:pt x="45493" y="41252"/>
                            <a:pt x="46881" y="44953"/>
                            <a:pt x="46881" y="49271"/>
                          </a:cubicBezTo>
                          <a:close/>
                        </a:path>
                      </a:pathLst>
                    </a:custGeom>
                    <a:solidFill>
                      <a:srgbClr val="FFFFFF"/>
                    </a:solidFill>
                    <a:ln w="7706" cap="flat">
                      <a:noFill/>
                      <a:prstDash val="solid"/>
                      <a:miter/>
                    </a:ln>
                  </p:spPr>
                  <p:txBody>
                    <a:bodyPr rtlCol="0" anchor="ctr"/>
                    <a:lstStyle/>
                    <a:p>
                      <a:endParaRPr lang="en-US"/>
                    </a:p>
                  </p:txBody>
                </p:sp>
                <p:sp>
                  <p:nvSpPr>
                    <p:cNvPr id="300" name="Graphic 4">
                      <a:extLst>
                        <a:ext uri="{FF2B5EF4-FFF2-40B4-BE49-F238E27FC236}">
                          <a16:creationId xmlns:a16="http://schemas.microsoft.com/office/drawing/2014/main" xmlns="" id="{1CD980E2-69D0-4278-9F93-19254FE8A5E1}"/>
                        </a:ext>
                      </a:extLst>
                    </p:cNvPr>
                    <p:cNvSpPr/>
                    <p:nvPr/>
                  </p:nvSpPr>
                  <p:spPr>
                    <a:xfrm>
                      <a:off x="6668951" y="3090268"/>
                      <a:ext cx="46880" cy="68471"/>
                    </a:xfrm>
                    <a:custGeom>
                      <a:avLst/>
                      <a:gdLst>
                        <a:gd name="connsiteX0" fmla="*/ 46881 w 46880"/>
                        <a:gd name="connsiteY0" fmla="*/ 49271 h 68471"/>
                        <a:gd name="connsiteX1" fmla="*/ 40019 w 46880"/>
                        <a:gd name="connsiteY1" fmla="*/ 63459 h 68471"/>
                        <a:gd name="connsiteX2" fmla="*/ 20742 w 46880"/>
                        <a:gd name="connsiteY2" fmla="*/ 68471 h 68471"/>
                        <a:gd name="connsiteX3" fmla="*/ 231 w 46880"/>
                        <a:gd name="connsiteY3" fmla="*/ 64307 h 68471"/>
                        <a:gd name="connsiteX4" fmla="*/ 231 w 46880"/>
                        <a:gd name="connsiteY4" fmla="*/ 55054 h 68471"/>
                        <a:gd name="connsiteX5" fmla="*/ 10409 w 46880"/>
                        <a:gd name="connsiteY5" fmla="*/ 58833 h 68471"/>
                        <a:gd name="connsiteX6" fmla="*/ 20896 w 46880"/>
                        <a:gd name="connsiteY6" fmla="*/ 60221 h 68471"/>
                        <a:gd name="connsiteX7" fmla="*/ 32924 w 46880"/>
                        <a:gd name="connsiteY7" fmla="*/ 57753 h 68471"/>
                        <a:gd name="connsiteX8" fmla="*/ 37166 w 46880"/>
                        <a:gd name="connsiteY8" fmla="*/ 50120 h 68471"/>
                        <a:gd name="connsiteX9" fmla="*/ 33850 w 46880"/>
                        <a:gd name="connsiteY9" fmla="*/ 43488 h 68471"/>
                        <a:gd name="connsiteX10" fmla="*/ 20819 w 46880"/>
                        <a:gd name="connsiteY10" fmla="*/ 37011 h 68471"/>
                        <a:gd name="connsiteX11" fmla="*/ 7711 w 46880"/>
                        <a:gd name="connsiteY11" fmla="*/ 30997 h 68471"/>
                        <a:gd name="connsiteX12" fmla="*/ 1928 w 46880"/>
                        <a:gd name="connsiteY12" fmla="*/ 25214 h 68471"/>
                        <a:gd name="connsiteX13" fmla="*/ 0 w 46880"/>
                        <a:gd name="connsiteY13" fmla="*/ 17426 h 68471"/>
                        <a:gd name="connsiteX14" fmla="*/ 6554 w 46880"/>
                        <a:gd name="connsiteY14" fmla="*/ 4703 h 68471"/>
                        <a:gd name="connsiteX15" fmla="*/ 24597 w 46880"/>
                        <a:gd name="connsiteY15" fmla="*/ 0 h 68471"/>
                        <a:gd name="connsiteX16" fmla="*/ 45416 w 46880"/>
                        <a:gd name="connsiteY16" fmla="*/ 4318 h 68471"/>
                        <a:gd name="connsiteX17" fmla="*/ 41869 w 46880"/>
                        <a:gd name="connsiteY17" fmla="*/ 12414 h 68471"/>
                        <a:gd name="connsiteX18" fmla="*/ 23826 w 46880"/>
                        <a:gd name="connsiteY18" fmla="*/ 8327 h 68471"/>
                        <a:gd name="connsiteX19" fmla="*/ 13108 w 46880"/>
                        <a:gd name="connsiteY19" fmla="*/ 10564 h 68471"/>
                        <a:gd name="connsiteX20" fmla="*/ 9484 w 46880"/>
                        <a:gd name="connsiteY20" fmla="*/ 16732 h 68471"/>
                        <a:gd name="connsiteX21" fmla="*/ 10872 w 46880"/>
                        <a:gd name="connsiteY21" fmla="*/ 21281 h 68471"/>
                        <a:gd name="connsiteX22" fmla="*/ 15267 w 46880"/>
                        <a:gd name="connsiteY22" fmla="*/ 24829 h 68471"/>
                        <a:gd name="connsiteX23" fmla="*/ 26833 w 46880"/>
                        <a:gd name="connsiteY23" fmla="*/ 29686 h 68471"/>
                        <a:gd name="connsiteX24" fmla="*/ 42717 w 46880"/>
                        <a:gd name="connsiteY24" fmla="*/ 38322 h 68471"/>
                        <a:gd name="connsiteX25" fmla="*/ 46881 w 46880"/>
                        <a:gd name="connsiteY25" fmla="*/ 49271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0" h="68471">
                          <a:moveTo>
                            <a:pt x="46881" y="49271"/>
                          </a:moveTo>
                          <a:cubicBezTo>
                            <a:pt x="46881" y="55440"/>
                            <a:pt x="44568" y="60143"/>
                            <a:pt x="40019" y="63459"/>
                          </a:cubicBezTo>
                          <a:cubicBezTo>
                            <a:pt x="35469" y="66775"/>
                            <a:pt x="28992" y="68471"/>
                            <a:pt x="20742" y="68471"/>
                          </a:cubicBezTo>
                          <a:cubicBezTo>
                            <a:pt x="11952" y="68471"/>
                            <a:pt x="5166" y="67083"/>
                            <a:pt x="231" y="64307"/>
                          </a:cubicBezTo>
                          <a:lnTo>
                            <a:pt x="231" y="55054"/>
                          </a:lnTo>
                          <a:cubicBezTo>
                            <a:pt x="3393" y="56674"/>
                            <a:pt x="6785" y="57907"/>
                            <a:pt x="10409" y="58833"/>
                          </a:cubicBezTo>
                          <a:cubicBezTo>
                            <a:pt x="14034" y="59758"/>
                            <a:pt x="17580" y="60221"/>
                            <a:pt x="20896" y="60221"/>
                          </a:cubicBezTo>
                          <a:cubicBezTo>
                            <a:pt x="26139" y="60221"/>
                            <a:pt x="30149" y="59372"/>
                            <a:pt x="32924" y="57753"/>
                          </a:cubicBezTo>
                          <a:cubicBezTo>
                            <a:pt x="35701" y="56057"/>
                            <a:pt x="37166" y="53512"/>
                            <a:pt x="37166" y="50120"/>
                          </a:cubicBezTo>
                          <a:cubicBezTo>
                            <a:pt x="37166" y="47575"/>
                            <a:pt x="36086" y="45339"/>
                            <a:pt x="33850" y="43488"/>
                          </a:cubicBezTo>
                          <a:cubicBezTo>
                            <a:pt x="31614" y="41638"/>
                            <a:pt x="27296" y="39479"/>
                            <a:pt x="20819" y="37011"/>
                          </a:cubicBezTo>
                          <a:cubicBezTo>
                            <a:pt x="14650" y="34698"/>
                            <a:pt x="10332" y="32693"/>
                            <a:pt x="7711" y="30997"/>
                          </a:cubicBezTo>
                          <a:cubicBezTo>
                            <a:pt x="5089" y="29301"/>
                            <a:pt x="3161" y="27373"/>
                            <a:pt x="1928" y="25214"/>
                          </a:cubicBezTo>
                          <a:cubicBezTo>
                            <a:pt x="694" y="23055"/>
                            <a:pt x="0" y="20433"/>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5"/>
                            <a:pt x="29223" y="8327"/>
                            <a:pt x="23826" y="8327"/>
                          </a:cubicBezTo>
                          <a:cubicBezTo>
                            <a:pt x="19045" y="8327"/>
                            <a:pt x="15499" y="9099"/>
                            <a:pt x="13108" y="10564"/>
                          </a:cubicBezTo>
                          <a:cubicBezTo>
                            <a:pt x="10718" y="12029"/>
                            <a:pt x="9484" y="14111"/>
                            <a:pt x="9484" y="16732"/>
                          </a:cubicBezTo>
                          <a:cubicBezTo>
                            <a:pt x="9484" y="18506"/>
                            <a:pt x="9947" y="19971"/>
                            <a:pt x="10872" y="21281"/>
                          </a:cubicBezTo>
                          <a:cubicBezTo>
                            <a:pt x="11797" y="22515"/>
                            <a:pt x="13262" y="23749"/>
                            <a:pt x="15267" y="24829"/>
                          </a:cubicBezTo>
                          <a:cubicBezTo>
                            <a:pt x="17272" y="25985"/>
                            <a:pt x="21127" y="27604"/>
                            <a:pt x="26833" y="29686"/>
                          </a:cubicBezTo>
                          <a:cubicBezTo>
                            <a:pt x="34698" y="32539"/>
                            <a:pt x="39941" y="35392"/>
                            <a:pt x="42717" y="38322"/>
                          </a:cubicBezTo>
                          <a:cubicBezTo>
                            <a:pt x="45493" y="41252"/>
                            <a:pt x="46881" y="44953"/>
                            <a:pt x="46881" y="49271"/>
                          </a:cubicBezTo>
                          <a:close/>
                        </a:path>
                      </a:pathLst>
                    </a:custGeom>
                    <a:solidFill>
                      <a:srgbClr val="FFFFFF"/>
                    </a:solidFill>
                    <a:ln w="7706" cap="flat">
                      <a:noFill/>
                      <a:prstDash val="solid"/>
                      <a:miter/>
                    </a:ln>
                  </p:spPr>
                  <p:txBody>
                    <a:bodyPr rtlCol="0" anchor="ctr"/>
                    <a:lstStyle/>
                    <a:p>
                      <a:endParaRPr lang="en-US"/>
                    </a:p>
                  </p:txBody>
                </p:sp>
                <p:sp>
                  <p:nvSpPr>
                    <p:cNvPr id="301" name="Graphic 4">
                      <a:extLst>
                        <a:ext uri="{FF2B5EF4-FFF2-40B4-BE49-F238E27FC236}">
                          <a16:creationId xmlns:a16="http://schemas.microsoft.com/office/drawing/2014/main" xmlns="" id="{4D6FAC0A-CF8B-4437-A3F1-1943C2602C21}"/>
                        </a:ext>
                      </a:extLst>
                    </p:cNvPr>
                    <p:cNvSpPr/>
                    <p:nvPr/>
                  </p:nvSpPr>
                  <p:spPr>
                    <a:xfrm>
                      <a:off x="6731254" y="3067059"/>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9 w 11874"/>
                        <a:gd name="connsiteY10" fmla="*/ 90524 h 90523"/>
                        <a:gd name="connsiteX11" fmla="*/ 849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7"/>
                            <a:pt x="11258" y="10564"/>
                            <a:pt x="10101" y="11643"/>
                          </a:cubicBezTo>
                          <a:cubicBezTo>
                            <a:pt x="8945" y="12723"/>
                            <a:pt x="7557" y="13262"/>
                            <a:pt x="5937" y="13262"/>
                          </a:cubicBezTo>
                          <a:cubicBezTo>
                            <a:pt x="4241" y="13262"/>
                            <a:pt x="2853" y="12723"/>
                            <a:pt x="1697" y="11643"/>
                          </a:cubicBezTo>
                          <a:cubicBezTo>
                            <a:pt x="617" y="10564"/>
                            <a:pt x="0" y="8867"/>
                            <a:pt x="0" y="6631"/>
                          </a:cubicBezTo>
                          <a:close/>
                          <a:moveTo>
                            <a:pt x="10872" y="90524"/>
                          </a:moveTo>
                          <a:lnTo>
                            <a:pt x="849" y="90524"/>
                          </a:lnTo>
                          <a:lnTo>
                            <a:pt x="849"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302" name="Graphic 4">
                      <a:extLst>
                        <a:ext uri="{FF2B5EF4-FFF2-40B4-BE49-F238E27FC236}">
                          <a16:creationId xmlns:a16="http://schemas.microsoft.com/office/drawing/2014/main" xmlns="" id="{3AE7728F-BB1A-4C8C-B806-78EE219D6596}"/>
                        </a:ext>
                      </a:extLst>
                    </p:cNvPr>
                    <p:cNvSpPr/>
                    <p:nvPr/>
                  </p:nvSpPr>
                  <p:spPr>
                    <a:xfrm>
                      <a:off x="6759706" y="3090345"/>
                      <a:ext cx="60606" cy="68471"/>
                    </a:xfrm>
                    <a:custGeom>
                      <a:avLst/>
                      <a:gdLst>
                        <a:gd name="connsiteX0" fmla="*/ 60607 w 60606"/>
                        <a:gd name="connsiteY0" fmla="*/ 34159 h 68471"/>
                        <a:gd name="connsiteX1" fmla="*/ 52510 w 60606"/>
                        <a:gd name="connsiteY1" fmla="*/ 59373 h 68471"/>
                        <a:gd name="connsiteX2" fmla="*/ 30072 w 60606"/>
                        <a:gd name="connsiteY2" fmla="*/ 68471 h 68471"/>
                        <a:gd name="connsiteX3" fmla="*/ 14342 w 60606"/>
                        <a:gd name="connsiteY3" fmla="*/ 64308 h 68471"/>
                        <a:gd name="connsiteX4" fmla="*/ 3701 w 60606"/>
                        <a:gd name="connsiteY4" fmla="*/ 52356 h 68471"/>
                        <a:gd name="connsiteX5" fmla="*/ 0 w 60606"/>
                        <a:gd name="connsiteY5" fmla="*/ 34159 h 68471"/>
                        <a:gd name="connsiteX6" fmla="*/ 8097 w 60606"/>
                        <a:gd name="connsiteY6" fmla="*/ 9022 h 68471"/>
                        <a:gd name="connsiteX7" fmla="*/ 30535 w 60606"/>
                        <a:gd name="connsiteY7" fmla="*/ 0 h 68471"/>
                        <a:gd name="connsiteX8" fmla="*/ 52587 w 60606"/>
                        <a:gd name="connsiteY8" fmla="*/ 9253 h 68471"/>
                        <a:gd name="connsiteX9" fmla="*/ 60607 w 60606"/>
                        <a:gd name="connsiteY9" fmla="*/ 34159 h 68471"/>
                        <a:gd name="connsiteX10" fmla="*/ 10333 w 60606"/>
                        <a:gd name="connsiteY10" fmla="*/ 34159 h 68471"/>
                        <a:gd name="connsiteX11" fmla="*/ 15421 w 60606"/>
                        <a:gd name="connsiteY11" fmla="*/ 53435 h 68471"/>
                        <a:gd name="connsiteX12" fmla="*/ 30304 w 60606"/>
                        <a:gd name="connsiteY12" fmla="*/ 60067 h 68471"/>
                        <a:gd name="connsiteX13" fmla="*/ 45185 w 60606"/>
                        <a:gd name="connsiteY13" fmla="*/ 53435 h 68471"/>
                        <a:gd name="connsiteX14" fmla="*/ 50274 w 60606"/>
                        <a:gd name="connsiteY14" fmla="*/ 34159 h 68471"/>
                        <a:gd name="connsiteX15" fmla="*/ 45185 w 60606"/>
                        <a:gd name="connsiteY15" fmla="*/ 15036 h 68471"/>
                        <a:gd name="connsiteX16" fmla="*/ 30149 w 60606"/>
                        <a:gd name="connsiteY16" fmla="*/ 8482 h 68471"/>
                        <a:gd name="connsiteX17" fmla="*/ 15345 w 60606"/>
                        <a:gd name="connsiteY17" fmla="*/ 14959 h 68471"/>
                        <a:gd name="connsiteX18" fmla="*/ 10333 w 60606"/>
                        <a:gd name="connsiteY18" fmla="*/ 34159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7" y="34159"/>
                          </a:moveTo>
                          <a:cubicBezTo>
                            <a:pt x="60607" y="44954"/>
                            <a:pt x="57908" y="53358"/>
                            <a:pt x="52510" y="59373"/>
                          </a:cubicBezTo>
                          <a:cubicBezTo>
                            <a:pt x="47113" y="65387"/>
                            <a:pt x="39633" y="68471"/>
                            <a:pt x="30072" y="68471"/>
                          </a:cubicBezTo>
                          <a:cubicBezTo>
                            <a:pt x="24135" y="68471"/>
                            <a:pt x="18891" y="67083"/>
                            <a:pt x="14342" y="64308"/>
                          </a:cubicBezTo>
                          <a:cubicBezTo>
                            <a:pt x="9793" y="61532"/>
                            <a:pt x="6246" y="57522"/>
                            <a:pt x="3701" y="52356"/>
                          </a:cubicBezTo>
                          <a:cubicBezTo>
                            <a:pt x="1234" y="47190"/>
                            <a:pt x="0" y="41098"/>
                            <a:pt x="0" y="34159"/>
                          </a:cubicBezTo>
                          <a:cubicBezTo>
                            <a:pt x="0" y="23363"/>
                            <a:pt x="2699" y="15036"/>
                            <a:pt x="8097" y="9022"/>
                          </a:cubicBezTo>
                          <a:cubicBezTo>
                            <a:pt x="13494" y="3007"/>
                            <a:pt x="20973" y="0"/>
                            <a:pt x="30535" y="0"/>
                          </a:cubicBezTo>
                          <a:cubicBezTo>
                            <a:pt x="39788" y="0"/>
                            <a:pt x="47113" y="3084"/>
                            <a:pt x="52587" y="9253"/>
                          </a:cubicBezTo>
                          <a:cubicBezTo>
                            <a:pt x="57908" y="15344"/>
                            <a:pt x="60607" y="23672"/>
                            <a:pt x="60607" y="34159"/>
                          </a:cubicBezTo>
                          <a:close/>
                          <a:moveTo>
                            <a:pt x="10333" y="34159"/>
                          </a:moveTo>
                          <a:cubicBezTo>
                            <a:pt x="10333" y="42563"/>
                            <a:pt x="12029" y="49040"/>
                            <a:pt x="15421" y="53435"/>
                          </a:cubicBezTo>
                          <a:cubicBezTo>
                            <a:pt x="18814" y="57830"/>
                            <a:pt x="23749" y="60067"/>
                            <a:pt x="30304" y="60067"/>
                          </a:cubicBezTo>
                          <a:cubicBezTo>
                            <a:pt x="36857" y="60067"/>
                            <a:pt x="41792" y="57830"/>
                            <a:pt x="45185" y="53435"/>
                          </a:cubicBezTo>
                          <a:cubicBezTo>
                            <a:pt x="48578" y="49040"/>
                            <a:pt x="50274" y="42640"/>
                            <a:pt x="50274" y="34159"/>
                          </a:cubicBezTo>
                          <a:cubicBezTo>
                            <a:pt x="50274" y="25754"/>
                            <a:pt x="48578" y="19354"/>
                            <a:pt x="45185" y="15036"/>
                          </a:cubicBezTo>
                          <a:cubicBezTo>
                            <a:pt x="41792" y="10718"/>
                            <a:pt x="36780" y="8482"/>
                            <a:pt x="30149" y="8482"/>
                          </a:cubicBezTo>
                          <a:cubicBezTo>
                            <a:pt x="23595" y="8482"/>
                            <a:pt x="18660" y="10641"/>
                            <a:pt x="15345" y="14959"/>
                          </a:cubicBezTo>
                          <a:cubicBezTo>
                            <a:pt x="11952" y="19277"/>
                            <a:pt x="10333" y="25677"/>
                            <a:pt x="10333" y="34159"/>
                          </a:cubicBezTo>
                          <a:close/>
                        </a:path>
                      </a:pathLst>
                    </a:custGeom>
                    <a:solidFill>
                      <a:srgbClr val="FFFFFF"/>
                    </a:solidFill>
                    <a:ln w="7706" cap="flat">
                      <a:noFill/>
                      <a:prstDash val="solid"/>
                      <a:miter/>
                    </a:ln>
                  </p:spPr>
                  <p:txBody>
                    <a:bodyPr rtlCol="0" anchor="ctr"/>
                    <a:lstStyle/>
                    <a:p>
                      <a:endParaRPr lang="en-US"/>
                    </a:p>
                  </p:txBody>
                </p:sp>
                <p:sp>
                  <p:nvSpPr>
                    <p:cNvPr id="303" name="Graphic 4">
                      <a:extLst>
                        <a:ext uri="{FF2B5EF4-FFF2-40B4-BE49-F238E27FC236}">
                          <a16:creationId xmlns:a16="http://schemas.microsoft.com/office/drawing/2014/main" xmlns="" id="{330F5479-09EA-4370-A450-BBCD6E55205E}"/>
                        </a:ext>
                      </a:extLst>
                    </p:cNvPr>
                    <p:cNvSpPr/>
                    <p:nvPr/>
                  </p:nvSpPr>
                  <p:spPr>
                    <a:xfrm>
                      <a:off x="6837816" y="3090345"/>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7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5" y="14111"/>
                          </a:cubicBezTo>
                          <a:cubicBezTo>
                            <a:pt x="11566" y="17812"/>
                            <a:pt x="10024" y="23980"/>
                            <a:pt x="10024" y="32616"/>
                          </a:cubicBezTo>
                          <a:lnTo>
                            <a:pt x="10024" y="67237"/>
                          </a:lnTo>
                          <a:lnTo>
                            <a:pt x="0" y="67237"/>
                          </a:lnTo>
                          <a:lnTo>
                            <a:pt x="0" y="1234"/>
                          </a:lnTo>
                          <a:lnTo>
                            <a:pt x="8097"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grpSp>
            </p:grpSp>
            <p:grpSp>
              <p:nvGrpSpPr>
                <p:cNvPr id="199" name="Graphic 4">
                  <a:extLst>
                    <a:ext uri="{FF2B5EF4-FFF2-40B4-BE49-F238E27FC236}">
                      <a16:creationId xmlns:a16="http://schemas.microsoft.com/office/drawing/2014/main" xmlns="" id="{40F9129C-AFDA-48CA-B21F-846A66E0CBB0}"/>
                    </a:ext>
                  </a:extLst>
                </p:cNvPr>
                <p:cNvGrpSpPr/>
                <p:nvPr/>
              </p:nvGrpSpPr>
              <p:grpSpPr>
                <a:xfrm>
                  <a:off x="4639877" y="2204153"/>
                  <a:ext cx="1168404" cy="1192076"/>
                  <a:chOff x="4639877" y="2204153"/>
                  <a:chExt cx="1168404" cy="1192076"/>
                </a:xfrm>
              </p:grpSpPr>
              <p:sp>
                <p:nvSpPr>
                  <p:cNvPr id="260" name="Graphic 4">
                    <a:extLst>
                      <a:ext uri="{FF2B5EF4-FFF2-40B4-BE49-F238E27FC236}">
                        <a16:creationId xmlns:a16="http://schemas.microsoft.com/office/drawing/2014/main" xmlns="" id="{524A10D1-65CA-492C-96DE-54770F1D0EAD}"/>
                      </a:ext>
                    </a:extLst>
                  </p:cNvPr>
                  <p:cNvSpPr/>
                  <p:nvPr/>
                </p:nvSpPr>
                <p:spPr>
                  <a:xfrm>
                    <a:off x="4639877" y="2204153"/>
                    <a:ext cx="1168404" cy="1192076"/>
                  </a:xfrm>
                  <a:custGeom>
                    <a:avLst/>
                    <a:gdLst>
                      <a:gd name="connsiteX0" fmla="*/ 1168405 w 1168404"/>
                      <a:gd name="connsiteY0" fmla="*/ 1192076 h 1192076"/>
                      <a:gd name="connsiteX1" fmla="*/ 800835 w 1168404"/>
                      <a:gd name="connsiteY1" fmla="*/ 0 h 1192076"/>
                      <a:gd name="connsiteX2" fmla="*/ 0 w 1168404"/>
                      <a:gd name="connsiteY2" fmla="*/ 755033 h 1192076"/>
                      <a:gd name="connsiteX3" fmla="*/ 1168405 w 1168404"/>
                      <a:gd name="connsiteY3" fmla="*/ 1192076 h 1192076"/>
                    </a:gdLst>
                    <a:ahLst/>
                    <a:cxnLst>
                      <a:cxn ang="0">
                        <a:pos x="connsiteX0" y="connsiteY0"/>
                      </a:cxn>
                      <a:cxn ang="0">
                        <a:pos x="connsiteX1" y="connsiteY1"/>
                      </a:cxn>
                      <a:cxn ang="0">
                        <a:pos x="connsiteX2" y="connsiteY2"/>
                      </a:cxn>
                      <a:cxn ang="0">
                        <a:pos x="connsiteX3" y="connsiteY3"/>
                      </a:cxn>
                    </a:cxnLst>
                    <a:rect l="l" t="t" r="r" b="b"/>
                    <a:pathLst>
                      <a:path w="1168404" h="1192076">
                        <a:moveTo>
                          <a:pt x="1168405" y="1192076"/>
                        </a:moveTo>
                        <a:lnTo>
                          <a:pt x="800835" y="0"/>
                        </a:lnTo>
                        <a:cubicBezTo>
                          <a:pt x="426557" y="119979"/>
                          <a:pt x="136942" y="403270"/>
                          <a:pt x="0" y="755033"/>
                        </a:cubicBezTo>
                        <a:lnTo>
                          <a:pt x="1168405" y="1192076"/>
                        </a:lnTo>
                        <a:close/>
                      </a:path>
                    </a:pathLst>
                  </a:custGeom>
                  <a:solidFill>
                    <a:srgbClr val="A6377D"/>
                  </a:solidFill>
                  <a:ln w="7706" cap="flat">
                    <a:noFill/>
                    <a:prstDash val="solid"/>
                    <a:miter/>
                  </a:ln>
                </p:spPr>
                <p:txBody>
                  <a:bodyPr rtlCol="0" anchor="ctr"/>
                  <a:lstStyle/>
                  <a:p>
                    <a:endParaRPr lang="en-US"/>
                  </a:p>
                </p:txBody>
              </p:sp>
              <p:grpSp>
                <p:nvGrpSpPr>
                  <p:cNvPr id="261" name="Graphic 4">
                    <a:extLst>
                      <a:ext uri="{FF2B5EF4-FFF2-40B4-BE49-F238E27FC236}">
                        <a16:creationId xmlns:a16="http://schemas.microsoft.com/office/drawing/2014/main" xmlns="" id="{77F17400-574B-4744-B9D1-AFF5DF4F6476}"/>
                      </a:ext>
                    </a:extLst>
                  </p:cNvPr>
                  <p:cNvGrpSpPr/>
                  <p:nvPr/>
                </p:nvGrpSpPr>
                <p:grpSpPr>
                  <a:xfrm>
                    <a:off x="4975216" y="2668415"/>
                    <a:ext cx="478372" cy="248824"/>
                    <a:chOff x="4975216" y="2668415"/>
                    <a:chExt cx="478372" cy="248824"/>
                  </a:xfrm>
                  <a:solidFill>
                    <a:srgbClr val="FFFFFF"/>
                  </a:solidFill>
                </p:grpSpPr>
                <p:sp>
                  <p:nvSpPr>
                    <p:cNvPr id="262" name="Graphic 4">
                      <a:extLst>
                        <a:ext uri="{FF2B5EF4-FFF2-40B4-BE49-F238E27FC236}">
                          <a16:creationId xmlns:a16="http://schemas.microsoft.com/office/drawing/2014/main" xmlns="" id="{37D760A4-7D44-42C3-B0DE-5F05F1002FF0}"/>
                        </a:ext>
                      </a:extLst>
                    </p:cNvPr>
                    <p:cNvSpPr/>
                    <p:nvPr/>
                  </p:nvSpPr>
                  <p:spPr>
                    <a:xfrm>
                      <a:off x="5061422" y="2668415"/>
                      <a:ext cx="61994" cy="88056"/>
                    </a:xfrm>
                    <a:custGeom>
                      <a:avLst/>
                      <a:gdLst>
                        <a:gd name="connsiteX0" fmla="*/ 10255 w 61994"/>
                        <a:gd name="connsiteY0" fmla="*/ 51431 h 88056"/>
                        <a:gd name="connsiteX1" fmla="*/ 10255 w 61994"/>
                        <a:gd name="connsiteY1" fmla="*/ 88056 h 88056"/>
                        <a:gd name="connsiteX2" fmla="*/ 0 w 61994"/>
                        <a:gd name="connsiteY2" fmla="*/ 88056 h 88056"/>
                        <a:gd name="connsiteX3" fmla="*/ 0 w 61994"/>
                        <a:gd name="connsiteY3" fmla="*/ 0 h 88056"/>
                        <a:gd name="connsiteX4" fmla="*/ 24135 w 61994"/>
                        <a:gd name="connsiteY4" fmla="*/ 0 h 88056"/>
                        <a:gd name="connsiteX5" fmla="*/ 48115 w 61994"/>
                        <a:gd name="connsiteY5" fmla="*/ 6169 h 88056"/>
                        <a:gd name="connsiteX6" fmla="*/ 55825 w 61994"/>
                        <a:gd name="connsiteY6" fmla="*/ 24829 h 88056"/>
                        <a:gd name="connsiteX7" fmla="*/ 38091 w 61994"/>
                        <a:gd name="connsiteY7" fmla="*/ 48424 h 88056"/>
                        <a:gd name="connsiteX8" fmla="*/ 61994 w 61994"/>
                        <a:gd name="connsiteY8" fmla="*/ 87979 h 88056"/>
                        <a:gd name="connsiteX9" fmla="*/ 49888 w 61994"/>
                        <a:gd name="connsiteY9" fmla="*/ 87979 h 88056"/>
                        <a:gd name="connsiteX10" fmla="*/ 28530 w 61994"/>
                        <a:gd name="connsiteY10" fmla="*/ 51353 h 88056"/>
                        <a:gd name="connsiteX11" fmla="*/ 10255 w 61994"/>
                        <a:gd name="connsiteY11" fmla="*/ 51353 h 88056"/>
                        <a:gd name="connsiteX12" fmla="*/ 10255 w 61994"/>
                        <a:gd name="connsiteY12" fmla="*/ 42640 h 88056"/>
                        <a:gd name="connsiteX13" fmla="*/ 24289 w 61994"/>
                        <a:gd name="connsiteY13" fmla="*/ 42640 h 88056"/>
                        <a:gd name="connsiteX14" fmla="*/ 40173 w 61994"/>
                        <a:gd name="connsiteY14" fmla="*/ 38322 h 88056"/>
                        <a:gd name="connsiteX15" fmla="*/ 45262 w 61994"/>
                        <a:gd name="connsiteY15" fmla="*/ 25368 h 88056"/>
                        <a:gd name="connsiteX16" fmla="*/ 40096 w 61994"/>
                        <a:gd name="connsiteY16" fmla="*/ 12800 h 88056"/>
                        <a:gd name="connsiteX17" fmla="*/ 23595 w 61994"/>
                        <a:gd name="connsiteY17" fmla="*/ 8944 h 88056"/>
                        <a:gd name="connsiteX18" fmla="*/ 10255 w 61994"/>
                        <a:gd name="connsiteY18" fmla="*/ 8944 h 88056"/>
                        <a:gd name="connsiteX19" fmla="*/ 10255 w 61994"/>
                        <a:gd name="connsiteY19" fmla="*/ 42640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994" h="88056">
                          <a:moveTo>
                            <a:pt x="10255" y="51431"/>
                          </a:moveTo>
                          <a:lnTo>
                            <a:pt x="10255" y="88056"/>
                          </a:lnTo>
                          <a:lnTo>
                            <a:pt x="0" y="88056"/>
                          </a:lnTo>
                          <a:lnTo>
                            <a:pt x="0" y="0"/>
                          </a:lnTo>
                          <a:lnTo>
                            <a:pt x="24135" y="0"/>
                          </a:lnTo>
                          <a:cubicBezTo>
                            <a:pt x="34930" y="0"/>
                            <a:pt x="42949" y="2082"/>
                            <a:pt x="48115" y="6169"/>
                          </a:cubicBezTo>
                          <a:cubicBezTo>
                            <a:pt x="53281" y="10333"/>
                            <a:pt x="55825" y="16501"/>
                            <a:pt x="55825" y="24829"/>
                          </a:cubicBezTo>
                          <a:cubicBezTo>
                            <a:pt x="55825" y="36472"/>
                            <a:pt x="49888" y="44337"/>
                            <a:pt x="38091" y="48424"/>
                          </a:cubicBezTo>
                          <a:lnTo>
                            <a:pt x="61994" y="87979"/>
                          </a:lnTo>
                          <a:lnTo>
                            <a:pt x="49888" y="87979"/>
                          </a:lnTo>
                          <a:lnTo>
                            <a:pt x="28530" y="51353"/>
                          </a:lnTo>
                          <a:lnTo>
                            <a:pt x="10255" y="51353"/>
                          </a:lnTo>
                          <a:close/>
                          <a:moveTo>
                            <a:pt x="10255" y="42640"/>
                          </a:moveTo>
                          <a:lnTo>
                            <a:pt x="24289" y="42640"/>
                          </a:lnTo>
                          <a:cubicBezTo>
                            <a:pt x="31537" y="42640"/>
                            <a:pt x="36780" y="41175"/>
                            <a:pt x="40173" y="38322"/>
                          </a:cubicBezTo>
                          <a:cubicBezTo>
                            <a:pt x="43565" y="35469"/>
                            <a:pt x="45262" y="31151"/>
                            <a:pt x="45262" y="25368"/>
                          </a:cubicBezTo>
                          <a:cubicBezTo>
                            <a:pt x="45262" y="19585"/>
                            <a:pt x="43565" y="15344"/>
                            <a:pt x="40096" y="12800"/>
                          </a:cubicBezTo>
                          <a:cubicBezTo>
                            <a:pt x="36626" y="10255"/>
                            <a:pt x="31151" y="8944"/>
                            <a:pt x="23595" y="8944"/>
                          </a:cubicBezTo>
                          <a:lnTo>
                            <a:pt x="10255" y="8944"/>
                          </a:lnTo>
                          <a:lnTo>
                            <a:pt x="10255" y="42640"/>
                          </a:lnTo>
                          <a:close/>
                        </a:path>
                      </a:pathLst>
                    </a:custGeom>
                    <a:solidFill>
                      <a:srgbClr val="FFFFFF"/>
                    </a:solidFill>
                    <a:ln w="7706" cap="flat">
                      <a:noFill/>
                      <a:prstDash val="solid"/>
                      <a:miter/>
                    </a:ln>
                  </p:spPr>
                  <p:txBody>
                    <a:bodyPr rtlCol="0" anchor="ctr"/>
                    <a:lstStyle/>
                    <a:p>
                      <a:endParaRPr lang="en-US"/>
                    </a:p>
                  </p:txBody>
                </p:sp>
                <p:sp>
                  <p:nvSpPr>
                    <p:cNvPr id="263" name="Graphic 4">
                      <a:extLst>
                        <a:ext uri="{FF2B5EF4-FFF2-40B4-BE49-F238E27FC236}">
                          <a16:creationId xmlns:a16="http://schemas.microsoft.com/office/drawing/2014/main" xmlns="" id="{D593BF69-1427-4932-9AC7-054C446A8FF6}"/>
                        </a:ext>
                      </a:extLst>
                    </p:cNvPr>
                    <p:cNvSpPr/>
                    <p:nvPr/>
                  </p:nvSpPr>
                  <p:spPr>
                    <a:xfrm>
                      <a:off x="5131204" y="2689311"/>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1" y="59912"/>
                            <a:pt x="0" y="55132"/>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7" y="13339"/>
                          </a:cubicBezTo>
                          <a:lnTo>
                            <a:pt x="7402" y="5706"/>
                          </a:lnTo>
                          <a:cubicBezTo>
                            <a:pt x="10641" y="3932"/>
                            <a:pt x="14188" y="2544"/>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6038"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64" name="Graphic 4">
                      <a:extLst>
                        <a:ext uri="{FF2B5EF4-FFF2-40B4-BE49-F238E27FC236}">
                          <a16:creationId xmlns:a16="http://schemas.microsoft.com/office/drawing/2014/main" xmlns="" id="{77C8000A-4AFF-4482-8E94-3F341358CEF8}"/>
                        </a:ext>
                      </a:extLst>
                    </p:cNvPr>
                    <p:cNvSpPr/>
                    <p:nvPr/>
                  </p:nvSpPr>
                  <p:spPr>
                    <a:xfrm>
                      <a:off x="5201140" y="2689311"/>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4"/>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endParaRPr lang="en-US"/>
                    </a:p>
                  </p:txBody>
                </p:sp>
                <p:sp>
                  <p:nvSpPr>
                    <p:cNvPr id="265" name="Graphic 4">
                      <a:extLst>
                        <a:ext uri="{FF2B5EF4-FFF2-40B4-BE49-F238E27FC236}">
                          <a16:creationId xmlns:a16="http://schemas.microsoft.com/office/drawing/2014/main" xmlns="" id="{A276DA43-2C10-4BD9-9733-779B645AB1B2}"/>
                        </a:ext>
                      </a:extLst>
                    </p:cNvPr>
                    <p:cNvSpPr/>
                    <p:nvPr/>
                  </p:nvSpPr>
                  <p:spPr>
                    <a:xfrm>
                      <a:off x="5259818" y="2689234"/>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70"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101"/>
                            <a:pt x="34159" y="8405"/>
                            <a:pt x="28915" y="8405"/>
                          </a:cubicBezTo>
                          <a:close/>
                        </a:path>
                      </a:pathLst>
                    </a:custGeom>
                    <a:solidFill>
                      <a:srgbClr val="FFFFFF"/>
                    </a:solidFill>
                    <a:ln w="7706" cap="flat">
                      <a:noFill/>
                      <a:prstDash val="solid"/>
                      <a:miter/>
                    </a:ln>
                  </p:spPr>
                  <p:txBody>
                    <a:bodyPr rtlCol="0" anchor="ctr"/>
                    <a:lstStyle/>
                    <a:p>
                      <a:endParaRPr lang="en-US"/>
                    </a:p>
                  </p:txBody>
                </p:sp>
                <p:sp>
                  <p:nvSpPr>
                    <p:cNvPr id="266" name="Graphic 4">
                      <a:extLst>
                        <a:ext uri="{FF2B5EF4-FFF2-40B4-BE49-F238E27FC236}">
                          <a16:creationId xmlns:a16="http://schemas.microsoft.com/office/drawing/2014/main" xmlns="" id="{E0143F13-3072-4698-A924-D2992C59B525}"/>
                        </a:ext>
                      </a:extLst>
                    </p:cNvPr>
                    <p:cNvSpPr/>
                    <p:nvPr/>
                  </p:nvSpPr>
                  <p:spPr>
                    <a:xfrm>
                      <a:off x="5323355" y="2668415"/>
                      <a:ext cx="42871" cy="88056"/>
                    </a:xfrm>
                    <a:custGeom>
                      <a:avLst/>
                      <a:gdLst>
                        <a:gd name="connsiteX0" fmla="*/ 42872 w 42871"/>
                        <a:gd name="connsiteY0" fmla="*/ 0 h 88056"/>
                        <a:gd name="connsiteX1" fmla="*/ 10024 w 42871"/>
                        <a:gd name="connsiteY1" fmla="*/ 88056 h 88056"/>
                        <a:gd name="connsiteX2" fmla="*/ 0 w 42871"/>
                        <a:gd name="connsiteY2" fmla="*/ 88056 h 88056"/>
                        <a:gd name="connsiteX3" fmla="*/ 32847 w 42871"/>
                        <a:gd name="connsiteY3" fmla="*/ 0 h 88056"/>
                        <a:gd name="connsiteX4" fmla="*/ 42872 w 42871"/>
                        <a:gd name="connsiteY4" fmla="*/ 0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1" h="88056">
                          <a:moveTo>
                            <a:pt x="42872" y="0"/>
                          </a:moveTo>
                          <a:lnTo>
                            <a:pt x="10024" y="88056"/>
                          </a:lnTo>
                          <a:lnTo>
                            <a:pt x="0" y="88056"/>
                          </a:lnTo>
                          <a:lnTo>
                            <a:pt x="32847" y="0"/>
                          </a:lnTo>
                          <a:lnTo>
                            <a:pt x="42872" y="0"/>
                          </a:lnTo>
                          <a:close/>
                        </a:path>
                      </a:pathLst>
                    </a:custGeom>
                    <a:solidFill>
                      <a:srgbClr val="FFFFFF"/>
                    </a:solidFill>
                    <a:ln w="7706" cap="flat">
                      <a:noFill/>
                      <a:prstDash val="solid"/>
                      <a:miter/>
                    </a:ln>
                  </p:spPr>
                  <p:txBody>
                    <a:bodyPr rtlCol="0" anchor="ctr"/>
                    <a:lstStyle/>
                    <a:p>
                      <a:endParaRPr lang="en-US"/>
                    </a:p>
                  </p:txBody>
                </p:sp>
                <p:sp>
                  <p:nvSpPr>
                    <p:cNvPr id="267" name="Graphic 4">
                      <a:extLst>
                        <a:ext uri="{FF2B5EF4-FFF2-40B4-BE49-F238E27FC236}">
                          <a16:creationId xmlns:a16="http://schemas.microsoft.com/office/drawing/2014/main" xmlns="" id="{0409A966-9AE4-47A4-BFA3-EE03C9B8D44C}"/>
                        </a:ext>
                      </a:extLst>
                    </p:cNvPr>
                    <p:cNvSpPr/>
                    <p:nvPr/>
                  </p:nvSpPr>
                  <p:spPr>
                    <a:xfrm>
                      <a:off x="4975216" y="2799497"/>
                      <a:ext cx="49117" cy="88056"/>
                    </a:xfrm>
                    <a:custGeom>
                      <a:avLst/>
                      <a:gdLst>
                        <a:gd name="connsiteX0" fmla="*/ 49117 w 49117"/>
                        <a:gd name="connsiteY0" fmla="*/ 88056 h 88056"/>
                        <a:gd name="connsiteX1" fmla="*/ 0 w 49117"/>
                        <a:gd name="connsiteY1" fmla="*/ 88056 h 88056"/>
                        <a:gd name="connsiteX2" fmla="*/ 0 w 49117"/>
                        <a:gd name="connsiteY2" fmla="*/ 0 h 88056"/>
                        <a:gd name="connsiteX3" fmla="*/ 49117 w 49117"/>
                        <a:gd name="connsiteY3" fmla="*/ 0 h 88056"/>
                        <a:gd name="connsiteX4" fmla="*/ 49117 w 49117"/>
                        <a:gd name="connsiteY4" fmla="*/ 9099 h 88056"/>
                        <a:gd name="connsiteX5" fmla="*/ 10255 w 49117"/>
                        <a:gd name="connsiteY5" fmla="*/ 9099 h 88056"/>
                        <a:gd name="connsiteX6" fmla="*/ 10255 w 49117"/>
                        <a:gd name="connsiteY6" fmla="*/ 37474 h 88056"/>
                        <a:gd name="connsiteX7" fmla="*/ 46727 w 49117"/>
                        <a:gd name="connsiteY7" fmla="*/ 37474 h 88056"/>
                        <a:gd name="connsiteX8" fmla="*/ 46727 w 49117"/>
                        <a:gd name="connsiteY8" fmla="*/ 46496 h 88056"/>
                        <a:gd name="connsiteX9" fmla="*/ 10255 w 49117"/>
                        <a:gd name="connsiteY9" fmla="*/ 46496 h 88056"/>
                        <a:gd name="connsiteX10" fmla="*/ 10255 w 49117"/>
                        <a:gd name="connsiteY10" fmla="*/ 78881 h 88056"/>
                        <a:gd name="connsiteX11" fmla="*/ 49117 w 49117"/>
                        <a:gd name="connsiteY11" fmla="*/ 78881 h 88056"/>
                        <a:gd name="connsiteX12" fmla="*/ 49117 w 49117"/>
                        <a:gd name="connsiteY12"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17" h="88056">
                          <a:moveTo>
                            <a:pt x="49117" y="88056"/>
                          </a:moveTo>
                          <a:lnTo>
                            <a:pt x="0" y="88056"/>
                          </a:lnTo>
                          <a:lnTo>
                            <a:pt x="0" y="0"/>
                          </a:lnTo>
                          <a:lnTo>
                            <a:pt x="49117" y="0"/>
                          </a:lnTo>
                          <a:lnTo>
                            <a:pt x="49117" y="9099"/>
                          </a:lnTo>
                          <a:lnTo>
                            <a:pt x="10255" y="9099"/>
                          </a:lnTo>
                          <a:lnTo>
                            <a:pt x="10255" y="37474"/>
                          </a:lnTo>
                          <a:lnTo>
                            <a:pt x="46727" y="37474"/>
                          </a:lnTo>
                          <a:lnTo>
                            <a:pt x="46727" y="46496"/>
                          </a:lnTo>
                          <a:lnTo>
                            <a:pt x="10255" y="46496"/>
                          </a:lnTo>
                          <a:lnTo>
                            <a:pt x="10255" y="78881"/>
                          </a:lnTo>
                          <a:lnTo>
                            <a:pt x="49117" y="78881"/>
                          </a:lnTo>
                          <a:lnTo>
                            <a:pt x="49117" y="88056"/>
                          </a:lnTo>
                          <a:close/>
                        </a:path>
                      </a:pathLst>
                    </a:custGeom>
                    <a:solidFill>
                      <a:srgbClr val="FFFFFF"/>
                    </a:solidFill>
                    <a:ln w="7706" cap="flat">
                      <a:noFill/>
                      <a:prstDash val="solid"/>
                      <a:miter/>
                    </a:ln>
                  </p:spPr>
                  <p:txBody>
                    <a:bodyPr rtlCol="0" anchor="ctr"/>
                    <a:lstStyle/>
                    <a:p>
                      <a:endParaRPr lang="en-US"/>
                    </a:p>
                  </p:txBody>
                </p:sp>
                <p:sp>
                  <p:nvSpPr>
                    <p:cNvPr id="268" name="Graphic 4">
                      <a:extLst>
                        <a:ext uri="{FF2B5EF4-FFF2-40B4-BE49-F238E27FC236}">
                          <a16:creationId xmlns:a16="http://schemas.microsoft.com/office/drawing/2014/main" xmlns="" id="{9235CE22-A51B-4614-84B1-6D065C897AF2}"/>
                        </a:ext>
                      </a:extLst>
                    </p:cNvPr>
                    <p:cNvSpPr/>
                    <p:nvPr/>
                  </p:nvSpPr>
                  <p:spPr>
                    <a:xfrm>
                      <a:off x="5033663" y="2806282"/>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69" name="Graphic 4">
                      <a:extLst>
                        <a:ext uri="{FF2B5EF4-FFF2-40B4-BE49-F238E27FC236}">
                          <a16:creationId xmlns:a16="http://schemas.microsoft.com/office/drawing/2014/main" xmlns="" id="{2B13C8D0-881A-4C78-8246-5B20F0E2D1C2}"/>
                        </a:ext>
                      </a:extLst>
                    </p:cNvPr>
                    <p:cNvSpPr/>
                    <p:nvPr/>
                  </p:nvSpPr>
                  <p:spPr>
                    <a:xfrm>
                      <a:off x="5085942" y="2793791"/>
                      <a:ext cx="55285" cy="93762"/>
                    </a:xfrm>
                    <a:custGeom>
                      <a:avLst/>
                      <a:gdLst>
                        <a:gd name="connsiteX0" fmla="*/ 45185 w 55285"/>
                        <a:gd name="connsiteY0" fmla="*/ 93762 h 93762"/>
                        <a:gd name="connsiteX1" fmla="*/ 45185 w 55285"/>
                        <a:gd name="connsiteY1" fmla="*/ 51045 h 93762"/>
                        <a:gd name="connsiteX2" fmla="*/ 41484 w 55285"/>
                        <a:gd name="connsiteY2" fmla="*/ 39016 h 93762"/>
                        <a:gd name="connsiteX3" fmla="*/ 29995 w 55285"/>
                        <a:gd name="connsiteY3" fmla="*/ 35007 h 93762"/>
                        <a:gd name="connsiteX4" fmla="*/ 14805 w 55285"/>
                        <a:gd name="connsiteY4" fmla="*/ 40636 h 93762"/>
                        <a:gd name="connsiteX5" fmla="*/ 10024 w 55285"/>
                        <a:gd name="connsiteY5" fmla="*/ 59218 h 93762"/>
                        <a:gd name="connsiteX6" fmla="*/ 10024 w 55285"/>
                        <a:gd name="connsiteY6" fmla="*/ 93762 h 93762"/>
                        <a:gd name="connsiteX7" fmla="*/ 0 w 55285"/>
                        <a:gd name="connsiteY7" fmla="*/ 93762 h 93762"/>
                        <a:gd name="connsiteX8" fmla="*/ 0 w 55285"/>
                        <a:gd name="connsiteY8" fmla="*/ 0 h 93762"/>
                        <a:gd name="connsiteX9" fmla="*/ 10024 w 55285"/>
                        <a:gd name="connsiteY9" fmla="*/ 0 h 93762"/>
                        <a:gd name="connsiteX10" fmla="*/ 10024 w 55285"/>
                        <a:gd name="connsiteY10" fmla="*/ 28375 h 93762"/>
                        <a:gd name="connsiteX11" fmla="*/ 9561 w 55285"/>
                        <a:gd name="connsiteY11" fmla="*/ 36857 h 93762"/>
                        <a:gd name="connsiteX12" fmla="*/ 10178 w 55285"/>
                        <a:gd name="connsiteY12" fmla="*/ 36857 h 93762"/>
                        <a:gd name="connsiteX13" fmla="*/ 18583 w 55285"/>
                        <a:gd name="connsiteY13" fmla="*/ 29378 h 93762"/>
                        <a:gd name="connsiteX14" fmla="*/ 30997 w 55285"/>
                        <a:gd name="connsiteY14" fmla="*/ 26602 h 93762"/>
                        <a:gd name="connsiteX15" fmla="*/ 49194 w 55285"/>
                        <a:gd name="connsiteY15" fmla="*/ 32385 h 93762"/>
                        <a:gd name="connsiteX16" fmla="*/ 55286 w 55285"/>
                        <a:gd name="connsiteY16" fmla="*/ 50659 h 93762"/>
                        <a:gd name="connsiteX17" fmla="*/ 55286 w 55285"/>
                        <a:gd name="connsiteY17" fmla="*/ 93762 h 93762"/>
                        <a:gd name="connsiteX18" fmla="*/ 45185 w 55285"/>
                        <a:gd name="connsiteY18" fmla="*/ 93762 h 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85" h="93762">
                          <a:moveTo>
                            <a:pt x="45185" y="93762"/>
                          </a:moveTo>
                          <a:lnTo>
                            <a:pt x="45185" y="51045"/>
                          </a:lnTo>
                          <a:cubicBezTo>
                            <a:pt x="45185" y="45648"/>
                            <a:pt x="43951" y="41638"/>
                            <a:pt x="41484" y="39016"/>
                          </a:cubicBezTo>
                          <a:cubicBezTo>
                            <a:pt x="39016" y="36395"/>
                            <a:pt x="35161" y="35007"/>
                            <a:pt x="29995" y="35007"/>
                          </a:cubicBezTo>
                          <a:cubicBezTo>
                            <a:pt x="23055" y="35007"/>
                            <a:pt x="17966" y="36934"/>
                            <a:pt x="14805" y="40636"/>
                          </a:cubicBezTo>
                          <a:cubicBezTo>
                            <a:pt x="11643" y="44414"/>
                            <a:pt x="10024" y="50582"/>
                            <a:pt x="10024" y="59218"/>
                          </a:cubicBezTo>
                          <a:lnTo>
                            <a:pt x="10024" y="93762"/>
                          </a:lnTo>
                          <a:lnTo>
                            <a:pt x="0" y="93762"/>
                          </a:lnTo>
                          <a:lnTo>
                            <a:pt x="0" y="0"/>
                          </a:lnTo>
                          <a:lnTo>
                            <a:pt x="10024" y="0"/>
                          </a:lnTo>
                          <a:lnTo>
                            <a:pt x="10024" y="28375"/>
                          </a:lnTo>
                          <a:cubicBezTo>
                            <a:pt x="10024" y="31768"/>
                            <a:pt x="9870" y="34621"/>
                            <a:pt x="9561" y="36857"/>
                          </a:cubicBezTo>
                          <a:lnTo>
                            <a:pt x="10178" y="36857"/>
                          </a:lnTo>
                          <a:cubicBezTo>
                            <a:pt x="12106" y="33696"/>
                            <a:pt x="14959" y="31151"/>
                            <a:pt x="18583" y="29378"/>
                          </a:cubicBezTo>
                          <a:cubicBezTo>
                            <a:pt x="22207" y="27527"/>
                            <a:pt x="26371" y="26602"/>
                            <a:pt x="30997" y="26602"/>
                          </a:cubicBezTo>
                          <a:cubicBezTo>
                            <a:pt x="39093" y="26602"/>
                            <a:pt x="45108" y="28530"/>
                            <a:pt x="49194" y="32385"/>
                          </a:cubicBezTo>
                          <a:cubicBezTo>
                            <a:pt x="53204" y="36240"/>
                            <a:pt x="55286" y="42332"/>
                            <a:pt x="55286" y="50659"/>
                          </a:cubicBezTo>
                          <a:lnTo>
                            <a:pt x="55286" y="93762"/>
                          </a:lnTo>
                          <a:lnTo>
                            <a:pt x="45185" y="93762"/>
                          </a:lnTo>
                          <a:close/>
                        </a:path>
                      </a:pathLst>
                    </a:custGeom>
                    <a:solidFill>
                      <a:srgbClr val="FFFFFF"/>
                    </a:solidFill>
                    <a:ln w="7706" cap="flat">
                      <a:noFill/>
                      <a:prstDash val="solid"/>
                      <a:miter/>
                    </a:ln>
                  </p:spPr>
                  <p:txBody>
                    <a:bodyPr rtlCol="0" anchor="ctr"/>
                    <a:lstStyle/>
                    <a:p>
                      <a:endParaRPr lang="en-US"/>
                    </a:p>
                  </p:txBody>
                </p:sp>
                <p:sp>
                  <p:nvSpPr>
                    <p:cNvPr id="270" name="Graphic 4">
                      <a:extLst>
                        <a:ext uri="{FF2B5EF4-FFF2-40B4-BE49-F238E27FC236}">
                          <a16:creationId xmlns:a16="http://schemas.microsoft.com/office/drawing/2014/main" xmlns="" id="{B98BD710-F10B-4849-893A-FDD715B878BE}"/>
                        </a:ext>
                      </a:extLst>
                    </p:cNvPr>
                    <p:cNvSpPr/>
                    <p:nvPr/>
                  </p:nvSpPr>
                  <p:spPr>
                    <a:xfrm>
                      <a:off x="5161661" y="2820316"/>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5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4" y="14111"/>
                          </a:cubicBezTo>
                          <a:cubicBezTo>
                            <a:pt x="11566" y="17812"/>
                            <a:pt x="10024" y="23980"/>
                            <a:pt x="10024" y="32616"/>
                          </a:cubicBezTo>
                          <a:lnTo>
                            <a:pt x="10024" y="67237"/>
                          </a:lnTo>
                          <a:lnTo>
                            <a:pt x="0" y="67237"/>
                          </a:lnTo>
                          <a:lnTo>
                            <a:pt x="0" y="1234"/>
                          </a:lnTo>
                          <a:lnTo>
                            <a:pt x="8096" y="1234"/>
                          </a:lnTo>
                          <a:lnTo>
                            <a:pt x="9715"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71" name="Graphic 4">
                      <a:extLst>
                        <a:ext uri="{FF2B5EF4-FFF2-40B4-BE49-F238E27FC236}">
                          <a16:creationId xmlns:a16="http://schemas.microsoft.com/office/drawing/2014/main" xmlns="" id="{989206E6-AF8C-4534-9642-A0488387BDE8}"/>
                        </a:ext>
                      </a:extLst>
                    </p:cNvPr>
                    <p:cNvSpPr/>
                    <p:nvPr/>
                  </p:nvSpPr>
                  <p:spPr>
                    <a:xfrm>
                      <a:off x="5236532" y="2797029"/>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72" name="Graphic 4">
                      <a:extLst>
                        <a:ext uri="{FF2B5EF4-FFF2-40B4-BE49-F238E27FC236}">
                          <a16:creationId xmlns:a16="http://schemas.microsoft.com/office/drawing/2014/main" xmlns="" id="{36209E69-556D-48A0-8562-15A8581F4CEF}"/>
                        </a:ext>
                      </a:extLst>
                    </p:cNvPr>
                    <p:cNvSpPr/>
                    <p:nvPr/>
                  </p:nvSpPr>
                  <p:spPr>
                    <a:xfrm>
                      <a:off x="5264907" y="2820393"/>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4"/>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endParaRPr lang="en-US"/>
                    </a:p>
                  </p:txBody>
                </p:sp>
                <p:sp>
                  <p:nvSpPr>
                    <p:cNvPr id="273" name="Graphic 4">
                      <a:extLst>
                        <a:ext uri="{FF2B5EF4-FFF2-40B4-BE49-F238E27FC236}">
                          <a16:creationId xmlns:a16="http://schemas.microsoft.com/office/drawing/2014/main" xmlns="" id="{34570F62-5AC2-4600-81A8-80E7FD0B9108}"/>
                        </a:ext>
                      </a:extLst>
                    </p:cNvPr>
                    <p:cNvSpPr/>
                    <p:nvPr/>
                  </p:nvSpPr>
                  <p:spPr>
                    <a:xfrm>
                      <a:off x="5326439" y="2797029"/>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617"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74" name="Graphic 4">
                      <a:extLst>
                        <a:ext uri="{FF2B5EF4-FFF2-40B4-BE49-F238E27FC236}">
                          <a16:creationId xmlns:a16="http://schemas.microsoft.com/office/drawing/2014/main" xmlns="" id="{C17EEB74-C70F-4552-AB06-67D5A8F50496}"/>
                        </a:ext>
                      </a:extLst>
                    </p:cNvPr>
                    <p:cNvSpPr/>
                    <p:nvPr/>
                  </p:nvSpPr>
                  <p:spPr>
                    <a:xfrm>
                      <a:off x="5349802" y="2806282"/>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75" name="Graphic 4">
                      <a:extLst>
                        <a:ext uri="{FF2B5EF4-FFF2-40B4-BE49-F238E27FC236}">
                          <a16:creationId xmlns:a16="http://schemas.microsoft.com/office/drawing/2014/main" xmlns="" id="{BF502C2C-1B06-4885-8E99-CC4612211FAC}"/>
                        </a:ext>
                      </a:extLst>
                    </p:cNvPr>
                    <p:cNvSpPr/>
                    <p:nvPr/>
                  </p:nvSpPr>
                  <p:spPr>
                    <a:xfrm>
                      <a:off x="5391594" y="2821549"/>
                      <a:ext cx="61993" cy="95689"/>
                    </a:xfrm>
                    <a:custGeom>
                      <a:avLst/>
                      <a:gdLst>
                        <a:gd name="connsiteX0" fmla="*/ 0 w 61993"/>
                        <a:gd name="connsiteY0" fmla="*/ 0 h 95689"/>
                        <a:gd name="connsiteX1" fmla="*/ 10718 w 61993"/>
                        <a:gd name="connsiteY1" fmla="*/ 0 h 95689"/>
                        <a:gd name="connsiteX2" fmla="*/ 25214 w 61993"/>
                        <a:gd name="connsiteY2" fmla="*/ 37628 h 95689"/>
                        <a:gd name="connsiteX3" fmla="*/ 31151 w 61993"/>
                        <a:gd name="connsiteY3" fmla="*/ 56211 h 95689"/>
                        <a:gd name="connsiteX4" fmla="*/ 31614 w 61993"/>
                        <a:gd name="connsiteY4" fmla="*/ 56211 h 95689"/>
                        <a:gd name="connsiteX5" fmla="*/ 34930 w 61993"/>
                        <a:gd name="connsiteY5" fmla="*/ 45724 h 95689"/>
                        <a:gd name="connsiteX6" fmla="*/ 51276 w 61993"/>
                        <a:gd name="connsiteY6" fmla="*/ 0 h 95689"/>
                        <a:gd name="connsiteX7" fmla="*/ 61994 w 61993"/>
                        <a:gd name="connsiteY7" fmla="*/ 0 h 95689"/>
                        <a:gd name="connsiteX8" fmla="*/ 33619 w 61993"/>
                        <a:gd name="connsiteY8" fmla="*/ 75179 h 95689"/>
                        <a:gd name="connsiteX9" fmla="*/ 23749 w 61993"/>
                        <a:gd name="connsiteY9" fmla="*/ 90986 h 95689"/>
                        <a:gd name="connsiteX10" fmla="*/ 9947 w 61993"/>
                        <a:gd name="connsiteY10" fmla="*/ 95690 h 95689"/>
                        <a:gd name="connsiteX11" fmla="*/ 925 w 61993"/>
                        <a:gd name="connsiteY11" fmla="*/ 94688 h 95689"/>
                        <a:gd name="connsiteX12" fmla="*/ 925 w 61993"/>
                        <a:gd name="connsiteY12" fmla="*/ 86668 h 95689"/>
                        <a:gd name="connsiteX13" fmla="*/ 8327 w 61993"/>
                        <a:gd name="connsiteY13" fmla="*/ 87362 h 95689"/>
                        <a:gd name="connsiteX14" fmla="*/ 23055 w 61993"/>
                        <a:gd name="connsiteY14" fmla="*/ 75796 h 95689"/>
                        <a:gd name="connsiteX15" fmla="*/ 26756 w 61993"/>
                        <a:gd name="connsiteY15" fmla="*/ 66389 h 95689"/>
                        <a:gd name="connsiteX16" fmla="*/ 0 w 61993"/>
                        <a:gd name="connsiteY16" fmla="*/ 0 h 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89">
                          <a:moveTo>
                            <a:pt x="0" y="0"/>
                          </a:moveTo>
                          <a:lnTo>
                            <a:pt x="10718" y="0"/>
                          </a:lnTo>
                          <a:lnTo>
                            <a:pt x="25214" y="37628"/>
                          </a:lnTo>
                          <a:cubicBezTo>
                            <a:pt x="28375" y="46187"/>
                            <a:pt x="30380" y="52433"/>
                            <a:pt x="31151" y="56211"/>
                          </a:cubicBezTo>
                          <a:lnTo>
                            <a:pt x="31614" y="56211"/>
                          </a:lnTo>
                          <a:cubicBezTo>
                            <a:pt x="32154" y="54129"/>
                            <a:pt x="33233" y="50659"/>
                            <a:pt x="34930" y="45724"/>
                          </a:cubicBezTo>
                          <a:cubicBezTo>
                            <a:pt x="36626" y="40790"/>
                            <a:pt x="42023" y="25522"/>
                            <a:pt x="51276" y="0"/>
                          </a:cubicBezTo>
                          <a:lnTo>
                            <a:pt x="61994" y="0"/>
                          </a:lnTo>
                          <a:lnTo>
                            <a:pt x="33619" y="75179"/>
                          </a:lnTo>
                          <a:cubicBezTo>
                            <a:pt x="30843" y="82582"/>
                            <a:pt x="27527" y="87902"/>
                            <a:pt x="23749" y="90986"/>
                          </a:cubicBezTo>
                          <a:cubicBezTo>
                            <a:pt x="19971" y="94071"/>
                            <a:pt x="15421" y="95690"/>
                            <a:pt x="9947" y="95690"/>
                          </a:cubicBezTo>
                          <a:cubicBezTo>
                            <a:pt x="6862" y="95690"/>
                            <a:pt x="3855" y="95381"/>
                            <a:pt x="925" y="94688"/>
                          </a:cubicBezTo>
                          <a:lnTo>
                            <a:pt x="925" y="86668"/>
                          </a:lnTo>
                          <a:cubicBezTo>
                            <a:pt x="3161" y="87131"/>
                            <a:pt x="5629" y="87362"/>
                            <a:pt x="8327" y="87362"/>
                          </a:cubicBezTo>
                          <a:cubicBezTo>
                            <a:pt x="15190" y="87362"/>
                            <a:pt x="20125" y="83507"/>
                            <a:pt x="23055" y="75796"/>
                          </a:cubicBezTo>
                          <a:lnTo>
                            <a:pt x="26756" y="66389"/>
                          </a:lnTo>
                          <a:lnTo>
                            <a:pt x="0" y="0"/>
                          </a:lnTo>
                          <a:close/>
                        </a:path>
                      </a:pathLst>
                    </a:custGeom>
                    <a:solidFill>
                      <a:srgbClr val="FFFFFF"/>
                    </a:solidFill>
                    <a:ln w="7706" cap="flat">
                      <a:noFill/>
                      <a:prstDash val="solid"/>
                      <a:miter/>
                    </a:ln>
                  </p:spPr>
                  <p:txBody>
                    <a:bodyPr rtlCol="0" anchor="ctr"/>
                    <a:lstStyle/>
                    <a:p>
                      <a:endParaRPr lang="en-US"/>
                    </a:p>
                  </p:txBody>
                </p:sp>
              </p:grpSp>
            </p:grpSp>
            <p:grpSp>
              <p:nvGrpSpPr>
                <p:cNvPr id="200" name="Graphic 4">
                  <a:extLst>
                    <a:ext uri="{FF2B5EF4-FFF2-40B4-BE49-F238E27FC236}">
                      <a16:creationId xmlns:a16="http://schemas.microsoft.com/office/drawing/2014/main" xmlns="" id="{08D46DF7-56CD-43AD-885C-6BA6F8882525}"/>
                    </a:ext>
                  </a:extLst>
                </p:cNvPr>
                <p:cNvGrpSpPr/>
                <p:nvPr/>
              </p:nvGrpSpPr>
              <p:grpSpPr>
                <a:xfrm>
                  <a:off x="4553158" y="2988795"/>
                  <a:ext cx="1242169" cy="1041794"/>
                  <a:chOff x="4553158" y="2988795"/>
                  <a:chExt cx="1242169" cy="1041794"/>
                </a:xfrm>
              </p:grpSpPr>
              <p:sp>
                <p:nvSpPr>
                  <p:cNvPr id="241" name="Graphic 4">
                    <a:extLst>
                      <a:ext uri="{FF2B5EF4-FFF2-40B4-BE49-F238E27FC236}">
                        <a16:creationId xmlns:a16="http://schemas.microsoft.com/office/drawing/2014/main" xmlns="" id="{1E77C1B2-274A-42CA-9596-D6BF734A5FB1}"/>
                      </a:ext>
                    </a:extLst>
                  </p:cNvPr>
                  <p:cNvSpPr/>
                  <p:nvPr/>
                </p:nvSpPr>
                <p:spPr>
                  <a:xfrm>
                    <a:off x="4553158" y="2988795"/>
                    <a:ext cx="1242169" cy="1041794"/>
                  </a:xfrm>
                  <a:custGeom>
                    <a:avLst/>
                    <a:gdLst>
                      <a:gd name="connsiteX0" fmla="*/ 1242169 w 1242169"/>
                      <a:gd name="connsiteY0" fmla="*/ 436272 h 1041794"/>
                      <a:gd name="connsiteX1" fmla="*/ 75693 w 1242169"/>
                      <a:gd name="connsiteY1" fmla="*/ 0 h 1041794"/>
                      <a:gd name="connsiteX2" fmla="*/ 17014 w 1242169"/>
                      <a:gd name="connsiteY2" fmla="*/ 640298 h 1041794"/>
                      <a:gd name="connsiteX3" fmla="*/ 153725 w 1242169"/>
                      <a:gd name="connsiteY3" fmla="*/ 1041795 h 1041794"/>
                      <a:gd name="connsiteX4" fmla="*/ 1242169 w 1242169"/>
                      <a:gd name="connsiteY4" fmla="*/ 436272 h 1041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169" h="1041794">
                        <a:moveTo>
                          <a:pt x="1242169" y="436272"/>
                        </a:moveTo>
                        <a:lnTo>
                          <a:pt x="75693" y="0"/>
                        </a:lnTo>
                        <a:cubicBezTo>
                          <a:pt x="4060" y="198397"/>
                          <a:pt x="-19535" y="417304"/>
                          <a:pt x="17014" y="640298"/>
                        </a:cubicBezTo>
                        <a:cubicBezTo>
                          <a:pt x="40686" y="784874"/>
                          <a:pt x="87798" y="919734"/>
                          <a:pt x="153725" y="1041795"/>
                        </a:cubicBezTo>
                        <a:lnTo>
                          <a:pt x="1242169" y="436272"/>
                        </a:lnTo>
                        <a:close/>
                      </a:path>
                    </a:pathLst>
                  </a:custGeom>
                  <a:solidFill>
                    <a:srgbClr val="2B7377"/>
                  </a:solidFill>
                  <a:ln w="7706" cap="flat">
                    <a:noFill/>
                    <a:prstDash val="solid"/>
                    <a:miter/>
                  </a:ln>
                </p:spPr>
                <p:txBody>
                  <a:bodyPr rtlCol="0" anchor="ctr"/>
                  <a:lstStyle/>
                  <a:p>
                    <a:endParaRPr lang="en-US"/>
                  </a:p>
                </p:txBody>
              </p:sp>
              <p:grpSp>
                <p:nvGrpSpPr>
                  <p:cNvPr id="242" name="Graphic 4">
                    <a:extLst>
                      <a:ext uri="{FF2B5EF4-FFF2-40B4-BE49-F238E27FC236}">
                        <a16:creationId xmlns:a16="http://schemas.microsoft.com/office/drawing/2014/main" xmlns="" id="{A3ED81EC-1170-4573-8A42-29C8A450C56D}"/>
                      </a:ext>
                    </a:extLst>
                  </p:cNvPr>
                  <p:cNvGrpSpPr/>
                  <p:nvPr/>
                </p:nvGrpSpPr>
                <p:grpSpPr>
                  <a:xfrm>
                    <a:off x="4677582" y="3331382"/>
                    <a:ext cx="642302" cy="226077"/>
                    <a:chOff x="4677582" y="3331382"/>
                    <a:chExt cx="642302" cy="226077"/>
                  </a:xfrm>
                  <a:solidFill>
                    <a:srgbClr val="FFFFFF"/>
                  </a:solidFill>
                </p:grpSpPr>
                <p:sp>
                  <p:nvSpPr>
                    <p:cNvPr id="243" name="Graphic 4">
                      <a:extLst>
                        <a:ext uri="{FF2B5EF4-FFF2-40B4-BE49-F238E27FC236}">
                          <a16:creationId xmlns:a16="http://schemas.microsoft.com/office/drawing/2014/main" xmlns="" id="{144A97E9-2EC5-4603-95D1-8E31D97C6D8B}"/>
                        </a:ext>
                      </a:extLst>
                    </p:cNvPr>
                    <p:cNvSpPr/>
                    <p:nvPr/>
                  </p:nvSpPr>
                  <p:spPr>
                    <a:xfrm>
                      <a:off x="4817840" y="3335854"/>
                      <a:ext cx="55362" cy="90446"/>
                    </a:xfrm>
                    <a:custGeom>
                      <a:avLst/>
                      <a:gdLst>
                        <a:gd name="connsiteX0" fmla="*/ 55363 w 55362"/>
                        <a:gd name="connsiteY0" fmla="*/ 65849 h 90446"/>
                        <a:gd name="connsiteX1" fmla="*/ 46958 w 55362"/>
                        <a:gd name="connsiteY1" fmla="*/ 83970 h 90446"/>
                        <a:gd name="connsiteX2" fmla="*/ 24057 w 55362"/>
                        <a:gd name="connsiteY2" fmla="*/ 90447 h 90446"/>
                        <a:gd name="connsiteX3" fmla="*/ 0 w 55362"/>
                        <a:gd name="connsiteY3" fmla="*/ 86437 h 90446"/>
                        <a:gd name="connsiteX4" fmla="*/ 0 w 55362"/>
                        <a:gd name="connsiteY4" fmla="*/ 76567 h 90446"/>
                        <a:gd name="connsiteX5" fmla="*/ 11797 w 55362"/>
                        <a:gd name="connsiteY5" fmla="*/ 80191 h 90446"/>
                        <a:gd name="connsiteX6" fmla="*/ 24443 w 55362"/>
                        <a:gd name="connsiteY6" fmla="*/ 81502 h 90446"/>
                        <a:gd name="connsiteX7" fmla="*/ 39864 w 55362"/>
                        <a:gd name="connsiteY7" fmla="*/ 77647 h 90446"/>
                        <a:gd name="connsiteX8" fmla="*/ 45031 w 55362"/>
                        <a:gd name="connsiteY8" fmla="*/ 66852 h 90446"/>
                        <a:gd name="connsiteX9" fmla="*/ 43180 w 55362"/>
                        <a:gd name="connsiteY9" fmla="*/ 59372 h 90446"/>
                        <a:gd name="connsiteX10" fmla="*/ 37011 w 55362"/>
                        <a:gd name="connsiteY10" fmla="*/ 53975 h 90446"/>
                        <a:gd name="connsiteX11" fmla="*/ 23903 w 55362"/>
                        <a:gd name="connsiteY11" fmla="*/ 48346 h 90446"/>
                        <a:gd name="connsiteX12" fmla="*/ 6323 w 55362"/>
                        <a:gd name="connsiteY12" fmla="*/ 37937 h 90446"/>
                        <a:gd name="connsiteX13" fmla="*/ 1079 w 55362"/>
                        <a:gd name="connsiteY13" fmla="*/ 22207 h 90446"/>
                        <a:gd name="connsiteX14" fmla="*/ 8713 w 55362"/>
                        <a:gd name="connsiteY14" fmla="*/ 6014 h 90446"/>
                        <a:gd name="connsiteX15" fmla="*/ 28915 w 55362"/>
                        <a:gd name="connsiteY15" fmla="*/ 0 h 90446"/>
                        <a:gd name="connsiteX16" fmla="*/ 53050 w 55362"/>
                        <a:gd name="connsiteY16" fmla="*/ 4781 h 90446"/>
                        <a:gd name="connsiteX17" fmla="*/ 49888 w 55362"/>
                        <a:gd name="connsiteY17" fmla="*/ 13725 h 90446"/>
                        <a:gd name="connsiteX18" fmla="*/ 28684 w 55362"/>
                        <a:gd name="connsiteY18" fmla="*/ 9176 h 90446"/>
                        <a:gd name="connsiteX19" fmla="*/ 15961 w 55362"/>
                        <a:gd name="connsiteY19" fmla="*/ 12645 h 90446"/>
                        <a:gd name="connsiteX20" fmla="*/ 11412 w 55362"/>
                        <a:gd name="connsiteY20" fmla="*/ 22361 h 90446"/>
                        <a:gd name="connsiteX21" fmla="*/ 13108 w 55362"/>
                        <a:gd name="connsiteY21" fmla="*/ 29840 h 90446"/>
                        <a:gd name="connsiteX22" fmla="*/ 18814 w 55362"/>
                        <a:gd name="connsiteY22" fmla="*/ 35238 h 90446"/>
                        <a:gd name="connsiteX23" fmla="*/ 31074 w 55362"/>
                        <a:gd name="connsiteY23" fmla="*/ 40635 h 90446"/>
                        <a:gd name="connsiteX24" fmla="*/ 50120 w 55362"/>
                        <a:gd name="connsiteY24" fmla="*/ 51276 h 90446"/>
                        <a:gd name="connsiteX25" fmla="*/ 55363 w 55362"/>
                        <a:gd name="connsiteY25" fmla="*/ 65849 h 9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362" h="90446">
                          <a:moveTo>
                            <a:pt x="55363" y="65849"/>
                          </a:moveTo>
                          <a:cubicBezTo>
                            <a:pt x="55363" y="73637"/>
                            <a:pt x="52587" y="79652"/>
                            <a:pt x="46958" y="83970"/>
                          </a:cubicBezTo>
                          <a:cubicBezTo>
                            <a:pt x="41329" y="88288"/>
                            <a:pt x="33696" y="90447"/>
                            <a:pt x="24057" y="90447"/>
                          </a:cubicBezTo>
                          <a:cubicBezTo>
                            <a:pt x="13648" y="90447"/>
                            <a:pt x="5552" y="89136"/>
                            <a:pt x="0" y="86437"/>
                          </a:cubicBezTo>
                          <a:lnTo>
                            <a:pt x="0" y="76567"/>
                          </a:lnTo>
                          <a:cubicBezTo>
                            <a:pt x="3624" y="78109"/>
                            <a:pt x="7556" y="79266"/>
                            <a:pt x="11797" y="80191"/>
                          </a:cubicBezTo>
                          <a:cubicBezTo>
                            <a:pt x="16038" y="81039"/>
                            <a:pt x="20279" y="81502"/>
                            <a:pt x="24443" y="81502"/>
                          </a:cubicBezTo>
                          <a:cubicBezTo>
                            <a:pt x="31305" y="81502"/>
                            <a:pt x="36395" y="80191"/>
                            <a:pt x="39864" y="77647"/>
                          </a:cubicBezTo>
                          <a:cubicBezTo>
                            <a:pt x="43334" y="75025"/>
                            <a:pt x="45031" y="71478"/>
                            <a:pt x="45031" y="66852"/>
                          </a:cubicBezTo>
                          <a:cubicBezTo>
                            <a:pt x="45031" y="63768"/>
                            <a:pt x="44414" y="61300"/>
                            <a:pt x="43180" y="59372"/>
                          </a:cubicBezTo>
                          <a:cubicBezTo>
                            <a:pt x="41946" y="57445"/>
                            <a:pt x="39941" y="55594"/>
                            <a:pt x="37011" y="53975"/>
                          </a:cubicBezTo>
                          <a:cubicBezTo>
                            <a:pt x="34158" y="52356"/>
                            <a:pt x="29763" y="50428"/>
                            <a:pt x="23903" y="48346"/>
                          </a:cubicBezTo>
                          <a:cubicBezTo>
                            <a:pt x="15730" y="45416"/>
                            <a:pt x="9870" y="41946"/>
                            <a:pt x="6323" y="37937"/>
                          </a:cubicBezTo>
                          <a:cubicBezTo>
                            <a:pt x="2776" y="33927"/>
                            <a:pt x="1079" y="28684"/>
                            <a:pt x="1079" y="22207"/>
                          </a:cubicBezTo>
                          <a:cubicBezTo>
                            <a:pt x="1079" y="15421"/>
                            <a:pt x="3624" y="10024"/>
                            <a:pt x="8713" y="6014"/>
                          </a:cubicBezTo>
                          <a:cubicBezTo>
                            <a:pt x="13802" y="2005"/>
                            <a:pt x="20587" y="0"/>
                            <a:pt x="28915" y="0"/>
                          </a:cubicBezTo>
                          <a:cubicBezTo>
                            <a:pt x="37705" y="0"/>
                            <a:pt x="45724" y="1619"/>
                            <a:pt x="53050" y="4781"/>
                          </a:cubicBezTo>
                          <a:lnTo>
                            <a:pt x="49888" y="13725"/>
                          </a:lnTo>
                          <a:cubicBezTo>
                            <a:pt x="42640" y="10641"/>
                            <a:pt x="35546" y="9176"/>
                            <a:pt x="28684" y="9176"/>
                          </a:cubicBezTo>
                          <a:cubicBezTo>
                            <a:pt x="23286" y="9176"/>
                            <a:pt x="19045" y="10332"/>
                            <a:pt x="15961" y="12645"/>
                          </a:cubicBezTo>
                          <a:cubicBezTo>
                            <a:pt x="12877" y="14959"/>
                            <a:pt x="11412" y="18197"/>
                            <a:pt x="11412" y="22361"/>
                          </a:cubicBezTo>
                          <a:cubicBezTo>
                            <a:pt x="11412" y="25445"/>
                            <a:pt x="11952" y="27913"/>
                            <a:pt x="13108" y="29840"/>
                          </a:cubicBezTo>
                          <a:cubicBezTo>
                            <a:pt x="14265" y="31768"/>
                            <a:pt x="16115" y="33541"/>
                            <a:pt x="18814" y="35238"/>
                          </a:cubicBezTo>
                          <a:cubicBezTo>
                            <a:pt x="21513" y="36857"/>
                            <a:pt x="25599" y="38631"/>
                            <a:pt x="31074" y="40635"/>
                          </a:cubicBezTo>
                          <a:cubicBezTo>
                            <a:pt x="40327" y="43951"/>
                            <a:pt x="46650" y="47498"/>
                            <a:pt x="50120" y="51276"/>
                          </a:cubicBezTo>
                          <a:cubicBezTo>
                            <a:pt x="53667" y="54900"/>
                            <a:pt x="55363" y="59835"/>
                            <a:pt x="55363" y="65849"/>
                          </a:cubicBezTo>
                          <a:close/>
                        </a:path>
                      </a:pathLst>
                    </a:custGeom>
                    <a:solidFill>
                      <a:srgbClr val="FFFFFF"/>
                    </a:solidFill>
                    <a:ln w="7706" cap="flat">
                      <a:noFill/>
                      <a:prstDash val="solid"/>
                      <a:miter/>
                    </a:ln>
                  </p:spPr>
                  <p:txBody>
                    <a:bodyPr rtlCol="0" anchor="ctr"/>
                    <a:lstStyle/>
                    <a:p>
                      <a:endParaRPr lang="en-US"/>
                    </a:p>
                  </p:txBody>
                </p:sp>
                <p:sp>
                  <p:nvSpPr>
                    <p:cNvPr id="244" name="Graphic 4">
                      <a:extLst>
                        <a:ext uri="{FF2B5EF4-FFF2-40B4-BE49-F238E27FC236}">
                          <a16:creationId xmlns:a16="http://schemas.microsoft.com/office/drawing/2014/main" xmlns="" id="{25612E6F-3038-4505-B801-220B132F47E8}"/>
                        </a:ext>
                      </a:extLst>
                    </p:cNvPr>
                    <p:cNvSpPr/>
                    <p:nvPr/>
                  </p:nvSpPr>
                  <p:spPr>
                    <a:xfrm>
                      <a:off x="4886003" y="3357907"/>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69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69"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45" name="Graphic 4">
                      <a:extLst>
                        <a:ext uri="{FF2B5EF4-FFF2-40B4-BE49-F238E27FC236}">
                          <a16:creationId xmlns:a16="http://schemas.microsoft.com/office/drawing/2014/main" xmlns="" id="{0540BC3C-DC72-4D29-A321-8967E02B783D}"/>
                        </a:ext>
                      </a:extLst>
                    </p:cNvPr>
                    <p:cNvSpPr/>
                    <p:nvPr/>
                  </p:nvSpPr>
                  <p:spPr>
                    <a:xfrm>
                      <a:off x="4950619" y="3359140"/>
                      <a:ext cx="59834" cy="66003"/>
                    </a:xfrm>
                    <a:custGeom>
                      <a:avLst/>
                      <a:gdLst>
                        <a:gd name="connsiteX0" fmla="*/ 24212 w 59834"/>
                        <a:gd name="connsiteY0" fmla="*/ 32231 h 66003"/>
                        <a:gd name="connsiteX1" fmla="*/ 1234 w 59834"/>
                        <a:gd name="connsiteY1" fmla="*/ 0 h 66003"/>
                        <a:gd name="connsiteX2" fmla="*/ 12645 w 59834"/>
                        <a:gd name="connsiteY2" fmla="*/ 0 h 66003"/>
                        <a:gd name="connsiteX3" fmla="*/ 30072 w 59834"/>
                        <a:gd name="connsiteY3" fmla="*/ 25291 h 66003"/>
                        <a:gd name="connsiteX4" fmla="*/ 47421 w 59834"/>
                        <a:gd name="connsiteY4" fmla="*/ 0 h 66003"/>
                        <a:gd name="connsiteX5" fmla="*/ 58678 w 59834"/>
                        <a:gd name="connsiteY5" fmla="*/ 0 h 66003"/>
                        <a:gd name="connsiteX6" fmla="*/ 35700 w 59834"/>
                        <a:gd name="connsiteY6" fmla="*/ 32231 h 66003"/>
                        <a:gd name="connsiteX7" fmla="*/ 59835 w 59834"/>
                        <a:gd name="connsiteY7" fmla="*/ 66004 h 66003"/>
                        <a:gd name="connsiteX8" fmla="*/ 48500 w 59834"/>
                        <a:gd name="connsiteY8" fmla="*/ 66004 h 66003"/>
                        <a:gd name="connsiteX9" fmla="*/ 29995 w 59834"/>
                        <a:gd name="connsiteY9" fmla="*/ 39248 h 66003"/>
                        <a:gd name="connsiteX10" fmla="*/ 11335 w 59834"/>
                        <a:gd name="connsiteY10" fmla="*/ 66004 h 66003"/>
                        <a:gd name="connsiteX11" fmla="*/ 0 w 59834"/>
                        <a:gd name="connsiteY11" fmla="*/ 66004 h 66003"/>
                        <a:gd name="connsiteX12" fmla="*/ 24212 w 59834"/>
                        <a:gd name="connsiteY12" fmla="*/ 32231 h 6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34" h="66003">
                          <a:moveTo>
                            <a:pt x="24212" y="32231"/>
                          </a:moveTo>
                          <a:lnTo>
                            <a:pt x="1234" y="0"/>
                          </a:lnTo>
                          <a:lnTo>
                            <a:pt x="12645" y="0"/>
                          </a:lnTo>
                          <a:lnTo>
                            <a:pt x="30072" y="25291"/>
                          </a:lnTo>
                          <a:lnTo>
                            <a:pt x="47421" y="0"/>
                          </a:lnTo>
                          <a:lnTo>
                            <a:pt x="58678" y="0"/>
                          </a:lnTo>
                          <a:lnTo>
                            <a:pt x="35700" y="32231"/>
                          </a:lnTo>
                          <a:lnTo>
                            <a:pt x="59835" y="66004"/>
                          </a:lnTo>
                          <a:lnTo>
                            <a:pt x="48500" y="66004"/>
                          </a:lnTo>
                          <a:lnTo>
                            <a:pt x="29995" y="39248"/>
                          </a:lnTo>
                          <a:lnTo>
                            <a:pt x="11335" y="66004"/>
                          </a:lnTo>
                          <a:lnTo>
                            <a:pt x="0" y="66004"/>
                          </a:lnTo>
                          <a:lnTo>
                            <a:pt x="24212" y="32231"/>
                          </a:lnTo>
                          <a:close/>
                        </a:path>
                      </a:pathLst>
                    </a:custGeom>
                    <a:solidFill>
                      <a:srgbClr val="FFFFFF"/>
                    </a:solidFill>
                    <a:ln w="7706" cap="flat">
                      <a:noFill/>
                      <a:prstDash val="solid"/>
                      <a:miter/>
                    </a:ln>
                  </p:spPr>
                  <p:txBody>
                    <a:bodyPr rtlCol="0" anchor="ctr"/>
                    <a:lstStyle/>
                    <a:p>
                      <a:endParaRPr lang="en-US"/>
                    </a:p>
                  </p:txBody>
                </p:sp>
                <p:sp>
                  <p:nvSpPr>
                    <p:cNvPr id="246" name="Graphic 4">
                      <a:extLst>
                        <a:ext uri="{FF2B5EF4-FFF2-40B4-BE49-F238E27FC236}">
                          <a16:creationId xmlns:a16="http://schemas.microsoft.com/office/drawing/2014/main" xmlns="" id="{33285D18-FFBD-466E-9130-96DE1D0CED05}"/>
                        </a:ext>
                      </a:extLst>
                    </p:cNvPr>
                    <p:cNvSpPr/>
                    <p:nvPr/>
                  </p:nvSpPr>
                  <p:spPr>
                    <a:xfrm>
                      <a:off x="5022791" y="3359140"/>
                      <a:ext cx="55285" cy="67237"/>
                    </a:xfrm>
                    <a:custGeom>
                      <a:avLst/>
                      <a:gdLst>
                        <a:gd name="connsiteX0" fmla="*/ 10178 w 55285"/>
                        <a:gd name="connsiteY0" fmla="*/ 0 h 67237"/>
                        <a:gd name="connsiteX1" fmla="*/ 10178 w 55285"/>
                        <a:gd name="connsiteY1" fmla="*/ 42794 h 67237"/>
                        <a:gd name="connsiteX2" fmla="*/ 13879 w 55285"/>
                        <a:gd name="connsiteY2" fmla="*/ 54823 h 67237"/>
                        <a:gd name="connsiteX3" fmla="*/ 25368 w 55285"/>
                        <a:gd name="connsiteY3" fmla="*/ 58833 h 67237"/>
                        <a:gd name="connsiteX4" fmla="*/ 40481 w 55285"/>
                        <a:gd name="connsiteY4" fmla="*/ 53204 h 67237"/>
                        <a:gd name="connsiteX5" fmla="*/ 45262 w 55285"/>
                        <a:gd name="connsiteY5" fmla="*/ 34698 h 67237"/>
                        <a:gd name="connsiteX6" fmla="*/ 45262 w 55285"/>
                        <a:gd name="connsiteY6" fmla="*/ 0 h 67237"/>
                        <a:gd name="connsiteX7" fmla="*/ 55286 w 55285"/>
                        <a:gd name="connsiteY7" fmla="*/ 0 h 67237"/>
                        <a:gd name="connsiteX8" fmla="*/ 55286 w 55285"/>
                        <a:gd name="connsiteY8" fmla="*/ 66004 h 67237"/>
                        <a:gd name="connsiteX9" fmla="*/ 47035 w 55285"/>
                        <a:gd name="connsiteY9" fmla="*/ 66004 h 67237"/>
                        <a:gd name="connsiteX10" fmla="*/ 45570 w 55285"/>
                        <a:gd name="connsiteY10" fmla="*/ 57136 h 67237"/>
                        <a:gd name="connsiteX11" fmla="*/ 45031 w 55285"/>
                        <a:gd name="connsiteY11" fmla="*/ 57136 h 67237"/>
                        <a:gd name="connsiteX12" fmla="*/ 36472 w 55285"/>
                        <a:gd name="connsiteY12" fmla="*/ 64616 h 67237"/>
                        <a:gd name="connsiteX13" fmla="*/ 24057 w 55285"/>
                        <a:gd name="connsiteY13" fmla="*/ 67237 h 67237"/>
                        <a:gd name="connsiteX14" fmla="*/ 6014 w 55285"/>
                        <a:gd name="connsiteY14" fmla="*/ 61532 h 67237"/>
                        <a:gd name="connsiteX15" fmla="*/ 0 w 55285"/>
                        <a:gd name="connsiteY15" fmla="*/ 43180 h 67237"/>
                        <a:gd name="connsiteX16" fmla="*/ 0 w 55285"/>
                        <a:gd name="connsiteY16" fmla="*/ 0 h 67237"/>
                        <a:gd name="connsiteX17" fmla="*/ 10178 w 55285"/>
                        <a:gd name="connsiteY17" fmla="*/ 0 h 6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285" h="67237">
                          <a:moveTo>
                            <a:pt x="10178" y="0"/>
                          </a:moveTo>
                          <a:lnTo>
                            <a:pt x="10178" y="42794"/>
                          </a:lnTo>
                          <a:cubicBezTo>
                            <a:pt x="10178" y="48192"/>
                            <a:pt x="11412" y="52201"/>
                            <a:pt x="13879" y="54823"/>
                          </a:cubicBezTo>
                          <a:cubicBezTo>
                            <a:pt x="16347" y="57445"/>
                            <a:pt x="20125" y="58833"/>
                            <a:pt x="25368" y="58833"/>
                          </a:cubicBezTo>
                          <a:cubicBezTo>
                            <a:pt x="32308" y="58833"/>
                            <a:pt x="37320" y="56982"/>
                            <a:pt x="40481" y="53204"/>
                          </a:cubicBezTo>
                          <a:cubicBezTo>
                            <a:pt x="43643" y="49426"/>
                            <a:pt x="45262" y="43257"/>
                            <a:pt x="45262" y="34698"/>
                          </a:cubicBezTo>
                          <a:lnTo>
                            <a:pt x="45262" y="0"/>
                          </a:lnTo>
                          <a:lnTo>
                            <a:pt x="55286" y="0"/>
                          </a:lnTo>
                          <a:lnTo>
                            <a:pt x="55286" y="66004"/>
                          </a:lnTo>
                          <a:lnTo>
                            <a:pt x="47035" y="66004"/>
                          </a:lnTo>
                          <a:lnTo>
                            <a:pt x="45570" y="57136"/>
                          </a:lnTo>
                          <a:lnTo>
                            <a:pt x="45031" y="57136"/>
                          </a:lnTo>
                          <a:cubicBezTo>
                            <a:pt x="42949" y="60375"/>
                            <a:pt x="40173" y="62919"/>
                            <a:pt x="36472" y="64616"/>
                          </a:cubicBezTo>
                          <a:cubicBezTo>
                            <a:pt x="32848" y="66312"/>
                            <a:pt x="28684" y="67237"/>
                            <a:pt x="24057" y="67237"/>
                          </a:cubicBezTo>
                          <a:cubicBezTo>
                            <a:pt x="16038" y="67237"/>
                            <a:pt x="10024" y="65310"/>
                            <a:pt x="6014" y="61532"/>
                          </a:cubicBezTo>
                          <a:cubicBezTo>
                            <a:pt x="2005" y="57753"/>
                            <a:pt x="0" y="51585"/>
                            <a:pt x="0" y="43180"/>
                          </a:cubicBezTo>
                          <a:lnTo>
                            <a:pt x="0" y="0"/>
                          </a:lnTo>
                          <a:lnTo>
                            <a:pt x="10178" y="0"/>
                          </a:lnTo>
                          <a:close/>
                        </a:path>
                      </a:pathLst>
                    </a:custGeom>
                    <a:solidFill>
                      <a:srgbClr val="FFFFFF"/>
                    </a:solidFill>
                    <a:ln w="7706" cap="flat">
                      <a:noFill/>
                      <a:prstDash val="solid"/>
                      <a:miter/>
                    </a:ln>
                  </p:spPr>
                  <p:txBody>
                    <a:bodyPr rtlCol="0" anchor="ctr"/>
                    <a:lstStyle/>
                    <a:p>
                      <a:endParaRPr lang="en-US"/>
                    </a:p>
                  </p:txBody>
                </p:sp>
                <p:sp>
                  <p:nvSpPr>
                    <p:cNvPr id="247" name="Graphic 4">
                      <a:extLst>
                        <a:ext uri="{FF2B5EF4-FFF2-40B4-BE49-F238E27FC236}">
                          <a16:creationId xmlns:a16="http://schemas.microsoft.com/office/drawing/2014/main" xmlns="" id="{D905997D-C3E7-4E1E-AE6E-A3F6EF62C98E}"/>
                        </a:ext>
                      </a:extLst>
                    </p:cNvPr>
                    <p:cNvSpPr/>
                    <p:nvPr/>
                  </p:nvSpPr>
                  <p:spPr>
                    <a:xfrm>
                      <a:off x="5094346" y="3357984"/>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0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0" y="59912"/>
                            <a:pt x="0" y="55132"/>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0"/>
                            <a:pt x="29146" y="8250"/>
                          </a:cubicBezTo>
                          <a:cubicBezTo>
                            <a:pt x="23672" y="8250"/>
                            <a:pt x="17426" y="9947"/>
                            <a:pt x="10487" y="13339"/>
                          </a:cubicBezTo>
                          <a:lnTo>
                            <a:pt x="7402" y="5706"/>
                          </a:lnTo>
                          <a:cubicBezTo>
                            <a:pt x="10641" y="3932"/>
                            <a:pt x="14188" y="2544"/>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5961"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48" name="Graphic 4">
                      <a:extLst>
                        <a:ext uri="{FF2B5EF4-FFF2-40B4-BE49-F238E27FC236}">
                          <a16:creationId xmlns:a16="http://schemas.microsoft.com/office/drawing/2014/main" xmlns="" id="{6628DD14-E85F-472B-A8E7-8AFAD1357565}"/>
                        </a:ext>
                      </a:extLst>
                    </p:cNvPr>
                    <p:cNvSpPr/>
                    <p:nvPr/>
                  </p:nvSpPr>
                  <p:spPr>
                    <a:xfrm>
                      <a:off x="5167907" y="3331382"/>
                      <a:ext cx="10023" cy="93762"/>
                    </a:xfrm>
                    <a:custGeom>
                      <a:avLst/>
                      <a:gdLst>
                        <a:gd name="connsiteX0" fmla="*/ 10024 w 10023"/>
                        <a:gd name="connsiteY0" fmla="*/ 93762 h 93762"/>
                        <a:gd name="connsiteX1" fmla="*/ 0 w 10023"/>
                        <a:gd name="connsiteY1" fmla="*/ 93762 h 93762"/>
                        <a:gd name="connsiteX2" fmla="*/ 0 w 10023"/>
                        <a:gd name="connsiteY2" fmla="*/ 0 h 93762"/>
                        <a:gd name="connsiteX3" fmla="*/ 10024 w 10023"/>
                        <a:gd name="connsiteY3" fmla="*/ 0 h 93762"/>
                        <a:gd name="connsiteX4" fmla="*/ 10024 w 10023"/>
                        <a:gd name="connsiteY4" fmla="*/ 93762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2"/>
                          </a:moveTo>
                          <a:lnTo>
                            <a:pt x="0" y="93762"/>
                          </a:lnTo>
                          <a:lnTo>
                            <a:pt x="0" y="0"/>
                          </a:lnTo>
                          <a:lnTo>
                            <a:pt x="10024" y="0"/>
                          </a:lnTo>
                          <a:lnTo>
                            <a:pt x="10024" y="93762"/>
                          </a:lnTo>
                          <a:close/>
                        </a:path>
                      </a:pathLst>
                    </a:custGeom>
                    <a:solidFill>
                      <a:srgbClr val="FFFFFF"/>
                    </a:solidFill>
                    <a:ln w="7706" cap="flat">
                      <a:noFill/>
                      <a:prstDash val="solid"/>
                      <a:miter/>
                    </a:ln>
                  </p:spPr>
                  <p:txBody>
                    <a:bodyPr rtlCol="0" anchor="ctr"/>
                    <a:lstStyle/>
                    <a:p>
                      <a:endParaRPr lang="en-US"/>
                    </a:p>
                  </p:txBody>
                </p:sp>
                <p:sp>
                  <p:nvSpPr>
                    <p:cNvPr id="249" name="Graphic 4">
                      <a:extLst>
                        <a:ext uri="{FF2B5EF4-FFF2-40B4-BE49-F238E27FC236}">
                          <a16:creationId xmlns:a16="http://schemas.microsoft.com/office/drawing/2014/main" xmlns="" id="{E542C569-1566-4926-95B6-AE0756015C02}"/>
                        </a:ext>
                      </a:extLst>
                    </p:cNvPr>
                    <p:cNvSpPr/>
                    <p:nvPr/>
                  </p:nvSpPr>
                  <p:spPr>
                    <a:xfrm>
                      <a:off x="4677582" y="3466705"/>
                      <a:ext cx="81039" cy="90678"/>
                    </a:xfrm>
                    <a:custGeom>
                      <a:avLst/>
                      <a:gdLst>
                        <a:gd name="connsiteX0" fmla="*/ 81039 w 81039"/>
                        <a:gd name="connsiteY0" fmla="*/ 45339 h 90678"/>
                        <a:gd name="connsiteX1" fmla="*/ 70322 w 81039"/>
                        <a:gd name="connsiteY1" fmla="*/ 78572 h 90678"/>
                        <a:gd name="connsiteX2" fmla="*/ 40558 w 81039"/>
                        <a:gd name="connsiteY2" fmla="*/ 90678 h 90678"/>
                        <a:gd name="connsiteX3" fmla="*/ 10564 w 81039"/>
                        <a:gd name="connsiteY3" fmla="*/ 78803 h 90678"/>
                        <a:gd name="connsiteX4" fmla="*/ 0 w 81039"/>
                        <a:gd name="connsiteY4" fmla="*/ 45185 h 90678"/>
                        <a:gd name="connsiteX5" fmla="*/ 10641 w 81039"/>
                        <a:gd name="connsiteY5" fmla="*/ 11874 h 90678"/>
                        <a:gd name="connsiteX6" fmla="*/ 40790 w 81039"/>
                        <a:gd name="connsiteY6" fmla="*/ 0 h 90678"/>
                        <a:gd name="connsiteX7" fmla="*/ 70399 w 81039"/>
                        <a:gd name="connsiteY7" fmla="*/ 12029 h 90678"/>
                        <a:gd name="connsiteX8" fmla="*/ 81039 w 81039"/>
                        <a:gd name="connsiteY8" fmla="*/ 45339 h 90678"/>
                        <a:gd name="connsiteX9" fmla="*/ 10872 w 81039"/>
                        <a:gd name="connsiteY9" fmla="*/ 45339 h 90678"/>
                        <a:gd name="connsiteX10" fmla="*/ 18506 w 81039"/>
                        <a:gd name="connsiteY10" fmla="*/ 72480 h 90678"/>
                        <a:gd name="connsiteX11" fmla="*/ 40635 w 81039"/>
                        <a:gd name="connsiteY11" fmla="*/ 81733 h 90678"/>
                        <a:gd name="connsiteX12" fmla="*/ 62765 w 81039"/>
                        <a:gd name="connsiteY12" fmla="*/ 72480 h 90678"/>
                        <a:gd name="connsiteX13" fmla="*/ 70244 w 81039"/>
                        <a:gd name="connsiteY13" fmla="*/ 45339 h 90678"/>
                        <a:gd name="connsiteX14" fmla="*/ 62842 w 81039"/>
                        <a:gd name="connsiteY14" fmla="*/ 18351 h 90678"/>
                        <a:gd name="connsiteX15" fmla="*/ 40790 w 81039"/>
                        <a:gd name="connsiteY15" fmla="*/ 9176 h 90678"/>
                        <a:gd name="connsiteX16" fmla="*/ 18506 w 81039"/>
                        <a:gd name="connsiteY16" fmla="*/ 18428 h 90678"/>
                        <a:gd name="connsiteX17" fmla="*/ 10872 w 81039"/>
                        <a:gd name="connsiteY17" fmla="*/ 45339 h 9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039" h="90678">
                          <a:moveTo>
                            <a:pt x="81039" y="45339"/>
                          </a:moveTo>
                          <a:cubicBezTo>
                            <a:pt x="81039" y="59449"/>
                            <a:pt x="77493" y="70553"/>
                            <a:pt x="70322" y="78572"/>
                          </a:cubicBezTo>
                          <a:cubicBezTo>
                            <a:pt x="63228" y="86668"/>
                            <a:pt x="53281" y="90678"/>
                            <a:pt x="40558" y="90678"/>
                          </a:cubicBezTo>
                          <a:cubicBezTo>
                            <a:pt x="27604" y="90678"/>
                            <a:pt x="17580" y="86746"/>
                            <a:pt x="10564" y="78803"/>
                          </a:cubicBezTo>
                          <a:cubicBezTo>
                            <a:pt x="3547" y="70861"/>
                            <a:pt x="0" y="59681"/>
                            <a:pt x="0" y="45185"/>
                          </a:cubicBezTo>
                          <a:cubicBezTo>
                            <a:pt x="0" y="30843"/>
                            <a:pt x="3547" y="19739"/>
                            <a:pt x="10641" y="11874"/>
                          </a:cubicBezTo>
                          <a:cubicBezTo>
                            <a:pt x="17735" y="4009"/>
                            <a:pt x="27759" y="0"/>
                            <a:pt x="40790" y="0"/>
                          </a:cubicBezTo>
                          <a:cubicBezTo>
                            <a:pt x="53435" y="0"/>
                            <a:pt x="63305" y="4009"/>
                            <a:pt x="70399" y="12029"/>
                          </a:cubicBezTo>
                          <a:cubicBezTo>
                            <a:pt x="77493" y="20048"/>
                            <a:pt x="81039" y="31228"/>
                            <a:pt x="81039" y="45339"/>
                          </a:cubicBezTo>
                          <a:close/>
                          <a:moveTo>
                            <a:pt x="10872" y="45339"/>
                          </a:moveTo>
                          <a:cubicBezTo>
                            <a:pt x="10872" y="57291"/>
                            <a:pt x="13417" y="66312"/>
                            <a:pt x="18506" y="72480"/>
                          </a:cubicBezTo>
                          <a:cubicBezTo>
                            <a:pt x="23595" y="78649"/>
                            <a:pt x="30997" y="81733"/>
                            <a:pt x="40635" y="81733"/>
                          </a:cubicBezTo>
                          <a:cubicBezTo>
                            <a:pt x="50428" y="81733"/>
                            <a:pt x="57753" y="78649"/>
                            <a:pt x="62765" y="72480"/>
                          </a:cubicBezTo>
                          <a:cubicBezTo>
                            <a:pt x="67777" y="66312"/>
                            <a:pt x="70244" y="57291"/>
                            <a:pt x="70244" y="45339"/>
                          </a:cubicBezTo>
                          <a:cubicBezTo>
                            <a:pt x="70244" y="33464"/>
                            <a:pt x="67777" y="24520"/>
                            <a:pt x="62842" y="18351"/>
                          </a:cubicBezTo>
                          <a:cubicBezTo>
                            <a:pt x="57907" y="12260"/>
                            <a:pt x="50505" y="9176"/>
                            <a:pt x="40790" y="9176"/>
                          </a:cubicBezTo>
                          <a:cubicBezTo>
                            <a:pt x="30997" y="9176"/>
                            <a:pt x="23595" y="12260"/>
                            <a:pt x="18506" y="18428"/>
                          </a:cubicBezTo>
                          <a:cubicBezTo>
                            <a:pt x="13417" y="24674"/>
                            <a:pt x="10872" y="33619"/>
                            <a:pt x="10872" y="45339"/>
                          </a:cubicBezTo>
                          <a:close/>
                        </a:path>
                      </a:pathLst>
                    </a:custGeom>
                    <a:solidFill>
                      <a:srgbClr val="FFFFFF"/>
                    </a:solidFill>
                    <a:ln w="7706" cap="flat">
                      <a:noFill/>
                      <a:prstDash val="solid"/>
                      <a:miter/>
                    </a:ln>
                  </p:spPr>
                  <p:txBody>
                    <a:bodyPr rtlCol="0" anchor="ctr"/>
                    <a:lstStyle/>
                    <a:p>
                      <a:endParaRPr lang="en-US"/>
                    </a:p>
                  </p:txBody>
                </p:sp>
                <p:sp>
                  <p:nvSpPr>
                    <p:cNvPr id="250" name="Graphic 4">
                      <a:extLst>
                        <a:ext uri="{FF2B5EF4-FFF2-40B4-BE49-F238E27FC236}">
                          <a16:creationId xmlns:a16="http://schemas.microsoft.com/office/drawing/2014/main" xmlns="" id="{BA9BD7A3-FDB9-4CA7-941A-27002B39DBC2}"/>
                        </a:ext>
                      </a:extLst>
                    </p:cNvPr>
                    <p:cNvSpPr/>
                    <p:nvPr/>
                  </p:nvSpPr>
                  <p:spPr>
                    <a:xfrm>
                      <a:off x="4776665" y="3488989"/>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0 w 38090"/>
                        <a:gd name="connsiteY9" fmla="*/ 1080 h 67083"/>
                        <a:gd name="connsiteX10" fmla="*/ 9407 w 38090"/>
                        <a:gd name="connsiteY10" fmla="*/ 13340 h 67083"/>
                        <a:gd name="connsiteX11" fmla="*/ 9870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4" y="9330"/>
                            <a:pt x="31537" y="9022"/>
                            <a:pt x="29455" y="9022"/>
                          </a:cubicBezTo>
                          <a:cubicBezTo>
                            <a:pt x="24134" y="9022"/>
                            <a:pt x="19508" y="11181"/>
                            <a:pt x="15730" y="15499"/>
                          </a:cubicBezTo>
                          <a:cubicBezTo>
                            <a:pt x="11952" y="19817"/>
                            <a:pt x="10024" y="25214"/>
                            <a:pt x="10024" y="31691"/>
                          </a:cubicBezTo>
                          <a:lnTo>
                            <a:pt x="10024" y="67083"/>
                          </a:lnTo>
                          <a:lnTo>
                            <a:pt x="0" y="67083"/>
                          </a:lnTo>
                          <a:lnTo>
                            <a:pt x="0" y="1080"/>
                          </a:lnTo>
                          <a:lnTo>
                            <a:pt x="8250" y="1080"/>
                          </a:lnTo>
                          <a:lnTo>
                            <a:pt x="9407" y="13340"/>
                          </a:lnTo>
                          <a:lnTo>
                            <a:pt x="9870" y="13340"/>
                          </a:lnTo>
                          <a:cubicBezTo>
                            <a:pt x="12337" y="9022"/>
                            <a:pt x="15267"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endParaRPr lang="en-US"/>
                    </a:p>
                  </p:txBody>
                </p:sp>
                <p:sp>
                  <p:nvSpPr>
                    <p:cNvPr id="251" name="Graphic 4">
                      <a:extLst>
                        <a:ext uri="{FF2B5EF4-FFF2-40B4-BE49-F238E27FC236}">
                          <a16:creationId xmlns:a16="http://schemas.microsoft.com/office/drawing/2014/main" xmlns="" id="{D5383F5C-3F9D-41B3-8698-9AD34EF47F4F}"/>
                        </a:ext>
                      </a:extLst>
                    </p:cNvPr>
                    <p:cNvSpPr/>
                    <p:nvPr/>
                  </p:nvSpPr>
                  <p:spPr>
                    <a:xfrm>
                      <a:off x="4826322" y="3465703"/>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52" name="Graphic 4">
                      <a:extLst>
                        <a:ext uri="{FF2B5EF4-FFF2-40B4-BE49-F238E27FC236}">
                          <a16:creationId xmlns:a16="http://schemas.microsoft.com/office/drawing/2014/main" xmlns="" id="{65174D77-A054-4272-BD83-064F231CFEBF}"/>
                        </a:ext>
                      </a:extLst>
                    </p:cNvPr>
                    <p:cNvSpPr/>
                    <p:nvPr/>
                  </p:nvSpPr>
                  <p:spPr>
                    <a:xfrm>
                      <a:off x="4854620" y="3488989"/>
                      <a:ext cx="55902" cy="68470"/>
                    </a:xfrm>
                    <a:custGeom>
                      <a:avLst/>
                      <a:gdLst>
                        <a:gd name="connsiteX0" fmla="*/ 31614 w 55902"/>
                        <a:gd name="connsiteY0" fmla="*/ 68471 h 68470"/>
                        <a:gd name="connsiteX1" fmla="*/ 8482 w 55902"/>
                        <a:gd name="connsiteY1" fmla="*/ 59527 h 68470"/>
                        <a:gd name="connsiteX2" fmla="*/ 0 w 55902"/>
                        <a:gd name="connsiteY2" fmla="*/ 34775 h 68470"/>
                        <a:gd name="connsiteX3" fmla="*/ 7865 w 55902"/>
                        <a:gd name="connsiteY3" fmla="*/ 9407 h 68470"/>
                        <a:gd name="connsiteX4" fmla="*/ 28992 w 55902"/>
                        <a:gd name="connsiteY4" fmla="*/ 0 h 68470"/>
                        <a:gd name="connsiteX5" fmla="*/ 48655 w 55902"/>
                        <a:gd name="connsiteY5" fmla="*/ 8173 h 68470"/>
                        <a:gd name="connsiteX6" fmla="*/ 55903 w 55902"/>
                        <a:gd name="connsiteY6" fmla="*/ 29686 h 68470"/>
                        <a:gd name="connsiteX7" fmla="*/ 55903 w 55902"/>
                        <a:gd name="connsiteY7" fmla="*/ 36009 h 68470"/>
                        <a:gd name="connsiteX8" fmla="*/ 10410 w 55902"/>
                        <a:gd name="connsiteY8" fmla="*/ 36009 h 68470"/>
                        <a:gd name="connsiteX9" fmla="*/ 16270 w 55902"/>
                        <a:gd name="connsiteY9" fmla="*/ 53667 h 68470"/>
                        <a:gd name="connsiteX10" fmla="*/ 31999 w 55902"/>
                        <a:gd name="connsiteY10" fmla="*/ 59681 h 68470"/>
                        <a:gd name="connsiteX11" fmla="*/ 53050 w 55902"/>
                        <a:gd name="connsiteY11" fmla="*/ 55209 h 68470"/>
                        <a:gd name="connsiteX12" fmla="*/ 53050 w 55902"/>
                        <a:gd name="connsiteY12" fmla="*/ 64153 h 68470"/>
                        <a:gd name="connsiteX13" fmla="*/ 43026 w 55902"/>
                        <a:gd name="connsiteY13" fmla="*/ 67469 h 68470"/>
                        <a:gd name="connsiteX14" fmla="*/ 31614 w 55902"/>
                        <a:gd name="connsiteY14" fmla="*/ 68471 h 68470"/>
                        <a:gd name="connsiteX15" fmla="*/ 28915 w 55902"/>
                        <a:gd name="connsiteY15" fmla="*/ 8405 h 68470"/>
                        <a:gd name="connsiteX16" fmla="*/ 16270 w 55902"/>
                        <a:gd name="connsiteY16" fmla="*/ 13571 h 68470"/>
                        <a:gd name="connsiteX17" fmla="*/ 10718 w 55902"/>
                        <a:gd name="connsiteY17" fmla="*/ 27913 h 68470"/>
                        <a:gd name="connsiteX18" fmla="*/ 45262 w 55902"/>
                        <a:gd name="connsiteY18" fmla="*/ 27913 h 68470"/>
                        <a:gd name="connsiteX19" fmla="*/ 41021 w 55902"/>
                        <a:gd name="connsiteY19" fmla="*/ 13417 h 68470"/>
                        <a:gd name="connsiteX20" fmla="*/ 28915 w 55902"/>
                        <a:gd name="connsiteY20" fmla="*/ 8405 h 6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0">
                          <a:moveTo>
                            <a:pt x="31614" y="68471"/>
                          </a:moveTo>
                          <a:cubicBezTo>
                            <a:pt x="21821" y="68471"/>
                            <a:pt x="14188" y="65464"/>
                            <a:pt x="8482" y="59527"/>
                          </a:cubicBezTo>
                          <a:cubicBezTo>
                            <a:pt x="2853" y="53589"/>
                            <a:pt x="0" y="45339"/>
                            <a:pt x="0" y="34775"/>
                          </a:cubicBezTo>
                          <a:cubicBezTo>
                            <a:pt x="0" y="24135"/>
                            <a:pt x="2622" y="15653"/>
                            <a:pt x="7865" y="9407"/>
                          </a:cubicBezTo>
                          <a:cubicBezTo>
                            <a:pt x="13108" y="3161"/>
                            <a:pt x="20125" y="0"/>
                            <a:pt x="28992" y="0"/>
                          </a:cubicBezTo>
                          <a:cubicBezTo>
                            <a:pt x="37243" y="0"/>
                            <a:pt x="43797" y="2699"/>
                            <a:pt x="48655" y="8173"/>
                          </a:cubicBezTo>
                          <a:cubicBezTo>
                            <a:pt x="53512" y="13648"/>
                            <a:pt x="55903" y="20819"/>
                            <a:pt x="55903" y="29686"/>
                          </a:cubicBezTo>
                          <a:lnTo>
                            <a:pt x="55903" y="36009"/>
                          </a:lnTo>
                          <a:lnTo>
                            <a:pt x="10410" y="36009"/>
                          </a:lnTo>
                          <a:cubicBezTo>
                            <a:pt x="10641" y="43720"/>
                            <a:pt x="12569" y="49657"/>
                            <a:pt x="16270"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53" name="Graphic 4">
                      <a:extLst>
                        <a:ext uri="{FF2B5EF4-FFF2-40B4-BE49-F238E27FC236}">
                          <a16:creationId xmlns:a16="http://schemas.microsoft.com/office/drawing/2014/main" xmlns="" id="{FD3097E5-A89C-484E-BD5D-6BA91FDCCEF5}"/>
                        </a:ext>
                      </a:extLst>
                    </p:cNvPr>
                    <p:cNvSpPr/>
                    <p:nvPr/>
                  </p:nvSpPr>
                  <p:spPr>
                    <a:xfrm>
                      <a:off x="4927564" y="3488989"/>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5"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54" name="Graphic 4">
                      <a:extLst>
                        <a:ext uri="{FF2B5EF4-FFF2-40B4-BE49-F238E27FC236}">
                          <a16:creationId xmlns:a16="http://schemas.microsoft.com/office/drawing/2014/main" xmlns="" id="{ED297C6D-935F-4F50-9C24-6783D1D3C5BE}"/>
                        </a:ext>
                      </a:extLst>
                    </p:cNvPr>
                    <p:cNvSpPr/>
                    <p:nvPr/>
                  </p:nvSpPr>
                  <p:spPr>
                    <a:xfrm>
                      <a:off x="4994570" y="3474955"/>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55" name="Graphic 4">
                      <a:extLst>
                        <a:ext uri="{FF2B5EF4-FFF2-40B4-BE49-F238E27FC236}">
                          <a16:creationId xmlns:a16="http://schemas.microsoft.com/office/drawing/2014/main" xmlns="" id="{77D3CAA5-834F-4F42-8595-D3E1357AF5A1}"/>
                        </a:ext>
                      </a:extLst>
                    </p:cNvPr>
                    <p:cNvSpPr/>
                    <p:nvPr/>
                  </p:nvSpPr>
                  <p:spPr>
                    <a:xfrm>
                      <a:off x="5041914" y="3489066"/>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0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4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0 h 68393"/>
                        <a:gd name="connsiteX28" fmla="*/ 22978 w 52972"/>
                        <a:gd name="connsiteY28" fmla="*/ 6014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0" y="59912"/>
                            <a:pt x="0" y="55132"/>
                            <a:pt x="0" y="48886"/>
                          </a:cubicBezTo>
                          <a:cubicBezTo>
                            <a:pt x="0" y="35547"/>
                            <a:pt x="10641" y="28530"/>
                            <a:pt x="31999" y="27913"/>
                          </a:cubicBezTo>
                          <a:lnTo>
                            <a:pt x="43180" y="27527"/>
                          </a:lnTo>
                          <a:lnTo>
                            <a:pt x="43180" y="23440"/>
                          </a:lnTo>
                          <a:cubicBezTo>
                            <a:pt x="43180" y="18274"/>
                            <a:pt x="42100" y="14419"/>
                            <a:pt x="39864" y="11952"/>
                          </a:cubicBezTo>
                          <a:cubicBezTo>
                            <a:pt x="37628" y="9484"/>
                            <a:pt x="34081" y="8250"/>
                            <a:pt x="29146" y="8250"/>
                          </a:cubicBezTo>
                          <a:cubicBezTo>
                            <a:pt x="23672" y="8250"/>
                            <a:pt x="17426" y="9947"/>
                            <a:pt x="10486" y="13339"/>
                          </a:cubicBezTo>
                          <a:lnTo>
                            <a:pt x="7402" y="5706"/>
                          </a:lnTo>
                          <a:cubicBezTo>
                            <a:pt x="10641" y="3932"/>
                            <a:pt x="14188" y="2544"/>
                            <a:pt x="18120" y="1542"/>
                          </a:cubicBezTo>
                          <a:cubicBezTo>
                            <a:pt x="21976" y="540"/>
                            <a:pt x="25908" y="0"/>
                            <a:pt x="29763" y="0"/>
                          </a:cubicBezTo>
                          <a:cubicBezTo>
                            <a:pt x="37628" y="0"/>
                            <a:pt x="43488" y="1773"/>
                            <a:pt x="47267" y="5243"/>
                          </a:cubicBezTo>
                          <a:cubicBezTo>
                            <a:pt x="51045" y="8713"/>
                            <a:pt x="52973" y="14342"/>
                            <a:pt x="52973" y="22053"/>
                          </a:cubicBezTo>
                          <a:lnTo>
                            <a:pt x="52973" y="67083"/>
                          </a:lnTo>
                          <a:lnTo>
                            <a:pt x="45570" y="67083"/>
                          </a:lnTo>
                          <a:close/>
                          <a:moveTo>
                            <a:pt x="22978" y="60144"/>
                          </a:moveTo>
                          <a:cubicBezTo>
                            <a:pt x="29223" y="60144"/>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0"/>
                          </a:cubicBezTo>
                          <a:cubicBezTo>
                            <a:pt x="15961" y="59141"/>
                            <a:pt x="18968" y="60144"/>
                            <a:pt x="22978" y="60144"/>
                          </a:cubicBezTo>
                          <a:close/>
                        </a:path>
                      </a:pathLst>
                    </a:custGeom>
                    <a:solidFill>
                      <a:srgbClr val="FFFFFF"/>
                    </a:solidFill>
                    <a:ln w="7706" cap="flat">
                      <a:noFill/>
                      <a:prstDash val="solid"/>
                      <a:miter/>
                    </a:ln>
                  </p:spPr>
                  <p:txBody>
                    <a:bodyPr rtlCol="0" anchor="ctr"/>
                    <a:lstStyle/>
                    <a:p>
                      <a:endParaRPr lang="en-US"/>
                    </a:p>
                  </p:txBody>
                </p:sp>
                <p:sp>
                  <p:nvSpPr>
                    <p:cNvPr id="256" name="Graphic 4">
                      <a:extLst>
                        <a:ext uri="{FF2B5EF4-FFF2-40B4-BE49-F238E27FC236}">
                          <a16:creationId xmlns:a16="http://schemas.microsoft.com/office/drawing/2014/main" xmlns="" id="{C23BC878-1ACD-46E2-B10F-2158C9C2C525}"/>
                        </a:ext>
                      </a:extLst>
                    </p:cNvPr>
                    <p:cNvSpPr/>
                    <p:nvPr/>
                  </p:nvSpPr>
                  <p:spPr>
                    <a:xfrm>
                      <a:off x="5106683" y="3474955"/>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833" y="74254"/>
                            <a:pt x="30072" y="74254"/>
                          </a:cubicBezTo>
                          <a:close/>
                        </a:path>
                      </a:pathLst>
                    </a:custGeom>
                    <a:solidFill>
                      <a:srgbClr val="FFFFFF"/>
                    </a:solidFill>
                    <a:ln w="7706" cap="flat">
                      <a:noFill/>
                      <a:prstDash val="solid"/>
                      <a:miter/>
                    </a:ln>
                  </p:spPr>
                  <p:txBody>
                    <a:bodyPr rtlCol="0" anchor="ctr"/>
                    <a:lstStyle/>
                    <a:p>
                      <a:endParaRPr lang="en-US"/>
                    </a:p>
                  </p:txBody>
                </p:sp>
                <p:sp>
                  <p:nvSpPr>
                    <p:cNvPr id="257" name="Graphic 4">
                      <a:extLst>
                        <a:ext uri="{FF2B5EF4-FFF2-40B4-BE49-F238E27FC236}">
                          <a16:creationId xmlns:a16="http://schemas.microsoft.com/office/drawing/2014/main" xmlns="" id="{609F3D80-929E-431C-9D02-928F0C3F9C42}"/>
                        </a:ext>
                      </a:extLst>
                    </p:cNvPr>
                    <p:cNvSpPr/>
                    <p:nvPr/>
                  </p:nvSpPr>
                  <p:spPr>
                    <a:xfrm>
                      <a:off x="5158191" y="3465703"/>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58" name="Graphic 4">
                      <a:extLst>
                        <a:ext uri="{FF2B5EF4-FFF2-40B4-BE49-F238E27FC236}">
                          <a16:creationId xmlns:a16="http://schemas.microsoft.com/office/drawing/2014/main" xmlns="" id="{1BC1EB84-301E-483B-B546-D147F8D00E7A}"/>
                        </a:ext>
                      </a:extLst>
                    </p:cNvPr>
                    <p:cNvSpPr/>
                    <p:nvPr/>
                  </p:nvSpPr>
                  <p:spPr>
                    <a:xfrm>
                      <a:off x="5186566" y="3488989"/>
                      <a:ext cx="60606" cy="68470"/>
                    </a:xfrm>
                    <a:custGeom>
                      <a:avLst/>
                      <a:gdLst>
                        <a:gd name="connsiteX0" fmla="*/ 60606 w 60606"/>
                        <a:gd name="connsiteY0" fmla="*/ 34159 h 68470"/>
                        <a:gd name="connsiteX1" fmla="*/ 52510 w 60606"/>
                        <a:gd name="connsiteY1" fmla="*/ 59372 h 68470"/>
                        <a:gd name="connsiteX2" fmla="*/ 30072 w 60606"/>
                        <a:gd name="connsiteY2" fmla="*/ 68471 h 68470"/>
                        <a:gd name="connsiteX3" fmla="*/ 14342 w 60606"/>
                        <a:gd name="connsiteY3" fmla="*/ 64307 h 68470"/>
                        <a:gd name="connsiteX4" fmla="*/ 3701 w 60606"/>
                        <a:gd name="connsiteY4" fmla="*/ 52356 h 68470"/>
                        <a:gd name="connsiteX5" fmla="*/ 0 w 60606"/>
                        <a:gd name="connsiteY5" fmla="*/ 34159 h 68470"/>
                        <a:gd name="connsiteX6" fmla="*/ 8096 w 60606"/>
                        <a:gd name="connsiteY6" fmla="*/ 9022 h 68470"/>
                        <a:gd name="connsiteX7" fmla="*/ 30535 w 60606"/>
                        <a:gd name="connsiteY7" fmla="*/ 0 h 68470"/>
                        <a:gd name="connsiteX8" fmla="*/ 52587 w 60606"/>
                        <a:gd name="connsiteY8" fmla="*/ 9253 h 68470"/>
                        <a:gd name="connsiteX9" fmla="*/ 60606 w 60606"/>
                        <a:gd name="connsiteY9" fmla="*/ 34159 h 68470"/>
                        <a:gd name="connsiteX10" fmla="*/ 10333 w 60606"/>
                        <a:gd name="connsiteY10" fmla="*/ 34159 h 68470"/>
                        <a:gd name="connsiteX11" fmla="*/ 15421 w 60606"/>
                        <a:gd name="connsiteY11" fmla="*/ 53435 h 68470"/>
                        <a:gd name="connsiteX12" fmla="*/ 30303 w 60606"/>
                        <a:gd name="connsiteY12" fmla="*/ 60067 h 68470"/>
                        <a:gd name="connsiteX13" fmla="*/ 45185 w 60606"/>
                        <a:gd name="connsiteY13" fmla="*/ 53435 h 68470"/>
                        <a:gd name="connsiteX14" fmla="*/ 50274 w 60606"/>
                        <a:gd name="connsiteY14" fmla="*/ 34159 h 68470"/>
                        <a:gd name="connsiteX15" fmla="*/ 45185 w 60606"/>
                        <a:gd name="connsiteY15" fmla="*/ 15036 h 68470"/>
                        <a:gd name="connsiteX16" fmla="*/ 30149 w 60606"/>
                        <a:gd name="connsiteY16" fmla="*/ 8482 h 68470"/>
                        <a:gd name="connsiteX17" fmla="*/ 15344 w 60606"/>
                        <a:gd name="connsiteY17" fmla="*/ 14959 h 68470"/>
                        <a:gd name="connsiteX18" fmla="*/ 10333 w 60606"/>
                        <a:gd name="connsiteY18" fmla="*/ 34159 h 6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0">
                          <a:moveTo>
                            <a:pt x="60606" y="34159"/>
                          </a:moveTo>
                          <a:cubicBezTo>
                            <a:pt x="60606" y="44953"/>
                            <a:pt x="57908" y="53358"/>
                            <a:pt x="52510" y="59372"/>
                          </a:cubicBezTo>
                          <a:cubicBezTo>
                            <a:pt x="47113" y="65387"/>
                            <a:pt x="39633" y="68471"/>
                            <a:pt x="30072" y="68471"/>
                          </a:cubicBezTo>
                          <a:cubicBezTo>
                            <a:pt x="24135" y="68471"/>
                            <a:pt x="18891" y="67083"/>
                            <a:pt x="14342" y="64307"/>
                          </a:cubicBezTo>
                          <a:cubicBezTo>
                            <a:pt x="9793" y="61532"/>
                            <a:pt x="6246" y="57522"/>
                            <a:pt x="3701" y="52356"/>
                          </a:cubicBezTo>
                          <a:cubicBezTo>
                            <a:pt x="1234" y="47190"/>
                            <a:pt x="0" y="41098"/>
                            <a:pt x="0" y="34159"/>
                          </a:cubicBezTo>
                          <a:cubicBezTo>
                            <a:pt x="0" y="23363"/>
                            <a:pt x="2699" y="15036"/>
                            <a:pt x="8096" y="9022"/>
                          </a:cubicBezTo>
                          <a:cubicBezTo>
                            <a:pt x="13494" y="3007"/>
                            <a:pt x="20973" y="0"/>
                            <a:pt x="30535" y="0"/>
                          </a:cubicBezTo>
                          <a:cubicBezTo>
                            <a:pt x="39787" y="0"/>
                            <a:pt x="47113" y="3084"/>
                            <a:pt x="52587" y="9253"/>
                          </a:cubicBezTo>
                          <a:cubicBezTo>
                            <a:pt x="57908" y="15344"/>
                            <a:pt x="60606" y="23672"/>
                            <a:pt x="60606" y="34159"/>
                          </a:cubicBezTo>
                          <a:close/>
                          <a:moveTo>
                            <a:pt x="10333" y="34159"/>
                          </a:moveTo>
                          <a:cubicBezTo>
                            <a:pt x="10333" y="42563"/>
                            <a:pt x="12029" y="49040"/>
                            <a:pt x="15421" y="53435"/>
                          </a:cubicBezTo>
                          <a:cubicBezTo>
                            <a:pt x="18814" y="57831"/>
                            <a:pt x="23749" y="60067"/>
                            <a:pt x="30303" y="60067"/>
                          </a:cubicBezTo>
                          <a:cubicBezTo>
                            <a:pt x="36857" y="60067"/>
                            <a:pt x="41792" y="57831"/>
                            <a:pt x="45185" y="53435"/>
                          </a:cubicBezTo>
                          <a:cubicBezTo>
                            <a:pt x="48578" y="49040"/>
                            <a:pt x="50274" y="42563"/>
                            <a:pt x="50274" y="34159"/>
                          </a:cubicBezTo>
                          <a:cubicBezTo>
                            <a:pt x="50274" y="25754"/>
                            <a:pt x="48578" y="19354"/>
                            <a:pt x="45185" y="15036"/>
                          </a:cubicBezTo>
                          <a:cubicBezTo>
                            <a:pt x="41792" y="10641"/>
                            <a:pt x="36780" y="8482"/>
                            <a:pt x="30149" y="8482"/>
                          </a:cubicBezTo>
                          <a:cubicBezTo>
                            <a:pt x="23595" y="8482"/>
                            <a:pt x="18660" y="10641"/>
                            <a:pt x="15344" y="14959"/>
                          </a:cubicBezTo>
                          <a:cubicBezTo>
                            <a:pt x="12029" y="19277"/>
                            <a:pt x="10333" y="25677"/>
                            <a:pt x="10333" y="34159"/>
                          </a:cubicBezTo>
                          <a:close/>
                        </a:path>
                      </a:pathLst>
                    </a:custGeom>
                    <a:solidFill>
                      <a:srgbClr val="FFFFFF"/>
                    </a:solidFill>
                    <a:ln w="7706" cap="flat">
                      <a:noFill/>
                      <a:prstDash val="solid"/>
                      <a:miter/>
                    </a:ln>
                  </p:spPr>
                  <p:txBody>
                    <a:bodyPr rtlCol="0" anchor="ctr"/>
                    <a:lstStyle/>
                    <a:p>
                      <a:endParaRPr lang="en-US"/>
                    </a:p>
                  </p:txBody>
                </p:sp>
                <p:sp>
                  <p:nvSpPr>
                    <p:cNvPr id="259" name="Graphic 4">
                      <a:extLst>
                        <a:ext uri="{FF2B5EF4-FFF2-40B4-BE49-F238E27FC236}">
                          <a16:creationId xmlns:a16="http://schemas.microsoft.com/office/drawing/2014/main" xmlns="" id="{74BECB09-1ED7-4F1B-972E-2BFCFB27CE25}"/>
                        </a:ext>
                      </a:extLst>
                    </p:cNvPr>
                    <p:cNvSpPr/>
                    <p:nvPr/>
                  </p:nvSpPr>
                  <p:spPr>
                    <a:xfrm>
                      <a:off x="5264753" y="3488989"/>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5"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grpSp>
            </p:grpSp>
            <p:grpSp>
              <p:nvGrpSpPr>
                <p:cNvPr id="201" name="Graphic 4">
                  <a:extLst>
                    <a:ext uri="{FF2B5EF4-FFF2-40B4-BE49-F238E27FC236}">
                      <a16:creationId xmlns:a16="http://schemas.microsoft.com/office/drawing/2014/main" xmlns="" id="{5496EDEF-B860-4B85-ADDA-AECAEA69BDF1}"/>
                    </a:ext>
                  </a:extLst>
                </p:cNvPr>
                <p:cNvGrpSpPr/>
                <p:nvPr/>
              </p:nvGrpSpPr>
              <p:grpSpPr>
                <a:xfrm>
                  <a:off x="5023022" y="3969675"/>
                  <a:ext cx="526333" cy="385612"/>
                  <a:chOff x="5023022" y="3969675"/>
                  <a:chExt cx="526333" cy="385612"/>
                </a:xfrm>
                <a:solidFill>
                  <a:srgbClr val="FFFFFF"/>
                </a:solidFill>
              </p:grpSpPr>
              <p:sp>
                <p:nvSpPr>
                  <p:cNvPr id="219" name="Graphic 4">
                    <a:extLst>
                      <a:ext uri="{FF2B5EF4-FFF2-40B4-BE49-F238E27FC236}">
                        <a16:creationId xmlns:a16="http://schemas.microsoft.com/office/drawing/2014/main" xmlns="" id="{9FBCC308-CC0A-48DD-AD70-FCFB2E51C547}"/>
                      </a:ext>
                    </a:extLst>
                  </p:cNvPr>
                  <p:cNvSpPr/>
                  <p:nvPr/>
                </p:nvSpPr>
                <p:spPr>
                  <a:xfrm>
                    <a:off x="5103137" y="3975458"/>
                    <a:ext cx="87208" cy="88056"/>
                  </a:xfrm>
                  <a:custGeom>
                    <a:avLst/>
                    <a:gdLst>
                      <a:gd name="connsiteX0" fmla="*/ 39016 w 87208"/>
                      <a:gd name="connsiteY0" fmla="*/ 87980 h 88056"/>
                      <a:gd name="connsiteX1" fmla="*/ 9099 w 87208"/>
                      <a:gd name="connsiteY1" fmla="*/ 9947 h 88056"/>
                      <a:gd name="connsiteX2" fmla="*/ 8636 w 87208"/>
                      <a:gd name="connsiteY2" fmla="*/ 9947 h 88056"/>
                      <a:gd name="connsiteX3" fmla="*/ 9484 w 87208"/>
                      <a:gd name="connsiteY3" fmla="*/ 32000 h 88056"/>
                      <a:gd name="connsiteX4" fmla="*/ 9484 w 87208"/>
                      <a:gd name="connsiteY4" fmla="*/ 88056 h 88056"/>
                      <a:gd name="connsiteX5" fmla="*/ 0 w 87208"/>
                      <a:gd name="connsiteY5" fmla="*/ 88056 h 88056"/>
                      <a:gd name="connsiteX6" fmla="*/ 0 w 87208"/>
                      <a:gd name="connsiteY6" fmla="*/ 0 h 88056"/>
                      <a:gd name="connsiteX7" fmla="*/ 15421 w 87208"/>
                      <a:gd name="connsiteY7" fmla="*/ 0 h 88056"/>
                      <a:gd name="connsiteX8" fmla="*/ 43334 w 87208"/>
                      <a:gd name="connsiteY8" fmla="*/ 72635 h 88056"/>
                      <a:gd name="connsiteX9" fmla="*/ 43797 w 87208"/>
                      <a:gd name="connsiteY9" fmla="*/ 72635 h 88056"/>
                      <a:gd name="connsiteX10" fmla="*/ 71941 w 87208"/>
                      <a:gd name="connsiteY10" fmla="*/ 0 h 88056"/>
                      <a:gd name="connsiteX11" fmla="*/ 87208 w 87208"/>
                      <a:gd name="connsiteY11" fmla="*/ 0 h 88056"/>
                      <a:gd name="connsiteX12" fmla="*/ 87208 w 87208"/>
                      <a:gd name="connsiteY12" fmla="*/ 88056 h 88056"/>
                      <a:gd name="connsiteX13" fmla="*/ 76953 w 87208"/>
                      <a:gd name="connsiteY13" fmla="*/ 88056 h 88056"/>
                      <a:gd name="connsiteX14" fmla="*/ 76953 w 87208"/>
                      <a:gd name="connsiteY14" fmla="*/ 31305 h 88056"/>
                      <a:gd name="connsiteX15" fmla="*/ 77801 w 87208"/>
                      <a:gd name="connsiteY15" fmla="*/ 10101 h 88056"/>
                      <a:gd name="connsiteX16" fmla="*/ 77338 w 87208"/>
                      <a:gd name="connsiteY16" fmla="*/ 10101 h 88056"/>
                      <a:gd name="connsiteX17" fmla="*/ 47190 w 87208"/>
                      <a:gd name="connsiteY17" fmla="*/ 88056 h 88056"/>
                      <a:gd name="connsiteX18" fmla="*/ 39016 w 87208"/>
                      <a:gd name="connsiteY18"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208" h="88056">
                        <a:moveTo>
                          <a:pt x="39016" y="87980"/>
                        </a:moveTo>
                        <a:lnTo>
                          <a:pt x="9099" y="9947"/>
                        </a:lnTo>
                        <a:lnTo>
                          <a:pt x="8636" y="9947"/>
                        </a:lnTo>
                        <a:cubicBezTo>
                          <a:pt x="9176" y="16116"/>
                          <a:pt x="9484" y="23440"/>
                          <a:pt x="9484" y="32000"/>
                        </a:cubicBezTo>
                        <a:lnTo>
                          <a:pt x="9484" y="88056"/>
                        </a:lnTo>
                        <a:lnTo>
                          <a:pt x="0" y="88056"/>
                        </a:lnTo>
                        <a:lnTo>
                          <a:pt x="0" y="0"/>
                        </a:lnTo>
                        <a:lnTo>
                          <a:pt x="15421" y="0"/>
                        </a:lnTo>
                        <a:lnTo>
                          <a:pt x="43334" y="72635"/>
                        </a:lnTo>
                        <a:lnTo>
                          <a:pt x="43797" y="72635"/>
                        </a:lnTo>
                        <a:lnTo>
                          <a:pt x="71941" y="0"/>
                        </a:lnTo>
                        <a:lnTo>
                          <a:pt x="87208" y="0"/>
                        </a:lnTo>
                        <a:lnTo>
                          <a:pt x="87208" y="88056"/>
                        </a:lnTo>
                        <a:lnTo>
                          <a:pt x="76953" y="88056"/>
                        </a:lnTo>
                        <a:lnTo>
                          <a:pt x="76953" y="31305"/>
                        </a:lnTo>
                        <a:cubicBezTo>
                          <a:pt x="76953" y="24829"/>
                          <a:pt x="77261" y="17735"/>
                          <a:pt x="77801" y="10101"/>
                        </a:cubicBezTo>
                        <a:lnTo>
                          <a:pt x="77338" y="10101"/>
                        </a:lnTo>
                        <a:lnTo>
                          <a:pt x="47190" y="88056"/>
                        </a:lnTo>
                        <a:lnTo>
                          <a:pt x="39016" y="88056"/>
                        </a:lnTo>
                        <a:close/>
                      </a:path>
                    </a:pathLst>
                  </a:custGeom>
                  <a:solidFill>
                    <a:srgbClr val="FFFFFF"/>
                  </a:solidFill>
                  <a:ln w="7706" cap="flat">
                    <a:noFill/>
                    <a:prstDash val="solid"/>
                    <a:miter/>
                  </a:ln>
                </p:spPr>
                <p:txBody>
                  <a:bodyPr rtlCol="0" anchor="ctr"/>
                  <a:lstStyle/>
                  <a:p>
                    <a:endParaRPr lang="en-US"/>
                  </a:p>
                </p:txBody>
              </p:sp>
              <p:sp>
                <p:nvSpPr>
                  <p:cNvPr id="220" name="Graphic 4">
                    <a:extLst>
                      <a:ext uri="{FF2B5EF4-FFF2-40B4-BE49-F238E27FC236}">
                        <a16:creationId xmlns:a16="http://schemas.microsoft.com/office/drawing/2014/main" xmlns="" id="{A47F1CA0-42C4-402E-9DA8-8A8DB96EC52C}"/>
                      </a:ext>
                    </a:extLst>
                  </p:cNvPr>
                  <p:cNvSpPr/>
                  <p:nvPr/>
                </p:nvSpPr>
                <p:spPr>
                  <a:xfrm>
                    <a:off x="5209313" y="3996200"/>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512" y="13648"/>
                          <a:pt x="55903" y="20819"/>
                          <a:pt x="55903" y="29686"/>
                        </a:cubicBezTo>
                        <a:lnTo>
                          <a:pt x="55903" y="36009"/>
                        </a:lnTo>
                        <a:lnTo>
                          <a:pt x="10410" y="36009"/>
                        </a:lnTo>
                        <a:cubicBezTo>
                          <a:pt x="10641" y="43720"/>
                          <a:pt x="12569" y="49657"/>
                          <a:pt x="16270"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024"/>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21" name="Graphic 4">
                    <a:extLst>
                      <a:ext uri="{FF2B5EF4-FFF2-40B4-BE49-F238E27FC236}">
                        <a16:creationId xmlns:a16="http://schemas.microsoft.com/office/drawing/2014/main" xmlns="" id="{44ECCA7F-990F-4D94-BFAD-AB408E0E70A3}"/>
                      </a:ext>
                    </a:extLst>
                  </p:cNvPr>
                  <p:cNvSpPr/>
                  <p:nvPr/>
                </p:nvSpPr>
                <p:spPr>
                  <a:xfrm>
                    <a:off x="5282256" y="3996200"/>
                    <a:ext cx="55131" cy="67314"/>
                  </a:xfrm>
                  <a:custGeom>
                    <a:avLst/>
                    <a:gdLst>
                      <a:gd name="connsiteX0" fmla="*/ 45185 w 55131"/>
                      <a:gd name="connsiteY0" fmla="*/ 67238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8 h 67314"/>
                      <a:gd name="connsiteX7" fmla="*/ 0 w 55131"/>
                      <a:gd name="connsiteY7" fmla="*/ 67238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8"/>
                        </a:moveTo>
                        <a:lnTo>
                          <a:pt x="45185" y="24520"/>
                        </a:lnTo>
                        <a:cubicBezTo>
                          <a:pt x="45185" y="19122"/>
                          <a:pt x="43951" y="15113"/>
                          <a:pt x="41484" y="12491"/>
                        </a:cubicBezTo>
                        <a:cubicBezTo>
                          <a:pt x="39016" y="9870"/>
                          <a:pt x="35161" y="8482"/>
                          <a:pt x="29995" y="8482"/>
                        </a:cubicBezTo>
                        <a:cubicBezTo>
                          <a:pt x="23055" y="8482"/>
                          <a:pt x="18043" y="10333"/>
                          <a:pt x="14805" y="14111"/>
                        </a:cubicBezTo>
                        <a:cubicBezTo>
                          <a:pt x="11566" y="17812"/>
                          <a:pt x="10024" y="23980"/>
                          <a:pt x="10024" y="32616"/>
                        </a:cubicBezTo>
                        <a:lnTo>
                          <a:pt x="10024" y="67238"/>
                        </a:lnTo>
                        <a:lnTo>
                          <a:pt x="0" y="67238"/>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sp>
                <p:nvSpPr>
                  <p:cNvPr id="222" name="Graphic 4">
                    <a:extLst>
                      <a:ext uri="{FF2B5EF4-FFF2-40B4-BE49-F238E27FC236}">
                        <a16:creationId xmlns:a16="http://schemas.microsoft.com/office/drawing/2014/main" xmlns="" id="{507CD3D4-738B-42C3-B76F-B712D35A5F62}"/>
                      </a:ext>
                    </a:extLst>
                  </p:cNvPr>
                  <p:cNvSpPr/>
                  <p:nvPr/>
                </p:nvSpPr>
                <p:spPr>
                  <a:xfrm>
                    <a:off x="5349262" y="3982166"/>
                    <a:ext cx="39093" cy="82504"/>
                  </a:xfrm>
                  <a:custGeom>
                    <a:avLst/>
                    <a:gdLst>
                      <a:gd name="connsiteX0" fmla="*/ 30072 w 39093"/>
                      <a:gd name="connsiteY0" fmla="*/ 74254 h 82504"/>
                      <a:gd name="connsiteX1" fmla="*/ 35161 w 39093"/>
                      <a:gd name="connsiteY1" fmla="*/ 73869 h 82504"/>
                      <a:gd name="connsiteX2" fmla="*/ 39093 w 39093"/>
                      <a:gd name="connsiteY2" fmla="*/ 73021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1"/>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23" name="Graphic 4">
                    <a:extLst>
                      <a:ext uri="{FF2B5EF4-FFF2-40B4-BE49-F238E27FC236}">
                        <a16:creationId xmlns:a16="http://schemas.microsoft.com/office/drawing/2014/main" xmlns="" id="{94F825D7-836F-486F-9316-96FE941B1765}"/>
                      </a:ext>
                    </a:extLst>
                  </p:cNvPr>
                  <p:cNvSpPr/>
                  <p:nvPr/>
                </p:nvSpPr>
                <p:spPr>
                  <a:xfrm>
                    <a:off x="5396529" y="3996277"/>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5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7"/>
                          <a:pt x="5552" y="63305"/>
                        </a:cubicBezTo>
                        <a:cubicBezTo>
                          <a:pt x="1850" y="59912"/>
                          <a:pt x="0" y="55131"/>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7" y="13339"/>
                        </a:cubicBezTo>
                        <a:lnTo>
                          <a:pt x="7402" y="5706"/>
                        </a:lnTo>
                        <a:cubicBezTo>
                          <a:pt x="10641" y="3933"/>
                          <a:pt x="14188" y="2545"/>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5"/>
                        </a:cubicBezTo>
                        <a:cubicBezTo>
                          <a:pt x="41175" y="51662"/>
                          <a:pt x="42949" y="46881"/>
                          <a:pt x="42949" y="40712"/>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6038"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24" name="Graphic 4">
                    <a:extLst>
                      <a:ext uri="{FF2B5EF4-FFF2-40B4-BE49-F238E27FC236}">
                        <a16:creationId xmlns:a16="http://schemas.microsoft.com/office/drawing/2014/main" xmlns="" id="{8E526ECC-EC4D-4BB9-9D9E-B044F495CA7B}"/>
                      </a:ext>
                    </a:extLst>
                  </p:cNvPr>
                  <p:cNvSpPr/>
                  <p:nvPr/>
                </p:nvSpPr>
                <p:spPr>
                  <a:xfrm>
                    <a:off x="5470089" y="3969675"/>
                    <a:ext cx="10023" cy="93762"/>
                  </a:xfrm>
                  <a:custGeom>
                    <a:avLst/>
                    <a:gdLst>
                      <a:gd name="connsiteX0" fmla="*/ 10024 w 10023"/>
                      <a:gd name="connsiteY0" fmla="*/ 93763 h 93762"/>
                      <a:gd name="connsiteX1" fmla="*/ 0 w 10023"/>
                      <a:gd name="connsiteY1" fmla="*/ 93763 h 93762"/>
                      <a:gd name="connsiteX2" fmla="*/ 0 w 10023"/>
                      <a:gd name="connsiteY2" fmla="*/ 0 h 93762"/>
                      <a:gd name="connsiteX3" fmla="*/ 10024 w 10023"/>
                      <a:gd name="connsiteY3" fmla="*/ 0 h 93762"/>
                      <a:gd name="connsiteX4" fmla="*/ 10024 w 10023"/>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endParaRPr lang="en-US"/>
                  </a:p>
                </p:txBody>
              </p:sp>
              <p:sp>
                <p:nvSpPr>
                  <p:cNvPr id="225" name="Graphic 4">
                    <a:extLst>
                      <a:ext uri="{FF2B5EF4-FFF2-40B4-BE49-F238E27FC236}">
                        <a16:creationId xmlns:a16="http://schemas.microsoft.com/office/drawing/2014/main" xmlns="" id="{119BF686-65D9-40BA-9AB2-4AFFCF80169B}"/>
                      </a:ext>
                    </a:extLst>
                  </p:cNvPr>
                  <p:cNvSpPr/>
                  <p:nvPr/>
                </p:nvSpPr>
                <p:spPr>
                  <a:xfrm>
                    <a:off x="5023022" y="4106463"/>
                    <a:ext cx="42871" cy="88056"/>
                  </a:xfrm>
                  <a:custGeom>
                    <a:avLst/>
                    <a:gdLst>
                      <a:gd name="connsiteX0" fmla="*/ 42872 w 42871"/>
                      <a:gd name="connsiteY0" fmla="*/ 0 h 88056"/>
                      <a:gd name="connsiteX1" fmla="*/ 10024 w 42871"/>
                      <a:gd name="connsiteY1" fmla="*/ 88057 h 88056"/>
                      <a:gd name="connsiteX2" fmla="*/ 0 w 42871"/>
                      <a:gd name="connsiteY2" fmla="*/ 88057 h 88056"/>
                      <a:gd name="connsiteX3" fmla="*/ 32848 w 42871"/>
                      <a:gd name="connsiteY3" fmla="*/ 0 h 88056"/>
                      <a:gd name="connsiteX4" fmla="*/ 42872 w 42871"/>
                      <a:gd name="connsiteY4" fmla="*/ 0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1" h="88056">
                        <a:moveTo>
                          <a:pt x="42872" y="0"/>
                        </a:moveTo>
                        <a:lnTo>
                          <a:pt x="10024" y="88057"/>
                        </a:lnTo>
                        <a:lnTo>
                          <a:pt x="0" y="88057"/>
                        </a:lnTo>
                        <a:lnTo>
                          <a:pt x="32848" y="0"/>
                        </a:lnTo>
                        <a:lnTo>
                          <a:pt x="42872" y="0"/>
                        </a:lnTo>
                        <a:close/>
                      </a:path>
                    </a:pathLst>
                  </a:custGeom>
                  <a:solidFill>
                    <a:srgbClr val="FFFFFF"/>
                  </a:solidFill>
                  <a:ln w="7706" cap="flat">
                    <a:noFill/>
                    <a:prstDash val="solid"/>
                    <a:miter/>
                  </a:ln>
                </p:spPr>
                <p:txBody>
                  <a:bodyPr rtlCol="0" anchor="ctr"/>
                  <a:lstStyle/>
                  <a:p>
                    <a:endParaRPr lang="en-US"/>
                  </a:p>
                </p:txBody>
              </p:sp>
              <p:sp>
                <p:nvSpPr>
                  <p:cNvPr id="226" name="Graphic 4">
                    <a:extLst>
                      <a:ext uri="{FF2B5EF4-FFF2-40B4-BE49-F238E27FC236}">
                        <a16:creationId xmlns:a16="http://schemas.microsoft.com/office/drawing/2014/main" xmlns="" id="{0AFC76D8-0EAF-49E8-B011-564E235B6F07}"/>
                      </a:ext>
                    </a:extLst>
                  </p:cNvPr>
                  <p:cNvSpPr/>
                  <p:nvPr/>
                </p:nvSpPr>
                <p:spPr>
                  <a:xfrm>
                    <a:off x="5111310" y="4106463"/>
                    <a:ext cx="55825" cy="88056"/>
                  </a:xfrm>
                  <a:custGeom>
                    <a:avLst/>
                    <a:gdLst>
                      <a:gd name="connsiteX0" fmla="*/ 55825 w 55825"/>
                      <a:gd name="connsiteY0" fmla="*/ 25677 h 88056"/>
                      <a:gd name="connsiteX1" fmla="*/ 46727 w 55825"/>
                      <a:gd name="connsiteY1" fmla="*/ 46264 h 88056"/>
                      <a:gd name="connsiteX2" fmla="*/ 20587 w 55825"/>
                      <a:gd name="connsiteY2" fmla="*/ 53435 h 88056"/>
                      <a:gd name="connsiteX3" fmla="*/ 10255 w 55825"/>
                      <a:gd name="connsiteY3" fmla="*/ 53435 h 88056"/>
                      <a:gd name="connsiteX4" fmla="*/ 10255 w 55825"/>
                      <a:gd name="connsiteY4" fmla="*/ 88057 h 88056"/>
                      <a:gd name="connsiteX5" fmla="*/ 0 w 55825"/>
                      <a:gd name="connsiteY5" fmla="*/ 88057 h 88056"/>
                      <a:gd name="connsiteX6" fmla="*/ 0 w 55825"/>
                      <a:gd name="connsiteY6" fmla="*/ 0 h 88056"/>
                      <a:gd name="connsiteX7" fmla="*/ 22824 w 55825"/>
                      <a:gd name="connsiteY7" fmla="*/ 0 h 88056"/>
                      <a:gd name="connsiteX8" fmla="*/ 55825 w 55825"/>
                      <a:gd name="connsiteY8" fmla="*/ 25677 h 88056"/>
                      <a:gd name="connsiteX9" fmla="*/ 10255 w 55825"/>
                      <a:gd name="connsiteY9" fmla="*/ 44645 h 88056"/>
                      <a:gd name="connsiteX10" fmla="*/ 19508 w 55825"/>
                      <a:gd name="connsiteY10" fmla="*/ 44645 h 88056"/>
                      <a:gd name="connsiteX11" fmla="*/ 39170 w 55825"/>
                      <a:gd name="connsiteY11" fmla="*/ 40250 h 88056"/>
                      <a:gd name="connsiteX12" fmla="*/ 45262 w 55825"/>
                      <a:gd name="connsiteY12" fmla="*/ 26139 h 88056"/>
                      <a:gd name="connsiteX13" fmla="*/ 39556 w 55825"/>
                      <a:gd name="connsiteY13" fmla="*/ 13108 h 88056"/>
                      <a:gd name="connsiteX14" fmla="*/ 21744 w 55825"/>
                      <a:gd name="connsiteY14" fmla="*/ 8868 h 88056"/>
                      <a:gd name="connsiteX15" fmla="*/ 10332 w 55825"/>
                      <a:gd name="connsiteY15" fmla="*/ 8868 h 88056"/>
                      <a:gd name="connsiteX16" fmla="*/ 10332 w 55825"/>
                      <a:gd name="connsiteY16" fmla="*/ 44645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25" h="88056">
                        <a:moveTo>
                          <a:pt x="55825" y="25677"/>
                        </a:moveTo>
                        <a:cubicBezTo>
                          <a:pt x="55825" y="34621"/>
                          <a:pt x="52818" y="41484"/>
                          <a:pt x="46727" y="46264"/>
                        </a:cubicBezTo>
                        <a:cubicBezTo>
                          <a:pt x="40635" y="51045"/>
                          <a:pt x="31922" y="53435"/>
                          <a:pt x="20587" y="53435"/>
                        </a:cubicBezTo>
                        <a:lnTo>
                          <a:pt x="10255" y="53435"/>
                        </a:lnTo>
                        <a:lnTo>
                          <a:pt x="10255" y="88057"/>
                        </a:lnTo>
                        <a:lnTo>
                          <a:pt x="0" y="88057"/>
                        </a:lnTo>
                        <a:lnTo>
                          <a:pt x="0" y="0"/>
                        </a:lnTo>
                        <a:lnTo>
                          <a:pt x="22824" y="0"/>
                        </a:lnTo>
                        <a:cubicBezTo>
                          <a:pt x="44799" y="0"/>
                          <a:pt x="55825" y="8559"/>
                          <a:pt x="55825" y="25677"/>
                        </a:cubicBezTo>
                        <a:close/>
                        <a:moveTo>
                          <a:pt x="10255" y="44645"/>
                        </a:moveTo>
                        <a:lnTo>
                          <a:pt x="19508" y="44645"/>
                        </a:lnTo>
                        <a:cubicBezTo>
                          <a:pt x="28607" y="44645"/>
                          <a:pt x="35161" y="43180"/>
                          <a:pt x="39170" y="40250"/>
                        </a:cubicBezTo>
                        <a:cubicBezTo>
                          <a:pt x="43257" y="37320"/>
                          <a:pt x="45262" y="32617"/>
                          <a:pt x="45262" y="26139"/>
                        </a:cubicBezTo>
                        <a:cubicBezTo>
                          <a:pt x="45262" y="20356"/>
                          <a:pt x="43334" y="15961"/>
                          <a:pt x="39556" y="13108"/>
                        </a:cubicBezTo>
                        <a:cubicBezTo>
                          <a:pt x="35701" y="10255"/>
                          <a:pt x="29763" y="8868"/>
                          <a:pt x="21744" y="8868"/>
                        </a:cubicBezTo>
                        <a:lnTo>
                          <a:pt x="10332" y="8868"/>
                        </a:lnTo>
                        <a:lnTo>
                          <a:pt x="10332" y="44645"/>
                        </a:lnTo>
                        <a:close/>
                      </a:path>
                    </a:pathLst>
                  </a:custGeom>
                  <a:solidFill>
                    <a:srgbClr val="FFFFFF"/>
                  </a:solidFill>
                  <a:ln w="7706" cap="flat">
                    <a:noFill/>
                    <a:prstDash val="solid"/>
                    <a:miter/>
                  </a:ln>
                </p:spPr>
                <p:txBody>
                  <a:bodyPr rtlCol="0" anchor="ctr"/>
                  <a:lstStyle/>
                  <a:p>
                    <a:endParaRPr lang="en-US"/>
                  </a:p>
                </p:txBody>
              </p:sp>
              <p:sp>
                <p:nvSpPr>
                  <p:cNvPr id="227" name="Graphic 4">
                    <a:extLst>
                      <a:ext uri="{FF2B5EF4-FFF2-40B4-BE49-F238E27FC236}">
                        <a16:creationId xmlns:a16="http://schemas.microsoft.com/office/drawing/2014/main" xmlns="" id="{AFD83398-7A16-45B8-B7F0-075133FEE0B1}"/>
                      </a:ext>
                    </a:extLst>
                  </p:cNvPr>
                  <p:cNvSpPr/>
                  <p:nvPr/>
                </p:nvSpPr>
                <p:spPr>
                  <a:xfrm>
                    <a:off x="5184022" y="4100757"/>
                    <a:ext cx="55285" cy="93762"/>
                  </a:xfrm>
                  <a:custGeom>
                    <a:avLst/>
                    <a:gdLst>
                      <a:gd name="connsiteX0" fmla="*/ 45185 w 55285"/>
                      <a:gd name="connsiteY0" fmla="*/ 93763 h 93762"/>
                      <a:gd name="connsiteX1" fmla="*/ 45185 w 55285"/>
                      <a:gd name="connsiteY1" fmla="*/ 51045 h 93762"/>
                      <a:gd name="connsiteX2" fmla="*/ 41484 w 55285"/>
                      <a:gd name="connsiteY2" fmla="*/ 39016 h 93762"/>
                      <a:gd name="connsiteX3" fmla="*/ 29995 w 55285"/>
                      <a:gd name="connsiteY3" fmla="*/ 35006 h 93762"/>
                      <a:gd name="connsiteX4" fmla="*/ 14805 w 55285"/>
                      <a:gd name="connsiteY4" fmla="*/ 40636 h 93762"/>
                      <a:gd name="connsiteX5" fmla="*/ 10024 w 55285"/>
                      <a:gd name="connsiteY5" fmla="*/ 59218 h 93762"/>
                      <a:gd name="connsiteX6" fmla="*/ 10024 w 55285"/>
                      <a:gd name="connsiteY6" fmla="*/ 93763 h 93762"/>
                      <a:gd name="connsiteX7" fmla="*/ 0 w 55285"/>
                      <a:gd name="connsiteY7" fmla="*/ 93763 h 93762"/>
                      <a:gd name="connsiteX8" fmla="*/ 0 w 55285"/>
                      <a:gd name="connsiteY8" fmla="*/ 0 h 93762"/>
                      <a:gd name="connsiteX9" fmla="*/ 10024 w 55285"/>
                      <a:gd name="connsiteY9" fmla="*/ 0 h 93762"/>
                      <a:gd name="connsiteX10" fmla="*/ 10024 w 55285"/>
                      <a:gd name="connsiteY10" fmla="*/ 28375 h 93762"/>
                      <a:gd name="connsiteX11" fmla="*/ 9561 w 55285"/>
                      <a:gd name="connsiteY11" fmla="*/ 36857 h 93762"/>
                      <a:gd name="connsiteX12" fmla="*/ 10178 w 55285"/>
                      <a:gd name="connsiteY12" fmla="*/ 36857 h 93762"/>
                      <a:gd name="connsiteX13" fmla="*/ 18583 w 55285"/>
                      <a:gd name="connsiteY13" fmla="*/ 29378 h 93762"/>
                      <a:gd name="connsiteX14" fmla="*/ 30997 w 55285"/>
                      <a:gd name="connsiteY14" fmla="*/ 26602 h 93762"/>
                      <a:gd name="connsiteX15" fmla="*/ 49194 w 55285"/>
                      <a:gd name="connsiteY15" fmla="*/ 32385 h 93762"/>
                      <a:gd name="connsiteX16" fmla="*/ 55286 w 55285"/>
                      <a:gd name="connsiteY16" fmla="*/ 50659 h 93762"/>
                      <a:gd name="connsiteX17" fmla="*/ 55286 w 55285"/>
                      <a:gd name="connsiteY17" fmla="*/ 93763 h 93762"/>
                      <a:gd name="connsiteX18" fmla="*/ 45185 w 55285"/>
                      <a:gd name="connsiteY18" fmla="*/ 93763 h 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85" h="93762">
                        <a:moveTo>
                          <a:pt x="45185" y="93763"/>
                        </a:moveTo>
                        <a:lnTo>
                          <a:pt x="45185" y="51045"/>
                        </a:lnTo>
                        <a:cubicBezTo>
                          <a:pt x="45185" y="45647"/>
                          <a:pt x="43951" y="41638"/>
                          <a:pt x="41484" y="39016"/>
                        </a:cubicBezTo>
                        <a:cubicBezTo>
                          <a:pt x="39016" y="36395"/>
                          <a:pt x="35161" y="35006"/>
                          <a:pt x="29995" y="35006"/>
                        </a:cubicBezTo>
                        <a:cubicBezTo>
                          <a:pt x="23055" y="35006"/>
                          <a:pt x="17966" y="36934"/>
                          <a:pt x="14805" y="40636"/>
                        </a:cubicBezTo>
                        <a:cubicBezTo>
                          <a:pt x="11643" y="44337"/>
                          <a:pt x="10024" y="50582"/>
                          <a:pt x="10024" y="59218"/>
                        </a:cubicBezTo>
                        <a:lnTo>
                          <a:pt x="10024" y="93763"/>
                        </a:lnTo>
                        <a:lnTo>
                          <a:pt x="0" y="93763"/>
                        </a:lnTo>
                        <a:lnTo>
                          <a:pt x="0" y="0"/>
                        </a:lnTo>
                        <a:lnTo>
                          <a:pt x="10024" y="0"/>
                        </a:lnTo>
                        <a:lnTo>
                          <a:pt x="10024" y="28375"/>
                        </a:lnTo>
                        <a:cubicBezTo>
                          <a:pt x="10024" y="31768"/>
                          <a:pt x="9870" y="34621"/>
                          <a:pt x="9561" y="36857"/>
                        </a:cubicBezTo>
                        <a:lnTo>
                          <a:pt x="10178" y="36857"/>
                        </a:lnTo>
                        <a:cubicBezTo>
                          <a:pt x="12106" y="33696"/>
                          <a:pt x="14959" y="31151"/>
                          <a:pt x="18583" y="29378"/>
                        </a:cubicBezTo>
                        <a:cubicBezTo>
                          <a:pt x="22207" y="27527"/>
                          <a:pt x="26371" y="26602"/>
                          <a:pt x="30997" y="26602"/>
                        </a:cubicBezTo>
                        <a:cubicBezTo>
                          <a:pt x="39093" y="26602"/>
                          <a:pt x="45108" y="28530"/>
                          <a:pt x="49194" y="32385"/>
                        </a:cubicBezTo>
                        <a:cubicBezTo>
                          <a:pt x="53281" y="36240"/>
                          <a:pt x="55286" y="42332"/>
                          <a:pt x="55286" y="50659"/>
                        </a:cubicBezTo>
                        <a:lnTo>
                          <a:pt x="55286" y="93763"/>
                        </a:lnTo>
                        <a:lnTo>
                          <a:pt x="45185" y="93763"/>
                        </a:lnTo>
                        <a:close/>
                      </a:path>
                    </a:pathLst>
                  </a:custGeom>
                  <a:solidFill>
                    <a:srgbClr val="FFFFFF"/>
                  </a:solidFill>
                  <a:ln w="7706" cap="flat">
                    <a:noFill/>
                    <a:prstDash val="solid"/>
                    <a:miter/>
                  </a:ln>
                </p:spPr>
                <p:txBody>
                  <a:bodyPr rtlCol="0" anchor="ctr"/>
                  <a:lstStyle/>
                  <a:p>
                    <a:endParaRPr lang="en-US"/>
                  </a:p>
                </p:txBody>
              </p:sp>
              <p:sp>
                <p:nvSpPr>
                  <p:cNvPr id="228" name="Graphic 4">
                    <a:extLst>
                      <a:ext uri="{FF2B5EF4-FFF2-40B4-BE49-F238E27FC236}">
                        <a16:creationId xmlns:a16="http://schemas.microsoft.com/office/drawing/2014/main" xmlns="" id="{EFCC0385-21D8-44E8-9789-CEA940CFBEBF}"/>
                      </a:ext>
                    </a:extLst>
                  </p:cNvPr>
                  <p:cNvSpPr/>
                  <p:nvPr/>
                </p:nvSpPr>
                <p:spPr>
                  <a:xfrm>
                    <a:off x="5249332" y="4128515"/>
                    <a:ext cx="61994" cy="95690"/>
                  </a:xfrm>
                  <a:custGeom>
                    <a:avLst/>
                    <a:gdLst>
                      <a:gd name="connsiteX0" fmla="*/ 0 w 61994"/>
                      <a:gd name="connsiteY0" fmla="*/ 0 h 95690"/>
                      <a:gd name="connsiteX1" fmla="*/ 10718 w 61994"/>
                      <a:gd name="connsiteY1" fmla="*/ 0 h 95690"/>
                      <a:gd name="connsiteX2" fmla="*/ 25214 w 61994"/>
                      <a:gd name="connsiteY2" fmla="*/ 37628 h 95690"/>
                      <a:gd name="connsiteX3" fmla="*/ 31151 w 61994"/>
                      <a:gd name="connsiteY3" fmla="*/ 56211 h 95690"/>
                      <a:gd name="connsiteX4" fmla="*/ 31614 w 61994"/>
                      <a:gd name="connsiteY4" fmla="*/ 56211 h 95690"/>
                      <a:gd name="connsiteX5" fmla="*/ 34930 w 61994"/>
                      <a:gd name="connsiteY5" fmla="*/ 45725 h 95690"/>
                      <a:gd name="connsiteX6" fmla="*/ 51276 w 61994"/>
                      <a:gd name="connsiteY6" fmla="*/ 0 h 95690"/>
                      <a:gd name="connsiteX7" fmla="*/ 61994 w 61994"/>
                      <a:gd name="connsiteY7" fmla="*/ 0 h 95690"/>
                      <a:gd name="connsiteX8" fmla="*/ 33619 w 61994"/>
                      <a:gd name="connsiteY8" fmla="*/ 75179 h 95690"/>
                      <a:gd name="connsiteX9" fmla="*/ 23749 w 61994"/>
                      <a:gd name="connsiteY9" fmla="*/ 90987 h 95690"/>
                      <a:gd name="connsiteX10" fmla="*/ 9947 w 61994"/>
                      <a:gd name="connsiteY10" fmla="*/ 95690 h 95690"/>
                      <a:gd name="connsiteX11" fmla="*/ 925 w 61994"/>
                      <a:gd name="connsiteY11" fmla="*/ 94688 h 95690"/>
                      <a:gd name="connsiteX12" fmla="*/ 925 w 61994"/>
                      <a:gd name="connsiteY12" fmla="*/ 86669 h 95690"/>
                      <a:gd name="connsiteX13" fmla="*/ 8327 w 61994"/>
                      <a:gd name="connsiteY13" fmla="*/ 87363 h 95690"/>
                      <a:gd name="connsiteX14" fmla="*/ 23055 w 61994"/>
                      <a:gd name="connsiteY14" fmla="*/ 75796 h 95690"/>
                      <a:gd name="connsiteX15" fmla="*/ 26756 w 61994"/>
                      <a:gd name="connsiteY15" fmla="*/ 66390 h 95690"/>
                      <a:gd name="connsiteX16" fmla="*/ 0 w 61994"/>
                      <a:gd name="connsiteY16" fmla="*/ 0 h 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4" h="95690">
                        <a:moveTo>
                          <a:pt x="0" y="0"/>
                        </a:moveTo>
                        <a:lnTo>
                          <a:pt x="10718" y="0"/>
                        </a:lnTo>
                        <a:lnTo>
                          <a:pt x="25214" y="37628"/>
                        </a:lnTo>
                        <a:cubicBezTo>
                          <a:pt x="28375" y="46188"/>
                          <a:pt x="30380" y="52433"/>
                          <a:pt x="31151" y="56211"/>
                        </a:cubicBezTo>
                        <a:lnTo>
                          <a:pt x="31614" y="56211"/>
                        </a:lnTo>
                        <a:cubicBezTo>
                          <a:pt x="32154" y="54129"/>
                          <a:pt x="33233" y="50659"/>
                          <a:pt x="34930" y="45725"/>
                        </a:cubicBezTo>
                        <a:cubicBezTo>
                          <a:pt x="36626" y="40790"/>
                          <a:pt x="42023" y="25523"/>
                          <a:pt x="51276" y="0"/>
                        </a:cubicBezTo>
                        <a:lnTo>
                          <a:pt x="61994" y="0"/>
                        </a:lnTo>
                        <a:lnTo>
                          <a:pt x="33619" y="75179"/>
                        </a:lnTo>
                        <a:cubicBezTo>
                          <a:pt x="30843" y="82582"/>
                          <a:pt x="27527" y="87902"/>
                          <a:pt x="23749" y="90987"/>
                        </a:cubicBezTo>
                        <a:cubicBezTo>
                          <a:pt x="19971" y="94071"/>
                          <a:pt x="15421" y="95690"/>
                          <a:pt x="9947" y="95690"/>
                        </a:cubicBezTo>
                        <a:cubicBezTo>
                          <a:pt x="6862" y="95690"/>
                          <a:pt x="3855" y="95382"/>
                          <a:pt x="925" y="94688"/>
                        </a:cubicBezTo>
                        <a:lnTo>
                          <a:pt x="925" y="86669"/>
                        </a:lnTo>
                        <a:cubicBezTo>
                          <a:pt x="3161" y="87131"/>
                          <a:pt x="5629" y="87363"/>
                          <a:pt x="8327" y="87363"/>
                        </a:cubicBezTo>
                        <a:cubicBezTo>
                          <a:pt x="15190" y="87363"/>
                          <a:pt x="20125" y="83507"/>
                          <a:pt x="23055" y="75796"/>
                        </a:cubicBezTo>
                        <a:lnTo>
                          <a:pt x="26756" y="66390"/>
                        </a:lnTo>
                        <a:lnTo>
                          <a:pt x="0" y="0"/>
                        </a:lnTo>
                        <a:close/>
                      </a:path>
                    </a:pathLst>
                  </a:custGeom>
                  <a:solidFill>
                    <a:srgbClr val="FFFFFF"/>
                  </a:solidFill>
                  <a:ln w="7706" cap="flat">
                    <a:noFill/>
                    <a:prstDash val="solid"/>
                    <a:miter/>
                  </a:ln>
                </p:spPr>
                <p:txBody>
                  <a:bodyPr rtlCol="0" anchor="ctr"/>
                  <a:lstStyle/>
                  <a:p>
                    <a:endParaRPr lang="en-US"/>
                  </a:p>
                </p:txBody>
              </p:sp>
              <p:sp>
                <p:nvSpPr>
                  <p:cNvPr id="229" name="Graphic 4">
                    <a:extLst>
                      <a:ext uri="{FF2B5EF4-FFF2-40B4-BE49-F238E27FC236}">
                        <a16:creationId xmlns:a16="http://schemas.microsoft.com/office/drawing/2014/main" xmlns="" id="{9C74C571-1EA9-4F59-89FF-ED185445EC18}"/>
                      </a:ext>
                    </a:extLst>
                  </p:cNvPr>
                  <p:cNvSpPr/>
                  <p:nvPr/>
                </p:nvSpPr>
                <p:spPr>
                  <a:xfrm>
                    <a:off x="5317649" y="4127205"/>
                    <a:ext cx="46881" cy="68471"/>
                  </a:xfrm>
                  <a:custGeom>
                    <a:avLst/>
                    <a:gdLst>
                      <a:gd name="connsiteX0" fmla="*/ 46881 w 46881"/>
                      <a:gd name="connsiteY0" fmla="*/ 49272 h 68471"/>
                      <a:gd name="connsiteX1" fmla="*/ 40019 w 46881"/>
                      <a:gd name="connsiteY1" fmla="*/ 63459 h 68471"/>
                      <a:gd name="connsiteX2" fmla="*/ 20742 w 46881"/>
                      <a:gd name="connsiteY2" fmla="*/ 68471 h 68471"/>
                      <a:gd name="connsiteX3" fmla="*/ 231 w 46881"/>
                      <a:gd name="connsiteY3" fmla="*/ 64308 h 68471"/>
                      <a:gd name="connsiteX4" fmla="*/ 231 w 46881"/>
                      <a:gd name="connsiteY4" fmla="*/ 55055 h 68471"/>
                      <a:gd name="connsiteX5" fmla="*/ 10410 w 46881"/>
                      <a:gd name="connsiteY5" fmla="*/ 58833 h 68471"/>
                      <a:gd name="connsiteX6" fmla="*/ 20896 w 46881"/>
                      <a:gd name="connsiteY6" fmla="*/ 60221 h 68471"/>
                      <a:gd name="connsiteX7" fmla="*/ 32925 w 46881"/>
                      <a:gd name="connsiteY7" fmla="*/ 57753 h 68471"/>
                      <a:gd name="connsiteX8" fmla="*/ 37166 w 46881"/>
                      <a:gd name="connsiteY8" fmla="*/ 50120 h 68471"/>
                      <a:gd name="connsiteX9" fmla="*/ 33850 w 46881"/>
                      <a:gd name="connsiteY9" fmla="*/ 43489 h 68471"/>
                      <a:gd name="connsiteX10" fmla="*/ 20819 w 46881"/>
                      <a:gd name="connsiteY10" fmla="*/ 37011 h 68471"/>
                      <a:gd name="connsiteX11" fmla="*/ 7711 w 46881"/>
                      <a:gd name="connsiteY11" fmla="*/ 30997 h 68471"/>
                      <a:gd name="connsiteX12" fmla="*/ 1928 w 46881"/>
                      <a:gd name="connsiteY12" fmla="*/ 25214 h 68471"/>
                      <a:gd name="connsiteX13" fmla="*/ 0 w 46881"/>
                      <a:gd name="connsiteY13" fmla="*/ 17426 h 68471"/>
                      <a:gd name="connsiteX14" fmla="*/ 6554 w 46881"/>
                      <a:gd name="connsiteY14" fmla="*/ 4703 h 68471"/>
                      <a:gd name="connsiteX15" fmla="*/ 24597 w 46881"/>
                      <a:gd name="connsiteY15" fmla="*/ 0 h 68471"/>
                      <a:gd name="connsiteX16" fmla="*/ 45416 w 46881"/>
                      <a:gd name="connsiteY16" fmla="*/ 4318 h 68471"/>
                      <a:gd name="connsiteX17" fmla="*/ 41869 w 46881"/>
                      <a:gd name="connsiteY17" fmla="*/ 12414 h 68471"/>
                      <a:gd name="connsiteX18" fmla="*/ 23826 w 46881"/>
                      <a:gd name="connsiteY18" fmla="*/ 8328 h 68471"/>
                      <a:gd name="connsiteX19" fmla="*/ 13108 w 46881"/>
                      <a:gd name="connsiteY19" fmla="*/ 10564 h 68471"/>
                      <a:gd name="connsiteX20" fmla="*/ 9484 w 46881"/>
                      <a:gd name="connsiteY20" fmla="*/ 16732 h 68471"/>
                      <a:gd name="connsiteX21" fmla="*/ 10872 w 46881"/>
                      <a:gd name="connsiteY21" fmla="*/ 21282 h 68471"/>
                      <a:gd name="connsiteX22" fmla="*/ 15267 w 46881"/>
                      <a:gd name="connsiteY22" fmla="*/ 24829 h 68471"/>
                      <a:gd name="connsiteX23" fmla="*/ 26833 w 46881"/>
                      <a:gd name="connsiteY23" fmla="*/ 29687 h 68471"/>
                      <a:gd name="connsiteX24" fmla="*/ 42717 w 46881"/>
                      <a:gd name="connsiteY24" fmla="*/ 38322 h 68471"/>
                      <a:gd name="connsiteX25" fmla="*/ 46881 w 46881"/>
                      <a:gd name="connsiteY25" fmla="*/ 49272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1" h="68471">
                        <a:moveTo>
                          <a:pt x="46881" y="49272"/>
                        </a:moveTo>
                        <a:cubicBezTo>
                          <a:pt x="46881" y="55440"/>
                          <a:pt x="44568" y="60143"/>
                          <a:pt x="40019" y="63459"/>
                        </a:cubicBezTo>
                        <a:cubicBezTo>
                          <a:pt x="35469" y="66775"/>
                          <a:pt x="28992" y="68471"/>
                          <a:pt x="20742" y="68471"/>
                        </a:cubicBezTo>
                        <a:cubicBezTo>
                          <a:pt x="11952" y="68471"/>
                          <a:pt x="5166" y="67083"/>
                          <a:pt x="231" y="64308"/>
                        </a:cubicBezTo>
                        <a:lnTo>
                          <a:pt x="231" y="55055"/>
                        </a:lnTo>
                        <a:cubicBezTo>
                          <a:pt x="3393" y="56674"/>
                          <a:pt x="6785" y="57908"/>
                          <a:pt x="10410" y="58833"/>
                        </a:cubicBezTo>
                        <a:cubicBezTo>
                          <a:pt x="14034" y="59758"/>
                          <a:pt x="17580" y="60221"/>
                          <a:pt x="20896" y="60221"/>
                        </a:cubicBezTo>
                        <a:cubicBezTo>
                          <a:pt x="26139" y="60221"/>
                          <a:pt x="30149" y="59373"/>
                          <a:pt x="32925" y="57753"/>
                        </a:cubicBezTo>
                        <a:cubicBezTo>
                          <a:pt x="35701" y="56057"/>
                          <a:pt x="37166" y="53512"/>
                          <a:pt x="37166" y="50120"/>
                        </a:cubicBezTo>
                        <a:cubicBezTo>
                          <a:pt x="37166" y="47575"/>
                          <a:pt x="36086" y="45339"/>
                          <a:pt x="33850" y="43489"/>
                        </a:cubicBezTo>
                        <a:cubicBezTo>
                          <a:pt x="31614" y="41638"/>
                          <a:pt x="27296" y="39479"/>
                          <a:pt x="20819" y="37011"/>
                        </a:cubicBezTo>
                        <a:cubicBezTo>
                          <a:pt x="14651" y="34698"/>
                          <a:pt x="10333" y="32693"/>
                          <a:pt x="7711" y="30997"/>
                        </a:cubicBezTo>
                        <a:cubicBezTo>
                          <a:pt x="5089" y="29301"/>
                          <a:pt x="3161" y="27373"/>
                          <a:pt x="1928" y="25214"/>
                        </a:cubicBezTo>
                        <a:cubicBezTo>
                          <a:pt x="694" y="23055"/>
                          <a:pt x="0" y="20434"/>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6"/>
                          <a:pt x="29224" y="8328"/>
                          <a:pt x="23826" y="8328"/>
                        </a:cubicBezTo>
                        <a:cubicBezTo>
                          <a:pt x="19123" y="8328"/>
                          <a:pt x="15499" y="9099"/>
                          <a:pt x="13108" y="10564"/>
                        </a:cubicBezTo>
                        <a:cubicBezTo>
                          <a:pt x="10718" y="12029"/>
                          <a:pt x="9484" y="14111"/>
                          <a:pt x="9484" y="16732"/>
                        </a:cubicBezTo>
                        <a:cubicBezTo>
                          <a:pt x="9484" y="18506"/>
                          <a:pt x="9947" y="19971"/>
                          <a:pt x="10872" y="21282"/>
                        </a:cubicBezTo>
                        <a:cubicBezTo>
                          <a:pt x="11797" y="22592"/>
                          <a:pt x="13262" y="23749"/>
                          <a:pt x="15267" y="24829"/>
                        </a:cubicBezTo>
                        <a:cubicBezTo>
                          <a:pt x="17272" y="25985"/>
                          <a:pt x="21128" y="27604"/>
                          <a:pt x="26833" y="29687"/>
                        </a:cubicBezTo>
                        <a:cubicBezTo>
                          <a:pt x="34698" y="32539"/>
                          <a:pt x="39942" y="35392"/>
                          <a:pt x="42717" y="38322"/>
                        </a:cubicBezTo>
                        <a:cubicBezTo>
                          <a:pt x="45493" y="41253"/>
                          <a:pt x="46881" y="44954"/>
                          <a:pt x="46881" y="49272"/>
                        </a:cubicBezTo>
                        <a:close/>
                      </a:path>
                    </a:pathLst>
                  </a:custGeom>
                  <a:solidFill>
                    <a:srgbClr val="FFFFFF"/>
                  </a:solidFill>
                  <a:ln w="7706" cap="flat">
                    <a:noFill/>
                    <a:prstDash val="solid"/>
                    <a:miter/>
                  </a:ln>
                </p:spPr>
                <p:txBody>
                  <a:bodyPr rtlCol="0" anchor="ctr"/>
                  <a:lstStyle/>
                  <a:p>
                    <a:endParaRPr lang="en-US"/>
                  </a:p>
                </p:txBody>
              </p:sp>
              <p:sp>
                <p:nvSpPr>
                  <p:cNvPr id="230" name="Graphic 4">
                    <a:extLst>
                      <a:ext uri="{FF2B5EF4-FFF2-40B4-BE49-F238E27FC236}">
                        <a16:creationId xmlns:a16="http://schemas.microsoft.com/office/drawing/2014/main" xmlns="" id="{003ABD84-4BBF-436F-8F26-CD3944194464}"/>
                      </a:ext>
                    </a:extLst>
                  </p:cNvPr>
                  <p:cNvSpPr/>
                  <p:nvPr/>
                </p:nvSpPr>
                <p:spPr>
                  <a:xfrm>
                    <a:off x="5379951" y="4103995"/>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5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872 w 11874"/>
                      <a:gd name="connsiteY9" fmla="*/ 90524 h 90524"/>
                      <a:gd name="connsiteX10" fmla="*/ 848 w 11874"/>
                      <a:gd name="connsiteY10" fmla="*/ 90524 h 90524"/>
                      <a:gd name="connsiteX11" fmla="*/ 848 w 11874"/>
                      <a:gd name="connsiteY11" fmla="*/ 24520 h 90524"/>
                      <a:gd name="connsiteX12" fmla="*/ 10872 w 11874"/>
                      <a:gd name="connsiteY12" fmla="*/ 24520 h 90524"/>
                      <a:gd name="connsiteX13" fmla="*/ 10872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7" y="0"/>
                          <a:pt x="8944" y="540"/>
                          <a:pt x="10101" y="1619"/>
                        </a:cubicBezTo>
                        <a:cubicBezTo>
                          <a:pt x="11258" y="2699"/>
                          <a:pt x="11875" y="4395"/>
                          <a:pt x="11875" y="6632"/>
                        </a:cubicBezTo>
                        <a:cubicBezTo>
                          <a:pt x="11875" y="8868"/>
                          <a:pt x="11258" y="10564"/>
                          <a:pt x="10101" y="11643"/>
                        </a:cubicBezTo>
                        <a:cubicBezTo>
                          <a:pt x="8944" y="12723"/>
                          <a:pt x="7557" y="13263"/>
                          <a:pt x="5937" y="13263"/>
                        </a:cubicBezTo>
                        <a:cubicBezTo>
                          <a:pt x="4241" y="13263"/>
                          <a:pt x="2853" y="12723"/>
                          <a:pt x="1696" y="11643"/>
                        </a:cubicBezTo>
                        <a:cubicBezTo>
                          <a:pt x="540" y="10564"/>
                          <a:pt x="0" y="8868"/>
                          <a:pt x="0" y="6632"/>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31" name="Graphic 4">
                    <a:extLst>
                      <a:ext uri="{FF2B5EF4-FFF2-40B4-BE49-F238E27FC236}">
                        <a16:creationId xmlns:a16="http://schemas.microsoft.com/office/drawing/2014/main" xmlns="" id="{49D956BE-94DE-426D-8503-882E1E97A166}"/>
                      </a:ext>
                    </a:extLst>
                  </p:cNvPr>
                  <p:cNvSpPr/>
                  <p:nvPr/>
                </p:nvSpPr>
                <p:spPr>
                  <a:xfrm>
                    <a:off x="5408327" y="4127359"/>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3"/>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endParaRPr lang="en-US"/>
                  </a:p>
                </p:txBody>
              </p:sp>
              <p:sp>
                <p:nvSpPr>
                  <p:cNvPr id="232" name="Graphic 4">
                    <a:extLst>
                      <a:ext uri="{FF2B5EF4-FFF2-40B4-BE49-F238E27FC236}">
                        <a16:creationId xmlns:a16="http://schemas.microsoft.com/office/drawing/2014/main" xmlns="" id="{6D9ED680-C884-4293-A14E-BD5FA66DD8ED}"/>
                      </a:ext>
                    </a:extLst>
                  </p:cNvPr>
                  <p:cNvSpPr/>
                  <p:nvPr/>
                </p:nvSpPr>
                <p:spPr>
                  <a:xfrm>
                    <a:off x="5465772" y="4127359"/>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5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7"/>
                          <a:pt x="5552" y="63305"/>
                        </a:cubicBezTo>
                        <a:cubicBezTo>
                          <a:pt x="1850" y="59912"/>
                          <a:pt x="0" y="55131"/>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6" y="13339"/>
                        </a:cubicBezTo>
                        <a:lnTo>
                          <a:pt x="7402" y="5706"/>
                        </a:lnTo>
                        <a:cubicBezTo>
                          <a:pt x="10641" y="3933"/>
                          <a:pt x="14188" y="2545"/>
                          <a:pt x="18120" y="1542"/>
                        </a:cubicBezTo>
                        <a:cubicBezTo>
                          <a:pt x="21976" y="540"/>
                          <a:pt x="25908" y="0"/>
                          <a:pt x="29763" y="0"/>
                        </a:cubicBezTo>
                        <a:cubicBezTo>
                          <a:pt x="37628" y="0"/>
                          <a:pt x="43488" y="1773"/>
                          <a:pt x="47267" y="5243"/>
                        </a:cubicBezTo>
                        <a:cubicBezTo>
                          <a:pt x="51045" y="8713"/>
                          <a:pt x="52973" y="14342"/>
                          <a:pt x="52973" y="22053"/>
                        </a:cubicBezTo>
                        <a:lnTo>
                          <a:pt x="52973" y="67083"/>
                        </a:lnTo>
                        <a:lnTo>
                          <a:pt x="45570" y="67083"/>
                        </a:lnTo>
                        <a:close/>
                        <a:moveTo>
                          <a:pt x="22978" y="60143"/>
                        </a:moveTo>
                        <a:cubicBezTo>
                          <a:pt x="29223" y="60143"/>
                          <a:pt x="34081" y="58447"/>
                          <a:pt x="37628" y="55055"/>
                        </a:cubicBezTo>
                        <a:cubicBezTo>
                          <a:pt x="41175" y="51662"/>
                          <a:pt x="42949" y="46881"/>
                          <a:pt x="42949" y="40712"/>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1"/>
                        </a:cubicBezTo>
                        <a:cubicBezTo>
                          <a:pt x="15961"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33" name="Graphic 4">
                    <a:extLst>
                      <a:ext uri="{FF2B5EF4-FFF2-40B4-BE49-F238E27FC236}">
                        <a16:creationId xmlns:a16="http://schemas.microsoft.com/office/drawing/2014/main" xmlns="" id="{9A7C5452-0CF2-43AF-AABE-F3055EE7C7F3}"/>
                      </a:ext>
                    </a:extLst>
                  </p:cNvPr>
                  <p:cNvSpPr/>
                  <p:nvPr/>
                </p:nvSpPr>
                <p:spPr>
                  <a:xfrm>
                    <a:off x="5539332" y="4100757"/>
                    <a:ext cx="10024" cy="93762"/>
                  </a:xfrm>
                  <a:custGeom>
                    <a:avLst/>
                    <a:gdLst>
                      <a:gd name="connsiteX0" fmla="*/ 10024 w 10024"/>
                      <a:gd name="connsiteY0" fmla="*/ 93763 h 93762"/>
                      <a:gd name="connsiteX1" fmla="*/ 0 w 10024"/>
                      <a:gd name="connsiteY1" fmla="*/ 93763 h 93762"/>
                      <a:gd name="connsiteX2" fmla="*/ 0 w 10024"/>
                      <a:gd name="connsiteY2" fmla="*/ 0 h 93762"/>
                      <a:gd name="connsiteX3" fmla="*/ 10024 w 10024"/>
                      <a:gd name="connsiteY3" fmla="*/ 0 h 93762"/>
                      <a:gd name="connsiteX4" fmla="*/ 10024 w 10024"/>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4"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endParaRPr lang="en-US"/>
                  </a:p>
                </p:txBody>
              </p:sp>
              <p:sp>
                <p:nvSpPr>
                  <p:cNvPr id="234" name="Graphic 4">
                    <a:extLst>
                      <a:ext uri="{FF2B5EF4-FFF2-40B4-BE49-F238E27FC236}">
                        <a16:creationId xmlns:a16="http://schemas.microsoft.com/office/drawing/2014/main" xmlns="" id="{9DED3B56-2BB0-4674-81CA-8C7B12416C66}"/>
                      </a:ext>
                    </a:extLst>
                  </p:cNvPr>
                  <p:cNvSpPr/>
                  <p:nvPr/>
                </p:nvSpPr>
                <p:spPr>
                  <a:xfrm>
                    <a:off x="5114394" y="4237159"/>
                    <a:ext cx="78109" cy="88442"/>
                  </a:xfrm>
                  <a:custGeom>
                    <a:avLst/>
                    <a:gdLst>
                      <a:gd name="connsiteX0" fmla="*/ 67469 w 78109"/>
                      <a:gd name="connsiteY0" fmla="*/ 88442 h 88442"/>
                      <a:gd name="connsiteX1" fmla="*/ 56519 w 78109"/>
                      <a:gd name="connsiteY1" fmla="*/ 60452 h 88442"/>
                      <a:gd name="connsiteX2" fmla="*/ 21204 w 78109"/>
                      <a:gd name="connsiteY2" fmla="*/ 60452 h 88442"/>
                      <a:gd name="connsiteX3" fmla="*/ 10332 w 78109"/>
                      <a:gd name="connsiteY3" fmla="*/ 88442 h 88442"/>
                      <a:gd name="connsiteX4" fmla="*/ 0 w 78109"/>
                      <a:gd name="connsiteY4" fmla="*/ 88442 h 88442"/>
                      <a:gd name="connsiteX5" fmla="*/ 34852 w 78109"/>
                      <a:gd name="connsiteY5" fmla="*/ 0 h 88442"/>
                      <a:gd name="connsiteX6" fmla="*/ 43488 w 78109"/>
                      <a:gd name="connsiteY6" fmla="*/ 0 h 88442"/>
                      <a:gd name="connsiteX7" fmla="*/ 78110 w 78109"/>
                      <a:gd name="connsiteY7" fmla="*/ 88442 h 88442"/>
                      <a:gd name="connsiteX8" fmla="*/ 67469 w 78109"/>
                      <a:gd name="connsiteY8" fmla="*/ 88442 h 88442"/>
                      <a:gd name="connsiteX9" fmla="*/ 53281 w 78109"/>
                      <a:gd name="connsiteY9" fmla="*/ 51199 h 88442"/>
                      <a:gd name="connsiteX10" fmla="*/ 43026 w 78109"/>
                      <a:gd name="connsiteY10" fmla="*/ 23903 h 88442"/>
                      <a:gd name="connsiteX11" fmla="*/ 38939 w 78109"/>
                      <a:gd name="connsiteY11" fmla="*/ 11181 h 88442"/>
                      <a:gd name="connsiteX12" fmla="*/ 35161 w 78109"/>
                      <a:gd name="connsiteY12" fmla="*/ 23903 h 88442"/>
                      <a:gd name="connsiteX13" fmla="*/ 24829 w 78109"/>
                      <a:gd name="connsiteY13" fmla="*/ 51199 h 88442"/>
                      <a:gd name="connsiteX14" fmla="*/ 53281 w 78109"/>
                      <a:gd name="connsiteY14" fmla="*/ 51199 h 8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09" h="88442">
                        <a:moveTo>
                          <a:pt x="67469" y="88442"/>
                        </a:moveTo>
                        <a:lnTo>
                          <a:pt x="56519" y="60452"/>
                        </a:lnTo>
                        <a:lnTo>
                          <a:pt x="21204" y="60452"/>
                        </a:lnTo>
                        <a:lnTo>
                          <a:pt x="10332" y="88442"/>
                        </a:lnTo>
                        <a:lnTo>
                          <a:pt x="0" y="88442"/>
                        </a:lnTo>
                        <a:lnTo>
                          <a:pt x="34852" y="0"/>
                        </a:lnTo>
                        <a:lnTo>
                          <a:pt x="43488" y="0"/>
                        </a:lnTo>
                        <a:lnTo>
                          <a:pt x="78110" y="88442"/>
                        </a:lnTo>
                        <a:lnTo>
                          <a:pt x="67469" y="88442"/>
                        </a:lnTo>
                        <a:close/>
                        <a:moveTo>
                          <a:pt x="53281" y="51199"/>
                        </a:moveTo>
                        <a:lnTo>
                          <a:pt x="43026" y="23903"/>
                        </a:lnTo>
                        <a:cubicBezTo>
                          <a:pt x="41715" y="20434"/>
                          <a:pt x="40327" y="16192"/>
                          <a:pt x="38939" y="11181"/>
                        </a:cubicBezTo>
                        <a:cubicBezTo>
                          <a:pt x="38091" y="15036"/>
                          <a:pt x="36780" y="19277"/>
                          <a:pt x="35161" y="23903"/>
                        </a:cubicBezTo>
                        <a:lnTo>
                          <a:pt x="24829" y="51199"/>
                        </a:lnTo>
                        <a:lnTo>
                          <a:pt x="53281" y="51199"/>
                        </a:lnTo>
                        <a:close/>
                      </a:path>
                    </a:pathLst>
                  </a:custGeom>
                  <a:solidFill>
                    <a:srgbClr val="FFFFFF"/>
                  </a:solidFill>
                  <a:ln w="7706" cap="flat">
                    <a:noFill/>
                    <a:prstDash val="solid"/>
                    <a:miter/>
                  </a:ln>
                </p:spPr>
                <p:txBody>
                  <a:bodyPr rtlCol="0" anchor="ctr"/>
                  <a:lstStyle/>
                  <a:p>
                    <a:endParaRPr lang="en-US"/>
                  </a:p>
                </p:txBody>
              </p:sp>
              <p:sp>
                <p:nvSpPr>
                  <p:cNvPr id="235" name="Graphic 4">
                    <a:extLst>
                      <a:ext uri="{FF2B5EF4-FFF2-40B4-BE49-F238E27FC236}">
                        <a16:creationId xmlns:a16="http://schemas.microsoft.com/office/drawing/2014/main" xmlns="" id="{0D282505-1D36-4665-9632-B49F8A4A021D}"/>
                      </a:ext>
                    </a:extLst>
                  </p:cNvPr>
                  <p:cNvSpPr/>
                  <p:nvPr/>
                </p:nvSpPr>
                <p:spPr>
                  <a:xfrm>
                    <a:off x="5203067" y="4231839"/>
                    <a:ext cx="58061" cy="94996"/>
                  </a:xfrm>
                  <a:custGeom>
                    <a:avLst/>
                    <a:gdLst>
                      <a:gd name="connsiteX0" fmla="*/ 30689 w 58061"/>
                      <a:gd name="connsiteY0" fmla="*/ 26679 h 94996"/>
                      <a:gd name="connsiteX1" fmla="*/ 50891 w 58061"/>
                      <a:gd name="connsiteY1" fmla="*/ 35546 h 94996"/>
                      <a:gd name="connsiteX2" fmla="*/ 58062 w 58061"/>
                      <a:gd name="connsiteY2" fmla="*/ 60683 h 94996"/>
                      <a:gd name="connsiteX3" fmla="*/ 50814 w 58061"/>
                      <a:gd name="connsiteY3" fmla="*/ 85975 h 94996"/>
                      <a:gd name="connsiteX4" fmla="*/ 30689 w 58061"/>
                      <a:gd name="connsiteY4" fmla="*/ 94996 h 94996"/>
                      <a:gd name="connsiteX5" fmla="*/ 18891 w 58061"/>
                      <a:gd name="connsiteY5" fmla="*/ 92606 h 94996"/>
                      <a:gd name="connsiteX6" fmla="*/ 9947 w 58061"/>
                      <a:gd name="connsiteY6" fmla="*/ 85280 h 94996"/>
                      <a:gd name="connsiteX7" fmla="*/ 9253 w 58061"/>
                      <a:gd name="connsiteY7" fmla="*/ 85280 h 94996"/>
                      <a:gd name="connsiteX8" fmla="*/ 7171 w 58061"/>
                      <a:gd name="connsiteY8" fmla="*/ 93763 h 94996"/>
                      <a:gd name="connsiteX9" fmla="*/ 0 w 58061"/>
                      <a:gd name="connsiteY9" fmla="*/ 93763 h 94996"/>
                      <a:gd name="connsiteX10" fmla="*/ 0 w 58061"/>
                      <a:gd name="connsiteY10" fmla="*/ 0 h 94996"/>
                      <a:gd name="connsiteX11" fmla="*/ 10024 w 58061"/>
                      <a:gd name="connsiteY11" fmla="*/ 0 h 94996"/>
                      <a:gd name="connsiteX12" fmla="*/ 10024 w 58061"/>
                      <a:gd name="connsiteY12" fmla="*/ 22747 h 94996"/>
                      <a:gd name="connsiteX13" fmla="*/ 9561 w 58061"/>
                      <a:gd name="connsiteY13" fmla="*/ 36472 h 94996"/>
                      <a:gd name="connsiteX14" fmla="*/ 10024 w 58061"/>
                      <a:gd name="connsiteY14" fmla="*/ 36472 h 94996"/>
                      <a:gd name="connsiteX15" fmla="*/ 30689 w 58061"/>
                      <a:gd name="connsiteY15" fmla="*/ 26679 h 94996"/>
                      <a:gd name="connsiteX16" fmla="*/ 29301 w 58061"/>
                      <a:gd name="connsiteY16" fmla="*/ 35006 h 94996"/>
                      <a:gd name="connsiteX17" fmla="*/ 14573 w 58061"/>
                      <a:gd name="connsiteY17" fmla="*/ 40867 h 94996"/>
                      <a:gd name="connsiteX18" fmla="*/ 10024 w 58061"/>
                      <a:gd name="connsiteY18" fmla="*/ 60683 h 94996"/>
                      <a:gd name="connsiteX19" fmla="*/ 14650 w 58061"/>
                      <a:gd name="connsiteY19" fmla="*/ 80577 h 94996"/>
                      <a:gd name="connsiteX20" fmla="*/ 29532 w 58061"/>
                      <a:gd name="connsiteY20" fmla="*/ 86591 h 94996"/>
                      <a:gd name="connsiteX21" fmla="*/ 43257 w 58061"/>
                      <a:gd name="connsiteY21" fmla="*/ 79883 h 94996"/>
                      <a:gd name="connsiteX22" fmla="*/ 47807 w 58061"/>
                      <a:gd name="connsiteY22" fmla="*/ 60606 h 94996"/>
                      <a:gd name="connsiteX23" fmla="*/ 43257 w 58061"/>
                      <a:gd name="connsiteY23" fmla="*/ 41406 h 94996"/>
                      <a:gd name="connsiteX24" fmla="*/ 29301 w 58061"/>
                      <a:gd name="connsiteY24" fmla="*/ 35006 h 94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061" h="94996">
                        <a:moveTo>
                          <a:pt x="30689" y="26679"/>
                        </a:moveTo>
                        <a:cubicBezTo>
                          <a:pt x="39325" y="26679"/>
                          <a:pt x="46110" y="29609"/>
                          <a:pt x="50891" y="35546"/>
                        </a:cubicBezTo>
                        <a:cubicBezTo>
                          <a:pt x="55671" y="41484"/>
                          <a:pt x="58062" y="49889"/>
                          <a:pt x="58062" y="60683"/>
                        </a:cubicBezTo>
                        <a:cubicBezTo>
                          <a:pt x="58062" y="71478"/>
                          <a:pt x="55671" y="79960"/>
                          <a:pt x="50814" y="85975"/>
                        </a:cubicBezTo>
                        <a:cubicBezTo>
                          <a:pt x="45956" y="91989"/>
                          <a:pt x="39248" y="94996"/>
                          <a:pt x="30689" y="94996"/>
                        </a:cubicBezTo>
                        <a:cubicBezTo>
                          <a:pt x="26371" y="94996"/>
                          <a:pt x="22438" y="94225"/>
                          <a:pt x="18891" y="92606"/>
                        </a:cubicBezTo>
                        <a:cubicBezTo>
                          <a:pt x="15344" y="90986"/>
                          <a:pt x="12337" y="88596"/>
                          <a:pt x="9947" y="85280"/>
                        </a:cubicBezTo>
                        <a:lnTo>
                          <a:pt x="9253" y="85280"/>
                        </a:lnTo>
                        <a:lnTo>
                          <a:pt x="7171" y="93763"/>
                        </a:lnTo>
                        <a:lnTo>
                          <a:pt x="0" y="93763"/>
                        </a:lnTo>
                        <a:lnTo>
                          <a:pt x="0" y="0"/>
                        </a:lnTo>
                        <a:lnTo>
                          <a:pt x="10024" y="0"/>
                        </a:lnTo>
                        <a:lnTo>
                          <a:pt x="10024" y="22747"/>
                        </a:lnTo>
                        <a:cubicBezTo>
                          <a:pt x="10024" y="27836"/>
                          <a:pt x="9870" y="32385"/>
                          <a:pt x="9561" y="36472"/>
                        </a:cubicBezTo>
                        <a:lnTo>
                          <a:pt x="10024" y="36472"/>
                        </a:lnTo>
                        <a:cubicBezTo>
                          <a:pt x="14650" y="29918"/>
                          <a:pt x="21590" y="26679"/>
                          <a:pt x="30689" y="26679"/>
                        </a:cubicBezTo>
                        <a:close/>
                        <a:moveTo>
                          <a:pt x="29301" y="35006"/>
                        </a:moveTo>
                        <a:cubicBezTo>
                          <a:pt x="22438" y="35006"/>
                          <a:pt x="17580" y="36934"/>
                          <a:pt x="14573" y="40867"/>
                        </a:cubicBezTo>
                        <a:cubicBezTo>
                          <a:pt x="11566" y="44799"/>
                          <a:pt x="10024" y="51354"/>
                          <a:pt x="10024" y="60683"/>
                        </a:cubicBezTo>
                        <a:cubicBezTo>
                          <a:pt x="10024" y="70013"/>
                          <a:pt x="11566" y="76567"/>
                          <a:pt x="14650" y="80577"/>
                        </a:cubicBezTo>
                        <a:cubicBezTo>
                          <a:pt x="17735" y="84587"/>
                          <a:pt x="22670" y="86591"/>
                          <a:pt x="29532" y="86591"/>
                        </a:cubicBezTo>
                        <a:cubicBezTo>
                          <a:pt x="35701" y="86591"/>
                          <a:pt x="40250" y="84355"/>
                          <a:pt x="43257" y="79883"/>
                        </a:cubicBezTo>
                        <a:cubicBezTo>
                          <a:pt x="46264" y="75411"/>
                          <a:pt x="47807" y="68934"/>
                          <a:pt x="47807" y="60606"/>
                        </a:cubicBezTo>
                        <a:cubicBezTo>
                          <a:pt x="47807" y="52047"/>
                          <a:pt x="46264" y="45571"/>
                          <a:pt x="43257" y="41406"/>
                        </a:cubicBezTo>
                        <a:cubicBezTo>
                          <a:pt x="40250" y="37243"/>
                          <a:pt x="35546" y="35006"/>
                          <a:pt x="29301" y="35006"/>
                        </a:cubicBezTo>
                        <a:close/>
                      </a:path>
                    </a:pathLst>
                  </a:custGeom>
                  <a:solidFill>
                    <a:srgbClr val="FFFFFF"/>
                  </a:solidFill>
                  <a:ln w="7706" cap="flat">
                    <a:noFill/>
                    <a:prstDash val="solid"/>
                    <a:miter/>
                  </a:ln>
                </p:spPr>
                <p:txBody>
                  <a:bodyPr rtlCol="0" anchor="ctr"/>
                  <a:lstStyle/>
                  <a:p>
                    <a:endParaRPr lang="en-US"/>
                  </a:p>
                </p:txBody>
              </p:sp>
              <p:sp>
                <p:nvSpPr>
                  <p:cNvPr id="236" name="Graphic 4">
                    <a:extLst>
                      <a:ext uri="{FF2B5EF4-FFF2-40B4-BE49-F238E27FC236}">
                        <a16:creationId xmlns:a16="http://schemas.microsoft.com/office/drawing/2014/main" xmlns="" id="{6A5A00F3-3FF9-4E12-8279-2CFCAFCB73C2}"/>
                      </a:ext>
                    </a:extLst>
                  </p:cNvPr>
                  <p:cNvSpPr/>
                  <p:nvPr/>
                </p:nvSpPr>
                <p:spPr>
                  <a:xfrm>
                    <a:off x="5277861" y="4235077"/>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4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795 w 11874"/>
                      <a:gd name="connsiteY9" fmla="*/ 90524 h 90524"/>
                      <a:gd name="connsiteX10" fmla="*/ 771 w 11874"/>
                      <a:gd name="connsiteY10" fmla="*/ 90524 h 90524"/>
                      <a:gd name="connsiteX11" fmla="*/ 771 w 11874"/>
                      <a:gd name="connsiteY11" fmla="*/ 24520 h 90524"/>
                      <a:gd name="connsiteX12" fmla="*/ 10795 w 11874"/>
                      <a:gd name="connsiteY12" fmla="*/ 24520 h 90524"/>
                      <a:gd name="connsiteX13" fmla="*/ 10795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6" y="0"/>
                          <a:pt x="8944" y="540"/>
                          <a:pt x="10101" y="1619"/>
                        </a:cubicBezTo>
                        <a:cubicBezTo>
                          <a:pt x="11258" y="2699"/>
                          <a:pt x="11874" y="4395"/>
                          <a:pt x="11874" y="6632"/>
                        </a:cubicBezTo>
                        <a:cubicBezTo>
                          <a:pt x="11874" y="8868"/>
                          <a:pt x="11258" y="10564"/>
                          <a:pt x="10101" y="11643"/>
                        </a:cubicBezTo>
                        <a:cubicBezTo>
                          <a:pt x="8944" y="12723"/>
                          <a:pt x="7556" y="13263"/>
                          <a:pt x="5937" y="13263"/>
                        </a:cubicBezTo>
                        <a:cubicBezTo>
                          <a:pt x="4241" y="13263"/>
                          <a:pt x="2853" y="12723"/>
                          <a:pt x="1696" y="11643"/>
                        </a:cubicBezTo>
                        <a:cubicBezTo>
                          <a:pt x="540" y="10564"/>
                          <a:pt x="0" y="8868"/>
                          <a:pt x="0" y="6632"/>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37" name="Graphic 4">
                    <a:extLst>
                      <a:ext uri="{FF2B5EF4-FFF2-40B4-BE49-F238E27FC236}">
                        <a16:creationId xmlns:a16="http://schemas.microsoft.com/office/drawing/2014/main" xmlns="" id="{A1F8AD74-51B8-4457-A04F-66346ADD39AB}"/>
                      </a:ext>
                    </a:extLst>
                  </p:cNvPr>
                  <p:cNvSpPr/>
                  <p:nvPr/>
                </p:nvSpPr>
                <p:spPr>
                  <a:xfrm>
                    <a:off x="5309861" y="4231839"/>
                    <a:ext cx="10023" cy="93762"/>
                  </a:xfrm>
                  <a:custGeom>
                    <a:avLst/>
                    <a:gdLst>
                      <a:gd name="connsiteX0" fmla="*/ 10024 w 10023"/>
                      <a:gd name="connsiteY0" fmla="*/ 93763 h 93762"/>
                      <a:gd name="connsiteX1" fmla="*/ 0 w 10023"/>
                      <a:gd name="connsiteY1" fmla="*/ 93763 h 93762"/>
                      <a:gd name="connsiteX2" fmla="*/ 0 w 10023"/>
                      <a:gd name="connsiteY2" fmla="*/ 0 h 93762"/>
                      <a:gd name="connsiteX3" fmla="*/ 10024 w 10023"/>
                      <a:gd name="connsiteY3" fmla="*/ 0 h 93762"/>
                      <a:gd name="connsiteX4" fmla="*/ 10024 w 10023"/>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endParaRPr lang="en-US"/>
                  </a:p>
                </p:txBody>
              </p:sp>
              <p:sp>
                <p:nvSpPr>
                  <p:cNvPr id="238" name="Graphic 4">
                    <a:extLst>
                      <a:ext uri="{FF2B5EF4-FFF2-40B4-BE49-F238E27FC236}">
                        <a16:creationId xmlns:a16="http://schemas.microsoft.com/office/drawing/2014/main" xmlns="" id="{E52A8A6C-32BA-4AB9-98FB-58B52B90D632}"/>
                      </a:ext>
                    </a:extLst>
                  </p:cNvPr>
                  <p:cNvSpPr/>
                  <p:nvPr/>
                </p:nvSpPr>
                <p:spPr>
                  <a:xfrm>
                    <a:off x="5340241" y="4235077"/>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4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872 w 11874"/>
                      <a:gd name="connsiteY9" fmla="*/ 90524 h 90524"/>
                      <a:gd name="connsiteX10" fmla="*/ 848 w 11874"/>
                      <a:gd name="connsiteY10" fmla="*/ 90524 h 90524"/>
                      <a:gd name="connsiteX11" fmla="*/ 848 w 11874"/>
                      <a:gd name="connsiteY11" fmla="*/ 24520 h 90524"/>
                      <a:gd name="connsiteX12" fmla="*/ 10872 w 11874"/>
                      <a:gd name="connsiteY12" fmla="*/ 24520 h 90524"/>
                      <a:gd name="connsiteX13" fmla="*/ 10872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6" y="0"/>
                          <a:pt x="8944" y="540"/>
                          <a:pt x="10101" y="1619"/>
                        </a:cubicBezTo>
                        <a:cubicBezTo>
                          <a:pt x="11258" y="2699"/>
                          <a:pt x="11874" y="4395"/>
                          <a:pt x="11874" y="6632"/>
                        </a:cubicBezTo>
                        <a:cubicBezTo>
                          <a:pt x="11874" y="8868"/>
                          <a:pt x="11258" y="10564"/>
                          <a:pt x="10101" y="11643"/>
                        </a:cubicBezTo>
                        <a:cubicBezTo>
                          <a:pt x="8944" y="12723"/>
                          <a:pt x="7556" y="13263"/>
                          <a:pt x="5937" y="13263"/>
                        </a:cubicBezTo>
                        <a:cubicBezTo>
                          <a:pt x="4241" y="13263"/>
                          <a:pt x="2853" y="12723"/>
                          <a:pt x="1696" y="11643"/>
                        </a:cubicBezTo>
                        <a:cubicBezTo>
                          <a:pt x="540" y="10564"/>
                          <a:pt x="0" y="8868"/>
                          <a:pt x="0" y="6632"/>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39" name="Graphic 4">
                    <a:extLst>
                      <a:ext uri="{FF2B5EF4-FFF2-40B4-BE49-F238E27FC236}">
                        <a16:creationId xmlns:a16="http://schemas.microsoft.com/office/drawing/2014/main" xmlns="" id="{146AAF82-4DE6-47F9-8F01-19F01F096C7D}"/>
                      </a:ext>
                    </a:extLst>
                  </p:cNvPr>
                  <p:cNvSpPr/>
                  <p:nvPr/>
                </p:nvSpPr>
                <p:spPr>
                  <a:xfrm>
                    <a:off x="5363527" y="4244330"/>
                    <a:ext cx="39093" cy="82504"/>
                  </a:xfrm>
                  <a:custGeom>
                    <a:avLst/>
                    <a:gdLst>
                      <a:gd name="connsiteX0" fmla="*/ 30072 w 39093"/>
                      <a:gd name="connsiteY0" fmla="*/ 74254 h 82504"/>
                      <a:gd name="connsiteX1" fmla="*/ 35161 w 39093"/>
                      <a:gd name="connsiteY1" fmla="*/ 73869 h 82504"/>
                      <a:gd name="connsiteX2" fmla="*/ 39093 w 39093"/>
                      <a:gd name="connsiteY2" fmla="*/ 73021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1"/>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40" name="Graphic 4">
                    <a:extLst>
                      <a:ext uri="{FF2B5EF4-FFF2-40B4-BE49-F238E27FC236}">
                        <a16:creationId xmlns:a16="http://schemas.microsoft.com/office/drawing/2014/main" xmlns="" id="{68B383FF-139C-4966-B431-1A1A37D6FE76}"/>
                      </a:ext>
                    </a:extLst>
                  </p:cNvPr>
                  <p:cNvSpPr/>
                  <p:nvPr/>
                </p:nvSpPr>
                <p:spPr>
                  <a:xfrm>
                    <a:off x="5405320" y="4259597"/>
                    <a:ext cx="61993" cy="95690"/>
                  </a:xfrm>
                  <a:custGeom>
                    <a:avLst/>
                    <a:gdLst>
                      <a:gd name="connsiteX0" fmla="*/ 0 w 61993"/>
                      <a:gd name="connsiteY0" fmla="*/ 0 h 95690"/>
                      <a:gd name="connsiteX1" fmla="*/ 10718 w 61993"/>
                      <a:gd name="connsiteY1" fmla="*/ 0 h 95690"/>
                      <a:gd name="connsiteX2" fmla="*/ 25214 w 61993"/>
                      <a:gd name="connsiteY2" fmla="*/ 37628 h 95690"/>
                      <a:gd name="connsiteX3" fmla="*/ 31151 w 61993"/>
                      <a:gd name="connsiteY3" fmla="*/ 56211 h 95690"/>
                      <a:gd name="connsiteX4" fmla="*/ 31614 w 61993"/>
                      <a:gd name="connsiteY4" fmla="*/ 56211 h 95690"/>
                      <a:gd name="connsiteX5" fmla="*/ 34930 w 61993"/>
                      <a:gd name="connsiteY5" fmla="*/ 45725 h 95690"/>
                      <a:gd name="connsiteX6" fmla="*/ 51276 w 61993"/>
                      <a:gd name="connsiteY6" fmla="*/ 0 h 95690"/>
                      <a:gd name="connsiteX7" fmla="*/ 61994 w 61993"/>
                      <a:gd name="connsiteY7" fmla="*/ 0 h 95690"/>
                      <a:gd name="connsiteX8" fmla="*/ 33619 w 61993"/>
                      <a:gd name="connsiteY8" fmla="*/ 75179 h 95690"/>
                      <a:gd name="connsiteX9" fmla="*/ 23749 w 61993"/>
                      <a:gd name="connsiteY9" fmla="*/ 90987 h 95690"/>
                      <a:gd name="connsiteX10" fmla="*/ 9947 w 61993"/>
                      <a:gd name="connsiteY10" fmla="*/ 95690 h 95690"/>
                      <a:gd name="connsiteX11" fmla="*/ 925 w 61993"/>
                      <a:gd name="connsiteY11" fmla="*/ 94688 h 95690"/>
                      <a:gd name="connsiteX12" fmla="*/ 925 w 61993"/>
                      <a:gd name="connsiteY12" fmla="*/ 86669 h 95690"/>
                      <a:gd name="connsiteX13" fmla="*/ 8327 w 61993"/>
                      <a:gd name="connsiteY13" fmla="*/ 87363 h 95690"/>
                      <a:gd name="connsiteX14" fmla="*/ 23055 w 61993"/>
                      <a:gd name="connsiteY14" fmla="*/ 75796 h 95690"/>
                      <a:gd name="connsiteX15" fmla="*/ 26756 w 61993"/>
                      <a:gd name="connsiteY15" fmla="*/ 66390 h 95690"/>
                      <a:gd name="connsiteX16" fmla="*/ 0 w 61993"/>
                      <a:gd name="connsiteY16" fmla="*/ 0 h 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90">
                        <a:moveTo>
                          <a:pt x="0" y="0"/>
                        </a:moveTo>
                        <a:lnTo>
                          <a:pt x="10718" y="0"/>
                        </a:lnTo>
                        <a:lnTo>
                          <a:pt x="25214" y="37628"/>
                        </a:lnTo>
                        <a:cubicBezTo>
                          <a:pt x="28375" y="46188"/>
                          <a:pt x="30380" y="52433"/>
                          <a:pt x="31151" y="56211"/>
                        </a:cubicBezTo>
                        <a:lnTo>
                          <a:pt x="31614" y="56211"/>
                        </a:lnTo>
                        <a:cubicBezTo>
                          <a:pt x="32154" y="54129"/>
                          <a:pt x="33233" y="50659"/>
                          <a:pt x="34930" y="45725"/>
                        </a:cubicBezTo>
                        <a:cubicBezTo>
                          <a:pt x="36626" y="40790"/>
                          <a:pt x="42023" y="25523"/>
                          <a:pt x="51276" y="0"/>
                        </a:cubicBezTo>
                        <a:lnTo>
                          <a:pt x="61994" y="0"/>
                        </a:lnTo>
                        <a:lnTo>
                          <a:pt x="33619" y="75179"/>
                        </a:lnTo>
                        <a:cubicBezTo>
                          <a:pt x="30843" y="82582"/>
                          <a:pt x="27527" y="87902"/>
                          <a:pt x="23749" y="90987"/>
                        </a:cubicBezTo>
                        <a:cubicBezTo>
                          <a:pt x="19971" y="94071"/>
                          <a:pt x="15421" y="95690"/>
                          <a:pt x="9947" y="95690"/>
                        </a:cubicBezTo>
                        <a:cubicBezTo>
                          <a:pt x="6862" y="95690"/>
                          <a:pt x="3855" y="95382"/>
                          <a:pt x="925" y="94688"/>
                        </a:cubicBezTo>
                        <a:lnTo>
                          <a:pt x="925" y="86669"/>
                        </a:lnTo>
                        <a:cubicBezTo>
                          <a:pt x="3161" y="87131"/>
                          <a:pt x="5629" y="87363"/>
                          <a:pt x="8327" y="87363"/>
                        </a:cubicBezTo>
                        <a:cubicBezTo>
                          <a:pt x="15190" y="87363"/>
                          <a:pt x="20125" y="83507"/>
                          <a:pt x="23055" y="75796"/>
                        </a:cubicBezTo>
                        <a:lnTo>
                          <a:pt x="26756" y="66390"/>
                        </a:lnTo>
                        <a:lnTo>
                          <a:pt x="0" y="0"/>
                        </a:lnTo>
                        <a:close/>
                      </a:path>
                    </a:pathLst>
                  </a:custGeom>
                  <a:solidFill>
                    <a:srgbClr val="FFFFFF"/>
                  </a:solidFill>
                  <a:ln w="7706" cap="flat">
                    <a:noFill/>
                    <a:prstDash val="solid"/>
                    <a:miter/>
                  </a:ln>
                </p:spPr>
                <p:txBody>
                  <a:bodyPr rtlCol="0" anchor="ctr"/>
                  <a:lstStyle/>
                  <a:p>
                    <a:endParaRPr lang="en-US"/>
                  </a:p>
                </p:txBody>
              </p:sp>
            </p:grpSp>
            <p:grpSp>
              <p:nvGrpSpPr>
                <p:cNvPr id="202" name="Graphic 4">
                  <a:extLst>
                    <a:ext uri="{FF2B5EF4-FFF2-40B4-BE49-F238E27FC236}">
                      <a16:creationId xmlns:a16="http://schemas.microsoft.com/office/drawing/2014/main" xmlns="" id="{6116DE2D-4A79-424B-AB08-6EF3397CCF7A}"/>
                    </a:ext>
                  </a:extLst>
                </p:cNvPr>
                <p:cNvGrpSpPr/>
                <p:nvPr/>
              </p:nvGrpSpPr>
              <p:grpSpPr>
                <a:xfrm>
                  <a:off x="5626000" y="3455833"/>
                  <a:ext cx="1077186" cy="1246148"/>
                  <a:chOff x="5626000" y="3455833"/>
                  <a:chExt cx="1077186" cy="1246148"/>
                </a:xfrm>
              </p:grpSpPr>
              <p:sp>
                <p:nvSpPr>
                  <p:cNvPr id="203" name="Graphic 4">
                    <a:extLst>
                      <a:ext uri="{FF2B5EF4-FFF2-40B4-BE49-F238E27FC236}">
                        <a16:creationId xmlns:a16="http://schemas.microsoft.com/office/drawing/2014/main" xmlns="" id="{12AF4FEF-E79F-403B-BAF5-819CCD9AB20C}"/>
                      </a:ext>
                    </a:extLst>
                  </p:cNvPr>
                  <p:cNvSpPr/>
                  <p:nvPr/>
                </p:nvSpPr>
                <p:spPr>
                  <a:xfrm>
                    <a:off x="5626000" y="3455833"/>
                    <a:ext cx="1077186" cy="1246148"/>
                  </a:xfrm>
                  <a:custGeom>
                    <a:avLst/>
                    <a:gdLst>
                      <a:gd name="connsiteX0" fmla="*/ 216902 w 1077186"/>
                      <a:gd name="connsiteY0" fmla="*/ 0 h 1246148"/>
                      <a:gd name="connsiteX1" fmla="*/ 0 w 1077186"/>
                      <a:gd name="connsiteY1" fmla="*/ 1229473 h 1246148"/>
                      <a:gd name="connsiteX2" fmla="*/ 413603 w 1077186"/>
                      <a:gd name="connsiteY2" fmla="*/ 1229165 h 1246148"/>
                      <a:gd name="connsiteX3" fmla="*/ 1077187 w 1077186"/>
                      <a:gd name="connsiteY3" fmla="*/ 904390 h 1246148"/>
                      <a:gd name="connsiteX4" fmla="*/ 216902 w 1077186"/>
                      <a:gd name="connsiteY4" fmla="*/ 0 h 124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186" h="1246148">
                        <a:moveTo>
                          <a:pt x="216902" y="0"/>
                        </a:moveTo>
                        <a:lnTo>
                          <a:pt x="0" y="1229473"/>
                        </a:lnTo>
                        <a:cubicBezTo>
                          <a:pt x="133472" y="1251295"/>
                          <a:pt x="272728" y="1252220"/>
                          <a:pt x="413603" y="1229165"/>
                        </a:cubicBezTo>
                        <a:cubicBezTo>
                          <a:pt x="671757" y="1186910"/>
                          <a:pt x="898992" y="1070093"/>
                          <a:pt x="1077187" y="904390"/>
                        </a:cubicBezTo>
                        <a:lnTo>
                          <a:pt x="216902" y="0"/>
                        </a:lnTo>
                        <a:close/>
                      </a:path>
                    </a:pathLst>
                  </a:custGeom>
                  <a:solidFill>
                    <a:srgbClr val="76C6D2"/>
                  </a:solidFill>
                  <a:ln w="7706" cap="flat">
                    <a:noFill/>
                    <a:prstDash val="solid"/>
                    <a:miter/>
                  </a:ln>
                </p:spPr>
                <p:txBody>
                  <a:bodyPr rtlCol="0" anchor="ctr"/>
                  <a:lstStyle/>
                  <a:p>
                    <a:endParaRPr lang="en-US"/>
                  </a:p>
                </p:txBody>
              </p:sp>
              <p:grpSp>
                <p:nvGrpSpPr>
                  <p:cNvPr id="204" name="Graphic 4">
                    <a:extLst>
                      <a:ext uri="{FF2B5EF4-FFF2-40B4-BE49-F238E27FC236}">
                        <a16:creationId xmlns:a16="http://schemas.microsoft.com/office/drawing/2014/main" xmlns="" id="{0F3EBC89-8AED-4860-9BE8-BF26426E4B75}"/>
                      </a:ext>
                    </a:extLst>
                  </p:cNvPr>
                  <p:cNvGrpSpPr/>
                  <p:nvPr/>
                </p:nvGrpSpPr>
                <p:grpSpPr>
                  <a:xfrm>
                    <a:off x="5841283" y="4156351"/>
                    <a:ext cx="463799" cy="254607"/>
                    <a:chOff x="5841283" y="4156351"/>
                    <a:chExt cx="463799" cy="254607"/>
                  </a:xfrm>
                  <a:solidFill>
                    <a:srgbClr val="FFFFFF"/>
                  </a:solidFill>
                </p:grpSpPr>
                <p:sp>
                  <p:nvSpPr>
                    <p:cNvPr id="205" name="Graphic 4">
                      <a:extLst>
                        <a:ext uri="{FF2B5EF4-FFF2-40B4-BE49-F238E27FC236}">
                          <a16:creationId xmlns:a16="http://schemas.microsoft.com/office/drawing/2014/main" xmlns="" id="{16871883-D1CF-42CD-BE3C-DA9EFBF37298}"/>
                        </a:ext>
                      </a:extLst>
                    </p:cNvPr>
                    <p:cNvSpPr/>
                    <p:nvPr/>
                  </p:nvSpPr>
                  <p:spPr>
                    <a:xfrm>
                      <a:off x="5841283" y="4161980"/>
                      <a:ext cx="68856" cy="88133"/>
                    </a:xfrm>
                    <a:custGeom>
                      <a:avLst/>
                      <a:gdLst>
                        <a:gd name="connsiteX0" fmla="*/ 68857 w 68856"/>
                        <a:gd name="connsiteY0" fmla="*/ 88133 h 88133"/>
                        <a:gd name="connsiteX1" fmla="*/ 57136 w 68856"/>
                        <a:gd name="connsiteY1" fmla="*/ 88133 h 88133"/>
                        <a:gd name="connsiteX2" fmla="*/ 9022 w 68856"/>
                        <a:gd name="connsiteY2" fmla="*/ 14188 h 88133"/>
                        <a:gd name="connsiteX3" fmla="*/ 8559 w 68856"/>
                        <a:gd name="connsiteY3" fmla="*/ 14188 h 88133"/>
                        <a:gd name="connsiteX4" fmla="*/ 9484 w 68856"/>
                        <a:gd name="connsiteY4" fmla="*/ 38014 h 88133"/>
                        <a:gd name="connsiteX5" fmla="*/ 9484 w 68856"/>
                        <a:gd name="connsiteY5" fmla="*/ 88056 h 88133"/>
                        <a:gd name="connsiteX6" fmla="*/ 0 w 68856"/>
                        <a:gd name="connsiteY6" fmla="*/ 88056 h 88133"/>
                        <a:gd name="connsiteX7" fmla="*/ 0 w 68856"/>
                        <a:gd name="connsiteY7" fmla="*/ 0 h 88133"/>
                        <a:gd name="connsiteX8" fmla="*/ 11566 w 68856"/>
                        <a:gd name="connsiteY8" fmla="*/ 0 h 88133"/>
                        <a:gd name="connsiteX9" fmla="*/ 59604 w 68856"/>
                        <a:gd name="connsiteY9" fmla="*/ 73637 h 88133"/>
                        <a:gd name="connsiteX10" fmla="*/ 60067 w 68856"/>
                        <a:gd name="connsiteY10" fmla="*/ 73637 h 88133"/>
                        <a:gd name="connsiteX11" fmla="*/ 59527 w 68856"/>
                        <a:gd name="connsiteY11" fmla="*/ 63151 h 88133"/>
                        <a:gd name="connsiteX12" fmla="*/ 59218 w 68856"/>
                        <a:gd name="connsiteY12" fmla="*/ 50505 h 88133"/>
                        <a:gd name="connsiteX13" fmla="*/ 59218 w 68856"/>
                        <a:gd name="connsiteY13" fmla="*/ 0 h 88133"/>
                        <a:gd name="connsiteX14" fmla="*/ 68779 w 68856"/>
                        <a:gd name="connsiteY14" fmla="*/ 0 h 88133"/>
                        <a:gd name="connsiteX15" fmla="*/ 68779 w 68856"/>
                        <a:gd name="connsiteY15" fmla="*/ 88133 h 8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856" h="88133">
                          <a:moveTo>
                            <a:pt x="68857" y="88133"/>
                          </a:moveTo>
                          <a:lnTo>
                            <a:pt x="57136" y="88133"/>
                          </a:lnTo>
                          <a:lnTo>
                            <a:pt x="9022" y="14188"/>
                          </a:lnTo>
                          <a:lnTo>
                            <a:pt x="8559" y="14188"/>
                          </a:lnTo>
                          <a:cubicBezTo>
                            <a:pt x="9176" y="22824"/>
                            <a:pt x="9484" y="30843"/>
                            <a:pt x="9484" y="38014"/>
                          </a:cubicBezTo>
                          <a:lnTo>
                            <a:pt x="9484" y="88056"/>
                          </a:lnTo>
                          <a:lnTo>
                            <a:pt x="0" y="88056"/>
                          </a:lnTo>
                          <a:lnTo>
                            <a:pt x="0" y="0"/>
                          </a:lnTo>
                          <a:lnTo>
                            <a:pt x="11566" y="0"/>
                          </a:lnTo>
                          <a:lnTo>
                            <a:pt x="59604" y="73637"/>
                          </a:lnTo>
                          <a:lnTo>
                            <a:pt x="60067" y="73637"/>
                          </a:lnTo>
                          <a:cubicBezTo>
                            <a:pt x="59989" y="72558"/>
                            <a:pt x="59835" y="69088"/>
                            <a:pt x="59527" y="63151"/>
                          </a:cubicBezTo>
                          <a:cubicBezTo>
                            <a:pt x="59218" y="57291"/>
                            <a:pt x="59141" y="53050"/>
                            <a:pt x="59218" y="50505"/>
                          </a:cubicBezTo>
                          <a:lnTo>
                            <a:pt x="59218" y="0"/>
                          </a:lnTo>
                          <a:lnTo>
                            <a:pt x="68779" y="0"/>
                          </a:lnTo>
                          <a:lnTo>
                            <a:pt x="68779" y="88133"/>
                          </a:lnTo>
                          <a:close/>
                        </a:path>
                      </a:pathLst>
                    </a:custGeom>
                    <a:solidFill>
                      <a:srgbClr val="FFFFFF"/>
                    </a:solidFill>
                    <a:ln w="7706" cap="flat">
                      <a:noFill/>
                      <a:prstDash val="solid"/>
                      <a:miter/>
                    </a:ln>
                  </p:spPr>
                  <p:txBody>
                    <a:bodyPr rtlCol="0" anchor="ctr"/>
                    <a:lstStyle/>
                    <a:p>
                      <a:endParaRPr lang="en-US"/>
                    </a:p>
                  </p:txBody>
                </p:sp>
                <p:sp>
                  <p:nvSpPr>
                    <p:cNvPr id="206" name="Graphic 4">
                      <a:extLst>
                        <a:ext uri="{FF2B5EF4-FFF2-40B4-BE49-F238E27FC236}">
                          <a16:creationId xmlns:a16="http://schemas.microsoft.com/office/drawing/2014/main" xmlns="" id="{5F2F8850-B3F3-469E-B300-0FE43845D921}"/>
                        </a:ext>
                      </a:extLst>
                    </p:cNvPr>
                    <p:cNvSpPr/>
                    <p:nvPr/>
                  </p:nvSpPr>
                  <p:spPr>
                    <a:xfrm>
                      <a:off x="5927874" y="4182953"/>
                      <a:ext cx="52973" cy="68393"/>
                    </a:xfrm>
                    <a:custGeom>
                      <a:avLst/>
                      <a:gdLst>
                        <a:gd name="connsiteX0" fmla="*/ 45571 w 52973"/>
                        <a:gd name="connsiteY0" fmla="*/ 67160 h 68393"/>
                        <a:gd name="connsiteX1" fmla="*/ 43566 w 52973"/>
                        <a:gd name="connsiteY1" fmla="*/ 57753 h 68393"/>
                        <a:gd name="connsiteX2" fmla="*/ 43103 w 52973"/>
                        <a:gd name="connsiteY2" fmla="*/ 57753 h 68393"/>
                        <a:gd name="connsiteX3" fmla="*/ 33234 w 52973"/>
                        <a:gd name="connsiteY3" fmla="*/ 66158 h 68393"/>
                        <a:gd name="connsiteX4" fmla="*/ 20973 w 52973"/>
                        <a:gd name="connsiteY4" fmla="*/ 68394 h 68393"/>
                        <a:gd name="connsiteX5" fmla="*/ 5552 w 52973"/>
                        <a:gd name="connsiteY5" fmla="*/ 63305 h 68393"/>
                        <a:gd name="connsiteX6" fmla="*/ 0 w 52973"/>
                        <a:gd name="connsiteY6" fmla="*/ 48886 h 68393"/>
                        <a:gd name="connsiteX7" fmla="*/ 32000 w 52973"/>
                        <a:gd name="connsiteY7" fmla="*/ 27913 h 68393"/>
                        <a:gd name="connsiteX8" fmla="*/ 43180 w 52973"/>
                        <a:gd name="connsiteY8" fmla="*/ 27527 h 68393"/>
                        <a:gd name="connsiteX9" fmla="*/ 43180 w 52973"/>
                        <a:gd name="connsiteY9" fmla="*/ 23440 h 68393"/>
                        <a:gd name="connsiteX10" fmla="*/ 39865 w 52973"/>
                        <a:gd name="connsiteY10" fmla="*/ 11952 h 68393"/>
                        <a:gd name="connsiteX11" fmla="*/ 29147 w 52973"/>
                        <a:gd name="connsiteY11" fmla="*/ 8250 h 68393"/>
                        <a:gd name="connsiteX12" fmla="*/ 10487 w 52973"/>
                        <a:gd name="connsiteY12" fmla="*/ 13339 h 68393"/>
                        <a:gd name="connsiteX13" fmla="*/ 7402 w 52973"/>
                        <a:gd name="connsiteY13" fmla="*/ 5706 h 68393"/>
                        <a:gd name="connsiteX14" fmla="*/ 18120 w 52973"/>
                        <a:gd name="connsiteY14" fmla="*/ 1542 h 68393"/>
                        <a:gd name="connsiteX15" fmla="*/ 29764 w 52973"/>
                        <a:gd name="connsiteY15" fmla="*/ 0 h 68393"/>
                        <a:gd name="connsiteX16" fmla="*/ 47267 w 52973"/>
                        <a:gd name="connsiteY16" fmla="*/ 5243 h 68393"/>
                        <a:gd name="connsiteX17" fmla="*/ 52973 w 52973"/>
                        <a:gd name="connsiteY17" fmla="*/ 22053 h 68393"/>
                        <a:gd name="connsiteX18" fmla="*/ 52973 w 52973"/>
                        <a:gd name="connsiteY18" fmla="*/ 67083 h 68393"/>
                        <a:gd name="connsiteX19" fmla="*/ 45571 w 52973"/>
                        <a:gd name="connsiteY19" fmla="*/ 67083 h 68393"/>
                        <a:gd name="connsiteX20" fmla="*/ 22978 w 52973"/>
                        <a:gd name="connsiteY20" fmla="*/ 60143 h 68393"/>
                        <a:gd name="connsiteX21" fmla="*/ 37628 w 52973"/>
                        <a:gd name="connsiteY21" fmla="*/ 55054 h 68393"/>
                        <a:gd name="connsiteX22" fmla="*/ 42949 w 52973"/>
                        <a:gd name="connsiteY22" fmla="*/ 40712 h 68393"/>
                        <a:gd name="connsiteX23" fmla="*/ 42949 w 52973"/>
                        <a:gd name="connsiteY23" fmla="*/ 34775 h 68393"/>
                        <a:gd name="connsiteX24" fmla="*/ 32925 w 52973"/>
                        <a:gd name="connsiteY24" fmla="*/ 35161 h 68393"/>
                        <a:gd name="connsiteX25" fmla="*/ 15730 w 52973"/>
                        <a:gd name="connsiteY25" fmla="*/ 38862 h 68393"/>
                        <a:gd name="connsiteX26" fmla="*/ 10487 w 52973"/>
                        <a:gd name="connsiteY26" fmla="*/ 49040 h 68393"/>
                        <a:gd name="connsiteX27" fmla="*/ 13802 w 52973"/>
                        <a:gd name="connsiteY27" fmla="*/ 57291 h 68393"/>
                        <a:gd name="connsiteX28" fmla="*/ 22978 w 52973"/>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3" h="68393">
                          <a:moveTo>
                            <a:pt x="45571" y="67160"/>
                          </a:moveTo>
                          <a:lnTo>
                            <a:pt x="43566" y="57753"/>
                          </a:lnTo>
                          <a:lnTo>
                            <a:pt x="43103" y="57753"/>
                          </a:lnTo>
                          <a:cubicBezTo>
                            <a:pt x="39788" y="61917"/>
                            <a:pt x="36549" y="64693"/>
                            <a:pt x="33234" y="66158"/>
                          </a:cubicBezTo>
                          <a:cubicBezTo>
                            <a:pt x="29995" y="67623"/>
                            <a:pt x="25908" y="68394"/>
                            <a:pt x="20973" y="68394"/>
                          </a:cubicBezTo>
                          <a:cubicBezTo>
                            <a:pt x="14419" y="68394"/>
                            <a:pt x="9330" y="66697"/>
                            <a:pt x="5552" y="63305"/>
                          </a:cubicBezTo>
                          <a:cubicBezTo>
                            <a:pt x="1774" y="59912"/>
                            <a:pt x="0" y="55131"/>
                            <a:pt x="0" y="48886"/>
                          </a:cubicBezTo>
                          <a:cubicBezTo>
                            <a:pt x="0" y="35546"/>
                            <a:pt x="10641" y="28606"/>
                            <a:pt x="32000" y="27913"/>
                          </a:cubicBezTo>
                          <a:lnTo>
                            <a:pt x="43180" y="27527"/>
                          </a:lnTo>
                          <a:lnTo>
                            <a:pt x="43180" y="23440"/>
                          </a:lnTo>
                          <a:cubicBezTo>
                            <a:pt x="43180" y="18274"/>
                            <a:pt x="42101" y="14419"/>
                            <a:pt x="39865" y="11952"/>
                          </a:cubicBezTo>
                          <a:cubicBezTo>
                            <a:pt x="37628" y="9484"/>
                            <a:pt x="34082" y="8250"/>
                            <a:pt x="29147" y="8250"/>
                          </a:cubicBezTo>
                          <a:cubicBezTo>
                            <a:pt x="23672" y="8250"/>
                            <a:pt x="17426" y="9947"/>
                            <a:pt x="10487" y="13339"/>
                          </a:cubicBezTo>
                          <a:lnTo>
                            <a:pt x="7402" y="5706"/>
                          </a:lnTo>
                          <a:cubicBezTo>
                            <a:pt x="10641" y="3932"/>
                            <a:pt x="14188" y="2544"/>
                            <a:pt x="18120" y="1542"/>
                          </a:cubicBezTo>
                          <a:cubicBezTo>
                            <a:pt x="21976" y="539"/>
                            <a:pt x="25908" y="0"/>
                            <a:pt x="29764" y="0"/>
                          </a:cubicBezTo>
                          <a:cubicBezTo>
                            <a:pt x="37628" y="0"/>
                            <a:pt x="43489" y="1773"/>
                            <a:pt x="47267" y="5243"/>
                          </a:cubicBezTo>
                          <a:cubicBezTo>
                            <a:pt x="51045" y="8713"/>
                            <a:pt x="52973" y="14342"/>
                            <a:pt x="52973" y="22053"/>
                          </a:cubicBezTo>
                          <a:lnTo>
                            <a:pt x="52973" y="67083"/>
                          </a:lnTo>
                          <a:lnTo>
                            <a:pt x="45571" y="67083"/>
                          </a:lnTo>
                          <a:close/>
                          <a:moveTo>
                            <a:pt x="22978" y="60143"/>
                          </a:moveTo>
                          <a:cubicBezTo>
                            <a:pt x="29224" y="60143"/>
                            <a:pt x="34082" y="58447"/>
                            <a:pt x="37628" y="55054"/>
                          </a:cubicBezTo>
                          <a:cubicBezTo>
                            <a:pt x="41175" y="51661"/>
                            <a:pt x="42949" y="46881"/>
                            <a:pt x="42949" y="40712"/>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5961" y="59218"/>
                            <a:pt x="19046" y="60143"/>
                            <a:pt x="22978" y="60143"/>
                          </a:cubicBezTo>
                          <a:close/>
                        </a:path>
                      </a:pathLst>
                    </a:custGeom>
                    <a:solidFill>
                      <a:srgbClr val="FFFFFF"/>
                    </a:solidFill>
                    <a:ln w="7706" cap="flat">
                      <a:noFill/>
                      <a:prstDash val="solid"/>
                      <a:miter/>
                    </a:ln>
                  </p:spPr>
                  <p:txBody>
                    <a:bodyPr rtlCol="0" anchor="ctr"/>
                    <a:lstStyle/>
                    <a:p>
                      <a:endParaRPr lang="en-US"/>
                    </a:p>
                  </p:txBody>
                </p:sp>
                <p:sp>
                  <p:nvSpPr>
                    <p:cNvPr id="207" name="Graphic 4">
                      <a:extLst>
                        <a:ext uri="{FF2B5EF4-FFF2-40B4-BE49-F238E27FC236}">
                          <a16:creationId xmlns:a16="http://schemas.microsoft.com/office/drawing/2014/main" xmlns="" id="{32F7BE00-BB01-4D82-9FA0-03902017B4CC}"/>
                        </a:ext>
                      </a:extLst>
                    </p:cNvPr>
                    <p:cNvSpPr/>
                    <p:nvPr/>
                  </p:nvSpPr>
                  <p:spPr>
                    <a:xfrm>
                      <a:off x="5992722" y="4168843"/>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350"/>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4"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08" name="Graphic 4">
                      <a:extLst>
                        <a:ext uri="{FF2B5EF4-FFF2-40B4-BE49-F238E27FC236}">
                          <a16:creationId xmlns:a16="http://schemas.microsoft.com/office/drawing/2014/main" xmlns="" id="{5EC2C041-7F85-42B6-BCD0-B419FB15D2F8}"/>
                        </a:ext>
                      </a:extLst>
                    </p:cNvPr>
                    <p:cNvSpPr/>
                    <p:nvPr/>
                  </p:nvSpPr>
                  <p:spPr>
                    <a:xfrm>
                      <a:off x="6044152" y="4159590"/>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8"/>
                            <a:pt x="11258" y="10564"/>
                            <a:pt x="10101" y="11643"/>
                          </a:cubicBezTo>
                          <a:cubicBezTo>
                            <a:pt x="8945" y="12723"/>
                            <a:pt x="7557" y="13262"/>
                            <a:pt x="5937" y="13262"/>
                          </a:cubicBezTo>
                          <a:cubicBezTo>
                            <a:pt x="4241" y="13262"/>
                            <a:pt x="2853" y="12723"/>
                            <a:pt x="1697" y="11643"/>
                          </a:cubicBezTo>
                          <a:cubicBezTo>
                            <a:pt x="617" y="10564"/>
                            <a:pt x="0" y="8868"/>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09" name="Graphic 4">
                      <a:extLst>
                        <a:ext uri="{FF2B5EF4-FFF2-40B4-BE49-F238E27FC236}">
                          <a16:creationId xmlns:a16="http://schemas.microsoft.com/office/drawing/2014/main" xmlns="" id="{7187F747-6C91-4930-A492-42FD61A66D6F}"/>
                        </a:ext>
                      </a:extLst>
                    </p:cNvPr>
                    <p:cNvSpPr/>
                    <p:nvPr/>
                  </p:nvSpPr>
                  <p:spPr>
                    <a:xfrm>
                      <a:off x="6072605" y="4182876"/>
                      <a:ext cx="60606" cy="68471"/>
                    </a:xfrm>
                    <a:custGeom>
                      <a:avLst/>
                      <a:gdLst>
                        <a:gd name="connsiteX0" fmla="*/ 60606 w 60606"/>
                        <a:gd name="connsiteY0" fmla="*/ 34158 h 68471"/>
                        <a:gd name="connsiteX1" fmla="*/ 52510 w 60606"/>
                        <a:gd name="connsiteY1" fmla="*/ 59372 h 68471"/>
                        <a:gd name="connsiteX2" fmla="*/ 30072 w 60606"/>
                        <a:gd name="connsiteY2" fmla="*/ 68471 h 68471"/>
                        <a:gd name="connsiteX3" fmla="*/ 14342 w 60606"/>
                        <a:gd name="connsiteY3" fmla="*/ 64307 h 68471"/>
                        <a:gd name="connsiteX4" fmla="*/ 3701 w 60606"/>
                        <a:gd name="connsiteY4" fmla="*/ 52356 h 68471"/>
                        <a:gd name="connsiteX5" fmla="*/ 0 w 60606"/>
                        <a:gd name="connsiteY5" fmla="*/ 34158 h 68471"/>
                        <a:gd name="connsiteX6" fmla="*/ 8096 w 60606"/>
                        <a:gd name="connsiteY6" fmla="*/ 9021 h 68471"/>
                        <a:gd name="connsiteX7" fmla="*/ 30535 w 60606"/>
                        <a:gd name="connsiteY7" fmla="*/ 0 h 68471"/>
                        <a:gd name="connsiteX8" fmla="*/ 52587 w 60606"/>
                        <a:gd name="connsiteY8" fmla="*/ 9252 h 68471"/>
                        <a:gd name="connsiteX9" fmla="*/ 60606 w 60606"/>
                        <a:gd name="connsiteY9" fmla="*/ 34158 h 68471"/>
                        <a:gd name="connsiteX10" fmla="*/ 10333 w 60606"/>
                        <a:gd name="connsiteY10" fmla="*/ 34158 h 68471"/>
                        <a:gd name="connsiteX11" fmla="*/ 15421 w 60606"/>
                        <a:gd name="connsiteY11" fmla="*/ 53435 h 68471"/>
                        <a:gd name="connsiteX12" fmla="*/ 30303 w 60606"/>
                        <a:gd name="connsiteY12" fmla="*/ 60066 h 68471"/>
                        <a:gd name="connsiteX13" fmla="*/ 45185 w 60606"/>
                        <a:gd name="connsiteY13" fmla="*/ 53435 h 68471"/>
                        <a:gd name="connsiteX14" fmla="*/ 50274 w 60606"/>
                        <a:gd name="connsiteY14" fmla="*/ 34158 h 68471"/>
                        <a:gd name="connsiteX15" fmla="*/ 45185 w 60606"/>
                        <a:gd name="connsiteY15" fmla="*/ 15036 h 68471"/>
                        <a:gd name="connsiteX16" fmla="*/ 30149 w 60606"/>
                        <a:gd name="connsiteY16" fmla="*/ 8482 h 68471"/>
                        <a:gd name="connsiteX17" fmla="*/ 15344 w 60606"/>
                        <a:gd name="connsiteY17" fmla="*/ 14959 h 68471"/>
                        <a:gd name="connsiteX18" fmla="*/ 10333 w 60606"/>
                        <a:gd name="connsiteY18" fmla="*/ 34158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6" y="34158"/>
                          </a:moveTo>
                          <a:cubicBezTo>
                            <a:pt x="60606" y="44953"/>
                            <a:pt x="57908" y="53358"/>
                            <a:pt x="52510" y="59372"/>
                          </a:cubicBezTo>
                          <a:cubicBezTo>
                            <a:pt x="47112" y="65387"/>
                            <a:pt x="39633" y="68471"/>
                            <a:pt x="30072" y="68471"/>
                          </a:cubicBezTo>
                          <a:cubicBezTo>
                            <a:pt x="24135" y="68471"/>
                            <a:pt x="18891" y="67083"/>
                            <a:pt x="14342" y="64307"/>
                          </a:cubicBezTo>
                          <a:cubicBezTo>
                            <a:pt x="9793" y="61531"/>
                            <a:pt x="6246" y="57522"/>
                            <a:pt x="3701" y="52356"/>
                          </a:cubicBezTo>
                          <a:cubicBezTo>
                            <a:pt x="1157" y="47190"/>
                            <a:pt x="0" y="41098"/>
                            <a:pt x="0" y="34158"/>
                          </a:cubicBezTo>
                          <a:cubicBezTo>
                            <a:pt x="0" y="23363"/>
                            <a:pt x="2699" y="15036"/>
                            <a:pt x="8096" y="9021"/>
                          </a:cubicBezTo>
                          <a:cubicBezTo>
                            <a:pt x="13494" y="3007"/>
                            <a:pt x="20973" y="0"/>
                            <a:pt x="30535" y="0"/>
                          </a:cubicBezTo>
                          <a:cubicBezTo>
                            <a:pt x="39788" y="0"/>
                            <a:pt x="47112" y="3084"/>
                            <a:pt x="52587" y="9252"/>
                          </a:cubicBezTo>
                          <a:cubicBezTo>
                            <a:pt x="58062" y="15421"/>
                            <a:pt x="60606" y="23672"/>
                            <a:pt x="60606" y="34158"/>
                          </a:cubicBezTo>
                          <a:close/>
                          <a:moveTo>
                            <a:pt x="10333" y="34158"/>
                          </a:moveTo>
                          <a:cubicBezTo>
                            <a:pt x="10333" y="42563"/>
                            <a:pt x="12029" y="49040"/>
                            <a:pt x="15421" y="53435"/>
                          </a:cubicBezTo>
                          <a:cubicBezTo>
                            <a:pt x="18814" y="57830"/>
                            <a:pt x="23749" y="60066"/>
                            <a:pt x="30303" y="60066"/>
                          </a:cubicBezTo>
                          <a:cubicBezTo>
                            <a:pt x="36857" y="60066"/>
                            <a:pt x="41792" y="57830"/>
                            <a:pt x="45185" y="53435"/>
                          </a:cubicBezTo>
                          <a:cubicBezTo>
                            <a:pt x="48577" y="49040"/>
                            <a:pt x="50274" y="42640"/>
                            <a:pt x="50274" y="34158"/>
                          </a:cubicBezTo>
                          <a:cubicBezTo>
                            <a:pt x="50274" y="25754"/>
                            <a:pt x="48577" y="19354"/>
                            <a:pt x="45185" y="15036"/>
                          </a:cubicBezTo>
                          <a:cubicBezTo>
                            <a:pt x="41792" y="10718"/>
                            <a:pt x="36780" y="8482"/>
                            <a:pt x="30149" y="8482"/>
                          </a:cubicBezTo>
                          <a:cubicBezTo>
                            <a:pt x="23595" y="8482"/>
                            <a:pt x="18660" y="10641"/>
                            <a:pt x="15344" y="14959"/>
                          </a:cubicBezTo>
                          <a:cubicBezTo>
                            <a:pt x="11952" y="19277"/>
                            <a:pt x="10333" y="25676"/>
                            <a:pt x="10333" y="34158"/>
                          </a:cubicBezTo>
                          <a:close/>
                        </a:path>
                      </a:pathLst>
                    </a:custGeom>
                    <a:solidFill>
                      <a:srgbClr val="FFFFFF"/>
                    </a:solidFill>
                    <a:ln w="7706" cap="flat">
                      <a:noFill/>
                      <a:prstDash val="solid"/>
                      <a:miter/>
                    </a:ln>
                  </p:spPr>
                  <p:txBody>
                    <a:bodyPr rtlCol="0" anchor="ctr"/>
                    <a:lstStyle/>
                    <a:p>
                      <a:endParaRPr lang="en-US"/>
                    </a:p>
                  </p:txBody>
                </p:sp>
                <p:sp>
                  <p:nvSpPr>
                    <p:cNvPr id="210" name="Graphic 4">
                      <a:extLst>
                        <a:ext uri="{FF2B5EF4-FFF2-40B4-BE49-F238E27FC236}">
                          <a16:creationId xmlns:a16="http://schemas.microsoft.com/office/drawing/2014/main" xmlns="" id="{AD4F2809-1755-4C55-8DE8-CF29E6520462}"/>
                        </a:ext>
                      </a:extLst>
                    </p:cNvPr>
                    <p:cNvSpPr/>
                    <p:nvPr/>
                  </p:nvSpPr>
                  <p:spPr>
                    <a:xfrm>
                      <a:off x="6150714" y="4182876"/>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1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4" y="14110"/>
                          </a:cubicBezTo>
                          <a:cubicBezTo>
                            <a:pt x="11566" y="17889"/>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1"/>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sp>
                  <p:nvSpPr>
                    <p:cNvPr id="211" name="Graphic 4">
                      <a:extLst>
                        <a:ext uri="{FF2B5EF4-FFF2-40B4-BE49-F238E27FC236}">
                          <a16:creationId xmlns:a16="http://schemas.microsoft.com/office/drawing/2014/main" xmlns="" id="{5C209734-F6CE-4B73-B703-9D89DD4BEF75}"/>
                        </a:ext>
                      </a:extLst>
                    </p:cNvPr>
                    <p:cNvSpPr/>
                    <p:nvPr/>
                  </p:nvSpPr>
                  <p:spPr>
                    <a:xfrm>
                      <a:off x="6221498" y="4182953"/>
                      <a:ext cx="52972" cy="68393"/>
                    </a:xfrm>
                    <a:custGeom>
                      <a:avLst/>
                      <a:gdLst>
                        <a:gd name="connsiteX0" fmla="*/ 45571 w 52972"/>
                        <a:gd name="connsiteY0" fmla="*/ 67160 h 68393"/>
                        <a:gd name="connsiteX1" fmla="*/ 43566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2000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7 w 52972"/>
                        <a:gd name="connsiteY11" fmla="*/ 8250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1 w 52972"/>
                        <a:gd name="connsiteY19" fmla="*/ 67083 h 68393"/>
                        <a:gd name="connsiteX20" fmla="*/ 22978 w 52972"/>
                        <a:gd name="connsiteY20" fmla="*/ 60143 h 68393"/>
                        <a:gd name="connsiteX21" fmla="*/ 37628 w 52972"/>
                        <a:gd name="connsiteY21" fmla="*/ 55054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1" y="67160"/>
                          </a:moveTo>
                          <a:lnTo>
                            <a:pt x="43566" y="57753"/>
                          </a:lnTo>
                          <a:lnTo>
                            <a:pt x="43103" y="57753"/>
                          </a:lnTo>
                          <a:cubicBezTo>
                            <a:pt x="39788" y="61917"/>
                            <a:pt x="36549" y="64693"/>
                            <a:pt x="33233" y="66158"/>
                          </a:cubicBezTo>
                          <a:cubicBezTo>
                            <a:pt x="29995" y="67623"/>
                            <a:pt x="25908" y="68394"/>
                            <a:pt x="20973" y="68394"/>
                          </a:cubicBezTo>
                          <a:cubicBezTo>
                            <a:pt x="14419" y="68394"/>
                            <a:pt x="9330" y="66697"/>
                            <a:pt x="5552" y="63305"/>
                          </a:cubicBezTo>
                          <a:cubicBezTo>
                            <a:pt x="1774" y="59912"/>
                            <a:pt x="0" y="55131"/>
                            <a:pt x="0" y="48886"/>
                          </a:cubicBezTo>
                          <a:cubicBezTo>
                            <a:pt x="0" y="35546"/>
                            <a:pt x="10641" y="28606"/>
                            <a:pt x="32000" y="27913"/>
                          </a:cubicBezTo>
                          <a:lnTo>
                            <a:pt x="43180" y="27527"/>
                          </a:lnTo>
                          <a:lnTo>
                            <a:pt x="43180" y="23440"/>
                          </a:lnTo>
                          <a:cubicBezTo>
                            <a:pt x="43180" y="18274"/>
                            <a:pt x="42101" y="14419"/>
                            <a:pt x="39864" y="11952"/>
                          </a:cubicBezTo>
                          <a:cubicBezTo>
                            <a:pt x="37628" y="9484"/>
                            <a:pt x="34081" y="8250"/>
                            <a:pt x="29147" y="8250"/>
                          </a:cubicBezTo>
                          <a:cubicBezTo>
                            <a:pt x="23672" y="8250"/>
                            <a:pt x="17426" y="9947"/>
                            <a:pt x="10486" y="13339"/>
                          </a:cubicBezTo>
                          <a:lnTo>
                            <a:pt x="7402" y="5706"/>
                          </a:lnTo>
                          <a:cubicBezTo>
                            <a:pt x="10641" y="3932"/>
                            <a:pt x="14188" y="2544"/>
                            <a:pt x="18120" y="1542"/>
                          </a:cubicBezTo>
                          <a:cubicBezTo>
                            <a:pt x="21976" y="539"/>
                            <a:pt x="25908" y="0"/>
                            <a:pt x="29763" y="0"/>
                          </a:cubicBezTo>
                          <a:cubicBezTo>
                            <a:pt x="37628" y="0"/>
                            <a:pt x="43489" y="1773"/>
                            <a:pt x="47267" y="5243"/>
                          </a:cubicBezTo>
                          <a:cubicBezTo>
                            <a:pt x="51045" y="8713"/>
                            <a:pt x="52973" y="14342"/>
                            <a:pt x="52973" y="22053"/>
                          </a:cubicBezTo>
                          <a:lnTo>
                            <a:pt x="52973" y="67083"/>
                          </a:lnTo>
                          <a:lnTo>
                            <a:pt x="45571" y="67083"/>
                          </a:lnTo>
                          <a:close/>
                          <a:moveTo>
                            <a:pt x="22978" y="60143"/>
                          </a:moveTo>
                          <a:cubicBezTo>
                            <a:pt x="29224" y="60143"/>
                            <a:pt x="34081" y="58447"/>
                            <a:pt x="37628" y="55054"/>
                          </a:cubicBezTo>
                          <a:cubicBezTo>
                            <a:pt x="41175" y="51661"/>
                            <a:pt x="42949" y="46881"/>
                            <a:pt x="42949" y="40712"/>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1"/>
                          </a:cubicBezTo>
                          <a:cubicBezTo>
                            <a:pt x="15961" y="59218"/>
                            <a:pt x="19046" y="60143"/>
                            <a:pt x="22978" y="60143"/>
                          </a:cubicBezTo>
                          <a:close/>
                        </a:path>
                      </a:pathLst>
                    </a:custGeom>
                    <a:solidFill>
                      <a:srgbClr val="FFFFFF"/>
                    </a:solidFill>
                    <a:ln w="7706" cap="flat">
                      <a:noFill/>
                      <a:prstDash val="solid"/>
                      <a:miter/>
                    </a:ln>
                  </p:spPr>
                  <p:txBody>
                    <a:bodyPr rtlCol="0" anchor="ctr"/>
                    <a:lstStyle/>
                    <a:p>
                      <a:endParaRPr lang="en-US"/>
                    </a:p>
                  </p:txBody>
                </p:sp>
                <p:sp>
                  <p:nvSpPr>
                    <p:cNvPr id="212" name="Graphic 4">
                      <a:extLst>
                        <a:ext uri="{FF2B5EF4-FFF2-40B4-BE49-F238E27FC236}">
                          <a16:creationId xmlns:a16="http://schemas.microsoft.com/office/drawing/2014/main" xmlns="" id="{094B8E22-659F-41A4-B1DE-B391FE65FBF9}"/>
                        </a:ext>
                      </a:extLst>
                    </p:cNvPr>
                    <p:cNvSpPr/>
                    <p:nvPr/>
                  </p:nvSpPr>
                  <p:spPr>
                    <a:xfrm>
                      <a:off x="6295059" y="4156351"/>
                      <a:ext cx="10023" cy="93762"/>
                    </a:xfrm>
                    <a:custGeom>
                      <a:avLst/>
                      <a:gdLst>
                        <a:gd name="connsiteX0" fmla="*/ 10024 w 10023"/>
                        <a:gd name="connsiteY0" fmla="*/ 93762 h 93762"/>
                        <a:gd name="connsiteX1" fmla="*/ 0 w 10023"/>
                        <a:gd name="connsiteY1" fmla="*/ 93762 h 93762"/>
                        <a:gd name="connsiteX2" fmla="*/ 0 w 10023"/>
                        <a:gd name="connsiteY2" fmla="*/ 0 h 93762"/>
                        <a:gd name="connsiteX3" fmla="*/ 10024 w 10023"/>
                        <a:gd name="connsiteY3" fmla="*/ 0 h 93762"/>
                        <a:gd name="connsiteX4" fmla="*/ 10024 w 10023"/>
                        <a:gd name="connsiteY4" fmla="*/ 93762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2"/>
                          </a:moveTo>
                          <a:lnTo>
                            <a:pt x="0" y="93762"/>
                          </a:lnTo>
                          <a:lnTo>
                            <a:pt x="0" y="0"/>
                          </a:lnTo>
                          <a:lnTo>
                            <a:pt x="10024" y="0"/>
                          </a:lnTo>
                          <a:lnTo>
                            <a:pt x="10024" y="93762"/>
                          </a:lnTo>
                          <a:close/>
                        </a:path>
                      </a:pathLst>
                    </a:custGeom>
                    <a:solidFill>
                      <a:srgbClr val="FFFFFF"/>
                    </a:solidFill>
                    <a:ln w="7706" cap="flat">
                      <a:noFill/>
                      <a:prstDash val="solid"/>
                      <a:miter/>
                    </a:ln>
                  </p:spPr>
                  <p:txBody>
                    <a:bodyPr rtlCol="0" anchor="ctr"/>
                    <a:lstStyle/>
                    <a:p>
                      <a:endParaRPr lang="en-US"/>
                    </a:p>
                  </p:txBody>
                </p:sp>
                <p:sp>
                  <p:nvSpPr>
                    <p:cNvPr id="213" name="Graphic 4">
                      <a:extLst>
                        <a:ext uri="{FF2B5EF4-FFF2-40B4-BE49-F238E27FC236}">
                          <a16:creationId xmlns:a16="http://schemas.microsoft.com/office/drawing/2014/main" xmlns="" id="{5E3F7D97-2D51-4A4D-A42D-6670BA18A70C}"/>
                        </a:ext>
                      </a:extLst>
                    </p:cNvPr>
                    <p:cNvSpPr/>
                    <p:nvPr/>
                  </p:nvSpPr>
                  <p:spPr>
                    <a:xfrm>
                      <a:off x="5903894" y="4291751"/>
                      <a:ext cx="81039" cy="90678"/>
                    </a:xfrm>
                    <a:custGeom>
                      <a:avLst/>
                      <a:gdLst>
                        <a:gd name="connsiteX0" fmla="*/ 81040 w 81039"/>
                        <a:gd name="connsiteY0" fmla="*/ 45339 h 90678"/>
                        <a:gd name="connsiteX1" fmla="*/ 70322 w 81039"/>
                        <a:gd name="connsiteY1" fmla="*/ 78572 h 90678"/>
                        <a:gd name="connsiteX2" fmla="*/ 40558 w 81039"/>
                        <a:gd name="connsiteY2" fmla="*/ 90678 h 90678"/>
                        <a:gd name="connsiteX3" fmla="*/ 10564 w 81039"/>
                        <a:gd name="connsiteY3" fmla="*/ 78803 h 90678"/>
                        <a:gd name="connsiteX4" fmla="*/ 0 w 81039"/>
                        <a:gd name="connsiteY4" fmla="*/ 45185 h 90678"/>
                        <a:gd name="connsiteX5" fmla="*/ 10641 w 81039"/>
                        <a:gd name="connsiteY5" fmla="*/ 11874 h 90678"/>
                        <a:gd name="connsiteX6" fmla="*/ 40790 w 81039"/>
                        <a:gd name="connsiteY6" fmla="*/ 0 h 90678"/>
                        <a:gd name="connsiteX7" fmla="*/ 70399 w 81039"/>
                        <a:gd name="connsiteY7" fmla="*/ 12029 h 90678"/>
                        <a:gd name="connsiteX8" fmla="*/ 81040 w 81039"/>
                        <a:gd name="connsiteY8" fmla="*/ 45339 h 90678"/>
                        <a:gd name="connsiteX9" fmla="*/ 10872 w 81039"/>
                        <a:gd name="connsiteY9" fmla="*/ 45339 h 90678"/>
                        <a:gd name="connsiteX10" fmla="*/ 18506 w 81039"/>
                        <a:gd name="connsiteY10" fmla="*/ 72480 h 90678"/>
                        <a:gd name="connsiteX11" fmla="*/ 40636 w 81039"/>
                        <a:gd name="connsiteY11" fmla="*/ 81733 h 90678"/>
                        <a:gd name="connsiteX12" fmla="*/ 62765 w 81039"/>
                        <a:gd name="connsiteY12" fmla="*/ 72480 h 90678"/>
                        <a:gd name="connsiteX13" fmla="*/ 70244 w 81039"/>
                        <a:gd name="connsiteY13" fmla="*/ 45339 h 90678"/>
                        <a:gd name="connsiteX14" fmla="*/ 62843 w 81039"/>
                        <a:gd name="connsiteY14" fmla="*/ 18352 h 90678"/>
                        <a:gd name="connsiteX15" fmla="*/ 40790 w 81039"/>
                        <a:gd name="connsiteY15" fmla="*/ 9176 h 90678"/>
                        <a:gd name="connsiteX16" fmla="*/ 18506 w 81039"/>
                        <a:gd name="connsiteY16" fmla="*/ 18429 h 90678"/>
                        <a:gd name="connsiteX17" fmla="*/ 10872 w 81039"/>
                        <a:gd name="connsiteY17" fmla="*/ 45339 h 9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039" h="90678">
                          <a:moveTo>
                            <a:pt x="81040" y="45339"/>
                          </a:moveTo>
                          <a:cubicBezTo>
                            <a:pt x="81040" y="59449"/>
                            <a:pt x="77493" y="70553"/>
                            <a:pt x="70322" y="78572"/>
                          </a:cubicBezTo>
                          <a:cubicBezTo>
                            <a:pt x="63151" y="86591"/>
                            <a:pt x="53281" y="90678"/>
                            <a:pt x="40558" y="90678"/>
                          </a:cubicBezTo>
                          <a:cubicBezTo>
                            <a:pt x="27604" y="90678"/>
                            <a:pt x="17581" y="86746"/>
                            <a:pt x="10564" y="78803"/>
                          </a:cubicBezTo>
                          <a:cubicBezTo>
                            <a:pt x="3547" y="70861"/>
                            <a:pt x="0" y="59681"/>
                            <a:pt x="0" y="45185"/>
                          </a:cubicBezTo>
                          <a:cubicBezTo>
                            <a:pt x="0" y="30843"/>
                            <a:pt x="3547" y="19739"/>
                            <a:pt x="10641" y="11874"/>
                          </a:cubicBezTo>
                          <a:cubicBezTo>
                            <a:pt x="17735" y="4009"/>
                            <a:pt x="27759" y="0"/>
                            <a:pt x="40790" y="0"/>
                          </a:cubicBezTo>
                          <a:cubicBezTo>
                            <a:pt x="53435" y="0"/>
                            <a:pt x="63305" y="4009"/>
                            <a:pt x="70399" y="12029"/>
                          </a:cubicBezTo>
                          <a:cubicBezTo>
                            <a:pt x="77493" y="20125"/>
                            <a:pt x="81040" y="31151"/>
                            <a:pt x="81040" y="45339"/>
                          </a:cubicBezTo>
                          <a:close/>
                          <a:moveTo>
                            <a:pt x="10872" y="45339"/>
                          </a:moveTo>
                          <a:cubicBezTo>
                            <a:pt x="10872" y="57291"/>
                            <a:pt x="13417" y="66312"/>
                            <a:pt x="18506" y="72480"/>
                          </a:cubicBezTo>
                          <a:cubicBezTo>
                            <a:pt x="23595" y="78649"/>
                            <a:pt x="30997" y="81733"/>
                            <a:pt x="40636" y="81733"/>
                          </a:cubicBezTo>
                          <a:cubicBezTo>
                            <a:pt x="50428" y="81733"/>
                            <a:pt x="57753" y="78649"/>
                            <a:pt x="62765" y="72480"/>
                          </a:cubicBezTo>
                          <a:cubicBezTo>
                            <a:pt x="67777" y="66312"/>
                            <a:pt x="70244" y="57291"/>
                            <a:pt x="70244" y="45339"/>
                          </a:cubicBezTo>
                          <a:cubicBezTo>
                            <a:pt x="70244" y="33464"/>
                            <a:pt x="67777" y="24520"/>
                            <a:pt x="62843" y="18352"/>
                          </a:cubicBezTo>
                          <a:cubicBezTo>
                            <a:pt x="57908" y="12260"/>
                            <a:pt x="50582" y="9176"/>
                            <a:pt x="40790" y="9176"/>
                          </a:cubicBezTo>
                          <a:cubicBezTo>
                            <a:pt x="30997" y="9176"/>
                            <a:pt x="23595" y="12260"/>
                            <a:pt x="18506" y="18429"/>
                          </a:cubicBezTo>
                          <a:cubicBezTo>
                            <a:pt x="13417" y="24597"/>
                            <a:pt x="10872" y="33541"/>
                            <a:pt x="10872" y="45339"/>
                          </a:cubicBezTo>
                          <a:close/>
                        </a:path>
                      </a:pathLst>
                    </a:custGeom>
                    <a:solidFill>
                      <a:srgbClr val="FFFFFF"/>
                    </a:solidFill>
                    <a:ln w="7706" cap="flat">
                      <a:noFill/>
                      <a:prstDash val="solid"/>
                      <a:miter/>
                    </a:ln>
                  </p:spPr>
                  <p:txBody>
                    <a:bodyPr rtlCol="0" anchor="ctr"/>
                    <a:lstStyle/>
                    <a:p>
                      <a:endParaRPr lang="en-US"/>
                    </a:p>
                  </p:txBody>
                </p:sp>
                <p:sp>
                  <p:nvSpPr>
                    <p:cNvPr id="214" name="Graphic 4">
                      <a:extLst>
                        <a:ext uri="{FF2B5EF4-FFF2-40B4-BE49-F238E27FC236}">
                          <a16:creationId xmlns:a16="http://schemas.microsoft.com/office/drawing/2014/main" xmlns="" id="{00AAD621-B779-4686-B19D-B1479DADB2CE}"/>
                        </a:ext>
                      </a:extLst>
                    </p:cNvPr>
                    <p:cNvSpPr/>
                    <p:nvPr/>
                  </p:nvSpPr>
                  <p:spPr>
                    <a:xfrm>
                      <a:off x="6002977" y="4313958"/>
                      <a:ext cx="38090" cy="67082"/>
                    </a:xfrm>
                    <a:custGeom>
                      <a:avLst/>
                      <a:gdLst>
                        <a:gd name="connsiteX0" fmla="*/ 30226 w 38090"/>
                        <a:gd name="connsiteY0" fmla="*/ 0 h 67082"/>
                        <a:gd name="connsiteX1" fmla="*/ 38091 w 38090"/>
                        <a:gd name="connsiteY1" fmla="*/ 694 h 67082"/>
                        <a:gd name="connsiteX2" fmla="*/ 36703 w 38090"/>
                        <a:gd name="connsiteY2" fmla="*/ 9947 h 67082"/>
                        <a:gd name="connsiteX3" fmla="*/ 29455 w 38090"/>
                        <a:gd name="connsiteY3" fmla="*/ 9021 h 67082"/>
                        <a:gd name="connsiteX4" fmla="*/ 15730 w 38090"/>
                        <a:gd name="connsiteY4" fmla="*/ 15499 h 67082"/>
                        <a:gd name="connsiteX5" fmla="*/ 10024 w 38090"/>
                        <a:gd name="connsiteY5" fmla="*/ 31691 h 67082"/>
                        <a:gd name="connsiteX6" fmla="*/ 10024 w 38090"/>
                        <a:gd name="connsiteY6" fmla="*/ 67083 h 67082"/>
                        <a:gd name="connsiteX7" fmla="*/ 0 w 38090"/>
                        <a:gd name="connsiteY7" fmla="*/ 67083 h 67082"/>
                        <a:gd name="connsiteX8" fmla="*/ 0 w 38090"/>
                        <a:gd name="connsiteY8" fmla="*/ 1079 h 67082"/>
                        <a:gd name="connsiteX9" fmla="*/ 8251 w 38090"/>
                        <a:gd name="connsiteY9" fmla="*/ 1079 h 67082"/>
                        <a:gd name="connsiteX10" fmla="*/ 9407 w 38090"/>
                        <a:gd name="connsiteY10" fmla="*/ 13339 h 67082"/>
                        <a:gd name="connsiteX11" fmla="*/ 9869 w 38090"/>
                        <a:gd name="connsiteY11" fmla="*/ 13339 h 67082"/>
                        <a:gd name="connsiteX12" fmla="*/ 18737 w 38090"/>
                        <a:gd name="connsiteY12" fmla="*/ 3393 h 67082"/>
                        <a:gd name="connsiteX13" fmla="*/ 30226 w 38090"/>
                        <a:gd name="connsiteY13" fmla="*/ 0 h 6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2">
                          <a:moveTo>
                            <a:pt x="30226" y="0"/>
                          </a:moveTo>
                          <a:cubicBezTo>
                            <a:pt x="33156" y="0"/>
                            <a:pt x="35777" y="231"/>
                            <a:pt x="38091" y="694"/>
                          </a:cubicBezTo>
                          <a:lnTo>
                            <a:pt x="36703" y="9947"/>
                          </a:lnTo>
                          <a:cubicBezTo>
                            <a:pt x="34004" y="9330"/>
                            <a:pt x="31537" y="9021"/>
                            <a:pt x="29455" y="9021"/>
                          </a:cubicBezTo>
                          <a:cubicBezTo>
                            <a:pt x="24135" y="9021"/>
                            <a:pt x="19508" y="11180"/>
                            <a:pt x="15730" y="15499"/>
                          </a:cubicBezTo>
                          <a:cubicBezTo>
                            <a:pt x="11952" y="19817"/>
                            <a:pt x="10024" y="25214"/>
                            <a:pt x="10024" y="31691"/>
                          </a:cubicBezTo>
                          <a:lnTo>
                            <a:pt x="10024" y="67083"/>
                          </a:lnTo>
                          <a:lnTo>
                            <a:pt x="0" y="67083"/>
                          </a:lnTo>
                          <a:lnTo>
                            <a:pt x="0" y="1079"/>
                          </a:lnTo>
                          <a:lnTo>
                            <a:pt x="8251" y="1079"/>
                          </a:lnTo>
                          <a:lnTo>
                            <a:pt x="9407" y="13339"/>
                          </a:lnTo>
                          <a:lnTo>
                            <a:pt x="9869" y="13339"/>
                          </a:lnTo>
                          <a:cubicBezTo>
                            <a:pt x="12337" y="9021"/>
                            <a:pt x="15267" y="5706"/>
                            <a:pt x="18737" y="3393"/>
                          </a:cubicBezTo>
                          <a:cubicBezTo>
                            <a:pt x="22284" y="1234"/>
                            <a:pt x="26062" y="0"/>
                            <a:pt x="30226" y="0"/>
                          </a:cubicBezTo>
                          <a:close/>
                        </a:path>
                      </a:pathLst>
                    </a:custGeom>
                    <a:solidFill>
                      <a:srgbClr val="FFFFFF"/>
                    </a:solidFill>
                    <a:ln w="7706" cap="flat">
                      <a:noFill/>
                      <a:prstDash val="solid"/>
                      <a:miter/>
                    </a:ln>
                  </p:spPr>
                  <p:txBody>
                    <a:bodyPr rtlCol="0" anchor="ctr"/>
                    <a:lstStyle/>
                    <a:p>
                      <a:endParaRPr lang="en-US"/>
                    </a:p>
                  </p:txBody>
                </p:sp>
                <p:sp>
                  <p:nvSpPr>
                    <p:cNvPr id="215" name="Graphic 4">
                      <a:extLst>
                        <a:ext uri="{FF2B5EF4-FFF2-40B4-BE49-F238E27FC236}">
                          <a16:creationId xmlns:a16="http://schemas.microsoft.com/office/drawing/2014/main" xmlns="" id="{85F62A7D-BB46-4D05-ACC4-B04A5B98EA08}"/>
                        </a:ext>
                      </a:extLst>
                    </p:cNvPr>
                    <p:cNvSpPr/>
                    <p:nvPr/>
                  </p:nvSpPr>
                  <p:spPr>
                    <a:xfrm>
                      <a:off x="6052557" y="4290672"/>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4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6" y="0"/>
                            <a:pt x="8944" y="540"/>
                            <a:pt x="10101" y="1619"/>
                          </a:cubicBezTo>
                          <a:cubicBezTo>
                            <a:pt x="11257" y="2699"/>
                            <a:pt x="11874" y="4395"/>
                            <a:pt x="11874" y="6631"/>
                          </a:cubicBezTo>
                          <a:cubicBezTo>
                            <a:pt x="11874" y="8868"/>
                            <a:pt x="11257" y="10564"/>
                            <a:pt x="10101" y="11643"/>
                          </a:cubicBezTo>
                          <a:cubicBezTo>
                            <a:pt x="8944" y="12723"/>
                            <a:pt x="7556" y="13262"/>
                            <a:pt x="5937" y="13262"/>
                          </a:cubicBezTo>
                          <a:cubicBezTo>
                            <a:pt x="4241" y="13262"/>
                            <a:pt x="2853" y="12723"/>
                            <a:pt x="1696" y="11643"/>
                          </a:cubicBezTo>
                          <a:cubicBezTo>
                            <a:pt x="617" y="10564"/>
                            <a:pt x="0" y="8868"/>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16" name="Graphic 4">
                      <a:extLst>
                        <a:ext uri="{FF2B5EF4-FFF2-40B4-BE49-F238E27FC236}">
                          <a16:creationId xmlns:a16="http://schemas.microsoft.com/office/drawing/2014/main" xmlns="" id="{3DF4D876-5886-49D5-B678-28C65A8D09E7}"/>
                        </a:ext>
                      </a:extLst>
                    </p:cNvPr>
                    <p:cNvSpPr/>
                    <p:nvPr/>
                  </p:nvSpPr>
                  <p:spPr>
                    <a:xfrm>
                      <a:off x="6076383" y="4314112"/>
                      <a:ext cx="62302" cy="96846"/>
                    </a:xfrm>
                    <a:custGeom>
                      <a:avLst/>
                      <a:gdLst>
                        <a:gd name="connsiteX0" fmla="*/ 62303 w 62302"/>
                        <a:gd name="connsiteY0" fmla="*/ 1080 h 96846"/>
                        <a:gd name="connsiteX1" fmla="*/ 62303 w 62302"/>
                        <a:gd name="connsiteY1" fmla="*/ 7402 h 96846"/>
                        <a:gd name="connsiteX2" fmla="*/ 50042 w 62302"/>
                        <a:gd name="connsiteY2" fmla="*/ 8868 h 96846"/>
                        <a:gd name="connsiteX3" fmla="*/ 53050 w 62302"/>
                        <a:gd name="connsiteY3" fmla="*/ 14342 h 96846"/>
                        <a:gd name="connsiteX4" fmla="*/ 54361 w 62302"/>
                        <a:gd name="connsiteY4" fmla="*/ 22053 h 96846"/>
                        <a:gd name="connsiteX5" fmla="*/ 47729 w 62302"/>
                        <a:gd name="connsiteY5" fmla="*/ 37551 h 96846"/>
                        <a:gd name="connsiteX6" fmla="*/ 29532 w 62302"/>
                        <a:gd name="connsiteY6" fmla="*/ 43334 h 96846"/>
                        <a:gd name="connsiteX7" fmla="*/ 23981 w 62302"/>
                        <a:gd name="connsiteY7" fmla="*/ 42872 h 96846"/>
                        <a:gd name="connsiteX8" fmla="*/ 17581 w 62302"/>
                        <a:gd name="connsiteY8" fmla="*/ 51354 h 96846"/>
                        <a:gd name="connsiteX9" fmla="*/ 19817 w 62302"/>
                        <a:gd name="connsiteY9" fmla="*/ 55363 h 96846"/>
                        <a:gd name="connsiteX10" fmla="*/ 27450 w 62302"/>
                        <a:gd name="connsiteY10" fmla="*/ 56674 h 96846"/>
                        <a:gd name="connsiteX11" fmla="*/ 39171 w 62302"/>
                        <a:gd name="connsiteY11" fmla="*/ 56674 h 96846"/>
                        <a:gd name="connsiteX12" fmla="*/ 55672 w 62302"/>
                        <a:gd name="connsiteY12" fmla="*/ 61223 h 96846"/>
                        <a:gd name="connsiteX13" fmla="*/ 61455 w 62302"/>
                        <a:gd name="connsiteY13" fmla="*/ 74331 h 96846"/>
                        <a:gd name="connsiteX14" fmla="*/ 52664 w 62302"/>
                        <a:gd name="connsiteY14" fmla="*/ 91064 h 96846"/>
                        <a:gd name="connsiteX15" fmla="*/ 26987 w 62302"/>
                        <a:gd name="connsiteY15" fmla="*/ 96847 h 96846"/>
                        <a:gd name="connsiteX16" fmla="*/ 7017 w 62302"/>
                        <a:gd name="connsiteY16" fmla="*/ 92066 h 96846"/>
                        <a:gd name="connsiteX17" fmla="*/ 0 w 62302"/>
                        <a:gd name="connsiteY17" fmla="*/ 78418 h 96846"/>
                        <a:gd name="connsiteX18" fmla="*/ 3855 w 62302"/>
                        <a:gd name="connsiteY18" fmla="*/ 68009 h 96846"/>
                        <a:gd name="connsiteX19" fmla="*/ 14728 w 62302"/>
                        <a:gd name="connsiteY19" fmla="*/ 62072 h 96846"/>
                        <a:gd name="connsiteX20" fmla="*/ 10487 w 62302"/>
                        <a:gd name="connsiteY20" fmla="*/ 58525 h 96846"/>
                        <a:gd name="connsiteX21" fmla="*/ 8790 w 62302"/>
                        <a:gd name="connsiteY21" fmla="*/ 52896 h 96846"/>
                        <a:gd name="connsiteX22" fmla="*/ 10718 w 62302"/>
                        <a:gd name="connsiteY22" fmla="*/ 46573 h 96846"/>
                        <a:gd name="connsiteX23" fmla="*/ 16809 w 62302"/>
                        <a:gd name="connsiteY23" fmla="*/ 41330 h 96846"/>
                        <a:gd name="connsiteX24" fmla="*/ 8482 w 62302"/>
                        <a:gd name="connsiteY24" fmla="*/ 34158 h 96846"/>
                        <a:gd name="connsiteX25" fmla="*/ 5243 w 62302"/>
                        <a:gd name="connsiteY25" fmla="*/ 22592 h 96846"/>
                        <a:gd name="connsiteX26" fmla="*/ 11720 w 62302"/>
                        <a:gd name="connsiteY26" fmla="*/ 5860 h 96846"/>
                        <a:gd name="connsiteX27" fmla="*/ 30149 w 62302"/>
                        <a:gd name="connsiteY27" fmla="*/ 0 h 96846"/>
                        <a:gd name="connsiteX28" fmla="*/ 39479 w 62302"/>
                        <a:gd name="connsiteY28" fmla="*/ 1234 h 96846"/>
                        <a:gd name="connsiteX29" fmla="*/ 62303 w 62302"/>
                        <a:gd name="connsiteY29" fmla="*/ 1234 h 96846"/>
                        <a:gd name="connsiteX30" fmla="*/ 9638 w 62302"/>
                        <a:gd name="connsiteY30" fmla="*/ 78187 h 96846"/>
                        <a:gd name="connsiteX31" fmla="*/ 14188 w 62302"/>
                        <a:gd name="connsiteY31" fmla="*/ 86283 h 96846"/>
                        <a:gd name="connsiteX32" fmla="*/ 27142 w 62302"/>
                        <a:gd name="connsiteY32" fmla="*/ 89059 h 96846"/>
                        <a:gd name="connsiteX33" fmla="*/ 45802 w 62302"/>
                        <a:gd name="connsiteY33" fmla="*/ 85280 h 96846"/>
                        <a:gd name="connsiteX34" fmla="*/ 51893 w 62302"/>
                        <a:gd name="connsiteY34" fmla="*/ 75103 h 96846"/>
                        <a:gd name="connsiteX35" fmla="*/ 48578 w 62302"/>
                        <a:gd name="connsiteY35" fmla="*/ 67700 h 96846"/>
                        <a:gd name="connsiteX36" fmla="*/ 36086 w 62302"/>
                        <a:gd name="connsiteY36" fmla="*/ 65618 h 96846"/>
                        <a:gd name="connsiteX37" fmla="*/ 24135 w 62302"/>
                        <a:gd name="connsiteY37" fmla="*/ 65618 h 96846"/>
                        <a:gd name="connsiteX38" fmla="*/ 13494 w 62302"/>
                        <a:gd name="connsiteY38" fmla="*/ 68857 h 96846"/>
                        <a:gd name="connsiteX39" fmla="*/ 9638 w 62302"/>
                        <a:gd name="connsiteY39" fmla="*/ 78187 h 96846"/>
                        <a:gd name="connsiteX40" fmla="*/ 15036 w 62302"/>
                        <a:gd name="connsiteY40" fmla="*/ 22207 h 96846"/>
                        <a:gd name="connsiteX41" fmla="*/ 18969 w 62302"/>
                        <a:gd name="connsiteY41" fmla="*/ 32694 h 96846"/>
                        <a:gd name="connsiteX42" fmla="*/ 29840 w 62302"/>
                        <a:gd name="connsiteY42" fmla="*/ 36240 h 96846"/>
                        <a:gd name="connsiteX43" fmla="*/ 44491 w 62302"/>
                        <a:gd name="connsiteY43" fmla="*/ 22053 h 96846"/>
                        <a:gd name="connsiteX44" fmla="*/ 29687 w 62302"/>
                        <a:gd name="connsiteY44" fmla="*/ 7171 h 96846"/>
                        <a:gd name="connsiteX45" fmla="*/ 18814 w 62302"/>
                        <a:gd name="connsiteY45" fmla="*/ 10950 h 96846"/>
                        <a:gd name="connsiteX46" fmla="*/ 15036 w 62302"/>
                        <a:gd name="connsiteY46" fmla="*/ 22207 h 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2302" h="96846">
                          <a:moveTo>
                            <a:pt x="62303" y="1080"/>
                          </a:moveTo>
                          <a:lnTo>
                            <a:pt x="62303" y="7402"/>
                          </a:lnTo>
                          <a:lnTo>
                            <a:pt x="50042" y="8868"/>
                          </a:lnTo>
                          <a:cubicBezTo>
                            <a:pt x="51199" y="10255"/>
                            <a:pt x="52202" y="12106"/>
                            <a:pt x="53050" y="14342"/>
                          </a:cubicBezTo>
                          <a:cubicBezTo>
                            <a:pt x="53898" y="16578"/>
                            <a:pt x="54361" y="19200"/>
                            <a:pt x="54361" y="22053"/>
                          </a:cubicBezTo>
                          <a:cubicBezTo>
                            <a:pt x="54361" y="28530"/>
                            <a:pt x="52125" y="33696"/>
                            <a:pt x="47729" y="37551"/>
                          </a:cubicBezTo>
                          <a:cubicBezTo>
                            <a:pt x="43334" y="41406"/>
                            <a:pt x="37243" y="43334"/>
                            <a:pt x="29532" y="43334"/>
                          </a:cubicBezTo>
                          <a:cubicBezTo>
                            <a:pt x="27604" y="43334"/>
                            <a:pt x="25677" y="43180"/>
                            <a:pt x="23981" y="42872"/>
                          </a:cubicBezTo>
                          <a:cubicBezTo>
                            <a:pt x="19739" y="45108"/>
                            <a:pt x="17581" y="47961"/>
                            <a:pt x="17581" y="51354"/>
                          </a:cubicBezTo>
                          <a:cubicBezTo>
                            <a:pt x="17581" y="53127"/>
                            <a:pt x="18352" y="54515"/>
                            <a:pt x="19817" y="55363"/>
                          </a:cubicBezTo>
                          <a:cubicBezTo>
                            <a:pt x="21282" y="56211"/>
                            <a:pt x="23826" y="56674"/>
                            <a:pt x="27450" y="56674"/>
                          </a:cubicBezTo>
                          <a:lnTo>
                            <a:pt x="39171" y="56674"/>
                          </a:lnTo>
                          <a:cubicBezTo>
                            <a:pt x="46341" y="56674"/>
                            <a:pt x="51816" y="58216"/>
                            <a:pt x="55672" y="61223"/>
                          </a:cubicBezTo>
                          <a:cubicBezTo>
                            <a:pt x="59527" y="64230"/>
                            <a:pt x="61455" y="68626"/>
                            <a:pt x="61455" y="74331"/>
                          </a:cubicBezTo>
                          <a:cubicBezTo>
                            <a:pt x="61455" y="81657"/>
                            <a:pt x="58525" y="87208"/>
                            <a:pt x="52664" y="91064"/>
                          </a:cubicBezTo>
                          <a:cubicBezTo>
                            <a:pt x="46804" y="94919"/>
                            <a:pt x="38245" y="96847"/>
                            <a:pt x="26987" y="96847"/>
                          </a:cubicBezTo>
                          <a:cubicBezTo>
                            <a:pt x="18352" y="96847"/>
                            <a:pt x="11720" y="95228"/>
                            <a:pt x="7017" y="92066"/>
                          </a:cubicBezTo>
                          <a:cubicBezTo>
                            <a:pt x="2314" y="88905"/>
                            <a:pt x="0" y="84355"/>
                            <a:pt x="0" y="78418"/>
                          </a:cubicBezTo>
                          <a:cubicBezTo>
                            <a:pt x="0" y="74409"/>
                            <a:pt x="1311" y="70939"/>
                            <a:pt x="3855" y="68009"/>
                          </a:cubicBezTo>
                          <a:cubicBezTo>
                            <a:pt x="6400" y="65078"/>
                            <a:pt x="10024" y="63074"/>
                            <a:pt x="14728" y="62072"/>
                          </a:cubicBezTo>
                          <a:cubicBezTo>
                            <a:pt x="13031" y="61300"/>
                            <a:pt x="11643" y="60144"/>
                            <a:pt x="10487" y="58525"/>
                          </a:cubicBezTo>
                          <a:cubicBezTo>
                            <a:pt x="9330" y="56905"/>
                            <a:pt x="8790" y="55055"/>
                            <a:pt x="8790" y="52896"/>
                          </a:cubicBezTo>
                          <a:cubicBezTo>
                            <a:pt x="8790" y="50506"/>
                            <a:pt x="9407" y="48346"/>
                            <a:pt x="10718" y="46573"/>
                          </a:cubicBezTo>
                          <a:cubicBezTo>
                            <a:pt x="12029" y="44799"/>
                            <a:pt x="14034" y="43026"/>
                            <a:pt x="16809" y="41330"/>
                          </a:cubicBezTo>
                          <a:cubicBezTo>
                            <a:pt x="13417" y="39941"/>
                            <a:pt x="10641" y="37551"/>
                            <a:pt x="8482" y="34158"/>
                          </a:cubicBezTo>
                          <a:cubicBezTo>
                            <a:pt x="6323" y="30766"/>
                            <a:pt x="5243" y="26911"/>
                            <a:pt x="5243" y="22592"/>
                          </a:cubicBezTo>
                          <a:cubicBezTo>
                            <a:pt x="5243" y="15345"/>
                            <a:pt x="7402" y="9793"/>
                            <a:pt x="11720" y="5860"/>
                          </a:cubicBezTo>
                          <a:cubicBezTo>
                            <a:pt x="16038" y="1928"/>
                            <a:pt x="22207" y="0"/>
                            <a:pt x="30149" y="0"/>
                          </a:cubicBezTo>
                          <a:cubicBezTo>
                            <a:pt x="33619" y="0"/>
                            <a:pt x="36703" y="386"/>
                            <a:pt x="39479" y="1234"/>
                          </a:cubicBezTo>
                          <a:lnTo>
                            <a:pt x="62303" y="1234"/>
                          </a:lnTo>
                          <a:close/>
                          <a:moveTo>
                            <a:pt x="9638" y="78187"/>
                          </a:moveTo>
                          <a:cubicBezTo>
                            <a:pt x="9638" y="81734"/>
                            <a:pt x="11181" y="84510"/>
                            <a:pt x="14188" y="86283"/>
                          </a:cubicBezTo>
                          <a:cubicBezTo>
                            <a:pt x="17195" y="88057"/>
                            <a:pt x="21513" y="89059"/>
                            <a:pt x="27142" y="89059"/>
                          </a:cubicBezTo>
                          <a:cubicBezTo>
                            <a:pt x="35547" y="89059"/>
                            <a:pt x="41715" y="87825"/>
                            <a:pt x="45802" y="85280"/>
                          </a:cubicBezTo>
                          <a:cubicBezTo>
                            <a:pt x="49889" y="82736"/>
                            <a:pt x="51893" y="79344"/>
                            <a:pt x="51893" y="75103"/>
                          </a:cubicBezTo>
                          <a:cubicBezTo>
                            <a:pt x="51893" y="71556"/>
                            <a:pt x="50814" y="69011"/>
                            <a:pt x="48578" y="67700"/>
                          </a:cubicBezTo>
                          <a:cubicBezTo>
                            <a:pt x="46341" y="66390"/>
                            <a:pt x="42178" y="65618"/>
                            <a:pt x="36086" y="65618"/>
                          </a:cubicBezTo>
                          <a:lnTo>
                            <a:pt x="24135" y="65618"/>
                          </a:lnTo>
                          <a:cubicBezTo>
                            <a:pt x="19586" y="65618"/>
                            <a:pt x="16038" y="66698"/>
                            <a:pt x="13494" y="68857"/>
                          </a:cubicBezTo>
                          <a:cubicBezTo>
                            <a:pt x="10950" y="71016"/>
                            <a:pt x="9638" y="74100"/>
                            <a:pt x="9638" y="78187"/>
                          </a:cubicBezTo>
                          <a:close/>
                          <a:moveTo>
                            <a:pt x="15036" y="22207"/>
                          </a:moveTo>
                          <a:cubicBezTo>
                            <a:pt x="15036" y="26834"/>
                            <a:pt x="16347" y="30303"/>
                            <a:pt x="18969" y="32694"/>
                          </a:cubicBezTo>
                          <a:cubicBezTo>
                            <a:pt x="21590" y="35084"/>
                            <a:pt x="25214" y="36240"/>
                            <a:pt x="29840" y="36240"/>
                          </a:cubicBezTo>
                          <a:cubicBezTo>
                            <a:pt x="39633" y="36240"/>
                            <a:pt x="44491" y="31537"/>
                            <a:pt x="44491" y="22053"/>
                          </a:cubicBezTo>
                          <a:cubicBezTo>
                            <a:pt x="44491" y="12106"/>
                            <a:pt x="39556" y="7171"/>
                            <a:pt x="29687" y="7171"/>
                          </a:cubicBezTo>
                          <a:cubicBezTo>
                            <a:pt x="24983" y="7171"/>
                            <a:pt x="21359" y="8405"/>
                            <a:pt x="18814" y="10950"/>
                          </a:cubicBezTo>
                          <a:cubicBezTo>
                            <a:pt x="16270" y="13494"/>
                            <a:pt x="15036" y="17272"/>
                            <a:pt x="15036" y="22207"/>
                          </a:cubicBezTo>
                          <a:close/>
                        </a:path>
                      </a:pathLst>
                    </a:custGeom>
                    <a:solidFill>
                      <a:srgbClr val="FFFFFF"/>
                    </a:solidFill>
                    <a:ln w="7706" cap="flat">
                      <a:noFill/>
                      <a:prstDash val="solid"/>
                      <a:miter/>
                    </a:ln>
                  </p:spPr>
                  <p:txBody>
                    <a:bodyPr rtlCol="0" anchor="ctr"/>
                    <a:lstStyle/>
                    <a:p>
                      <a:endParaRPr lang="en-US"/>
                    </a:p>
                  </p:txBody>
                </p:sp>
                <p:sp>
                  <p:nvSpPr>
                    <p:cNvPr id="217" name="Graphic 4">
                      <a:extLst>
                        <a:ext uri="{FF2B5EF4-FFF2-40B4-BE49-F238E27FC236}">
                          <a16:creationId xmlns:a16="http://schemas.microsoft.com/office/drawing/2014/main" xmlns="" id="{A864CA53-612D-4DCB-97C7-F8EC9C6C84DA}"/>
                        </a:ext>
                      </a:extLst>
                    </p:cNvPr>
                    <p:cNvSpPr/>
                    <p:nvPr/>
                  </p:nvSpPr>
                  <p:spPr>
                    <a:xfrm>
                      <a:off x="6151408" y="4290672"/>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4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6" y="0"/>
                            <a:pt x="8944" y="540"/>
                            <a:pt x="10101" y="1619"/>
                          </a:cubicBezTo>
                          <a:cubicBezTo>
                            <a:pt x="11257" y="2699"/>
                            <a:pt x="11874" y="4395"/>
                            <a:pt x="11874" y="6631"/>
                          </a:cubicBezTo>
                          <a:cubicBezTo>
                            <a:pt x="11874" y="8868"/>
                            <a:pt x="11257" y="10564"/>
                            <a:pt x="10101" y="11643"/>
                          </a:cubicBezTo>
                          <a:cubicBezTo>
                            <a:pt x="8944" y="12723"/>
                            <a:pt x="7556" y="13262"/>
                            <a:pt x="5937" y="13262"/>
                          </a:cubicBezTo>
                          <a:cubicBezTo>
                            <a:pt x="4241" y="13262"/>
                            <a:pt x="2853" y="12723"/>
                            <a:pt x="1696" y="11643"/>
                          </a:cubicBezTo>
                          <a:cubicBezTo>
                            <a:pt x="540" y="10564"/>
                            <a:pt x="0" y="8868"/>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18" name="Graphic 4">
                      <a:extLst>
                        <a:ext uri="{FF2B5EF4-FFF2-40B4-BE49-F238E27FC236}">
                          <a16:creationId xmlns:a16="http://schemas.microsoft.com/office/drawing/2014/main" xmlns="" id="{77F95ED2-9713-40A7-AF23-A3FDA293CC0D}"/>
                        </a:ext>
                      </a:extLst>
                    </p:cNvPr>
                    <p:cNvSpPr/>
                    <p:nvPr/>
                  </p:nvSpPr>
                  <p:spPr>
                    <a:xfrm>
                      <a:off x="6183407" y="4313958"/>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1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5" y="14110"/>
                          </a:cubicBezTo>
                          <a:cubicBezTo>
                            <a:pt x="11566" y="17889"/>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1"/>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grpSp>
            </p:grpSp>
          </p:grpSp>
        </p:grpSp>
        <p:grpSp>
          <p:nvGrpSpPr>
            <p:cNvPr id="8" name="Graphic 4">
              <a:extLst>
                <a:ext uri="{FF2B5EF4-FFF2-40B4-BE49-F238E27FC236}">
                  <a16:creationId xmlns:a16="http://schemas.microsoft.com/office/drawing/2014/main" xmlns="" id="{A0E13D36-D825-4318-8B8F-B797241AF789}"/>
                </a:ext>
              </a:extLst>
            </p:cNvPr>
            <p:cNvGrpSpPr/>
            <p:nvPr/>
          </p:nvGrpSpPr>
          <p:grpSpPr>
            <a:xfrm>
              <a:off x="2886251" y="500470"/>
              <a:ext cx="5860729" cy="5858711"/>
              <a:chOff x="2886251" y="500470"/>
              <a:chExt cx="5860729" cy="5858711"/>
            </a:xfrm>
          </p:grpSpPr>
          <p:grpSp>
            <p:nvGrpSpPr>
              <p:cNvPr id="9" name="Graphic 4">
                <a:extLst>
                  <a:ext uri="{FF2B5EF4-FFF2-40B4-BE49-F238E27FC236}">
                    <a16:creationId xmlns:a16="http://schemas.microsoft.com/office/drawing/2014/main" xmlns="" id="{6B23BC8E-C4BE-4D3C-91C5-9E0C21E20664}"/>
                  </a:ext>
                </a:extLst>
              </p:cNvPr>
              <p:cNvGrpSpPr/>
              <p:nvPr/>
            </p:nvGrpSpPr>
            <p:grpSpPr>
              <a:xfrm>
                <a:off x="7175776" y="3036678"/>
                <a:ext cx="1571204" cy="1753956"/>
                <a:chOff x="7175776" y="3036678"/>
                <a:chExt cx="1571204" cy="1753956"/>
              </a:xfrm>
            </p:grpSpPr>
            <p:sp>
              <p:nvSpPr>
                <p:cNvPr id="171" name="Graphic 4">
                  <a:extLst>
                    <a:ext uri="{FF2B5EF4-FFF2-40B4-BE49-F238E27FC236}">
                      <a16:creationId xmlns:a16="http://schemas.microsoft.com/office/drawing/2014/main" xmlns="" id="{861874CB-7A16-477F-AD64-34653A302B0A}"/>
                    </a:ext>
                  </a:extLst>
                </p:cNvPr>
                <p:cNvSpPr/>
                <p:nvPr/>
              </p:nvSpPr>
              <p:spPr>
                <a:xfrm>
                  <a:off x="7175776" y="3036678"/>
                  <a:ext cx="1571204" cy="1753956"/>
                </a:xfrm>
                <a:custGeom>
                  <a:avLst/>
                  <a:gdLst>
                    <a:gd name="connsiteX0" fmla="*/ 1235257 w 1571204"/>
                    <a:gd name="connsiteY0" fmla="*/ 1753956 h 1753956"/>
                    <a:gd name="connsiteX1" fmla="*/ 0 w 1571204"/>
                    <a:gd name="connsiteY1" fmla="*/ 1040715 h 1753956"/>
                    <a:gd name="connsiteX2" fmla="*/ 140104 w 1571204"/>
                    <a:gd name="connsiteY2" fmla="*/ 247745 h 1753956"/>
                    <a:gd name="connsiteX3" fmla="*/ 1545073 w 1571204"/>
                    <a:gd name="connsiteY3" fmla="*/ 0 h 1753956"/>
                    <a:gd name="connsiteX4" fmla="*/ 1235257 w 1571204"/>
                    <a:gd name="connsiteY4" fmla="*/ 1753956 h 175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204" h="1753956">
                      <a:moveTo>
                        <a:pt x="1235257" y="1753956"/>
                      </a:moveTo>
                      <a:lnTo>
                        <a:pt x="0" y="1040715"/>
                      </a:lnTo>
                      <a:cubicBezTo>
                        <a:pt x="116586" y="795823"/>
                        <a:pt x="166320" y="521398"/>
                        <a:pt x="140104" y="247745"/>
                      </a:cubicBezTo>
                      <a:lnTo>
                        <a:pt x="1545073" y="0"/>
                      </a:lnTo>
                      <a:cubicBezTo>
                        <a:pt x="1626884" y="606602"/>
                        <a:pt x="1514693" y="1220298"/>
                        <a:pt x="1235257" y="1753956"/>
                      </a:cubicBezTo>
                      <a:close/>
                    </a:path>
                  </a:pathLst>
                </a:custGeom>
                <a:solidFill>
                  <a:srgbClr val="76C6D2"/>
                </a:solidFill>
                <a:ln w="7706" cap="flat">
                  <a:noFill/>
                  <a:prstDash val="solid"/>
                  <a:miter/>
                </a:ln>
              </p:spPr>
              <p:txBody>
                <a:bodyPr rtlCol="0" anchor="ctr"/>
                <a:lstStyle/>
                <a:p>
                  <a:endParaRPr lang="en-US"/>
                </a:p>
              </p:txBody>
            </p:sp>
            <p:grpSp>
              <p:nvGrpSpPr>
                <p:cNvPr id="172" name="Graphic 4">
                  <a:extLst>
                    <a:ext uri="{FF2B5EF4-FFF2-40B4-BE49-F238E27FC236}">
                      <a16:creationId xmlns:a16="http://schemas.microsoft.com/office/drawing/2014/main" xmlns="" id="{7C9F532A-18D0-4E98-A2C5-E5E307EF980F}"/>
                    </a:ext>
                  </a:extLst>
                </p:cNvPr>
                <p:cNvGrpSpPr/>
                <p:nvPr/>
              </p:nvGrpSpPr>
              <p:grpSpPr>
                <a:xfrm>
                  <a:off x="7391908" y="3613209"/>
                  <a:ext cx="1316295" cy="278819"/>
                  <a:chOff x="7391908" y="3613209"/>
                  <a:chExt cx="1316295" cy="278819"/>
                </a:xfrm>
                <a:solidFill>
                  <a:srgbClr val="FFFFFF"/>
                </a:solidFill>
              </p:grpSpPr>
              <p:sp>
                <p:nvSpPr>
                  <p:cNvPr id="176" name="Graphic 4">
                    <a:extLst>
                      <a:ext uri="{FF2B5EF4-FFF2-40B4-BE49-F238E27FC236}">
                        <a16:creationId xmlns:a16="http://schemas.microsoft.com/office/drawing/2014/main" xmlns="" id="{FFD6C639-5AA4-4A93-82F5-2A85C18EBC1F}"/>
                      </a:ext>
                    </a:extLst>
                  </p:cNvPr>
                  <p:cNvSpPr/>
                  <p:nvPr/>
                </p:nvSpPr>
                <p:spPr>
                  <a:xfrm>
                    <a:off x="7391908" y="3613209"/>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648 w 102783"/>
                      <a:gd name="connsiteY9" fmla="*/ 57599 h 115120"/>
                      <a:gd name="connsiteX10" fmla="*/ 23286 w 102783"/>
                      <a:gd name="connsiteY10" fmla="*/ 92066 h 115120"/>
                      <a:gd name="connsiteX11" fmla="*/ 51353 w 102783"/>
                      <a:gd name="connsiteY11" fmla="*/ 103786 h 115120"/>
                      <a:gd name="connsiteX12" fmla="*/ 79420 w 102783"/>
                      <a:gd name="connsiteY12" fmla="*/ 92066 h 115120"/>
                      <a:gd name="connsiteX13" fmla="*/ 88904 w 102783"/>
                      <a:gd name="connsiteY13" fmla="*/ 57599 h 115120"/>
                      <a:gd name="connsiteX14" fmla="*/ 79420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09955"/>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8" y="25445"/>
                          <a:pt x="102783" y="39633"/>
                          <a:pt x="102783" y="57599"/>
                        </a:cubicBezTo>
                        <a:close/>
                        <a:moveTo>
                          <a:pt x="13648" y="57599"/>
                        </a:moveTo>
                        <a:cubicBezTo>
                          <a:pt x="13648" y="72712"/>
                          <a:pt x="16886" y="84201"/>
                          <a:pt x="23286" y="92066"/>
                        </a:cubicBezTo>
                        <a:cubicBezTo>
                          <a:pt x="29686" y="99931"/>
                          <a:pt x="39093" y="103786"/>
                          <a:pt x="51353" y="103786"/>
                        </a:cubicBezTo>
                        <a:cubicBezTo>
                          <a:pt x="63767" y="103786"/>
                          <a:pt x="73097" y="99854"/>
                          <a:pt x="79420" y="92066"/>
                        </a:cubicBezTo>
                        <a:cubicBezTo>
                          <a:pt x="85743" y="84278"/>
                          <a:pt x="88904" y="72789"/>
                          <a:pt x="88904" y="57599"/>
                        </a:cubicBezTo>
                        <a:cubicBezTo>
                          <a:pt x="88904" y="42563"/>
                          <a:pt x="85743" y="31151"/>
                          <a:pt x="79420" y="23363"/>
                        </a:cubicBezTo>
                        <a:cubicBezTo>
                          <a:pt x="73097" y="15575"/>
                          <a:pt x="63844" y="11720"/>
                          <a:pt x="51508" y="11720"/>
                        </a:cubicBezTo>
                        <a:cubicBezTo>
                          <a:pt x="39093" y="11720"/>
                          <a:pt x="29686"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77" name="Graphic 4">
                    <a:extLst>
                      <a:ext uri="{FF2B5EF4-FFF2-40B4-BE49-F238E27FC236}">
                        <a16:creationId xmlns:a16="http://schemas.microsoft.com/office/drawing/2014/main" xmlns="" id="{0DF67D17-1E2C-4F79-B54D-4B559CFBB736}"/>
                      </a:ext>
                    </a:extLst>
                  </p:cNvPr>
                  <p:cNvSpPr/>
                  <p:nvPr/>
                </p:nvSpPr>
                <p:spPr>
                  <a:xfrm>
                    <a:off x="7519597" y="3614982"/>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8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6 w 78726"/>
                      <a:gd name="connsiteY8" fmla="*/ 111805 h 111805"/>
                      <a:gd name="connsiteX9" fmla="*/ 63382 w 78726"/>
                      <a:gd name="connsiteY9" fmla="*/ 111805 h 111805"/>
                      <a:gd name="connsiteX10" fmla="*/ 36317 w 78726"/>
                      <a:gd name="connsiteY10" fmla="*/ 65310 h 111805"/>
                      <a:gd name="connsiteX11" fmla="*/ 13031 w 78726"/>
                      <a:gd name="connsiteY11" fmla="*/ 65310 h 111805"/>
                      <a:gd name="connsiteX12" fmla="*/ 13031 w 78726"/>
                      <a:gd name="connsiteY12" fmla="*/ 54207 h 111805"/>
                      <a:gd name="connsiteX13" fmla="*/ 30843 w 78726"/>
                      <a:gd name="connsiteY13" fmla="*/ 54207 h 111805"/>
                      <a:gd name="connsiteX14" fmla="*/ 51045 w 78726"/>
                      <a:gd name="connsiteY14" fmla="*/ 48732 h 111805"/>
                      <a:gd name="connsiteX15" fmla="*/ 57444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7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8" y="0"/>
                        </a:lnTo>
                        <a:cubicBezTo>
                          <a:pt x="44413" y="0"/>
                          <a:pt x="54514" y="2622"/>
                          <a:pt x="61069" y="7865"/>
                        </a:cubicBezTo>
                        <a:cubicBezTo>
                          <a:pt x="67623" y="13108"/>
                          <a:pt x="70861" y="21050"/>
                          <a:pt x="70861" y="31537"/>
                        </a:cubicBezTo>
                        <a:cubicBezTo>
                          <a:pt x="70861" y="46341"/>
                          <a:pt x="63382" y="56288"/>
                          <a:pt x="48346" y="61531"/>
                        </a:cubicBezTo>
                        <a:lnTo>
                          <a:pt x="78726" y="111805"/>
                        </a:lnTo>
                        <a:lnTo>
                          <a:pt x="63382" y="111805"/>
                        </a:lnTo>
                        <a:lnTo>
                          <a:pt x="36317" y="65310"/>
                        </a:lnTo>
                        <a:lnTo>
                          <a:pt x="13031" y="65310"/>
                        </a:lnTo>
                        <a:close/>
                        <a:moveTo>
                          <a:pt x="13031" y="54207"/>
                        </a:moveTo>
                        <a:lnTo>
                          <a:pt x="30843" y="54207"/>
                        </a:lnTo>
                        <a:cubicBezTo>
                          <a:pt x="40019" y="54207"/>
                          <a:pt x="46727" y="52356"/>
                          <a:pt x="51045" y="48732"/>
                        </a:cubicBezTo>
                        <a:cubicBezTo>
                          <a:pt x="55363" y="45107"/>
                          <a:pt x="57444" y="39633"/>
                          <a:pt x="57444" y="32308"/>
                        </a:cubicBezTo>
                        <a:cubicBezTo>
                          <a:pt x="57444" y="24905"/>
                          <a:pt x="55286" y="19585"/>
                          <a:pt x="50891" y="16347"/>
                        </a:cubicBezTo>
                        <a:cubicBezTo>
                          <a:pt x="46495" y="13108"/>
                          <a:pt x="39556" y="11489"/>
                          <a:pt x="29918" y="11489"/>
                        </a:cubicBezTo>
                        <a:lnTo>
                          <a:pt x="13031" y="11489"/>
                        </a:lnTo>
                        <a:lnTo>
                          <a:pt x="13031" y="54207"/>
                        </a:lnTo>
                        <a:close/>
                      </a:path>
                    </a:pathLst>
                  </a:custGeom>
                  <a:solidFill>
                    <a:srgbClr val="FFFFFF"/>
                  </a:solidFill>
                  <a:ln w="7706" cap="flat">
                    <a:noFill/>
                    <a:prstDash val="solid"/>
                    <a:miter/>
                  </a:ln>
                </p:spPr>
                <p:txBody>
                  <a:bodyPr rtlCol="0" anchor="ctr"/>
                  <a:lstStyle/>
                  <a:p>
                    <a:endParaRPr lang="en-US"/>
                  </a:p>
                </p:txBody>
              </p:sp>
              <p:sp>
                <p:nvSpPr>
                  <p:cNvPr id="178" name="Graphic 4">
                    <a:extLst>
                      <a:ext uri="{FF2B5EF4-FFF2-40B4-BE49-F238E27FC236}">
                        <a16:creationId xmlns:a16="http://schemas.microsoft.com/office/drawing/2014/main" xmlns="" id="{9237A507-FD42-4C7E-BC59-3C658C91E516}"/>
                      </a:ext>
                    </a:extLst>
                  </p:cNvPr>
                  <p:cNvSpPr/>
                  <p:nvPr/>
                </p:nvSpPr>
                <p:spPr>
                  <a:xfrm>
                    <a:off x="7610584" y="3613440"/>
                    <a:ext cx="92991" cy="114967"/>
                  </a:xfrm>
                  <a:custGeom>
                    <a:avLst/>
                    <a:gdLst>
                      <a:gd name="connsiteX0" fmla="*/ 54977 w 92991"/>
                      <a:gd name="connsiteY0" fmla="*/ 54824 h 114967"/>
                      <a:gd name="connsiteX1" fmla="*/ 92991 w 92991"/>
                      <a:gd name="connsiteY1" fmla="*/ 54824 h 114967"/>
                      <a:gd name="connsiteX2" fmla="*/ 92991 w 92991"/>
                      <a:gd name="connsiteY2" fmla="*/ 109184 h 114967"/>
                      <a:gd name="connsiteX3" fmla="*/ 74948 w 92991"/>
                      <a:gd name="connsiteY3" fmla="*/ 113502 h 114967"/>
                      <a:gd name="connsiteX4" fmla="*/ 53666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1 w 92991"/>
                      <a:gd name="connsiteY8" fmla="*/ 6940 h 114967"/>
                      <a:gd name="connsiteX9" fmla="*/ 57984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1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4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4"/>
                        </a:moveTo>
                        <a:lnTo>
                          <a:pt x="92991" y="54824"/>
                        </a:lnTo>
                        <a:lnTo>
                          <a:pt x="92991" y="109184"/>
                        </a:lnTo>
                        <a:cubicBezTo>
                          <a:pt x="87054" y="111112"/>
                          <a:pt x="81040" y="112500"/>
                          <a:pt x="74948" y="113502"/>
                        </a:cubicBezTo>
                        <a:cubicBezTo>
                          <a:pt x="68857" y="114504"/>
                          <a:pt x="61763" y="114967"/>
                          <a:pt x="53666"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1" y="6940"/>
                        </a:cubicBezTo>
                        <a:cubicBezTo>
                          <a:pt x="35932" y="2313"/>
                          <a:pt x="46187" y="0"/>
                          <a:pt x="57984" y="0"/>
                        </a:cubicBezTo>
                        <a:cubicBezTo>
                          <a:pt x="69936" y="0"/>
                          <a:pt x="81040" y="2236"/>
                          <a:pt x="91295" y="6554"/>
                        </a:cubicBezTo>
                        <a:lnTo>
                          <a:pt x="86283" y="18043"/>
                        </a:lnTo>
                        <a:cubicBezTo>
                          <a:pt x="76182" y="13725"/>
                          <a:pt x="66466" y="11643"/>
                          <a:pt x="57136" y="11643"/>
                        </a:cubicBezTo>
                        <a:cubicBezTo>
                          <a:pt x="43489" y="11643"/>
                          <a:pt x="32924" y="15730"/>
                          <a:pt x="25214" y="23826"/>
                        </a:cubicBezTo>
                        <a:cubicBezTo>
                          <a:pt x="17580" y="31922"/>
                          <a:pt x="13725" y="43180"/>
                          <a:pt x="13725" y="57522"/>
                        </a:cubicBezTo>
                        <a:cubicBezTo>
                          <a:pt x="13725" y="72635"/>
                          <a:pt x="17426" y="84047"/>
                          <a:pt x="24751" y="91835"/>
                        </a:cubicBezTo>
                        <a:cubicBezTo>
                          <a:pt x="32154" y="99623"/>
                          <a:pt x="42949" y="103555"/>
                          <a:pt x="57213" y="103555"/>
                        </a:cubicBezTo>
                        <a:cubicBezTo>
                          <a:pt x="64924" y="103555"/>
                          <a:pt x="72558" y="102630"/>
                          <a:pt x="79960" y="100856"/>
                        </a:cubicBezTo>
                        <a:lnTo>
                          <a:pt x="79960" y="66466"/>
                        </a:lnTo>
                        <a:lnTo>
                          <a:pt x="54977" y="66466"/>
                        </a:lnTo>
                        <a:lnTo>
                          <a:pt x="54977" y="54824"/>
                        </a:lnTo>
                        <a:close/>
                      </a:path>
                    </a:pathLst>
                  </a:custGeom>
                  <a:solidFill>
                    <a:srgbClr val="FFFFFF"/>
                  </a:solidFill>
                  <a:ln w="7706" cap="flat">
                    <a:noFill/>
                    <a:prstDash val="solid"/>
                    <a:miter/>
                  </a:ln>
                </p:spPr>
                <p:txBody>
                  <a:bodyPr rtlCol="0" anchor="ctr"/>
                  <a:lstStyle/>
                  <a:p>
                    <a:endParaRPr lang="en-US"/>
                  </a:p>
                </p:txBody>
              </p:sp>
              <p:sp>
                <p:nvSpPr>
                  <p:cNvPr id="179" name="Graphic 4">
                    <a:extLst>
                      <a:ext uri="{FF2B5EF4-FFF2-40B4-BE49-F238E27FC236}">
                        <a16:creationId xmlns:a16="http://schemas.microsoft.com/office/drawing/2014/main" xmlns="" id="{83F5AE63-7DE8-4896-9524-D4FA28C47B41}"/>
                      </a:ext>
                    </a:extLst>
                  </p:cNvPr>
                  <p:cNvSpPr/>
                  <p:nvPr/>
                </p:nvSpPr>
                <p:spPr>
                  <a:xfrm>
                    <a:off x="7715064"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2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80" name="Graphic 4">
                    <a:extLst>
                      <a:ext uri="{FF2B5EF4-FFF2-40B4-BE49-F238E27FC236}">
                        <a16:creationId xmlns:a16="http://schemas.microsoft.com/office/drawing/2014/main" xmlns="" id="{C44B94AB-4369-4358-9157-96BBC087D037}"/>
                      </a:ext>
                    </a:extLst>
                  </p:cNvPr>
                  <p:cNvSpPr/>
                  <p:nvPr/>
                </p:nvSpPr>
                <p:spPr>
                  <a:xfrm>
                    <a:off x="7829568" y="3614982"/>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3" y="72712"/>
                          <a:pt x="75026"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81" name="Graphic 4">
                    <a:extLst>
                      <a:ext uri="{FF2B5EF4-FFF2-40B4-BE49-F238E27FC236}">
                        <a16:creationId xmlns:a16="http://schemas.microsoft.com/office/drawing/2014/main" xmlns="" id="{2F37792A-2DA8-4032-8D07-5365B31F385F}"/>
                      </a:ext>
                    </a:extLst>
                  </p:cNvPr>
                  <p:cNvSpPr/>
                  <p:nvPr/>
                </p:nvSpPr>
                <p:spPr>
                  <a:xfrm>
                    <a:off x="7947619" y="3614982"/>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82" name="Graphic 4">
                    <a:extLst>
                      <a:ext uri="{FF2B5EF4-FFF2-40B4-BE49-F238E27FC236}">
                        <a16:creationId xmlns:a16="http://schemas.microsoft.com/office/drawing/2014/main" xmlns="" id="{0A85B04A-9D44-46BF-9726-0064D5951B43}"/>
                      </a:ext>
                    </a:extLst>
                  </p:cNvPr>
                  <p:cNvSpPr/>
                  <p:nvPr/>
                </p:nvSpPr>
                <p:spPr>
                  <a:xfrm>
                    <a:off x="7983936" y="3613440"/>
                    <a:ext cx="70398" cy="114889"/>
                  </a:xfrm>
                  <a:custGeom>
                    <a:avLst/>
                    <a:gdLst>
                      <a:gd name="connsiteX0" fmla="*/ 70399 w 70398"/>
                      <a:gd name="connsiteY0" fmla="*/ 83662 h 114889"/>
                      <a:gd name="connsiteX1" fmla="*/ 59681 w 70398"/>
                      <a:gd name="connsiteY1" fmla="*/ 106639 h 114889"/>
                      <a:gd name="connsiteX2" fmla="*/ 30612 w 70398"/>
                      <a:gd name="connsiteY2" fmla="*/ 114890 h 114889"/>
                      <a:gd name="connsiteX3" fmla="*/ 0 w 70398"/>
                      <a:gd name="connsiteY3" fmla="*/ 109800 h 114889"/>
                      <a:gd name="connsiteX4" fmla="*/ 0 w 70398"/>
                      <a:gd name="connsiteY4" fmla="*/ 97232 h 114889"/>
                      <a:gd name="connsiteX5" fmla="*/ 14959 w 70398"/>
                      <a:gd name="connsiteY5" fmla="*/ 101859 h 114889"/>
                      <a:gd name="connsiteX6" fmla="*/ 30997 w 70398"/>
                      <a:gd name="connsiteY6" fmla="*/ 103555 h 114889"/>
                      <a:gd name="connsiteX7" fmla="*/ 50582 w 70398"/>
                      <a:gd name="connsiteY7" fmla="*/ 98620 h 114889"/>
                      <a:gd name="connsiteX8" fmla="*/ 57137 w 70398"/>
                      <a:gd name="connsiteY8" fmla="*/ 84895 h 114889"/>
                      <a:gd name="connsiteX9" fmla="*/ 54823 w 70398"/>
                      <a:gd name="connsiteY9" fmla="*/ 75411 h 114889"/>
                      <a:gd name="connsiteX10" fmla="*/ 47035 w 70398"/>
                      <a:gd name="connsiteY10" fmla="*/ 68548 h 114889"/>
                      <a:gd name="connsiteX11" fmla="*/ 30380 w 70398"/>
                      <a:gd name="connsiteY11" fmla="*/ 61455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2 h 114889"/>
                      <a:gd name="connsiteX17" fmla="*/ 63382 w 70398"/>
                      <a:gd name="connsiteY17" fmla="*/ 17426 h 114889"/>
                      <a:gd name="connsiteX18" fmla="*/ 36472 w 70398"/>
                      <a:gd name="connsiteY18" fmla="*/ 11643 h 114889"/>
                      <a:gd name="connsiteX19" fmla="*/ 20356 w 70398"/>
                      <a:gd name="connsiteY19" fmla="*/ 16116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8 w 70398"/>
                      <a:gd name="connsiteY24" fmla="*/ 65078 h 114889"/>
                      <a:gd name="connsiteX25" fmla="*/ 70399 w 70398"/>
                      <a:gd name="connsiteY25" fmla="*/ 83662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2"/>
                        </a:moveTo>
                        <a:cubicBezTo>
                          <a:pt x="70399" y="93531"/>
                          <a:pt x="66852" y="101165"/>
                          <a:pt x="59681" y="106639"/>
                        </a:cubicBezTo>
                        <a:cubicBezTo>
                          <a:pt x="52510" y="112114"/>
                          <a:pt x="42872" y="114890"/>
                          <a:pt x="30612" y="114890"/>
                        </a:cubicBezTo>
                        <a:cubicBezTo>
                          <a:pt x="17349" y="114890"/>
                          <a:pt x="7171" y="113193"/>
                          <a:pt x="0" y="109800"/>
                        </a:cubicBezTo>
                        <a:lnTo>
                          <a:pt x="0" y="97232"/>
                        </a:lnTo>
                        <a:cubicBezTo>
                          <a:pt x="4626" y="99160"/>
                          <a:pt x="9561" y="100702"/>
                          <a:pt x="14959" y="101859"/>
                        </a:cubicBezTo>
                        <a:cubicBezTo>
                          <a:pt x="20356" y="103016"/>
                          <a:pt x="25677" y="103555"/>
                          <a:pt x="30997" y="103555"/>
                        </a:cubicBezTo>
                        <a:cubicBezTo>
                          <a:pt x="39633" y="103555"/>
                          <a:pt x="46187" y="101936"/>
                          <a:pt x="50582" y="98620"/>
                        </a:cubicBezTo>
                        <a:cubicBezTo>
                          <a:pt x="54977" y="95305"/>
                          <a:pt x="57137" y="90755"/>
                          <a:pt x="57137" y="84895"/>
                        </a:cubicBezTo>
                        <a:cubicBezTo>
                          <a:pt x="57137" y="81040"/>
                          <a:pt x="56365" y="77878"/>
                          <a:pt x="54823" y="75411"/>
                        </a:cubicBezTo>
                        <a:cubicBezTo>
                          <a:pt x="53281" y="72944"/>
                          <a:pt x="50659" y="70630"/>
                          <a:pt x="47035" y="68548"/>
                        </a:cubicBezTo>
                        <a:cubicBezTo>
                          <a:pt x="43411" y="66466"/>
                          <a:pt x="37860" y="64076"/>
                          <a:pt x="30380" y="61455"/>
                        </a:cubicBezTo>
                        <a:cubicBezTo>
                          <a:pt x="19971" y="57753"/>
                          <a:pt x="12569" y="53358"/>
                          <a:pt x="8096" y="48192"/>
                        </a:cubicBezTo>
                        <a:cubicBezTo>
                          <a:pt x="3624" y="43026"/>
                          <a:pt x="1388" y="36472"/>
                          <a:pt x="1388" y="28221"/>
                        </a:cubicBezTo>
                        <a:cubicBezTo>
                          <a:pt x="1388" y="19586"/>
                          <a:pt x="4626" y="12723"/>
                          <a:pt x="11103" y="7634"/>
                        </a:cubicBezTo>
                        <a:cubicBezTo>
                          <a:pt x="17581" y="2545"/>
                          <a:pt x="26139" y="0"/>
                          <a:pt x="36780" y="0"/>
                        </a:cubicBezTo>
                        <a:cubicBezTo>
                          <a:pt x="47884" y="0"/>
                          <a:pt x="58139" y="2005"/>
                          <a:pt x="67469" y="6092"/>
                        </a:cubicBezTo>
                        <a:lnTo>
                          <a:pt x="63382" y="17426"/>
                        </a:lnTo>
                        <a:cubicBezTo>
                          <a:pt x="54129" y="13571"/>
                          <a:pt x="45185" y="11643"/>
                          <a:pt x="36472" y="11643"/>
                        </a:cubicBezTo>
                        <a:cubicBezTo>
                          <a:pt x="29609" y="11643"/>
                          <a:pt x="24212" y="13108"/>
                          <a:pt x="20356" y="16116"/>
                        </a:cubicBezTo>
                        <a:cubicBezTo>
                          <a:pt x="16501" y="19046"/>
                          <a:pt x="14573" y="23209"/>
                          <a:pt x="14573" y="28453"/>
                        </a:cubicBezTo>
                        <a:cubicBezTo>
                          <a:pt x="14573" y="32308"/>
                          <a:pt x="15267" y="35470"/>
                          <a:pt x="16732" y="37937"/>
                        </a:cubicBezTo>
                        <a:cubicBezTo>
                          <a:pt x="18120" y="40404"/>
                          <a:pt x="20587" y="42718"/>
                          <a:pt x="23980" y="44722"/>
                        </a:cubicBezTo>
                        <a:cubicBezTo>
                          <a:pt x="27373" y="46727"/>
                          <a:pt x="32539" y="49041"/>
                          <a:pt x="39556" y="51585"/>
                        </a:cubicBezTo>
                        <a:cubicBezTo>
                          <a:pt x="51276" y="55749"/>
                          <a:pt x="59373" y="60221"/>
                          <a:pt x="63768" y="65078"/>
                        </a:cubicBezTo>
                        <a:cubicBezTo>
                          <a:pt x="68240" y="69782"/>
                          <a:pt x="70399" y="76028"/>
                          <a:pt x="70399" y="83662"/>
                        </a:cubicBezTo>
                        <a:close/>
                      </a:path>
                    </a:pathLst>
                  </a:custGeom>
                  <a:solidFill>
                    <a:srgbClr val="FFFFFF"/>
                  </a:solidFill>
                  <a:ln w="7706" cap="flat">
                    <a:noFill/>
                    <a:prstDash val="solid"/>
                    <a:miter/>
                  </a:ln>
                </p:spPr>
                <p:txBody>
                  <a:bodyPr rtlCol="0" anchor="ctr"/>
                  <a:lstStyle/>
                  <a:p>
                    <a:endParaRPr lang="en-US"/>
                  </a:p>
                </p:txBody>
              </p:sp>
              <p:sp>
                <p:nvSpPr>
                  <p:cNvPr id="183" name="Graphic 4">
                    <a:extLst>
                      <a:ext uri="{FF2B5EF4-FFF2-40B4-BE49-F238E27FC236}">
                        <a16:creationId xmlns:a16="http://schemas.microsoft.com/office/drawing/2014/main" xmlns="" id="{C15C174D-0AFE-474A-9AD2-B339A7E5E298}"/>
                      </a:ext>
                    </a:extLst>
                  </p:cNvPr>
                  <p:cNvSpPr/>
                  <p:nvPr/>
                </p:nvSpPr>
                <p:spPr>
                  <a:xfrm>
                    <a:off x="8061814"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3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3"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84" name="Graphic 4">
                    <a:extLst>
                      <a:ext uri="{FF2B5EF4-FFF2-40B4-BE49-F238E27FC236}">
                        <a16:creationId xmlns:a16="http://schemas.microsoft.com/office/drawing/2014/main" xmlns="" id="{199B669A-4964-48F5-BCE4-E262E9CF0702}"/>
                      </a:ext>
                    </a:extLst>
                  </p:cNvPr>
                  <p:cNvSpPr/>
                  <p:nvPr/>
                </p:nvSpPr>
                <p:spPr>
                  <a:xfrm>
                    <a:off x="8162362" y="3614982"/>
                    <a:ext cx="83815" cy="111805"/>
                  </a:xfrm>
                  <a:custGeom>
                    <a:avLst/>
                    <a:gdLst>
                      <a:gd name="connsiteX0" fmla="*/ 48423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3 w 83815"/>
                      <a:gd name="connsiteY7" fmla="*/ 11566 h 111805"/>
                      <a:gd name="connsiteX8" fmla="*/ 48423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3" y="111805"/>
                        </a:moveTo>
                        <a:lnTo>
                          <a:pt x="35392" y="111805"/>
                        </a:lnTo>
                        <a:lnTo>
                          <a:pt x="35392" y="11566"/>
                        </a:lnTo>
                        <a:lnTo>
                          <a:pt x="0" y="11566"/>
                        </a:lnTo>
                        <a:lnTo>
                          <a:pt x="0" y="0"/>
                        </a:lnTo>
                        <a:lnTo>
                          <a:pt x="83815" y="0"/>
                        </a:lnTo>
                        <a:lnTo>
                          <a:pt x="83815" y="11566"/>
                        </a:lnTo>
                        <a:lnTo>
                          <a:pt x="48423" y="11566"/>
                        </a:lnTo>
                        <a:lnTo>
                          <a:pt x="48423" y="111805"/>
                        </a:lnTo>
                        <a:close/>
                      </a:path>
                    </a:pathLst>
                  </a:custGeom>
                  <a:solidFill>
                    <a:srgbClr val="FFFFFF"/>
                  </a:solidFill>
                  <a:ln w="7706" cap="flat">
                    <a:noFill/>
                    <a:prstDash val="solid"/>
                    <a:miter/>
                  </a:ln>
                </p:spPr>
                <p:txBody>
                  <a:bodyPr rtlCol="0" anchor="ctr"/>
                  <a:lstStyle/>
                  <a:p>
                    <a:endParaRPr lang="en-US"/>
                  </a:p>
                </p:txBody>
              </p:sp>
              <p:sp>
                <p:nvSpPr>
                  <p:cNvPr id="185" name="Graphic 4">
                    <a:extLst>
                      <a:ext uri="{FF2B5EF4-FFF2-40B4-BE49-F238E27FC236}">
                        <a16:creationId xmlns:a16="http://schemas.microsoft.com/office/drawing/2014/main" xmlns="" id="{8208A7F4-EE43-4D81-8F23-E4A38558D16F}"/>
                      </a:ext>
                    </a:extLst>
                  </p:cNvPr>
                  <p:cNvSpPr/>
                  <p:nvPr/>
                </p:nvSpPr>
                <p:spPr>
                  <a:xfrm>
                    <a:off x="8262987" y="3614982"/>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86" name="Graphic 4">
                    <a:extLst>
                      <a:ext uri="{FF2B5EF4-FFF2-40B4-BE49-F238E27FC236}">
                        <a16:creationId xmlns:a16="http://schemas.microsoft.com/office/drawing/2014/main" xmlns="" id="{C8D380BD-4576-4071-8CFD-C754518ABEB1}"/>
                      </a:ext>
                    </a:extLst>
                  </p:cNvPr>
                  <p:cNvSpPr/>
                  <p:nvPr/>
                </p:nvSpPr>
                <p:spPr>
                  <a:xfrm>
                    <a:off x="8300924" y="3613209"/>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4 w 102783"/>
                      <a:gd name="connsiteY11" fmla="*/ 103786 h 115120"/>
                      <a:gd name="connsiteX12" fmla="*/ 79421 w 102783"/>
                      <a:gd name="connsiteY12" fmla="*/ 92066 h 115120"/>
                      <a:gd name="connsiteX13" fmla="*/ 88905 w 102783"/>
                      <a:gd name="connsiteY13" fmla="*/ 57599 h 115120"/>
                      <a:gd name="connsiteX14" fmla="*/ 79421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7"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7" y="99931"/>
                          <a:pt x="39093" y="103786"/>
                          <a:pt x="51354" y="103786"/>
                        </a:cubicBezTo>
                        <a:cubicBezTo>
                          <a:pt x="63768" y="103786"/>
                          <a:pt x="73098" y="99854"/>
                          <a:pt x="79421" y="92066"/>
                        </a:cubicBezTo>
                        <a:cubicBezTo>
                          <a:pt x="85743" y="84278"/>
                          <a:pt x="88905" y="72789"/>
                          <a:pt x="88905" y="57599"/>
                        </a:cubicBezTo>
                        <a:cubicBezTo>
                          <a:pt x="88905" y="42563"/>
                          <a:pt x="85743" y="31151"/>
                          <a:pt x="79421" y="23363"/>
                        </a:cubicBezTo>
                        <a:cubicBezTo>
                          <a:pt x="73098" y="15575"/>
                          <a:pt x="63845" y="11720"/>
                          <a:pt x="51508" y="11720"/>
                        </a:cubicBezTo>
                        <a:cubicBezTo>
                          <a:pt x="39093" y="11720"/>
                          <a:pt x="29687"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87" name="Graphic 4">
                    <a:extLst>
                      <a:ext uri="{FF2B5EF4-FFF2-40B4-BE49-F238E27FC236}">
                        <a16:creationId xmlns:a16="http://schemas.microsoft.com/office/drawing/2014/main" xmlns="" id="{CAC5F565-EF60-4FD7-901B-2ECC15377F03}"/>
                      </a:ext>
                    </a:extLst>
                  </p:cNvPr>
                  <p:cNvSpPr/>
                  <p:nvPr/>
                </p:nvSpPr>
                <p:spPr>
                  <a:xfrm>
                    <a:off x="8428690" y="3614982"/>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2" y="72712"/>
                          <a:pt x="75026"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88" name="Graphic 4">
                    <a:extLst>
                      <a:ext uri="{FF2B5EF4-FFF2-40B4-BE49-F238E27FC236}">
                        <a16:creationId xmlns:a16="http://schemas.microsoft.com/office/drawing/2014/main" xmlns="" id="{8096088F-D7ED-466D-A56D-4314A5010F29}"/>
                      </a:ext>
                    </a:extLst>
                  </p:cNvPr>
                  <p:cNvSpPr/>
                  <p:nvPr/>
                </p:nvSpPr>
                <p:spPr>
                  <a:xfrm>
                    <a:off x="8531320"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78"/>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89" name="Graphic 4">
                    <a:extLst>
                      <a:ext uri="{FF2B5EF4-FFF2-40B4-BE49-F238E27FC236}">
                        <a16:creationId xmlns:a16="http://schemas.microsoft.com/office/drawing/2014/main" xmlns="" id="{DA71F8A8-B81F-42FA-901E-0599354D7F96}"/>
                      </a:ext>
                    </a:extLst>
                  </p:cNvPr>
                  <p:cNvSpPr/>
                  <p:nvPr/>
                </p:nvSpPr>
                <p:spPr>
                  <a:xfrm>
                    <a:off x="8645824" y="3614982"/>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90" name="Graphic 4">
                    <a:extLst>
                      <a:ext uri="{FF2B5EF4-FFF2-40B4-BE49-F238E27FC236}">
                        <a16:creationId xmlns:a16="http://schemas.microsoft.com/office/drawing/2014/main" xmlns="" id="{DDCC836F-556C-45ED-B0EE-4D38A6B2D6E0}"/>
                      </a:ext>
                    </a:extLst>
                  </p:cNvPr>
                  <p:cNvSpPr/>
                  <p:nvPr/>
                </p:nvSpPr>
                <p:spPr>
                  <a:xfrm>
                    <a:off x="7868738" y="3778757"/>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8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69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8" y="0"/>
                        </a:lnTo>
                        <a:cubicBezTo>
                          <a:pt x="44414" y="0"/>
                          <a:pt x="54515" y="2622"/>
                          <a:pt x="61069" y="7865"/>
                        </a:cubicBezTo>
                        <a:cubicBezTo>
                          <a:pt x="67623" y="13108"/>
                          <a:pt x="70861" y="21051"/>
                          <a:pt x="70861" y="31537"/>
                        </a:cubicBezTo>
                        <a:cubicBezTo>
                          <a:pt x="70861" y="46341"/>
                          <a:pt x="63382" y="56288"/>
                          <a:pt x="48346" y="61532"/>
                        </a:cubicBezTo>
                        <a:lnTo>
                          <a:pt x="78727" y="111805"/>
                        </a:lnTo>
                        <a:lnTo>
                          <a:pt x="63382" y="111805"/>
                        </a:lnTo>
                        <a:lnTo>
                          <a:pt x="36318" y="65310"/>
                        </a:lnTo>
                        <a:lnTo>
                          <a:pt x="13031" y="65310"/>
                        </a:lnTo>
                        <a:close/>
                        <a:moveTo>
                          <a:pt x="13031" y="54129"/>
                        </a:moveTo>
                        <a:lnTo>
                          <a:pt x="30843" y="54129"/>
                        </a:lnTo>
                        <a:cubicBezTo>
                          <a:pt x="40019" y="54129"/>
                          <a:pt x="46727" y="52279"/>
                          <a:pt x="51045" y="48655"/>
                        </a:cubicBezTo>
                        <a:cubicBezTo>
                          <a:pt x="55363" y="45031"/>
                          <a:pt x="57445" y="39556"/>
                          <a:pt x="57445" y="32231"/>
                        </a:cubicBezTo>
                        <a:cubicBezTo>
                          <a:pt x="57445" y="24829"/>
                          <a:pt x="55286" y="19508"/>
                          <a:pt x="50891" y="16269"/>
                        </a:cubicBezTo>
                        <a:cubicBezTo>
                          <a:pt x="46496"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endParaRPr lang="en-US"/>
                  </a:p>
                </p:txBody>
              </p:sp>
              <p:sp>
                <p:nvSpPr>
                  <p:cNvPr id="191" name="Graphic 4">
                    <a:extLst>
                      <a:ext uri="{FF2B5EF4-FFF2-40B4-BE49-F238E27FC236}">
                        <a16:creationId xmlns:a16="http://schemas.microsoft.com/office/drawing/2014/main" xmlns="" id="{238E4E6F-6F96-43BD-B150-B2F9AD365A41}"/>
                      </a:ext>
                    </a:extLst>
                  </p:cNvPr>
                  <p:cNvSpPr/>
                  <p:nvPr/>
                </p:nvSpPr>
                <p:spPr>
                  <a:xfrm>
                    <a:off x="7959879" y="3776907"/>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3 w 102783"/>
                      <a:gd name="connsiteY11" fmla="*/ 103786 h 115120"/>
                      <a:gd name="connsiteX12" fmla="*/ 79420 w 102783"/>
                      <a:gd name="connsiteY12" fmla="*/ 92066 h 115120"/>
                      <a:gd name="connsiteX13" fmla="*/ 88905 w 102783"/>
                      <a:gd name="connsiteY13" fmla="*/ 57599 h 115120"/>
                      <a:gd name="connsiteX14" fmla="*/ 79420 w 102783"/>
                      <a:gd name="connsiteY14" fmla="*/ 23364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6"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6" y="99931"/>
                          <a:pt x="39093" y="103786"/>
                          <a:pt x="51353" y="103786"/>
                        </a:cubicBezTo>
                        <a:cubicBezTo>
                          <a:pt x="63768" y="103786"/>
                          <a:pt x="73097" y="99854"/>
                          <a:pt x="79420" y="92066"/>
                        </a:cubicBezTo>
                        <a:cubicBezTo>
                          <a:pt x="85743" y="84278"/>
                          <a:pt x="88905" y="72789"/>
                          <a:pt x="88905" y="57599"/>
                        </a:cubicBezTo>
                        <a:cubicBezTo>
                          <a:pt x="88905" y="42563"/>
                          <a:pt x="85743" y="31151"/>
                          <a:pt x="79420" y="23364"/>
                        </a:cubicBezTo>
                        <a:cubicBezTo>
                          <a:pt x="73097" y="15576"/>
                          <a:pt x="63845" y="11720"/>
                          <a:pt x="51508" y="11720"/>
                        </a:cubicBezTo>
                        <a:cubicBezTo>
                          <a:pt x="39093" y="11720"/>
                          <a:pt x="29686" y="15653"/>
                          <a:pt x="23209" y="23440"/>
                        </a:cubicBezTo>
                        <a:cubicBezTo>
                          <a:pt x="16886" y="31305"/>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92" name="Graphic 4">
                    <a:extLst>
                      <a:ext uri="{FF2B5EF4-FFF2-40B4-BE49-F238E27FC236}">
                        <a16:creationId xmlns:a16="http://schemas.microsoft.com/office/drawing/2014/main" xmlns="" id="{FF8117CA-1E37-47A1-8D23-64C444960D48}"/>
                      </a:ext>
                    </a:extLst>
                  </p:cNvPr>
                  <p:cNvSpPr/>
                  <p:nvPr/>
                </p:nvSpPr>
                <p:spPr>
                  <a:xfrm>
                    <a:off x="8087568" y="377875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93" name="Graphic 4">
                    <a:extLst>
                      <a:ext uri="{FF2B5EF4-FFF2-40B4-BE49-F238E27FC236}">
                        <a16:creationId xmlns:a16="http://schemas.microsoft.com/office/drawing/2014/main" xmlns="" id="{8D1F6D4C-B2F7-4E8E-9B43-52F37BB867E9}"/>
                      </a:ext>
                    </a:extLst>
                  </p:cNvPr>
                  <p:cNvSpPr/>
                  <p:nvPr/>
                </p:nvSpPr>
                <p:spPr>
                  <a:xfrm>
                    <a:off x="8168839" y="3778757"/>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grpSp>
            <p:grpSp>
              <p:nvGrpSpPr>
                <p:cNvPr id="173" name="Graphic 4">
                  <a:extLst>
                    <a:ext uri="{FF2B5EF4-FFF2-40B4-BE49-F238E27FC236}">
                      <a16:creationId xmlns:a16="http://schemas.microsoft.com/office/drawing/2014/main" xmlns="" id="{8F8B0F15-CD38-415E-8CF5-F45A898B69F6}"/>
                    </a:ext>
                  </a:extLst>
                </p:cNvPr>
                <p:cNvGrpSpPr/>
                <p:nvPr/>
              </p:nvGrpSpPr>
              <p:grpSpPr>
                <a:xfrm>
                  <a:off x="8209958" y="4390526"/>
                  <a:ext cx="183666" cy="184902"/>
                  <a:chOff x="8209958" y="4390526"/>
                  <a:chExt cx="183666" cy="184902"/>
                </a:xfrm>
                <a:solidFill>
                  <a:srgbClr val="FFFFFF"/>
                </a:solidFill>
              </p:grpSpPr>
              <p:sp>
                <p:nvSpPr>
                  <p:cNvPr id="174" name="Graphic 4">
                    <a:extLst>
                      <a:ext uri="{FF2B5EF4-FFF2-40B4-BE49-F238E27FC236}">
                        <a16:creationId xmlns:a16="http://schemas.microsoft.com/office/drawing/2014/main" xmlns="" id="{ABC694CB-9FF3-4669-A5E7-46788E9A5EF0}"/>
                      </a:ext>
                    </a:extLst>
                  </p:cNvPr>
                  <p:cNvSpPr/>
                  <p:nvPr/>
                </p:nvSpPr>
                <p:spPr>
                  <a:xfrm>
                    <a:off x="8209958" y="4390526"/>
                    <a:ext cx="183666" cy="184902"/>
                  </a:xfrm>
                  <a:custGeom>
                    <a:avLst/>
                    <a:gdLst>
                      <a:gd name="connsiteX0" fmla="*/ 181566 w 183666"/>
                      <a:gd name="connsiteY0" fmla="*/ 100933 h 184902"/>
                      <a:gd name="connsiteX1" fmla="*/ 169692 w 183666"/>
                      <a:gd name="connsiteY1" fmla="*/ 98774 h 184902"/>
                      <a:gd name="connsiteX2" fmla="*/ 167456 w 183666"/>
                      <a:gd name="connsiteY2" fmla="*/ 95921 h 184902"/>
                      <a:gd name="connsiteX3" fmla="*/ 167610 w 183666"/>
                      <a:gd name="connsiteY3" fmla="*/ 92451 h 184902"/>
                      <a:gd name="connsiteX4" fmla="*/ 167456 w 183666"/>
                      <a:gd name="connsiteY4" fmla="*/ 88981 h 184902"/>
                      <a:gd name="connsiteX5" fmla="*/ 169692 w 183666"/>
                      <a:gd name="connsiteY5" fmla="*/ 86206 h 184902"/>
                      <a:gd name="connsiteX6" fmla="*/ 181566 w 183666"/>
                      <a:gd name="connsiteY6" fmla="*/ 84124 h 184902"/>
                      <a:gd name="connsiteX7" fmla="*/ 183648 w 183666"/>
                      <a:gd name="connsiteY7" fmla="*/ 81271 h 184902"/>
                      <a:gd name="connsiteX8" fmla="*/ 181875 w 183666"/>
                      <a:gd name="connsiteY8" fmla="*/ 71632 h 184902"/>
                      <a:gd name="connsiteX9" fmla="*/ 179099 w 183666"/>
                      <a:gd name="connsiteY9" fmla="*/ 69705 h 184902"/>
                      <a:gd name="connsiteX10" fmla="*/ 167147 w 183666"/>
                      <a:gd name="connsiteY10" fmla="*/ 71864 h 184902"/>
                      <a:gd name="connsiteX11" fmla="*/ 164063 w 183666"/>
                      <a:gd name="connsiteY11" fmla="*/ 70013 h 184902"/>
                      <a:gd name="connsiteX12" fmla="*/ 161673 w 183666"/>
                      <a:gd name="connsiteY12" fmla="*/ 63459 h 184902"/>
                      <a:gd name="connsiteX13" fmla="*/ 162752 w 183666"/>
                      <a:gd name="connsiteY13" fmla="*/ 60066 h 184902"/>
                      <a:gd name="connsiteX14" fmla="*/ 173239 w 183666"/>
                      <a:gd name="connsiteY14" fmla="*/ 53898 h 184902"/>
                      <a:gd name="connsiteX15" fmla="*/ 174241 w 183666"/>
                      <a:gd name="connsiteY15" fmla="*/ 50582 h 184902"/>
                      <a:gd name="connsiteX16" fmla="*/ 169306 w 183666"/>
                      <a:gd name="connsiteY16" fmla="*/ 42177 h 184902"/>
                      <a:gd name="connsiteX17" fmla="*/ 165991 w 183666"/>
                      <a:gd name="connsiteY17" fmla="*/ 41406 h 184902"/>
                      <a:gd name="connsiteX18" fmla="*/ 155427 w 183666"/>
                      <a:gd name="connsiteY18" fmla="*/ 47344 h 184902"/>
                      <a:gd name="connsiteX19" fmla="*/ 151880 w 183666"/>
                      <a:gd name="connsiteY19" fmla="*/ 46650 h 184902"/>
                      <a:gd name="connsiteX20" fmla="*/ 147408 w 183666"/>
                      <a:gd name="connsiteY20" fmla="*/ 41406 h 184902"/>
                      <a:gd name="connsiteX21" fmla="*/ 147254 w 183666"/>
                      <a:gd name="connsiteY21" fmla="*/ 37628 h 184902"/>
                      <a:gd name="connsiteX22" fmla="*/ 154965 w 183666"/>
                      <a:gd name="connsiteY22" fmla="*/ 28375 h 184902"/>
                      <a:gd name="connsiteX23" fmla="*/ 154733 w 183666"/>
                      <a:gd name="connsiteY23" fmla="*/ 24905 h 184902"/>
                      <a:gd name="connsiteX24" fmla="*/ 147254 w 183666"/>
                      <a:gd name="connsiteY24" fmla="*/ 18660 h 184902"/>
                      <a:gd name="connsiteX25" fmla="*/ 143938 w 183666"/>
                      <a:gd name="connsiteY25" fmla="*/ 18968 h 184902"/>
                      <a:gd name="connsiteX26" fmla="*/ 136073 w 183666"/>
                      <a:gd name="connsiteY26" fmla="*/ 28221 h 184902"/>
                      <a:gd name="connsiteX27" fmla="*/ 132526 w 183666"/>
                      <a:gd name="connsiteY27" fmla="*/ 28684 h 184902"/>
                      <a:gd name="connsiteX28" fmla="*/ 126589 w 183666"/>
                      <a:gd name="connsiteY28" fmla="*/ 25291 h 184902"/>
                      <a:gd name="connsiteX29" fmla="*/ 125278 w 183666"/>
                      <a:gd name="connsiteY29" fmla="*/ 21821 h 184902"/>
                      <a:gd name="connsiteX30" fmla="*/ 129365 w 183666"/>
                      <a:gd name="connsiteY30" fmla="*/ 10564 h 184902"/>
                      <a:gd name="connsiteX31" fmla="*/ 127900 w 183666"/>
                      <a:gd name="connsiteY31" fmla="*/ 7402 h 184902"/>
                      <a:gd name="connsiteX32" fmla="*/ 118724 w 183666"/>
                      <a:gd name="connsiteY32" fmla="*/ 4009 h 184902"/>
                      <a:gd name="connsiteX33" fmla="*/ 115717 w 183666"/>
                      <a:gd name="connsiteY33" fmla="*/ 5474 h 184902"/>
                      <a:gd name="connsiteX34" fmla="*/ 111553 w 183666"/>
                      <a:gd name="connsiteY34" fmla="*/ 16809 h 184902"/>
                      <a:gd name="connsiteX35" fmla="*/ 108314 w 183666"/>
                      <a:gd name="connsiteY35" fmla="*/ 18583 h 184902"/>
                      <a:gd name="connsiteX36" fmla="*/ 101529 w 183666"/>
                      <a:gd name="connsiteY36" fmla="*/ 17349 h 184902"/>
                      <a:gd name="connsiteX37" fmla="*/ 99139 w 183666"/>
                      <a:gd name="connsiteY37" fmla="*/ 14650 h 184902"/>
                      <a:gd name="connsiteX38" fmla="*/ 99139 w 183666"/>
                      <a:gd name="connsiteY38" fmla="*/ 2545 h 184902"/>
                      <a:gd name="connsiteX39" fmla="*/ 96748 w 183666"/>
                      <a:gd name="connsiteY39" fmla="*/ 0 h 184902"/>
                      <a:gd name="connsiteX40" fmla="*/ 87033 w 183666"/>
                      <a:gd name="connsiteY40" fmla="*/ 0 h 184902"/>
                      <a:gd name="connsiteX41" fmla="*/ 84489 w 183666"/>
                      <a:gd name="connsiteY41" fmla="*/ 2545 h 184902"/>
                      <a:gd name="connsiteX42" fmla="*/ 84489 w 183666"/>
                      <a:gd name="connsiteY42" fmla="*/ 14650 h 184902"/>
                      <a:gd name="connsiteX43" fmla="*/ 82175 w 183666"/>
                      <a:gd name="connsiteY43" fmla="*/ 17349 h 184902"/>
                      <a:gd name="connsiteX44" fmla="*/ 75313 w 183666"/>
                      <a:gd name="connsiteY44" fmla="*/ 18583 h 184902"/>
                      <a:gd name="connsiteX45" fmla="*/ 72151 w 183666"/>
                      <a:gd name="connsiteY45" fmla="*/ 16809 h 184902"/>
                      <a:gd name="connsiteX46" fmla="*/ 67988 w 183666"/>
                      <a:gd name="connsiteY46" fmla="*/ 5474 h 184902"/>
                      <a:gd name="connsiteX47" fmla="*/ 64980 w 183666"/>
                      <a:gd name="connsiteY47" fmla="*/ 4009 h 184902"/>
                      <a:gd name="connsiteX48" fmla="*/ 55727 w 183666"/>
                      <a:gd name="connsiteY48" fmla="*/ 7402 h 184902"/>
                      <a:gd name="connsiteX49" fmla="*/ 54185 w 183666"/>
                      <a:gd name="connsiteY49" fmla="*/ 10486 h 184902"/>
                      <a:gd name="connsiteX50" fmla="*/ 58349 w 183666"/>
                      <a:gd name="connsiteY50" fmla="*/ 21821 h 184902"/>
                      <a:gd name="connsiteX51" fmla="*/ 57038 w 183666"/>
                      <a:gd name="connsiteY51" fmla="*/ 25291 h 184902"/>
                      <a:gd name="connsiteX52" fmla="*/ 51024 w 183666"/>
                      <a:gd name="connsiteY52" fmla="*/ 28684 h 184902"/>
                      <a:gd name="connsiteX53" fmla="*/ 47554 w 183666"/>
                      <a:gd name="connsiteY53" fmla="*/ 28221 h 184902"/>
                      <a:gd name="connsiteX54" fmla="*/ 39689 w 183666"/>
                      <a:gd name="connsiteY54" fmla="*/ 18968 h 184902"/>
                      <a:gd name="connsiteX55" fmla="*/ 36219 w 183666"/>
                      <a:gd name="connsiteY55" fmla="*/ 18660 h 184902"/>
                      <a:gd name="connsiteX56" fmla="*/ 28894 w 183666"/>
                      <a:gd name="connsiteY56" fmla="*/ 24905 h 184902"/>
                      <a:gd name="connsiteX57" fmla="*/ 28509 w 183666"/>
                      <a:gd name="connsiteY57" fmla="*/ 28375 h 184902"/>
                      <a:gd name="connsiteX58" fmla="*/ 36219 w 183666"/>
                      <a:gd name="connsiteY58" fmla="*/ 37628 h 184902"/>
                      <a:gd name="connsiteX59" fmla="*/ 36142 w 183666"/>
                      <a:gd name="connsiteY59" fmla="*/ 41406 h 184902"/>
                      <a:gd name="connsiteX60" fmla="*/ 31747 w 183666"/>
                      <a:gd name="connsiteY60" fmla="*/ 46650 h 184902"/>
                      <a:gd name="connsiteX61" fmla="*/ 28046 w 183666"/>
                      <a:gd name="connsiteY61" fmla="*/ 47344 h 184902"/>
                      <a:gd name="connsiteX62" fmla="*/ 17560 w 183666"/>
                      <a:gd name="connsiteY62" fmla="*/ 41406 h 184902"/>
                      <a:gd name="connsiteX63" fmla="*/ 14244 w 183666"/>
                      <a:gd name="connsiteY63" fmla="*/ 42177 h 184902"/>
                      <a:gd name="connsiteX64" fmla="*/ 9309 w 183666"/>
                      <a:gd name="connsiteY64" fmla="*/ 50582 h 184902"/>
                      <a:gd name="connsiteX65" fmla="*/ 10312 w 183666"/>
                      <a:gd name="connsiteY65" fmla="*/ 53898 h 184902"/>
                      <a:gd name="connsiteX66" fmla="*/ 20875 w 183666"/>
                      <a:gd name="connsiteY66" fmla="*/ 60066 h 184902"/>
                      <a:gd name="connsiteX67" fmla="*/ 21955 w 183666"/>
                      <a:gd name="connsiteY67" fmla="*/ 63459 h 184902"/>
                      <a:gd name="connsiteX68" fmla="*/ 19487 w 183666"/>
                      <a:gd name="connsiteY68" fmla="*/ 70013 h 184902"/>
                      <a:gd name="connsiteX69" fmla="*/ 16480 w 183666"/>
                      <a:gd name="connsiteY69" fmla="*/ 71864 h 184902"/>
                      <a:gd name="connsiteX70" fmla="*/ 4606 w 183666"/>
                      <a:gd name="connsiteY70" fmla="*/ 69705 h 184902"/>
                      <a:gd name="connsiteX71" fmla="*/ 1752 w 183666"/>
                      <a:gd name="connsiteY71" fmla="*/ 71632 h 184902"/>
                      <a:gd name="connsiteX72" fmla="*/ 56 w 183666"/>
                      <a:gd name="connsiteY72" fmla="*/ 81271 h 184902"/>
                      <a:gd name="connsiteX73" fmla="*/ 2061 w 183666"/>
                      <a:gd name="connsiteY73" fmla="*/ 84124 h 184902"/>
                      <a:gd name="connsiteX74" fmla="*/ 14090 w 183666"/>
                      <a:gd name="connsiteY74" fmla="*/ 86206 h 184902"/>
                      <a:gd name="connsiteX75" fmla="*/ 16326 w 183666"/>
                      <a:gd name="connsiteY75" fmla="*/ 88981 h 184902"/>
                      <a:gd name="connsiteX76" fmla="*/ 16248 w 183666"/>
                      <a:gd name="connsiteY76" fmla="*/ 92451 h 184902"/>
                      <a:gd name="connsiteX77" fmla="*/ 16326 w 183666"/>
                      <a:gd name="connsiteY77" fmla="*/ 95921 h 184902"/>
                      <a:gd name="connsiteX78" fmla="*/ 14090 w 183666"/>
                      <a:gd name="connsiteY78" fmla="*/ 98774 h 184902"/>
                      <a:gd name="connsiteX79" fmla="*/ 2061 w 183666"/>
                      <a:gd name="connsiteY79" fmla="*/ 100933 h 184902"/>
                      <a:gd name="connsiteX80" fmla="*/ 56 w 183666"/>
                      <a:gd name="connsiteY80" fmla="*/ 103786 h 184902"/>
                      <a:gd name="connsiteX81" fmla="*/ 1752 w 183666"/>
                      <a:gd name="connsiteY81" fmla="*/ 113348 h 184902"/>
                      <a:gd name="connsiteX82" fmla="*/ 4606 w 183666"/>
                      <a:gd name="connsiteY82" fmla="*/ 115352 h 184902"/>
                      <a:gd name="connsiteX83" fmla="*/ 16480 w 183666"/>
                      <a:gd name="connsiteY83" fmla="*/ 113270 h 184902"/>
                      <a:gd name="connsiteX84" fmla="*/ 19487 w 183666"/>
                      <a:gd name="connsiteY84" fmla="*/ 115121 h 184902"/>
                      <a:gd name="connsiteX85" fmla="*/ 21955 w 183666"/>
                      <a:gd name="connsiteY85" fmla="*/ 121675 h 184902"/>
                      <a:gd name="connsiteX86" fmla="*/ 20875 w 183666"/>
                      <a:gd name="connsiteY86" fmla="*/ 125068 h 184902"/>
                      <a:gd name="connsiteX87" fmla="*/ 10312 w 183666"/>
                      <a:gd name="connsiteY87" fmla="*/ 131159 h 184902"/>
                      <a:gd name="connsiteX88" fmla="*/ 9309 w 183666"/>
                      <a:gd name="connsiteY88" fmla="*/ 134552 h 184902"/>
                      <a:gd name="connsiteX89" fmla="*/ 14244 w 183666"/>
                      <a:gd name="connsiteY89" fmla="*/ 143034 h 184902"/>
                      <a:gd name="connsiteX90" fmla="*/ 17560 w 183666"/>
                      <a:gd name="connsiteY90" fmla="*/ 143805 h 184902"/>
                      <a:gd name="connsiteX91" fmla="*/ 28046 w 183666"/>
                      <a:gd name="connsiteY91" fmla="*/ 137868 h 184902"/>
                      <a:gd name="connsiteX92" fmla="*/ 31747 w 183666"/>
                      <a:gd name="connsiteY92" fmla="*/ 138561 h 184902"/>
                      <a:gd name="connsiteX93" fmla="*/ 36142 w 183666"/>
                      <a:gd name="connsiteY93" fmla="*/ 143805 h 184902"/>
                      <a:gd name="connsiteX94" fmla="*/ 36219 w 183666"/>
                      <a:gd name="connsiteY94" fmla="*/ 147429 h 184902"/>
                      <a:gd name="connsiteX95" fmla="*/ 28509 w 183666"/>
                      <a:gd name="connsiteY95" fmla="*/ 156759 h 184902"/>
                      <a:gd name="connsiteX96" fmla="*/ 28894 w 183666"/>
                      <a:gd name="connsiteY96" fmla="*/ 160075 h 184902"/>
                      <a:gd name="connsiteX97" fmla="*/ 36219 w 183666"/>
                      <a:gd name="connsiteY97" fmla="*/ 166320 h 184902"/>
                      <a:gd name="connsiteX98" fmla="*/ 39689 w 183666"/>
                      <a:gd name="connsiteY98" fmla="*/ 166089 h 184902"/>
                      <a:gd name="connsiteX99" fmla="*/ 47554 w 183666"/>
                      <a:gd name="connsiteY99" fmla="*/ 156759 h 184902"/>
                      <a:gd name="connsiteX100" fmla="*/ 51024 w 183666"/>
                      <a:gd name="connsiteY100" fmla="*/ 156450 h 184902"/>
                      <a:gd name="connsiteX101" fmla="*/ 57038 w 183666"/>
                      <a:gd name="connsiteY101" fmla="*/ 159766 h 184902"/>
                      <a:gd name="connsiteX102" fmla="*/ 58349 w 183666"/>
                      <a:gd name="connsiteY102" fmla="*/ 163236 h 184902"/>
                      <a:gd name="connsiteX103" fmla="*/ 54185 w 183666"/>
                      <a:gd name="connsiteY103" fmla="*/ 174494 h 184902"/>
                      <a:gd name="connsiteX104" fmla="*/ 55727 w 183666"/>
                      <a:gd name="connsiteY104" fmla="*/ 177655 h 184902"/>
                      <a:gd name="connsiteX105" fmla="*/ 64980 w 183666"/>
                      <a:gd name="connsiteY105" fmla="*/ 180970 h 184902"/>
                      <a:gd name="connsiteX106" fmla="*/ 67988 w 183666"/>
                      <a:gd name="connsiteY106" fmla="*/ 179505 h 184902"/>
                      <a:gd name="connsiteX107" fmla="*/ 72151 w 183666"/>
                      <a:gd name="connsiteY107" fmla="*/ 168093 h 184902"/>
                      <a:gd name="connsiteX108" fmla="*/ 75313 w 183666"/>
                      <a:gd name="connsiteY108" fmla="*/ 166320 h 184902"/>
                      <a:gd name="connsiteX109" fmla="*/ 82175 w 183666"/>
                      <a:gd name="connsiteY109" fmla="*/ 167631 h 184902"/>
                      <a:gd name="connsiteX110" fmla="*/ 84489 w 183666"/>
                      <a:gd name="connsiteY110" fmla="*/ 170329 h 184902"/>
                      <a:gd name="connsiteX111" fmla="*/ 84489 w 183666"/>
                      <a:gd name="connsiteY111" fmla="*/ 182512 h 184902"/>
                      <a:gd name="connsiteX112" fmla="*/ 87033 w 183666"/>
                      <a:gd name="connsiteY112" fmla="*/ 184903 h 184902"/>
                      <a:gd name="connsiteX113" fmla="*/ 96748 w 183666"/>
                      <a:gd name="connsiteY113" fmla="*/ 184903 h 184902"/>
                      <a:gd name="connsiteX114" fmla="*/ 99139 w 183666"/>
                      <a:gd name="connsiteY114" fmla="*/ 182512 h 184902"/>
                      <a:gd name="connsiteX115" fmla="*/ 99139 w 183666"/>
                      <a:gd name="connsiteY115" fmla="*/ 170329 h 184902"/>
                      <a:gd name="connsiteX116" fmla="*/ 101529 w 183666"/>
                      <a:gd name="connsiteY116" fmla="*/ 167631 h 184902"/>
                      <a:gd name="connsiteX117" fmla="*/ 108314 w 183666"/>
                      <a:gd name="connsiteY117" fmla="*/ 166320 h 184902"/>
                      <a:gd name="connsiteX118" fmla="*/ 111553 w 183666"/>
                      <a:gd name="connsiteY118" fmla="*/ 168093 h 184902"/>
                      <a:gd name="connsiteX119" fmla="*/ 115717 w 183666"/>
                      <a:gd name="connsiteY119" fmla="*/ 179505 h 184902"/>
                      <a:gd name="connsiteX120" fmla="*/ 118724 w 183666"/>
                      <a:gd name="connsiteY120" fmla="*/ 180970 h 184902"/>
                      <a:gd name="connsiteX121" fmla="*/ 127900 w 183666"/>
                      <a:gd name="connsiteY121" fmla="*/ 177655 h 184902"/>
                      <a:gd name="connsiteX122" fmla="*/ 129365 w 183666"/>
                      <a:gd name="connsiteY122" fmla="*/ 174494 h 184902"/>
                      <a:gd name="connsiteX123" fmla="*/ 125278 w 183666"/>
                      <a:gd name="connsiteY123" fmla="*/ 163236 h 184902"/>
                      <a:gd name="connsiteX124" fmla="*/ 126589 w 183666"/>
                      <a:gd name="connsiteY124" fmla="*/ 159766 h 184902"/>
                      <a:gd name="connsiteX125" fmla="*/ 132526 w 183666"/>
                      <a:gd name="connsiteY125" fmla="*/ 156450 h 184902"/>
                      <a:gd name="connsiteX126" fmla="*/ 136073 w 183666"/>
                      <a:gd name="connsiteY126" fmla="*/ 156759 h 184902"/>
                      <a:gd name="connsiteX127" fmla="*/ 143938 w 183666"/>
                      <a:gd name="connsiteY127" fmla="*/ 166089 h 184902"/>
                      <a:gd name="connsiteX128" fmla="*/ 147254 w 183666"/>
                      <a:gd name="connsiteY128" fmla="*/ 166320 h 184902"/>
                      <a:gd name="connsiteX129" fmla="*/ 154733 w 183666"/>
                      <a:gd name="connsiteY129" fmla="*/ 160075 h 184902"/>
                      <a:gd name="connsiteX130" fmla="*/ 154965 w 183666"/>
                      <a:gd name="connsiteY130" fmla="*/ 156759 h 184902"/>
                      <a:gd name="connsiteX131" fmla="*/ 147254 w 183666"/>
                      <a:gd name="connsiteY131" fmla="*/ 147429 h 184902"/>
                      <a:gd name="connsiteX132" fmla="*/ 147408 w 183666"/>
                      <a:gd name="connsiteY132" fmla="*/ 143805 h 184902"/>
                      <a:gd name="connsiteX133" fmla="*/ 151880 w 183666"/>
                      <a:gd name="connsiteY133" fmla="*/ 138561 h 184902"/>
                      <a:gd name="connsiteX134" fmla="*/ 155427 w 183666"/>
                      <a:gd name="connsiteY134" fmla="*/ 137868 h 184902"/>
                      <a:gd name="connsiteX135" fmla="*/ 165991 w 183666"/>
                      <a:gd name="connsiteY135" fmla="*/ 143805 h 184902"/>
                      <a:gd name="connsiteX136" fmla="*/ 169306 w 183666"/>
                      <a:gd name="connsiteY136" fmla="*/ 143034 h 184902"/>
                      <a:gd name="connsiteX137" fmla="*/ 174241 w 183666"/>
                      <a:gd name="connsiteY137" fmla="*/ 134552 h 184902"/>
                      <a:gd name="connsiteX138" fmla="*/ 173239 w 183666"/>
                      <a:gd name="connsiteY138" fmla="*/ 131159 h 184902"/>
                      <a:gd name="connsiteX139" fmla="*/ 162752 w 183666"/>
                      <a:gd name="connsiteY139" fmla="*/ 125068 h 184902"/>
                      <a:gd name="connsiteX140" fmla="*/ 161673 w 183666"/>
                      <a:gd name="connsiteY140" fmla="*/ 121675 h 184902"/>
                      <a:gd name="connsiteX141" fmla="*/ 164063 w 183666"/>
                      <a:gd name="connsiteY141" fmla="*/ 115121 h 184902"/>
                      <a:gd name="connsiteX142" fmla="*/ 167147 w 183666"/>
                      <a:gd name="connsiteY142" fmla="*/ 113270 h 184902"/>
                      <a:gd name="connsiteX143" fmla="*/ 179099 w 183666"/>
                      <a:gd name="connsiteY143" fmla="*/ 115275 h 184902"/>
                      <a:gd name="connsiteX144" fmla="*/ 181875 w 183666"/>
                      <a:gd name="connsiteY144" fmla="*/ 113348 h 184902"/>
                      <a:gd name="connsiteX145" fmla="*/ 183648 w 183666"/>
                      <a:gd name="connsiteY145" fmla="*/ 103786 h 184902"/>
                      <a:gd name="connsiteX146" fmla="*/ 181566 w 183666"/>
                      <a:gd name="connsiteY146" fmla="*/ 100933 h 184902"/>
                      <a:gd name="connsiteX147" fmla="*/ 91814 w 183666"/>
                      <a:gd name="connsiteY147" fmla="*/ 158378 h 184902"/>
                      <a:gd name="connsiteX148" fmla="*/ 25964 w 183666"/>
                      <a:gd name="connsiteY148" fmla="*/ 92451 h 184902"/>
                      <a:gd name="connsiteX149" fmla="*/ 91814 w 183666"/>
                      <a:gd name="connsiteY149" fmla="*/ 26602 h 184902"/>
                      <a:gd name="connsiteX150" fmla="*/ 157740 w 183666"/>
                      <a:gd name="connsiteY150" fmla="*/ 92451 h 184902"/>
                      <a:gd name="connsiteX151" fmla="*/ 91814 w 183666"/>
                      <a:gd name="connsiteY151" fmla="*/ 158378 h 18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83666" h="184902">
                        <a:moveTo>
                          <a:pt x="181566" y="100933"/>
                        </a:moveTo>
                        <a:lnTo>
                          <a:pt x="169692" y="98774"/>
                        </a:lnTo>
                        <a:cubicBezTo>
                          <a:pt x="168381" y="98543"/>
                          <a:pt x="167379" y="97232"/>
                          <a:pt x="167456" y="95921"/>
                        </a:cubicBezTo>
                        <a:cubicBezTo>
                          <a:pt x="167456" y="94765"/>
                          <a:pt x="167610" y="93608"/>
                          <a:pt x="167610" y="92451"/>
                        </a:cubicBezTo>
                        <a:cubicBezTo>
                          <a:pt x="167610" y="91295"/>
                          <a:pt x="167456" y="90215"/>
                          <a:pt x="167456" y="88981"/>
                        </a:cubicBezTo>
                        <a:cubicBezTo>
                          <a:pt x="167379" y="87748"/>
                          <a:pt x="168381" y="86437"/>
                          <a:pt x="169692" y="86206"/>
                        </a:cubicBezTo>
                        <a:lnTo>
                          <a:pt x="181566" y="84124"/>
                        </a:lnTo>
                        <a:cubicBezTo>
                          <a:pt x="182954" y="83893"/>
                          <a:pt x="183803" y="82659"/>
                          <a:pt x="183648" y="81271"/>
                        </a:cubicBezTo>
                        <a:lnTo>
                          <a:pt x="181875" y="71632"/>
                        </a:lnTo>
                        <a:cubicBezTo>
                          <a:pt x="181643" y="70399"/>
                          <a:pt x="180487" y="69396"/>
                          <a:pt x="179099" y="69705"/>
                        </a:cubicBezTo>
                        <a:lnTo>
                          <a:pt x="167147" y="71864"/>
                        </a:lnTo>
                        <a:cubicBezTo>
                          <a:pt x="165836" y="72018"/>
                          <a:pt x="164371" y="71170"/>
                          <a:pt x="164063" y="70013"/>
                        </a:cubicBezTo>
                        <a:cubicBezTo>
                          <a:pt x="163369" y="67777"/>
                          <a:pt x="162521" y="65541"/>
                          <a:pt x="161673" y="63459"/>
                        </a:cubicBezTo>
                        <a:cubicBezTo>
                          <a:pt x="161133" y="62303"/>
                          <a:pt x="161596" y="60683"/>
                          <a:pt x="162752" y="60066"/>
                        </a:cubicBezTo>
                        <a:lnTo>
                          <a:pt x="173239" y="53898"/>
                        </a:lnTo>
                        <a:cubicBezTo>
                          <a:pt x="174472" y="53281"/>
                          <a:pt x="174858" y="51816"/>
                          <a:pt x="174241" y="50582"/>
                        </a:cubicBezTo>
                        <a:lnTo>
                          <a:pt x="169306" y="42177"/>
                        </a:lnTo>
                        <a:cubicBezTo>
                          <a:pt x="168689" y="40944"/>
                          <a:pt x="167147" y="40558"/>
                          <a:pt x="165991" y="41406"/>
                        </a:cubicBezTo>
                        <a:lnTo>
                          <a:pt x="155427" y="47344"/>
                        </a:lnTo>
                        <a:cubicBezTo>
                          <a:pt x="154193" y="48038"/>
                          <a:pt x="152651" y="47652"/>
                          <a:pt x="151880" y="46650"/>
                        </a:cubicBezTo>
                        <a:cubicBezTo>
                          <a:pt x="150415" y="44876"/>
                          <a:pt x="149027" y="43026"/>
                          <a:pt x="147408" y="41406"/>
                        </a:cubicBezTo>
                        <a:cubicBezTo>
                          <a:pt x="146483" y="40481"/>
                          <a:pt x="146405" y="38707"/>
                          <a:pt x="147254" y="37628"/>
                        </a:cubicBezTo>
                        <a:lnTo>
                          <a:pt x="154965" y="28375"/>
                        </a:lnTo>
                        <a:cubicBezTo>
                          <a:pt x="155890" y="27219"/>
                          <a:pt x="155658" y="25754"/>
                          <a:pt x="154733" y="24905"/>
                        </a:cubicBezTo>
                        <a:lnTo>
                          <a:pt x="147254" y="18660"/>
                        </a:lnTo>
                        <a:cubicBezTo>
                          <a:pt x="146328" y="17735"/>
                          <a:pt x="144709" y="17812"/>
                          <a:pt x="143938" y="18968"/>
                        </a:cubicBezTo>
                        <a:lnTo>
                          <a:pt x="136073" y="28221"/>
                        </a:lnTo>
                        <a:cubicBezTo>
                          <a:pt x="135225" y="29301"/>
                          <a:pt x="133529" y="29532"/>
                          <a:pt x="132526" y="28684"/>
                        </a:cubicBezTo>
                        <a:cubicBezTo>
                          <a:pt x="130676" y="27527"/>
                          <a:pt x="128671" y="26293"/>
                          <a:pt x="126589" y="25291"/>
                        </a:cubicBezTo>
                        <a:cubicBezTo>
                          <a:pt x="125432" y="24674"/>
                          <a:pt x="124738" y="23132"/>
                          <a:pt x="125278" y="21821"/>
                        </a:cubicBezTo>
                        <a:lnTo>
                          <a:pt x="129365" y="10564"/>
                        </a:lnTo>
                        <a:cubicBezTo>
                          <a:pt x="129828" y="9253"/>
                          <a:pt x="129133" y="7865"/>
                          <a:pt x="127900" y="7402"/>
                        </a:cubicBezTo>
                        <a:lnTo>
                          <a:pt x="118724" y="4009"/>
                        </a:lnTo>
                        <a:cubicBezTo>
                          <a:pt x="117413" y="3470"/>
                          <a:pt x="116102" y="4241"/>
                          <a:pt x="115717" y="5474"/>
                        </a:cubicBezTo>
                        <a:lnTo>
                          <a:pt x="111553" y="16809"/>
                        </a:lnTo>
                        <a:cubicBezTo>
                          <a:pt x="111091" y="18120"/>
                          <a:pt x="109626" y="18814"/>
                          <a:pt x="108314" y="18583"/>
                        </a:cubicBezTo>
                        <a:cubicBezTo>
                          <a:pt x="106156" y="18120"/>
                          <a:pt x="103919" y="17657"/>
                          <a:pt x="101529" y="17349"/>
                        </a:cubicBezTo>
                        <a:cubicBezTo>
                          <a:pt x="100218" y="17195"/>
                          <a:pt x="99139" y="16038"/>
                          <a:pt x="99139" y="14650"/>
                        </a:cubicBezTo>
                        <a:lnTo>
                          <a:pt x="99139" y="2545"/>
                        </a:lnTo>
                        <a:cubicBezTo>
                          <a:pt x="99139" y="1156"/>
                          <a:pt x="97982" y="0"/>
                          <a:pt x="96748" y="0"/>
                        </a:cubicBezTo>
                        <a:lnTo>
                          <a:pt x="87033" y="0"/>
                        </a:lnTo>
                        <a:cubicBezTo>
                          <a:pt x="85645" y="0"/>
                          <a:pt x="84489" y="1156"/>
                          <a:pt x="84489" y="2545"/>
                        </a:cubicBezTo>
                        <a:lnTo>
                          <a:pt x="84489" y="14650"/>
                        </a:lnTo>
                        <a:cubicBezTo>
                          <a:pt x="84489" y="15961"/>
                          <a:pt x="83409" y="17195"/>
                          <a:pt x="82175" y="17349"/>
                        </a:cubicBezTo>
                        <a:cubicBezTo>
                          <a:pt x="79785" y="17657"/>
                          <a:pt x="77626" y="18120"/>
                          <a:pt x="75313" y="18583"/>
                        </a:cubicBezTo>
                        <a:cubicBezTo>
                          <a:pt x="74002" y="18814"/>
                          <a:pt x="72614" y="18120"/>
                          <a:pt x="72151" y="16809"/>
                        </a:cubicBezTo>
                        <a:lnTo>
                          <a:pt x="67988" y="5474"/>
                        </a:lnTo>
                        <a:cubicBezTo>
                          <a:pt x="67602" y="4164"/>
                          <a:pt x="66137" y="3470"/>
                          <a:pt x="64980" y="4009"/>
                        </a:cubicBezTo>
                        <a:lnTo>
                          <a:pt x="55727" y="7402"/>
                        </a:lnTo>
                        <a:cubicBezTo>
                          <a:pt x="54417" y="7865"/>
                          <a:pt x="53877" y="9253"/>
                          <a:pt x="54185" y="10486"/>
                        </a:cubicBezTo>
                        <a:lnTo>
                          <a:pt x="58349" y="21821"/>
                        </a:lnTo>
                        <a:cubicBezTo>
                          <a:pt x="58812" y="23132"/>
                          <a:pt x="58272" y="24597"/>
                          <a:pt x="57038" y="25291"/>
                        </a:cubicBezTo>
                        <a:cubicBezTo>
                          <a:pt x="54879" y="26293"/>
                          <a:pt x="52952" y="27527"/>
                          <a:pt x="51024" y="28684"/>
                        </a:cubicBezTo>
                        <a:cubicBezTo>
                          <a:pt x="49944" y="29532"/>
                          <a:pt x="48248" y="29223"/>
                          <a:pt x="47554" y="28221"/>
                        </a:cubicBezTo>
                        <a:lnTo>
                          <a:pt x="39689" y="18968"/>
                        </a:lnTo>
                        <a:cubicBezTo>
                          <a:pt x="38841" y="17812"/>
                          <a:pt x="37299" y="17735"/>
                          <a:pt x="36219" y="18660"/>
                        </a:cubicBezTo>
                        <a:lnTo>
                          <a:pt x="28894" y="24905"/>
                        </a:lnTo>
                        <a:cubicBezTo>
                          <a:pt x="27738" y="25754"/>
                          <a:pt x="27583" y="27219"/>
                          <a:pt x="28509" y="28375"/>
                        </a:cubicBezTo>
                        <a:lnTo>
                          <a:pt x="36219" y="37628"/>
                        </a:lnTo>
                        <a:cubicBezTo>
                          <a:pt x="36990" y="38707"/>
                          <a:pt x="36990" y="40404"/>
                          <a:pt x="36142" y="41406"/>
                        </a:cubicBezTo>
                        <a:cubicBezTo>
                          <a:pt x="34523" y="43026"/>
                          <a:pt x="33135" y="44876"/>
                          <a:pt x="31747" y="46650"/>
                        </a:cubicBezTo>
                        <a:cubicBezTo>
                          <a:pt x="30822" y="47652"/>
                          <a:pt x="29280" y="48115"/>
                          <a:pt x="28046" y="47344"/>
                        </a:cubicBezTo>
                        <a:lnTo>
                          <a:pt x="17560" y="41406"/>
                        </a:lnTo>
                        <a:cubicBezTo>
                          <a:pt x="16403" y="40635"/>
                          <a:pt x="14938" y="41021"/>
                          <a:pt x="14244" y="42177"/>
                        </a:cubicBezTo>
                        <a:lnTo>
                          <a:pt x="9309" y="50582"/>
                        </a:lnTo>
                        <a:cubicBezTo>
                          <a:pt x="8692" y="51816"/>
                          <a:pt x="9155" y="53281"/>
                          <a:pt x="10312" y="53898"/>
                        </a:cubicBezTo>
                        <a:lnTo>
                          <a:pt x="20875" y="60066"/>
                        </a:lnTo>
                        <a:cubicBezTo>
                          <a:pt x="21955" y="60683"/>
                          <a:pt x="22494" y="62303"/>
                          <a:pt x="21955" y="63459"/>
                        </a:cubicBezTo>
                        <a:cubicBezTo>
                          <a:pt x="21029" y="65618"/>
                          <a:pt x="20258" y="67854"/>
                          <a:pt x="19487" y="70013"/>
                        </a:cubicBezTo>
                        <a:cubicBezTo>
                          <a:pt x="19179" y="71170"/>
                          <a:pt x="17791" y="72018"/>
                          <a:pt x="16480" y="71864"/>
                        </a:cubicBezTo>
                        <a:lnTo>
                          <a:pt x="4606" y="69705"/>
                        </a:lnTo>
                        <a:cubicBezTo>
                          <a:pt x="3217" y="69396"/>
                          <a:pt x="1907" y="70476"/>
                          <a:pt x="1752" y="71632"/>
                        </a:cubicBezTo>
                        <a:lnTo>
                          <a:pt x="56" y="81271"/>
                        </a:lnTo>
                        <a:cubicBezTo>
                          <a:pt x="-252" y="82659"/>
                          <a:pt x="750" y="83893"/>
                          <a:pt x="2061" y="84124"/>
                        </a:cubicBezTo>
                        <a:lnTo>
                          <a:pt x="14090" y="86206"/>
                        </a:lnTo>
                        <a:cubicBezTo>
                          <a:pt x="15246" y="86437"/>
                          <a:pt x="16403" y="87671"/>
                          <a:pt x="16326" y="88981"/>
                        </a:cubicBezTo>
                        <a:cubicBezTo>
                          <a:pt x="16248" y="90215"/>
                          <a:pt x="16248" y="91295"/>
                          <a:pt x="16248" y="92451"/>
                        </a:cubicBezTo>
                        <a:cubicBezTo>
                          <a:pt x="16248" y="93608"/>
                          <a:pt x="16248" y="94842"/>
                          <a:pt x="16326" y="95921"/>
                        </a:cubicBezTo>
                        <a:cubicBezTo>
                          <a:pt x="16403" y="97232"/>
                          <a:pt x="15323" y="98466"/>
                          <a:pt x="14090" y="98774"/>
                        </a:cubicBezTo>
                        <a:lnTo>
                          <a:pt x="2061" y="100933"/>
                        </a:lnTo>
                        <a:cubicBezTo>
                          <a:pt x="750" y="101165"/>
                          <a:pt x="-175" y="102475"/>
                          <a:pt x="56" y="103786"/>
                        </a:cubicBezTo>
                        <a:lnTo>
                          <a:pt x="1752" y="113348"/>
                        </a:lnTo>
                        <a:cubicBezTo>
                          <a:pt x="1984" y="114658"/>
                          <a:pt x="3217" y="115506"/>
                          <a:pt x="4606" y="115352"/>
                        </a:cubicBezTo>
                        <a:lnTo>
                          <a:pt x="16480" y="113270"/>
                        </a:lnTo>
                        <a:cubicBezTo>
                          <a:pt x="17791" y="112962"/>
                          <a:pt x="19179" y="113810"/>
                          <a:pt x="19487" y="115121"/>
                        </a:cubicBezTo>
                        <a:cubicBezTo>
                          <a:pt x="20258" y="117434"/>
                          <a:pt x="21029" y="119516"/>
                          <a:pt x="21955" y="121675"/>
                        </a:cubicBezTo>
                        <a:cubicBezTo>
                          <a:pt x="22494" y="122909"/>
                          <a:pt x="21955" y="124451"/>
                          <a:pt x="20875" y="125068"/>
                        </a:cubicBezTo>
                        <a:lnTo>
                          <a:pt x="10312" y="131159"/>
                        </a:lnTo>
                        <a:cubicBezTo>
                          <a:pt x="9155" y="131853"/>
                          <a:pt x="8692" y="133318"/>
                          <a:pt x="9309" y="134552"/>
                        </a:cubicBezTo>
                        <a:lnTo>
                          <a:pt x="14244" y="143034"/>
                        </a:lnTo>
                        <a:cubicBezTo>
                          <a:pt x="14861" y="144113"/>
                          <a:pt x="16403" y="144499"/>
                          <a:pt x="17560" y="143805"/>
                        </a:cubicBezTo>
                        <a:lnTo>
                          <a:pt x="28046" y="137868"/>
                        </a:lnTo>
                        <a:cubicBezTo>
                          <a:pt x="29280" y="137096"/>
                          <a:pt x="30822" y="137482"/>
                          <a:pt x="31747" y="138561"/>
                        </a:cubicBezTo>
                        <a:cubicBezTo>
                          <a:pt x="33135" y="140335"/>
                          <a:pt x="34523" y="142031"/>
                          <a:pt x="36142" y="143805"/>
                        </a:cubicBezTo>
                        <a:cubicBezTo>
                          <a:pt x="36990" y="144730"/>
                          <a:pt x="36990" y="146349"/>
                          <a:pt x="36219" y="147429"/>
                        </a:cubicBezTo>
                        <a:lnTo>
                          <a:pt x="28509" y="156759"/>
                        </a:lnTo>
                        <a:cubicBezTo>
                          <a:pt x="27583" y="157838"/>
                          <a:pt x="27738" y="159226"/>
                          <a:pt x="28894" y="160075"/>
                        </a:cubicBezTo>
                        <a:lnTo>
                          <a:pt x="36219" y="166320"/>
                        </a:lnTo>
                        <a:cubicBezTo>
                          <a:pt x="37299" y="167245"/>
                          <a:pt x="38841" y="167168"/>
                          <a:pt x="39689" y="166089"/>
                        </a:cubicBezTo>
                        <a:lnTo>
                          <a:pt x="47554" y="156759"/>
                        </a:lnTo>
                        <a:cubicBezTo>
                          <a:pt x="48325" y="155833"/>
                          <a:pt x="50021" y="155525"/>
                          <a:pt x="51024" y="156450"/>
                        </a:cubicBezTo>
                        <a:cubicBezTo>
                          <a:pt x="52952" y="157530"/>
                          <a:pt x="54956" y="158841"/>
                          <a:pt x="57038" y="159766"/>
                        </a:cubicBezTo>
                        <a:cubicBezTo>
                          <a:pt x="58272" y="160383"/>
                          <a:pt x="58812" y="161925"/>
                          <a:pt x="58349" y="163236"/>
                        </a:cubicBezTo>
                        <a:lnTo>
                          <a:pt x="54185" y="174494"/>
                        </a:lnTo>
                        <a:cubicBezTo>
                          <a:pt x="53800" y="175804"/>
                          <a:pt x="54339" y="177269"/>
                          <a:pt x="55727" y="177655"/>
                        </a:cubicBezTo>
                        <a:lnTo>
                          <a:pt x="64980" y="180970"/>
                        </a:lnTo>
                        <a:cubicBezTo>
                          <a:pt x="66137" y="181433"/>
                          <a:pt x="67602" y="180739"/>
                          <a:pt x="67988" y="179505"/>
                        </a:cubicBezTo>
                        <a:lnTo>
                          <a:pt x="72151" y="168093"/>
                        </a:lnTo>
                        <a:cubicBezTo>
                          <a:pt x="72614" y="166937"/>
                          <a:pt x="74002" y="166011"/>
                          <a:pt x="75313" y="166320"/>
                        </a:cubicBezTo>
                        <a:cubicBezTo>
                          <a:pt x="77626" y="166937"/>
                          <a:pt x="79862" y="167245"/>
                          <a:pt x="82175" y="167631"/>
                        </a:cubicBezTo>
                        <a:cubicBezTo>
                          <a:pt x="83409" y="167708"/>
                          <a:pt x="84489" y="168942"/>
                          <a:pt x="84489" y="170329"/>
                        </a:cubicBezTo>
                        <a:lnTo>
                          <a:pt x="84489" y="182512"/>
                        </a:lnTo>
                        <a:cubicBezTo>
                          <a:pt x="84489" y="183746"/>
                          <a:pt x="85645" y="184903"/>
                          <a:pt x="87033" y="184903"/>
                        </a:cubicBezTo>
                        <a:lnTo>
                          <a:pt x="96748" y="184903"/>
                        </a:lnTo>
                        <a:cubicBezTo>
                          <a:pt x="97982" y="184903"/>
                          <a:pt x="99139" y="183746"/>
                          <a:pt x="99139" y="182512"/>
                        </a:cubicBezTo>
                        <a:lnTo>
                          <a:pt x="99139" y="170329"/>
                        </a:lnTo>
                        <a:cubicBezTo>
                          <a:pt x="99139" y="168942"/>
                          <a:pt x="100218" y="167785"/>
                          <a:pt x="101529" y="167631"/>
                        </a:cubicBezTo>
                        <a:cubicBezTo>
                          <a:pt x="103919" y="167245"/>
                          <a:pt x="106156" y="166937"/>
                          <a:pt x="108314" y="166320"/>
                        </a:cubicBezTo>
                        <a:cubicBezTo>
                          <a:pt x="109626" y="166089"/>
                          <a:pt x="111167" y="166937"/>
                          <a:pt x="111553" y="168093"/>
                        </a:cubicBezTo>
                        <a:lnTo>
                          <a:pt x="115717" y="179505"/>
                        </a:lnTo>
                        <a:cubicBezTo>
                          <a:pt x="116102" y="180739"/>
                          <a:pt x="117413" y="181433"/>
                          <a:pt x="118724" y="180970"/>
                        </a:cubicBezTo>
                        <a:lnTo>
                          <a:pt x="127900" y="177655"/>
                        </a:lnTo>
                        <a:cubicBezTo>
                          <a:pt x="129133" y="177269"/>
                          <a:pt x="129828" y="175804"/>
                          <a:pt x="129365" y="174494"/>
                        </a:cubicBezTo>
                        <a:lnTo>
                          <a:pt x="125278" y="163236"/>
                        </a:lnTo>
                        <a:cubicBezTo>
                          <a:pt x="124738" y="161925"/>
                          <a:pt x="125432" y="160383"/>
                          <a:pt x="126589" y="159766"/>
                        </a:cubicBezTo>
                        <a:cubicBezTo>
                          <a:pt x="128594" y="158841"/>
                          <a:pt x="130676" y="157530"/>
                          <a:pt x="132526" y="156450"/>
                        </a:cubicBezTo>
                        <a:cubicBezTo>
                          <a:pt x="133606" y="155525"/>
                          <a:pt x="135302" y="155833"/>
                          <a:pt x="136073" y="156759"/>
                        </a:cubicBezTo>
                        <a:lnTo>
                          <a:pt x="143938" y="166089"/>
                        </a:lnTo>
                        <a:cubicBezTo>
                          <a:pt x="144709" y="167168"/>
                          <a:pt x="146328" y="167323"/>
                          <a:pt x="147254" y="166320"/>
                        </a:cubicBezTo>
                        <a:lnTo>
                          <a:pt x="154733" y="160075"/>
                        </a:lnTo>
                        <a:cubicBezTo>
                          <a:pt x="155735" y="159226"/>
                          <a:pt x="155890" y="157838"/>
                          <a:pt x="154965" y="156759"/>
                        </a:cubicBezTo>
                        <a:lnTo>
                          <a:pt x="147254" y="147429"/>
                        </a:lnTo>
                        <a:cubicBezTo>
                          <a:pt x="146483" y="146349"/>
                          <a:pt x="146483" y="144730"/>
                          <a:pt x="147408" y="143805"/>
                        </a:cubicBezTo>
                        <a:cubicBezTo>
                          <a:pt x="149027" y="142031"/>
                          <a:pt x="150338" y="140335"/>
                          <a:pt x="151880" y="138561"/>
                        </a:cubicBezTo>
                        <a:cubicBezTo>
                          <a:pt x="152651" y="137482"/>
                          <a:pt x="154193" y="137096"/>
                          <a:pt x="155427" y="137868"/>
                        </a:cubicBezTo>
                        <a:lnTo>
                          <a:pt x="165991" y="143805"/>
                        </a:lnTo>
                        <a:cubicBezTo>
                          <a:pt x="167070" y="144499"/>
                          <a:pt x="168689" y="144113"/>
                          <a:pt x="169306" y="143034"/>
                        </a:cubicBezTo>
                        <a:lnTo>
                          <a:pt x="174241" y="134552"/>
                        </a:lnTo>
                        <a:cubicBezTo>
                          <a:pt x="174858" y="133395"/>
                          <a:pt x="174395" y="131853"/>
                          <a:pt x="173239" y="131159"/>
                        </a:cubicBezTo>
                        <a:lnTo>
                          <a:pt x="162752" y="125068"/>
                        </a:lnTo>
                        <a:cubicBezTo>
                          <a:pt x="161596" y="124451"/>
                          <a:pt x="161133" y="122832"/>
                          <a:pt x="161673" y="121675"/>
                        </a:cubicBezTo>
                        <a:cubicBezTo>
                          <a:pt x="162521" y="119516"/>
                          <a:pt x="163369" y="117434"/>
                          <a:pt x="164063" y="115121"/>
                        </a:cubicBezTo>
                        <a:cubicBezTo>
                          <a:pt x="164371" y="113810"/>
                          <a:pt x="165836" y="112962"/>
                          <a:pt x="167147" y="113270"/>
                        </a:cubicBezTo>
                        <a:lnTo>
                          <a:pt x="179099" y="115275"/>
                        </a:lnTo>
                        <a:cubicBezTo>
                          <a:pt x="180487" y="115506"/>
                          <a:pt x="181643" y="114658"/>
                          <a:pt x="181875" y="113348"/>
                        </a:cubicBezTo>
                        <a:lnTo>
                          <a:pt x="183648" y="103786"/>
                        </a:lnTo>
                        <a:cubicBezTo>
                          <a:pt x="183803" y="102398"/>
                          <a:pt x="182954" y="101087"/>
                          <a:pt x="181566" y="100933"/>
                        </a:cubicBezTo>
                        <a:close/>
                        <a:moveTo>
                          <a:pt x="91814" y="158378"/>
                        </a:moveTo>
                        <a:cubicBezTo>
                          <a:pt x="55496" y="158378"/>
                          <a:pt x="25964" y="128846"/>
                          <a:pt x="25964" y="92451"/>
                        </a:cubicBezTo>
                        <a:cubicBezTo>
                          <a:pt x="25964" y="56211"/>
                          <a:pt x="55496" y="26602"/>
                          <a:pt x="91814" y="26602"/>
                        </a:cubicBezTo>
                        <a:cubicBezTo>
                          <a:pt x="128131" y="26602"/>
                          <a:pt x="157740" y="56134"/>
                          <a:pt x="157740" y="92451"/>
                        </a:cubicBezTo>
                        <a:cubicBezTo>
                          <a:pt x="157740" y="128846"/>
                          <a:pt x="128131" y="158378"/>
                          <a:pt x="91814" y="158378"/>
                        </a:cubicBezTo>
                        <a:close/>
                      </a:path>
                    </a:pathLst>
                  </a:custGeom>
                  <a:solidFill>
                    <a:srgbClr val="FFFFFF"/>
                  </a:solidFill>
                  <a:ln w="7706" cap="flat">
                    <a:noFill/>
                    <a:prstDash val="solid"/>
                    <a:miter/>
                  </a:ln>
                </p:spPr>
                <p:txBody>
                  <a:bodyPr rtlCol="0" anchor="ctr"/>
                  <a:lstStyle/>
                  <a:p>
                    <a:endParaRPr lang="en-US"/>
                  </a:p>
                </p:txBody>
              </p:sp>
              <p:sp>
                <p:nvSpPr>
                  <p:cNvPr id="175" name="Graphic 4">
                    <a:extLst>
                      <a:ext uri="{FF2B5EF4-FFF2-40B4-BE49-F238E27FC236}">
                        <a16:creationId xmlns:a16="http://schemas.microsoft.com/office/drawing/2014/main" xmlns="" id="{7F727F31-ACAD-45F7-BF5C-1CD14943DA9A}"/>
                      </a:ext>
                    </a:extLst>
                  </p:cNvPr>
                  <p:cNvSpPr/>
                  <p:nvPr/>
                </p:nvSpPr>
                <p:spPr>
                  <a:xfrm>
                    <a:off x="8238621" y="4419749"/>
                    <a:ext cx="126455" cy="126533"/>
                  </a:xfrm>
                  <a:custGeom>
                    <a:avLst/>
                    <a:gdLst>
                      <a:gd name="connsiteX0" fmla="*/ 63151 w 126455"/>
                      <a:gd name="connsiteY0" fmla="*/ 0 h 126533"/>
                      <a:gd name="connsiteX1" fmla="*/ 0 w 126455"/>
                      <a:gd name="connsiteY1" fmla="*/ 63228 h 126533"/>
                      <a:gd name="connsiteX2" fmla="*/ 63151 w 126455"/>
                      <a:gd name="connsiteY2" fmla="*/ 126533 h 126533"/>
                      <a:gd name="connsiteX3" fmla="*/ 126455 w 126455"/>
                      <a:gd name="connsiteY3" fmla="*/ 63228 h 126533"/>
                      <a:gd name="connsiteX4" fmla="*/ 63151 w 126455"/>
                      <a:gd name="connsiteY4" fmla="*/ 0 h 126533"/>
                      <a:gd name="connsiteX5" fmla="*/ 26833 w 126455"/>
                      <a:gd name="connsiteY5" fmla="*/ 15344 h 126533"/>
                      <a:gd name="connsiteX6" fmla="*/ 63074 w 126455"/>
                      <a:gd name="connsiteY6" fmla="*/ 3316 h 126533"/>
                      <a:gd name="connsiteX7" fmla="*/ 99237 w 126455"/>
                      <a:gd name="connsiteY7" fmla="*/ 15344 h 126533"/>
                      <a:gd name="connsiteX8" fmla="*/ 99545 w 126455"/>
                      <a:gd name="connsiteY8" fmla="*/ 20511 h 126533"/>
                      <a:gd name="connsiteX9" fmla="*/ 70938 w 126455"/>
                      <a:gd name="connsiteY9" fmla="*/ 49272 h 126533"/>
                      <a:gd name="connsiteX10" fmla="*/ 68317 w 126455"/>
                      <a:gd name="connsiteY10" fmla="*/ 49734 h 126533"/>
                      <a:gd name="connsiteX11" fmla="*/ 62996 w 126455"/>
                      <a:gd name="connsiteY11" fmla="*/ 48732 h 126533"/>
                      <a:gd name="connsiteX12" fmla="*/ 57753 w 126455"/>
                      <a:gd name="connsiteY12" fmla="*/ 49734 h 126533"/>
                      <a:gd name="connsiteX13" fmla="*/ 55131 w 126455"/>
                      <a:gd name="connsiteY13" fmla="*/ 49272 h 126533"/>
                      <a:gd name="connsiteX14" fmla="*/ 26371 w 126455"/>
                      <a:gd name="connsiteY14" fmla="*/ 20511 h 126533"/>
                      <a:gd name="connsiteX15" fmla="*/ 26833 w 126455"/>
                      <a:gd name="connsiteY15" fmla="*/ 15344 h 126533"/>
                      <a:gd name="connsiteX16" fmla="*/ 69628 w 126455"/>
                      <a:gd name="connsiteY16" fmla="*/ 63228 h 126533"/>
                      <a:gd name="connsiteX17" fmla="*/ 63074 w 126455"/>
                      <a:gd name="connsiteY17" fmla="*/ 69859 h 126533"/>
                      <a:gd name="connsiteX18" fmla="*/ 56519 w 126455"/>
                      <a:gd name="connsiteY18" fmla="*/ 63228 h 126533"/>
                      <a:gd name="connsiteX19" fmla="*/ 63074 w 126455"/>
                      <a:gd name="connsiteY19" fmla="*/ 56674 h 126533"/>
                      <a:gd name="connsiteX20" fmla="*/ 69628 w 126455"/>
                      <a:gd name="connsiteY20" fmla="*/ 63228 h 126533"/>
                      <a:gd name="connsiteX21" fmla="*/ 15267 w 126455"/>
                      <a:gd name="connsiteY21" fmla="*/ 99391 h 126533"/>
                      <a:gd name="connsiteX22" fmla="*/ 3084 w 126455"/>
                      <a:gd name="connsiteY22" fmla="*/ 63228 h 126533"/>
                      <a:gd name="connsiteX23" fmla="*/ 15267 w 126455"/>
                      <a:gd name="connsiteY23" fmla="*/ 27065 h 126533"/>
                      <a:gd name="connsiteX24" fmla="*/ 20279 w 126455"/>
                      <a:gd name="connsiteY24" fmla="*/ 26679 h 126533"/>
                      <a:gd name="connsiteX25" fmla="*/ 49117 w 126455"/>
                      <a:gd name="connsiteY25" fmla="*/ 55363 h 126533"/>
                      <a:gd name="connsiteX26" fmla="*/ 49734 w 126455"/>
                      <a:gd name="connsiteY26" fmla="*/ 58062 h 126533"/>
                      <a:gd name="connsiteX27" fmla="*/ 48577 w 126455"/>
                      <a:gd name="connsiteY27" fmla="*/ 63151 h 126533"/>
                      <a:gd name="connsiteX28" fmla="*/ 49734 w 126455"/>
                      <a:gd name="connsiteY28" fmla="*/ 68317 h 126533"/>
                      <a:gd name="connsiteX29" fmla="*/ 49117 w 126455"/>
                      <a:gd name="connsiteY29" fmla="*/ 71016 h 126533"/>
                      <a:gd name="connsiteX30" fmla="*/ 20279 w 126455"/>
                      <a:gd name="connsiteY30" fmla="*/ 99777 h 126533"/>
                      <a:gd name="connsiteX31" fmla="*/ 15267 w 126455"/>
                      <a:gd name="connsiteY31" fmla="*/ 99391 h 126533"/>
                      <a:gd name="connsiteX32" fmla="*/ 99314 w 126455"/>
                      <a:gd name="connsiteY32" fmla="*/ 111112 h 126533"/>
                      <a:gd name="connsiteX33" fmla="*/ 63151 w 126455"/>
                      <a:gd name="connsiteY33" fmla="*/ 123217 h 126533"/>
                      <a:gd name="connsiteX34" fmla="*/ 26910 w 126455"/>
                      <a:gd name="connsiteY34" fmla="*/ 111112 h 126533"/>
                      <a:gd name="connsiteX35" fmla="*/ 26525 w 126455"/>
                      <a:gd name="connsiteY35" fmla="*/ 106022 h 126533"/>
                      <a:gd name="connsiteX36" fmla="*/ 55286 w 126455"/>
                      <a:gd name="connsiteY36" fmla="*/ 77262 h 126533"/>
                      <a:gd name="connsiteX37" fmla="*/ 57984 w 126455"/>
                      <a:gd name="connsiteY37" fmla="*/ 76799 h 126533"/>
                      <a:gd name="connsiteX38" fmla="*/ 63151 w 126455"/>
                      <a:gd name="connsiteY38" fmla="*/ 77724 h 126533"/>
                      <a:gd name="connsiteX39" fmla="*/ 68471 w 126455"/>
                      <a:gd name="connsiteY39" fmla="*/ 76799 h 126533"/>
                      <a:gd name="connsiteX40" fmla="*/ 71093 w 126455"/>
                      <a:gd name="connsiteY40" fmla="*/ 77262 h 126533"/>
                      <a:gd name="connsiteX41" fmla="*/ 99699 w 126455"/>
                      <a:gd name="connsiteY41" fmla="*/ 106022 h 126533"/>
                      <a:gd name="connsiteX42" fmla="*/ 99314 w 126455"/>
                      <a:gd name="connsiteY42" fmla="*/ 111112 h 126533"/>
                      <a:gd name="connsiteX43" fmla="*/ 105791 w 126455"/>
                      <a:gd name="connsiteY43" fmla="*/ 99931 h 126533"/>
                      <a:gd name="connsiteX44" fmla="*/ 77107 w 126455"/>
                      <a:gd name="connsiteY44" fmla="*/ 71170 h 126533"/>
                      <a:gd name="connsiteX45" fmla="*/ 76645 w 126455"/>
                      <a:gd name="connsiteY45" fmla="*/ 68471 h 126533"/>
                      <a:gd name="connsiteX46" fmla="*/ 77570 w 126455"/>
                      <a:gd name="connsiteY46" fmla="*/ 63305 h 126533"/>
                      <a:gd name="connsiteX47" fmla="*/ 76645 w 126455"/>
                      <a:gd name="connsiteY47" fmla="*/ 58216 h 126533"/>
                      <a:gd name="connsiteX48" fmla="*/ 77107 w 126455"/>
                      <a:gd name="connsiteY48" fmla="*/ 55517 h 126533"/>
                      <a:gd name="connsiteX49" fmla="*/ 105791 w 126455"/>
                      <a:gd name="connsiteY49" fmla="*/ 26833 h 126533"/>
                      <a:gd name="connsiteX50" fmla="*/ 110957 w 126455"/>
                      <a:gd name="connsiteY50" fmla="*/ 27219 h 126533"/>
                      <a:gd name="connsiteX51" fmla="*/ 123140 w 126455"/>
                      <a:gd name="connsiteY51" fmla="*/ 63382 h 126533"/>
                      <a:gd name="connsiteX52" fmla="*/ 110957 w 126455"/>
                      <a:gd name="connsiteY52" fmla="*/ 99546 h 126533"/>
                      <a:gd name="connsiteX53" fmla="*/ 105791 w 126455"/>
                      <a:gd name="connsiteY53" fmla="*/ 99931 h 12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6455" h="126533">
                        <a:moveTo>
                          <a:pt x="63151" y="0"/>
                        </a:moveTo>
                        <a:cubicBezTo>
                          <a:pt x="28298" y="0"/>
                          <a:pt x="0" y="28375"/>
                          <a:pt x="0" y="63228"/>
                        </a:cubicBezTo>
                        <a:cubicBezTo>
                          <a:pt x="0" y="98081"/>
                          <a:pt x="28298" y="126533"/>
                          <a:pt x="63151" y="126533"/>
                        </a:cubicBezTo>
                        <a:cubicBezTo>
                          <a:pt x="98080" y="126533"/>
                          <a:pt x="126455" y="98081"/>
                          <a:pt x="126455" y="63228"/>
                        </a:cubicBezTo>
                        <a:cubicBezTo>
                          <a:pt x="126378" y="28375"/>
                          <a:pt x="98003" y="0"/>
                          <a:pt x="63151" y="0"/>
                        </a:cubicBezTo>
                        <a:close/>
                        <a:moveTo>
                          <a:pt x="26833" y="15344"/>
                        </a:moveTo>
                        <a:cubicBezTo>
                          <a:pt x="36934" y="7865"/>
                          <a:pt x="49503" y="3316"/>
                          <a:pt x="63074" y="3316"/>
                        </a:cubicBezTo>
                        <a:cubicBezTo>
                          <a:pt x="76645" y="3316"/>
                          <a:pt x="89290" y="7865"/>
                          <a:pt x="99237" y="15344"/>
                        </a:cubicBezTo>
                        <a:cubicBezTo>
                          <a:pt x="100856" y="16655"/>
                          <a:pt x="101087" y="19046"/>
                          <a:pt x="99545" y="20511"/>
                        </a:cubicBezTo>
                        <a:lnTo>
                          <a:pt x="70938" y="49272"/>
                        </a:lnTo>
                        <a:cubicBezTo>
                          <a:pt x="70322" y="49889"/>
                          <a:pt x="69011" y="50120"/>
                          <a:pt x="68317" y="49734"/>
                        </a:cubicBezTo>
                        <a:cubicBezTo>
                          <a:pt x="66620" y="49117"/>
                          <a:pt x="64924" y="48732"/>
                          <a:pt x="62996" y="48732"/>
                        </a:cubicBezTo>
                        <a:cubicBezTo>
                          <a:pt x="61146" y="48732"/>
                          <a:pt x="59372" y="49117"/>
                          <a:pt x="57753" y="49734"/>
                        </a:cubicBezTo>
                        <a:cubicBezTo>
                          <a:pt x="56828" y="50120"/>
                          <a:pt x="55903" y="49889"/>
                          <a:pt x="55131" y="49272"/>
                        </a:cubicBezTo>
                        <a:lnTo>
                          <a:pt x="26371" y="20511"/>
                        </a:lnTo>
                        <a:cubicBezTo>
                          <a:pt x="25137" y="19046"/>
                          <a:pt x="25291" y="16655"/>
                          <a:pt x="26833" y="15344"/>
                        </a:cubicBezTo>
                        <a:close/>
                        <a:moveTo>
                          <a:pt x="69628" y="63228"/>
                        </a:moveTo>
                        <a:cubicBezTo>
                          <a:pt x="69628" y="66852"/>
                          <a:pt x="66852" y="69859"/>
                          <a:pt x="63074" y="69859"/>
                        </a:cubicBezTo>
                        <a:cubicBezTo>
                          <a:pt x="59449" y="69859"/>
                          <a:pt x="56519" y="66929"/>
                          <a:pt x="56519" y="63228"/>
                        </a:cubicBezTo>
                        <a:cubicBezTo>
                          <a:pt x="56519" y="59681"/>
                          <a:pt x="59449" y="56674"/>
                          <a:pt x="63074" y="56674"/>
                        </a:cubicBezTo>
                        <a:cubicBezTo>
                          <a:pt x="66852" y="56674"/>
                          <a:pt x="69628" y="59681"/>
                          <a:pt x="69628" y="63228"/>
                        </a:cubicBezTo>
                        <a:close/>
                        <a:moveTo>
                          <a:pt x="15267" y="99391"/>
                        </a:moveTo>
                        <a:cubicBezTo>
                          <a:pt x="7634" y="89367"/>
                          <a:pt x="3084" y="76722"/>
                          <a:pt x="3084" y="63228"/>
                        </a:cubicBezTo>
                        <a:cubicBezTo>
                          <a:pt x="3084" y="49734"/>
                          <a:pt x="7634" y="37089"/>
                          <a:pt x="15267" y="27065"/>
                        </a:cubicBezTo>
                        <a:cubicBezTo>
                          <a:pt x="16501" y="25445"/>
                          <a:pt x="18891" y="25214"/>
                          <a:pt x="20279" y="26679"/>
                        </a:cubicBezTo>
                        <a:lnTo>
                          <a:pt x="49117" y="55363"/>
                        </a:lnTo>
                        <a:cubicBezTo>
                          <a:pt x="49734" y="55980"/>
                          <a:pt x="49888" y="57137"/>
                          <a:pt x="49734" y="58062"/>
                        </a:cubicBezTo>
                        <a:cubicBezTo>
                          <a:pt x="49040" y="59527"/>
                          <a:pt x="48577" y="61377"/>
                          <a:pt x="48577" y="63151"/>
                        </a:cubicBezTo>
                        <a:cubicBezTo>
                          <a:pt x="48577" y="65001"/>
                          <a:pt x="49040" y="66698"/>
                          <a:pt x="49734" y="68317"/>
                        </a:cubicBezTo>
                        <a:cubicBezTo>
                          <a:pt x="49965" y="69165"/>
                          <a:pt x="49734" y="70322"/>
                          <a:pt x="49117" y="71016"/>
                        </a:cubicBezTo>
                        <a:lnTo>
                          <a:pt x="20279" y="99777"/>
                        </a:lnTo>
                        <a:cubicBezTo>
                          <a:pt x="18968" y="101319"/>
                          <a:pt x="16578" y="101087"/>
                          <a:pt x="15267" y="99391"/>
                        </a:cubicBezTo>
                        <a:close/>
                        <a:moveTo>
                          <a:pt x="99314" y="111112"/>
                        </a:moveTo>
                        <a:cubicBezTo>
                          <a:pt x="89367" y="118668"/>
                          <a:pt x="76721" y="123217"/>
                          <a:pt x="63151" y="123217"/>
                        </a:cubicBezTo>
                        <a:cubicBezTo>
                          <a:pt x="49580" y="123217"/>
                          <a:pt x="36934" y="118668"/>
                          <a:pt x="26910" y="111112"/>
                        </a:cubicBezTo>
                        <a:cubicBezTo>
                          <a:pt x="25368" y="109878"/>
                          <a:pt x="25137" y="107487"/>
                          <a:pt x="26525" y="106022"/>
                        </a:cubicBezTo>
                        <a:lnTo>
                          <a:pt x="55286" y="77262"/>
                        </a:lnTo>
                        <a:cubicBezTo>
                          <a:pt x="55979" y="76567"/>
                          <a:pt x="57136" y="76490"/>
                          <a:pt x="57984" y="76799"/>
                        </a:cubicBezTo>
                        <a:cubicBezTo>
                          <a:pt x="59526" y="77493"/>
                          <a:pt x="61454" y="77724"/>
                          <a:pt x="63151" y="77724"/>
                        </a:cubicBezTo>
                        <a:cubicBezTo>
                          <a:pt x="65001" y="77724"/>
                          <a:pt x="66775" y="77493"/>
                          <a:pt x="68471" y="76799"/>
                        </a:cubicBezTo>
                        <a:cubicBezTo>
                          <a:pt x="69165" y="76490"/>
                          <a:pt x="70476" y="76567"/>
                          <a:pt x="71093" y="77262"/>
                        </a:cubicBezTo>
                        <a:lnTo>
                          <a:pt x="99699" y="106022"/>
                        </a:lnTo>
                        <a:cubicBezTo>
                          <a:pt x="101165" y="107487"/>
                          <a:pt x="100933" y="109878"/>
                          <a:pt x="99314" y="111112"/>
                        </a:cubicBezTo>
                        <a:close/>
                        <a:moveTo>
                          <a:pt x="105791" y="99931"/>
                        </a:moveTo>
                        <a:lnTo>
                          <a:pt x="77107" y="71170"/>
                        </a:lnTo>
                        <a:cubicBezTo>
                          <a:pt x="76490" y="70553"/>
                          <a:pt x="76413" y="69319"/>
                          <a:pt x="76645" y="68471"/>
                        </a:cubicBezTo>
                        <a:cubicBezTo>
                          <a:pt x="77338" y="66852"/>
                          <a:pt x="77570" y="65156"/>
                          <a:pt x="77570" y="63305"/>
                        </a:cubicBezTo>
                        <a:cubicBezTo>
                          <a:pt x="77570" y="61531"/>
                          <a:pt x="77261" y="59681"/>
                          <a:pt x="76645" y="58216"/>
                        </a:cubicBezTo>
                        <a:cubicBezTo>
                          <a:pt x="76413" y="57291"/>
                          <a:pt x="76490" y="56211"/>
                          <a:pt x="77107" y="55517"/>
                        </a:cubicBezTo>
                        <a:lnTo>
                          <a:pt x="105791" y="26833"/>
                        </a:lnTo>
                        <a:cubicBezTo>
                          <a:pt x="107256" y="25369"/>
                          <a:pt x="109646" y="25600"/>
                          <a:pt x="110957" y="27219"/>
                        </a:cubicBezTo>
                        <a:cubicBezTo>
                          <a:pt x="118514" y="37243"/>
                          <a:pt x="123140" y="49811"/>
                          <a:pt x="123140" y="63382"/>
                        </a:cubicBezTo>
                        <a:cubicBezTo>
                          <a:pt x="123140" y="76953"/>
                          <a:pt x="118514" y="89521"/>
                          <a:pt x="110957" y="99546"/>
                        </a:cubicBezTo>
                        <a:cubicBezTo>
                          <a:pt x="109646" y="101087"/>
                          <a:pt x="107256" y="101319"/>
                          <a:pt x="105791" y="99931"/>
                        </a:cubicBezTo>
                        <a:close/>
                      </a:path>
                    </a:pathLst>
                  </a:custGeom>
                  <a:solidFill>
                    <a:srgbClr val="FFFFFF"/>
                  </a:solidFill>
                  <a:ln w="7706" cap="flat">
                    <a:noFill/>
                    <a:prstDash val="solid"/>
                    <a:miter/>
                  </a:ln>
                </p:spPr>
                <p:txBody>
                  <a:bodyPr rtlCol="0" anchor="ctr"/>
                  <a:lstStyle/>
                  <a:p>
                    <a:endParaRPr lang="en-US"/>
                  </a:p>
                </p:txBody>
              </p:sp>
            </p:grpSp>
          </p:grpSp>
          <p:grpSp>
            <p:nvGrpSpPr>
              <p:cNvPr id="10" name="Graphic 4">
                <a:extLst>
                  <a:ext uri="{FF2B5EF4-FFF2-40B4-BE49-F238E27FC236}">
                    <a16:creationId xmlns:a16="http://schemas.microsoft.com/office/drawing/2014/main" xmlns="" id="{5D2A24F2-7A47-4287-87C9-162C8112109C}"/>
                  </a:ext>
                </a:extLst>
              </p:cNvPr>
              <p:cNvGrpSpPr/>
              <p:nvPr/>
            </p:nvGrpSpPr>
            <p:grpSpPr>
              <a:xfrm>
                <a:off x="2886251" y="500470"/>
                <a:ext cx="5792959" cy="5858711"/>
                <a:chOff x="2886251" y="500470"/>
                <a:chExt cx="5792959" cy="5858711"/>
              </a:xfrm>
            </p:grpSpPr>
            <p:grpSp>
              <p:nvGrpSpPr>
                <p:cNvPr id="11" name="Graphic 4">
                  <a:extLst>
                    <a:ext uri="{FF2B5EF4-FFF2-40B4-BE49-F238E27FC236}">
                      <a16:creationId xmlns:a16="http://schemas.microsoft.com/office/drawing/2014/main" xmlns="" id="{4FE38D23-BDA9-4D48-9156-20F468FFF08B}"/>
                    </a:ext>
                  </a:extLst>
                </p:cNvPr>
                <p:cNvGrpSpPr/>
                <p:nvPr/>
              </p:nvGrpSpPr>
              <p:grpSpPr>
                <a:xfrm>
                  <a:off x="2952927" y="1261980"/>
                  <a:ext cx="1807776" cy="1789965"/>
                  <a:chOff x="2952927" y="1261980"/>
                  <a:chExt cx="1807776" cy="1789965"/>
                </a:xfrm>
              </p:grpSpPr>
              <p:sp>
                <p:nvSpPr>
                  <p:cNvPr id="149" name="Graphic 4">
                    <a:extLst>
                      <a:ext uri="{FF2B5EF4-FFF2-40B4-BE49-F238E27FC236}">
                        <a16:creationId xmlns:a16="http://schemas.microsoft.com/office/drawing/2014/main" xmlns="" id="{759CBA58-B156-4FCD-A0C7-14603E486B4C}"/>
                      </a:ext>
                    </a:extLst>
                  </p:cNvPr>
                  <p:cNvSpPr/>
                  <p:nvPr/>
                </p:nvSpPr>
                <p:spPr>
                  <a:xfrm>
                    <a:off x="2952927" y="1261980"/>
                    <a:ext cx="1807776" cy="1789965"/>
                  </a:xfrm>
                  <a:custGeom>
                    <a:avLst/>
                    <a:gdLst>
                      <a:gd name="connsiteX0" fmla="*/ 890896 w 1807776"/>
                      <a:gd name="connsiteY0" fmla="*/ 0 h 1789965"/>
                      <a:gd name="connsiteX1" fmla="*/ 1807777 w 1807776"/>
                      <a:gd name="connsiteY1" fmla="*/ 1092762 h 1789965"/>
                      <a:gd name="connsiteX2" fmla="*/ 1404969 w 1807776"/>
                      <a:gd name="connsiteY2" fmla="*/ 1789965 h 1789965"/>
                      <a:gd name="connsiteX3" fmla="*/ 0 w 1807776"/>
                      <a:gd name="connsiteY3" fmla="*/ 1542220 h 1789965"/>
                      <a:gd name="connsiteX4" fmla="*/ 890896 w 1807776"/>
                      <a:gd name="connsiteY4" fmla="*/ 0 h 178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776" h="1789965">
                        <a:moveTo>
                          <a:pt x="890896" y="0"/>
                        </a:moveTo>
                        <a:lnTo>
                          <a:pt x="1807777" y="1092762"/>
                        </a:lnTo>
                        <a:cubicBezTo>
                          <a:pt x="1614469" y="1282986"/>
                          <a:pt x="1473826" y="1523791"/>
                          <a:pt x="1404969" y="1789965"/>
                        </a:cubicBezTo>
                        <a:lnTo>
                          <a:pt x="0" y="1542220"/>
                        </a:lnTo>
                        <a:cubicBezTo>
                          <a:pt x="130465" y="944254"/>
                          <a:pt x="445756" y="405892"/>
                          <a:pt x="890896" y="0"/>
                        </a:cubicBezTo>
                        <a:close/>
                      </a:path>
                    </a:pathLst>
                  </a:custGeom>
                  <a:solidFill>
                    <a:srgbClr val="6F4793"/>
                  </a:solidFill>
                  <a:ln w="7706" cap="flat">
                    <a:noFill/>
                    <a:prstDash val="solid"/>
                    <a:miter/>
                  </a:ln>
                </p:spPr>
                <p:txBody>
                  <a:bodyPr rtlCol="0" anchor="ctr"/>
                  <a:lstStyle/>
                  <a:p>
                    <a:endParaRPr lang="en-US"/>
                  </a:p>
                </p:txBody>
              </p:sp>
              <p:grpSp>
                <p:nvGrpSpPr>
                  <p:cNvPr id="150" name="Graphic 4">
                    <a:extLst>
                      <a:ext uri="{FF2B5EF4-FFF2-40B4-BE49-F238E27FC236}">
                        <a16:creationId xmlns:a16="http://schemas.microsoft.com/office/drawing/2014/main" xmlns="" id="{B5F809C3-2603-44F6-BFEA-F02EAD3AF46E}"/>
                      </a:ext>
                    </a:extLst>
                  </p:cNvPr>
                  <p:cNvGrpSpPr/>
                  <p:nvPr/>
                </p:nvGrpSpPr>
                <p:grpSpPr>
                  <a:xfrm>
                    <a:off x="3390510" y="2043847"/>
                    <a:ext cx="865604" cy="278896"/>
                    <a:chOff x="3390510" y="2043847"/>
                    <a:chExt cx="865604" cy="278896"/>
                  </a:xfrm>
                  <a:solidFill>
                    <a:srgbClr val="FFFFFF"/>
                  </a:solidFill>
                </p:grpSpPr>
                <p:sp>
                  <p:nvSpPr>
                    <p:cNvPr id="157" name="Graphic 4">
                      <a:extLst>
                        <a:ext uri="{FF2B5EF4-FFF2-40B4-BE49-F238E27FC236}">
                          <a16:creationId xmlns:a16="http://schemas.microsoft.com/office/drawing/2014/main" xmlns="" id="{EB1EA577-F59A-4572-8072-010763EE6E28}"/>
                        </a:ext>
                      </a:extLst>
                    </p:cNvPr>
                    <p:cNvSpPr/>
                    <p:nvPr/>
                  </p:nvSpPr>
                  <p:spPr>
                    <a:xfrm>
                      <a:off x="3592299" y="2045620"/>
                      <a:ext cx="140797" cy="111805"/>
                    </a:xfrm>
                    <a:custGeom>
                      <a:avLst/>
                      <a:gdLst>
                        <a:gd name="connsiteX0" fmla="*/ 111034 w 140797"/>
                        <a:gd name="connsiteY0" fmla="*/ 111805 h 111805"/>
                        <a:gd name="connsiteX1" fmla="*/ 98157 w 140797"/>
                        <a:gd name="connsiteY1" fmla="*/ 111805 h 111805"/>
                        <a:gd name="connsiteX2" fmla="*/ 75565 w 140797"/>
                        <a:gd name="connsiteY2" fmla="*/ 36934 h 111805"/>
                        <a:gd name="connsiteX3" fmla="*/ 71941 w 140797"/>
                        <a:gd name="connsiteY3" fmla="*/ 24366 h 111805"/>
                        <a:gd name="connsiteX4" fmla="*/ 69859 w 140797"/>
                        <a:gd name="connsiteY4" fmla="*/ 15267 h 111805"/>
                        <a:gd name="connsiteX5" fmla="*/ 64539 w 140797"/>
                        <a:gd name="connsiteY5" fmla="*/ 37397 h 111805"/>
                        <a:gd name="connsiteX6" fmla="*/ 42640 w 140797"/>
                        <a:gd name="connsiteY6" fmla="*/ 111805 h 111805"/>
                        <a:gd name="connsiteX7" fmla="*/ 29763 w 140797"/>
                        <a:gd name="connsiteY7" fmla="*/ 111805 h 111805"/>
                        <a:gd name="connsiteX8" fmla="*/ 0 w 140797"/>
                        <a:gd name="connsiteY8" fmla="*/ 0 h 111805"/>
                        <a:gd name="connsiteX9" fmla="*/ 13802 w 140797"/>
                        <a:gd name="connsiteY9" fmla="*/ 0 h 111805"/>
                        <a:gd name="connsiteX10" fmla="*/ 31460 w 140797"/>
                        <a:gd name="connsiteY10" fmla="*/ 69088 h 111805"/>
                        <a:gd name="connsiteX11" fmla="*/ 36780 w 140797"/>
                        <a:gd name="connsiteY11" fmla="*/ 95381 h 111805"/>
                        <a:gd name="connsiteX12" fmla="*/ 42872 w 140797"/>
                        <a:gd name="connsiteY12" fmla="*/ 68009 h 111805"/>
                        <a:gd name="connsiteX13" fmla="*/ 62919 w 140797"/>
                        <a:gd name="connsiteY13" fmla="*/ 0 h 111805"/>
                        <a:gd name="connsiteX14" fmla="*/ 76722 w 140797"/>
                        <a:gd name="connsiteY14" fmla="*/ 0 h 111805"/>
                        <a:gd name="connsiteX15" fmla="*/ 97772 w 140797"/>
                        <a:gd name="connsiteY15" fmla="*/ 68625 h 111805"/>
                        <a:gd name="connsiteX16" fmla="*/ 103940 w 140797"/>
                        <a:gd name="connsiteY16" fmla="*/ 95381 h 111805"/>
                        <a:gd name="connsiteX17" fmla="*/ 109415 w 140797"/>
                        <a:gd name="connsiteY17" fmla="*/ 68934 h 111805"/>
                        <a:gd name="connsiteX18" fmla="*/ 126995 w 140797"/>
                        <a:gd name="connsiteY18" fmla="*/ 0 h 111805"/>
                        <a:gd name="connsiteX19" fmla="*/ 140798 w 140797"/>
                        <a:gd name="connsiteY19" fmla="*/ 0 h 111805"/>
                        <a:gd name="connsiteX20" fmla="*/ 111034 w 140797"/>
                        <a:gd name="connsiteY2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797" h="111805">
                          <a:moveTo>
                            <a:pt x="111034" y="111805"/>
                          </a:moveTo>
                          <a:lnTo>
                            <a:pt x="98157" y="111805"/>
                          </a:lnTo>
                          <a:lnTo>
                            <a:pt x="75565" y="36934"/>
                          </a:lnTo>
                          <a:cubicBezTo>
                            <a:pt x="74485" y="33619"/>
                            <a:pt x="73329" y="29455"/>
                            <a:pt x="71941" y="24366"/>
                          </a:cubicBezTo>
                          <a:cubicBezTo>
                            <a:pt x="70630" y="19354"/>
                            <a:pt x="69936" y="16270"/>
                            <a:pt x="69859" y="15267"/>
                          </a:cubicBezTo>
                          <a:cubicBezTo>
                            <a:pt x="68702" y="21976"/>
                            <a:pt x="66929" y="29378"/>
                            <a:pt x="64539" y="37397"/>
                          </a:cubicBezTo>
                          <a:lnTo>
                            <a:pt x="42640" y="111805"/>
                          </a:lnTo>
                          <a:lnTo>
                            <a:pt x="29763" y="111805"/>
                          </a:lnTo>
                          <a:lnTo>
                            <a:pt x="0" y="0"/>
                          </a:lnTo>
                          <a:lnTo>
                            <a:pt x="13802" y="0"/>
                          </a:lnTo>
                          <a:lnTo>
                            <a:pt x="31460" y="69088"/>
                          </a:lnTo>
                          <a:cubicBezTo>
                            <a:pt x="33927" y="78804"/>
                            <a:pt x="35701" y="87517"/>
                            <a:pt x="36780" y="95381"/>
                          </a:cubicBezTo>
                          <a:cubicBezTo>
                            <a:pt x="38168" y="86052"/>
                            <a:pt x="40173" y="76953"/>
                            <a:pt x="42872" y="68009"/>
                          </a:cubicBezTo>
                          <a:lnTo>
                            <a:pt x="62919" y="0"/>
                          </a:lnTo>
                          <a:lnTo>
                            <a:pt x="76722" y="0"/>
                          </a:lnTo>
                          <a:lnTo>
                            <a:pt x="97772" y="68625"/>
                          </a:lnTo>
                          <a:cubicBezTo>
                            <a:pt x="100239" y="76490"/>
                            <a:pt x="102244" y="85435"/>
                            <a:pt x="103940" y="95381"/>
                          </a:cubicBezTo>
                          <a:cubicBezTo>
                            <a:pt x="104943" y="88133"/>
                            <a:pt x="106716" y="79343"/>
                            <a:pt x="109415" y="68934"/>
                          </a:cubicBezTo>
                          <a:lnTo>
                            <a:pt x="126995" y="0"/>
                          </a:lnTo>
                          <a:lnTo>
                            <a:pt x="140798" y="0"/>
                          </a:lnTo>
                          <a:lnTo>
                            <a:pt x="111034" y="111805"/>
                          </a:lnTo>
                          <a:close/>
                        </a:path>
                      </a:pathLst>
                    </a:custGeom>
                    <a:solidFill>
                      <a:srgbClr val="FFFFFF"/>
                    </a:solidFill>
                    <a:ln w="7706" cap="flat">
                      <a:noFill/>
                      <a:prstDash val="solid"/>
                      <a:miter/>
                    </a:ln>
                  </p:spPr>
                  <p:txBody>
                    <a:bodyPr rtlCol="0" anchor="ctr"/>
                    <a:lstStyle/>
                    <a:p>
                      <a:endParaRPr lang="en-US"/>
                    </a:p>
                  </p:txBody>
                </p:sp>
                <p:sp>
                  <p:nvSpPr>
                    <p:cNvPr id="158" name="Graphic 4">
                      <a:extLst>
                        <a:ext uri="{FF2B5EF4-FFF2-40B4-BE49-F238E27FC236}">
                          <a16:creationId xmlns:a16="http://schemas.microsoft.com/office/drawing/2014/main" xmlns="" id="{DF018673-3D4C-42A2-A8CA-FB106D26634F}"/>
                        </a:ext>
                      </a:extLst>
                    </p:cNvPr>
                    <p:cNvSpPr/>
                    <p:nvPr/>
                  </p:nvSpPr>
                  <p:spPr>
                    <a:xfrm>
                      <a:off x="3744971" y="2043847"/>
                      <a:ext cx="102783" cy="115121"/>
                    </a:xfrm>
                    <a:custGeom>
                      <a:avLst/>
                      <a:gdLst>
                        <a:gd name="connsiteX0" fmla="*/ 102784 w 102783"/>
                        <a:gd name="connsiteY0" fmla="*/ 57599 h 115121"/>
                        <a:gd name="connsiteX1" fmla="*/ 89213 w 102783"/>
                        <a:gd name="connsiteY1" fmla="*/ 99777 h 115121"/>
                        <a:gd name="connsiteX2" fmla="*/ 51508 w 102783"/>
                        <a:gd name="connsiteY2" fmla="*/ 115121 h 115121"/>
                        <a:gd name="connsiteX3" fmla="*/ 13417 w 102783"/>
                        <a:gd name="connsiteY3" fmla="*/ 100008 h 115121"/>
                        <a:gd name="connsiteX4" fmla="*/ 0 w 102783"/>
                        <a:gd name="connsiteY4" fmla="*/ 57368 h 115121"/>
                        <a:gd name="connsiteX5" fmla="*/ 13494 w 102783"/>
                        <a:gd name="connsiteY5" fmla="*/ 15036 h 115121"/>
                        <a:gd name="connsiteX6" fmla="*/ 51739 w 102783"/>
                        <a:gd name="connsiteY6" fmla="*/ 0 h 115121"/>
                        <a:gd name="connsiteX7" fmla="*/ 89367 w 102783"/>
                        <a:gd name="connsiteY7" fmla="*/ 15267 h 115121"/>
                        <a:gd name="connsiteX8" fmla="*/ 102784 w 102783"/>
                        <a:gd name="connsiteY8" fmla="*/ 57599 h 115121"/>
                        <a:gd name="connsiteX9" fmla="*/ 13725 w 102783"/>
                        <a:gd name="connsiteY9" fmla="*/ 57599 h 115121"/>
                        <a:gd name="connsiteX10" fmla="*/ 23363 w 102783"/>
                        <a:gd name="connsiteY10" fmla="*/ 92066 h 115121"/>
                        <a:gd name="connsiteX11" fmla="*/ 51430 w 102783"/>
                        <a:gd name="connsiteY11" fmla="*/ 103786 h 115121"/>
                        <a:gd name="connsiteX12" fmla="*/ 79497 w 102783"/>
                        <a:gd name="connsiteY12" fmla="*/ 92066 h 115121"/>
                        <a:gd name="connsiteX13" fmla="*/ 88982 w 102783"/>
                        <a:gd name="connsiteY13" fmla="*/ 57599 h 115121"/>
                        <a:gd name="connsiteX14" fmla="*/ 79575 w 102783"/>
                        <a:gd name="connsiteY14" fmla="*/ 23364 h 115121"/>
                        <a:gd name="connsiteX15" fmla="*/ 51662 w 102783"/>
                        <a:gd name="connsiteY15" fmla="*/ 11720 h 115121"/>
                        <a:gd name="connsiteX16" fmla="*/ 23441 w 102783"/>
                        <a:gd name="connsiteY16" fmla="*/ 23441 h 115121"/>
                        <a:gd name="connsiteX17" fmla="*/ 13725 w 102783"/>
                        <a:gd name="connsiteY17" fmla="*/ 57599 h 1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1">
                          <a:moveTo>
                            <a:pt x="102784" y="57599"/>
                          </a:moveTo>
                          <a:cubicBezTo>
                            <a:pt x="102784" y="75488"/>
                            <a:pt x="98235" y="89599"/>
                            <a:pt x="89213" y="99777"/>
                          </a:cubicBezTo>
                          <a:cubicBezTo>
                            <a:pt x="80192" y="110032"/>
                            <a:pt x="67546" y="115121"/>
                            <a:pt x="51508" y="115121"/>
                          </a:cubicBezTo>
                          <a:cubicBezTo>
                            <a:pt x="35007"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12" y="25523"/>
                            <a:pt x="102784" y="39633"/>
                            <a:pt x="102784" y="57599"/>
                          </a:cubicBezTo>
                          <a:close/>
                          <a:moveTo>
                            <a:pt x="13725" y="57599"/>
                          </a:moveTo>
                          <a:cubicBezTo>
                            <a:pt x="13725" y="72712"/>
                            <a:pt x="16964" y="84201"/>
                            <a:pt x="23363" y="92066"/>
                          </a:cubicBezTo>
                          <a:cubicBezTo>
                            <a:pt x="29841" y="99931"/>
                            <a:pt x="39170" y="103786"/>
                            <a:pt x="51430" y="103786"/>
                          </a:cubicBezTo>
                          <a:cubicBezTo>
                            <a:pt x="63845" y="103786"/>
                            <a:pt x="73175" y="99854"/>
                            <a:pt x="79497" y="92066"/>
                          </a:cubicBezTo>
                          <a:cubicBezTo>
                            <a:pt x="85820" y="84278"/>
                            <a:pt x="88982" y="72789"/>
                            <a:pt x="88982" y="57599"/>
                          </a:cubicBezTo>
                          <a:cubicBezTo>
                            <a:pt x="88982" y="42563"/>
                            <a:pt x="85820" y="31151"/>
                            <a:pt x="79575" y="23364"/>
                          </a:cubicBezTo>
                          <a:cubicBezTo>
                            <a:pt x="73252" y="15576"/>
                            <a:pt x="63999" y="11720"/>
                            <a:pt x="51662" y="11720"/>
                          </a:cubicBezTo>
                          <a:cubicBezTo>
                            <a:pt x="39248" y="11720"/>
                            <a:pt x="29841" y="15653"/>
                            <a:pt x="23441" y="23441"/>
                          </a:cubicBezTo>
                          <a:cubicBezTo>
                            <a:pt x="16964" y="31229"/>
                            <a:pt x="13725" y="42640"/>
                            <a:pt x="13725" y="57599"/>
                          </a:cubicBezTo>
                          <a:close/>
                        </a:path>
                      </a:pathLst>
                    </a:custGeom>
                    <a:solidFill>
                      <a:srgbClr val="FFFFFF"/>
                    </a:solidFill>
                    <a:ln w="7706" cap="flat">
                      <a:noFill/>
                      <a:prstDash val="solid"/>
                      <a:miter/>
                    </a:ln>
                  </p:spPr>
                  <p:txBody>
                    <a:bodyPr rtlCol="0" anchor="ctr"/>
                    <a:lstStyle/>
                    <a:p>
                      <a:endParaRPr lang="en-US"/>
                    </a:p>
                  </p:txBody>
                </p:sp>
                <p:sp>
                  <p:nvSpPr>
                    <p:cNvPr id="159" name="Graphic 4">
                      <a:extLst>
                        <a:ext uri="{FF2B5EF4-FFF2-40B4-BE49-F238E27FC236}">
                          <a16:creationId xmlns:a16="http://schemas.microsoft.com/office/drawing/2014/main" xmlns="" id="{46479894-3BE9-4F64-976C-731A3B660183}"/>
                        </a:ext>
                      </a:extLst>
                    </p:cNvPr>
                    <p:cNvSpPr/>
                    <p:nvPr/>
                  </p:nvSpPr>
                  <p:spPr>
                    <a:xfrm>
                      <a:off x="3872661" y="2045620"/>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206 h 111805"/>
                        <a:gd name="connsiteX13" fmla="*/ 30843 w 78726"/>
                        <a:gd name="connsiteY13" fmla="*/ 54206 h 111805"/>
                        <a:gd name="connsiteX14" fmla="*/ 51045 w 78726"/>
                        <a:gd name="connsiteY14" fmla="*/ 48732 h 111805"/>
                        <a:gd name="connsiteX15" fmla="*/ 57445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2"/>
                          </a:cubicBezTo>
                          <a:lnTo>
                            <a:pt x="78727" y="111805"/>
                          </a:lnTo>
                          <a:lnTo>
                            <a:pt x="63382" y="111805"/>
                          </a:lnTo>
                          <a:lnTo>
                            <a:pt x="36318" y="65310"/>
                          </a:lnTo>
                          <a:lnTo>
                            <a:pt x="13031" y="65310"/>
                          </a:lnTo>
                          <a:close/>
                          <a:moveTo>
                            <a:pt x="13031" y="54206"/>
                          </a:moveTo>
                          <a:lnTo>
                            <a:pt x="30843" y="54206"/>
                          </a:lnTo>
                          <a:cubicBezTo>
                            <a:pt x="40019" y="54206"/>
                            <a:pt x="46727" y="52356"/>
                            <a:pt x="51045" y="48732"/>
                          </a:cubicBezTo>
                          <a:cubicBezTo>
                            <a:pt x="55363" y="45108"/>
                            <a:pt x="57445" y="39633"/>
                            <a:pt x="57445" y="32308"/>
                          </a:cubicBezTo>
                          <a:cubicBezTo>
                            <a:pt x="57445" y="24906"/>
                            <a:pt x="55286" y="19585"/>
                            <a:pt x="50891" y="16347"/>
                          </a:cubicBezTo>
                          <a:cubicBezTo>
                            <a:pt x="46573" y="13108"/>
                            <a:pt x="39556" y="11489"/>
                            <a:pt x="29918" y="11489"/>
                          </a:cubicBezTo>
                          <a:lnTo>
                            <a:pt x="13031" y="11489"/>
                          </a:lnTo>
                          <a:lnTo>
                            <a:pt x="13031" y="54206"/>
                          </a:lnTo>
                          <a:close/>
                        </a:path>
                      </a:pathLst>
                    </a:custGeom>
                    <a:solidFill>
                      <a:srgbClr val="FFFFFF"/>
                    </a:solidFill>
                    <a:ln w="7706" cap="flat">
                      <a:noFill/>
                      <a:prstDash val="solid"/>
                      <a:miter/>
                    </a:ln>
                  </p:spPr>
                  <p:txBody>
                    <a:bodyPr rtlCol="0" anchor="ctr"/>
                    <a:lstStyle/>
                    <a:p>
                      <a:endParaRPr lang="en-US"/>
                    </a:p>
                  </p:txBody>
                </p:sp>
                <p:sp>
                  <p:nvSpPr>
                    <p:cNvPr id="160" name="Graphic 4">
                      <a:extLst>
                        <a:ext uri="{FF2B5EF4-FFF2-40B4-BE49-F238E27FC236}">
                          <a16:creationId xmlns:a16="http://schemas.microsoft.com/office/drawing/2014/main" xmlns="" id="{AA463D1C-B58A-498B-942C-24C583352F19}"/>
                        </a:ext>
                      </a:extLst>
                    </p:cNvPr>
                    <p:cNvSpPr/>
                    <p:nvPr/>
                  </p:nvSpPr>
                  <p:spPr>
                    <a:xfrm>
                      <a:off x="3969430" y="2045620"/>
                      <a:ext cx="80808" cy="111805"/>
                    </a:xfrm>
                    <a:custGeom>
                      <a:avLst/>
                      <a:gdLst>
                        <a:gd name="connsiteX0" fmla="*/ 80808 w 80808"/>
                        <a:gd name="connsiteY0" fmla="*/ 111805 h 111805"/>
                        <a:gd name="connsiteX1" fmla="*/ 65541 w 80808"/>
                        <a:gd name="connsiteY1" fmla="*/ 111805 h 111805"/>
                        <a:gd name="connsiteX2" fmla="*/ 24751 w 80808"/>
                        <a:gd name="connsiteY2" fmla="*/ 57599 h 111805"/>
                        <a:gd name="connsiteX3" fmla="*/ 13031 w 80808"/>
                        <a:gd name="connsiteY3" fmla="*/ 68009 h 111805"/>
                        <a:gd name="connsiteX4" fmla="*/ 13031 w 80808"/>
                        <a:gd name="connsiteY4" fmla="*/ 111805 h 111805"/>
                        <a:gd name="connsiteX5" fmla="*/ 0 w 80808"/>
                        <a:gd name="connsiteY5" fmla="*/ 111805 h 111805"/>
                        <a:gd name="connsiteX6" fmla="*/ 0 w 80808"/>
                        <a:gd name="connsiteY6" fmla="*/ 0 h 111805"/>
                        <a:gd name="connsiteX7" fmla="*/ 13031 w 80808"/>
                        <a:gd name="connsiteY7" fmla="*/ 0 h 111805"/>
                        <a:gd name="connsiteX8" fmla="*/ 13031 w 80808"/>
                        <a:gd name="connsiteY8" fmla="*/ 55440 h 111805"/>
                        <a:gd name="connsiteX9" fmla="*/ 63768 w 80808"/>
                        <a:gd name="connsiteY9" fmla="*/ 0 h 111805"/>
                        <a:gd name="connsiteX10" fmla="*/ 79112 w 80808"/>
                        <a:gd name="connsiteY10" fmla="*/ 0 h 111805"/>
                        <a:gd name="connsiteX11" fmla="*/ 34158 w 80808"/>
                        <a:gd name="connsiteY11" fmla="*/ 48578 h 111805"/>
                        <a:gd name="connsiteX12" fmla="*/ 80808 w 80808"/>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08" h="111805">
                          <a:moveTo>
                            <a:pt x="80808" y="111805"/>
                          </a:moveTo>
                          <a:lnTo>
                            <a:pt x="65541" y="111805"/>
                          </a:lnTo>
                          <a:lnTo>
                            <a:pt x="24751" y="57599"/>
                          </a:lnTo>
                          <a:lnTo>
                            <a:pt x="13031" y="68009"/>
                          </a:lnTo>
                          <a:lnTo>
                            <a:pt x="13031" y="111805"/>
                          </a:lnTo>
                          <a:lnTo>
                            <a:pt x="0" y="111805"/>
                          </a:lnTo>
                          <a:lnTo>
                            <a:pt x="0" y="0"/>
                          </a:lnTo>
                          <a:lnTo>
                            <a:pt x="13031" y="0"/>
                          </a:lnTo>
                          <a:lnTo>
                            <a:pt x="13031" y="55440"/>
                          </a:lnTo>
                          <a:lnTo>
                            <a:pt x="63768" y="0"/>
                          </a:lnTo>
                          <a:lnTo>
                            <a:pt x="79112" y="0"/>
                          </a:lnTo>
                          <a:lnTo>
                            <a:pt x="34158" y="48578"/>
                          </a:lnTo>
                          <a:lnTo>
                            <a:pt x="80808" y="111805"/>
                          </a:lnTo>
                          <a:close/>
                        </a:path>
                      </a:pathLst>
                    </a:custGeom>
                    <a:solidFill>
                      <a:srgbClr val="FFFFFF"/>
                    </a:solidFill>
                    <a:ln w="7706" cap="flat">
                      <a:noFill/>
                      <a:prstDash val="solid"/>
                      <a:miter/>
                    </a:ln>
                  </p:spPr>
                  <p:txBody>
                    <a:bodyPr rtlCol="0" anchor="ctr"/>
                    <a:lstStyle/>
                    <a:p>
                      <a:endParaRPr lang="en-US"/>
                    </a:p>
                  </p:txBody>
                </p:sp>
                <p:sp>
                  <p:nvSpPr>
                    <p:cNvPr id="161" name="Graphic 4">
                      <a:extLst>
                        <a:ext uri="{FF2B5EF4-FFF2-40B4-BE49-F238E27FC236}">
                          <a16:creationId xmlns:a16="http://schemas.microsoft.com/office/drawing/2014/main" xmlns="" id="{F18BC653-92B4-4C88-BFAD-5AB598F48671}"/>
                        </a:ext>
                      </a:extLst>
                    </p:cNvPr>
                    <p:cNvSpPr/>
                    <p:nvPr/>
                  </p:nvSpPr>
                  <p:spPr>
                    <a:xfrm>
                      <a:off x="3390510"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162" name="Graphic 4">
                      <a:extLst>
                        <a:ext uri="{FF2B5EF4-FFF2-40B4-BE49-F238E27FC236}">
                          <a16:creationId xmlns:a16="http://schemas.microsoft.com/office/drawing/2014/main" xmlns="" id="{F6150868-DC33-4391-9016-75658452BB48}"/>
                        </a:ext>
                      </a:extLst>
                    </p:cNvPr>
                    <p:cNvSpPr/>
                    <p:nvPr/>
                  </p:nvSpPr>
                  <p:spPr>
                    <a:xfrm>
                      <a:off x="3462759" y="2209396"/>
                      <a:ext cx="89212" cy="111805"/>
                    </a:xfrm>
                    <a:custGeom>
                      <a:avLst/>
                      <a:gdLst>
                        <a:gd name="connsiteX0" fmla="*/ 89213 w 89212"/>
                        <a:gd name="connsiteY0" fmla="*/ 111805 h 111805"/>
                        <a:gd name="connsiteX1" fmla="*/ 74485 w 89212"/>
                        <a:gd name="connsiteY1" fmla="*/ 111805 h 111805"/>
                        <a:gd name="connsiteX2" fmla="*/ 44414 w 89212"/>
                        <a:gd name="connsiteY2" fmla="*/ 62611 h 111805"/>
                        <a:gd name="connsiteX3" fmla="*/ 13802 w 89212"/>
                        <a:gd name="connsiteY3" fmla="*/ 111805 h 111805"/>
                        <a:gd name="connsiteX4" fmla="*/ 0 w 89212"/>
                        <a:gd name="connsiteY4" fmla="*/ 111805 h 111805"/>
                        <a:gd name="connsiteX5" fmla="*/ 37166 w 89212"/>
                        <a:gd name="connsiteY5" fmla="*/ 53358 h 111805"/>
                        <a:gd name="connsiteX6" fmla="*/ 2545 w 89212"/>
                        <a:gd name="connsiteY6" fmla="*/ 0 h 111805"/>
                        <a:gd name="connsiteX7" fmla="*/ 16886 w 89212"/>
                        <a:gd name="connsiteY7" fmla="*/ 0 h 111805"/>
                        <a:gd name="connsiteX8" fmla="*/ 44645 w 89212"/>
                        <a:gd name="connsiteY8" fmla="*/ 44260 h 111805"/>
                        <a:gd name="connsiteX9" fmla="*/ 72635 w 89212"/>
                        <a:gd name="connsiteY9" fmla="*/ 0 h 111805"/>
                        <a:gd name="connsiteX10" fmla="*/ 86437 w 89212"/>
                        <a:gd name="connsiteY10" fmla="*/ 0 h 111805"/>
                        <a:gd name="connsiteX11" fmla="*/ 51816 w 89212"/>
                        <a:gd name="connsiteY11" fmla="*/ 52896 h 111805"/>
                        <a:gd name="connsiteX12" fmla="*/ 89213 w 8921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212" h="111805">
                          <a:moveTo>
                            <a:pt x="89213" y="111805"/>
                          </a:moveTo>
                          <a:lnTo>
                            <a:pt x="74485" y="111805"/>
                          </a:lnTo>
                          <a:lnTo>
                            <a:pt x="44414" y="62611"/>
                          </a:lnTo>
                          <a:lnTo>
                            <a:pt x="13802" y="111805"/>
                          </a:lnTo>
                          <a:lnTo>
                            <a:pt x="0" y="111805"/>
                          </a:lnTo>
                          <a:lnTo>
                            <a:pt x="37166" y="53358"/>
                          </a:lnTo>
                          <a:lnTo>
                            <a:pt x="2545" y="0"/>
                          </a:lnTo>
                          <a:lnTo>
                            <a:pt x="16886" y="0"/>
                          </a:lnTo>
                          <a:lnTo>
                            <a:pt x="44645" y="44260"/>
                          </a:lnTo>
                          <a:lnTo>
                            <a:pt x="72635" y="0"/>
                          </a:lnTo>
                          <a:lnTo>
                            <a:pt x="86437" y="0"/>
                          </a:lnTo>
                          <a:lnTo>
                            <a:pt x="51816" y="52896"/>
                          </a:lnTo>
                          <a:lnTo>
                            <a:pt x="89213" y="111805"/>
                          </a:lnTo>
                          <a:close/>
                        </a:path>
                      </a:pathLst>
                    </a:custGeom>
                    <a:solidFill>
                      <a:srgbClr val="FFFFFF"/>
                    </a:solidFill>
                    <a:ln w="7706" cap="flat">
                      <a:noFill/>
                      <a:prstDash val="solid"/>
                      <a:miter/>
                    </a:ln>
                  </p:spPr>
                  <p:txBody>
                    <a:bodyPr rtlCol="0" anchor="ctr"/>
                    <a:lstStyle/>
                    <a:p>
                      <a:endParaRPr lang="en-US"/>
                    </a:p>
                  </p:txBody>
                </p:sp>
                <p:sp>
                  <p:nvSpPr>
                    <p:cNvPr id="163" name="Graphic 4">
                      <a:extLst>
                        <a:ext uri="{FF2B5EF4-FFF2-40B4-BE49-F238E27FC236}">
                          <a16:creationId xmlns:a16="http://schemas.microsoft.com/office/drawing/2014/main" xmlns="" id="{CEBC240C-148B-471F-A4E1-6EB89E74E812}"/>
                        </a:ext>
                      </a:extLst>
                    </p:cNvPr>
                    <p:cNvSpPr/>
                    <p:nvPr/>
                  </p:nvSpPr>
                  <p:spPr>
                    <a:xfrm>
                      <a:off x="3567933" y="2209396"/>
                      <a:ext cx="70938" cy="111805"/>
                    </a:xfrm>
                    <a:custGeom>
                      <a:avLst/>
                      <a:gdLst>
                        <a:gd name="connsiteX0" fmla="*/ 70939 w 70938"/>
                        <a:gd name="connsiteY0" fmla="*/ 32539 h 111805"/>
                        <a:gd name="connsiteX1" fmla="*/ 59372 w 70938"/>
                        <a:gd name="connsiteY1" fmla="*/ 58679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031 w 70938"/>
                        <a:gd name="connsiteY9" fmla="*/ 56674 h 111805"/>
                        <a:gd name="connsiteX10" fmla="*/ 24751 w 70938"/>
                        <a:gd name="connsiteY10" fmla="*/ 56674 h 111805"/>
                        <a:gd name="connsiteX11" fmla="*/ 49734 w 70938"/>
                        <a:gd name="connsiteY11" fmla="*/ 51122 h 111805"/>
                        <a:gd name="connsiteX12" fmla="*/ 57445 w 70938"/>
                        <a:gd name="connsiteY12" fmla="*/ 33233 h 111805"/>
                        <a:gd name="connsiteX13" fmla="*/ 50197 w 70938"/>
                        <a:gd name="connsiteY13" fmla="*/ 16732 h 111805"/>
                        <a:gd name="connsiteX14" fmla="*/ 27527 w 70938"/>
                        <a:gd name="connsiteY14" fmla="*/ 11335 h 111805"/>
                        <a:gd name="connsiteX15" fmla="*/ 13031 w 70938"/>
                        <a:gd name="connsiteY15" fmla="*/ 11335 h 111805"/>
                        <a:gd name="connsiteX16" fmla="*/ 13031 w 70938"/>
                        <a:gd name="connsiteY16" fmla="*/ 56674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9"/>
                          </a:cubicBezTo>
                          <a:cubicBezTo>
                            <a:pt x="51662" y="64770"/>
                            <a:pt x="40558" y="67854"/>
                            <a:pt x="26216" y="67854"/>
                          </a:cubicBezTo>
                          <a:lnTo>
                            <a:pt x="13031" y="67854"/>
                          </a:lnTo>
                          <a:lnTo>
                            <a:pt x="13031" y="111805"/>
                          </a:lnTo>
                          <a:lnTo>
                            <a:pt x="0" y="111805"/>
                          </a:lnTo>
                          <a:lnTo>
                            <a:pt x="0" y="0"/>
                          </a:lnTo>
                          <a:lnTo>
                            <a:pt x="28992" y="0"/>
                          </a:lnTo>
                          <a:cubicBezTo>
                            <a:pt x="56982" y="0"/>
                            <a:pt x="70939" y="10872"/>
                            <a:pt x="70939" y="32539"/>
                          </a:cubicBezTo>
                          <a:close/>
                          <a:moveTo>
                            <a:pt x="13031" y="56674"/>
                          </a:moveTo>
                          <a:lnTo>
                            <a:pt x="24751" y="56674"/>
                          </a:lnTo>
                          <a:cubicBezTo>
                            <a:pt x="36240" y="56674"/>
                            <a:pt x="44645" y="54823"/>
                            <a:pt x="49734" y="51122"/>
                          </a:cubicBezTo>
                          <a:cubicBezTo>
                            <a:pt x="54900" y="47421"/>
                            <a:pt x="57445" y="41407"/>
                            <a:pt x="57445" y="33233"/>
                          </a:cubicBezTo>
                          <a:cubicBezTo>
                            <a:pt x="57445" y="25831"/>
                            <a:pt x="55054" y="20356"/>
                            <a:pt x="50197" y="16732"/>
                          </a:cubicBezTo>
                          <a:cubicBezTo>
                            <a:pt x="45339" y="13108"/>
                            <a:pt x="37782" y="11335"/>
                            <a:pt x="27527" y="11335"/>
                          </a:cubicBezTo>
                          <a:lnTo>
                            <a:pt x="13031" y="11335"/>
                          </a:lnTo>
                          <a:lnTo>
                            <a:pt x="13031" y="56674"/>
                          </a:lnTo>
                          <a:close/>
                        </a:path>
                      </a:pathLst>
                    </a:custGeom>
                    <a:solidFill>
                      <a:srgbClr val="FFFFFF"/>
                    </a:solidFill>
                    <a:ln w="7706" cap="flat">
                      <a:noFill/>
                      <a:prstDash val="solid"/>
                      <a:miter/>
                    </a:ln>
                  </p:spPr>
                  <p:txBody>
                    <a:bodyPr rtlCol="0" anchor="ctr"/>
                    <a:lstStyle/>
                    <a:p>
                      <a:endParaRPr lang="en-US"/>
                    </a:p>
                  </p:txBody>
                </p:sp>
                <p:sp>
                  <p:nvSpPr>
                    <p:cNvPr id="164" name="Graphic 4">
                      <a:extLst>
                        <a:ext uri="{FF2B5EF4-FFF2-40B4-BE49-F238E27FC236}">
                          <a16:creationId xmlns:a16="http://schemas.microsoft.com/office/drawing/2014/main" xmlns="" id="{24ADAB62-6571-4C96-8477-D83380B89856}"/>
                        </a:ext>
                      </a:extLst>
                    </p:cNvPr>
                    <p:cNvSpPr/>
                    <p:nvPr/>
                  </p:nvSpPr>
                  <p:spPr>
                    <a:xfrm>
                      <a:off x="3662235"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165" name="Graphic 4">
                      <a:extLst>
                        <a:ext uri="{FF2B5EF4-FFF2-40B4-BE49-F238E27FC236}">
                          <a16:creationId xmlns:a16="http://schemas.microsoft.com/office/drawing/2014/main" xmlns="" id="{C71B3CE7-E4A5-48C4-A38A-CD80F7DCD0D7}"/>
                        </a:ext>
                      </a:extLst>
                    </p:cNvPr>
                    <p:cNvSpPr/>
                    <p:nvPr/>
                  </p:nvSpPr>
                  <p:spPr>
                    <a:xfrm>
                      <a:off x="3749289" y="2209396"/>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6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70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2"/>
                          </a:cubicBezTo>
                          <a:lnTo>
                            <a:pt x="78726" y="111805"/>
                          </a:lnTo>
                          <a:lnTo>
                            <a:pt x="63382" y="111805"/>
                          </a:lnTo>
                          <a:lnTo>
                            <a:pt x="36318" y="65310"/>
                          </a:lnTo>
                          <a:lnTo>
                            <a:pt x="13031" y="65310"/>
                          </a:lnTo>
                          <a:close/>
                          <a:moveTo>
                            <a:pt x="13031" y="54129"/>
                          </a:moveTo>
                          <a:lnTo>
                            <a:pt x="30843" y="54129"/>
                          </a:lnTo>
                          <a:cubicBezTo>
                            <a:pt x="40019" y="54129"/>
                            <a:pt x="46727" y="52279"/>
                            <a:pt x="51045" y="48655"/>
                          </a:cubicBezTo>
                          <a:cubicBezTo>
                            <a:pt x="55363" y="45031"/>
                            <a:pt x="57445" y="39556"/>
                            <a:pt x="57445" y="32231"/>
                          </a:cubicBezTo>
                          <a:cubicBezTo>
                            <a:pt x="57445" y="24829"/>
                            <a:pt x="55286" y="19508"/>
                            <a:pt x="50891" y="16270"/>
                          </a:cubicBezTo>
                          <a:cubicBezTo>
                            <a:pt x="46573"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endParaRPr lang="en-US"/>
                    </a:p>
                  </p:txBody>
                </p:sp>
                <p:sp>
                  <p:nvSpPr>
                    <p:cNvPr id="166" name="Graphic 4">
                      <a:extLst>
                        <a:ext uri="{FF2B5EF4-FFF2-40B4-BE49-F238E27FC236}">
                          <a16:creationId xmlns:a16="http://schemas.microsoft.com/office/drawing/2014/main" xmlns="" id="{0B6D6D7C-C086-487C-B07F-131E0010A5B8}"/>
                        </a:ext>
                      </a:extLst>
                    </p:cNvPr>
                    <p:cNvSpPr/>
                    <p:nvPr/>
                  </p:nvSpPr>
                  <p:spPr>
                    <a:xfrm>
                      <a:off x="3846136" y="2209396"/>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67" name="Graphic 4">
                      <a:extLst>
                        <a:ext uri="{FF2B5EF4-FFF2-40B4-BE49-F238E27FC236}">
                          <a16:creationId xmlns:a16="http://schemas.microsoft.com/office/drawing/2014/main" xmlns="" id="{B9ECE5B9-E4F2-4CE9-9804-951210DFFA80}"/>
                        </a:ext>
                      </a:extLst>
                    </p:cNvPr>
                    <p:cNvSpPr/>
                    <p:nvPr/>
                  </p:nvSpPr>
                  <p:spPr>
                    <a:xfrm>
                      <a:off x="3889856" y="2209396"/>
                      <a:ext cx="62302" cy="111805"/>
                    </a:xfrm>
                    <a:custGeom>
                      <a:avLst/>
                      <a:gdLst>
                        <a:gd name="connsiteX0" fmla="*/ 62302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2 w 62302"/>
                        <a:gd name="connsiteY11" fmla="*/ 100239 h 111805"/>
                        <a:gd name="connsiteX12" fmla="*/ 62302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2" y="111805"/>
                          </a:moveTo>
                          <a:lnTo>
                            <a:pt x="0" y="111805"/>
                          </a:lnTo>
                          <a:lnTo>
                            <a:pt x="0" y="0"/>
                          </a:lnTo>
                          <a:lnTo>
                            <a:pt x="62302" y="0"/>
                          </a:lnTo>
                          <a:lnTo>
                            <a:pt x="62302" y="11566"/>
                          </a:lnTo>
                          <a:lnTo>
                            <a:pt x="12954" y="11566"/>
                          </a:lnTo>
                          <a:lnTo>
                            <a:pt x="12954" y="47575"/>
                          </a:lnTo>
                          <a:lnTo>
                            <a:pt x="59295" y="47575"/>
                          </a:lnTo>
                          <a:lnTo>
                            <a:pt x="59295" y="59064"/>
                          </a:lnTo>
                          <a:lnTo>
                            <a:pt x="12954" y="59064"/>
                          </a:lnTo>
                          <a:lnTo>
                            <a:pt x="12954" y="100239"/>
                          </a:lnTo>
                          <a:lnTo>
                            <a:pt x="62302" y="100239"/>
                          </a:lnTo>
                          <a:lnTo>
                            <a:pt x="62302" y="111805"/>
                          </a:lnTo>
                          <a:close/>
                        </a:path>
                      </a:pathLst>
                    </a:custGeom>
                    <a:solidFill>
                      <a:srgbClr val="FFFFFF"/>
                    </a:solidFill>
                    <a:ln w="7706" cap="flat">
                      <a:noFill/>
                      <a:prstDash val="solid"/>
                      <a:miter/>
                    </a:ln>
                  </p:spPr>
                  <p:txBody>
                    <a:bodyPr rtlCol="0" anchor="ctr"/>
                    <a:lstStyle/>
                    <a:p>
                      <a:endParaRPr lang="en-US"/>
                    </a:p>
                  </p:txBody>
                </p:sp>
                <p:sp>
                  <p:nvSpPr>
                    <p:cNvPr id="168" name="Graphic 4">
                      <a:extLst>
                        <a:ext uri="{FF2B5EF4-FFF2-40B4-BE49-F238E27FC236}">
                          <a16:creationId xmlns:a16="http://schemas.microsoft.com/office/drawing/2014/main" xmlns="" id="{15CA5E43-98EA-42A6-8BAF-F830A7623D1B}"/>
                        </a:ext>
                      </a:extLst>
                    </p:cNvPr>
                    <p:cNvSpPr/>
                    <p:nvPr/>
                  </p:nvSpPr>
                  <p:spPr>
                    <a:xfrm>
                      <a:off x="3976987" y="2209396"/>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2"/>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69" name="Graphic 4">
                      <a:extLst>
                        <a:ext uri="{FF2B5EF4-FFF2-40B4-BE49-F238E27FC236}">
                          <a16:creationId xmlns:a16="http://schemas.microsoft.com/office/drawing/2014/main" xmlns="" id="{553775F1-08B1-404E-A0BA-A09E379EE320}"/>
                        </a:ext>
                      </a:extLst>
                    </p:cNvPr>
                    <p:cNvSpPr/>
                    <p:nvPr/>
                  </p:nvSpPr>
                  <p:spPr>
                    <a:xfrm>
                      <a:off x="4089178" y="2207854"/>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4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1999"/>
                            <a:pt x="13956" y="43180"/>
                            <a:pt x="13956" y="57445"/>
                          </a:cubicBezTo>
                          <a:cubicBezTo>
                            <a:pt x="13956" y="72095"/>
                            <a:pt x="17349" y="83353"/>
                            <a:pt x="24212" y="91372"/>
                          </a:cubicBezTo>
                          <a:cubicBezTo>
                            <a:pt x="31074" y="99391"/>
                            <a:pt x="40867" y="103324"/>
                            <a:pt x="53512" y="103324"/>
                          </a:cubicBezTo>
                          <a:cubicBezTo>
                            <a:pt x="61300" y="103324"/>
                            <a:pt x="70244" y="101936"/>
                            <a:pt x="80191" y="99083"/>
                          </a:cubicBezTo>
                          <a:lnTo>
                            <a:pt x="80191" y="110494"/>
                          </a:lnTo>
                          <a:cubicBezTo>
                            <a:pt x="72481" y="113425"/>
                            <a:pt x="62919" y="114890"/>
                            <a:pt x="51508" y="114890"/>
                          </a:cubicBezTo>
                          <a:cubicBezTo>
                            <a:pt x="35006" y="114890"/>
                            <a:pt x="22361" y="109878"/>
                            <a:pt x="13417" y="99931"/>
                          </a:cubicBezTo>
                          <a:cubicBezTo>
                            <a:pt x="4472" y="89907"/>
                            <a:pt x="0" y="75719"/>
                            <a:pt x="0" y="57368"/>
                          </a:cubicBezTo>
                          <a:cubicBezTo>
                            <a:pt x="0" y="45879"/>
                            <a:pt x="2159" y="35778"/>
                            <a:pt x="6477" y="27065"/>
                          </a:cubicBezTo>
                          <a:cubicBezTo>
                            <a:pt x="10795" y="18352"/>
                            <a:pt x="17041" y="11720"/>
                            <a:pt x="25137" y="7017"/>
                          </a:cubicBezTo>
                          <a:cubicBezTo>
                            <a:pt x="33233" y="2313"/>
                            <a:pt x="42872" y="0"/>
                            <a:pt x="53821" y="0"/>
                          </a:cubicBezTo>
                          <a:cubicBezTo>
                            <a:pt x="65541" y="0"/>
                            <a:pt x="75796" y="2159"/>
                            <a:pt x="84587" y="6400"/>
                          </a:cubicBezTo>
                          <a:lnTo>
                            <a:pt x="79112" y="17580"/>
                          </a:lnTo>
                          <a:cubicBezTo>
                            <a:pt x="70630" y="13571"/>
                            <a:pt x="62148" y="11566"/>
                            <a:pt x="53667" y="11566"/>
                          </a:cubicBezTo>
                          <a:close/>
                        </a:path>
                      </a:pathLst>
                    </a:custGeom>
                    <a:solidFill>
                      <a:srgbClr val="FFFFFF"/>
                    </a:solidFill>
                    <a:ln w="7706" cap="flat">
                      <a:noFill/>
                      <a:prstDash val="solid"/>
                      <a:miter/>
                    </a:ln>
                  </p:spPr>
                  <p:txBody>
                    <a:bodyPr rtlCol="0" anchor="ctr"/>
                    <a:lstStyle/>
                    <a:p>
                      <a:endParaRPr lang="en-US"/>
                    </a:p>
                  </p:txBody>
                </p:sp>
                <p:sp>
                  <p:nvSpPr>
                    <p:cNvPr id="170" name="Graphic 4">
                      <a:extLst>
                        <a:ext uri="{FF2B5EF4-FFF2-40B4-BE49-F238E27FC236}">
                          <a16:creationId xmlns:a16="http://schemas.microsoft.com/office/drawing/2014/main" xmlns="" id="{E8709850-6809-4F92-AF99-47EBC189F095}"/>
                        </a:ext>
                      </a:extLst>
                    </p:cNvPr>
                    <p:cNvSpPr/>
                    <p:nvPr/>
                  </p:nvSpPr>
                  <p:spPr>
                    <a:xfrm>
                      <a:off x="4193812"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grpSp>
              <p:grpSp>
                <p:nvGrpSpPr>
                  <p:cNvPr id="151" name="Graphic 4">
                    <a:extLst>
                      <a:ext uri="{FF2B5EF4-FFF2-40B4-BE49-F238E27FC236}">
                        <a16:creationId xmlns:a16="http://schemas.microsoft.com/office/drawing/2014/main" xmlns="" id="{050BF8C7-148F-47B6-AFE5-F15A9E5B34D6}"/>
                      </a:ext>
                    </a:extLst>
                  </p:cNvPr>
                  <p:cNvGrpSpPr/>
                  <p:nvPr/>
                </p:nvGrpSpPr>
                <p:grpSpPr>
                  <a:xfrm>
                    <a:off x="3736798" y="1469707"/>
                    <a:ext cx="184748" cy="184748"/>
                    <a:chOff x="3736798" y="1469707"/>
                    <a:chExt cx="184748" cy="184748"/>
                  </a:xfrm>
                  <a:solidFill>
                    <a:srgbClr val="FFFFFF"/>
                  </a:solidFill>
                </p:grpSpPr>
                <p:sp>
                  <p:nvSpPr>
                    <p:cNvPr id="152" name="Graphic 4">
                      <a:extLst>
                        <a:ext uri="{FF2B5EF4-FFF2-40B4-BE49-F238E27FC236}">
                          <a16:creationId xmlns:a16="http://schemas.microsoft.com/office/drawing/2014/main" xmlns="" id="{A3113EE1-773A-4E11-8D0F-5FD37FD92617}"/>
                        </a:ext>
                      </a:extLst>
                    </p:cNvPr>
                    <p:cNvSpPr/>
                    <p:nvPr/>
                  </p:nvSpPr>
                  <p:spPr>
                    <a:xfrm>
                      <a:off x="3736798" y="1498391"/>
                      <a:ext cx="184748" cy="53589"/>
                    </a:xfrm>
                    <a:custGeom>
                      <a:avLst/>
                      <a:gdLst>
                        <a:gd name="connsiteX0" fmla="*/ 0 w 184748"/>
                        <a:gd name="connsiteY0" fmla="*/ 0 h 53589"/>
                        <a:gd name="connsiteX1" fmla="*/ 184749 w 184748"/>
                        <a:gd name="connsiteY1" fmla="*/ 0 h 53589"/>
                        <a:gd name="connsiteX2" fmla="*/ 184749 w 184748"/>
                        <a:gd name="connsiteY2" fmla="*/ 53590 h 53589"/>
                        <a:gd name="connsiteX3" fmla="*/ 0 w 184748"/>
                        <a:gd name="connsiteY3" fmla="*/ 53590 h 53589"/>
                      </a:gdLst>
                      <a:ahLst/>
                      <a:cxnLst>
                        <a:cxn ang="0">
                          <a:pos x="connsiteX0" y="connsiteY0"/>
                        </a:cxn>
                        <a:cxn ang="0">
                          <a:pos x="connsiteX1" y="connsiteY1"/>
                        </a:cxn>
                        <a:cxn ang="0">
                          <a:pos x="connsiteX2" y="connsiteY2"/>
                        </a:cxn>
                        <a:cxn ang="0">
                          <a:pos x="connsiteX3" y="connsiteY3"/>
                        </a:cxn>
                      </a:cxnLst>
                      <a:rect l="l" t="t" r="r" b="b"/>
                      <a:pathLst>
                        <a:path w="184748" h="53589">
                          <a:moveTo>
                            <a:pt x="0" y="0"/>
                          </a:moveTo>
                          <a:lnTo>
                            <a:pt x="184749" y="0"/>
                          </a:lnTo>
                          <a:lnTo>
                            <a:pt x="184749" y="53590"/>
                          </a:lnTo>
                          <a:lnTo>
                            <a:pt x="0" y="53590"/>
                          </a:lnTo>
                          <a:close/>
                        </a:path>
                      </a:pathLst>
                    </a:custGeom>
                    <a:solidFill>
                      <a:srgbClr val="FFFFFF"/>
                    </a:solidFill>
                    <a:ln w="7706" cap="flat">
                      <a:noFill/>
                      <a:prstDash val="solid"/>
                      <a:miter/>
                    </a:ln>
                  </p:spPr>
                  <p:txBody>
                    <a:bodyPr rtlCol="0" anchor="ctr"/>
                    <a:lstStyle/>
                    <a:p>
                      <a:endParaRPr lang="en-US"/>
                    </a:p>
                  </p:txBody>
                </p:sp>
                <p:sp>
                  <p:nvSpPr>
                    <p:cNvPr id="153" name="Graphic 4">
                      <a:extLst>
                        <a:ext uri="{FF2B5EF4-FFF2-40B4-BE49-F238E27FC236}">
                          <a16:creationId xmlns:a16="http://schemas.microsoft.com/office/drawing/2014/main" xmlns="" id="{E1C7E17F-2632-44E0-937C-C81B2C3ECDBD}"/>
                        </a:ext>
                      </a:extLst>
                    </p:cNvPr>
                    <p:cNvSpPr/>
                    <p:nvPr/>
                  </p:nvSpPr>
                  <p:spPr>
                    <a:xfrm>
                      <a:off x="3775968" y="1559228"/>
                      <a:ext cx="17271" cy="17349"/>
                    </a:xfrm>
                    <a:custGeom>
                      <a:avLst/>
                      <a:gdLst>
                        <a:gd name="connsiteX0" fmla="*/ 0 w 17271"/>
                        <a:gd name="connsiteY0" fmla="*/ 0 h 17349"/>
                        <a:gd name="connsiteX1" fmla="*/ 17272 w 17271"/>
                        <a:gd name="connsiteY1" fmla="*/ 0 h 17349"/>
                        <a:gd name="connsiteX2" fmla="*/ 17272 w 17271"/>
                        <a:gd name="connsiteY2" fmla="*/ 17349 h 17349"/>
                        <a:gd name="connsiteX3" fmla="*/ 0 w 17271"/>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271" h="17349">
                          <a:moveTo>
                            <a:pt x="0" y="0"/>
                          </a:moveTo>
                          <a:lnTo>
                            <a:pt x="17272" y="0"/>
                          </a:lnTo>
                          <a:lnTo>
                            <a:pt x="17272" y="17349"/>
                          </a:lnTo>
                          <a:lnTo>
                            <a:pt x="0" y="17349"/>
                          </a:lnTo>
                          <a:close/>
                        </a:path>
                      </a:pathLst>
                    </a:custGeom>
                    <a:solidFill>
                      <a:srgbClr val="FFFFFF"/>
                    </a:solidFill>
                    <a:ln w="7706" cap="flat">
                      <a:noFill/>
                      <a:prstDash val="solid"/>
                      <a:miter/>
                    </a:ln>
                  </p:spPr>
                  <p:txBody>
                    <a:bodyPr rtlCol="0" anchor="ctr"/>
                    <a:lstStyle/>
                    <a:p>
                      <a:endParaRPr lang="en-US"/>
                    </a:p>
                  </p:txBody>
                </p:sp>
                <p:sp>
                  <p:nvSpPr>
                    <p:cNvPr id="154" name="Graphic 4">
                      <a:extLst>
                        <a:ext uri="{FF2B5EF4-FFF2-40B4-BE49-F238E27FC236}">
                          <a16:creationId xmlns:a16="http://schemas.microsoft.com/office/drawing/2014/main" xmlns="" id="{5C50E05A-924C-4690-A664-8FF073FC7937}"/>
                        </a:ext>
                      </a:extLst>
                    </p:cNvPr>
                    <p:cNvSpPr/>
                    <p:nvPr/>
                  </p:nvSpPr>
                  <p:spPr>
                    <a:xfrm>
                      <a:off x="3865027" y="1559228"/>
                      <a:ext cx="17349" cy="17349"/>
                    </a:xfrm>
                    <a:custGeom>
                      <a:avLst/>
                      <a:gdLst>
                        <a:gd name="connsiteX0" fmla="*/ 0 w 17349"/>
                        <a:gd name="connsiteY0" fmla="*/ 0 h 17349"/>
                        <a:gd name="connsiteX1" fmla="*/ 17349 w 17349"/>
                        <a:gd name="connsiteY1" fmla="*/ 0 h 17349"/>
                        <a:gd name="connsiteX2" fmla="*/ 17349 w 17349"/>
                        <a:gd name="connsiteY2" fmla="*/ 17349 h 17349"/>
                        <a:gd name="connsiteX3" fmla="*/ 0 w 17349"/>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349" h="17349">
                          <a:moveTo>
                            <a:pt x="0" y="0"/>
                          </a:moveTo>
                          <a:lnTo>
                            <a:pt x="17349" y="0"/>
                          </a:lnTo>
                          <a:lnTo>
                            <a:pt x="17349" y="17349"/>
                          </a:lnTo>
                          <a:lnTo>
                            <a:pt x="0" y="17349"/>
                          </a:lnTo>
                          <a:close/>
                        </a:path>
                      </a:pathLst>
                    </a:custGeom>
                    <a:solidFill>
                      <a:srgbClr val="FFFFFF"/>
                    </a:solidFill>
                    <a:ln w="7706" cap="flat">
                      <a:noFill/>
                      <a:prstDash val="solid"/>
                      <a:miter/>
                    </a:ln>
                  </p:spPr>
                  <p:txBody>
                    <a:bodyPr rtlCol="0" anchor="ctr"/>
                    <a:lstStyle/>
                    <a:p>
                      <a:endParaRPr lang="en-US"/>
                    </a:p>
                  </p:txBody>
                </p:sp>
                <p:sp>
                  <p:nvSpPr>
                    <p:cNvPr id="155" name="Graphic 4">
                      <a:extLst>
                        <a:ext uri="{FF2B5EF4-FFF2-40B4-BE49-F238E27FC236}">
                          <a16:creationId xmlns:a16="http://schemas.microsoft.com/office/drawing/2014/main" xmlns="" id="{87C660E9-46B9-43F9-8432-17A5AC1D6C4A}"/>
                        </a:ext>
                      </a:extLst>
                    </p:cNvPr>
                    <p:cNvSpPr/>
                    <p:nvPr/>
                  </p:nvSpPr>
                  <p:spPr>
                    <a:xfrm>
                      <a:off x="3805423" y="1469707"/>
                      <a:ext cx="47420" cy="23749"/>
                    </a:xfrm>
                    <a:custGeom>
                      <a:avLst/>
                      <a:gdLst>
                        <a:gd name="connsiteX0" fmla="*/ 23749 w 47420"/>
                        <a:gd name="connsiteY0" fmla="*/ 0 h 23749"/>
                        <a:gd name="connsiteX1" fmla="*/ 47421 w 47420"/>
                        <a:gd name="connsiteY1" fmla="*/ 23749 h 23749"/>
                        <a:gd name="connsiteX2" fmla="*/ 40635 w 47420"/>
                        <a:gd name="connsiteY2" fmla="*/ 23749 h 23749"/>
                        <a:gd name="connsiteX3" fmla="*/ 23749 w 47420"/>
                        <a:gd name="connsiteY3" fmla="*/ 6785 h 23749"/>
                        <a:gd name="connsiteX4" fmla="*/ 6785 w 47420"/>
                        <a:gd name="connsiteY4" fmla="*/ 23749 h 23749"/>
                        <a:gd name="connsiteX5" fmla="*/ 0 w 47420"/>
                        <a:gd name="connsiteY5" fmla="*/ 23749 h 23749"/>
                        <a:gd name="connsiteX6" fmla="*/ 23749 w 47420"/>
                        <a:gd name="connsiteY6" fmla="*/ 0 h 2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20" h="23749">
                          <a:moveTo>
                            <a:pt x="23749" y="0"/>
                          </a:moveTo>
                          <a:cubicBezTo>
                            <a:pt x="36780" y="0"/>
                            <a:pt x="47421" y="10564"/>
                            <a:pt x="47421" y="23749"/>
                          </a:cubicBezTo>
                          <a:lnTo>
                            <a:pt x="40635" y="23749"/>
                          </a:lnTo>
                          <a:cubicBezTo>
                            <a:pt x="40635" y="14342"/>
                            <a:pt x="33079" y="6785"/>
                            <a:pt x="23749" y="6785"/>
                          </a:cubicBezTo>
                          <a:cubicBezTo>
                            <a:pt x="14419" y="6785"/>
                            <a:pt x="6785" y="14342"/>
                            <a:pt x="6785" y="23749"/>
                          </a:cubicBezTo>
                          <a:lnTo>
                            <a:pt x="0" y="23749"/>
                          </a:lnTo>
                          <a:cubicBezTo>
                            <a:pt x="0" y="10641"/>
                            <a:pt x="10641" y="0"/>
                            <a:pt x="23749" y="0"/>
                          </a:cubicBezTo>
                          <a:close/>
                        </a:path>
                      </a:pathLst>
                    </a:custGeom>
                    <a:solidFill>
                      <a:srgbClr val="FFFFFF"/>
                    </a:solidFill>
                    <a:ln w="7706" cap="flat">
                      <a:noFill/>
                      <a:prstDash val="solid"/>
                      <a:miter/>
                    </a:ln>
                  </p:spPr>
                  <p:txBody>
                    <a:bodyPr rtlCol="0" anchor="ctr"/>
                    <a:lstStyle/>
                    <a:p>
                      <a:endParaRPr lang="en-US"/>
                    </a:p>
                  </p:txBody>
                </p:sp>
                <p:sp>
                  <p:nvSpPr>
                    <p:cNvPr id="156" name="Graphic 4">
                      <a:extLst>
                        <a:ext uri="{FF2B5EF4-FFF2-40B4-BE49-F238E27FC236}">
                          <a16:creationId xmlns:a16="http://schemas.microsoft.com/office/drawing/2014/main" xmlns="" id="{1890FFA8-8920-47AB-9FE4-BE991FB1B7B5}"/>
                        </a:ext>
                      </a:extLst>
                    </p:cNvPr>
                    <p:cNvSpPr/>
                    <p:nvPr/>
                  </p:nvSpPr>
                  <p:spPr>
                    <a:xfrm>
                      <a:off x="3736798" y="1562390"/>
                      <a:ext cx="184748" cy="92065"/>
                    </a:xfrm>
                    <a:custGeom>
                      <a:avLst/>
                      <a:gdLst>
                        <a:gd name="connsiteX0" fmla="*/ 31845 w 184748"/>
                        <a:gd name="connsiteY0" fmla="*/ 0 h 92065"/>
                        <a:gd name="connsiteX1" fmla="*/ 31845 w 184748"/>
                        <a:gd name="connsiteY1" fmla="*/ 21513 h 92065"/>
                        <a:gd name="connsiteX2" fmla="*/ 63691 w 184748"/>
                        <a:gd name="connsiteY2" fmla="*/ 21513 h 92065"/>
                        <a:gd name="connsiteX3" fmla="*/ 63691 w 184748"/>
                        <a:gd name="connsiteY3" fmla="*/ 0 h 92065"/>
                        <a:gd name="connsiteX4" fmla="*/ 120904 w 184748"/>
                        <a:gd name="connsiteY4" fmla="*/ 0 h 92065"/>
                        <a:gd name="connsiteX5" fmla="*/ 120904 w 184748"/>
                        <a:gd name="connsiteY5" fmla="*/ 21513 h 92065"/>
                        <a:gd name="connsiteX6" fmla="*/ 152826 w 184748"/>
                        <a:gd name="connsiteY6" fmla="*/ 21513 h 92065"/>
                        <a:gd name="connsiteX7" fmla="*/ 152826 w 184748"/>
                        <a:gd name="connsiteY7" fmla="*/ 0 h 92065"/>
                        <a:gd name="connsiteX8" fmla="*/ 184749 w 184748"/>
                        <a:gd name="connsiteY8" fmla="*/ 0 h 92065"/>
                        <a:gd name="connsiteX9" fmla="*/ 184749 w 184748"/>
                        <a:gd name="connsiteY9" fmla="*/ 92066 h 92065"/>
                        <a:gd name="connsiteX10" fmla="*/ 0 w 184748"/>
                        <a:gd name="connsiteY10" fmla="*/ 92066 h 92065"/>
                        <a:gd name="connsiteX11" fmla="*/ 0 w 184748"/>
                        <a:gd name="connsiteY11" fmla="*/ 0 h 9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48" h="92065">
                          <a:moveTo>
                            <a:pt x="31845" y="0"/>
                          </a:moveTo>
                          <a:lnTo>
                            <a:pt x="31845" y="21513"/>
                          </a:lnTo>
                          <a:lnTo>
                            <a:pt x="63691" y="21513"/>
                          </a:lnTo>
                          <a:lnTo>
                            <a:pt x="63691" y="0"/>
                          </a:lnTo>
                          <a:lnTo>
                            <a:pt x="120904" y="0"/>
                          </a:lnTo>
                          <a:lnTo>
                            <a:pt x="120904" y="21513"/>
                          </a:lnTo>
                          <a:lnTo>
                            <a:pt x="152826" y="21513"/>
                          </a:lnTo>
                          <a:lnTo>
                            <a:pt x="152826" y="0"/>
                          </a:lnTo>
                          <a:lnTo>
                            <a:pt x="184749" y="0"/>
                          </a:lnTo>
                          <a:lnTo>
                            <a:pt x="184749" y="92066"/>
                          </a:lnTo>
                          <a:lnTo>
                            <a:pt x="0" y="92066"/>
                          </a:lnTo>
                          <a:lnTo>
                            <a:pt x="0" y="0"/>
                          </a:lnTo>
                          <a:close/>
                        </a:path>
                      </a:pathLst>
                    </a:custGeom>
                    <a:solidFill>
                      <a:srgbClr val="FFFFFF"/>
                    </a:solidFill>
                    <a:ln w="7706" cap="flat">
                      <a:noFill/>
                      <a:prstDash val="solid"/>
                      <a:miter/>
                    </a:ln>
                  </p:spPr>
                  <p:txBody>
                    <a:bodyPr rtlCol="0" anchor="ctr"/>
                    <a:lstStyle/>
                    <a:p>
                      <a:endParaRPr lang="en-US"/>
                    </a:p>
                  </p:txBody>
                </p:sp>
              </p:grpSp>
            </p:grpSp>
            <p:grpSp>
              <p:nvGrpSpPr>
                <p:cNvPr id="12" name="Graphic 4">
                  <a:extLst>
                    <a:ext uri="{FF2B5EF4-FFF2-40B4-BE49-F238E27FC236}">
                      <a16:creationId xmlns:a16="http://schemas.microsoft.com/office/drawing/2014/main" xmlns="" id="{76D0C599-A47A-492F-96E4-24A214A0AB9F}"/>
                    </a:ext>
                  </a:extLst>
                </p:cNvPr>
                <p:cNvGrpSpPr/>
                <p:nvPr/>
              </p:nvGrpSpPr>
              <p:grpSpPr>
                <a:xfrm>
                  <a:off x="6440868" y="4282113"/>
                  <a:ext cx="1852576" cy="1857819"/>
                  <a:chOff x="6440868" y="4282113"/>
                  <a:chExt cx="1852576" cy="1857819"/>
                </a:xfrm>
              </p:grpSpPr>
              <p:sp>
                <p:nvSpPr>
                  <p:cNvPr id="112" name="Graphic 4">
                    <a:extLst>
                      <a:ext uri="{FF2B5EF4-FFF2-40B4-BE49-F238E27FC236}">
                        <a16:creationId xmlns:a16="http://schemas.microsoft.com/office/drawing/2014/main" xmlns="" id="{EF6620F5-1203-49E7-A0D1-22006E9BA808}"/>
                      </a:ext>
                    </a:extLst>
                  </p:cNvPr>
                  <p:cNvSpPr/>
                  <p:nvPr/>
                </p:nvSpPr>
                <p:spPr>
                  <a:xfrm>
                    <a:off x="6440868" y="4282113"/>
                    <a:ext cx="1852576" cy="1857819"/>
                  </a:xfrm>
                  <a:custGeom>
                    <a:avLst/>
                    <a:gdLst>
                      <a:gd name="connsiteX0" fmla="*/ 487780 w 1852576"/>
                      <a:gd name="connsiteY0" fmla="*/ 1857820 h 1857819"/>
                      <a:gd name="connsiteX1" fmla="*/ 0 w 1852576"/>
                      <a:gd name="connsiteY1" fmla="*/ 517389 h 1857819"/>
                      <a:gd name="connsiteX2" fmla="*/ 617012 w 1852576"/>
                      <a:gd name="connsiteY2" fmla="*/ 0 h 1857819"/>
                      <a:gd name="connsiteX3" fmla="*/ 1852576 w 1852576"/>
                      <a:gd name="connsiteY3" fmla="*/ 713318 h 1857819"/>
                      <a:gd name="connsiteX4" fmla="*/ 487780 w 1852576"/>
                      <a:gd name="connsiteY4" fmla="*/ 1857820 h 1857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2576" h="1857819">
                        <a:moveTo>
                          <a:pt x="487780" y="1857820"/>
                        </a:moveTo>
                        <a:lnTo>
                          <a:pt x="0" y="517389"/>
                        </a:lnTo>
                        <a:cubicBezTo>
                          <a:pt x="246743" y="404735"/>
                          <a:pt x="461255" y="226541"/>
                          <a:pt x="617012" y="0"/>
                        </a:cubicBezTo>
                        <a:lnTo>
                          <a:pt x="1852576" y="713318"/>
                        </a:lnTo>
                        <a:cubicBezTo>
                          <a:pt x="1525334" y="1230630"/>
                          <a:pt x="1044879" y="1628657"/>
                          <a:pt x="487780" y="1857820"/>
                        </a:cubicBezTo>
                        <a:close/>
                      </a:path>
                    </a:pathLst>
                  </a:custGeom>
                  <a:solidFill>
                    <a:srgbClr val="4C9DA5"/>
                  </a:solidFill>
                  <a:ln w="7706" cap="flat">
                    <a:noFill/>
                    <a:prstDash val="solid"/>
                    <a:miter/>
                  </a:ln>
                </p:spPr>
                <p:txBody>
                  <a:bodyPr rtlCol="0" anchor="ctr"/>
                  <a:lstStyle/>
                  <a:p>
                    <a:endParaRPr lang="en-US"/>
                  </a:p>
                </p:txBody>
              </p:sp>
              <p:grpSp>
                <p:nvGrpSpPr>
                  <p:cNvPr id="113" name="Graphic 4">
                    <a:extLst>
                      <a:ext uri="{FF2B5EF4-FFF2-40B4-BE49-F238E27FC236}">
                        <a16:creationId xmlns:a16="http://schemas.microsoft.com/office/drawing/2014/main" xmlns="" id="{9C3CBE9E-B617-4FBD-8725-3AC27842139B}"/>
                      </a:ext>
                    </a:extLst>
                  </p:cNvPr>
                  <p:cNvGrpSpPr/>
                  <p:nvPr/>
                </p:nvGrpSpPr>
                <p:grpSpPr>
                  <a:xfrm>
                    <a:off x="6676662" y="4928116"/>
                    <a:ext cx="1322618" cy="442440"/>
                    <a:chOff x="6676662" y="4928116"/>
                    <a:chExt cx="1322618" cy="442440"/>
                  </a:xfrm>
                  <a:solidFill>
                    <a:srgbClr val="FFFFFF"/>
                  </a:solidFill>
                </p:grpSpPr>
                <p:sp>
                  <p:nvSpPr>
                    <p:cNvPr id="121" name="Graphic 4">
                      <a:extLst>
                        <a:ext uri="{FF2B5EF4-FFF2-40B4-BE49-F238E27FC236}">
                          <a16:creationId xmlns:a16="http://schemas.microsoft.com/office/drawing/2014/main" xmlns="" id="{37A85773-3AE4-41F9-B044-9D5F33261BD6}"/>
                        </a:ext>
                      </a:extLst>
                    </p:cNvPr>
                    <p:cNvSpPr/>
                    <p:nvPr/>
                  </p:nvSpPr>
                  <p:spPr>
                    <a:xfrm>
                      <a:off x="6865420" y="4929813"/>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22" name="Graphic 4">
                      <a:extLst>
                        <a:ext uri="{FF2B5EF4-FFF2-40B4-BE49-F238E27FC236}">
                          <a16:creationId xmlns:a16="http://schemas.microsoft.com/office/drawing/2014/main" xmlns="" id="{8A1C3E0A-F201-4C76-83AD-132BF4917C22}"/>
                        </a:ext>
                      </a:extLst>
                    </p:cNvPr>
                    <p:cNvSpPr/>
                    <p:nvPr/>
                  </p:nvSpPr>
                  <p:spPr>
                    <a:xfrm>
                      <a:off x="6931270" y="49293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3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01"/>
                          </a:moveTo>
                          <a:lnTo>
                            <a:pt x="54669" y="30380"/>
                          </a:lnTo>
                          <a:cubicBezTo>
                            <a:pt x="52973" y="25985"/>
                            <a:pt x="51276" y="20587"/>
                            <a:pt x="49503" y="14265"/>
                          </a:cubicBezTo>
                          <a:cubicBezTo>
                            <a:pt x="48346" y="19122"/>
                            <a:pt x="46804" y="24520"/>
                            <a:pt x="44723"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23" name="Graphic 4">
                      <a:extLst>
                        <a:ext uri="{FF2B5EF4-FFF2-40B4-BE49-F238E27FC236}">
                          <a16:creationId xmlns:a16="http://schemas.microsoft.com/office/drawing/2014/main" xmlns="" id="{A0461994-F67F-4F50-B03B-8BB64853F783}"/>
                        </a:ext>
                      </a:extLst>
                    </p:cNvPr>
                    <p:cNvSpPr/>
                    <p:nvPr/>
                  </p:nvSpPr>
                  <p:spPr>
                    <a:xfrm>
                      <a:off x="7045851" y="4929813"/>
                      <a:ext cx="87285" cy="111805"/>
                    </a:xfrm>
                    <a:custGeom>
                      <a:avLst/>
                      <a:gdLst>
                        <a:gd name="connsiteX0" fmla="*/ 87285 w 87285"/>
                        <a:gd name="connsiteY0" fmla="*/ 111805 h 111805"/>
                        <a:gd name="connsiteX1" fmla="*/ 72480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1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0"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1"/>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24" name="Graphic 4">
                      <a:extLst>
                        <a:ext uri="{FF2B5EF4-FFF2-40B4-BE49-F238E27FC236}">
                          <a16:creationId xmlns:a16="http://schemas.microsoft.com/office/drawing/2014/main" xmlns="" id="{A17F6617-8065-420B-B817-B11F835DD12B}"/>
                        </a:ext>
                      </a:extLst>
                    </p:cNvPr>
                    <p:cNvSpPr/>
                    <p:nvPr/>
                  </p:nvSpPr>
                  <p:spPr>
                    <a:xfrm>
                      <a:off x="7158042" y="4928194"/>
                      <a:ext cx="92991" cy="114967"/>
                    </a:xfrm>
                    <a:custGeom>
                      <a:avLst/>
                      <a:gdLst>
                        <a:gd name="connsiteX0" fmla="*/ 54977 w 92991"/>
                        <a:gd name="connsiteY0" fmla="*/ 54823 h 114967"/>
                        <a:gd name="connsiteX1" fmla="*/ 92991 w 92991"/>
                        <a:gd name="connsiteY1" fmla="*/ 54823 h 114967"/>
                        <a:gd name="connsiteX2" fmla="*/ 92991 w 92991"/>
                        <a:gd name="connsiteY2" fmla="*/ 109184 h 114967"/>
                        <a:gd name="connsiteX3" fmla="*/ 74948 w 92991"/>
                        <a:gd name="connsiteY3" fmla="*/ 113502 h 114967"/>
                        <a:gd name="connsiteX4" fmla="*/ 53666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1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3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3"/>
                          </a:moveTo>
                          <a:lnTo>
                            <a:pt x="92991" y="54823"/>
                          </a:lnTo>
                          <a:lnTo>
                            <a:pt x="92991" y="109184"/>
                          </a:lnTo>
                          <a:cubicBezTo>
                            <a:pt x="87054" y="111112"/>
                            <a:pt x="81040" y="112500"/>
                            <a:pt x="74948" y="113502"/>
                          </a:cubicBezTo>
                          <a:cubicBezTo>
                            <a:pt x="68857" y="114504"/>
                            <a:pt x="61763" y="114967"/>
                            <a:pt x="53666"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2" y="6940"/>
                          </a:cubicBezTo>
                          <a:cubicBezTo>
                            <a:pt x="35932" y="2313"/>
                            <a:pt x="46187" y="0"/>
                            <a:pt x="57985" y="0"/>
                          </a:cubicBezTo>
                          <a:cubicBezTo>
                            <a:pt x="69936" y="0"/>
                            <a:pt x="81040" y="2236"/>
                            <a:pt x="91295" y="6554"/>
                          </a:cubicBezTo>
                          <a:lnTo>
                            <a:pt x="86283" y="18043"/>
                          </a:lnTo>
                          <a:cubicBezTo>
                            <a:pt x="76182" y="13725"/>
                            <a:pt x="66466" y="11643"/>
                            <a:pt x="57136" y="11643"/>
                          </a:cubicBezTo>
                          <a:cubicBezTo>
                            <a:pt x="43489" y="11643"/>
                            <a:pt x="32925" y="15730"/>
                            <a:pt x="25214" y="23826"/>
                          </a:cubicBezTo>
                          <a:cubicBezTo>
                            <a:pt x="17580" y="31922"/>
                            <a:pt x="13725" y="43180"/>
                            <a:pt x="13725" y="57522"/>
                          </a:cubicBezTo>
                          <a:cubicBezTo>
                            <a:pt x="13725" y="72635"/>
                            <a:pt x="17426" y="84047"/>
                            <a:pt x="24751" y="91835"/>
                          </a:cubicBezTo>
                          <a:cubicBezTo>
                            <a:pt x="32154" y="99622"/>
                            <a:pt x="42949" y="103555"/>
                            <a:pt x="57213" y="103555"/>
                          </a:cubicBezTo>
                          <a:cubicBezTo>
                            <a:pt x="64924" y="103555"/>
                            <a:pt x="72558" y="102630"/>
                            <a:pt x="79960" y="100856"/>
                          </a:cubicBezTo>
                          <a:lnTo>
                            <a:pt x="79960" y="66466"/>
                          </a:lnTo>
                          <a:lnTo>
                            <a:pt x="54977" y="66466"/>
                          </a:lnTo>
                          <a:lnTo>
                            <a:pt x="54977" y="54823"/>
                          </a:lnTo>
                          <a:close/>
                        </a:path>
                      </a:pathLst>
                    </a:custGeom>
                    <a:solidFill>
                      <a:srgbClr val="FFFFFF"/>
                    </a:solidFill>
                    <a:ln w="7706" cap="flat">
                      <a:noFill/>
                      <a:prstDash val="solid"/>
                      <a:miter/>
                    </a:ln>
                  </p:spPr>
                  <p:txBody>
                    <a:bodyPr rtlCol="0" anchor="ctr"/>
                    <a:lstStyle/>
                    <a:p>
                      <a:endParaRPr lang="en-US"/>
                    </a:p>
                  </p:txBody>
                </p:sp>
                <p:sp>
                  <p:nvSpPr>
                    <p:cNvPr id="125" name="Graphic 4">
                      <a:extLst>
                        <a:ext uri="{FF2B5EF4-FFF2-40B4-BE49-F238E27FC236}">
                          <a16:creationId xmlns:a16="http://schemas.microsoft.com/office/drawing/2014/main" xmlns="" id="{096AB12C-FEDA-458F-BDB1-A8361CDC7F18}"/>
                        </a:ext>
                      </a:extLst>
                    </p:cNvPr>
                    <p:cNvSpPr/>
                    <p:nvPr/>
                  </p:nvSpPr>
                  <p:spPr>
                    <a:xfrm>
                      <a:off x="7276710" y="4929813"/>
                      <a:ext cx="85588" cy="113347"/>
                    </a:xfrm>
                    <a:custGeom>
                      <a:avLst/>
                      <a:gdLst>
                        <a:gd name="connsiteX0" fmla="*/ 85589 w 85588"/>
                        <a:gd name="connsiteY0" fmla="*/ 0 h 113347"/>
                        <a:gd name="connsiteX1" fmla="*/ 85589 w 85588"/>
                        <a:gd name="connsiteY1" fmla="*/ 72327 h 113347"/>
                        <a:gd name="connsiteX2" fmla="*/ 74023 w 85588"/>
                        <a:gd name="connsiteY2" fmla="*/ 102398 h 113347"/>
                        <a:gd name="connsiteX3" fmla="*/ 42255 w 85588"/>
                        <a:gd name="connsiteY3" fmla="*/ 113348 h 113347"/>
                        <a:gd name="connsiteX4" fmla="*/ 11026 w 85588"/>
                        <a:gd name="connsiteY4" fmla="*/ 102321 h 113347"/>
                        <a:gd name="connsiteX5" fmla="*/ 0 w 85588"/>
                        <a:gd name="connsiteY5" fmla="*/ 72018 h 113347"/>
                        <a:gd name="connsiteX6" fmla="*/ 0 w 85588"/>
                        <a:gd name="connsiteY6" fmla="*/ 0 h 113347"/>
                        <a:gd name="connsiteX7" fmla="*/ 13031 w 85588"/>
                        <a:gd name="connsiteY7" fmla="*/ 0 h 113347"/>
                        <a:gd name="connsiteX8" fmla="*/ 13031 w 85588"/>
                        <a:gd name="connsiteY8" fmla="*/ 72943 h 113347"/>
                        <a:gd name="connsiteX9" fmla="*/ 20665 w 85588"/>
                        <a:gd name="connsiteY9" fmla="*/ 94456 h 113347"/>
                        <a:gd name="connsiteX10" fmla="*/ 43180 w 85588"/>
                        <a:gd name="connsiteY10" fmla="*/ 101935 h 113347"/>
                        <a:gd name="connsiteX11" fmla="*/ 65001 w 85588"/>
                        <a:gd name="connsiteY11" fmla="*/ 94379 h 113347"/>
                        <a:gd name="connsiteX12" fmla="*/ 72635 w 85588"/>
                        <a:gd name="connsiteY12" fmla="*/ 72789 h 113347"/>
                        <a:gd name="connsiteX13" fmla="*/ 72635 w 85588"/>
                        <a:gd name="connsiteY13" fmla="*/ 0 h 113347"/>
                        <a:gd name="connsiteX14" fmla="*/ 85589 w 85588"/>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8" h="113347">
                          <a:moveTo>
                            <a:pt x="85589" y="0"/>
                          </a:moveTo>
                          <a:lnTo>
                            <a:pt x="85589" y="72327"/>
                          </a:lnTo>
                          <a:cubicBezTo>
                            <a:pt x="85589" y="85049"/>
                            <a:pt x="81733" y="95073"/>
                            <a:pt x="74023" y="102398"/>
                          </a:cubicBezTo>
                          <a:cubicBezTo>
                            <a:pt x="66312" y="109723"/>
                            <a:pt x="55748" y="113348"/>
                            <a:pt x="42255" y="113348"/>
                          </a:cubicBezTo>
                          <a:cubicBezTo>
                            <a:pt x="28761" y="113348"/>
                            <a:pt x="18352" y="109646"/>
                            <a:pt x="11026" y="102321"/>
                          </a:cubicBezTo>
                          <a:cubicBezTo>
                            <a:pt x="3624" y="94996"/>
                            <a:pt x="0" y="84895"/>
                            <a:pt x="0" y="72018"/>
                          </a:cubicBezTo>
                          <a:lnTo>
                            <a:pt x="0" y="0"/>
                          </a:lnTo>
                          <a:lnTo>
                            <a:pt x="13031" y="0"/>
                          </a:lnTo>
                          <a:lnTo>
                            <a:pt x="13031" y="72943"/>
                          </a:lnTo>
                          <a:cubicBezTo>
                            <a:pt x="13031" y="82273"/>
                            <a:pt x="15575" y="89444"/>
                            <a:pt x="20665" y="94456"/>
                          </a:cubicBezTo>
                          <a:cubicBezTo>
                            <a:pt x="25754" y="99468"/>
                            <a:pt x="33233" y="101935"/>
                            <a:pt x="43180" y="101935"/>
                          </a:cubicBezTo>
                          <a:cubicBezTo>
                            <a:pt x="52587" y="101935"/>
                            <a:pt x="59912" y="99391"/>
                            <a:pt x="65001" y="94379"/>
                          </a:cubicBezTo>
                          <a:cubicBezTo>
                            <a:pt x="70090" y="89367"/>
                            <a:pt x="72635" y="82119"/>
                            <a:pt x="72635" y="72789"/>
                          </a:cubicBezTo>
                          <a:lnTo>
                            <a:pt x="72635" y="0"/>
                          </a:lnTo>
                          <a:lnTo>
                            <a:pt x="85589" y="0"/>
                          </a:lnTo>
                          <a:close/>
                        </a:path>
                      </a:pathLst>
                    </a:custGeom>
                    <a:solidFill>
                      <a:srgbClr val="FFFFFF"/>
                    </a:solidFill>
                    <a:ln w="7706" cap="flat">
                      <a:noFill/>
                      <a:prstDash val="solid"/>
                      <a:miter/>
                    </a:ln>
                  </p:spPr>
                  <p:txBody>
                    <a:bodyPr rtlCol="0" anchor="ctr"/>
                    <a:lstStyle/>
                    <a:p>
                      <a:endParaRPr lang="en-US"/>
                    </a:p>
                  </p:txBody>
                </p:sp>
                <p:sp>
                  <p:nvSpPr>
                    <p:cNvPr id="126" name="Graphic 4">
                      <a:extLst>
                        <a:ext uri="{FF2B5EF4-FFF2-40B4-BE49-F238E27FC236}">
                          <a16:creationId xmlns:a16="http://schemas.microsoft.com/office/drawing/2014/main" xmlns="" id="{07DEB353-286C-4AB9-86AF-36E81600A0A8}"/>
                        </a:ext>
                      </a:extLst>
                    </p:cNvPr>
                    <p:cNvSpPr/>
                    <p:nvPr/>
                  </p:nvSpPr>
                  <p:spPr>
                    <a:xfrm>
                      <a:off x="7376487" y="49293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1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1" y="0"/>
                          </a:lnTo>
                          <a:lnTo>
                            <a:pt x="99082" y="112268"/>
                          </a:lnTo>
                          <a:lnTo>
                            <a:pt x="85666" y="112268"/>
                          </a:lnTo>
                          <a:close/>
                          <a:moveTo>
                            <a:pt x="67700" y="65001"/>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27" name="Graphic 4">
                      <a:extLst>
                        <a:ext uri="{FF2B5EF4-FFF2-40B4-BE49-F238E27FC236}">
                          <a16:creationId xmlns:a16="http://schemas.microsoft.com/office/drawing/2014/main" xmlns="" id="{0CCF3E4E-0D36-4A7A-AD41-777EEB3F773C}"/>
                        </a:ext>
                      </a:extLst>
                    </p:cNvPr>
                    <p:cNvSpPr/>
                    <p:nvPr/>
                  </p:nvSpPr>
                  <p:spPr>
                    <a:xfrm>
                      <a:off x="7485207" y="4928194"/>
                      <a:ext cx="92991" cy="114967"/>
                    </a:xfrm>
                    <a:custGeom>
                      <a:avLst/>
                      <a:gdLst>
                        <a:gd name="connsiteX0" fmla="*/ 54977 w 92991"/>
                        <a:gd name="connsiteY0" fmla="*/ 54823 h 114967"/>
                        <a:gd name="connsiteX1" fmla="*/ 92991 w 92991"/>
                        <a:gd name="connsiteY1" fmla="*/ 54823 h 114967"/>
                        <a:gd name="connsiteX2" fmla="*/ 92991 w 92991"/>
                        <a:gd name="connsiteY2" fmla="*/ 109184 h 114967"/>
                        <a:gd name="connsiteX3" fmla="*/ 74948 w 92991"/>
                        <a:gd name="connsiteY3" fmla="*/ 113502 h 114967"/>
                        <a:gd name="connsiteX4" fmla="*/ 53667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2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3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3"/>
                          </a:moveTo>
                          <a:lnTo>
                            <a:pt x="92991" y="54823"/>
                          </a:lnTo>
                          <a:lnTo>
                            <a:pt x="92991" y="109184"/>
                          </a:lnTo>
                          <a:cubicBezTo>
                            <a:pt x="87054" y="111112"/>
                            <a:pt x="81040" y="112500"/>
                            <a:pt x="74948" y="113502"/>
                          </a:cubicBezTo>
                          <a:cubicBezTo>
                            <a:pt x="68857" y="114504"/>
                            <a:pt x="61763" y="114967"/>
                            <a:pt x="53667"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2" y="6940"/>
                          </a:cubicBezTo>
                          <a:cubicBezTo>
                            <a:pt x="35932" y="2313"/>
                            <a:pt x="46187" y="0"/>
                            <a:pt x="57985" y="0"/>
                          </a:cubicBezTo>
                          <a:cubicBezTo>
                            <a:pt x="69936" y="0"/>
                            <a:pt x="81040" y="2236"/>
                            <a:pt x="91295" y="6554"/>
                          </a:cubicBezTo>
                          <a:lnTo>
                            <a:pt x="86283" y="18043"/>
                          </a:lnTo>
                          <a:cubicBezTo>
                            <a:pt x="76182" y="13725"/>
                            <a:pt x="66466" y="11643"/>
                            <a:pt x="57136" y="11643"/>
                          </a:cubicBezTo>
                          <a:cubicBezTo>
                            <a:pt x="43489" y="11643"/>
                            <a:pt x="32925" y="15730"/>
                            <a:pt x="25214" y="23826"/>
                          </a:cubicBezTo>
                          <a:cubicBezTo>
                            <a:pt x="17580" y="31922"/>
                            <a:pt x="13725" y="43180"/>
                            <a:pt x="13725" y="57522"/>
                          </a:cubicBezTo>
                          <a:cubicBezTo>
                            <a:pt x="13725" y="72635"/>
                            <a:pt x="17426" y="84047"/>
                            <a:pt x="24752" y="91835"/>
                          </a:cubicBezTo>
                          <a:cubicBezTo>
                            <a:pt x="32154" y="99622"/>
                            <a:pt x="42949" y="103555"/>
                            <a:pt x="57213" y="103555"/>
                          </a:cubicBezTo>
                          <a:cubicBezTo>
                            <a:pt x="64924" y="103555"/>
                            <a:pt x="72558" y="102630"/>
                            <a:pt x="79960" y="100856"/>
                          </a:cubicBezTo>
                          <a:lnTo>
                            <a:pt x="79960" y="66466"/>
                          </a:lnTo>
                          <a:lnTo>
                            <a:pt x="54977" y="66466"/>
                          </a:lnTo>
                          <a:lnTo>
                            <a:pt x="54977" y="54823"/>
                          </a:lnTo>
                          <a:close/>
                        </a:path>
                      </a:pathLst>
                    </a:custGeom>
                    <a:solidFill>
                      <a:srgbClr val="FFFFFF"/>
                    </a:solidFill>
                    <a:ln w="7706" cap="flat">
                      <a:noFill/>
                      <a:prstDash val="solid"/>
                      <a:miter/>
                    </a:ln>
                  </p:spPr>
                  <p:txBody>
                    <a:bodyPr rtlCol="0" anchor="ctr"/>
                    <a:lstStyle/>
                    <a:p>
                      <a:endParaRPr lang="en-US"/>
                    </a:p>
                  </p:txBody>
                </p:sp>
                <p:sp>
                  <p:nvSpPr>
                    <p:cNvPr id="128" name="Graphic 4">
                      <a:extLst>
                        <a:ext uri="{FF2B5EF4-FFF2-40B4-BE49-F238E27FC236}">
                          <a16:creationId xmlns:a16="http://schemas.microsoft.com/office/drawing/2014/main" xmlns="" id="{BB422C61-81F2-475E-A442-8273A312C3F2}"/>
                        </a:ext>
                      </a:extLst>
                    </p:cNvPr>
                    <p:cNvSpPr/>
                    <p:nvPr/>
                  </p:nvSpPr>
                  <p:spPr>
                    <a:xfrm>
                      <a:off x="7605032" y="4929813"/>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sp>
                  <p:nvSpPr>
                    <p:cNvPr id="129" name="Graphic 4">
                      <a:extLst>
                        <a:ext uri="{FF2B5EF4-FFF2-40B4-BE49-F238E27FC236}">
                          <a16:creationId xmlns:a16="http://schemas.microsoft.com/office/drawing/2014/main" xmlns="" id="{EF82D93D-81FE-4974-BCFF-0C04530500E5}"/>
                        </a:ext>
                      </a:extLst>
                    </p:cNvPr>
                    <p:cNvSpPr/>
                    <p:nvPr/>
                  </p:nvSpPr>
                  <p:spPr>
                    <a:xfrm>
                      <a:off x="7726090" y="4928116"/>
                      <a:ext cx="105482" cy="115198"/>
                    </a:xfrm>
                    <a:custGeom>
                      <a:avLst/>
                      <a:gdLst>
                        <a:gd name="connsiteX0" fmla="*/ 0 w 105482"/>
                        <a:gd name="connsiteY0" fmla="*/ 84510 h 115198"/>
                        <a:gd name="connsiteX1" fmla="*/ 5320 w 105482"/>
                        <a:gd name="connsiteY1" fmla="*/ 66929 h 115198"/>
                        <a:gd name="connsiteX2" fmla="*/ 24366 w 105482"/>
                        <a:gd name="connsiteY2" fmla="*/ 51508 h 115198"/>
                        <a:gd name="connsiteX3" fmla="*/ 15499 w 105482"/>
                        <a:gd name="connsiteY3" fmla="*/ 40481 h 115198"/>
                        <a:gd name="connsiteX4" fmla="*/ 11798 w 105482"/>
                        <a:gd name="connsiteY4" fmla="*/ 32693 h 115198"/>
                        <a:gd name="connsiteX5" fmla="*/ 10410 w 105482"/>
                        <a:gd name="connsiteY5" fmla="*/ 24289 h 115198"/>
                        <a:gd name="connsiteX6" fmla="*/ 17889 w 105482"/>
                        <a:gd name="connsiteY6" fmla="*/ 6400 h 115198"/>
                        <a:gd name="connsiteX7" fmla="*/ 38785 w 105482"/>
                        <a:gd name="connsiteY7" fmla="*/ 0 h 115198"/>
                        <a:gd name="connsiteX8" fmla="*/ 58293 w 105482"/>
                        <a:gd name="connsiteY8" fmla="*/ 6400 h 115198"/>
                        <a:gd name="connsiteX9" fmla="*/ 65387 w 105482"/>
                        <a:gd name="connsiteY9" fmla="*/ 24212 h 115198"/>
                        <a:gd name="connsiteX10" fmla="*/ 60221 w 105482"/>
                        <a:gd name="connsiteY10" fmla="*/ 39325 h 115198"/>
                        <a:gd name="connsiteX11" fmla="*/ 43026 w 105482"/>
                        <a:gd name="connsiteY11" fmla="*/ 53358 h 115198"/>
                        <a:gd name="connsiteX12" fmla="*/ 74177 w 105482"/>
                        <a:gd name="connsiteY12" fmla="*/ 83276 h 115198"/>
                        <a:gd name="connsiteX13" fmla="*/ 81040 w 105482"/>
                        <a:gd name="connsiteY13" fmla="*/ 72173 h 115198"/>
                        <a:gd name="connsiteX14" fmla="*/ 85358 w 105482"/>
                        <a:gd name="connsiteY14" fmla="*/ 58216 h 115198"/>
                        <a:gd name="connsiteX15" fmla="*/ 98234 w 105482"/>
                        <a:gd name="connsiteY15" fmla="*/ 58216 h 115198"/>
                        <a:gd name="connsiteX16" fmla="*/ 82582 w 105482"/>
                        <a:gd name="connsiteY16" fmla="*/ 91372 h 115198"/>
                        <a:gd name="connsiteX17" fmla="*/ 105483 w 105482"/>
                        <a:gd name="connsiteY17" fmla="*/ 113656 h 115198"/>
                        <a:gd name="connsiteX18" fmla="*/ 87980 w 105482"/>
                        <a:gd name="connsiteY18" fmla="*/ 113656 h 115198"/>
                        <a:gd name="connsiteX19" fmla="*/ 73869 w 105482"/>
                        <a:gd name="connsiteY19" fmla="*/ 100008 h 115198"/>
                        <a:gd name="connsiteX20" fmla="*/ 55517 w 105482"/>
                        <a:gd name="connsiteY20" fmla="*/ 111651 h 115198"/>
                        <a:gd name="connsiteX21" fmla="*/ 34698 w 105482"/>
                        <a:gd name="connsiteY21" fmla="*/ 115198 h 115198"/>
                        <a:gd name="connsiteX22" fmla="*/ 9176 w 105482"/>
                        <a:gd name="connsiteY22" fmla="*/ 107102 h 115198"/>
                        <a:gd name="connsiteX23" fmla="*/ 0 w 105482"/>
                        <a:gd name="connsiteY23" fmla="*/ 84510 h 115198"/>
                        <a:gd name="connsiteX24" fmla="*/ 34853 w 105482"/>
                        <a:gd name="connsiteY24" fmla="*/ 103632 h 115198"/>
                        <a:gd name="connsiteX25" fmla="*/ 65464 w 105482"/>
                        <a:gd name="connsiteY25" fmla="*/ 91835 h 115198"/>
                        <a:gd name="connsiteX26" fmla="*/ 32077 w 105482"/>
                        <a:gd name="connsiteY26" fmla="*/ 59373 h 115198"/>
                        <a:gd name="connsiteX27" fmla="*/ 20048 w 105482"/>
                        <a:gd name="connsiteY27" fmla="*/ 68009 h 115198"/>
                        <a:gd name="connsiteX28" fmla="*/ 14882 w 105482"/>
                        <a:gd name="connsiteY28" fmla="*/ 75334 h 115198"/>
                        <a:gd name="connsiteX29" fmla="*/ 13185 w 105482"/>
                        <a:gd name="connsiteY29" fmla="*/ 84201 h 115198"/>
                        <a:gd name="connsiteX30" fmla="*/ 19122 w 105482"/>
                        <a:gd name="connsiteY30" fmla="*/ 98389 h 115198"/>
                        <a:gd name="connsiteX31" fmla="*/ 34853 w 105482"/>
                        <a:gd name="connsiteY31" fmla="*/ 103632 h 115198"/>
                        <a:gd name="connsiteX32" fmla="*/ 22978 w 105482"/>
                        <a:gd name="connsiteY32" fmla="*/ 23981 h 115198"/>
                        <a:gd name="connsiteX33" fmla="*/ 25754 w 105482"/>
                        <a:gd name="connsiteY33" fmla="*/ 34005 h 115198"/>
                        <a:gd name="connsiteX34" fmla="*/ 35161 w 105482"/>
                        <a:gd name="connsiteY34" fmla="*/ 45493 h 115198"/>
                        <a:gd name="connsiteX35" fmla="*/ 48886 w 105482"/>
                        <a:gd name="connsiteY35" fmla="*/ 34930 h 115198"/>
                        <a:gd name="connsiteX36" fmla="*/ 52741 w 105482"/>
                        <a:gd name="connsiteY36" fmla="*/ 23749 h 115198"/>
                        <a:gd name="connsiteX37" fmla="*/ 48809 w 105482"/>
                        <a:gd name="connsiteY37" fmla="*/ 14188 h 115198"/>
                        <a:gd name="connsiteX38" fmla="*/ 38322 w 105482"/>
                        <a:gd name="connsiteY38" fmla="*/ 10487 h 115198"/>
                        <a:gd name="connsiteX39" fmla="*/ 27296 w 105482"/>
                        <a:gd name="connsiteY39" fmla="*/ 14188 h 115198"/>
                        <a:gd name="connsiteX40" fmla="*/ 22978 w 105482"/>
                        <a:gd name="connsiteY40" fmla="*/ 23981 h 11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82" h="115198">
                          <a:moveTo>
                            <a:pt x="0" y="84510"/>
                          </a:moveTo>
                          <a:cubicBezTo>
                            <a:pt x="0" y="77878"/>
                            <a:pt x="1773" y="72018"/>
                            <a:pt x="5320" y="66929"/>
                          </a:cubicBezTo>
                          <a:cubicBezTo>
                            <a:pt x="8868" y="61840"/>
                            <a:pt x="15267" y="56674"/>
                            <a:pt x="24366" y="51508"/>
                          </a:cubicBezTo>
                          <a:cubicBezTo>
                            <a:pt x="20048" y="46650"/>
                            <a:pt x="17118" y="43026"/>
                            <a:pt x="15499" y="40481"/>
                          </a:cubicBezTo>
                          <a:cubicBezTo>
                            <a:pt x="13956" y="38014"/>
                            <a:pt x="12723" y="35392"/>
                            <a:pt x="11798" y="32693"/>
                          </a:cubicBezTo>
                          <a:cubicBezTo>
                            <a:pt x="10872" y="29995"/>
                            <a:pt x="10410" y="27219"/>
                            <a:pt x="10410" y="24289"/>
                          </a:cubicBezTo>
                          <a:cubicBezTo>
                            <a:pt x="10410" y="16655"/>
                            <a:pt x="12877" y="10641"/>
                            <a:pt x="17889" y="6400"/>
                          </a:cubicBezTo>
                          <a:cubicBezTo>
                            <a:pt x="22901" y="2082"/>
                            <a:pt x="29840" y="0"/>
                            <a:pt x="38785" y="0"/>
                          </a:cubicBezTo>
                          <a:cubicBezTo>
                            <a:pt x="47036" y="0"/>
                            <a:pt x="53512" y="2159"/>
                            <a:pt x="58293" y="6400"/>
                          </a:cubicBezTo>
                          <a:cubicBezTo>
                            <a:pt x="63074" y="10641"/>
                            <a:pt x="65387" y="16578"/>
                            <a:pt x="65387" y="24212"/>
                          </a:cubicBezTo>
                          <a:cubicBezTo>
                            <a:pt x="65387" y="29687"/>
                            <a:pt x="63613" y="34698"/>
                            <a:pt x="60221" y="39325"/>
                          </a:cubicBezTo>
                          <a:cubicBezTo>
                            <a:pt x="56828" y="43951"/>
                            <a:pt x="51045" y="48655"/>
                            <a:pt x="43026" y="53358"/>
                          </a:cubicBezTo>
                          <a:lnTo>
                            <a:pt x="74177" y="83276"/>
                          </a:lnTo>
                          <a:cubicBezTo>
                            <a:pt x="77030" y="80114"/>
                            <a:pt x="79343" y="76413"/>
                            <a:pt x="81040" y="72173"/>
                          </a:cubicBezTo>
                          <a:cubicBezTo>
                            <a:pt x="82736" y="67931"/>
                            <a:pt x="84201" y="63228"/>
                            <a:pt x="85358" y="58216"/>
                          </a:cubicBezTo>
                          <a:lnTo>
                            <a:pt x="98234" y="58216"/>
                          </a:lnTo>
                          <a:cubicBezTo>
                            <a:pt x="94765" y="72789"/>
                            <a:pt x="89521" y="83893"/>
                            <a:pt x="82582" y="91372"/>
                          </a:cubicBezTo>
                          <a:lnTo>
                            <a:pt x="105483" y="113656"/>
                          </a:lnTo>
                          <a:lnTo>
                            <a:pt x="87980" y="113656"/>
                          </a:lnTo>
                          <a:lnTo>
                            <a:pt x="73869" y="100008"/>
                          </a:lnTo>
                          <a:cubicBezTo>
                            <a:pt x="67854" y="105406"/>
                            <a:pt x="61763" y="109261"/>
                            <a:pt x="55517" y="111651"/>
                          </a:cubicBezTo>
                          <a:cubicBezTo>
                            <a:pt x="49272" y="114042"/>
                            <a:pt x="42332" y="115198"/>
                            <a:pt x="34698" y="115198"/>
                          </a:cubicBezTo>
                          <a:cubicBezTo>
                            <a:pt x="23749" y="115198"/>
                            <a:pt x="15267" y="112500"/>
                            <a:pt x="9176" y="107102"/>
                          </a:cubicBezTo>
                          <a:cubicBezTo>
                            <a:pt x="3007" y="101550"/>
                            <a:pt x="0" y="94071"/>
                            <a:pt x="0" y="84510"/>
                          </a:cubicBezTo>
                          <a:close/>
                          <a:moveTo>
                            <a:pt x="34853" y="103632"/>
                          </a:moveTo>
                          <a:cubicBezTo>
                            <a:pt x="47112" y="103632"/>
                            <a:pt x="57368" y="99699"/>
                            <a:pt x="65464" y="91835"/>
                          </a:cubicBezTo>
                          <a:lnTo>
                            <a:pt x="32077" y="59373"/>
                          </a:lnTo>
                          <a:cubicBezTo>
                            <a:pt x="26448" y="62843"/>
                            <a:pt x="22438" y="65695"/>
                            <a:pt x="20048" y="68009"/>
                          </a:cubicBezTo>
                          <a:cubicBezTo>
                            <a:pt x="17735" y="70245"/>
                            <a:pt x="15961" y="72712"/>
                            <a:pt x="14882" y="75334"/>
                          </a:cubicBezTo>
                          <a:cubicBezTo>
                            <a:pt x="13725" y="77956"/>
                            <a:pt x="13185" y="80885"/>
                            <a:pt x="13185" y="84201"/>
                          </a:cubicBezTo>
                          <a:cubicBezTo>
                            <a:pt x="13185" y="90138"/>
                            <a:pt x="15190" y="94919"/>
                            <a:pt x="19122" y="98389"/>
                          </a:cubicBezTo>
                          <a:cubicBezTo>
                            <a:pt x="23055" y="101936"/>
                            <a:pt x="28298" y="103632"/>
                            <a:pt x="34853" y="103632"/>
                          </a:cubicBezTo>
                          <a:close/>
                          <a:moveTo>
                            <a:pt x="22978" y="23981"/>
                          </a:moveTo>
                          <a:cubicBezTo>
                            <a:pt x="22978" y="27527"/>
                            <a:pt x="23903" y="30843"/>
                            <a:pt x="25754" y="34005"/>
                          </a:cubicBezTo>
                          <a:cubicBezTo>
                            <a:pt x="27604" y="37166"/>
                            <a:pt x="30688" y="41021"/>
                            <a:pt x="35161" y="45493"/>
                          </a:cubicBezTo>
                          <a:cubicBezTo>
                            <a:pt x="41715" y="41638"/>
                            <a:pt x="46341" y="38168"/>
                            <a:pt x="48886" y="34930"/>
                          </a:cubicBezTo>
                          <a:cubicBezTo>
                            <a:pt x="51430" y="31691"/>
                            <a:pt x="52741" y="27990"/>
                            <a:pt x="52741" y="23749"/>
                          </a:cubicBezTo>
                          <a:cubicBezTo>
                            <a:pt x="52741" y="19817"/>
                            <a:pt x="51430" y="16655"/>
                            <a:pt x="48809" y="14188"/>
                          </a:cubicBezTo>
                          <a:cubicBezTo>
                            <a:pt x="46187" y="11720"/>
                            <a:pt x="42717" y="10487"/>
                            <a:pt x="38322" y="10487"/>
                          </a:cubicBezTo>
                          <a:cubicBezTo>
                            <a:pt x="33773" y="10487"/>
                            <a:pt x="30072" y="11720"/>
                            <a:pt x="27296" y="14188"/>
                          </a:cubicBezTo>
                          <a:cubicBezTo>
                            <a:pt x="24520" y="16655"/>
                            <a:pt x="22978" y="19817"/>
                            <a:pt x="22978" y="23981"/>
                          </a:cubicBezTo>
                          <a:close/>
                        </a:path>
                      </a:pathLst>
                    </a:custGeom>
                    <a:solidFill>
                      <a:srgbClr val="FFFFFF"/>
                    </a:solidFill>
                    <a:ln w="7706" cap="flat">
                      <a:noFill/>
                      <a:prstDash val="solid"/>
                      <a:miter/>
                    </a:ln>
                  </p:spPr>
                  <p:txBody>
                    <a:bodyPr rtlCol="0" anchor="ctr"/>
                    <a:lstStyle/>
                    <a:p>
                      <a:endParaRPr lang="en-US"/>
                    </a:p>
                  </p:txBody>
                </p:sp>
                <p:sp>
                  <p:nvSpPr>
                    <p:cNvPr id="130" name="Graphic 4">
                      <a:extLst>
                        <a:ext uri="{FF2B5EF4-FFF2-40B4-BE49-F238E27FC236}">
                          <a16:creationId xmlns:a16="http://schemas.microsoft.com/office/drawing/2014/main" xmlns="" id="{A1C1E881-CA6A-4BF2-BC68-F8ED5B7502F0}"/>
                        </a:ext>
                      </a:extLst>
                    </p:cNvPr>
                    <p:cNvSpPr/>
                    <p:nvPr/>
                  </p:nvSpPr>
                  <p:spPr>
                    <a:xfrm>
                      <a:off x="6676662" y="5092046"/>
                      <a:ext cx="84586" cy="114889"/>
                    </a:xfrm>
                    <a:custGeom>
                      <a:avLst/>
                      <a:gdLst>
                        <a:gd name="connsiteX0" fmla="*/ 53666 w 84586"/>
                        <a:gd name="connsiteY0" fmla="*/ 11566 h 114889"/>
                        <a:gd name="connsiteX1" fmla="*/ 24597 w 84586"/>
                        <a:gd name="connsiteY1" fmla="*/ 23826 h 114889"/>
                        <a:gd name="connsiteX2" fmla="*/ 13956 w 84586"/>
                        <a:gd name="connsiteY2" fmla="*/ 57445 h 114889"/>
                        <a:gd name="connsiteX3" fmla="*/ 24211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1 h 114889"/>
                        <a:gd name="connsiteX15" fmla="*/ 53666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6" y="11566"/>
                          </a:moveTo>
                          <a:cubicBezTo>
                            <a:pt x="41406" y="11566"/>
                            <a:pt x="31691" y="15653"/>
                            <a:pt x="24597" y="23826"/>
                          </a:cubicBezTo>
                          <a:cubicBezTo>
                            <a:pt x="17503" y="32000"/>
                            <a:pt x="13956" y="43180"/>
                            <a:pt x="13956" y="57445"/>
                          </a:cubicBezTo>
                          <a:cubicBezTo>
                            <a:pt x="13956" y="72095"/>
                            <a:pt x="17349" y="83353"/>
                            <a:pt x="24211" y="91372"/>
                          </a:cubicBezTo>
                          <a:cubicBezTo>
                            <a:pt x="31074" y="99391"/>
                            <a:pt x="40867" y="103324"/>
                            <a:pt x="53512" y="103324"/>
                          </a:cubicBezTo>
                          <a:cubicBezTo>
                            <a:pt x="61300" y="103324"/>
                            <a:pt x="70244" y="101936"/>
                            <a:pt x="80191" y="99083"/>
                          </a:cubicBezTo>
                          <a:lnTo>
                            <a:pt x="80191" y="110495"/>
                          </a:lnTo>
                          <a:cubicBezTo>
                            <a:pt x="72403" y="113425"/>
                            <a:pt x="62842" y="114890"/>
                            <a:pt x="51508" y="114890"/>
                          </a:cubicBezTo>
                          <a:cubicBezTo>
                            <a:pt x="35006" y="114890"/>
                            <a:pt x="22361" y="109878"/>
                            <a:pt x="13417" y="99931"/>
                          </a:cubicBezTo>
                          <a:cubicBezTo>
                            <a:pt x="4472" y="89984"/>
                            <a:pt x="0" y="75719"/>
                            <a:pt x="0" y="57368"/>
                          </a:cubicBezTo>
                          <a:cubicBezTo>
                            <a:pt x="0" y="45879"/>
                            <a:pt x="2159" y="35778"/>
                            <a:pt x="6477" y="27065"/>
                          </a:cubicBezTo>
                          <a:cubicBezTo>
                            <a:pt x="10795" y="18429"/>
                            <a:pt x="17040" y="11720"/>
                            <a:pt x="25137" y="7017"/>
                          </a:cubicBezTo>
                          <a:cubicBezTo>
                            <a:pt x="33233" y="2313"/>
                            <a:pt x="42872" y="0"/>
                            <a:pt x="53821" y="0"/>
                          </a:cubicBezTo>
                          <a:cubicBezTo>
                            <a:pt x="65541" y="0"/>
                            <a:pt x="75796" y="2159"/>
                            <a:pt x="84586" y="6400"/>
                          </a:cubicBezTo>
                          <a:lnTo>
                            <a:pt x="79112" y="17581"/>
                          </a:lnTo>
                          <a:cubicBezTo>
                            <a:pt x="70630" y="13494"/>
                            <a:pt x="62148" y="11566"/>
                            <a:pt x="53666" y="11566"/>
                          </a:cubicBezTo>
                          <a:close/>
                        </a:path>
                      </a:pathLst>
                    </a:custGeom>
                    <a:solidFill>
                      <a:srgbClr val="FFFFFF"/>
                    </a:solidFill>
                    <a:ln w="7706" cap="flat">
                      <a:noFill/>
                      <a:prstDash val="solid"/>
                      <a:miter/>
                    </a:ln>
                  </p:spPr>
                  <p:txBody>
                    <a:bodyPr rtlCol="0" anchor="ctr"/>
                    <a:lstStyle/>
                    <a:p>
                      <a:endParaRPr lang="en-US"/>
                    </a:p>
                  </p:txBody>
                </p:sp>
                <p:sp>
                  <p:nvSpPr>
                    <p:cNvPr id="131" name="Graphic 4">
                      <a:extLst>
                        <a:ext uri="{FF2B5EF4-FFF2-40B4-BE49-F238E27FC236}">
                          <a16:creationId xmlns:a16="http://schemas.microsoft.com/office/drawing/2014/main" xmlns="" id="{820C9A97-D72D-45A9-8DD8-B33AFE5B17F2}"/>
                        </a:ext>
                      </a:extLst>
                    </p:cNvPr>
                    <p:cNvSpPr/>
                    <p:nvPr/>
                  </p:nvSpPr>
                  <p:spPr>
                    <a:xfrm>
                      <a:off x="6775514" y="5091738"/>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725 w 102783"/>
                        <a:gd name="connsiteY9" fmla="*/ 57599 h 115120"/>
                        <a:gd name="connsiteX10" fmla="*/ 23363 w 102783"/>
                        <a:gd name="connsiteY10" fmla="*/ 92066 h 115120"/>
                        <a:gd name="connsiteX11" fmla="*/ 51430 w 102783"/>
                        <a:gd name="connsiteY11" fmla="*/ 103786 h 115120"/>
                        <a:gd name="connsiteX12" fmla="*/ 79497 w 102783"/>
                        <a:gd name="connsiteY12" fmla="*/ 92066 h 115120"/>
                        <a:gd name="connsiteX13" fmla="*/ 88981 w 102783"/>
                        <a:gd name="connsiteY13" fmla="*/ 57599 h 115120"/>
                        <a:gd name="connsiteX14" fmla="*/ 79497 w 102783"/>
                        <a:gd name="connsiteY14" fmla="*/ 23363 h 115120"/>
                        <a:gd name="connsiteX15" fmla="*/ 51585 w 102783"/>
                        <a:gd name="connsiteY15" fmla="*/ 11720 h 115120"/>
                        <a:gd name="connsiteX16" fmla="*/ 23286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09955"/>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8" y="25445"/>
                            <a:pt x="102783" y="39633"/>
                            <a:pt x="102783" y="57599"/>
                          </a:cubicBezTo>
                          <a:close/>
                          <a:moveTo>
                            <a:pt x="13725" y="57599"/>
                          </a:moveTo>
                          <a:cubicBezTo>
                            <a:pt x="13725" y="72712"/>
                            <a:pt x="16963" y="84201"/>
                            <a:pt x="23363" y="92066"/>
                          </a:cubicBezTo>
                          <a:cubicBezTo>
                            <a:pt x="29763" y="99931"/>
                            <a:pt x="39170" y="103786"/>
                            <a:pt x="51430" y="103786"/>
                          </a:cubicBezTo>
                          <a:cubicBezTo>
                            <a:pt x="63844" y="103786"/>
                            <a:pt x="73175" y="99854"/>
                            <a:pt x="79497" y="92066"/>
                          </a:cubicBezTo>
                          <a:cubicBezTo>
                            <a:pt x="85820" y="84278"/>
                            <a:pt x="88981" y="72789"/>
                            <a:pt x="88981" y="57599"/>
                          </a:cubicBezTo>
                          <a:cubicBezTo>
                            <a:pt x="88981" y="42563"/>
                            <a:pt x="85820" y="31151"/>
                            <a:pt x="79497" y="23363"/>
                          </a:cubicBezTo>
                          <a:cubicBezTo>
                            <a:pt x="73175" y="15575"/>
                            <a:pt x="63922" y="11720"/>
                            <a:pt x="51585" y="11720"/>
                          </a:cubicBezTo>
                          <a:cubicBezTo>
                            <a:pt x="39170" y="11720"/>
                            <a:pt x="29763" y="15653"/>
                            <a:pt x="23286" y="23440"/>
                          </a:cubicBezTo>
                          <a:cubicBezTo>
                            <a:pt x="16963" y="31228"/>
                            <a:pt x="13725" y="42640"/>
                            <a:pt x="13725" y="57599"/>
                          </a:cubicBezTo>
                          <a:close/>
                        </a:path>
                      </a:pathLst>
                    </a:custGeom>
                    <a:solidFill>
                      <a:srgbClr val="FFFFFF"/>
                    </a:solidFill>
                    <a:ln w="7706" cap="flat">
                      <a:noFill/>
                      <a:prstDash val="solid"/>
                      <a:miter/>
                    </a:ln>
                  </p:spPr>
                  <p:txBody>
                    <a:bodyPr rtlCol="0" anchor="ctr"/>
                    <a:lstStyle/>
                    <a:p>
                      <a:endParaRPr lang="en-US"/>
                    </a:p>
                  </p:txBody>
                </p:sp>
                <p:sp>
                  <p:nvSpPr>
                    <p:cNvPr id="132" name="Graphic 4">
                      <a:extLst>
                        <a:ext uri="{FF2B5EF4-FFF2-40B4-BE49-F238E27FC236}">
                          <a16:creationId xmlns:a16="http://schemas.microsoft.com/office/drawing/2014/main" xmlns="" id="{9D427F6F-061D-4E4E-9132-1E2C25C0C841}"/>
                        </a:ext>
                      </a:extLst>
                    </p:cNvPr>
                    <p:cNvSpPr/>
                    <p:nvPr/>
                  </p:nvSpPr>
                  <p:spPr>
                    <a:xfrm>
                      <a:off x="6903203" y="5093588"/>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2 h 111805"/>
                        <a:gd name="connsiteX4" fmla="*/ 12029 w 110725"/>
                        <a:gd name="connsiteY4" fmla="*/ 111805 h 111805"/>
                        <a:gd name="connsiteX5" fmla="*/ 0 w 110725"/>
                        <a:gd name="connsiteY5" fmla="*/ 111805 h 111805"/>
                        <a:gd name="connsiteX6" fmla="*/ 0 w 110725"/>
                        <a:gd name="connsiteY6" fmla="*/ 0 h 111805"/>
                        <a:gd name="connsiteX7" fmla="*/ 19585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2"/>
                          </a:cubicBezTo>
                          <a:lnTo>
                            <a:pt x="12029" y="111805"/>
                          </a:lnTo>
                          <a:lnTo>
                            <a:pt x="0" y="111805"/>
                          </a:lnTo>
                          <a:lnTo>
                            <a:pt x="0" y="0"/>
                          </a:lnTo>
                          <a:lnTo>
                            <a:pt x="19585" y="0"/>
                          </a:lnTo>
                          <a:lnTo>
                            <a:pt x="54977" y="92220"/>
                          </a:lnTo>
                          <a:lnTo>
                            <a:pt x="55594" y="92220"/>
                          </a:lnTo>
                          <a:lnTo>
                            <a:pt x="91295" y="0"/>
                          </a:lnTo>
                          <a:lnTo>
                            <a:pt x="110726" y="0"/>
                          </a:lnTo>
                          <a:lnTo>
                            <a:pt x="110726" y="111805"/>
                          </a:lnTo>
                          <a:lnTo>
                            <a:pt x="97695" y="111805"/>
                          </a:lnTo>
                          <a:lnTo>
                            <a:pt x="97695" y="39787"/>
                          </a:lnTo>
                          <a:cubicBezTo>
                            <a:pt x="97695" y="31537"/>
                            <a:pt x="98080" y="22515"/>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133" name="Graphic 4">
                      <a:extLst>
                        <a:ext uri="{FF2B5EF4-FFF2-40B4-BE49-F238E27FC236}">
                          <a16:creationId xmlns:a16="http://schemas.microsoft.com/office/drawing/2014/main" xmlns="" id="{08BC8C87-FD52-4210-9771-5C4AC9341A0F}"/>
                        </a:ext>
                      </a:extLst>
                    </p:cNvPr>
                    <p:cNvSpPr/>
                    <p:nvPr/>
                  </p:nvSpPr>
                  <p:spPr>
                    <a:xfrm>
                      <a:off x="7044617" y="5093588"/>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2 h 111805"/>
                        <a:gd name="connsiteX4" fmla="*/ 12029 w 110725"/>
                        <a:gd name="connsiteY4" fmla="*/ 111805 h 111805"/>
                        <a:gd name="connsiteX5" fmla="*/ 0 w 110725"/>
                        <a:gd name="connsiteY5" fmla="*/ 111805 h 111805"/>
                        <a:gd name="connsiteX6" fmla="*/ 0 w 110725"/>
                        <a:gd name="connsiteY6" fmla="*/ 0 h 111805"/>
                        <a:gd name="connsiteX7" fmla="*/ 19586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8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2"/>
                          </a:cubicBezTo>
                          <a:lnTo>
                            <a:pt x="12029" y="111805"/>
                          </a:lnTo>
                          <a:lnTo>
                            <a:pt x="0" y="111805"/>
                          </a:lnTo>
                          <a:lnTo>
                            <a:pt x="0" y="0"/>
                          </a:lnTo>
                          <a:lnTo>
                            <a:pt x="19586" y="0"/>
                          </a:lnTo>
                          <a:lnTo>
                            <a:pt x="54977" y="92220"/>
                          </a:lnTo>
                          <a:lnTo>
                            <a:pt x="55594" y="92220"/>
                          </a:lnTo>
                          <a:lnTo>
                            <a:pt x="91295" y="0"/>
                          </a:lnTo>
                          <a:lnTo>
                            <a:pt x="110726" y="0"/>
                          </a:lnTo>
                          <a:lnTo>
                            <a:pt x="110726" y="111805"/>
                          </a:lnTo>
                          <a:lnTo>
                            <a:pt x="97695" y="111805"/>
                          </a:lnTo>
                          <a:lnTo>
                            <a:pt x="97695" y="39787"/>
                          </a:lnTo>
                          <a:cubicBezTo>
                            <a:pt x="97695" y="31537"/>
                            <a:pt x="98081" y="22515"/>
                            <a:pt x="98774" y="12877"/>
                          </a:cubicBezTo>
                          <a:lnTo>
                            <a:pt x="98158"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134" name="Graphic 4">
                      <a:extLst>
                        <a:ext uri="{FF2B5EF4-FFF2-40B4-BE49-F238E27FC236}">
                          <a16:creationId xmlns:a16="http://schemas.microsoft.com/office/drawing/2014/main" xmlns="" id="{F571ABF5-858D-4E71-8A38-58A9657A7CC4}"/>
                        </a:ext>
                      </a:extLst>
                    </p:cNvPr>
                    <p:cNvSpPr/>
                    <p:nvPr/>
                  </p:nvSpPr>
                  <p:spPr>
                    <a:xfrm>
                      <a:off x="7184875" y="5093588"/>
                      <a:ext cx="85589" cy="113347"/>
                    </a:xfrm>
                    <a:custGeom>
                      <a:avLst/>
                      <a:gdLst>
                        <a:gd name="connsiteX0" fmla="*/ 85589 w 85589"/>
                        <a:gd name="connsiteY0" fmla="*/ 0 h 113347"/>
                        <a:gd name="connsiteX1" fmla="*/ 85589 w 85589"/>
                        <a:gd name="connsiteY1" fmla="*/ 72327 h 113347"/>
                        <a:gd name="connsiteX2" fmla="*/ 74023 w 85589"/>
                        <a:gd name="connsiteY2" fmla="*/ 102398 h 113347"/>
                        <a:gd name="connsiteX3" fmla="*/ 42255 w 85589"/>
                        <a:gd name="connsiteY3" fmla="*/ 113348 h 113347"/>
                        <a:gd name="connsiteX4" fmla="*/ 11026 w 85589"/>
                        <a:gd name="connsiteY4" fmla="*/ 102321 h 113347"/>
                        <a:gd name="connsiteX5" fmla="*/ 0 w 85589"/>
                        <a:gd name="connsiteY5" fmla="*/ 72018 h 113347"/>
                        <a:gd name="connsiteX6" fmla="*/ 0 w 85589"/>
                        <a:gd name="connsiteY6" fmla="*/ 0 h 113347"/>
                        <a:gd name="connsiteX7" fmla="*/ 13031 w 85589"/>
                        <a:gd name="connsiteY7" fmla="*/ 0 h 113347"/>
                        <a:gd name="connsiteX8" fmla="*/ 13031 w 85589"/>
                        <a:gd name="connsiteY8" fmla="*/ 72944 h 113347"/>
                        <a:gd name="connsiteX9" fmla="*/ 20665 w 85589"/>
                        <a:gd name="connsiteY9" fmla="*/ 94456 h 113347"/>
                        <a:gd name="connsiteX10" fmla="*/ 43180 w 85589"/>
                        <a:gd name="connsiteY10" fmla="*/ 101935 h 113347"/>
                        <a:gd name="connsiteX11" fmla="*/ 65001 w 85589"/>
                        <a:gd name="connsiteY11" fmla="*/ 94379 h 113347"/>
                        <a:gd name="connsiteX12" fmla="*/ 72635 w 85589"/>
                        <a:gd name="connsiteY12" fmla="*/ 72789 h 113347"/>
                        <a:gd name="connsiteX13" fmla="*/ 72635 w 85589"/>
                        <a:gd name="connsiteY13" fmla="*/ 0 h 113347"/>
                        <a:gd name="connsiteX14" fmla="*/ 85589 w 85589"/>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9" h="113347">
                          <a:moveTo>
                            <a:pt x="85589" y="0"/>
                          </a:moveTo>
                          <a:lnTo>
                            <a:pt x="85589" y="72327"/>
                          </a:lnTo>
                          <a:cubicBezTo>
                            <a:pt x="85589" y="85049"/>
                            <a:pt x="81734" y="95073"/>
                            <a:pt x="74023" y="102398"/>
                          </a:cubicBezTo>
                          <a:cubicBezTo>
                            <a:pt x="66312" y="109723"/>
                            <a:pt x="55748" y="113348"/>
                            <a:pt x="42255" y="113348"/>
                          </a:cubicBezTo>
                          <a:cubicBezTo>
                            <a:pt x="28761" y="113348"/>
                            <a:pt x="18352" y="109646"/>
                            <a:pt x="11026" y="102321"/>
                          </a:cubicBezTo>
                          <a:cubicBezTo>
                            <a:pt x="3624" y="94996"/>
                            <a:pt x="0" y="84895"/>
                            <a:pt x="0" y="72018"/>
                          </a:cubicBezTo>
                          <a:lnTo>
                            <a:pt x="0" y="0"/>
                          </a:lnTo>
                          <a:lnTo>
                            <a:pt x="13031" y="0"/>
                          </a:lnTo>
                          <a:lnTo>
                            <a:pt x="13031" y="72944"/>
                          </a:lnTo>
                          <a:cubicBezTo>
                            <a:pt x="13031" y="82273"/>
                            <a:pt x="15576" y="89444"/>
                            <a:pt x="20665" y="94456"/>
                          </a:cubicBezTo>
                          <a:cubicBezTo>
                            <a:pt x="25754" y="99468"/>
                            <a:pt x="33233" y="101935"/>
                            <a:pt x="43180" y="101935"/>
                          </a:cubicBezTo>
                          <a:cubicBezTo>
                            <a:pt x="52587" y="101935"/>
                            <a:pt x="59912" y="99391"/>
                            <a:pt x="65001" y="94379"/>
                          </a:cubicBezTo>
                          <a:cubicBezTo>
                            <a:pt x="70091" y="89367"/>
                            <a:pt x="72635" y="82119"/>
                            <a:pt x="72635" y="72789"/>
                          </a:cubicBezTo>
                          <a:lnTo>
                            <a:pt x="72635" y="0"/>
                          </a:lnTo>
                          <a:lnTo>
                            <a:pt x="85589" y="0"/>
                          </a:lnTo>
                          <a:close/>
                        </a:path>
                      </a:pathLst>
                    </a:custGeom>
                    <a:solidFill>
                      <a:srgbClr val="FFFFFF"/>
                    </a:solidFill>
                    <a:ln w="7706" cap="flat">
                      <a:noFill/>
                      <a:prstDash val="solid"/>
                      <a:miter/>
                    </a:ln>
                  </p:spPr>
                  <p:txBody>
                    <a:bodyPr rtlCol="0" anchor="ctr"/>
                    <a:lstStyle/>
                    <a:p>
                      <a:endParaRPr lang="en-US"/>
                    </a:p>
                  </p:txBody>
                </p:sp>
                <p:sp>
                  <p:nvSpPr>
                    <p:cNvPr id="135" name="Graphic 4">
                      <a:extLst>
                        <a:ext uri="{FF2B5EF4-FFF2-40B4-BE49-F238E27FC236}">
                          <a16:creationId xmlns:a16="http://schemas.microsoft.com/office/drawing/2014/main" xmlns="" id="{F6C4C0DD-57AC-4EC0-AFCC-F1793AA5D2FD}"/>
                        </a:ext>
                      </a:extLst>
                    </p:cNvPr>
                    <p:cNvSpPr/>
                    <p:nvPr/>
                  </p:nvSpPr>
                  <p:spPr>
                    <a:xfrm>
                      <a:off x="7300073" y="5093588"/>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36" name="Graphic 4">
                      <a:extLst>
                        <a:ext uri="{FF2B5EF4-FFF2-40B4-BE49-F238E27FC236}">
                          <a16:creationId xmlns:a16="http://schemas.microsoft.com/office/drawing/2014/main" xmlns="" id="{AA4C449E-246B-4986-A21C-10D3AC62E241}"/>
                        </a:ext>
                      </a:extLst>
                    </p:cNvPr>
                    <p:cNvSpPr/>
                    <p:nvPr/>
                  </p:nvSpPr>
                  <p:spPr>
                    <a:xfrm>
                      <a:off x="7418124" y="5093588"/>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37" name="Graphic 4">
                      <a:extLst>
                        <a:ext uri="{FF2B5EF4-FFF2-40B4-BE49-F238E27FC236}">
                          <a16:creationId xmlns:a16="http://schemas.microsoft.com/office/drawing/2014/main" xmlns="" id="{83BEBDE1-0F5F-4078-AE4C-C2F6FC0F3814}"/>
                        </a:ext>
                      </a:extLst>
                    </p:cNvPr>
                    <p:cNvSpPr/>
                    <p:nvPr/>
                  </p:nvSpPr>
                  <p:spPr>
                    <a:xfrm>
                      <a:off x="7455984" y="5092046"/>
                      <a:ext cx="84586" cy="114889"/>
                    </a:xfrm>
                    <a:custGeom>
                      <a:avLst/>
                      <a:gdLst>
                        <a:gd name="connsiteX0" fmla="*/ 53666 w 84586"/>
                        <a:gd name="connsiteY0" fmla="*/ 11566 h 114889"/>
                        <a:gd name="connsiteX1" fmla="*/ 24597 w 84586"/>
                        <a:gd name="connsiteY1" fmla="*/ 23826 h 114889"/>
                        <a:gd name="connsiteX2" fmla="*/ 13956 w 84586"/>
                        <a:gd name="connsiteY2" fmla="*/ 57445 h 114889"/>
                        <a:gd name="connsiteX3" fmla="*/ 24211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1 h 114889"/>
                        <a:gd name="connsiteX15" fmla="*/ 53666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6" y="11566"/>
                          </a:moveTo>
                          <a:cubicBezTo>
                            <a:pt x="41406" y="11566"/>
                            <a:pt x="31691" y="15653"/>
                            <a:pt x="24597" y="23826"/>
                          </a:cubicBezTo>
                          <a:cubicBezTo>
                            <a:pt x="17503" y="32000"/>
                            <a:pt x="13956" y="43180"/>
                            <a:pt x="13956" y="57445"/>
                          </a:cubicBezTo>
                          <a:cubicBezTo>
                            <a:pt x="13956" y="72095"/>
                            <a:pt x="17349" y="83353"/>
                            <a:pt x="24211" y="91372"/>
                          </a:cubicBezTo>
                          <a:cubicBezTo>
                            <a:pt x="31074" y="99391"/>
                            <a:pt x="40867" y="103324"/>
                            <a:pt x="53512" y="103324"/>
                          </a:cubicBezTo>
                          <a:cubicBezTo>
                            <a:pt x="61300" y="103324"/>
                            <a:pt x="70244" y="101936"/>
                            <a:pt x="80191" y="99083"/>
                          </a:cubicBezTo>
                          <a:lnTo>
                            <a:pt x="80191" y="110495"/>
                          </a:lnTo>
                          <a:cubicBezTo>
                            <a:pt x="72403" y="113425"/>
                            <a:pt x="62842" y="114890"/>
                            <a:pt x="51508" y="114890"/>
                          </a:cubicBezTo>
                          <a:cubicBezTo>
                            <a:pt x="35006" y="114890"/>
                            <a:pt x="22361" y="109878"/>
                            <a:pt x="13417" y="99931"/>
                          </a:cubicBezTo>
                          <a:cubicBezTo>
                            <a:pt x="4472" y="89984"/>
                            <a:pt x="0" y="75719"/>
                            <a:pt x="0" y="57368"/>
                          </a:cubicBezTo>
                          <a:cubicBezTo>
                            <a:pt x="0" y="45879"/>
                            <a:pt x="2159" y="35778"/>
                            <a:pt x="6477" y="27065"/>
                          </a:cubicBezTo>
                          <a:cubicBezTo>
                            <a:pt x="10795" y="18429"/>
                            <a:pt x="17040" y="11720"/>
                            <a:pt x="25137" y="7017"/>
                          </a:cubicBezTo>
                          <a:cubicBezTo>
                            <a:pt x="33233" y="2313"/>
                            <a:pt x="42872" y="0"/>
                            <a:pt x="53821" y="0"/>
                          </a:cubicBezTo>
                          <a:cubicBezTo>
                            <a:pt x="65541" y="0"/>
                            <a:pt x="75796" y="2159"/>
                            <a:pt x="84586" y="6400"/>
                          </a:cubicBezTo>
                          <a:lnTo>
                            <a:pt x="79112" y="17581"/>
                          </a:lnTo>
                          <a:cubicBezTo>
                            <a:pt x="70630" y="13494"/>
                            <a:pt x="62148" y="11566"/>
                            <a:pt x="53666" y="11566"/>
                          </a:cubicBezTo>
                          <a:close/>
                        </a:path>
                      </a:pathLst>
                    </a:custGeom>
                    <a:solidFill>
                      <a:srgbClr val="FFFFFF"/>
                    </a:solidFill>
                    <a:ln w="7706" cap="flat">
                      <a:noFill/>
                      <a:prstDash val="solid"/>
                      <a:miter/>
                    </a:ln>
                  </p:spPr>
                  <p:txBody>
                    <a:bodyPr rtlCol="0" anchor="ctr"/>
                    <a:lstStyle/>
                    <a:p>
                      <a:endParaRPr lang="en-US"/>
                    </a:p>
                  </p:txBody>
                </p:sp>
                <p:sp>
                  <p:nvSpPr>
                    <p:cNvPr id="138" name="Graphic 4">
                      <a:extLst>
                        <a:ext uri="{FF2B5EF4-FFF2-40B4-BE49-F238E27FC236}">
                          <a16:creationId xmlns:a16="http://schemas.microsoft.com/office/drawing/2014/main" xmlns="" id="{7DCC7387-D347-42A2-9F94-5DB93A9E59AE}"/>
                        </a:ext>
                      </a:extLst>
                    </p:cNvPr>
                    <p:cNvSpPr/>
                    <p:nvPr/>
                  </p:nvSpPr>
                  <p:spPr>
                    <a:xfrm>
                      <a:off x="7545197" y="5093126"/>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3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01"/>
                          </a:moveTo>
                          <a:lnTo>
                            <a:pt x="54669" y="30380"/>
                          </a:lnTo>
                          <a:cubicBezTo>
                            <a:pt x="52973" y="25985"/>
                            <a:pt x="51276" y="20587"/>
                            <a:pt x="49503" y="14265"/>
                          </a:cubicBezTo>
                          <a:cubicBezTo>
                            <a:pt x="48346" y="19122"/>
                            <a:pt x="46804" y="24520"/>
                            <a:pt x="44723"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39" name="Graphic 4">
                      <a:extLst>
                        <a:ext uri="{FF2B5EF4-FFF2-40B4-BE49-F238E27FC236}">
                          <a16:creationId xmlns:a16="http://schemas.microsoft.com/office/drawing/2014/main" xmlns="" id="{0A71A0FC-F0F7-4C4A-803C-9DE41F21D264}"/>
                        </a:ext>
                      </a:extLst>
                    </p:cNvPr>
                    <p:cNvSpPr/>
                    <p:nvPr/>
                  </p:nvSpPr>
                  <p:spPr>
                    <a:xfrm>
                      <a:off x="7645667" y="5093588"/>
                      <a:ext cx="83815" cy="111805"/>
                    </a:xfrm>
                    <a:custGeom>
                      <a:avLst/>
                      <a:gdLst>
                        <a:gd name="connsiteX0" fmla="*/ 48424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4 w 83815"/>
                        <a:gd name="connsiteY7" fmla="*/ 11566 h 111805"/>
                        <a:gd name="connsiteX8" fmla="*/ 48424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4" y="111805"/>
                          </a:moveTo>
                          <a:lnTo>
                            <a:pt x="35392" y="111805"/>
                          </a:lnTo>
                          <a:lnTo>
                            <a:pt x="35392" y="11566"/>
                          </a:lnTo>
                          <a:lnTo>
                            <a:pt x="0" y="11566"/>
                          </a:lnTo>
                          <a:lnTo>
                            <a:pt x="0" y="0"/>
                          </a:lnTo>
                          <a:lnTo>
                            <a:pt x="83815" y="0"/>
                          </a:lnTo>
                          <a:lnTo>
                            <a:pt x="83815" y="11566"/>
                          </a:lnTo>
                          <a:lnTo>
                            <a:pt x="48424" y="11566"/>
                          </a:lnTo>
                          <a:lnTo>
                            <a:pt x="48424" y="111805"/>
                          </a:lnTo>
                          <a:close/>
                        </a:path>
                      </a:pathLst>
                    </a:custGeom>
                    <a:solidFill>
                      <a:srgbClr val="FFFFFF"/>
                    </a:solidFill>
                    <a:ln w="7706" cap="flat">
                      <a:noFill/>
                      <a:prstDash val="solid"/>
                      <a:miter/>
                    </a:ln>
                  </p:spPr>
                  <p:txBody>
                    <a:bodyPr rtlCol="0" anchor="ctr"/>
                    <a:lstStyle/>
                    <a:p>
                      <a:endParaRPr lang="en-US"/>
                    </a:p>
                  </p:txBody>
                </p:sp>
                <p:sp>
                  <p:nvSpPr>
                    <p:cNvPr id="140" name="Graphic 4">
                      <a:extLst>
                        <a:ext uri="{FF2B5EF4-FFF2-40B4-BE49-F238E27FC236}">
                          <a16:creationId xmlns:a16="http://schemas.microsoft.com/office/drawing/2014/main" xmlns="" id="{69A260BC-44A7-4580-B70B-E22A05B09C93}"/>
                        </a:ext>
                      </a:extLst>
                    </p:cNvPr>
                    <p:cNvSpPr/>
                    <p:nvPr/>
                  </p:nvSpPr>
                  <p:spPr>
                    <a:xfrm>
                      <a:off x="7746369" y="5093588"/>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1" name="Graphic 4">
                      <a:extLst>
                        <a:ext uri="{FF2B5EF4-FFF2-40B4-BE49-F238E27FC236}">
                          <a16:creationId xmlns:a16="http://schemas.microsoft.com/office/drawing/2014/main" xmlns="" id="{EA98BC1D-FFF8-4D7D-BA80-F64763392EF4}"/>
                        </a:ext>
                      </a:extLst>
                    </p:cNvPr>
                    <p:cNvSpPr/>
                    <p:nvPr/>
                  </p:nvSpPr>
                  <p:spPr>
                    <a:xfrm>
                      <a:off x="7784306" y="5091738"/>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4 w 102783"/>
                        <a:gd name="connsiteY11" fmla="*/ 103786 h 115120"/>
                        <a:gd name="connsiteX12" fmla="*/ 79421 w 102783"/>
                        <a:gd name="connsiteY12" fmla="*/ 92066 h 115120"/>
                        <a:gd name="connsiteX13" fmla="*/ 88905 w 102783"/>
                        <a:gd name="connsiteY13" fmla="*/ 57599 h 115120"/>
                        <a:gd name="connsiteX14" fmla="*/ 79421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7"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7" y="99931"/>
                            <a:pt x="39093" y="103786"/>
                            <a:pt x="51354" y="103786"/>
                          </a:cubicBezTo>
                          <a:cubicBezTo>
                            <a:pt x="63768" y="103786"/>
                            <a:pt x="73098" y="99854"/>
                            <a:pt x="79421" y="92066"/>
                          </a:cubicBezTo>
                          <a:cubicBezTo>
                            <a:pt x="85743" y="84278"/>
                            <a:pt x="88905" y="72789"/>
                            <a:pt x="88905" y="57599"/>
                          </a:cubicBezTo>
                          <a:cubicBezTo>
                            <a:pt x="88905" y="42563"/>
                            <a:pt x="85743" y="31151"/>
                            <a:pt x="79421" y="23363"/>
                          </a:cubicBezTo>
                          <a:cubicBezTo>
                            <a:pt x="73098" y="15575"/>
                            <a:pt x="63845" y="11720"/>
                            <a:pt x="51508" y="11720"/>
                          </a:cubicBezTo>
                          <a:cubicBezTo>
                            <a:pt x="39093" y="11720"/>
                            <a:pt x="29687"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42" name="Graphic 4">
                      <a:extLst>
                        <a:ext uri="{FF2B5EF4-FFF2-40B4-BE49-F238E27FC236}">
                          <a16:creationId xmlns:a16="http://schemas.microsoft.com/office/drawing/2014/main" xmlns="" id="{D700ADC7-0058-4A07-A495-2928CF2DA07C}"/>
                        </a:ext>
                      </a:extLst>
                    </p:cNvPr>
                    <p:cNvSpPr/>
                    <p:nvPr/>
                  </p:nvSpPr>
                  <p:spPr>
                    <a:xfrm>
                      <a:off x="7911995" y="5093588"/>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3" y="72712"/>
                            <a:pt x="75026"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43" name="Graphic 4">
                      <a:extLst>
                        <a:ext uri="{FF2B5EF4-FFF2-40B4-BE49-F238E27FC236}">
                          <a16:creationId xmlns:a16="http://schemas.microsoft.com/office/drawing/2014/main" xmlns="" id="{27F4038B-15BE-4B2A-A872-38515235CB4E}"/>
                        </a:ext>
                      </a:extLst>
                    </p:cNvPr>
                    <p:cNvSpPr/>
                    <p:nvPr/>
                  </p:nvSpPr>
                  <p:spPr>
                    <a:xfrm>
                      <a:off x="7111855" y="5255668"/>
                      <a:ext cx="70398" cy="114889"/>
                    </a:xfrm>
                    <a:custGeom>
                      <a:avLst/>
                      <a:gdLst>
                        <a:gd name="connsiteX0" fmla="*/ 70399 w 70398"/>
                        <a:gd name="connsiteY0" fmla="*/ 83661 h 114889"/>
                        <a:gd name="connsiteX1" fmla="*/ 59681 w 70398"/>
                        <a:gd name="connsiteY1" fmla="*/ 106639 h 114889"/>
                        <a:gd name="connsiteX2" fmla="*/ 30611 w 70398"/>
                        <a:gd name="connsiteY2" fmla="*/ 114889 h 114889"/>
                        <a:gd name="connsiteX3" fmla="*/ 0 w 70398"/>
                        <a:gd name="connsiteY3" fmla="*/ 109800 h 114889"/>
                        <a:gd name="connsiteX4" fmla="*/ 0 w 70398"/>
                        <a:gd name="connsiteY4" fmla="*/ 97232 h 114889"/>
                        <a:gd name="connsiteX5" fmla="*/ 14959 w 70398"/>
                        <a:gd name="connsiteY5" fmla="*/ 101858 h 114889"/>
                        <a:gd name="connsiteX6" fmla="*/ 30997 w 70398"/>
                        <a:gd name="connsiteY6" fmla="*/ 103555 h 114889"/>
                        <a:gd name="connsiteX7" fmla="*/ 50582 w 70398"/>
                        <a:gd name="connsiteY7" fmla="*/ 98620 h 114889"/>
                        <a:gd name="connsiteX8" fmla="*/ 57136 w 70398"/>
                        <a:gd name="connsiteY8" fmla="*/ 84895 h 114889"/>
                        <a:gd name="connsiteX9" fmla="*/ 54823 w 70398"/>
                        <a:gd name="connsiteY9" fmla="*/ 75411 h 114889"/>
                        <a:gd name="connsiteX10" fmla="*/ 47035 w 70398"/>
                        <a:gd name="connsiteY10" fmla="*/ 68548 h 114889"/>
                        <a:gd name="connsiteX11" fmla="*/ 30380 w 70398"/>
                        <a:gd name="connsiteY11" fmla="*/ 61454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1 h 114889"/>
                        <a:gd name="connsiteX17" fmla="*/ 63382 w 70398"/>
                        <a:gd name="connsiteY17" fmla="*/ 17426 h 114889"/>
                        <a:gd name="connsiteX18" fmla="*/ 36472 w 70398"/>
                        <a:gd name="connsiteY18" fmla="*/ 11643 h 114889"/>
                        <a:gd name="connsiteX19" fmla="*/ 20356 w 70398"/>
                        <a:gd name="connsiteY19" fmla="*/ 16115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7 w 70398"/>
                        <a:gd name="connsiteY24" fmla="*/ 65078 h 114889"/>
                        <a:gd name="connsiteX25" fmla="*/ 70399 w 70398"/>
                        <a:gd name="connsiteY25" fmla="*/ 83661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1"/>
                          </a:moveTo>
                          <a:cubicBezTo>
                            <a:pt x="70399" y="93531"/>
                            <a:pt x="66852" y="101165"/>
                            <a:pt x="59681" y="106639"/>
                          </a:cubicBezTo>
                          <a:cubicBezTo>
                            <a:pt x="52510" y="112114"/>
                            <a:pt x="42872" y="114889"/>
                            <a:pt x="30611" y="114889"/>
                          </a:cubicBezTo>
                          <a:cubicBezTo>
                            <a:pt x="17349" y="114889"/>
                            <a:pt x="7171" y="113193"/>
                            <a:pt x="0" y="109800"/>
                          </a:cubicBezTo>
                          <a:lnTo>
                            <a:pt x="0" y="97232"/>
                          </a:lnTo>
                          <a:cubicBezTo>
                            <a:pt x="4626" y="99160"/>
                            <a:pt x="9561" y="100702"/>
                            <a:pt x="14959" y="101858"/>
                          </a:cubicBezTo>
                          <a:cubicBezTo>
                            <a:pt x="20356" y="103015"/>
                            <a:pt x="25676" y="103555"/>
                            <a:pt x="30997" y="103555"/>
                          </a:cubicBezTo>
                          <a:cubicBezTo>
                            <a:pt x="39633" y="103555"/>
                            <a:pt x="46187" y="101935"/>
                            <a:pt x="50582" y="98620"/>
                          </a:cubicBezTo>
                          <a:cubicBezTo>
                            <a:pt x="54977" y="95304"/>
                            <a:pt x="57136" y="90755"/>
                            <a:pt x="57136" y="84895"/>
                          </a:cubicBezTo>
                          <a:cubicBezTo>
                            <a:pt x="57136" y="81039"/>
                            <a:pt x="56365" y="77878"/>
                            <a:pt x="54823" y="75411"/>
                          </a:cubicBezTo>
                          <a:cubicBezTo>
                            <a:pt x="53281" y="72943"/>
                            <a:pt x="50659" y="70630"/>
                            <a:pt x="47035" y="68548"/>
                          </a:cubicBezTo>
                          <a:cubicBezTo>
                            <a:pt x="43411" y="66466"/>
                            <a:pt x="37859" y="64076"/>
                            <a:pt x="30380" y="61454"/>
                          </a:cubicBezTo>
                          <a:cubicBezTo>
                            <a:pt x="19970" y="57753"/>
                            <a:pt x="12569" y="53358"/>
                            <a:pt x="8096" y="48192"/>
                          </a:cubicBezTo>
                          <a:cubicBezTo>
                            <a:pt x="3624" y="43025"/>
                            <a:pt x="1388" y="36472"/>
                            <a:pt x="1388" y="28221"/>
                          </a:cubicBezTo>
                          <a:cubicBezTo>
                            <a:pt x="1388" y="19585"/>
                            <a:pt x="4626" y="12722"/>
                            <a:pt x="11103" y="7634"/>
                          </a:cubicBezTo>
                          <a:cubicBezTo>
                            <a:pt x="17580" y="2544"/>
                            <a:pt x="26139" y="0"/>
                            <a:pt x="36780" y="0"/>
                          </a:cubicBezTo>
                          <a:cubicBezTo>
                            <a:pt x="47883" y="0"/>
                            <a:pt x="58139" y="2004"/>
                            <a:pt x="67469" y="6091"/>
                          </a:cubicBezTo>
                          <a:lnTo>
                            <a:pt x="63382" y="17426"/>
                          </a:lnTo>
                          <a:cubicBezTo>
                            <a:pt x="54129" y="13570"/>
                            <a:pt x="45185" y="11643"/>
                            <a:pt x="36472" y="11643"/>
                          </a:cubicBezTo>
                          <a:cubicBezTo>
                            <a:pt x="29609" y="11643"/>
                            <a:pt x="24211" y="13108"/>
                            <a:pt x="20356" y="16115"/>
                          </a:cubicBezTo>
                          <a:cubicBezTo>
                            <a:pt x="16501" y="19045"/>
                            <a:pt x="14573" y="23209"/>
                            <a:pt x="14573" y="28453"/>
                          </a:cubicBezTo>
                          <a:cubicBezTo>
                            <a:pt x="14573" y="32308"/>
                            <a:pt x="15267" y="35469"/>
                            <a:pt x="16732" y="37937"/>
                          </a:cubicBezTo>
                          <a:cubicBezTo>
                            <a:pt x="18120" y="40404"/>
                            <a:pt x="20587" y="42717"/>
                            <a:pt x="23980" y="44722"/>
                          </a:cubicBezTo>
                          <a:cubicBezTo>
                            <a:pt x="27373" y="46727"/>
                            <a:pt x="32539" y="49040"/>
                            <a:pt x="39556" y="51585"/>
                          </a:cubicBezTo>
                          <a:cubicBezTo>
                            <a:pt x="51276" y="55748"/>
                            <a:pt x="59372" y="60221"/>
                            <a:pt x="63767" y="65078"/>
                          </a:cubicBezTo>
                          <a:cubicBezTo>
                            <a:pt x="68162" y="69782"/>
                            <a:pt x="70399" y="76028"/>
                            <a:pt x="70399" y="83661"/>
                          </a:cubicBezTo>
                          <a:close/>
                        </a:path>
                      </a:pathLst>
                    </a:custGeom>
                    <a:solidFill>
                      <a:srgbClr val="FFFFFF"/>
                    </a:solidFill>
                    <a:ln w="7706" cap="flat">
                      <a:noFill/>
                      <a:prstDash val="solid"/>
                      <a:miter/>
                    </a:ln>
                  </p:spPr>
                  <p:txBody>
                    <a:bodyPr rtlCol="0" anchor="ctr"/>
                    <a:lstStyle/>
                    <a:p>
                      <a:endParaRPr lang="en-US"/>
                    </a:p>
                  </p:txBody>
                </p:sp>
                <p:sp>
                  <p:nvSpPr>
                    <p:cNvPr id="144" name="Graphic 4">
                      <a:extLst>
                        <a:ext uri="{FF2B5EF4-FFF2-40B4-BE49-F238E27FC236}">
                          <a16:creationId xmlns:a16="http://schemas.microsoft.com/office/drawing/2014/main" xmlns="" id="{10922DCB-7326-40C7-9879-5A8E022A84B4}"/>
                        </a:ext>
                      </a:extLst>
                    </p:cNvPr>
                    <p:cNvSpPr/>
                    <p:nvPr/>
                  </p:nvSpPr>
                  <p:spPr>
                    <a:xfrm>
                      <a:off x="7205000" y="5257287"/>
                      <a:ext cx="80808" cy="111805"/>
                    </a:xfrm>
                    <a:custGeom>
                      <a:avLst/>
                      <a:gdLst>
                        <a:gd name="connsiteX0" fmla="*/ 80809 w 80808"/>
                        <a:gd name="connsiteY0" fmla="*/ 111805 h 111805"/>
                        <a:gd name="connsiteX1" fmla="*/ 65541 w 80808"/>
                        <a:gd name="connsiteY1" fmla="*/ 111805 h 111805"/>
                        <a:gd name="connsiteX2" fmla="*/ 24752 w 80808"/>
                        <a:gd name="connsiteY2" fmla="*/ 57599 h 111805"/>
                        <a:gd name="connsiteX3" fmla="*/ 13031 w 80808"/>
                        <a:gd name="connsiteY3" fmla="*/ 68009 h 111805"/>
                        <a:gd name="connsiteX4" fmla="*/ 13031 w 80808"/>
                        <a:gd name="connsiteY4" fmla="*/ 111805 h 111805"/>
                        <a:gd name="connsiteX5" fmla="*/ 0 w 80808"/>
                        <a:gd name="connsiteY5" fmla="*/ 111805 h 111805"/>
                        <a:gd name="connsiteX6" fmla="*/ 0 w 80808"/>
                        <a:gd name="connsiteY6" fmla="*/ 0 h 111805"/>
                        <a:gd name="connsiteX7" fmla="*/ 13031 w 80808"/>
                        <a:gd name="connsiteY7" fmla="*/ 0 h 111805"/>
                        <a:gd name="connsiteX8" fmla="*/ 13031 w 80808"/>
                        <a:gd name="connsiteY8" fmla="*/ 55440 h 111805"/>
                        <a:gd name="connsiteX9" fmla="*/ 63768 w 80808"/>
                        <a:gd name="connsiteY9" fmla="*/ 0 h 111805"/>
                        <a:gd name="connsiteX10" fmla="*/ 79112 w 80808"/>
                        <a:gd name="connsiteY10" fmla="*/ 0 h 111805"/>
                        <a:gd name="connsiteX11" fmla="*/ 34159 w 80808"/>
                        <a:gd name="connsiteY11" fmla="*/ 48577 h 111805"/>
                        <a:gd name="connsiteX12" fmla="*/ 80809 w 80808"/>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08" h="111805">
                          <a:moveTo>
                            <a:pt x="80809" y="111805"/>
                          </a:moveTo>
                          <a:lnTo>
                            <a:pt x="65541" y="111805"/>
                          </a:lnTo>
                          <a:lnTo>
                            <a:pt x="24752" y="57599"/>
                          </a:lnTo>
                          <a:lnTo>
                            <a:pt x="13031" y="68009"/>
                          </a:lnTo>
                          <a:lnTo>
                            <a:pt x="13031" y="111805"/>
                          </a:lnTo>
                          <a:lnTo>
                            <a:pt x="0" y="111805"/>
                          </a:lnTo>
                          <a:lnTo>
                            <a:pt x="0" y="0"/>
                          </a:lnTo>
                          <a:lnTo>
                            <a:pt x="13031" y="0"/>
                          </a:lnTo>
                          <a:lnTo>
                            <a:pt x="13031" y="55440"/>
                          </a:lnTo>
                          <a:lnTo>
                            <a:pt x="63768" y="0"/>
                          </a:lnTo>
                          <a:lnTo>
                            <a:pt x="79112" y="0"/>
                          </a:lnTo>
                          <a:lnTo>
                            <a:pt x="34159" y="48577"/>
                          </a:lnTo>
                          <a:lnTo>
                            <a:pt x="80809" y="111805"/>
                          </a:lnTo>
                          <a:close/>
                        </a:path>
                      </a:pathLst>
                    </a:custGeom>
                    <a:solidFill>
                      <a:srgbClr val="FFFFFF"/>
                    </a:solidFill>
                    <a:ln w="7706" cap="flat">
                      <a:noFill/>
                      <a:prstDash val="solid"/>
                      <a:miter/>
                    </a:ln>
                  </p:spPr>
                  <p:txBody>
                    <a:bodyPr rtlCol="0" anchor="ctr"/>
                    <a:lstStyle/>
                    <a:p>
                      <a:endParaRPr lang="en-US"/>
                    </a:p>
                  </p:txBody>
                </p:sp>
                <p:sp>
                  <p:nvSpPr>
                    <p:cNvPr id="145" name="Graphic 4">
                      <a:extLst>
                        <a:ext uri="{FF2B5EF4-FFF2-40B4-BE49-F238E27FC236}">
                          <a16:creationId xmlns:a16="http://schemas.microsoft.com/office/drawing/2014/main" xmlns="" id="{F47AD526-03B7-434F-83CB-21BB64049980}"/>
                        </a:ext>
                      </a:extLst>
                    </p:cNvPr>
                    <p:cNvSpPr/>
                    <p:nvPr/>
                  </p:nvSpPr>
                  <p:spPr>
                    <a:xfrm>
                      <a:off x="7301230" y="5257287"/>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6" name="Graphic 4">
                      <a:extLst>
                        <a:ext uri="{FF2B5EF4-FFF2-40B4-BE49-F238E27FC236}">
                          <a16:creationId xmlns:a16="http://schemas.microsoft.com/office/drawing/2014/main" xmlns="" id="{36DAA53E-A1D9-4006-85B3-3F3C0F51F19A}"/>
                        </a:ext>
                      </a:extLst>
                    </p:cNvPr>
                    <p:cNvSpPr/>
                    <p:nvPr/>
                  </p:nvSpPr>
                  <p:spPr>
                    <a:xfrm>
                      <a:off x="7344872" y="525728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7" name="Graphic 4">
                      <a:extLst>
                        <a:ext uri="{FF2B5EF4-FFF2-40B4-BE49-F238E27FC236}">
                          <a16:creationId xmlns:a16="http://schemas.microsoft.com/office/drawing/2014/main" xmlns="" id="{D4C70595-FCD0-410D-A7BE-A9FF73DFD5B2}"/>
                        </a:ext>
                      </a:extLst>
                    </p:cNvPr>
                    <p:cNvSpPr/>
                    <p:nvPr/>
                  </p:nvSpPr>
                  <p:spPr>
                    <a:xfrm>
                      <a:off x="7426144" y="525728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8" name="Graphic 4">
                      <a:extLst>
                        <a:ext uri="{FF2B5EF4-FFF2-40B4-BE49-F238E27FC236}">
                          <a16:creationId xmlns:a16="http://schemas.microsoft.com/office/drawing/2014/main" xmlns="" id="{2880A30A-EE81-45B0-9392-64566F2A9456}"/>
                        </a:ext>
                      </a:extLst>
                    </p:cNvPr>
                    <p:cNvSpPr/>
                    <p:nvPr/>
                  </p:nvSpPr>
                  <p:spPr>
                    <a:xfrm>
                      <a:off x="7500166" y="5255668"/>
                      <a:ext cx="70398" cy="114889"/>
                    </a:xfrm>
                    <a:custGeom>
                      <a:avLst/>
                      <a:gdLst>
                        <a:gd name="connsiteX0" fmla="*/ 70399 w 70398"/>
                        <a:gd name="connsiteY0" fmla="*/ 83661 h 114889"/>
                        <a:gd name="connsiteX1" fmla="*/ 59681 w 70398"/>
                        <a:gd name="connsiteY1" fmla="*/ 106639 h 114889"/>
                        <a:gd name="connsiteX2" fmla="*/ 30611 w 70398"/>
                        <a:gd name="connsiteY2" fmla="*/ 114889 h 114889"/>
                        <a:gd name="connsiteX3" fmla="*/ 0 w 70398"/>
                        <a:gd name="connsiteY3" fmla="*/ 109800 h 114889"/>
                        <a:gd name="connsiteX4" fmla="*/ 0 w 70398"/>
                        <a:gd name="connsiteY4" fmla="*/ 97232 h 114889"/>
                        <a:gd name="connsiteX5" fmla="*/ 14959 w 70398"/>
                        <a:gd name="connsiteY5" fmla="*/ 101858 h 114889"/>
                        <a:gd name="connsiteX6" fmla="*/ 30997 w 70398"/>
                        <a:gd name="connsiteY6" fmla="*/ 103555 h 114889"/>
                        <a:gd name="connsiteX7" fmla="*/ 50582 w 70398"/>
                        <a:gd name="connsiteY7" fmla="*/ 98620 h 114889"/>
                        <a:gd name="connsiteX8" fmla="*/ 57136 w 70398"/>
                        <a:gd name="connsiteY8" fmla="*/ 84895 h 114889"/>
                        <a:gd name="connsiteX9" fmla="*/ 54823 w 70398"/>
                        <a:gd name="connsiteY9" fmla="*/ 75411 h 114889"/>
                        <a:gd name="connsiteX10" fmla="*/ 47035 w 70398"/>
                        <a:gd name="connsiteY10" fmla="*/ 68548 h 114889"/>
                        <a:gd name="connsiteX11" fmla="*/ 30380 w 70398"/>
                        <a:gd name="connsiteY11" fmla="*/ 61454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1 h 114889"/>
                        <a:gd name="connsiteX17" fmla="*/ 63382 w 70398"/>
                        <a:gd name="connsiteY17" fmla="*/ 17426 h 114889"/>
                        <a:gd name="connsiteX18" fmla="*/ 36472 w 70398"/>
                        <a:gd name="connsiteY18" fmla="*/ 11643 h 114889"/>
                        <a:gd name="connsiteX19" fmla="*/ 20356 w 70398"/>
                        <a:gd name="connsiteY19" fmla="*/ 16115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8 w 70398"/>
                        <a:gd name="connsiteY24" fmla="*/ 65078 h 114889"/>
                        <a:gd name="connsiteX25" fmla="*/ 70399 w 70398"/>
                        <a:gd name="connsiteY25" fmla="*/ 83661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1"/>
                          </a:moveTo>
                          <a:cubicBezTo>
                            <a:pt x="70399" y="93531"/>
                            <a:pt x="66852" y="101165"/>
                            <a:pt x="59681" y="106639"/>
                          </a:cubicBezTo>
                          <a:cubicBezTo>
                            <a:pt x="52510" y="112114"/>
                            <a:pt x="42872" y="114889"/>
                            <a:pt x="30611" y="114889"/>
                          </a:cubicBezTo>
                          <a:cubicBezTo>
                            <a:pt x="17349" y="114889"/>
                            <a:pt x="7171" y="113193"/>
                            <a:pt x="0" y="109800"/>
                          </a:cubicBezTo>
                          <a:lnTo>
                            <a:pt x="0" y="97232"/>
                          </a:lnTo>
                          <a:cubicBezTo>
                            <a:pt x="4626" y="99160"/>
                            <a:pt x="9561" y="100702"/>
                            <a:pt x="14959" y="101858"/>
                          </a:cubicBezTo>
                          <a:cubicBezTo>
                            <a:pt x="20356" y="103015"/>
                            <a:pt x="25677" y="103555"/>
                            <a:pt x="30997" y="103555"/>
                          </a:cubicBezTo>
                          <a:cubicBezTo>
                            <a:pt x="39633" y="103555"/>
                            <a:pt x="46187" y="101935"/>
                            <a:pt x="50582" y="98620"/>
                          </a:cubicBezTo>
                          <a:cubicBezTo>
                            <a:pt x="54977" y="95304"/>
                            <a:pt x="57136" y="90755"/>
                            <a:pt x="57136" y="84895"/>
                          </a:cubicBezTo>
                          <a:cubicBezTo>
                            <a:pt x="57136" y="81039"/>
                            <a:pt x="56365" y="77878"/>
                            <a:pt x="54823" y="75411"/>
                          </a:cubicBezTo>
                          <a:cubicBezTo>
                            <a:pt x="53281" y="72943"/>
                            <a:pt x="50659" y="70630"/>
                            <a:pt x="47035" y="68548"/>
                          </a:cubicBezTo>
                          <a:cubicBezTo>
                            <a:pt x="43411" y="66466"/>
                            <a:pt x="37859" y="64076"/>
                            <a:pt x="30380" y="61454"/>
                          </a:cubicBezTo>
                          <a:cubicBezTo>
                            <a:pt x="19970" y="57753"/>
                            <a:pt x="12569" y="53358"/>
                            <a:pt x="8096" y="48192"/>
                          </a:cubicBezTo>
                          <a:cubicBezTo>
                            <a:pt x="3624" y="43025"/>
                            <a:pt x="1388" y="36472"/>
                            <a:pt x="1388" y="28221"/>
                          </a:cubicBezTo>
                          <a:cubicBezTo>
                            <a:pt x="1388" y="19585"/>
                            <a:pt x="4626" y="12722"/>
                            <a:pt x="11103" y="7634"/>
                          </a:cubicBezTo>
                          <a:cubicBezTo>
                            <a:pt x="17580" y="2544"/>
                            <a:pt x="26139" y="0"/>
                            <a:pt x="36780" y="0"/>
                          </a:cubicBezTo>
                          <a:cubicBezTo>
                            <a:pt x="47884" y="0"/>
                            <a:pt x="58139" y="2004"/>
                            <a:pt x="67469" y="6091"/>
                          </a:cubicBezTo>
                          <a:lnTo>
                            <a:pt x="63382" y="17426"/>
                          </a:lnTo>
                          <a:cubicBezTo>
                            <a:pt x="54129" y="13570"/>
                            <a:pt x="45185" y="11643"/>
                            <a:pt x="36472" y="11643"/>
                          </a:cubicBezTo>
                          <a:cubicBezTo>
                            <a:pt x="29609" y="11643"/>
                            <a:pt x="24212" y="13108"/>
                            <a:pt x="20356" y="16115"/>
                          </a:cubicBezTo>
                          <a:cubicBezTo>
                            <a:pt x="16501" y="19045"/>
                            <a:pt x="14573" y="23209"/>
                            <a:pt x="14573" y="28453"/>
                          </a:cubicBezTo>
                          <a:cubicBezTo>
                            <a:pt x="14573" y="32308"/>
                            <a:pt x="15267" y="35469"/>
                            <a:pt x="16732" y="37937"/>
                          </a:cubicBezTo>
                          <a:cubicBezTo>
                            <a:pt x="18120" y="40404"/>
                            <a:pt x="20587" y="42717"/>
                            <a:pt x="23980" y="44722"/>
                          </a:cubicBezTo>
                          <a:cubicBezTo>
                            <a:pt x="27373" y="46727"/>
                            <a:pt x="32539" y="49040"/>
                            <a:pt x="39556" y="51585"/>
                          </a:cubicBezTo>
                          <a:cubicBezTo>
                            <a:pt x="51276" y="55748"/>
                            <a:pt x="59373" y="60221"/>
                            <a:pt x="63768" y="65078"/>
                          </a:cubicBezTo>
                          <a:cubicBezTo>
                            <a:pt x="68162" y="69782"/>
                            <a:pt x="70399" y="76028"/>
                            <a:pt x="70399" y="83661"/>
                          </a:cubicBezTo>
                          <a:close/>
                        </a:path>
                      </a:pathLst>
                    </a:custGeom>
                    <a:solidFill>
                      <a:srgbClr val="FFFFFF"/>
                    </a:solidFill>
                    <a:ln w="7706" cap="flat">
                      <a:noFill/>
                      <a:prstDash val="solid"/>
                      <a:miter/>
                    </a:ln>
                  </p:spPr>
                  <p:txBody>
                    <a:bodyPr rtlCol="0" anchor="ctr"/>
                    <a:lstStyle/>
                    <a:p>
                      <a:endParaRPr lang="en-US"/>
                    </a:p>
                  </p:txBody>
                </p:sp>
              </p:grpSp>
              <p:grpSp>
                <p:nvGrpSpPr>
                  <p:cNvPr id="114" name="Graphic 4">
                    <a:extLst>
                      <a:ext uri="{FF2B5EF4-FFF2-40B4-BE49-F238E27FC236}">
                        <a16:creationId xmlns:a16="http://schemas.microsoft.com/office/drawing/2014/main" xmlns="" id="{8415EC55-B20C-4815-87A3-34176E50EBF7}"/>
                      </a:ext>
                    </a:extLst>
                  </p:cNvPr>
                  <p:cNvGrpSpPr/>
                  <p:nvPr/>
                </p:nvGrpSpPr>
                <p:grpSpPr>
                  <a:xfrm>
                    <a:off x="6974990" y="5802334"/>
                    <a:ext cx="184748" cy="184771"/>
                    <a:chOff x="6974990" y="5802334"/>
                    <a:chExt cx="184748" cy="184771"/>
                  </a:xfrm>
                  <a:solidFill>
                    <a:srgbClr val="FFFFFF"/>
                  </a:solidFill>
                </p:grpSpPr>
                <p:sp>
                  <p:nvSpPr>
                    <p:cNvPr id="115" name="Graphic 4">
                      <a:extLst>
                        <a:ext uri="{FF2B5EF4-FFF2-40B4-BE49-F238E27FC236}">
                          <a16:creationId xmlns:a16="http://schemas.microsoft.com/office/drawing/2014/main" xmlns="" id="{CE652BC9-30C4-49BB-92F9-1B5E8C67A600}"/>
                        </a:ext>
                      </a:extLst>
                    </p:cNvPr>
                    <p:cNvSpPr/>
                    <p:nvPr/>
                  </p:nvSpPr>
                  <p:spPr>
                    <a:xfrm>
                      <a:off x="6993032" y="5892804"/>
                      <a:ext cx="11103" cy="7401"/>
                    </a:xfrm>
                    <a:custGeom>
                      <a:avLst/>
                      <a:gdLst>
                        <a:gd name="connsiteX0" fmla="*/ 5012 w 11103"/>
                        <a:gd name="connsiteY0" fmla="*/ 925 h 7401"/>
                        <a:gd name="connsiteX1" fmla="*/ 0 w 11103"/>
                        <a:gd name="connsiteY1" fmla="*/ 0 h 7401"/>
                        <a:gd name="connsiteX2" fmla="*/ 3624 w 11103"/>
                        <a:gd name="connsiteY2" fmla="*/ 2544 h 7401"/>
                        <a:gd name="connsiteX3" fmla="*/ 7017 w 11103"/>
                        <a:gd name="connsiteY3" fmla="*/ 6631 h 7401"/>
                        <a:gd name="connsiteX4" fmla="*/ 11103 w 11103"/>
                        <a:gd name="connsiteY4" fmla="*/ 7402 h 7401"/>
                        <a:gd name="connsiteX5" fmla="*/ 9022 w 11103"/>
                        <a:gd name="connsiteY5" fmla="*/ 4934 h 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3" h="7401">
                          <a:moveTo>
                            <a:pt x="5012" y="925"/>
                          </a:moveTo>
                          <a:lnTo>
                            <a:pt x="0" y="0"/>
                          </a:lnTo>
                          <a:lnTo>
                            <a:pt x="3624" y="2544"/>
                          </a:lnTo>
                          <a:lnTo>
                            <a:pt x="7017" y="6631"/>
                          </a:lnTo>
                          <a:lnTo>
                            <a:pt x="11103" y="7402"/>
                          </a:lnTo>
                          <a:lnTo>
                            <a:pt x="9022" y="4934"/>
                          </a:lnTo>
                          <a:close/>
                        </a:path>
                      </a:pathLst>
                    </a:custGeom>
                    <a:solidFill>
                      <a:srgbClr val="FFFFFF"/>
                    </a:solidFill>
                    <a:ln w="7706" cap="flat">
                      <a:noFill/>
                      <a:prstDash val="solid"/>
                      <a:miter/>
                    </a:ln>
                  </p:spPr>
                  <p:txBody>
                    <a:bodyPr rtlCol="0" anchor="ctr"/>
                    <a:lstStyle/>
                    <a:p>
                      <a:endParaRPr lang="en-US"/>
                    </a:p>
                  </p:txBody>
                </p:sp>
                <p:sp>
                  <p:nvSpPr>
                    <p:cNvPr id="116" name="Graphic 4">
                      <a:extLst>
                        <a:ext uri="{FF2B5EF4-FFF2-40B4-BE49-F238E27FC236}">
                          <a16:creationId xmlns:a16="http://schemas.microsoft.com/office/drawing/2014/main" xmlns="" id="{47F9FBCB-1649-4550-A18C-C25073C8982B}"/>
                        </a:ext>
                      </a:extLst>
                    </p:cNvPr>
                    <p:cNvSpPr/>
                    <p:nvPr/>
                  </p:nvSpPr>
                  <p:spPr>
                    <a:xfrm>
                      <a:off x="7003442" y="5901131"/>
                      <a:ext cx="7633" cy="3547"/>
                    </a:xfrm>
                    <a:custGeom>
                      <a:avLst/>
                      <a:gdLst>
                        <a:gd name="connsiteX0" fmla="*/ 0 w 7633"/>
                        <a:gd name="connsiteY0" fmla="*/ 1850 h 3547"/>
                        <a:gd name="connsiteX1" fmla="*/ 3007 w 7633"/>
                        <a:gd name="connsiteY1" fmla="*/ 3239 h 3547"/>
                        <a:gd name="connsiteX2" fmla="*/ 7634 w 7633"/>
                        <a:gd name="connsiteY2" fmla="*/ 3547 h 3547"/>
                        <a:gd name="connsiteX3" fmla="*/ 3238 w 7633"/>
                        <a:gd name="connsiteY3" fmla="*/ 0 h 3547"/>
                      </a:gdLst>
                      <a:ahLst/>
                      <a:cxnLst>
                        <a:cxn ang="0">
                          <a:pos x="connsiteX0" y="connsiteY0"/>
                        </a:cxn>
                        <a:cxn ang="0">
                          <a:pos x="connsiteX1" y="connsiteY1"/>
                        </a:cxn>
                        <a:cxn ang="0">
                          <a:pos x="connsiteX2" y="connsiteY2"/>
                        </a:cxn>
                        <a:cxn ang="0">
                          <a:pos x="connsiteX3" y="connsiteY3"/>
                        </a:cxn>
                      </a:cxnLst>
                      <a:rect l="l" t="t" r="r" b="b"/>
                      <a:pathLst>
                        <a:path w="7633" h="3547">
                          <a:moveTo>
                            <a:pt x="0" y="1850"/>
                          </a:moveTo>
                          <a:lnTo>
                            <a:pt x="3007" y="3239"/>
                          </a:lnTo>
                          <a:lnTo>
                            <a:pt x="7634" y="3547"/>
                          </a:lnTo>
                          <a:lnTo>
                            <a:pt x="3238" y="0"/>
                          </a:lnTo>
                          <a:close/>
                        </a:path>
                      </a:pathLst>
                    </a:custGeom>
                    <a:solidFill>
                      <a:srgbClr val="FFFFFF"/>
                    </a:solidFill>
                    <a:ln w="7706" cap="flat">
                      <a:noFill/>
                      <a:prstDash val="solid"/>
                      <a:miter/>
                    </a:ln>
                  </p:spPr>
                  <p:txBody>
                    <a:bodyPr rtlCol="0" anchor="ctr"/>
                    <a:lstStyle/>
                    <a:p>
                      <a:endParaRPr lang="en-US"/>
                    </a:p>
                  </p:txBody>
                </p:sp>
                <p:sp>
                  <p:nvSpPr>
                    <p:cNvPr id="117" name="Graphic 4">
                      <a:extLst>
                        <a:ext uri="{FF2B5EF4-FFF2-40B4-BE49-F238E27FC236}">
                          <a16:creationId xmlns:a16="http://schemas.microsoft.com/office/drawing/2014/main" xmlns="" id="{09051C36-758B-4905-A882-1CEF75CDD08D}"/>
                        </a:ext>
                      </a:extLst>
                    </p:cNvPr>
                    <p:cNvSpPr/>
                    <p:nvPr/>
                  </p:nvSpPr>
                  <p:spPr>
                    <a:xfrm>
                      <a:off x="7082400" y="5828497"/>
                      <a:ext cx="11488" cy="12183"/>
                    </a:xfrm>
                    <a:custGeom>
                      <a:avLst/>
                      <a:gdLst>
                        <a:gd name="connsiteX0" fmla="*/ 7325 w 11488"/>
                        <a:gd name="connsiteY0" fmla="*/ 5089 h 12183"/>
                        <a:gd name="connsiteX1" fmla="*/ 4549 w 11488"/>
                        <a:gd name="connsiteY1" fmla="*/ 3701 h 12183"/>
                        <a:gd name="connsiteX2" fmla="*/ 3778 w 11488"/>
                        <a:gd name="connsiteY2" fmla="*/ 2313 h 12183"/>
                        <a:gd name="connsiteX3" fmla="*/ 2390 w 11488"/>
                        <a:gd name="connsiteY3" fmla="*/ 1850 h 12183"/>
                        <a:gd name="connsiteX4" fmla="*/ 1465 w 11488"/>
                        <a:gd name="connsiteY4" fmla="*/ 0 h 12183"/>
                        <a:gd name="connsiteX5" fmla="*/ 848 w 11488"/>
                        <a:gd name="connsiteY5" fmla="*/ 1311 h 12183"/>
                        <a:gd name="connsiteX6" fmla="*/ 0 w 11488"/>
                        <a:gd name="connsiteY6" fmla="*/ 2853 h 12183"/>
                        <a:gd name="connsiteX7" fmla="*/ 1542 w 11488"/>
                        <a:gd name="connsiteY7" fmla="*/ 4626 h 12183"/>
                        <a:gd name="connsiteX8" fmla="*/ 4241 w 11488"/>
                        <a:gd name="connsiteY8" fmla="*/ 6554 h 12183"/>
                        <a:gd name="connsiteX9" fmla="*/ 5860 w 11488"/>
                        <a:gd name="connsiteY9" fmla="*/ 7865 h 12183"/>
                        <a:gd name="connsiteX10" fmla="*/ 5320 w 11488"/>
                        <a:gd name="connsiteY10" fmla="*/ 10024 h 12183"/>
                        <a:gd name="connsiteX11" fmla="*/ 7017 w 11488"/>
                        <a:gd name="connsiteY11" fmla="*/ 10024 h 12183"/>
                        <a:gd name="connsiteX12" fmla="*/ 8404 w 11488"/>
                        <a:gd name="connsiteY12" fmla="*/ 12183 h 12183"/>
                        <a:gd name="connsiteX13" fmla="*/ 11489 w 11488"/>
                        <a:gd name="connsiteY13" fmla="*/ 10024 h 12183"/>
                        <a:gd name="connsiteX14" fmla="*/ 11489 w 11488"/>
                        <a:gd name="connsiteY14" fmla="*/ 7711 h 12183"/>
                        <a:gd name="connsiteX15" fmla="*/ 9407 w 11488"/>
                        <a:gd name="connsiteY15" fmla="*/ 6863 h 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88" h="12183">
                          <a:moveTo>
                            <a:pt x="7325" y="5089"/>
                          </a:moveTo>
                          <a:lnTo>
                            <a:pt x="4549" y="3701"/>
                          </a:lnTo>
                          <a:lnTo>
                            <a:pt x="3778" y="2313"/>
                          </a:lnTo>
                          <a:lnTo>
                            <a:pt x="2390" y="1850"/>
                          </a:lnTo>
                          <a:lnTo>
                            <a:pt x="1465" y="0"/>
                          </a:lnTo>
                          <a:lnTo>
                            <a:pt x="848" y="1311"/>
                          </a:lnTo>
                          <a:lnTo>
                            <a:pt x="0" y="2853"/>
                          </a:lnTo>
                          <a:lnTo>
                            <a:pt x="1542" y="4626"/>
                          </a:lnTo>
                          <a:lnTo>
                            <a:pt x="4241" y="6554"/>
                          </a:lnTo>
                          <a:lnTo>
                            <a:pt x="5860" y="7865"/>
                          </a:lnTo>
                          <a:lnTo>
                            <a:pt x="5320" y="10024"/>
                          </a:lnTo>
                          <a:lnTo>
                            <a:pt x="7017" y="10024"/>
                          </a:lnTo>
                          <a:lnTo>
                            <a:pt x="8404" y="12183"/>
                          </a:lnTo>
                          <a:lnTo>
                            <a:pt x="11489" y="10024"/>
                          </a:lnTo>
                          <a:lnTo>
                            <a:pt x="11489" y="7711"/>
                          </a:lnTo>
                          <a:lnTo>
                            <a:pt x="9407" y="6863"/>
                          </a:lnTo>
                          <a:close/>
                        </a:path>
                      </a:pathLst>
                    </a:custGeom>
                    <a:solidFill>
                      <a:srgbClr val="FFFFFF"/>
                    </a:solidFill>
                    <a:ln w="7706" cap="flat">
                      <a:noFill/>
                      <a:prstDash val="solid"/>
                      <a:miter/>
                    </a:ln>
                  </p:spPr>
                  <p:txBody>
                    <a:bodyPr rtlCol="0" anchor="ctr"/>
                    <a:lstStyle/>
                    <a:p>
                      <a:endParaRPr lang="en-US"/>
                    </a:p>
                  </p:txBody>
                </p:sp>
                <p:sp>
                  <p:nvSpPr>
                    <p:cNvPr id="118" name="Graphic 4">
                      <a:extLst>
                        <a:ext uri="{FF2B5EF4-FFF2-40B4-BE49-F238E27FC236}">
                          <a16:creationId xmlns:a16="http://schemas.microsoft.com/office/drawing/2014/main" xmlns="" id="{0BE2D83A-D266-4B78-9FD6-6D28195D75E6}"/>
                        </a:ext>
                      </a:extLst>
                    </p:cNvPr>
                    <p:cNvSpPr/>
                    <p:nvPr/>
                  </p:nvSpPr>
                  <p:spPr>
                    <a:xfrm>
                      <a:off x="7082245" y="5834974"/>
                      <a:ext cx="4395" cy="5783"/>
                    </a:xfrm>
                    <a:custGeom>
                      <a:avLst/>
                      <a:gdLst>
                        <a:gd name="connsiteX0" fmla="*/ 1697 w 4395"/>
                        <a:gd name="connsiteY0" fmla="*/ 154 h 5783"/>
                        <a:gd name="connsiteX1" fmla="*/ 385 w 4395"/>
                        <a:gd name="connsiteY1" fmla="*/ 0 h 5783"/>
                        <a:gd name="connsiteX2" fmla="*/ 0 w 4395"/>
                        <a:gd name="connsiteY2" fmla="*/ 2313 h 5783"/>
                        <a:gd name="connsiteX3" fmla="*/ 1388 w 4395"/>
                        <a:gd name="connsiteY3" fmla="*/ 3855 h 5783"/>
                        <a:gd name="connsiteX4" fmla="*/ 2082 w 4395"/>
                        <a:gd name="connsiteY4" fmla="*/ 5783 h 5783"/>
                        <a:gd name="connsiteX5" fmla="*/ 3393 w 4395"/>
                        <a:gd name="connsiteY5" fmla="*/ 5320 h 5783"/>
                        <a:gd name="connsiteX6" fmla="*/ 4395 w 4395"/>
                        <a:gd name="connsiteY6" fmla="*/ 3624 h 5783"/>
                        <a:gd name="connsiteX7" fmla="*/ 3238 w 4395"/>
                        <a:gd name="connsiteY7" fmla="*/ 1311 h 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 h="5783">
                          <a:moveTo>
                            <a:pt x="1697" y="154"/>
                          </a:moveTo>
                          <a:lnTo>
                            <a:pt x="385" y="0"/>
                          </a:lnTo>
                          <a:lnTo>
                            <a:pt x="0" y="2313"/>
                          </a:lnTo>
                          <a:lnTo>
                            <a:pt x="1388" y="3855"/>
                          </a:lnTo>
                          <a:lnTo>
                            <a:pt x="2082" y="5783"/>
                          </a:lnTo>
                          <a:lnTo>
                            <a:pt x="3393" y="5320"/>
                          </a:lnTo>
                          <a:lnTo>
                            <a:pt x="4395" y="3624"/>
                          </a:lnTo>
                          <a:lnTo>
                            <a:pt x="3238" y="1311"/>
                          </a:lnTo>
                          <a:close/>
                        </a:path>
                      </a:pathLst>
                    </a:custGeom>
                    <a:solidFill>
                      <a:srgbClr val="FFFFFF"/>
                    </a:solidFill>
                    <a:ln w="7706" cap="flat">
                      <a:noFill/>
                      <a:prstDash val="solid"/>
                      <a:miter/>
                    </a:ln>
                  </p:spPr>
                  <p:txBody>
                    <a:bodyPr rtlCol="0" anchor="ctr"/>
                    <a:lstStyle/>
                    <a:p>
                      <a:endParaRPr lang="en-US"/>
                    </a:p>
                  </p:txBody>
                </p:sp>
                <p:sp>
                  <p:nvSpPr>
                    <p:cNvPr id="119" name="Graphic 4">
                      <a:extLst>
                        <a:ext uri="{FF2B5EF4-FFF2-40B4-BE49-F238E27FC236}">
                          <a16:creationId xmlns:a16="http://schemas.microsoft.com/office/drawing/2014/main" xmlns="" id="{BFB2F159-6369-41B7-8D83-7F1FEE2BE0F9}"/>
                        </a:ext>
                      </a:extLst>
                    </p:cNvPr>
                    <p:cNvSpPr/>
                    <p:nvPr/>
                  </p:nvSpPr>
                  <p:spPr>
                    <a:xfrm>
                      <a:off x="7063200" y="5823562"/>
                      <a:ext cx="7941" cy="4780"/>
                    </a:xfrm>
                    <a:custGeom>
                      <a:avLst/>
                      <a:gdLst>
                        <a:gd name="connsiteX0" fmla="*/ 3316 w 7941"/>
                        <a:gd name="connsiteY0" fmla="*/ 848 h 4780"/>
                        <a:gd name="connsiteX1" fmla="*/ 925 w 7941"/>
                        <a:gd name="connsiteY1" fmla="*/ 1080 h 4780"/>
                        <a:gd name="connsiteX2" fmla="*/ 0 w 7941"/>
                        <a:gd name="connsiteY2" fmla="*/ 2699 h 4780"/>
                        <a:gd name="connsiteX3" fmla="*/ 2004 w 7941"/>
                        <a:gd name="connsiteY3" fmla="*/ 4164 h 4780"/>
                        <a:gd name="connsiteX4" fmla="*/ 5474 w 7941"/>
                        <a:gd name="connsiteY4" fmla="*/ 4781 h 4780"/>
                        <a:gd name="connsiteX5" fmla="*/ 7942 w 7941"/>
                        <a:gd name="connsiteY5" fmla="*/ 2159 h 4780"/>
                        <a:gd name="connsiteX6" fmla="*/ 5860 w 7941"/>
                        <a:gd name="connsiteY6" fmla="*/ 0 h 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41" h="4780">
                          <a:moveTo>
                            <a:pt x="3316" y="848"/>
                          </a:moveTo>
                          <a:lnTo>
                            <a:pt x="925" y="1080"/>
                          </a:lnTo>
                          <a:lnTo>
                            <a:pt x="0" y="2699"/>
                          </a:lnTo>
                          <a:lnTo>
                            <a:pt x="2004" y="4164"/>
                          </a:lnTo>
                          <a:lnTo>
                            <a:pt x="5474" y="4781"/>
                          </a:lnTo>
                          <a:lnTo>
                            <a:pt x="7942" y="2159"/>
                          </a:lnTo>
                          <a:lnTo>
                            <a:pt x="5860" y="0"/>
                          </a:lnTo>
                          <a:close/>
                        </a:path>
                      </a:pathLst>
                    </a:custGeom>
                    <a:solidFill>
                      <a:srgbClr val="FFFFFF"/>
                    </a:solidFill>
                    <a:ln w="7706" cap="flat">
                      <a:noFill/>
                      <a:prstDash val="solid"/>
                      <a:miter/>
                    </a:ln>
                  </p:spPr>
                  <p:txBody>
                    <a:bodyPr rtlCol="0" anchor="ctr"/>
                    <a:lstStyle/>
                    <a:p>
                      <a:endParaRPr lang="en-US"/>
                    </a:p>
                  </p:txBody>
                </p:sp>
                <p:sp>
                  <p:nvSpPr>
                    <p:cNvPr id="120" name="Graphic 4">
                      <a:extLst>
                        <a:ext uri="{FF2B5EF4-FFF2-40B4-BE49-F238E27FC236}">
                          <a16:creationId xmlns:a16="http://schemas.microsoft.com/office/drawing/2014/main" xmlns="" id="{0C91FD5F-5183-42AB-A59C-B04CDEA3811F}"/>
                        </a:ext>
                      </a:extLst>
                    </p:cNvPr>
                    <p:cNvSpPr/>
                    <p:nvPr/>
                  </p:nvSpPr>
                  <p:spPr>
                    <a:xfrm>
                      <a:off x="6974990" y="5802334"/>
                      <a:ext cx="184748" cy="184771"/>
                    </a:xfrm>
                    <a:custGeom>
                      <a:avLst/>
                      <a:gdLst>
                        <a:gd name="connsiteX0" fmla="*/ 101550 w 184748"/>
                        <a:gd name="connsiteY0" fmla="*/ 486 h 184771"/>
                        <a:gd name="connsiteX1" fmla="*/ 48038 w 184748"/>
                        <a:gd name="connsiteY1" fmla="*/ 11281 h 184771"/>
                        <a:gd name="connsiteX2" fmla="*/ 2930 w 184748"/>
                        <a:gd name="connsiteY2" fmla="*/ 69188 h 184771"/>
                        <a:gd name="connsiteX3" fmla="*/ 0 w 184748"/>
                        <a:gd name="connsiteY3" fmla="*/ 92398 h 184771"/>
                        <a:gd name="connsiteX4" fmla="*/ 51122 w 184748"/>
                        <a:gd name="connsiteY4" fmla="*/ 175133 h 184771"/>
                        <a:gd name="connsiteX5" fmla="*/ 66620 w 184748"/>
                        <a:gd name="connsiteY5" fmla="*/ 181148 h 184771"/>
                        <a:gd name="connsiteX6" fmla="*/ 92297 w 184748"/>
                        <a:gd name="connsiteY6" fmla="*/ 184772 h 184771"/>
                        <a:gd name="connsiteX7" fmla="*/ 95844 w 184748"/>
                        <a:gd name="connsiteY7" fmla="*/ 184772 h 184771"/>
                        <a:gd name="connsiteX8" fmla="*/ 151515 w 184748"/>
                        <a:gd name="connsiteY8" fmla="*/ 163259 h 184771"/>
                        <a:gd name="connsiteX9" fmla="*/ 162388 w 184748"/>
                        <a:gd name="connsiteY9" fmla="*/ 152541 h 184771"/>
                        <a:gd name="connsiteX10" fmla="*/ 184748 w 184748"/>
                        <a:gd name="connsiteY10" fmla="*/ 92320 h 184771"/>
                        <a:gd name="connsiteX11" fmla="*/ 101550 w 184748"/>
                        <a:gd name="connsiteY11" fmla="*/ 486 h 184771"/>
                        <a:gd name="connsiteX12" fmla="*/ 155910 w 184748"/>
                        <a:gd name="connsiteY12" fmla="*/ 56928 h 184771"/>
                        <a:gd name="connsiteX13" fmla="*/ 152595 w 184748"/>
                        <a:gd name="connsiteY13" fmla="*/ 57160 h 184771"/>
                        <a:gd name="connsiteX14" fmla="*/ 151207 w 184748"/>
                        <a:gd name="connsiteY14" fmla="*/ 56465 h 184771"/>
                        <a:gd name="connsiteX15" fmla="*/ 148200 w 184748"/>
                        <a:gd name="connsiteY15" fmla="*/ 56774 h 184771"/>
                        <a:gd name="connsiteX16" fmla="*/ 145578 w 184748"/>
                        <a:gd name="connsiteY16" fmla="*/ 56465 h 184771"/>
                        <a:gd name="connsiteX17" fmla="*/ 145116 w 184748"/>
                        <a:gd name="connsiteY17" fmla="*/ 54152 h 184771"/>
                        <a:gd name="connsiteX18" fmla="*/ 143265 w 184748"/>
                        <a:gd name="connsiteY18" fmla="*/ 51916 h 184771"/>
                        <a:gd name="connsiteX19" fmla="*/ 140874 w 184748"/>
                        <a:gd name="connsiteY19" fmla="*/ 51916 h 184771"/>
                        <a:gd name="connsiteX20" fmla="*/ 133935 w 184748"/>
                        <a:gd name="connsiteY20" fmla="*/ 55617 h 184771"/>
                        <a:gd name="connsiteX21" fmla="*/ 131853 w 184748"/>
                        <a:gd name="connsiteY21" fmla="*/ 59704 h 184771"/>
                        <a:gd name="connsiteX22" fmla="*/ 128846 w 184748"/>
                        <a:gd name="connsiteY22" fmla="*/ 60552 h 184771"/>
                        <a:gd name="connsiteX23" fmla="*/ 127072 w 184748"/>
                        <a:gd name="connsiteY23" fmla="*/ 60321 h 184771"/>
                        <a:gd name="connsiteX24" fmla="*/ 127920 w 184748"/>
                        <a:gd name="connsiteY24" fmla="*/ 58239 h 184771"/>
                        <a:gd name="connsiteX25" fmla="*/ 130080 w 184748"/>
                        <a:gd name="connsiteY25" fmla="*/ 57545 h 184771"/>
                        <a:gd name="connsiteX26" fmla="*/ 130928 w 184748"/>
                        <a:gd name="connsiteY26" fmla="*/ 55772 h 184771"/>
                        <a:gd name="connsiteX27" fmla="*/ 130928 w 184748"/>
                        <a:gd name="connsiteY27" fmla="*/ 53535 h 184771"/>
                        <a:gd name="connsiteX28" fmla="*/ 130003 w 184748"/>
                        <a:gd name="connsiteY28" fmla="*/ 52995 h 184771"/>
                        <a:gd name="connsiteX29" fmla="*/ 130003 w 184748"/>
                        <a:gd name="connsiteY29" fmla="*/ 50451 h 184771"/>
                        <a:gd name="connsiteX30" fmla="*/ 130928 w 184748"/>
                        <a:gd name="connsiteY30" fmla="*/ 48909 h 184771"/>
                        <a:gd name="connsiteX31" fmla="*/ 130928 w 184748"/>
                        <a:gd name="connsiteY31" fmla="*/ 47135 h 184771"/>
                        <a:gd name="connsiteX32" fmla="*/ 129694 w 184748"/>
                        <a:gd name="connsiteY32" fmla="*/ 46133 h 184771"/>
                        <a:gd name="connsiteX33" fmla="*/ 131236 w 184748"/>
                        <a:gd name="connsiteY33" fmla="*/ 44899 h 184771"/>
                        <a:gd name="connsiteX34" fmla="*/ 133241 w 184748"/>
                        <a:gd name="connsiteY34" fmla="*/ 44051 h 184771"/>
                        <a:gd name="connsiteX35" fmla="*/ 133781 w 184748"/>
                        <a:gd name="connsiteY35" fmla="*/ 42201 h 184771"/>
                        <a:gd name="connsiteX36" fmla="*/ 135708 w 184748"/>
                        <a:gd name="connsiteY36" fmla="*/ 42124 h 184771"/>
                        <a:gd name="connsiteX37" fmla="*/ 139795 w 184748"/>
                        <a:gd name="connsiteY37" fmla="*/ 44206 h 184771"/>
                        <a:gd name="connsiteX38" fmla="*/ 143882 w 184748"/>
                        <a:gd name="connsiteY38" fmla="*/ 45131 h 184771"/>
                        <a:gd name="connsiteX39" fmla="*/ 144807 w 184748"/>
                        <a:gd name="connsiteY39" fmla="*/ 46596 h 184771"/>
                        <a:gd name="connsiteX40" fmla="*/ 143805 w 184748"/>
                        <a:gd name="connsiteY40" fmla="*/ 49295 h 184771"/>
                        <a:gd name="connsiteX41" fmla="*/ 145964 w 184748"/>
                        <a:gd name="connsiteY41" fmla="*/ 49295 h 184771"/>
                        <a:gd name="connsiteX42" fmla="*/ 146426 w 184748"/>
                        <a:gd name="connsiteY42" fmla="*/ 47059 h 184771"/>
                        <a:gd name="connsiteX43" fmla="*/ 145501 w 184748"/>
                        <a:gd name="connsiteY43" fmla="*/ 43280 h 184771"/>
                        <a:gd name="connsiteX44" fmla="*/ 142571 w 184748"/>
                        <a:gd name="connsiteY44" fmla="*/ 42355 h 184771"/>
                        <a:gd name="connsiteX45" fmla="*/ 139949 w 184748"/>
                        <a:gd name="connsiteY45" fmla="*/ 41815 h 184771"/>
                        <a:gd name="connsiteX46" fmla="*/ 137173 w 184748"/>
                        <a:gd name="connsiteY46" fmla="*/ 39733 h 184771"/>
                        <a:gd name="connsiteX47" fmla="*/ 139101 w 184748"/>
                        <a:gd name="connsiteY47" fmla="*/ 39733 h 184771"/>
                        <a:gd name="connsiteX48" fmla="*/ 142262 w 184748"/>
                        <a:gd name="connsiteY48" fmla="*/ 40119 h 184771"/>
                        <a:gd name="connsiteX49" fmla="*/ 145192 w 184748"/>
                        <a:gd name="connsiteY49" fmla="*/ 41429 h 184771"/>
                        <a:gd name="connsiteX50" fmla="*/ 147969 w 184748"/>
                        <a:gd name="connsiteY50" fmla="*/ 44051 h 184771"/>
                        <a:gd name="connsiteX51" fmla="*/ 151284 w 184748"/>
                        <a:gd name="connsiteY51" fmla="*/ 46673 h 184771"/>
                        <a:gd name="connsiteX52" fmla="*/ 152826 w 184748"/>
                        <a:gd name="connsiteY52" fmla="*/ 46673 h 184771"/>
                        <a:gd name="connsiteX53" fmla="*/ 151747 w 184748"/>
                        <a:gd name="connsiteY53" fmla="*/ 45285 h 184771"/>
                        <a:gd name="connsiteX54" fmla="*/ 152055 w 184748"/>
                        <a:gd name="connsiteY54" fmla="*/ 43820 h 184771"/>
                        <a:gd name="connsiteX55" fmla="*/ 149357 w 184748"/>
                        <a:gd name="connsiteY55" fmla="*/ 41815 h 184771"/>
                        <a:gd name="connsiteX56" fmla="*/ 149434 w 184748"/>
                        <a:gd name="connsiteY56" fmla="*/ 40736 h 184771"/>
                        <a:gd name="connsiteX57" fmla="*/ 152903 w 184748"/>
                        <a:gd name="connsiteY57" fmla="*/ 42663 h 184771"/>
                        <a:gd name="connsiteX58" fmla="*/ 155756 w 184748"/>
                        <a:gd name="connsiteY58" fmla="*/ 43434 h 184771"/>
                        <a:gd name="connsiteX59" fmla="*/ 158378 w 184748"/>
                        <a:gd name="connsiteY59" fmla="*/ 42201 h 184771"/>
                        <a:gd name="connsiteX60" fmla="*/ 161693 w 184748"/>
                        <a:gd name="connsiteY60" fmla="*/ 46056 h 184771"/>
                        <a:gd name="connsiteX61" fmla="*/ 162310 w 184748"/>
                        <a:gd name="connsiteY61" fmla="*/ 48832 h 184771"/>
                        <a:gd name="connsiteX62" fmla="*/ 161385 w 184748"/>
                        <a:gd name="connsiteY62" fmla="*/ 50065 h 184771"/>
                        <a:gd name="connsiteX63" fmla="*/ 160691 w 184748"/>
                        <a:gd name="connsiteY63" fmla="*/ 51530 h 184771"/>
                        <a:gd name="connsiteX64" fmla="*/ 155371 w 184748"/>
                        <a:gd name="connsiteY64" fmla="*/ 51530 h 184771"/>
                        <a:gd name="connsiteX65" fmla="*/ 154908 w 184748"/>
                        <a:gd name="connsiteY65" fmla="*/ 54229 h 184771"/>
                        <a:gd name="connsiteX66" fmla="*/ 155910 w 184748"/>
                        <a:gd name="connsiteY66" fmla="*/ 56928 h 184771"/>
                        <a:gd name="connsiteX67" fmla="*/ 122369 w 184748"/>
                        <a:gd name="connsiteY67" fmla="*/ 22230 h 184771"/>
                        <a:gd name="connsiteX68" fmla="*/ 121752 w 184748"/>
                        <a:gd name="connsiteY68" fmla="*/ 20534 h 184771"/>
                        <a:gd name="connsiteX69" fmla="*/ 118822 w 184748"/>
                        <a:gd name="connsiteY69" fmla="*/ 19762 h 184771"/>
                        <a:gd name="connsiteX70" fmla="*/ 116663 w 184748"/>
                        <a:gd name="connsiteY70" fmla="*/ 17912 h 184771"/>
                        <a:gd name="connsiteX71" fmla="*/ 115429 w 184748"/>
                        <a:gd name="connsiteY71" fmla="*/ 15136 h 184771"/>
                        <a:gd name="connsiteX72" fmla="*/ 118282 w 184748"/>
                        <a:gd name="connsiteY72" fmla="*/ 17372 h 184771"/>
                        <a:gd name="connsiteX73" fmla="*/ 121984 w 184748"/>
                        <a:gd name="connsiteY73" fmla="*/ 19454 h 184771"/>
                        <a:gd name="connsiteX74" fmla="*/ 123757 w 184748"/>
                        <a:gd name="connsiteY74" fmla="*/ 19994 h 184771"/>
                        <a:gd name="connsiteX75" fmla="*/ 125762 w 184748"/>
                        <a:gd name="connsiteY75" fmla="*/ 22692 h 184771"/>
                        <a:gd name="connsiteX76" fmla="*/ 127767 w 184748"/>
                        <a:gd name="connsiteY76" fmla="*/ 24080 h 184771"/>
                        <a:gd name="connsiteX77" fmla="*/ 128229 w 184748"/>
                        <a:gd name="connsiteY77" fmla="*/ 25623 h 184771"/>
                        <a:gd name="connsiteX78" fmla="*/ 127072 w 184748"/>
                        <a:gd name="connsiteY78" fmla="*/ 26008 h 184771"/>
                        <a:gd name="connsiteX79" fmla="*/ 125607 w 184748"/>
                        <a:gd name="connsiteY79" fmla="*/ 27473 h 184771"/>
                        <a:gd name="connsiteX80" fmla="*/ 124605 w 184748"/>
                        <a:gd name="connsiteY80" fmla="*/ 26317 h 184771"/>
                        <a:gd name="connsiteX81" fmla="*/ 124682 w 184748"/>
                        <a:gd name="connsiteY81" fmla="*/ 24389 h 184771"/>
                        <a:gd name="connsiteX82" fmla="*/ 122369 w 184748"/>
                        <a:gd name="connsiteY82" fmla="*/ 22230 h 184771"/>
                        <a:gd name="connsiteX83" fmla="*/ 151284 w 184748"/>
                        <a:gd name="connsiteY83" fmla="*/ 37034 h 184771"/>
                        <a:gd name="connsiteX84" fmla="*/ 150436 w 184748"/>
                        <a:gd name="connsiteY84" fmla="*/ 37651 h 184771"/>
                        <a:gd name="connsiteX85" fmla="*/ 148431 w 184748"/>
                        <a:gd name="connsiteY85" fmla="*/ 36880 h 184771"/>
                        <a:gd name="connsiteX86" fmla="*/ 146657 w 184748"/>
                        <a:gd name="connsiteY86" fmla="*/ 34336 h 184771"/>
                        <a:gd name="connsiteX87" fmla="*/ 145192 w 184748"/>
                        <a:gd name="connsiteY87" fmla="*/ 32562 h 184771"/>
                        <a:gd name="connsiteX88" fmla="*/ 144807 w 184748"/>
                        <a:gd name="connsiteY88" fmla="*/ 31251 h 184771"/>
                        <a:gd name="connsiteX89" fmla="*/ 145501 w 184748"/>
                        <a:gd name="connsiteY89" fmla="*/ 30635 h 184771"/>
                        <a:gd name="connsiteX90" fmla="*/ 146966 w 184748"/>
                        <a:gd name="connsiteY90" fmla="*/ 31945 h 184771"/>
                        <a:gd name="connsiteX91" fmla="*/ 147660 w 184748"/>
                        <a:gd name="connsiteY91" fmla="*/ 31945 h 184771"/>
                        <a:gd name="connsiteX92" fmla="*/ 147891 w 184748"/>
                        <a:gd name="connsiteY92" fmla="*/ 30712 h 184771"/>
                        <a:gd name="connsiteX93" fmla="*/ 150744 w 184748"/>
                        <a:gd name="connsiteY93" fmla="*/ 30712 h 184771"/>
                        <a:gd name="connsiteX94" fmla="*/ 152364 w 184748"/>
                        <a:gd name="connsiteY94" fmla="*/ 31945 h 184771"/>
                        <a:gd name="connsiteX95" fmla="*/ 153212 w 184748"/>
                        <a:gd name="connsiteY95" fmla="*/ 33025 h 184771"/>
                        <a:gd name="connsiteX96" fmla="*/ 152903 w 184748"/>
                        <a:gd name="connsiteY96" fmla="*/ 34413 h 184771"/>
                        <a:gd name="connsiteX97" fmla="*/ 150667 w 184748"/>
                        <a:gd name="connsiteY97" fmla="*/ 34413 h 184771"/>
                        <a:gd name="connsiteX98" fmla="*/ 151284 w 184748"/>
                        <a:gd name="connsiteY98" fmla="*/ 37034 h 184771"/>
                        <a:gd name="connsiteX99" fmla="*/ 5012 w 184748"/>
                        <a:gd name="connsiteY99" fmla="*/ 92320 h 184771"/>
                        <a:gd name="connsiteX100" fmla="*/ 5320 w 184748"/>
                        <a:gd name="connsiteY100" fmla="*/ 88465 h 184771"/>
                        <a:gd name="connsiteX101" fmla="*/ 5783 w 184748"/>
                        <a:gd name="connsiteY101" fmla="*/ 92551 h 184771"/>
                        <a:gd name="connsiteX102" fmla="*/ 10486 w 184748"/>
                        <a:gd name="connsiteY102" fmla="*/ 102267 h 184771"/>
                        <a:gd name="connsiteX103" fmla="*/ 15036 w 184748"/>
                        <a:gd name="connsiteY103" fmla="*/ 109670 h 184771"/>
                        <a:gd name="connsiteX104" fmla="*/ 18043 w 184748"/>
                        <a:gd name="connsiteY104" fmla="*/ 115761 h 184771"/>
                        <a:gd name="connsiteX105" fmla="*/ 21204 w 184748"/>
                        <a:gd name="connsiteY105" fmla="*/ 116532 h 184771"/>
                        <a:gd name="connsiteX106" fmla="*/ 23826 w 184748"/>
                        <a:gd name="connsiteY106" fmla="*/ 117920 h 184771"/>
                        <a:gd name="connsiteX107" fmla="*/ 24983 w 184748"/>
                        <a:gd name="connsiteY107" fmla="*/ 123703 h 184771"/>
                        <a:gd name="connsiteX108" fmla="*/ 23055 w 184748"/>
                        <a:gd name="connsiteY108" fmla="*/ 127635 h 184771"/>
                        <a:gd name="connsiteX109" fmla="*/ 23826 w 184748"/>
                        <a:gd name="connsiteY109" fmla="*/ 136965 h 184771"/>
                        <a:gd name="connsiteX110" fmla="*/ 32848 w 184748"/>
                        <a:gd name="connsiteY110" fmla="*/ 149765 h 184771"/>
                        <a:gd name="connsiteX111" fmla="*/ 44645 w 184748"/>
                        <a:gd name="connsiteY111" fmla="*/ 158710 h 184771"/>
                        <a:gd name="connsiteX112" fmla="*/ 49348 w 184748"/>
                        <a:gd name="connsiteY112" fmla="*/ 168116 h 184771"/>
                        <a:gd name="connsiteX113" fmla="*/ 5012 w 184748"/>
                        <a:gd name="connsiteY113" fmla="*/ 92320 h 184771"/>
                        <a:gd name="connsiteX114" fmla="*/ 148354 w 184748"/>
                        <a:gd name="connsiteY114" fmla="*/ 159403 h 184771"/>
                        <a:gd name="connsiteX115" fmla="*/ 95767 w 184748"/>
                        <a:gd name="connsiteY115" fmla="*/ 179682 h 184771"/>
                        <a:gd name="connsiteX116" fmla="*/ 69319 w 184748"/>
                        <a:gd name="connsiteY116" fmla="*/ 176598 h 184771"/>
                        <a:gd name="connsiteX117" fmla="*/ 72635 w 184748"/>
                        <a:gd name="connsiteY117" fmla="*/ 176213 h 184771"/>
                        <a:gd name="connsiteX118" fmla="*/ 75179 w 184748"/>
                        <a:gd name="connsiteY118" fmla="*/ 174825 h 184771"/>
                        <a:gd name="connsiteX119" fmla="*/ 79189 w 184748"/>
                        <a:gd name="connsiteY119" fmla="*/ 171278 h 184771"/>
                        <a:gd name="connsiteX120" fmla="*/ 78418 w 184748"/>
                        <a:gd name="connsiteY120" fmla="*/ 169428 h 184771"/>
                        <a:gd name="connsiteX121" fmla="*/ 80423 w 184748"/>
                        <a:gd name="connsiteY121" fmla="*/ 167268 h 184771"/>
                        <a:gd name="connsiteX122" fmla="*/ 86668 w 184748"/>
                        <a:gd name="connsiteY122" fmla="*/ 165880 h 184771"/>
                        <a:gd name="connsiteX123" fmla="*/ 90832 w 184748"/>
                        <a:gd name="connsiteY123" fmla="*/ 162025 h 184771"/>
                        <a:gd name="connsiteX124" fmla="*/ 90524 w 184748"/>
                        <a:gd name="connsiteY124" fmla="*/ 154469 h 184771"/>
                        <a:gd name="connsiteX125" fmla="*/ 96461 w 184748"/>
                        <a:gd name="connsiteY125" fmla="*/ 147375 h 184771"/>
                        <a:gd name="connsiteX126" fmla="*/ 94610 w 184748"/>
                        <a:gd name="connsiteY126" fmla="*/ 141669 h 184771"/>
                        <a:gd name="connsiteX127" fmla="*/ 91449 w 184748"/>
                        <a:gd name="connsiteY127" fmla="*/ 141669 h 184771"/>
                        <a:gd name="connsiteX128" fmla="*/ 86360 w 184748"/>
                        <a:gd name="connsiteY128" fmla="*/ 139125 h 184771"/>
                        <a:gd name="connsiteX129" fmla="*/ 77338 w 184748"/>
                        <a:gd name="connsiteY129" fmla="*/ 138662 h 184771"/>
                        <a:gd name="connsiteX130" fmla="*/ 71941 w 184748"/>
                        <a:gd name="connsiteY130" fmla="*/ 136503 h 184771"/>
                        <a:gd name="connsiteX131" fmla="*/ 67083 w 184748"/>
                        <a:gd name="connsiteY131" fmla="*/ 135115 h 184771"/>
                        <a:gd name="connsiteX132" fmla="*/ 61763 w 184748"/>
                        <a:gd name="connsiteY132" fmla="*/ 127096 h 184771"/>
                        <a:gd name="connsiteX133" fmla="*/ 54052 w 184748"/>
                        <a:gd name="connsiteY133" fmla="*/ 124937 h 184771"/>
                        <a:gd name="connsiteX134" fmla="*/ 50351 w 184748"/>
                        <a:gd name="connsiteY134" fmla="*/ 121852 h 184771"/>
                        <a:gd name="connsiteX135" fmla="*/ 43720 w 184748"/>
                        <a:gd name="connsiteY135" fmla="*/ 116686 h 184771"/>
                        <a:gd name="connsiteX136" fmla="*/ 37705 w 184748"/>
                        <a:gd name="connsiteY136" fmla="*/ 115684 h 184771"/>
                        <a:gd name="connsiteX137" fmla="*/ 33233 w 184748"/>
                        <a:gd name="connsiteY137" fmla="*/ 111905 h 184771"/>
                        <a:gd name="connsiteX138" fmla="*/ 27141 w 184748"/>
                        <a:gd name="connsiteY138" fmla="*/ 112831 h 184771"/>
                        <a:gd name="connsiteX139" fmla="*/ 25214 w 184748"/>
                        <a:gd name="connsiteY139" fmla="*/ 116223 h 184771"/>
                        <a:gd name="connsiteX140" fmla="*/ 22670 w 184748"/>
                        <a:gd name="connsiteY140" fmla="*/ 114527 h 184771"/>
                        <a:gd name="connsiteX141" fmla="*/ 20048 w 184748"/>
                        <a:gd name="connsiteY141" fmla="*/ 113756 h 184771"/>
                        <a:gd name="connsiteX142" fmla="*/ 18428 w 184748"/>
                        <a:gd name="connsiteY142" fmla="*/ 108898 h 184771"/>
                        <a:gd name="connsiteX143" fmla="*/ 18660 w 184748"/>
                        <a:gd name="connsiteY143" fmla="*/ 103964 h 184771"/>
                        <a:gd name="connsiteX144" fmla="*/ 16501 w 184748"/>
                        <a:gd name="connsiteY144" fmla="*/ 100571 h 184771"/>
                        <a:gd name="connsiteX145" fmla="*/ 14650 w 184748"/>
                        <a:gd name="connsiteY145" fmla="*/ 100262 h 184771"/>
                        <a:gd name="connsiteX146" fmla="*/ 14650 w 184748"/>
                        <a:gd name="connsiteY146" fmla="*/ 95173 h 184771"/>
                        <a:gd name="connsiteX147" fmla="*/ 16038 w 184748"/>
                        <a:gd name="connsiteY147" fmla="*/ 90778 h 184771"/>
                        <a:gd name="connsiteX148" fmla="*/ 13417 w 184748"/>
                        <a:gd name="connsiteY148" fmla="*/ 90084 h 184771"/>
                        <a:gd name="connsiteX149" fmla="*/ 11335 w 184748"/>
                        <a:gd name="connsiteY149" fmla="*/ 93400 h 184771"/>
                        <a:gd name="connsiteX150" fmla="*/ 9947 w 184748"/>
                        <a:gd name="connsiteY150" fmla="*/ 93400 h 184771"/>
                        <a:gd name="connsiteX151" fmla="*/ 9407 w 184748"/>
                        <a:gd name="connsiteY151" fmla="*/ 90084 h 184771"/>
                        <a:gd name="connsiteX152" fmla="*/ 8867 w 184748"/>
                        <a:gd name="connsiteY152" fmla="*/ 84224 h 184771"/>
                        <a:gd name="connsiteX153" fmla="*/ 12260 w 184748"/>
                        <a:gd name="connsiteY153" fmla="*/ 76899 h 184771"/>
                        <a:gd name="connsiteX154" fmla="*/ 16424 w 184748"/>
                        <a:gd name="connsiteY154" fmla="*/ 75511 h 184771"/>
                        <a:gd name="connsiteX155" fmla="*/ 20896 w 184748"/>
                        <a:gd name="connsiteY155" fmla="*/ 77824 h 184771"/>
                        <a:gd name="connsiteX156" fmla="*/ 22284 w 184748"/>
                        <a:gd name="connsiteY156" fmla="*/ 87540 h 184771"/>
                        <a:gd name="connsiteX157" fmla="*/ 23826 w 184748"/>
                        <a:gd name="connsiteY157" fmla="*/ 85458 h 184771"/>
                        <a:gd name="connsiteX158" fmla="*/ 23826 w 184748"/>
                        <a:gd name="connsiteY158" fmla="*/ 78672 h 184771"/>
                        <a:gd name="connsiteX159" fmla="*/ 25368 w 184748"/>
                        <a:gd name="connsiteY159" fmla="*/ 74894 h 184771"/>
                        <a:gd name="connsiteX160" fmla="*/ 30843 w 184748"/>
                        <a:gd name="connsiteY160" fmla="*/ 70576 h 184771"/>
                        <a:gd name="connsiteX161" fmla="*/ 33619 w 184748"/>
                        <a:gd name="connsiteY161" fmla="*/ 64716 h 184771"/>
                        <a:gd name="connsiteX162" fmla="*/ 39324 w 184748"/>
                        <a:gd name="connsiteY162" fmla="*/ 61169 h 184771"/>
                        <a:gd name="connsiteX163" fmla="*/ 44722 w 184748"/>
                        <a:gd name="connsiteY163" fmla="*/ 55232 h 184771"/>
                        <a:gd name="connsiteX164" fmla="*/ 45493 w 184748"/>
                        <a:gd name="connsiteY164" fmla="*/ 57776 h 184771"/>
                        <a:gd name="connsiteX165" fmla="*/ 52356 w 184748"/>
                        <a:gd name="connsiteY165" fmla="*/ 54229 h 184771"/>
                        <a:gd name="connsiteX166" fmla="*/ 50197 w 184748"/>
                        <a:gd name="connsiteY166" fmla="*/ 53073 h 184771"/>
                        <a:gd name="connsiteX167" fmla="*/ 49657 w 184748"/>
                        <a:gd name="connsiteY167" fmla="*/ 49449 h 184771"/>
                        <a:gd name="connsiteX168" fmla="*/ 47343 w 184748"/>
                        <a:gd name="connsiteY168" fmla="*/ 48524 h 184771"/>
                        <a:gd name="connsiteX169" fmla="*/ 48732 w 184748"/>
                        <a:gd name="connsiteY169" fmla="*/ 47135 h 184771"/>
                        <a:gd name="connsiteX170" fmla="*/ 54438 w 184748"/>
                        <a:gd name="connsiteY170" fmla="*/ 47135 h 184771"/>
                        <a:gd name="connsiteX171" fmla="*/ 57291 w 184748"/>
                        <a:gd name="connsiteY171" fmla="*/ 46827 h 184771"/>
                        <a:gd name="connsiteX172" fmla="*/ 54669 w 184748"/>
                        <a:gd name="connsiteY172" fmla="*/ 51068 h 184771"/>
                        <a:gd name="connsiteX173" fmla="*/ 60606 w 184748"/>
                        <a:gd name="connsiteY173" fmla="*/ 52995 h 184771"/>
                        <a:gd name="connsiteX174" fmla="*/ 61994 w 184748"/>
                        <a:gd name="connsiteY174" fmla="*/ 49217 h 184771"/>
                        <a:gd name="connsiteX175" fmla="*/ 59604 w 184748"/>
                        <a:gd name="connsiteY175" fmla="*/ 47829 h 184771"/>
                        <a:gd name="connsiteX176" fmla="*/ 60066 w 184748"/>
                        <a:gd name="connsiteY176" fmla="*/ 44745 h 184771"/>
                        <a:gd name="connsiteX177" fmla="*/ 59604 w 184748"/>
                        <a:gd name="connsiteY177" fmla="*/ 41198 h 184771"/>
                        <a:gd name="connsiteX178" fmla="*/ 56365 w 184748"/>
                        <a:gd name="connsiteY178" fmla="*/ 37883 h 184771"/>
                        <a:gd name="connsiteX179" fmla="*/ 57291 w 184748"/>
                        <a:gd name="connsiteY179" fmla="*/ 35878 h 184771"/>
                        <a:gd name="connsiteX180" fmla="*/ 56057 w 184748"/>
                        <a:gd name="connsiteY180" fmla="*/ 32716 h 184771"/>
                        <a:gd name="connsiteX181" fmla="*/ 53204 w 184748"/>
                        <a:gd name="connsiteY181" fmla="*/ 35030 h 184771"/>
                        <a:gd name="connsiteX182" fmla="*/ 53358 w 184748"/>
                        <a:gd name="connsiteY182" fmla="*/ 31175 h 184771"/>
                        <a:gd name="connsiteX183" fmla="*/ 49580 w 184748"/>
                        <a:gd name="connsiteY183" fmla="*/ 28553 h 184771"/>
                        <a:gd name="connsiteX184" fmla="*/ 45107 w 184748"/>
                        <a:gd name="connsiteY184" fmla="*/ 33796 h 184771"/>
                        <a:gd name="connsiteX185" fmla="*/ 44337 w 184748"/>
                        <a:gd name="connsiteY185" fmla="*/ 38499 h 184771"/>
                        <a:gd name="connsiteX186" fmla="*/ 41329 w 184748"/>
                        <a:gd name="connsiteY186" fmla="*/ 39039 h 184771"/>
                        <a:gd name="connsiteX187" fmla="*/ 40635 w 184748"/>
                        <a:gd name="connsiteY187" fmla="*/ 42201 h 184771"/>
                        <a:gd name="connsiteX188" fmla="*/ 38245 w 184748"/>
                        <a:gd name="connsiteY188" fmla="*/ 44668 h 184771"/>
                        <a:gd name="connsiteX189" fmla="*/ 38091 w 184748"/>
                        <a:gd name="connsiteY189" fmla="*/ 41584 h 184771"/>
                        <a:gd name="connsiteX190" fmla="*/ 39247 w 184748"/>
                        <a:gd name="connsiteY190" fmla="*/ 38268 h 184771"/>
                        <a:gd name="connsiteX191" fmla="*/ 37474 w 184748"/>
                        <a:gd name="connsiteY191" fmla="*/ 33796 h 184771"/>
                        <a:gd name="connsiteX192" fmla="*/ 41329 w 184748"/>
                        <a:gd name="connsiteY192" fmla="*/ 28167 h 184771"/>
                        <a:gd name="connsiteX193" fmla="*/ 48963 w 184748"/>
                        <a:gd name="connsiteY193" fmla="*/ 25314 h 184771"/>
                        <a:gd name="connsiteX194" fmla="*/ 52510 w 184748"/>
                        <a:gd name="connsiteY194" fmla="*/ 23695 h 184771"/>
                        <a:gd name="connsiteX195" fmla="*/ 56442 w 184748"/>
                        <a:gd name="connsiteY195" fmla="*/ 20302 h 184771"/>
                        <a:gd name="connsiteX196" fmla="*/ 56442 w 184748"/>
                        <a:gd name="connsiteY196" fmla="*/ 23695 h 184771"/>
                        <a:gd name="connsiteX197" fmla="*/ 52664 w 184748"/>
                        <a:gd name="connsiteY197" fmla="*/ 26548 h 184771"/>
                        <a:gd name="connsiteX198" fmla="*/ 57368 w 184748"/>
                        <a:gd name="connsiteY198" fmla="*/ 30326 h 184771"/>
                        <a:gd name="connsiteX199" fmla="*/ 62534 w 184748"/>
                        <a:gd name="connsiteY199" fmla="*/ 26008 h 184771"/>
                        <a:gd name="connsiteX200" fmla="*/ 62765 w 184748"/>
                        <a:gd name="connsiteY200" fmla="*/ 21073 h 184771"/>
                        <a:gd name="connsiteX201" fmla="*/ 61840 w 184748"/>
                        <a:gd name="connsiteY201" fmla="*/ 15830 h 184771"/>
                        <a:gd name="connsiteX202" fmla="*/ 67237 w 184748"/>
                        <a:gd name="connsiteY202" fmla="*/ 13979 h 184771"/>
                        <a:gd name="connsiteX203" fmla="*/ 69396 w 184748"/>
                        <a:gd name="connsiteY203" fmla="*/ 17372 h 184771"/>
                        <a:gd name="connsiteX204" fmla="*/ 67469 w 184748"/>
                        <a:gd name="connsiteY204" fmla="*/ 25314 h 184771"/>
                        <a:gd name="connsiteX205" fmla="*/ 69396 w 184748"/>
                        <a:gd name="connsiteY205" fmla="*/ 31175 h 184771"/>
                        <a:gd name="connsiteX206" fmla="*/ 73714 w 184748"/>
                        <a:gd name="connsiteY206" fmla="*/ 33565 h 184771"/>
                        <a:gd name="connsiteX207" fmla="*/ 76798 w 184748"/>
                        <a:gd name="connsiteY207" fmla="*/ 25623 h 184771"/>
                        <a:gd name="connsiteX208" fmla="*/ 80577 w 184748"/>
                        <a:gd name="connsiteY208" fmla="*/ 23926 h 184771"/>
                        <a:gd name="connsiteX209" fmla="*/ 84355 w 184748"/>
                        <a:gd name="connsiteY209" fmla="*/ 21536 h 184771"/>
                        <a:gd name="connsiteX210" fmla="*/ 86977 w 184748"/>
                        <a:gd name="connsiteY210" fmla="*/ 18914 h 184771"/>
                        <a:gd name="connsiteX211" fmla="*/ 84355 w 184748"/>
                        <a:gd name="connsiteY211" fmla="*/ 11358 h 184771"/>
                        <a:gd name="connsiteX212" fmla="*/ 79420 w 184748"/>
                        <a:gd name="connsiteY212" fmla="*/ 9430 h 184771"/>
                        <a:gd name="connsiteX213" fmla="*/ 74023 w 184748"/>
                        <a:gd name="connsiteY213" fmla="*/ 10355 h 184771"/>
                        <a:gd name="connsiteX214" fmla="*/ 67314 w 184748"/>
                        <a:gd name="connsiteY214" fmla="*/ 10355 h 184771"/>
                        <a:gd name="connsiteX215" fmla="*/ 60837 w 184748"/>
                        <a:gd name="connsiteY215" fmla="*/ 10818 h 184771"/>
                        <a:gd name="connsiteX216" fmla="*/ 92297 w 184748"/>
                        <a:gd name="connsiteY216" fmla="*/ 4958 h 184771"/>
                        <a:gd name="connsiteX217" fmla="*/ 100933 w 184748"/>
                        <a:gd name="connsiteY217" fmla="*/ 5421 h 184771"/>
                        <a:gd name="connsiteX218" fmla="*/ 112962 w 184748"/>
                        <a:gd name="connsiteY218" fmla="*/ 7503 h 184771"/>
                        <a:gd name="connsiteX219" fmla="*/ 113810 w 184748"/>
                        <a:gd name="connsiteY219" fmla="*/ 10664 h 184771"/>
                        <a:gd name="connsiteX220" fmla="*/ 107487 w 184748"/>
                        <a:gd name="connsiteY220" fmla="*/ 11126 h 184771"/>
                        <a:gd name="connsiteX221" fmla="*/ 106716 w 184748"/>
                        <a:gd name="connsiteY221" fmla="*/ 15522 h 184771"/>
                        <a:gd name="connsiteX222" fmla="*/ 110263 w 184748"/>
                        <a:gd name="connsiteY222" fmla="*/ 19377 h 184771"/>
                        <a:gd name="connsiteX223" fmla="*/ 110571 w 184748"/>
                        <a:gd name="connsiteY223" fmla="*/ 21999 h 184771"/>
                        <a:gd name="connsiteX224" fmla="*/ 111651 w 184748"/>
                        <a:gd name="connsiteY224" fmla="*/ 24157 h 184771"/>
                        <a:gd name="connsiteX225" fmla="*/ 115044 w 184748"/>
                        <a:gd name="connsiteY225" fmla="*/ 26008 h 184771"/>
                        <a:gd name="connsiteX226" fmla="*/ 116432 w 184748"/>
                        <a:gd name="connsiteY226" fmla="*/ 26008 h 184771"/>
                        <a:gd name="connsiteX227" fmla="*/ 117357 w 184748"/>
                        <a:gd name="connsiteY227" fmla="*/ 24157 h 184771"/>
                        <a:gd name="connsiteX228" fmla="*/ 118976 w 184748"/>
                        <a:gd name="connsiteY228" fmla="*/ 24852 h 184771"/>
                        <a:gd name="connsiteX229" fmla="*/ 119207 w 184748"/>
                        <a:gd name="connsiteY229" fmla="*/ 27165 h 184771"/>
                        <a:gd name="connsiteX230" fmla="*/ 121984 w 184748"/>
                        <a:gd name="connsiteY230" fmla="*/ 29555 h 184771"/>
                        <a:gd name="connsiteX231" fmla="*/ 120441 w 184748"/>
                        <a:gd name="connsiteY231" fmla="*/ 31251 h 184771"/>
                        <a:gd name="connsiteX232" fmla="*/ 121367 w 184748"/>
                        <a:gd name="connsiteY232" fmla="*/ 34876 h 184771"/>
                        <a:gd name="connsiteX233" fmla="*/ 120827 w 184748"/>
                        <a:gd name="connsiteY233" fmla="*/ 38114 h 184771"/>
                        <a:gd name="connsiteX234" fmla="*/ 118668 w 184748"/>
                        <a:gd name="connsiteY234" fmla="*/ 38576 h 184771"/>
                        <a:gd name="connsiteX235" fmla="*/ 119439 w 184748"/>
                        <a:gd name="connsiteY235" fmla="*/ 40119 h 184771"/>
                        <a:gd name="connsiteX236" fmla="*/ 116971 w 184748"/>
                        <a:gd name="connsiteY236" fmla="*/ 41044 h 184771"/>
                        <a:gd name="connsiteX237" fmla="*/ 117511 w 184748"/>
                        <a:gd name="connsiteY237" fmla="*/ 42663 h 184771"/>
                        <a:gd name="connsiteX238" fmla="*/ 120519 w 184748"/>
                        <a:gd name="connsiteY238" fmla="*/ 41969 h 184771"/>
                        <a:gd name="connsiteX239" fmla="*/ 123449 w 184748"/>
                        <a:gd name="connsiteY239" fmla="*/ 43897 h 184771"/>
                        <a:gd name="connsiteX240" fmla="*/ 123449 w 184748"/>
                        <a:gd name="connsiteY240" fmla="*/ 46673 h 184771"/>
                        <a:gd name="connsiteX241" fmla="*/ 120133 w 184748"/>
                        <a:gd name="connsiteY241" fmla="*/ 48369 h 184771"/>
                        <a:gd name="connsiteX242" fmla="*/ 116663 w 184748"/>
                        <a:gd name="connsiteY242" fmla="*/ 48986 h 184771"/>
                        <a:gd name="connsiteX243" fmla="*/ 118514 w 184748"/>
                        <a:gd name="connsiteY243" fmla="*/ 54229 h 184771"/>
                        <a:gd name="connsiteX244" fmla="*/ 119130 w 184748"/>
                        <a:gd name="connsiteY244" fmla="*/ 57622 h 184771"/>
                        <a:gd name="connsiteX245" fmla="*/ 121521 w 184748"/>
                        <a:gd name="connsiteY245" fmla="*/ 59704 h 184771"/>
                        <a:gd name="connsiteX246" fmla="*/ 123449 w 184748"/>
                        <a:gd name="connsiteY246" fmla="*/ 59704 h 184771"/>
                        <a:gd name="connsiteX247" fmla="*/ 125068 w 184748"/>
                        <a:gd name="connsiteY247" fmla="*/ 61400 h 184771"/>
                        <a:gd name="connsiteX248" fmla="*/ 125607 w 184748"/>
                        <a:gd name="connsiteY248" fmla="*/ 64253 h 184771"/>
                        <a:gd name="connsiteX249" fmla="*/ 124297 w 184748"/>
                        <a:gd name="connsiteY249" fmla="*/ 66875 h 184771"/>
                        <a:gd name="connsiteX250" fmla="*/ 123449 w 184748"/>
                        <a:gd name="connsiteY250" fmla="*/ 70422 h 184771"/>
                        <a:gd name="connsiteX251" fmla="*/ 124142 w 184748"/>
                        <a:gd name="connsiteY251" fmla="*/ 72966 h 184771"/>
                        <a:gd name="connsiteX252" fmla="*/ 121135 w 184748"/>
                        <a:gd name="connsiteY252" fmla="*/ 77593 h 184771"/>
                        <a:gd name="connsiteX253" fmla="*/ 119902 w 184748"/>
                        <a:gd name="connsiteY253" fmla="*/ 82990 h 184771"/>
                        <a:gd name="connsiteX254" fmla="*/ 118514 w 184748"/>
                        <a:gd name="connsiteY254" fmla="*/ 87463 h 184771"/>
                        <a:gd name="connsiteX255" fmla="*/ 118899 w 184748"/>
                        <a:gd name="connsiteY255" fmla="*/ 91935 h 184771"/>
                        <a:gd name="connsiteX256" fmla="*/ 120827 w 184748"/>
                        <a:gd name="connsiteY256" fmla="*/ 93862 h 184771"/>
                        <a:gd name="connsiteX257" fmla="*/ 121135 w 184748"/>
                        <a:gd name="connsiteY257" fmla="*/ 101882 h 184771"/>
                        <a:gd name="connsiteX258" fmla="*/ 122292 w 184748"/>
                        <a:gd name="connsiteY258" fmla="*/ 104735 h 184771"/>
                        <a:gd name="connsiteX259" fmla="*/ 123063 w 184748"/>
                        <a:gd name="connsiteY259" fmla="*/ 107125 h 184771"/>
                        <a:gd name="connsiteX260" fmla="*/ 127458 w 184748"/>
                        <a:gd name="connsiteY260" fmla="*/ 109978 h 184771"/>
                        <a:gd name="connsiteX261" fmla="*/ 129617 w 184748"/>
                        <a:gd name="connsiteY261" fmla="*/ 113062 h 184771"/>
                        <a:gd name="connsiteX262" fmla="*/ 133395 w 184748"/>
                        <a:gd name="connsiteY262" fmla="*/ 114450 h 184771"/>
                        <a:gd name="connsiteX263" fmla="*/ 140104 w 184748"/>
                        <a:gd name="connsiteY263" fmla="*/ 116146 h 184771"/>
                        <a:gd name="connsiteX264" fmla="*/ 144344 w 184748"/>
                        <a:gd name="connsiteY264" fmla="*/ 112600 h 184771"/>
                        <a:gd name="connsiteX265" fmla="*/ 148662 w 184748"/>
                        <a:gd name="connsiteY265" fmla="*/ 111674 h 184771"/>
                        <a:gd name="connsiteX266" fmla="*/ 155756 w 184748"/>
                        <a:gd name="connsiteY266" fmla="*/ 106200 h 184771"/>
                        <a:gd name="connsiteX267" fmla="*/ 158609 w 184748"/>
                        <a:gd name="connsiteY267" fmla="*/ 107356 h 184771"/>
                        <a:gd name="connsiteX268" fmla="*/ 161385 w 184748"/>
                        <a:gd name="connsiteY268" fmla="*/ 106200 h 184771"/>
                        <a:gd name="connsiteX269" fmla="*/ 162850 w 184748"/>
                        <a:gd name="connsiteY269" fmla="*/ 109053 h 184771"/>
                        <a:gd name="connsiteX270" fmla="*/ 162233 w 184748"/>
                        <a:gd name="connsiteY270" fmla="*/ 115221 h 184771"/>
                        <a:gd name="connsiteX271" fmla="*/ 165472 w 184748"/>
                        <a:gd name="connsiteY271" fmla="*/ 117766 h 184771"/>
                        <a:gd name="connsiteX272" fmla="*/ 166320 w 184748"/>
                        <a:gd name="connsiteY272" fmla="*/ 124937 h 184771"/>
                        <a:gd name="connsiteX273" fmla="*/ 163236 w 184748"/>
                        <a:gd name="connsiteY273" fmla="*/ 133650 h 184771"/>
                        <a:gd name="connsiteX274" fmla="*/ 163004 w 184748"/>
                        <a:gd name="connsiteY274" fmla="*/ 140358 h 184771"/>
                        <a:gd name="connsiteX275" fmla="*/ 162233 w 184748"/>
                        <a:gd name="connsiteY275" fmla="*/ 143211 h 184771"/>
                        <a:gd name="connsiteX276" fmla="*/ 161925 w 184748"/>
                        <a:gd name="connsiteY276" fmla="*/ 145139 h 184771"/>
                        <a:gd name="connsiteX277" fmla="*/ 158455 w 184748"/>
                        <a:gd name="connsiteY277" fmla="*/ 149457 h 184771"/>
                        <a:gd name="connsiteX278" fmla="*/ 148354 w 184748"/>
                        <a:gd name="connsiteY278" fmla="*/ 159403 h 18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184748" h="184771">
                          <a:moveTo>
                            <a:pt x="101550" y="486"/>
                          </a:moveTo>
                          <a:cubicBezTo>
                            <a:pt x="83198" y="-1442"/>
                            <a:pt x="64153" y="2413"/>
                            <a:pt x="48038" y="11281"/>
                          </a:cubicBezTo>
                          <a:cubicBezTo>
                            <a:pt x="25754" y="23541"/>
                            <a:pt x="9252" y="44591"/>
                            <a:pt x="2930" y="69188"/>
                          </a:cubicBezTo>
                          <a:cubicBezTo>
                            <a:pt x="925" y="76822"/>
                            <a:pt x="0" y="84610"/>
                            <a:pt x="0" y="92398"/>
                          </a:cubicBezTo>
                          <a:cubicBezTo>
                            <a:pt x="0" y="127712"/>
                            <a:pt x="19585" y="159403"/>
                            <a:pt x="51122" y="175133"/>
                          </a:cubicBezTo>
                          <a:cubicBezTo>
                            <a:pt x="56134" y="177601"/>
                            <a:pt x="61223" y="179606"/>
                            <a:pt x="66620" y="181148"/>
                          </a:cubicBezTo>
                          <a:cubicBezTo>
                            <a:pt x="74871" y="183538"/>
                            <a:pt x="83584" y="184772"/>
                            <a:pt x="92297" y="184772"/>
                          </a:cubicBezTo>
                          <a:cubicBezTo>
                            <a:pt x="93531" y="184772"/>
                            <a:pt x="94610" y="184772"/>
                            <a:pt x="95844" y="184772"/>
                          </a:cubicBezTo>
                          <a:cubicBezTo>
                            <a:pt x="116509" y="183924"/>
                            <a:pt x="135708" y="176521"/>
                            <a:pt x="151515" y="163259"/>
                          </a:cubicBezTo>
                          <a:cubicBezTo>
                            <a:pt x="155448" y="160097"/>
                            <a:pt x="158995" y="156396"/>
                            <a:pt x="162388" y="152541"/>
                          </a:cubicBezTo>
                          <a:cubicBezTo>
                            <a:pt x="176884" y="135732"/>
                            <a:pt x="184748" y="114450"/>
                            <a:pt x="184748" y="92320"/>
                          </a:cubicBezTo>
                          <a:cubicBezTo>
                            <a:pt x="184826" y="44514"/>
                            <a:pt x="148971" y="5035"/>
                            <a:pt x="101550" y="486"/>
                          </a:cubicBezTo>
                          <a:close/>
                          <a:moveTo>
                            <a:pt x="155910" y="56928"/>
                          </a:moveTo>
                          <a:lnTo>
                            <a:pt x="152595" y="57160"/>
                          </a:lnTo>
                          <a:lnTo>
                            <a:pt x="151207" y="56465"/>
                          </a:lnTo>
                          <a:lnTo>
                            <a:pt x="148200" y="56774"/>
                          </a:lnTo>
                          <a:lnTo>
                            <a:pt x="145578" y="56465"/>
                          </a:lnTo>
                          <a:lnTo>
                            <a:pt x="145116" y="54152"/>
                          </a:lnTo>
                          <a:lnTo>
                            <a:pt x="143265" y="51916"/>
                          </a:lnTo>
                          <a:lnTo>
                            <a:pt x="140874" y="51916"/>
                          </a:lnTo>
                          <a:lnTo>
                            <a:pt x="133935" y="55617"/>
                          </a:lnTo>
                          <a:lnTo>
                            <a:pt x="131853" y="59704"/>
                          </a:lnTo>
                          <a:lnTo>
                            <a:pt x="128846" y="60552"/>
                          </a:lnTo>
                          <a:lnTo>
                            <a:pt x="127072" y="60321"/>
                          </a:lnTo>
                          <a:lnTo>
                            <a:pt x="127920" y="58239"/>
                          </a:lnTo>
                          <a:lnTo>
                            <a:pt x="130080" y="57545"/>
                          </a:lnTo>
                          <a:lnTo>
                            <a:pt x="130928" y="55772"/>
                          </a:lnTo>
                          <a:lnTo>
                            <a:pt x="130928" y="53535"/>
                          </a:lnTo>
                          <a:lnTo>
                            <a:pt x="130003" y="52995"/>
                          </a:lnTo>
                          <a:lnTo>
                            <a:pt x="130003" y="50451"/>
                          </a:lnTo>
                          <a:lnTo>
                            <a:pt x="130928" y="48909"/>
                          </a:lnTo>
                          <a:lnTo>
                            <a:pt x="130928" y="47135"/>
                          </a:lnTo>
                          <a:lnTo>
                            <a:pt x="129694" y="46133"/>
                          </a:lnTo>
                          <a:lnTo>
                            <a:pt x="131236" y="44899"/>
                          </a:lnTo>
                          <a:lnTo>
                            <a:pt x="133241" y="44051"/>
                          </a:lnTo>
                          <a:lnTo>
                            <a:pt x="133781" y="42201"/>
                          </a:lnTo>
                          <a:lnTo>
                            <a:pt x="135708" y="42124"/>
                          </a:lnTo>
                          <a:lnTo>
                            <a:pt x="139795" y="44206"/>
                          </a:lnTo>
                          <a:lnTo>
                            <a:pt x="143882" y="45131"/>
                          </a:lnTo>
                          <a:lnTo>
                            <a:pt x="144807" y="46596"/>
                          </a:lnTo>
                          <a:lnTo>
                            <a:pt x="143805" y="49295"/>
                          </a:lnTo>
                          <a:lnTo>
                            <a:pt x="145964" y="49295"/>
                          </a:lnTo>
                          <a:lnTo>
                            <a:pt x="146426" y="47059"/>
                          </a:lnTo>
                          <a:lnTo>
                            <a:pt x="145501" y="43280"/>
                          </a:lnTo>
                          <a:lnTo>
                            <a:pt x="142571" y="42355"/>
                          </a:lnTo>
                          <a:lnTo>
                            <a:pt x="139949" y="41815"/>
                          </a:lnTo>
                          <a:lnTo>
                            <a:pt x="137173" y="39733"/>
                          </a:lnTo>
                          <a:lnTo>
                            <a:pt x="139101" y="39733"/>
                          </a:lnTo>
                          <a:lnTo>
                            <a:pt x="142262" y="40119"/>
                          </a:lnTo>
                          <a:lnTo>
                            <a:pt x="145192" y="41429"/>
                          </a:lnTo>
                          <a:lnTo>
                            <a:pt x="147969" y="44051"/>
                          </a:lnTo>
                          <a:lnTo>
                            <a:pt x="151284" y="46673"/>
                          </a:lnTo>
                          <a:lnTo>
                            <a:pt x="152826" y="46673"/>
                          </a:lnTo>
                          <a:lnTo>
                            <a:pt x="151747" y="45285"/>
                          </a:lnTo>
                          <a:lnTo>
                            <a:pt x="152055" y="43820"/>
                          </a:lnTo>
                          <a:lnTo>
                            <a:pt x="149357" y="41815"/>
                          </a:lnTo>
                          <a:lnTo>
                            <a:pt x="149434" y="40736"/>
                          </a:lnTo>
                          <a:lnTo>
                            <a:pt x="152903" y="42663"/>
                          </a:lnTo>
                          <a:lnTo>
                            <a:pt x="155756" y="43434"/>
                          </a:lnTo>
                          <a:lnTo>
                            <a:pt x="158378" y="42201"/>
                          </a:lnTo>
                          <a:lnTo>
                            <a:pt x="161693" y="46056"/>
                          </a:lnTo>
                          <a:lnTo>
                            <a:pt x="162310" y="48832"/>
                          </a:lnTo>
                          <a:lnTo>
                            <a:pt x="161385" y="50065"/>
                          </a:lnTo>
                          <a:lnTo>
                            <a:pt x="160691" y="51530"/>
                          </a:lnTo>
                          <a:lnTo>
                            <a:pt x="155371" y="51530"/>
                          </a:lnTo>
                          <a:lnTo>
                            <a:pt x="154908" y="54229"/>
                          </a:lnTo>
                          <a:lnTo>
                            <a:pt x="155910" y="56928"/>
                          </a:lnTo>
                          <a:close/>
                          <a:moveTo>
                            <a:pt x="122369" y="22230"/>
                          </a:moveTo>
                          <a:lnTo>
                            <a:pt x="121752" y="20534"/>
                          </a:lnTo>
                          <a:lnTo>
                            <a:pt x="118822" y="19762"/>
                          </a:lnTo>
                          <a:lnTo>
                            <a:pt x="116663" y="17912"/>
                          </a:lnTo>
                          <a:lnTo>
                            <a:pt x="115429" y="15136"/>
                          </a:lnTo>
                          <a:lnTo>
                            <a:pt x="118282" y="17372"/>
                          </a:lnTo>
                          <a:lnTo>
                            <a:pt x="121984" y="19454"/>
                          </a:lnTo>
                          <a:lnTo>
                            <a:pt x="123757" y="19994"/>
                          </a:lnTo>
                          <a:lnTo>
                            <a:pt x="125762" y="22692"/>
                          </a:lnTo>
                          <a:lnTo>
                            <a:pt x="127767" y="24080"/>
                          </a:lnTo>
                          <a:lnTo>
                            <a:pt x="128229" y="25623"/>
                          </a:lnTo>
                          <a:lnTo>
                            <a:pt x="127072" y="26008"/>
                          </a:lnTo>
                          <a:lnTo>
                            <a:pt x="125607" y="27473"/>
                          </a:lnTo>
                          <a:lnTo>
                            <a:pt x="124605" y="26317"/>
                          </a:lnTo>
                          <a:lnTo>
                            <a:pt x="124682" y="24389"/>
                          </a:lnTo>
                          <a:lnTo>
                            <a:pt x="122369" y="22230"/>
                          </a:lnTo>
                          <a:close/>
                          <a:moveTo>
                            <a:pt x="151284" y="37034"/>
                          </a:moveTo>
                          <a:lnTo>
                            <a:pt x="150436" y="37651"/>
                          </a:lnTo>
                          <a:lnTo>
                            <a:pt x="148431" y="36880"/>
                          </a:lnTo>
                          <a:lnTo>
                            <a:pt x="146657" y="34336"/>
                          </a:lnTo>
                          <a:lnTo>
                            <a:pt x="145192" y="32562"/>
                          </a:lnTo>
                          <a:lnTo>
                            <a:pt x="144807" y="31251"/>
                          </a:lnTo>
                          <a:lnTo>
                            <a:pt x="145501" y="30635"/>
                          </a:lnTo>
                          <a:lnTo>
                            <a:pt x="146966" y="31945"/>
                          </a:lnTo>
                          <a:lnTo>
                            <a:pt x="147660" y="31945"/>
                          </a:lnTo>
                          <a:lnTo>
                            <a:pt x="147891" y="30712"/>
                          </a:lnTo>
                          <a:lnTo>
                            <a:pt x="150744" y="30712"/>
                          </a:lnTo>
                          <a:lnTo>
                            <a:pt x="152364" y="31945"/>
                          </a:lnTo>
                          <a:lnTo>
                            <a:pt x="153212" y="33025"/>
                          </a:lnTo>
                          <a:lnTo>
                            <a:pt x="152903" y="34413"/>
                          </a:lnTo>
                          <a:lnTo>
                            <a:pt x="150667" y="34413"/>
                          </a:lnTo>
                          <a:lnTo>
                            <a:pt x="151284" y="37034"/>
                          </a:lnTo>
                          <a:close/>
                          <a:moveTo>
                            <a:pt x="5012" y="92320"/>
                          </a:moveTo>
                          <a:cubicBezTo>
                            <a:pt x="5012" y="91086"/>
                            <a:pt x="5243" y="89776"/>
                            <a:pt x="5320" y="88465"/>
                          </a:cubicBezTo>
                          <a:lnTo>
                            <a:pt x="5783" y="92551"/>
                          </a:lnTo>
                          <a:lnTo>
                            <a:pt x="10486" y="102267"/>
                          </a:lnTo>
                          <a:lnTo>
                            <a:pt x="15036" y="109670"/>
                          </a:lnTo>
                          <a:lnTo>
                            <a:pt x="18043" y="115761"/>
                          </a:lnTo>
                          <a:lnTo>
                            <a:pt x="21204" y="116532"/>
                          </a:lnTo>
                          <a:lnTo>
                            <a:pt x="23826" y="117920"/>
                          </a:lnTo>
                          <a:lnTo>
                            <a:pt x="24983" y="123703"/>
                          </a:lnTo>
                          <a:lnTo>
                            <a:pt x="23055" y="127635"/>
                          </a:lnTo>
                          <a:lnTo>
                            <a:pt x="23826" y="136965"/>
                          </a:lnTo>
                          <a:lnTo>
                            <a:pt x="32848" y="149765"/>
                          </a:lnTo>
                          <a:lnTo>
                            <a:pt x="44645" y="158710"/>
                          </a:lnTo>
                          <a:lnTo>
                            <a:pt x="49348" y="168116"/>
                          </a:lnTo>
                          <a:cubicBezTo>
                            <a:pt x="21975" y="152541"/>
                            <a:pt x="5012" y="124011"/>
                            <a:pt x="5012" y="92320"/>
                          </a:cubicBezTo>
                          <a:close/>
                          <a:moveTo>
                            <a:pt x="148354" y="159403"/>
                          </a:moveTo>
                          <a:cubicBezTo>
                            <a:pt x="133472" y="171972"/>
                            <a:pt x="115121" y="178989"/>
                            <a:pt x="95767" y="179682"/>
                          </a:cubicBezTo>
                          <a:cubicBezTo>
                            <a:pt x="86977" y="179991"/>
                            <a:pt x="77878" y="178912"/>
                            <a:pt x="69319" y="176598"/>
                          </a:cubicBezTo>
                          <a:lnTo>
                            <a:pt x="72635" y="176213"/>
                          </a:lnTo>
                          <a:lnTo>
                            <a:pt x="75179" y="174825"/>
                          </a:lnTo>
                          <a:lnTo>
                            <a:pt x="79189" y="171278"/>
                          </a:lnTo>
                          <a:lnTo>
                            <a:pt x="78418" y="169428"/>
                          </a:lnTo>
                          <a:lnTo>
                            <a:pt x="80423" y="167268"/>
                          </a:lnTo>
                          <a:lnTo>
                            <a:pt x="86668" y="165880"/>
                          </a:lnTo>
                          <a:lnTo>
                            <a:pt x="90832" y="162025"/>
                          </a:lnTo>
                          <a:lnTo>
                            <a:pt x="90524" y="154469"/>
                          </a:lnTo>
                          <a:lnTo>
                            <a:pt x="96461" y="147375"/>
                          </a:lnTo>
                          <a:lnTo>
                            <a:pt x="94610" y="141669"/>
                          </a:lnTo>
                          <a:lnTo>
                            <a:pt x="91449" y="141669"/>
                          </a:lnTo>
                          <a:lnTo>
                            <a:pt x="86360" y="139125"/>
                          </a:lnTo>
                          <a:lnTo>
                            <a:pt x="77338" y="138662"/>
                          </a:lnTo>
                          <a:lnTo>
                            <a:pt x="71941" y="136503"/>
                          </a:lnTo>
                          <a:lnTo>
                            <a:pt x="67083" y="135115"/>
                          </a:lnTo>
                          <a:lnTo>
                            <a:pt x="61763" y="127096"/>
                          </a:lnTo>
                          <a:lnTo>
                            <a:pt x="54052" y="124937"/>
                          </a:lnTo>
                          <a:lnTo>
                            <a:pt x="50351" y="121852"/>
                          </a:lnTo>
                          <a:lnTo>
                            <a:pt x="43720" y="116686"/>
                          </a:lnTo>
                          <a:lnTo>
                            <a:pt x="37705" y="115684"/>
                          </a:lnTo>
                          <a:lnTo>
                            <a:pt x="33233" y="111905"/>
                          </a:lnTo>
                          <a:lnTo>
                            <a:pt x="27141" y="112831"/>
                          </a:lnTo>
                          <a:lnTo>
                            <a:pt x="25214" y="116223"/>
                          </a:lnTo>
                          <a:lnTo>
                            <a:pt x="22670" y="114527"/>
                          </a:lnTo>
                          <a:lnTo>
                            <a:pt x="20048" y="113756"/>
                          </a:lnTo>
                          <a:lnTo>
                            <a:pt x="18428" y="108898"/>
                          </a:lnTo>
                          <a:lnTo>
                            <a:pt x="18660" y="103964"/>
                          </a:lnTo>
                          <a:lnTo>
                            <a:pt x="16501" y="100571"/>
                          </a:lnTo>
                          <a:lnTo>
                            <a:pt x="14650" y="100262"/>
                          </a:lnTo>
                          <a:lnTo>
                            <a:pt x="14650" y="95173"/>
                          </a:lnTo>
                          <a:lnTo>
                            <a:pt x="16038" y="90778"/>
                          </a:lnTo>
                          <a:lnTo>
                            <a:pt x="13417" y="90084"/>
                          </a:lnTo>
                          <a:lnTo>
                            <a:pt x="11335" y="93400"/>
                          </a:lnTo>
                          <a:lnTo>
                            <a:pt x="9947" y="93400"/>
                          </a:lnTo>
                          <a:lnTo>
                            <a:pt x="9407" y="90084"/>
                          </a:lnTo>
                          <a:lnTo>
                            <a:pt x="8867" y="84224"/>
                          </a:lnTo>
                          <a:lnTo>
                            <a:pt x="12260" y="76899"/>
                          </a:lnTo>
                          <a:lnTo>
                            <a:pt x="16424" y="75511"/>
                          </a:lnTo>
                          <a:lnTo>
                            <a:pt x="20896" y="77824"/>
                          </a:lnTo>
                          <a:lnTo>
                            <a:pt x="22284" y="87540"/>
                          </a:lnTo>
                          <a:lnTo>
                            <a:pt x="23826" y="85458"/>
                          </a:lnTo>
                          <a:lnTo>
                            <a:pt x="23826" y="78672"/>
                          </a:lnTo>
                          <a:lnTo>
                            <a:pt x="25368" y="74894"/>
                          </a:lnTo>
                          <a:lnTo>
                            <a:pt x="30843" y="70576"/>
                          </a:lnTo>
                          <a:lnTo>
                            <a:pt x="33619" y="64716"/>
                          </a:lnTo>
                          <a:lnTo>
                            <a:pt x="39324" y="61169"/>
                          </a:lnTo>
                          <a:lnTo>
                            <a:pt x="44722" y="55232"/>
                          </a:lnTo>
                          <a:lnTo>
                            <a:pt x="45493" y="57776"/>
                          </a:lnTo>
                          <a:lnTo>
                            <a:pt x="52356" y="54229"/>
                          </a:lnTo>
                          <a:lnTo>
                            <a:pt x="50197" y="53073"/>
                          </a:lnTo>
                          <a:lnTo>
                            <a:pt x="49657" y="49449"/>
                          </a:lnTo>
                          <a:lnTo>
                            <a:pt x="47343" y="48524"/>
                          </a:lnTo>
                          <a:lnTo>
                            <a:pt x="48732" y="47135"/>
                          </a:lnTo>
                          <a:lnTo>
                            <a:pt x="54438" y="47135"/>
                          </a:lnTo>
                          <a:lnTo>
                            <a:pt x="57291" y="46827"/>
                          </a:lnTo>
                          <a:lnTo>
                            <a:pt x="54669" y="51068"/>
                          </a:lnTo>
                          <a:lnTo>
                            <a:pt x="60606" y="52995"/>
                          </a:lnTo>
                          <a:lnTo>
                            <a:pt x="61994" y="49217"/>
                          </a:lnTo>
                          <a:lnTo>
                            <a:pt x="59604" y="47829"/>
                          </a:lnTo>
                          <a:lnTo>
                            <a:pt x="60066" y="44745"/>
                          </a:lnTo>
                          <a:lnTo>
                            <a:pt x="59604" y="41198"/>
                          </a:lnTo>
                          <a:lnTo>
                            <a:pt x="56365" y="37883"/>
                          </a:lnTo>
                          <a:lnTo>
                            <a:pt x="57291" y="35878"/>
                          </a:lnTo>
                          <a:lnTo>
                            <a:pt x="56057" y="32716"/>
                          </a:lnTo>
                          <a:lnTo>
                            <a:pt x="53204" y="35030"/>
                          </a:lnTo>
                          <a:lnTo>
                            <a:pt x="53358" y="31175"/>
                          </a:lnTo>
                          <a:lnTo>
                            <a:pt x="49580" y="28553"/>
                          </a:lnTo>
                          <a:lnTo>
                            <a:pt x="45107" y="33796"/>
                          </a:lnTo>
                          <a:lnTo>
                            <a:pt x="44337" y="38499"/>
                          </a:lnTo>
                          <a:lnTo>
                            <a:pt x="41329" y="39039"/>
                          </a:lnTo>
                          <a:lnTo>
                            <a:pt x="40635" y="42201"/>
                          </a:lnTo>
                          <a:lnTo>
                            <a:pt x="38245" y="44668"/>
                          </a:lnTo>
                          <a:lnTo>
                            <a:pt x="38091" y="41584"/>
                          </a:lnTo>
                          <a:lnTo>
                            <a:pt x="39247" y="38268"/>
                          </a:lnTo>
                          <a:lnTo>
                            <a:pt x="37474" y="33796"/>
                          </a:lnTo>
                          <a:lnTo>
                            <a:pt x="41329" y="28167"/>
                          </a:lnTo>
                          <a:lnTo>
                            <a:pt x="48963" y="25314"/>
                          </a:lnTo>
                          <a:lnTo>
                            <a:pt x="52510" y="23695"/>
                          </a:lnTo>
                          <a:lnTo>
                            <a:pt x="56442" y="20302"/>
                          </a:lnTo>
                          <a:lnTo>
                            <a:pt x="56442" y="23695"/>
                          </a:lnTo>
                          <a:lnTo>
                            <a:pt x="52664" y="26548"/>
                          </a:lnTo>
                          <a:lnTo>
                            <a:pt x="57368" y="30326"/>
                          </a:lnTo>
                          <a:lnTo>
                            <a:pt x="62534" y="26008"/>
                          </a:lnTo>
                          <a:lnTo>
                            <a:pt x="62765" y="21073"/>
                          </a:lnTo>
                          <a:lnTo>
                            <a:pt x="61840" y="15830"/>
                          </a:lnTo>
                          <a:lnTo>
                            <a:pt x="67237" y="13979"/>
                          </a:lnTo>
                          <a:lnTo>
                            <a:pt x="69396" y="17372"/>
                          </a:lnTo>
                          <a:lnTo>
                            <a:pt x="67469" y="25314"/>
                          </a:lnTo>
                          <a:lnTo>
                            <a:pt x="69396" y="31175"/>
                          </a:lnTo>
                          <a:lnTo>
                            <a:pt x="73714" y="33565"/>
                          </a:lnTo>
                          <a:lnTo>
                            <a:pt x="76798" y="25623"/>
                          </a:lnTo>
                          <a:lnTo>
                            <a:pt x="80577" y="23926"/>
                          </a:lnTo>
                          <a:lnTo>
                            <a:pt x="84355" y="21536"/>
                          </a:lnTo>
                          <a:lnTo>
                            <a:pt x="86977" y="18914"/>
                          </a:lnTo>
                          <a:lnTo>
                            <a:pt x="84355" y="11358"/>
                          </a:lnTo>
                          <a:lnTo>
                            <a:pt x="79420" y="9430"/>
                          </a:lnTo>
                          <a:lnTo>
                            <a:pt x="74023" y="10355"/>
                          </a:lnTo>
                          <a:lnTo>
                            <a:pt x="67314" y="10355"/>
                          </a:lnTo>
                          <a:lnTo>
                            <a:pt x="60837" y="10818"/>
                          </a:lnTo>
                          <a:cubicBezTo>
                            <a:pt x="70861" y="6963"/>
                            <a:pt x="81502" y="4958"/>
                            <a:pt x="92297" y="4958"/>
                          </a:cubicBezTo>
                          <a:cubicBezTo>
                            <a:pt x="95073" y="4958"/>
                            <a:pt x="98003" y="5189"/>
                            <a:pt x="100933" y="5421"/>
                          </a:cubicBezTo>
                          <a:cubicBezTo>
                            <a:pt x="104943" y="5729"/>
                            <a:pt x="108952" y="6500"/>
                            <a:pt x="112962" y="7503"/>
                          </a:cubicBezTo>
                          <a:lnTo>
                            <a:pt x="113810" y="10664"/>
                          </a:lnTo>
                          <a:lnTo>
                            <a:pt x="107487" y="11126"/>
                          </a:lnTo>
                          <a:lnTo>
                            <a:pt x="106716" y="15522"/>
                          </a:lnTo>
                          <a:lnTo>
                            <a:pt x="110263" y="19377"/>
                          </a:lnTo>
                          <a:lnTo>
                            <a:pt x="110571" y="21999"/>
                          </a:lnTo>
                          <a:lnTo>
                            <a:pt x="111651" y="24157"/>
                          </a:lnTo>
                          <a:lnTo>
                            <a:pt x="115044" y="26008"/>
                          </a:lnTo>
                          <a:lnTo>
                            <a:pt x="116432" y="26008"/>
                          </a:lnTo>
                          <a:lnTo>
                            <a:pt x="117357" y="24157"/>
                          </a:lnTo>
                          <a:lnTo>
                            <a:pt x="118976" y="24852"/>
                          </a:lnTo>
                          <a:lnTo>
                            <a:pt x="119207" y="27165"/>
                          </a:lnTo>
                          <a:lnTo>
                            <a:pt x="121984" y="29555"/>
                          </a:lnTo>
                          <a:lnTo>
                            <a:pt x="120441" y="31251"/>
                          </a:lnTo>
                          <a:lnTo>
                            <a:pt x="121367" y="34876"/>
                          </a:lnTo>
                          <a:lnTo>
                            <a:pt x="120827" y="38114"/>
                          </a:lnTo>
                          <a:lnTo>
                            <a:pt x="118668" y="38576"/>
                          </a:lnTo>
                          <a:lnTo>
                            <a:pt x="119439" y="40119"/>
                          </a:lnTo>
                          <a:lnTo>
                            <a:pt x="116971" y="41044"/>
                          </a:lnTo>
                          <a:lnTo>
                            <a:pt x="117511" y="42663"/>
                          </a:lnTo>
                          <a:lnTo>
                            <a:pt x="120519" y="41969"/>
                          </a:lnTo>
                          <a:lnTo>
                            <a:pt x="123449" y="43897"/>
                          </a:lnTo>
                          <a:lnTo>
                            <a:pt x="123449" y="46673"/>
                          </a:lnTo>
                          <a:lnTo>
                            <a:pt x="120133" y="48369"/>
                          </a:lnTo>
                          <a:lnTo>
                            <a:pt x="116663" y="48986"/>
                          </a:lnTo>
                          <a:lnTo>
                            <a:pt x="118514" y="54229"/>
                          </a:lnTo>
                          <a:lnTo>
                            <a:pt x="119130" y="57622"/>
                          </a:lnTo>
                          <a:lnTo>
                            <a:pt x="121521" y="59704"/>
                          </a:lnTo>
                          <a:lnTo>
                            <a:pt x="123449" y="59704"/>
                          </a:lnTo>
                          <a:lnTo>
                            <a:pt x="125068" y="61400"/>
                          </a:lnTo>
                          <a:lnTo>
                            <a:pt x="125607" y="64253"/>
                          </a:lnTo>
                          <a:lnTo>
                            <a:pt x="124297" y="66875"/>
                          </a:lnTo>
                          <a:lnTo>
                            <a:pt x="123449" y="70422"/>
                          </a:lnTo>
                          <a:lnTo>
                            <a:pt x="124142" y="72966"/>
                          </a:lnTo>
                          <a:lnTo>
                            <a:pt x="121135" y="77593"/>
                          </a:lnTo>
                          <a:lnTo>
                            <a:pt x="119902" y="82990"/>
                          </a:lnTo>
                          <a:lnTo>
                            <a:pt x="118514" y="87463"/>
                          </a:lnTo>
                          <a:lnTo>
                            <a:pt x="118899" y="91935"/>
                          </a:lnTo>
                          <a:lnTo>
                            <a:pt x="120827" y="93862"/>
                          </a:lnTo>
                          <a:lnTo>
                            <a:pt x="121135" y="101882"/>
                          </a:lnTo>
                          <a:lnTo>
                            <a:pt x="122292" y="104735"/>
                          </a:lnTo>
                          <a:lnTo>
                            <a:pt x="123063" y="107125"/>
                          </a:lnTo>
                          <a:lnTo>
                            <a:pt x="127458" y="109978"/>
                          </a:lnTo>
                          <a:lnTo>
                            <a:pt x="129617" y="113062"/>
                          </a:lnTo>
                          <a:lnTo>
                            <a:pt x="133395" y="114450"/>
                          </a:lnTo>
                          <a:lnTo>
                            <a:pt x="140104" y="116146"/>
                          </a:lnTo>
                          <a:lnTo>
                            <a:pt x="144344" y="112600"/>
                          </a:lnTo>
                          <a:lnTo>
                            <a:pt x="148662" y="111674"/>
                          </a:lnTo>
                          <a:lnTo>
                            <a:pt x="155756" y="106200"/>
                          </a:lnTo>
                          <a:lnTo>
                            <a:pt x="158609" y="107356"/>
                          </a:lnTo>
                          <a:lnTo>
                            <a:pt x="161385" y="106200"/>
                          </a:lnTo>
                          <a:lnTo>
                            <a:pt x="162850" y="109053"/>
                          </a:lnTo>
                          <a:lnTo>
                            <a:pt x="162233" y="115221"/>
                          </a:lnTo>
                          <a:lnTo>
                            <a:pt x="165472" y="117766"/>
                          </a:lnTo>
                          <a:lnTo>
                            <a:pt x="166320" y="124937"/>
                          </a:lnTo>
                          <a:lnTo>
                            <a:pt x="163236" y="133650"/>
                          </a:lnTo>
                          <a:lnTo>
                            <a:pt x="163004" y="140358"/>
                          </a:lnTo>
                          <a:lnTo>
                            <a:pt x="162233" y="143211"/>
                          </a:lnTo>
                          <a:lnTo>
                            <a:pt x="161925" y="145139"/>
                          </a:lnTo>
                          <a:cubicBezTo>
                            <a:pt x="160768" y="146604"/>
                            <a:pt x="159689" y="148146"/>
                            <a:pt x="158455" y="149457"/>
                          </a:cubicBezTo>
                          <a:cubicBezTo>
                            <a:pt x="155525" y="152927"/>
                            <a:pt x="152055" y="156319"/>
                            <a:pt x="148354" y="159403"/>
                          </a:cubicBezTo>
                          <a:close/>
                        </a:path>
                      </a:pathLst>
                    </a:custGeom>
                    <a:solidFill>
                      <a:srgbClr val="FFFFFF"/>
                    </a:solidFill>
                    <a:ln w="7706" cap="flat">
                      <a:noFill/>
                      <a:prstDash val="solid"/>
                      <a:miter/>
                    </a:ln>
                  </p:spPr>
                  <p:txBody>
                    <a:bodyPr rtlCol="0" anchor="ctr"/>
                    <a:lstStyle/>
                    <a:p>
                      <a:endParaRPr lang="en-US"/>
                    </a:p>
                  </p:txBody>
                </p:sp>
              </p:grpSp>
            </p:grpSp>
            <p:grpSp>
              <p:nvGrpSpPr>
                <p:cNvPr id="13" name="Graphic 4">
                  <a:extLst>
                    <a:ext uri="{FF2B5EF4-FFF2-40B4-BE49-F238E27FC236}">
                      <a16:creationId xmlns:a16="http://schemas.microsoft.com/office/drawing/2014/main" xmlns="" id="{81513A3E-571B-4F0C-B186-E10362B4036D}"/>
                    </a:ext>
                  </a:extLst>
                </p:cNvPr>
                <p:cNvGrpSpPr/>
                <p:nvPr/>
              </p:nvGrpSpPr>
              <p:grpSpPr>
                <a:xfrm>
                  <a:off x="2886251" y="3036833"/>
                  <a:ext cx="1570418" cy="1754110"/>
                  <a:chOff x="2886251" y="3036833"/>
                  <a:chExt cx="1570418" cy="1754110"/>
                </a:xfrm>
              </p:grpSpPr>
              <p:sp>
                <p:nvSpPr>
                  <p:cNvPr id="96" name="Graphic 4">
                    <a:extLst>
                      <a:ext uri="{FF2B5EF4-FFF2-40B4-BE49-F238E27FC236}">
                        <a16:creationId xmlns:a16="http://schemas.microsoft.com/office/drawing/2014/main" xmlns="" id="{3D9786E7-1653-41BC-9A00-C9FA9E483144}"/>
                      </a:ext>
                    </a:extLst>
                  </p:cNvPr>
                  <p:cNvSpPr/>
                  <p:nvPr/>
                </p:nvSpPr>
                <p:spPr>
                  <a:xfrm>
                    <a:off x="2886251" y="3036833"/>
                    <a:ext cx="1570418" cy="1754110"/>
                  </a:xfrm>
                  <a:custGeom>
                    <a:avLst/>
                    <a:gdLst>
                      <a:gd name="connsiteX0" fmla="*/ 26117 w 1570418"/>
                      <a:gd name="connsiteY0" fmla="*/ 0 h 1754110"/>
                      <a:gd name="connsiteX1" fmla="*/ 1430855 w 1570418"/>
                      <a:gd name="connsiteY1" fmla="*/ 247745 h 1754110"/>
                      <a:gd name="connsiteX2" fmla="*/ 1570419 w 1570418"/>
                      <a:gd name="connsiteY2" fmla="*/ 1040792 h 1754110"/>
                      <a:gd name="connsiteX3" fmla="*/ 334854 w 1570418"/>
                      <a:gd name="connsiteY3" fmla="*/ 1754110 h 1754110"/>
                      <a:gd name="connsiteX4" fmla="*/ 26117 w 1570418"/>
                      <a:gd name="connsiteY4" fmla="*/ 0 h 1754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418" h="1754110">
                        <a:moveTo>
                          <a:pt x="26117" y="0"/>
                        </a:moveTo>
                        <a:lnTo>
                          <a:pt x="1430855" y="247745"/>
                        </a:lnTo>
                        <a:cubicBezTo>
                          <a:pt x="1405024" y="517697"/>
                          <a:pt x="1452136" y="792584"/>
                          <a:pt x="1570419" y="1040792"/>
                        </a:cubicBezTo>
                        <a:lnTo>
                          <a:pt x="334854" y="1754110"/>
                        </a:lnTo>
                        <a:cubicBezTo>
                          <a:pt x="50560" y="1212124"/>
                          <a:pt x="-53997" y="597041"/>
                          <a:pt x="26117" y="0"/>
                        </a:cubicBezTo>
                        <a:close/>
                      </a:path>
                    </a:pathLst>
                  </a:custGeom>
                  <a:solidFill>
                    <a:srgbClr val="A6377D"/>
                  </a:solidFill>
                  <a:ln w="7706" cap="flat">
                    <a:noFill/>
                    <a:prstDash val="solid"/>
                    <a:miter/>
                  </a:ln>
                </p:spPr>
                <p:txBody>
                  <a:bodyPr rtlCol="0" anchor="ctr"/>
                  <a:lstStyle/>
                  <a:p>
                    <a:endParaRPr lang="en-US"/>
                  </a:p>
                </p:txBody>
              </p:sp>
              <p:grpSp>
                <p:nvGrpSpPr>
                  <p:cNvPr id="97" name="Graphic 4">
                    <a:extLst>
                      <a:ext uri="{FF2B5EF4-FFF2-40B4-BE49-F238E27FC236}">
                        <a16:creationId xmlns:a16="http://schemas.microsoft.com/office/drawing/2014/main" xmlns="" id="{0A559A34-4115-4431-BC9E-D54B268E9B5B}"/>
                      </a:ext>
                    </a:extLst>
                  </p:cNvPr>
                  <p:cNvGrpSpPr/>
                  <p:nvPr/>
                </p:nvGrpSpPr>
                <p:grpSpPr>
                  <a:xfrm>
                    <a:off x="3148625" y="3775442"/>
                    <a:ext cx="964456" cy="114889"/>
                    <a:chOff x="3148625" y="3775442"/>
                    <a:chExt cx="964456" cy="114889"/>
                  </a:xfrm>
                  <a:solidFill>
                    <a:srgbClr val="FFFFFF"/>
                  </a:solidFill>
                </p:grpSpPr>
                <p:sp>
                  <p:nvSpPr>
                    <p:cNvPr id="102" name="Graphic 4">
                      <a:extLst>
                        <a:ext uri="{FF2B5EF4-FFF2-40B4-BE49-F238E27FC236}">
                          <a16:creationId xmlns:a16="http://schemas.microsoft.com/office/drawing/2014/main" xmlns="" id="{1F71C397-D937-481B-B13C-9052757CA381}"/>
                        </a:ext>
                      </a:extLst>
                    </p:cNvPr>
                    <p:cNvSpPr/>
                    <p:nvPr/>
                  </p:nvSpPr>
                  <p:spPr>
                    <a:xfrm>
                      <a:off x="3148625"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03" name="Graphic 4">
                      <a:extLst>
                        <a:ext uri="{FF2B5EF4-FFF2-40B4-BE49-F238E27FC236}">
                          <a16:creationId xmlns:a16="http://schemas.microsoft.com/office/drawing/2014/main" xmlns="" id="{F3EB1E8B-23D9-4689-BB8E-B9890E564E7E}"/>
                        </a:ext>
                      </a:extLst>
                    </p:cNvPr>
                    <p:cNvSpPr/>
                    <p:nvPr/>
                  </p:nvSpPr>
                  <p:spPr>
                    <a:xfrm>
                      <a:off x="3263129" y="3777061"/>
                      <a:ext cx="70938" cy="111805"/>
                    </a:xfrm>
                    <a:custGeom>
                      <a:avLst/>
                      <a:gdLst>
                        <a:gd name="connsiteX0" fmla="*/ 70939 w 70938"/>
                        <a:gd name="connsiteY0" fmla="*/ 32539 h 111805"/>
                        <a:gd name="connsiteX1" fmla="*/ 59372 w 70938"/>
                        <a:gd name="connsiteY1" fmla="*/ 58678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031 w 70938"/>
                        <a:gd name="connsiteY9" fmla="*/ 56596 h 111805"/>
                        <a:gd name="connsiteX10" fmla="*/ 24751 w 70938"/>
                        <a:gd name="connsiteY10" fmla="*/ 56596 h 111805"/>
                        <a:gd name="connsiteX11" fmla="*/ 49734 w 70938"/>
                        <a:gd name="connsiteY11" fmla="*/ 51045 h 111805"/>
                        <a:gd name="connsiteX12" fmla="*/ 57445 w 70938"/>
                        <a:gd name="connsiteY12" fmla="*/ 33156 h 111805"/>
                        <a:gd name="connsiteX13" fmla="*/ 50197 w 70938"/>
                        <a:gd name="connsiteY13" fmla="*/ 16655 h 111805"/>
                        <a:gd name="connsiteX14" fmla="*/ 27527 w 70938"/>
                        <a:gd name="connsiteY14" fmla="*/ 11257 h 111805"/>
                        <a:gd name="connsiteX15" fmla="*/ 13031 w 70938"/>
                        <a:gd name="connsiteY15" fmla="*/ 11257 h 111805"/>
                        <a:gd name="connsiteX16" fmla="*/ 13031 w 70938"/>
                        <a:gd name="connsiteY16" fmla="*/ 5659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8"/>
                          </a:cubicBezTo>
                          <a:cubicBezTo>
                            <a:pt x="51662" y="64770"/>
                            <a:pt x="40558" y="67854"/>
                            <a:pt x="26216" y="67854"/>
                          </a:cubicBezTo>
                          <a:lnTo>
                            <a:pt x="13031" y="67854"/>
                          </a:lnTo>
                          <a:lnTo>
                            <a:pt x="13031" y="111805"/>
                          </a:lnTo>
                          <a:lnTo>
                            <a:pt x="0" y="111805"/>
                          </a:lnTo>
                          <a:lnTo>
                            <a:pt x="0" y="0"/>
                          </a:lnTo>
                          <a:lnTo>
                            <a:pt x="28992" y="0"/>
                          </a:lnTo>
                          <a:cubicBezTo>
                            <a:pt x="56982" y="0"/>
                            <a:pt x="70939" y="10795"/>
                            <a:pt x="70939" y="32539"/>
                          </a:cubicBezTo>
                          <a:close/>
                          <a:moveTo>
                            <a:pt x="13031" y="56596"/>
                          </a:moveTo>
                          <a:lnTo>
                            <a:pt x="24751" y="56596"/>
                          </a:lnTo>
                          <a:cubicBezTo>
                            <a:pt x="36240" y="56596"/>
                            <a:pt x="44645" y="54746"/>
                            <a:pt x="49734" y="51045"/>
                          </a:cubicBezTo>
                          <a:cubicBezTo>
                            <a:pt x="54900" y="47344"/>
                            <a:pt x="57445" y="41329"/>
                            <a:pt x="57445" y="33156"/>
                          </a:cubicBezTo>
                          <a:cubicBezTo>
                            <a:pt x="57445" y="25754"/>
                            <a:pt x="55054" y="20279"/>
                            <a:pt x="50197" y="16655"/>
                          </a:cubicBezTo>
                          <a:cubicBezTo>
                            <a:pt x="45339" y="13031"/>
                            <a:pt x="37782" y="11257"/>
                            <a:pt x="27527" y="11257"/>
                          </a:cubicBezTo>
                          <a:lnTo>
                            <a:pt x="13031" y="11257"/>
                          </a:lnTo>
                          <a:lnTo>
                            <a:pt x="13031" y="56596"/>
                          </a:lnTo>
                          <a:close/>
                        </a:path>
                      </a:pathLst>
                    </a:custGeom>
                    <a:solidFill>
                      <a:srgbClr val="FFFFFF"/>
                    </a:solidFill>
                    <a:ln w="7706" cap="flat">
                      <a:noFill/>
                      <a:prstDash val="solid"/>
                      <a:miter/>
                    </a:ln>
                  </p:spPr>
                  <p:txBody>
                    <a:bodyPr rtlCol="0" anchor="ctr"/>
                    <a:lstStyle/>
                    <a:p>
                      <a:endParaRPr lang="en-US"/>
                    </a:p>
                  </p:txBody>
                </p:sp>
                <p:sp>
                  <p:nvSpPr>
                    <p:cNvPr id="104" name="Graphic 4">
                      <a:extLst>
                        <a:ext uri="{FF2B5EF4-FFF2-40B4-BE49-F238E27FC236}">
                          <a16:creationId xmlns:a16="http://schemas.microsoft.com/office/drawing/2014/main" xmlns="" id="{88F0B217-6858-466E-9346-3530755FF5E7}"/>
                        </a:ext>
                      </a:extLst>
                    </p:cNvPr>
                    <p:cNvSpPr/>
                    <p:nvPr/>
                  </p:nvSpPr>
                  <p:spPr>
                    <a:xfrm>
                      <a:off x="3357354" y="3777061"/>
                      <a:ext cx="70938" cy="111805"/>
                    </a:xfrm>
                    <a:custGeom>
                      <a:avLst/>
                      <a:gdLst>
                        <a:gd name="connsiteX0" fmla="*/ 70939 w 70938"/>
                        <a:gd name="connsiteY0" fmla="*/ 32539 h 111805"/>
                        <a:gd name="connsiteX1" fmla="*/ 59372 w 70938"/>
                        <a:gd name="connsiteY1" fmla="*/ 58678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108 w 70938"/>
                        <a:gd name="connsiteY9" fmla="*/ 56596 h 111805"/>
                        <a:gd name="connsiteX10" fmla="*/ 24829 w 70938"/>
                        <a:gd name="connsiteY10" fmla="*/ 56596 h 111805"/>
                        <a:gd name="connsiteX11" fmla="*/ 49811 w 70938"/>
                        <a:gd name="connsiteY11" fmla="*/ 51045 h 111805"/>
                        <a:gd name="connsiteX12" fmla="*/ 57522 w 70938"/>
                        <a:gd name="connsiteY12" fmla="*/ 33156 h 111805"/>
                        <a:gd name="connsiteX13" fmla="*/ 50274 w 70938"/>
                        <a:gd name="connsiteY13" fmla="*/ 16655 h 111805"/>
                        <a:gd name="connsiteX14" fmla="*/ 27604 w 70938"/>
                        <a:gd name="connsiteY14" fmla="*/ 11257 h 111805"/>
                        <a:gd name="connsiteX15" fmla="*/ 13108 w 70938"/>
                        <a:gd name="connsiteY15" fmla="*/ 11257 h 111805"/>
                        <a:gd name="connsiteX16" fmla="*/ 13108 w 70938"/>
                        <a:gd name="connsiteY16" fmla="*/ 5659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8"/>
                          </a:cubicBezTo>
                          <a:cubicBezTo>
                            <a:pt x="51662" y="64770"/>
                            <a:pt x="40558" y="67854"/>
                            <a:pt x="26216" y="67854"/>
                          </a:cubicBezTo>
                          <a:lnTo>
                            <a:pt x="13031" y="67854"/>
                          </a:lnTo>
                          <a:lnTo>
                            <a:pt x="13031" y="111805"/>
                          </a:lnTo>
                          <a:lnTo>
                            <a:pt x="0" y="111805"/>
                          </a:lnTo>
                          <a:lnTo>
                            <a:pt x="0" y="0"/>
                          </a:lnTo>
                          <a:lnTo>
                            <a:pt x="28992" y="0"/>
                          </a:lnTo>
                          <a:cubicBezTo>
                            <a:pt x="56982" y="0"/>
                            <a:pt x="70939" y="10795"/>
                            <a:pt x="70939" y="32539"/>
                          </a:cubicBezTo>
                          <a:close/>
                          <a:moveTo>
                            <a:pt x="13108" y="56596"/>
                          </a:moveTo>
                          <a:lnTo>
                            <a:pt x="24829" y="56596"/>
                          </a:lnTo>
                          <a:cubicBezTo>
                            <a:pt x="36317" y="56596"/>
                            <a:pt x="44722" y="54746"/>
                            <a:pt x="49811" y="51045"/>
                          </a:cubicBezTo>
                          <a:cubicBezTo>
                            <a:pt x="54977" y="47344"/>
                            <a:pt x="57522" y="41329"/>
                            <a:pt x="57522" y="33156"/>
                          </a:cubicBezTo>
                          <a:cubicBezTo>
                            <a:pt x="57522" y="25754"/>
                            <a:pt x="55132" y="20279"/>
                            <a:pt x="50274" y="16655"/>
                          </a:cubicBezTo>
                          <a:cubicBezTo>
                            <a:pt x="45416" y="13031"/>
                            <a:pt x="37860" y="11257"/>
                            <a:pt x="27604" y="11257"/>
                          </a:cubicBezTo>
                          <a:lnTo>
                            <a:pt x="13108" y="11257"/>
                          </a:lnTo>
                          <a:lnTo>
                            <a:pt x="13108" y="56596"/>
                          </a:lnTo>
                          <a:close/>
                        </a:path>
                      </a:pathLst>
                    </a:custGeom>
                    <a:solidFill>
                      <a:srgbClr val="FFFFFF"/>
                    </a:solidFill>
                    <a:ln w="7706" cap="flat">
                      <a:noFill/>
                      <a:prstDash val="solid"/>
                      <a:miter/>
                    </a:ln>
                  </p:spPr>
                  <p:txBody>
                    <a:bodyPr rtlCol="0" anchor="ctr"/>
                    <a:lstStyle/>
                    <a:p>
                      <a:endParaRPr lang="en-US"/>
                    </a:p>
                  </p:txBody>
                </p:sp>
                <p:sp>
                  <p:nvSpPr>
                    <p:cNvPr id="105" name="Graphic 4">
                      <a:extLst>
                        <a:ext uri="{FF2B5EF4-FFF2-40B4-BE49-F238E27FC236}">
                          <a16:creationId xmlns:a16="http://schemas.microsoft.com/office/drawing/2014/main" xmlns="" id="{60CD7F71-BDE0-4141-8FA2-6B32E0401D55}"/>
                        </a:ext>
                      </a:extLst>
                    </p:cNvPr>
                    <p:cNvSpPr/>
                    <p:nvPr/>
                  </p:nvSpPr>
                  <p:spPr>
                    <a:xfrm>
                      <a:off x="3451733" y="377698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sp>
                  <p:nvSpPr>
                    <p:cNvPr id="106" name="Graphic 4">
                      <a:extLst>
                        <a:ext uri="{FF2B5EF4-FFF2-40B4-BE49-F238E27FC236}">
                          <a16:creationId xmlns:a16="http://schemas.microsoft.com/office/drawing/2014/main" xmlns="" id="{F73D3530-2CB3-4CCB-AAFC-35FD2CD2F47D}"/>
                        </a:ext>
                      </a:extLst>
                    </p:cNvPr>
                    <p:cNvSpPr/>
                    <p:nvPr/>
                  </p:nvSpPr>
                  <p:spPr>
                    <a:xfrm>
                      <a:off x="3523443"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07" name="Graphic 4">
                      <a:extLst>
                        <a:ext uri="{FF2B5EF4-FFF2-40B4-BE49-F238E27FC236}">
                          <a16:creationId xmlns:a16="http://schemas.microsoft.com/office/drawing/2014/main" xmlns="" id="{3D9BCBB9-05BF-4183-8F69-BABF0F9AD200}"/>
                        </a:ext>
                      </a:extLst>
                    </p:cNvPr>
                    <p:cNvSpPr/>
                    <p:nvPr/>
                  </p:nvSpPr>
                  <p:spPr>
                    <a:xfrm>
                      <a:off x="3637870" y="3776984"/>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6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206 h 111805"/>
                        <a:gd name="connsiteX13" fmla="*/ 30843 w 78726"/>
                        <a:gd name="connsiteY13" fmla="*/ 54206 h 111805"/>
                        <a:gd name="connsiteX14" fmla="*/ 51045 w 78726"/>
                        <a:gd name="connsiteY14" fmla="*/ 48732 h 111805"/>
                        <a:gd name="connsiteX15" fmla="*/ 57445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1"/>
                            <a:pt x="61069" y="7865"/>
                          </a:cubicBezTo>
                          <a:cubicBezTo>
                            <a:pt x="67623" y="13108"/>
                            <a:pt x="70861" y="21050"/>
                            <a:pt x="70861" y="31537"/>
                          </a:cubicBezTo>
                          <a:cubicBezTo>
                            <a:pt x="70861" y="46341"/>
                            <a:pt x="63382" y="56288"/>
                            <a:pt x="48346" y="61531"/>
                          </a:cubicBezTo>
                          <a:lnTo>
                            <a:pt x="78726" y="111805"/>
                          </a:lnTo>
                          <a:lnTo>
                            <a:pt x="63382" y="111805"/>
                          </a:lnTo>
                          <a:lnTo>
                            <a:pt x="36318" y="65310"/>
                          </a:lnTo>
                          <a:lnTo>
                            <a:pt x="13031" y="65310"/>
                          </a:lnTo>
                          <a:close/>
                          <a:moveTo>
                            <a:pt x="13031" y="54206"/>
                          </a:moveTo>
                          <a:lnTo>
                            <a:pt x="30843" y="54206"/>
                          </a:lnTo>
                          <a:cubicBezTo>
                            <a:pt x="40019" y="54206"/>
                            <a:pt x="46727" y="52356"/>
                            <a:pt x="51045" y="48732"/>
                          </a:cubicBezTo>
                          <a:cubicBezTo>
                            <a:pt x="55363" y="45107"/>
                            <a:pt x="57445" y="39633"/>
                            <a:pt x="57445" y="32308"/>
                          </a:cubicBezTo>
                          <a:cubicBezTo>
                            <a:pt x="57445" y="24905"/>
                            <a:pt x="55286" y="19585"/>
                            <a:pt x="50891" y="16347"/>
                          </a:cubicBezTo>
                          <a:cubicBezTo>
                            <a:pt x="46573" y="13108"/>
                            <a:pt x="39556" y="11489"/>
                            <a:pt x="29918" y="11489"/>
                          </a:cubicBezTo>
                          <a:lnTo>
                            <a:pt x="13031" y="11489"/>
                          </a:lnTo>
                          <a:lnTo>
                            <a:pt x="13031" y="54206"/>
                          </a:lnTo>
                          <a:close/>
                        </a:path>
                      </a:pathLst>
                    </a:custGeom>
                    <a:solidFill>
                      <a:srgbClr val="FFFFFF"/>
                    </a:solidFill>
                    <a:ln w="7706" cap="flat">
                      <a:noFill/>
                      <a:prstDash val="solid"/>
                      <a:miter/>
                    </a:ln>
                  </p:spPr>
                  <p:txBody>
                    <a:bodyPr rtlCol="0" anchor="ctr"/>
                    <a:lstStyle/>
                    <a:p>
                      <a:endParaRPr lang="en-US"/>
                    </a:p>
                  </p:txBody>
                </p:sp>
                <p:sp>
                  <p:nvSpPr>
                    <p:cNvPr id="108" name="Graphic 4">
                      <a:extLst>
                        <a:ext uri="{FF2B5EF4-FFF2-40B4-BE49-F238E27FC236}">
                          <a16:creationId xmlns:a16="http://schemas.microsoft.com/office/drawing/2014/main" xmlns="" id="{AFA85ECA-6220-4418-AD01-99F396DEC8FF}"/>
                        </a:ext>
                      </a:extLst>
                    </p:cNvPr>
                    <p:cNvSpPr/>
                    <p:nvPr/>
                  </p:nvSpPr>
                  <p:spPr>
                    <a:xfrm>
                      <a:off x="3719372"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09" name="Graphic 4">
                      <a:extLst>
                        <a:ext uri="{FF2B5EF4-FFF2-40B4-BE49-F238E27FC236}">
                          <a16:creationId xmlns:a16="http://schemas.microsoft.com/office/drawing/2014/main" xmlns="" id="{77783E7B-A7B8-4945-A844-2DF5DB2BBA9F}"/>
                        </a:ext>
                      </a:extLst>
                    </p:cNvPr>
                    <p:cNvSpPr/>
                    <p:nvPr/>
                  </p:nvSpPr>
                  <p:spPr>
                    <a:xfrm>
                      <a:off x="3833876" y="3776984"/>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4"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10" name="Graphic 4">
                      <a:extLst>
                        <a:ext uri="{FF2B5EF4-FFF2-40B4-BE49-F238E27FC236}">
                          <a16:creationId xmlns:a16="http://schemas.microsoft.com/office/drawing/2014/main" xmlns="" id="{BBA211D5-87E5-4E86-8720-143C40BDE7B7}"/>
                        </a:ext>
                      </a:extLst>
                    </p:cNvPr>
                    <p:cNvSpPr/>
                    <p:nvPr/>
                  </p:nvSpPr>
                  <p:spPr>
                    <a:xfrm>
                      <a:off x="3946144" y="3775442"/>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1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2000"/>
                            <a:pt x="13956" y="43180"/>
                            <a:pt x="13956" y="57445"/>
                          </a:cubicBezTo>
                          <a:cubicBezTo>
                            <a:pt x="13956" y="72095"/>
                            <a:pt x="17349" y="83353"/>
                            <a:pt x="24212" y="91372"/>
                          </a:cubicBezTo>
                          <a:cubicBezTo>
                            <a:pt x="31074" y="99391"/>
                            <a:pt x="40867" y="103324"/>
                            <a:pt x="53512" y="103324"/>
                          </a:cubicBezTo>
                          <a:cubicBezTo>
                            <a:pt x="61300" y="103324"/>
                            <a:pt x="70245" y="101936"/>
                            <a:pt x="80191" y="99083"/>
                          </a:cubicBezTo>
                          <a:lnTo>
                            <a:pt x="80191"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7" y="6400"/>
                          </a:cubicBezTo>
                          <a:lnTo>
                            <a:pt x="79112" y="17581"/>
                          </a:lnTo>
                          <a:cubicBezTo>
                            <a:pt x="70553" y="13571"/>
                            <a:pt x="62148" y="11566"/>
                            <a:pt x="53667" y="11566"/>
                          </a:cubicBezTo>
                          <a:close/>
                        </a:path>
                      </a:pathLst>
                    </a:custGeom>
                    <a:solidFill>
                      <a:srgbClr val="FFFFFF"/>
                    </a:solidFill>
                    <a:ln w="7706" cap="flat">
                      <a:noFill/>
                      <a:prstDash val="solid"/>
                      <a:miter/>
                    </a:ln>
                  </p:spPr>
                  <p:txBody>
                    <a:bodyPr rtlCol="0" anchor="ctr"/>
                    <a:lstStyle/>
                    <a:p>
                      <a:endParaRPr lang="en-US"/>
                    </a:p>
                  </p:txBody>
                </p:sp>
                <p:sp>
                  <p:nvSpPr>
                    <p:cNvPr id="111" name="Graphic 4">
                      <a:extLst>
                        <a:ext uri="{FF2B5EF4-FFF2-40B4-BE49-F238E27FC236}">
                          <a16:creationId xmlns:a16="http://schemas.microsoft.com/office/drawing/2014/main" xmlns="" id="{8BD50424-47B8-4DDF-AC03-A8A8ABF3F7D3}"/>
                        </a:ext>
                      </a:extLst>
                    </p:cNvPr>
                    <p:cNvSpPr/>
                    <p:nvPr/>
                  </p:nvSpPr>
                  <p:spPr>
                    <a:xfrm>
                      <a:off x="4050778" y="3776984"/>
                      <a:ext cx="62302" cy="111805"/>
                    </a:xfrm>
                    <a:custGeom>
                      <a:avLst/>
                      <a:gdLst>
                        <a:gd name="connsiteX0" fmla="*/ 62302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2 w 62302"/>
                        <a:gd name="connsiteY11" fmla="*/ 100162 h 111805"/>
                        <a:gd name="connsiteX12" fmla="*/ 62302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2" y="111805"/>
                          </a:moveTo>
                          <a:lnTo>
                            <a:pt x="0" y="111805"/>
                          </a:lnTo>
                          <a:lnTo>
                            <a:pt x="0" y="0"/>
                          </a:lnTo>
                          <a:lnTo>
                            <a:pt x="62302" y="0"/>
                          </a:lnTo>
                          <a:lnTo>
                            <a:pt x="62302" y="11566"/>
                          </a:lnTo>
                          <a:lnTo>
                            <a:pt x="12954" y="11566"/>
                          </a:lnTo>
                          <a:lnTo>
                            <a:pt x="12954" y="47575"/>
                          </a:lnTo>
                          <a:lnTo>
                            <a:pt x="59295" y="47575"/>
                          </a:lnTo>
                          <a:lnTo>
                            <a:pt x="59295" y="59064"/>
                          </a:lnTo>
                          <a:lnTo>
                            <a:pt x="12954" y="59064"/>
                          </a:lnTo>
                          <a:lnTo>
                            <a:pt x="12954" y="100162"/>
                          </a:lnTo>
                          <a:lnTo>
                            <a:pt x="62302" y="100162"/>
                          </a:lnTo>
                          <a:lnTo>
                            <a:pt x="62302" y="111805"/>
                          </a:lnTo>
                          <a:close/>
                        </a:path>
                      </a:pathLst>
                    </a:custGeom>
                    <a:solidFill>
                      <a:srgbClr val="FFFFFF"/>
                    </a:solidFill>
                    <a:ln w="7706" cap="flat">
                      <a:noFill/>
                      <a:prstDash val="solid"/>
                      <a:miter/>
                    </a:ln>
                  </p:spPr>
                  <p:txBody>
                    <a:bodyPr rtlCol="0" anchor="ctr"/>
                    <a:lstStyle/>
                    <a:p>
                      <a:endParaRPr lang="en-US"/>
                    </a:p>
                  </p:txBody>
                </p:sp>
              </p:grpSp>
              <p:grpSp>
                <p:nvGrpSpPr>
                  <p:cNvPr id="98" name="Graphic 4">
                    <a:extLst>
                      <a:ext uri="{FF2B5EF4-FFF2-40B4-BE49-F238E27FC236}">
                        <a16:creationId xmlns:a16="http://schemas.microsoft.com/office/drawing/2014/main" xmlns="" id="{05F5AC0F-3657-474D-9C27-57DCC9BA95CE}"/>
                      </a:ext>
                    </a:extLst>
                  </p:cNvPr>
                  <p:cNvGrpSpPr/>
                  <p:nvPr/>
                </p:nvGrpSpPr>
                <p:grpSpPr>
                  <a:xfrm>
                    <a:off x="2977138" y="3121728"/>
                    <a:ext cx="105251" cy="184825"/>
                    <a:chOff x="2977138" y="3121728"/>
                    <a:chExt cx="105251" cy="184825"/>
                  </a:xfrm>
                  <a:solidFill>
                    <a:srgbClr val="FFFFFF"/>
                  </a:solidFill>
                </p:grpSpPr>
                <p:sp>
                  <p:nvSpPr>
                    <p:cNvPr id="99" name="Graphic 4">
                      <a:extLst>
                        <a:ext uri="{FF2B5EF4-FFF2-40B4-BE49-F238E27FC236}">
                          <a16:creationId xmlns:a16="http://schemas.microsoft.com/office/drawing/2014/main" xmlns="" id="{520B57E4-4EDD-43B6-B065-B7A5A8A9DD27}"/>
                        </a:ext>
                      </a:extLst>
                    </p:cNvPr>
                    <p:cNvSpPr/>
                    <p:nvPr/>
                  </p:nvSpPr>
                  <p:spPr>
                    <a:xfrm>
                      <a:off x="2977138" y="3121728"/>
                      <a:ext cx="105251" cy="184825"/>
                    </a:xfrm>
                    <a:custGeom>
                      <a:avLst/>
                      <a:gdLst>
                        <a:gd name="connsiteX0" fmla="*/ 98697 w 105251"/>
                        <a:gd name="connsiteY0" fmla="*/ 925 h 184825"/>
                        <a:gd name="connsiteX1" fmla="*/ 94456 w 105251"/>
                        <a:gd name="connsiteY1" fmla="*/ 0 h 184825"/>
                        <a:gd name="connsiteX2" fmla="*/ 10795 w 105251"/>
                        <a:gd name="connsiteY2" fmla="*/ 0 h 184825"/>
                        <a:gd name="connsiteX3" fmla="*/ 0 w 105251"/>
                        <a:gd name="connsiteY3" fmla="*/ 10795 h 184825"/>
                        <a:gd name="connsiteX4" fmla="*/ 0 w 105251"/>
                        <a:gd name="connsiteY4" fmla="*/ 174031 h 184825"/>
                        <a:gd name="connsiteX5" fmla="*/ 6477 w 105251"/>
                        <a:gd name="connsiteY5" fmla="*/ 183901 h 184825"/>
                        <a:gd name="connsiteX6" fmla="*/ 10795 w 105251"/>
                        <a:gd name="connsiteY6" fmla="*/ 184826 h 184825"/>
                        <a:gd name="connsiteX7" fmla="*/ 94456 w 105251"/>
                        <a:gd name="connsiteY7" fmla="*/ 184826 h 184825"/>
                        <a:gd name="connsiteX8" fmla="*/ 105251 w 105251"/>
                        <a:gd name="connsiteY8" fmla="*/ 174031 h 184825"/>
                        <a:gd name="connsiteX9" fmla="*/ 105251 w 105251"/>
                        <a:gd name="connsiteY9" fmla="*/ 10795 h 184825"/>
                        <a:gd name="connsiteX10" fmla="*/ 98697 w 105251"/>
                        <a:gd name="connsiteY10" fmla="*/ 925 h 184825"/>
                        <a:gd name="connsiteX11" fmla="*/ 42409 w 105251"/>
                        <a:gd name="connsiteY11" fmla="*/ 8096 h 184825"/>
                        <a:gd name="connsiteX12" fmla="*/ 62842 w 105251"/>
                        <a:gd name="connsiteY12" fmla="*/ 8096 h 184825"/>
                        <a:gd name="connsiteX13" fmla="*/ 64693 w 105251"/>
                        <a:gd name="connsiteY13" fmla="*/ 9870 h 184825"/>
                        <a:gd name="connsiteX14" fmla="*/ 62842 w 105251"/>
                        <a:gd name="connsiteY14" fmla="*/ 11720 h 184825"/>
                        <a:gd name="connsiteX15" fmla="*/ 42409 w 105251"/>
                        <a:gd name="connsiteY15" fmla="*/ 11720 h 184825"/>
                        <a:gd name="connsiteX16" fmla="*/ 40558 w 105251"/>
                        <a:gd name="connsiteY16" fmla="*/ 9870 h 184825"/>
                        <a:gd name="connsiteX17" fmla="*/ 42409 w 105251"/>
                        <a:gd name="connsiteY17" fmla="*/ 8096 h 184825"/>
                        <a:gd name="connsiteX18" fmla="*/ 100162 w 105251"/>
                        <a:gd name="connsiteY18" fmla="*/ 157299 h 184825"/>
                        <a:gd name="connsiteX19" fmla="*/ 5089 w 105251"/>
                        <a:gd name="connsiteY19" fmla="*/ 157299 h 184825"/>
                        <a:gd name="connsiteX20" fmla="*/ 5089 w 105251"/>
                        <a:gd name="connsiteY20" fmla="*/ 19739 h 184825"/>
                        <a:gd name="connsiteX21" fmla="*/ 100162 w 105251"/>
                        <a:gd name="connsiteY21" fmla="*/ 19739 h 184825"/>
                        <a:gd name="connsiteX22" fmla="*/ 100162 w 105251"/>
                        <a:gd name="connsiteY22" fmla="*/ 157299 h 18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5251" h="184825">
                          <a:moveTo>
                            <a:pt x="98697" y="925"/>
                          </a:moveTo>
                          <a:cubicBezTo>
                            <a:pt x="97463" y="386"/>
                            <a:pt x="95998" y="0"/>
                            <a:pt x="94456" y="0"/>
                          </a:cubicBezTo>
                          <a:lnTo>
                            <a:pt x="10795" y="0"/>
                          </a:lnTo>
                          <a:cubicBezTo>
                            <a:pt x="4781" y="0"/>
                            <a:pt x="0" y="4858"/>
                            <a:pt x="0" y="10795"/>
                          </a:cubicBezTo>
                          <a:lnTo>
                            <a:pt x="0" y="174031"/>
                          </a:lnTo>
                          <a:cubicBezTo>
                            <a:pt x="0" y="178426"/>
                            <a:pt x="2699" y="182281"/>
                            <a:pt x="6477" y="183901"/>
                          </a:cubicBezTo>
                          <a:cubicBezTo>
                            <a:pt x="7788" y="184440"/>
                            <a:pt x="9253" y="184826"/>
                            <a:pt x="10795" y="184826"/>
                          </a:cubicBezTo>
                          <a:lnTo>
                            <a:pt x="94456" y="184826"/>
                          </a:lnTo>
                          <a:cubicBezTo>
                            <a:pt x="100471" y="184826"/>
                            <a:pt x="105251" y="179968"/>
                            <a:pt x="105251" y="174031"/>
                          </a:cubicBezTo>
                          <a:lnTo>
                            <a:pt x="105251" y="10795"/>
                          </a:lnTo>
                          <a:cubicBezTo>
                            <a:pt x="105251" y="6400"/>
                            <a:pt x="102553" y="2545"/>
                            <a:pt x="98697" y="925"/>
                          </a:cubicBezTo>
                          <a:close/>
                          <a:moveTo>
                            <a:pt x="42409" y="8096"/>
                          </a:moveTo>
                          <a:lnTo>
                            <a:pt x="62842" y="8096"/>
                          </a:lnTo>
                          <a:cubicBezTo>
                            <a:pt x="63922" y="8096"/>
                            <a:pt x="64693" y="8867"/>
                            <a:pt x="64693" y="9870"/>
                          </a:cubicBezTo>
                          <a:cubicBezTo>
                            <a:pt x="64693" y="10949"/>
                            <a:pt x="63922" y="11720"/>
                            <a:pt x="62842" y="11720"/>
                          </a:cubicBezTo>
                          <a:lnTo>
                            <a:pt x="42409" y="11720"/>
                          </a:lnTo>
                          <a:cubicBezTo>
                            <a:pt x="41329" y="11720"/>
                            <a:pt x="40558" y="10949"/>
                            <a:pt x="40558" y="9870"/>
                          </a:cubicBezTo>
                          <a:cubicBezTo>
                            <a:pt x="40481" y="8944"/>
                            <a:pt x="41329" y="8096"/>
                            <a:pt x="42409" y="8096"/>
                          </a:cubicBezTo>
                          <a:close/>
                          <a:moveTo>
                            <a:pt x="100162" y="157299"/>
                          </a:moveTo>
                          <a:lnTo>
                            <a:pt x="5089" y="157299"/>
                          </a:lnTo>
                          <a:lnTo>
                            <a:pt x="5089" y="19739"/>
                          </a:lnTo>
                          <a:lnTo>
                            <a:pt x="100162" y="19739"/>
                          </a:lnTo>
                          <a:lnTo>
                            <a:pt x="100162" y="157299"/>
                          </a:lnTo>
                          <a:close/>
                        </a:path>
                      </a:pathLst>
                    </a:custGeom>
                    <a:solidFill>
                      <a:srgbClr val="FFFFFF"/>
                    </a:solidFill>
                    <a:ln w="7706" cap="flat">
                      <a:noFill/>
                      <a:prstDash val="solid"/>
                      <a:miter/>
                    </a:ln>
                  </p:spPr>
                  <p:txBody>
                    <a:bodyPr rtlCol="0" anchor="ctr"/>
                    <a:lstStyle/>
                    <a:p>
                      <a:endParaRPr lang="en-US"/>
                    </a:p>
                  </p:txBody>
                </p:sp>
                <p:sp>
                  <p:nvSpPr>
                    <p:cNvPr id="100" name="Graphic 4">
                      <a:extLst>
                        <a:ext uri="{FF2B5EF4-FFF2-40B4-BE49-F238E27FC236}">
                          <a16:creationId xmlns:a16="http://schemas.microsoft.com/office/drawing/2014/main" xmlns="" id="{0C75534D-2BF1-462D-9E37-DFB0F8631939}"/>
                        </a:ext>
                      </a:extLst>
                    </p:cNvPr>
                    <p:cNvSpPr/>
                    <p:nvPr/>
                  </p:nvSpPr>
                  <p:spPr>
                    <a:xfrm>
                      <a:off x="2992406" y="3173081"/>
                      <a:ext cx="36240" cy="36240"/>
                    </a:xfrm>
                    <a:custGeom>
                      <a:avLst/>
                      <a:gdLst>
                        <a:gd name="connsiteX0" fmla="*/ 36240 w 36240"/>
                        <a:gd name="connsiteY0" fmla="*/ 0 h 36240"/>
                        <a:gd name="connsiteX1" fmla="*/ 36240 w 36240"/>
                        <a:gd name="connsiteY1" fmla="*/ 15344 h 36240"/>
                        <a:gd name="connsiteX2" fmla="*/ 15344 w 36240"/>
                        <a:gd name="connsiteY2" fmla="*/ 36240 h 36240"/>
                        <a:gd name="connsiteX3" fmla="*/ 0 w 36240"/>
                        <a:gd name="connsiteY3" fmla="*/ 36240 h 36240"/>
                        <a:gd name="connsiteX4" fmla="*/ 36240 w 36240"/>
                        <a:gd name="connsiteY4" fmla="*/ 0 h 36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40" h="36240">
                          <a:moveTo>
                            <a:pt x="36240" y="0"/>
                          </a:moveTo>
                          <a:lnTo>
                            <a:pt x="36240" y="15344"/>
                          </a:lnTo>
                          <a:cubicBezTo>
                            <a:pt x="24906" y="15807"/>
                            <a:pt x="15884" y="24906"/>
                            <a:pt x="15344" y="36240"/>
                          </a:cubicBezTo>
                          <a:lnTo>
                            <a:pt x="0" y="36240"/>
                          </a:lnTo>
                          <a:cubicBezTo>
                            <a:pt x="540" y="16501"/>
                            <a:pt x="16501" y="463"/>
                            <a:pt x="36240" y="0"/>
                          </a:cubicBezTo>
                          <a:close/>
                        </a:path>
                      </a:pathLst>
                    </a:custGeom>
                    <a:solidFill>
                      <a:srgbClr val="FFFFFF"/>
                    </a:solidFill>
                    <a:ln w="7706" cap="flat">
                      <a:noFill/>
                      <a:prstDash val="solid"/>
                      <a:miter/>
                    </a:ln>
                  </p:spPr>
                  <p:txBody>
                    <a:bodyPr rtlCol="0" anchor="ctr"/>
                    <a:lstStyle/>
                    <a:p>
                      <a:endParaRPr lang="en-US"/>
                    </a:p>
                  </p:txBody>
                </p:sp>
                <p:sp>
                  <p:nvSpPr>
                    <p:cNvPr id="101" name="Graphic 4">
                      <a:extLst>
                        <a:ext uri="{FF2B5EF4-FFF2-40B4-BE49-F238E27FC236}">
                          <a16:creationId xmlns:a16="http://schemas.microsoft.com/office/drawing/2014/main" xmlns="" id="{99E20F54-1CD7-4B0F-93B5-81D761CB18F8}"/>
                        </a:ext>
                      </a:extLst>
                    </p:cNvPr>
                    <p:cNvSpPr/>
                    <p:nvPr/>
                  </p:nvSpPr>
                  <p:spPr>
                    <a:xfrm>
                      <a:off x="2992483" y="3173081"/>
                      <a:ext cx="74716" cy="74639"/>
                    </a:xfrm>
                    <a:custGeom>
                      <a:avLst/>
                      <a:gdLst>
                        <a:gd name="connsiteX0" fmla="*/ 38554 w 74716"/>
                        <a:gd name="connsiteY0" fmla="*/ 0 h 74639"/>
                        <a:gd name="connsiteX1" fmla="*/ 38554 w 74716"/>
                        <a:gd name="connsiteY1" fmla="*/ 15267 h 74639"/>
                        <a:gd name="connsiteX2" fmla="*/ 59372 w 74716"/>
                        <a:gd name="connsiteY2" fmla="*/ 37320 h 74639"/>
                        <a:gd name="connsiteX3" fmla="*/ 37320 w 74716"/>
                        <a:gd name="connsiteY3" fmla="*/ 59295 h 74639"/>
                        <a:gd name="connsiteX4" fmla="*/ 15421 w 74716"/>
                        <a:gd name="connsiteY4" fmla="*/ 38476 h 74639"/>
                        <a:gd name="connsiteX5" fmla="*/ 0 w 74716"/>
                        <a:gd name="connsiteY5" fmla="*/ 38476 h 74639"/>
                        <a:gd name="connsiteX6" fmla="*/ 37320 w 74716"/>
                        <a:gd name="connsiteY6" fmla="*/ 74640 h 74639"/>
                        <a:gd name="connsiteX7" fmla="*/ 74717 w 74716"/>
                        <a:gd name="connsiteY7" fmla="*/ 37320 h 74639"/>
                        <a:gd name="connsiteX8" fmla="*/ 38554 w 74716"/>
                        <a:gd name="connsiteY8" fmla="*/ 0 h 7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16" h="74639">
                          <a:moveTo>
                            <a:pt x="38554" y="0"/>
                          </a:moveTo>
                          <a:lnTo>
                            <a:pt x="38554" y="15267"/>
                          </a:lnTo>
                          <a:cubicBezTo>
                            <a:pt x="50120" y="15961"/>
                            <a:pt x="59372" y="25522"/>
                            <a:pt x="59372" y="37320"/>
                          </a:cubicBezTo>
                          <a:cubicBezTo>
                            <a:pt x="59372" y="49426"/>
                            <a:pt x="49503" y="59295"/>
                            <a:pt x="37320" y="59295"/>
                          </a:cubicBezTo>
                          <a:cubicBezTo>
                            <a:pt x="25677" y="59295"/>
                            <a:pt x="16038" y="50042"/>
                            <a:pt x="15421" y="38476"/>
                          </a:cubicBezTo>
                          <a:lnTo>
                            <a:pt x="0" y="38476"/>
                          </a:lnTo>
                          <a:cubicBezTo>
                            <a:pt x="694" y="58524"/>
                            <a:pt x="17118" y="74640"/>
                            <a:pt x="37320" y="74640"/>
                          </a:cubicBezTo>
                          <a:cubicBezTo>
                            <a:pt x="57907" y="74640"/>
                            <a:pt x="74717" y="57984"/>
                            <a:pt x="74717" y="37320"/>
                          </a:cubicBezTo>
                          <a:cubicBezTo>
                            <a:pt x="74640" y="17041"/>
                            <a:pt x="58601" y="617"/>
                            <a:pt x="38554" y="0"/>
                          </a:cubicBezTo>
                          <a:close/>
                        </a:path>
                      </a:pathLst>
                    </a:custGeom>
                    <a:solidFill>
                      <a:srgbClr val="FFFFFF"/>
                    </a:solidFill>
                    <a:ln w="7706" cap="flat">
                      <a:noFill/>
                      <a:prstDash val="solid"/>
                      <a:miter/>
                    </a:ln>
                  </p:spPr>
                  <p:txBody>
                    <a:bodyPr rtlCol="0" anchor="ctr"/>
                    <a:lstStyle/>
                    <a:p>
                      <a:endParaRPr lang="en-US"/>
                    </a:p>
                  </p:txBody>
                </p:sp>
              </p:grpSp>
            </p:grpSp>
            <p:grpSp>
              <p:nvGrpSpPr>
                <p:cNvPr id="14" name="Graphic 4">
                  <a:extLst>
                    <a:ext uri="{FF2B5EF4-FFF2-40B4-BE49-F238E27FC236}">
                      <a16:creationId xmlns:a16="http://schemas.microsoft.com/office/drawing/2014/main" xmlns="" id="{C28C29BC-07C4-481E-BB23-2293B40F2F51}"/>
                    </a:ext>
                  </a:extLst>
                </p:cNvPr>
                <p:cNvGrpSpPr/>
                <p:nvPr/>
              </p:nvGrpSpPr>
              <p:grpSpPr>
                <a:xfrm>
                  <a:off x="5934352" y="500470"/>
                  <a:ext cx="1673533" cy="1702371"/>
                  <a:chOff x="5934352" y="500470"/>
                  <a:chExt cx="1673533" cy="1702371"/>
                </a:xfrm>
              </p:grpSpPr>
              <p:sp>
                <p:nvSpPr>
                  <p:cNvPr id="69" name="Graphic 4">
                    <a:extLst>
                      <a:ext uri="{FF2B5EF4-FFF2-40B4-BE49-F238E27FC236}">
                        <a16:creationId xmlns:a16="http://schemas.microsoft.com/office/drawing/2014/main" xmlns="" id="{BB471398-F020-413D-8638-DA204D55F5C6}"/>
                      </a:ext>
                    </a:extLst>
                  </p:cNvPr>
                  <p:cNvSpPr/>
                  <p:nvPr/>
                </p:nvSpPr>
                <p:spPr>
                  <a:xfrm>
                    <a:off x="5934352" y="500470"/>
                    <a:ext cx="1673533" cy="1702371"/>
                  </a:xfrm>
                  <a:custGeom>
                    <a:avLst/>
                    <a:gdLst>
                      <a:gd name="connsiteX0" fmla="*/ 1673533 w 1673533"/>
                      <a:gd name="connsiteY0" fmla="*/ 609686 h 1702371"/>
                      <a:gd name="connsiteX1" fmla="*/ 756575 w 1673533"/>
                      <a:gd name="connsiteY1" fmla="*/ 1702372 h 1702371"/>
                      <a:gd name="connsiteX2" fmla="*/ 0 w 1673533"/>
                      <a:gd name="connsiteY2" fmla="*/ 1426714 h 1702371"/>
                      <a:gd name="connsiteX3" fmla="*/ 0 w 1673533"/>
                      <a:gd name="connsiteY3" fmla="*/ 0 h 1702371"/>
                      <a:gd name="connsiteX4" fmla="*/ 1673533 w 1673533"/>
                      <a:gd name="connsiteY4" fmla="*/ 609686 h 170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533" h="1702371">
                        <a:moveTo>
                          <a:pt x="1673533" y="609686"/>
                        </a:moveTo>
                        <a:lnTo>
                          <a:pt x="756575" y="1702372"/>
                        </a:lnTo>
                        <a:cubicBezTo>
                          <a:pt x="535664" y="1544996"/>
                          <a:pt x="274116" y="1448381"/>
                          <a:pt x="0" y="1426714"/>
                        </a:cubicBezTo>
                        <a:lnTo>
                          <a:pt x="0" y="0"/>
                        </a:lnTo>
                        <a:cubicBezTo>
                          <a:pt x="611537" y="24751"/>
                          <a:pt x="1196471" y="241808"/>
                          <a:pt x="1673533" y="609686"/>
                        </a:cubicBezTo>
                        <a:close/>
                      </a:path>
                    </a:pathLst>
                  </a:custGeom>
                  <a:solidFill>
                    <a:srgbClr val="F6BC67"/>
                  </a:solidFill>
                  <a:ln w="7706" cap="flat">
                    <a:noFill/>
                    <a:prstDash val="solid"/>
                    <a:miter/>
                  </a:ln>
                </p:spPr>
                <p:txBody>
                  <a:bodyPr rtlCol="0" anchor="ctr"/>
                  <a:lstStyle/>
                  <a:p>
                    <a:endParaRPr lang="en-US"/>
                  </a:p>
                </p:txBody>
              </p:sp>
              <p:grpSp>
                <p:nvGrpSpPr>
                  <p:cNvPr id="70" name="Graphic 4">
                    <a:extLst>
                      <a:ext uri="{FF2B5EF4-FFF2-40B4-BE49-F238E27FC236}">
                        <a16:creationId xmlns:a16="http://schemas.microsoft.com/office/drawing/2014/main" xmlns="" id="{FB31BED3-C505-44BE-9140-AA2EAEB572D3}"/>
                      </a:ext>
                    </a:extLst>
                  </p:cNvPr>
                  <p:cNvGrpSpPr/>
                  <p:nvPr/>
                </p:nvGrpSpPr>
                <p:grpSpPr>
                  <a:xfrm>
                    <a:off x="6230057" y="1045078"/>
                    <a:ext cx="731824" cy="277431"/>
                    <a:chOff x="6230057" y="1045078"/>
                    <a:chExt cx="731824" cy="277431"/>
                  </a:xfrm>
                  <a:solidFill>
                    <a:srgbClr val="FFFFFF"/>
                  </a:solidFill>
                </p:grpSpPr>
                <p:sp>
                  <p:nvSpPr>
                    <p:cNvPr id="81" name="Graphic 4">
                      <a:extLst>
                        <a:ext uri="{FF2B5EF4-FFF2-40B4-BE49-F238E27FC236}">
                          <a16:creationId xmlns:a16="http://schemas.microsoft.com/office/drawing/2014/main" xmlns="" id="{4D402A0D-F2A5-4B36-9DC5-8BDBE9F6DF68}"/>
                        </a:ext>
                      </a:extLst>
                    </p:cNvPr>
                    <p:cNvSpPr/>
                    <p:nvPr/>
                  </p:nvSpPr>
                  <p:spPr>
                    <a:xfrm>
                      <a:off x="6230057" y="1047005"/>
                      <a:ext cx="70938" cy="111805"/>
                    </a:xfrm>
                    <a:custGeom>
                      <a:avLst/>
                      <a:gdLst>
                        <a:gd name="connsiteX0" fmla="*/ 70939 w 70938"/>
                        <a:gd name="connsiteY0" fmla="*/ 32540 h 111805"/>
                        <a:gd name="connsiteX1" fmla="*/ 59373 w 70938"/>
                        <a:gd name="connsiteY1" fmla="*/ 58679 h 111805"/>
                        <a:gd name="connsiteX2" fmla="*/ 26217 w 70938"/>
                        <a:gd name="connsiteY2" fmla="*/ 67855 h 111805"/>
                        <a:gd name="connsiteX3" fmla="*/ 13031 w 70938"/>
                        <a:gd name="connsiteY3" fmla="*/ 67855 h 111805"/>
                        <a:gd name="connsiteX4" fmla="*/ 13031 w 70938"/>
                        <a:gd name="connsiteY4" fmla="*/ 111806 h 111805"/>
                        <a:gd name="connsiteX5" fmla="*/ 0 w 70938"/>
                        <a:gd name="connsiteY5" fmla="*/ 111806 h 111805"/>
                        <a:gd name="connsiteX6" fmla="*/ 0 w 70938"/>
                        <a:gd name="connsiteY6" fmla="*/ 0 h 111805"/>
                        <a:gd name="connsiteX7" fmla="*/ 28992 w 70938"/>
                        <a:gd name="connsiteY7" fmla="*/ 0 h 111805"/>
                        <a:gd name="connsiteX8" fmla="*/ 70939 w 70938"/>
                        <a:gd name="connsiteY8" fmla="*/ 32540 h 111805"/>
                        <a:gd name="connsiteX9" fmla="*/ 13031 w 70938"/>
                        <a:gd name="connsiteY9" fmla="*/ 56597 h 111805"/>
                        <a:gd name="connsiteX10" fmla="*/ 24752 w 70938"/>
                        <a:gd name="connsiteY10" fmla="*/ 56597 h 111805"/>
                        <a:gd name="connsiteX11" fmla="*/ 49734 w 70938"/>
                        <a:gd name="connsiteY11" fmla="*/ 51045 h 111805"/>
                        <a:gd name="connsiteX12" fmla="*/ 57445 w 70938"/>
                        <a:gd name="connsiteY12" fmla="*/ 33157 h 111805"/>
                        <a:gd name="connsiteX13" fmla="*/ 50197 w 70938"/>
                        <a:gd name="connsiteY13" fmla="*/ 16656 h 111805"/>
                        <a:gd name="connsiteX14" fmla="*/ 27527 w 70938"/>
                        <a:gd name="connsiteY14" fmla="*/ 11258 h 111805"/>
                        <a:gd name="connsiteX15" fmla="*/ 13031 w 70938"/>
                        <a:gd name="connsiteY15" fmla="*/ 11258 h 111805"/>
                        <a:gd name="connsiteX16" fmla="*/ 13031 w 70938"/>
                        <a:gd name="connsiteY16" fmla="*/ 56597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40"/>
                          </a:moveTo>
                          <a:cubicBezTo>
                            <a:pt x="70939" y="43874"/>
                            <a:pt x="67083" y="52587"/>
                            <a:pt x="59373" y="58679"/>
                          </a:cubicBezTo>
                          <a:cubicBezTo>
                            <a:pt x="51662" y="64770"/>
                            <a:pt x="40636" y="67855"/>
                            <a:pt x="26217" y="67855"/>
                          </a:cubicBezTo>
                          <a:lnTo>
                            <a:pt x="13031" y="67855"/>
                          </a:lnTo>
                          <a:lnTo>
                            <a:pt x="13031" y="111806"/>
                          </a:lnTo>
                          <a:lnTo>
                            <a:pt x="0" y="111806"/>
                          </a:lnTo>
                          <a:lnTo>
                            <a:pt x="0" y="0"/>
                          </a:lnTo>
                          <a:lnTo>
                            <a:pt x="28992" y="0"/>
                          </a:lnTo>
                          <a:cubicBezTo>
                            <a:pt x="56982" y="-77"/>
                            <a:pt x="70939" y="10795"/>
                            <a:pt x="70939" y="32540"/>
                          </a:cubicBezTo>
                          <a:close/>
                          <a:moveTo>
                            <a:pt x="13031" y="56597"/>
                          </a:moveTo>
                          <a:lnTo>
                            <a:pt x="24752" y="56597"/>
                          </a:lnTo>
                          <a:cubicBezTo>
                            <a:pt x="36240" y="56597"/>
                            <a:pt x="44645" y="54746"/>
                            <a:pt x="49734" y="51045"/>
                          </a:cubicBezTo>
                          <a:cubicBezTo>
                            <a:pt x="54901" y="47344"/>
                            <a:pt x="57445" y="41330"/>
                            <a:pt x="57445" y="33157"/>
                          </a:cubicBezTo>
                          <a:cubicBezTo>
                            <a:pt x="57445" y="25754"/>
                            <a:pt x="55055" y="20280"/>
                            <a:pt x="50197" y="16656"/>
                          </a:cubicBezTo>
                          <a:cubicBezTo>
                            <a:pt x="45339" y="13032"/>
                            <a:pt x="37783" y="11258"/>
                            <a:pt x="27527" y="11258"/>
                          </a:cubicBezTo>
                          <a:lnTo>
                            <a:pt x="13031" y="11258"/>
                          </a:lnTo>
                          <a:lnTo>
                            <a:pt x="13031" y="56597"/>
                          </a:lnTo>
                          <a:close/>
                        </a:path>
                      </a:pathLst>
                    </a:custGeom>
                    <a:solidFill>
                      <a:srgbClr val="FFFFFF"/>
                    </a:solidFill>
                    <a:ln w="7706" cap="flat">
                      <a:noFill/>
                      <a:prstDash val="solid"/>
                      <a:miter/>
                    </a:ln>
                  </p:spPr>
                  <p:txBody>
                    <a:bodyPr rtlCol="0" anchor="ctr"/>
                    <a:lstStyle/>
                    <a:p>
                      <a:endParaRPr lang="en-US"/>
                    </a:p>
                  </p:txBody>
                </p:sp>
                <p:sp>
                  <p:nvSpPr>
                    <p:cNvPr id="82" name="Graphic 4">
                      <a:extLst>
                        <a:ext uri="{FF2B5EF4-FFF2-40B4-BE49-F238E27FC236}">
                          <a16:creationId xmlns:a16="http://schemas.microsoft.com/office/drawing/2014/main" xmlns="" id="{1A9D2F4C-42CE-403B-9DB4-A5EDECBE4E31}"/>
                        </a:ext>
                      </a:extLst>
                    </p:cNvPr>
                    <p:cNvSpPr/>
                    <p:nvPr/>
                  </p:nvSpPr>
                  <p:spPr>
                    <a:xfrm>
                      <a:off x="6318654" y="1045078"/>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648 w 102783"/>
                        <a:gd name="connsiteY9" fmla="*/ 57599 h 115120"/>
                        <a:gd name="connsiteX10" fmla="*/ 23286 w 102783"/>
                        <a:gd name="connsiteY10" fmla="*/ 92066 h 115120"/>
                        <a:gd name="connsiteX11" fmla="*/ 51353 w 102783"/>
                        <a:gd name="connsiteY11" fmla="*/ 103786 h 115120"/>
                        <a:gd name="connsiteX12" fmla="*/ 79420 w 102783"/>
                        <a:gd name="connsiteY12" fmla="*/ 92066 h 115120"/>
                        <a:gd name="connsiteX13" fmla="*/ 88904 w 102783"/>
                        <a:gd name="connsiteY13" fmla="*/ 57599 h 115120"/>
                        <a:gd name="connsiteX14" fmla="*/ 79420 w 102783"/>
                        <a:gd name="connsiteY14" fmla="*/ 23363 h 115120"/>
                        <a:gd name="connsiteX15" fmla="*/ 51508 w 102783"/>
                        <a:gd name="connsiteY15" fmla="*/ 11720 h 115120"/>
                        <a:gd name="connsiteX16" fmla="*/ 23209 w 102783"/>
                        <a:gd name="connsiteY16" fmla="*/ 23441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10032"/>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234" y="25600"/>
                            <a:pt x="102783" y="39633"/>
                            <a:pt x="102783" y="57599"/>
                          </a:cubicBezTo>
                          <a:close/>
                          <a:moveTo>
                            <a:pt x="13648" y="57599"/>
                          </a:moveTo>
                          <a:cubicBezTo>
                            <a:pt x="13648" y="72712"/>
                            <a:pt x="16886" y="84201"/>
                            <a:pt x="23286" y="92066"/>
                          </a:cubicBezTo>
                          <a:cubicBezTo>
                            <a:pt x="29763" y="99931"/>
                            <a:pt x="39093" y="103786"/>
                            <a:pt x="51353" y="103786"/>
                          </a:cubicBezTo>
                          <a:cubicBezTo>
                            <a:pt x="63767" y="103786"/>
                            <a:pt x="73097" y="99854"/>
                            <a:pt x="79420" y="92066"/>
                          </a:cubicBezTo>
                          <a:cubicBezTo>
                            <a:pt x="85743" y="84278"/>
                            <a:pt x="88904" y="72789"/>
                            <a:pt x="88904" y="57599"/>
                          </a:cubicBezTo>
                          <a:cubicBezTo>
                            <a:pt x="88904" y="42563"/>
                            <a:pt x="85743" y="31151"/>
                            <a:pt x="79420" y="23363"/>
                          </a:cubicBezTo>
                          <a:cubicBezTo>
                            <a:pt x="73097" y="15576"/>
                            <a:pt x="63844" y="11720"/>
                            <a:pt x="51508" y="11720"/>
                          </a:cubicBezTo>
                          <a:cubicBezTo>
                            <a:pt x="39093" y="11720"/>
                            <a:pt x="29686" y="15653"/>
                            <a:pt x="23209" y="23441"/>
                          </a:cubicBezTo>
                          <a:cubicBezTo>
                            <a:pt x="16886" y="31305"/>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83" name="Graphic 4">
                      <a:extLst>
                        <a:ext uri="{FF2B5EF4-FFF2-40B4-BE49-F238E27FC236}">
                          <a16:creationId xmlns:a16="http://schemas.microsoft.com/office/drawing/2014/main" xmlns="" id="{7E29C16D-94B2-4C7E-A666-DFB9E8EAC140}"/>
                        </a:ext>
                      </a:extLst>
                    </p:cNvPr>
                    <p:cNvSpPr/>
                    <p:nvPr/>
                  </p:nvSpPr>
                  <p:spPr>
                    <a:xfrm>
                      <a:off x="6446343" y="1046929"/>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84" name="Graphic 4">
                      <a:extLst>
                        <a:ext uri="{FF2B5EF4-FFF2-40B4-BE49-F238E27FC236}">
                          <a16:creationId xmlns:a16="http://schemas.microsoft.com/office/drawing/2014/main" xmlns="" id="{DECE0825-EE97-4F18-9357-B7DCD9EE8110}"/>
                        </a:ext>
                      </a:extLst>
                    </p:cNvPr>
                    <p:cNvSpPr/>
                    <p:nvPr/>
                  </p:nvSpPr>
                  <p:spPr>
                    <a:xfrm>
                      <a:off x="6527614" y="1046929"/>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85" name="Graphic 4">
                      <a:extLst>
                        <a:ext uri="{FF2B5EF4-FFF2-40B4-BE49-F238E27FC236}">
                          <a16:creationId xmlns:a16="http://schemas.microsoft.com/office/drawing/2014/main" xmlns="" id="{0B8524AF-0049-404D-80FE-334BCBBFCFC5}"/>
                        </a:ext>
                      </a:extLst>
                    </p:cNvPr>
                    <p:cNvSpPr/>
                    <p:nvPr/>
                  </p:nvSpPr>
                  <p:spPr>
                    <a:xfrm>
                      <a:off x="6557300" y="1046929"/>
                      <a:ext cx="83815" cy="111805"/>
                    </a:xfrm>
                    <a:custGeom>
                      <a:avLst/>
                      <a:gdLst>
                        <a:gd name="connsiteX0" fmla="*/ 48424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4 w 83815"/>
                        <a:gd name="connsiteY7" fmla="*/ 11566 h 111805"/>
                        <a:gd name="connsiteX8" fmla="*/ 48424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4" y="111805"/>
                          </a:moveTo>
                          <a:lnTo>
                            <a:pt x="35392" y="111805"/>
                          </a:lnTo>
                          <a:lnTo>
                            <a:pt x="35392" y="11566"/>
                          </a:lnTo>
                          <a:lnTo>
                            <a:pt x="0" y="11566"/>
                          </a:lnTo>
                          <a:lnTo>
                            <a:pt x="0" y="0"/>
                          </a:lnTo>
                          <a:lnTo>
                            <a:pt x="83815" y="0"/>
                          </a:lnTo>
                          <a:lnTo>
                            <a:pt x="83815" y="11566"/>
                          </a:lnTo>
                          <a:lnTo>
                            <a:pt x="48424" y="11566"/>
                          </a:lnTo>
                          <a:lnTo>
                            <a:pt x="48424" y="111805"/>
                          </a:lnTo>
                          <a:close/>
                        </a:path>
                      </a:pathLst>
                    </a:custGeom>
                    <a:solidFill>
                      <a:srgbClr val="FFFFFF"/>
                    </a:solidFill>
                    <a:ln w="7706" cap="flat">
                      <a:noFill/>
                      <a:prstDash val="solid"/>
                      <a:miter/>
                    </a:ln>
                  </p:spPr>
                  <p:txBody>
                    <a:bodyPr rtlCol="0" anchor="ctr"/>
                    <a:lstStyle/>
                    <a:p>
                      <a:endParaRPr lang="en-US"/>
                    </a:p>
                  </p:txBody>
                </p:sp>
                <p:sp>
                  <p:nvSpPr>
                    <p:cNvPr id="86" name="Graphic 4">
                      <a:extLst>
                        <a:ext uri="{FF2B5EF4-FFF2-40B4-BE49-F238E27FC236}">
                          <a16:creationId xmlns:a16="http://schemas.microsoft.com/office/drawing/2014/main" xmlns="" id="{3E494B81-B999-4743-8835-A8917F9A5E0C}"/>
                        </a:ext>
                      </a:extLst>
                    </p:cNvPr>
                    <p:cNvSpPr/>
                    <p:nvPr/>
                  </p:nvSpPr>
                  <p:spPr>
                    <a:xfrm>
                      <a:off x="6657925" y="1046929"/>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87" name="Graphic 4">
                      <a:extLst>
                        <a:ext uri="{FF2B5EF4-FFF2-40B4-BE49-F238E27FC236}">
                          <a16:creationId xmlns:a16="http://schemas.microsoft.com/office/drawing/2014/main" xmlns="" id="{03693540-EC7E-4648-9299-4BD4FCC08C09}"/>
                        </a:ext>
                      </a:extLst>
                    </p:cNvPr>
                    <p:cNvSpPr/>
                    <p:nvPr/>
                  </p:nvSpPr>
                  <p:spPr>
                    <a:xfrm>
                      <a:off x="6695862" y="1045386"/>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2000"/>
                            <a:pt x="13956" y="43180"/>
                            <a:pt x="13956" y="57445"/>
                          </a:cubicBezTo>
                          <a:cubicBezTo>
                            <a:pt x="13956" y="72095"/>
                            <a:pt x="17349" y="83353"/>
                            <a:pt x="24212" y="91372"/>
                          </a:cubicBezTo>
                          <a:cubicBezTo>
                            <a:pt x="31074" y="99314"/>
                            <a:pt x="40867" y="103324"/>
                            <a:pt x="53512" y="103324"/>
                          </a:cubicBezTo>
                          <a:cubicBezTo>
                            <a:pt x="61300" y="103324"/>
                            <a:pt x="70244" y="101936"/>
                            <a:pt x="80191" y="99083"/>
                          </a:cubicBezTo>
                          <a:lnTo>
                            <a:pt x="80191" y="110495"/>
                          </a:lnTo>
                          <a:cubicBezTo>
                            <a:pt x="72404" y="113425"/>
                            <a:pt x="62842" y="114890"/>
                            <a:pt x="51508" y="114890"/>
                          </a:cubicBezTo>
                          <a:cubicBezTo>
                            <a:pt x="35006"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6" y="6400"/>
                          </a:cubicBezTo>
                          <a:lnTo>
                            <a:pt x="79112" y="17580"/>
                          </a:lnTo>
                          <a:cubicBezTo>
                            <a:pt x="70553" y="13571"/>
                            <a:pt x="62071" y="11566"/>
                            <a:pt x="53667" y="11566"/>
                          </a:cubicBezTo>
                          <a:close/>
                        </a:path>
                      </a:pathLst>
                    </a:custGeom>
                    <a:solidFill>
                      <a:srgbClr val="FFFFFF"/>
                    </a:solidFill>
                    <a:ln w="7706" cap="flat">
                      <a:noFill/>
                      <a:prstDash val="solid"/>
                      <a:miter/>
                    </a:ln>
                  </p:spPr>
                  <p:txBody>
                    <a:bodyPr rtlCol="0" anchor="ctr"/>
                    <a:lstStyle/>
                    <a:p>
                      <a:endParaRPr lang="en-US"/>
                    </a:p>
                  </p:txBody>
                </p:sp>
                <p:sp>
                  <p:nvSpPr>
                    <p:cNvPr id="88" name="Graphic 4">
                      <a:extLst>
                        <a:ext uri="{FF2B5EF4-FFF2-40B4-BE49-F238E27FC236}">
                          <a16:creationId xmlns:a16="http://schemas.microsoft.com/office/drawing/2014/main" xmlns="" id="{5DF5F4E5-9F3B-41BA-AA1B-B54214A8FA3A}"/>
                        </a:ext>
                      </a:extLst>
                    </p:cNvPr>
                    <p:cNvSpPr/>
                    <p:nvPr/>
                  </p:nvSpPr>
                  <p:spPr>
                    <a:xfrm>
                      <a:off x="6784998" y="1046466"/>
                      <a:ext cx="99082" cy="112268"/>
                    </a:xfrm>
                    <a:custGeom>
                      <a:avLst/>
                      <a:gdLst>
                        <a:gd name="connsiteX0" fmla="*/ 85666 w 99082"/>
                        <a:gd name="connsiteY0" fmla="*/ 112268 h 112268"/>
                        <a:gd name="connsiteX1" fmla="*/ 71787 w 99082"/>
                        <a:gd name="connsiteY1" fmla="*/ 76722 h 112268"/>
                        <a:gd name="connsiteX2" fmla="*/ 26987 w 99082"/>
                        <a:gd name="connsiteY2" fmla="*/ 76722 h 112268"/>
                        <a:gd name="connsiteX3" fmla="*/ 13185 w 99082"/>
                        <a:gd name="connsiteY3" fmla="*/ 112268 h 112268"/>
                        <a:gd name="connsiteX4" fmla="*/ 0 w 99082"/>
                        <a:gd name="connsiteY4" fmla="*/ 112268 h 112268"/>
                        <a:gd name="connsiteX5" fmla="*/ 44182 w 99082"/>
                        <a:gd name="connsiteY5" fmla="*/ 0 h 112268"/>
                        <a:gd name="connsiteX6" fmla="*/ 55132 w 99082"/>
                        <a:gd name="connsiteY6" fmla="*/ 0 h 112268"/>
                        <a:gd name="connsiteX7" fmla="*/ 99082 w 99082"/>
                        <a:gd name="connsiteY7" fmla="*/ 112268 h 112268"/>
                        <a:gd name="connsiteX8" fmla="*/ 85666 w 99082"/>
                        <a:gd name="connsiteY8" fmla="*/ 112268 h 112268"/>
                        <a:gd name="connsiteX9" fmla="*/ 67700 w 99082"/>
                        <a:gd name="connsiteY9" fmla="*/ 65001 h 112268"/>
                        <a:gd name="connsiteX10" fmla="*/ 54669 w 99082"/>
                        <a:gd name="connsiteY10" fmla="*/ 30380 h 112268"/>
                        <a:gd name="connsiteX11" fmla="*/ 49503 w 99082"/>
                        <a:gd name="connsiteY11" fmla="*/ 14265 h 112268"/>
                        <a:gd name="connsiteX12" fmla="*/ 44722 w 99082"/>
                        <a:gd name="connsiteY12" fmla="*/ 30380 h 112268"/>
                        <a:gd name="connsiteX13" fmla="*/ 31537 w 99082"/>
                        <a:gd name="connsiteY13" fmla="*/ 65001 h 112268"/>
                        <a:gd name="connsiteX14" fmla="*/ 67700 w 99082"/>
                        <a:gd name="connsiteY14" fmla="*/ 65001 h 11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8">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01"/>
                          </a:moveTo>
                          <a:lnTo>
                            <a:pt x="54669" y="30380"/>
                          </a:lnTo>
                          <a:cubicBezTo>
                            <a:pt x="52973" y="25985"/>
                            <a:pt x="51276" y="20588"/>
                            <a:pt x="49503" y="14265"/>
                          </a:cubicBezTo>
                          <a:cubicBezTo>
                            <a:pt x="48346" y="19123"/>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89" name="Graphic 4">
                      <a:extLst>
                        <a:ext uri="{FF2B5EF4-FFF2-40B4-BE49-F238E27FC236}">
                          <a16:creationId xmlns:a16="http://schemas.microsoft.com/office/drawing/2014/main" xmlns="" id="{9FF55544-6338-4D0E-88BE-DF8EFC6F1A43}"/>
                        </a:ext>
                      </a:extLst>
                    </p:cNvPr>
                    <p:cNvSpPr/>
                    <p:nvPr/>
                  </p:nvSpPr>
                  <p:spPr>
                    <a:xfrm>
                      <a:off x="6899501" y="1046929"/>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90" name="Graphic 4">
                      <a:extLst>
                        <a:ext uri="{FF2B5EF4-FFF2-40B4-BE49-F238E27FC236}">
                          <a16:creationId xmlns:a16="http://schemas.microsoft.com/office/drawing/2014/main" xmlns="" id="{3C9CD1F9-B51A-4A7B-B416-6596677E3B16}"/>
                        </a:ext>
                      </a:extLst>
                    </p:cNvPr>
                    <p:cNvSpPr/>
                    <p:nvPr/>
                  </p:nvSpPr>
                  <p:spPr>
                    <a:xfrm>
                      <a:off x="6385043" y="1210704"/>
                      <a:ext cx="77492" cy="111805"/>
                    </a:xfrm>
                    <a:custGeom>
                      <a:avLst/>
                      <a:gdLst>
                        <a:gd name="connsiteX0" fmla="*/ 0 w 77492"/>
                        <a:gd name="connsiteY0" fmla="*/ 0 h 111805"/>
                        <a:gd name="connsiteX1" fmla="*/ 31614 w 77492"/>
                        <a:gd name="connsiteY1" fmla="*/ 0 h 111805"/>
                        <a:gd name="connsiteX2" fmla="*/ 63844 w 77492"/>
                        <a:gd name="connsiteY2" fmla="*/ 6631 h 111805"/>
                        <a:gd name="connsiteX3" fmla="*/ 73792 w 77492"/>
                        <a:gd name="connsiteY3" fmla="*/ 27681 h 111805"/>
                        <a:gd name="connsiteX4" fmla="*/ 68240 w 77492"/>
                        <a:gd name="connsiteY4" fmla="*/ 44105 h 111805"/>
                        <a:gd name="connsiteX5" fmla="*/ 52047 w 77492"/>
                        <a:gd name="connsiteY5" fmla="*/ 52510 h 111805"/>
                        <a:gd name="connsiteX6" fmla="*/ 52047 w 77492"/>
                        <a:gd name="connsiteY6" fmla="*/ 53281 h 111805"/>
                        <a:gd name="connsiteX7" fmla="*/ 77493 w 77492"/>
                        <a:gd name="connsiteY7" fmla="*/ 80037 h 111805"/>
                        <a:gd name="connsiteX8" fmla="*/ 67392 w 77492"/>
                        <a:gd name="connsiteY8" fmla="*/ 103401 h 111805"/>
                        <a:gd name="connsiteX9" fmla="*/ 39093 w 77492"/>
                        <a:gd name="connsiteY9" fmla="*/ 111805 h 111805"/>
                        <a:gd name="connsiteX10" fmla="*/ 77 w 77492"/>
                        <a:gd name="connsiteY10" fmla="*/ 111805 h 111805"/>
                        <a:gd name="connsiteX11" fmla="*/ 77 w 77492"/>
                        <a:gd name="connsiteY11" fmla="*/ 0 h 111805"/>
                        <a:gd name="connsiteX12" fmla="*/ 13031 w 77492"/>
                        <a:gd name="connsiteY12" fmla="*/ 47806 h 111805"/>
                        <a:gd name="connsiteX13" fmla="*/ 34467 w 77492"/>
                        <a:gd name="connsiteY13" fmla="*/ 47806 h 111805"/>
                        <a:gd name="connsiteX14" fmla="*/ 54283 w 77492"/>
                        <a:gd name="connsiteY14" fmla="*/ 43488 h 111805"/>
                        <a:gd name="connsiteX15" fmla="*/ 60298 w 77492"/>
                        <a:gd name="connsiteY15" fmla="*/ 28915 h 111805"/>
                        <a:gd name="connsiteX16" fmla="*/ 53590 w 77492"/>
                        <a:gd name="connsiteY16" fmla="*/ 15344 h 111805"/>
                        <a:gd name="connsiteX17" fmla="*/ 32154 w 77492"/>
                        <a:gd name="connsiteY17" fmla="*/ 11181 h 111805"/>
                        <a:gd name="connsiteX18" fmla="*/ 13031 w 77492"/>
                        <a:gd name="connsiteY18" fmla="*/ 11181 h 111805"/>
                        <a:gd name="connsiteX19" fmla="*/ 13031 w 77492"/>
                        <a:gd name="connsiteY19" fmla="*/ 47806 h 111805"/>
                        <a:gd name="connsiteX20" fmla="*/ 13031 w 77492"/>
                        <a:gd name="connsiteY20" fmla="*/ 58833 h 111805"/>
                        <a:gd name="connsiteX21" fmla="*/ 13031 w 77492"/>
                        <a:gd name="connsiteY21" fmla="*/ 100625 h 111805"/>
                        <a:gd name="connsiteX22" fmla="*/ 36317 w 77492"/>
                        <a:gd name="connsiteY22" fmla="*/ 100625 h 111805"/>
                        <a:gd name="connsiteX23" fmla="*/ 56674 w 77492"/>
                        <a:gd name="connsiteY23" fmla="*/ 95381 h 111805"/>
                        <a:gd name="connsiteX24" fmla="*/ 63536 w 77492"/>
                        <a:gd name="connsiteY24" fmla="*/ 78958 h 111805"/>
                        <a:gd name="connsiteX25" fmla="*/ 56520 w 77492"/>
                        <a:gd name="connsiteY25" fmla="*/ 63691 h 111805"/>
                        <a:gd name="connsiteX26" fmla="*/ 35238 w 77492"/>
                        <a:gd name="connsiteY26" fmla="*/ 58833 h 111805"/>
                        <a:gd name="connsiteX27" fmla="*/ 13031 w 77492"/>
                        <a:gd name="connsiteY27" fmla="*/ 58833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7492" h="111805">
                          <a:moveTo>
                            <a:pt x="0" y="0"/>
                          </a:moveTo>
                          <a:lnTo>
                            <a:pt x="31614" y="0"/>
                          </a:lnTo>
                          <a:cubicBezTo>
                            <a:pt x="46419" y="0"/>
                            <a:pt x="57213" y="2236"/>
                            <a:pt x="63844" y="6631"/>
                          </a:cubicBezTo>
                          <a:cubicBezTo>
                            <a:pt x="70476" y="11026"/>
                            <a:pt x="73792" y="18043"/>
                            <a:pt x="73792" y="27681"/>
                          </a:cubicBezTo>
                          <a:cubicBezTo>
                            <a:pt x="73792" y="34313"/>
                            <a:pt x="71941" y="39787"/>
                            <a:pt x="68240" y="44105"/>
                          </a:cubicBezTo>
                          <a:cubicBezTo>
                            <a:pt x="64539" y="48423"/>
                            <a:pt x="59141" y="51199"/>
                            <a:pt x="52047" y="52510"/>
                          </a:cubicBezTo>
                          <a:lnTo>
                            <a:pt x="52047" y="53281"/>
                          </a:lnTo>
                          <a:cubicBezTo>
                            <a:pt x="69011" y="56211"/>
                            <a:pt x="77493" y="65078"/>
                            <a:pt x="77493" y="80037"/>
                          </a:cubicBezTo>
                          <a:cubicBezTo>
                            <a:pt x="77493" y="90061"/>
                            <a:pt x="74100" y="97849"/>
                            <a:pt x="67392" y="103401"/>
                          </a:cubicBezTo>
                          <a:cubicBezTo>
                            <a:pt x="60606" y="109029"/>
                            <a:pt x="51199" y="111805"/>
                            <a:pt x="39093" y="111805"/>
                          </a:cubicBezTo>
                          <a:lnTo>
                            <a:pt x="77" y="111805"/>
                          </a:lnTo>
                          <a:lnTo>
                            <a:pt x="77" y="0"/>
                          </a:lnTo>
                          <a:close/>
                          <a:moveTo>
                            <a:pt x="13031" y="47806"/>
                          </a:moveTo>
                          <a:lnTo>
                            <a:pt x="34467" y="47806"/>
                          </a:lnTo>
                          <a:cubicBezTo>
                            <a:pt x="43642" y="47806"/>
                            <a:pt x="50274" y="46341"/>
                            <a:pt x="54283" y="43488"/>
                          </a:cubicBezTo>
                          <a:cubicBezTo>
                            <a:pt x="58293" y="40635"/>
                            <a:pt x="60298" y="35778"/>
                            <a:pt x="60298" y="28915"/>
                          </a:cubicBezTo>
                          <a:cubicBezTo>
                            <a:pt x="60298" y="22670"/>
                            <a:pt x="58061" y="18120"/>
                            <a:pt x="53590" y="15344"/>
                          </a:cubicBezTo>
                          <a:cubicBezTo>
                            <a:pt x="49117" y="12569"/>
                            <a:pt x="41946" y="11181"/>
                            <a:pt x="32154" y="11181"/>
                          </a:cubicBezTo>
                          <a:lnTo>
                            <a:pt x="13031" y="11181"/>
                          </a:lnTo>
                          <a:lnTo>
                            <a:pt x="13031" y="47806"/>
                          </a:lnTo>
                          <a:close/>
                          <a:moveTo>
                            <a:pt x="13031" y="58833"/>
                          </a:moveTo>
                          <a:lnTo>
                            <a:pt x="13031" y="100625"/>
                          </a:lnTo>
                          <a:lnTo>
                            <a:pt x="36317" y="100625"/>
                          </a:lnTo>
                          <a:cubicBezTo>
                            <a:pt x="45339" y="100625"/>
                            <a:pt x="52125" y="98851"/>
                            <a:pt x="56674" y="95381"/>
                          </a:cubicBezTo>
                          <a:cubicBezTo>
                            <a:pt x="61223" y="91912"/>
                            <a:pt x="63536" y="86437"/>
                            <a:pt x="63536" y="78958"/>
                          </a:cubicBezTo>
                          <a:cubicBezTo>
                            <a:pt x="63536" y="72018"/>
                            <a:pt x="61223" y="66929"/>
                            <a:pt x="56520" y="63691"/>
                          </a:cubicBezTo>
                          <a:cubicBezTo>
                            <a:pt x="51893" y="60452"/>
                            <a:pt x="44722" y="58833"/>
                            <a:pt x="35238" y="58833"/>
                          </a:cubicBezTo>
                          <a:lnTo>
                            <a:pt x="13031" y="58833"/>
                          </a:lnTo>
                          <a:close/>
                        </a:path>
                      </a:pathLst>
                    </a:custGeom>
                    <a:solidFill>
                      <a:srgbClr val="FFFFFF"/>
                    </a:solidFill>
                    <a:ln w="7706" cap="flat">
                      <a:noFill/>
                      <a:prstDash val="solid"/>
                      <a:miter/>
                    </a:ln>
                  </p:spPr>
                  <p:txBody>
                    <a:bodyPr rtlCol="0" anchor="ctr"/>
                    <a:lstStyle/>
                    <a:p>
                      <a:endParaRPr lang="en-US"/>
                    </a:p>
                  </p:txBody>
                </p:sp>
                <p:sp>
                  <p:nvSpPr>
                    <p:cNvPr id="91" name="Graphic 4">
                      <a:extLst>
                        <a:ext uri="{FF2B5EF4-FFF2-40B4-BE49-F238E27FC236}">
                          <a16:creationId xmlns:a16="http://schemas.microsoft.com/office/drawing/2014/main" xmlns="" id="{F5CB8CE8-ACBD-4440-978F-513EEF7B91C0}"/>
                        </a:ext>
                      </a:extLst>
                    </p:cNvPr>
                    <p:cNvSpPr/>
                    <p:nvPr/>
                  </p:nvSpPr>
                  <p:spPr>
                    <a:xfrm>
                      <a:off x="6486593" y="121070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92" name="Graphic 4">
                      <a:extLst>
                        <a:ext uri="{FF2B5EF4-FFF2-40B4-BE49-F238E27FC236}">
                          <a16:creationId xmlns:a16="http://schemas.microsoft.com/office/drawing/2014/main" xmlns="" id="{78CF7C81-D9F9-4371-92C7-3C7FBA3DFD27}"/>
                        </a:ext>
                      </a:extLst>
                    </p:cNvPr>
                    <p:cNvSpPr/>
                    <p:nvPr/>
                  </p:nvSpPr>
                  <p:spPr>
                    <a:xfrm>
                      <a:off x="6573647" y="1210704"/>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93" name="Graphic 4">
                      <a:extLst>
                        <a:ext uri="{FF2B5EF4-FFF2-40B4-BE49-F238E27FC236}">
                          <a16:creationId xmlns:a16="http://schemas.microsoft.com/office/drawing/2014/main" xmlns="" id="{E4578292-8C09-4426-8E38-5CAEF46BDC0C}"/>
                        </a:ext>
                      </a:extLst>
                    </p:cNvPr>
                    <p:cNvSpPr/>
                    <p:nvPr/>
                  </p:nvSpPr>
                  <p:spPr>
                    <a:xfrm>
                      <a:off x="6654918" y="1210704"/>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94" name="Graphic 4">
                      <a:extLst>
                        <a:ext uri="{FF2B5EF4-FFF2-40B4-BE49-F238E27FC236}">
                          <a16:creationId xmlns:a16="http://schemas.microsoft.com/office/drawing/2014/main" xmlns="" id="{ED4A9294-56F0-4405-B486-22326F40C881}"/>
                        </a:ext>
                      </a:extLst>
                    </p:cNvPr>
                    <p:cNvSpPr/>
                    <p:nvPr/>
                  </p:nvSpPr>
                  <p:spPr>
                    <a:xfrm>
                      <a:off x="6698637" y="121070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95" name="Graphic 4">
                      <a:extLst>
                        <a:ext uri="{FF2B5EF4-FFF2-40B4-BE49-F238E27FC236}">
                          <a16:creationId xmlns:a16="http://schemas.microsoft.com/office/drawing/2014/main" xmlns="" id="{3ADC72D6-4CA1-4718-AE85-73C1070A67E4}"/>
                        </a:ext>
                      </a:extLst>
                    </p:cNvPr>
                    <p:cNvSpPr/>
                    <p:nvPr/>
                  </p:nvSpPr>
                  <p:spPr>
                    <a:xfrm>
                      <a:off x="6785691" y="1210704"/>
                      <a:ext cx="62302" cy="111805"/>
                    </a:xfrm>
                    <a:custGeom>
                      <a:avLst/>
                      <a:gdLst>
                        <a:gd name="connsiteX0" fmla="*/ 13031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52510 h 111805"/>
                        <a:gd name="connsiteX7" fmla="*/ 59295 w 62302"/>
                        <a:gd name="connsiteY7" fmla="*/ 52510 h 111805"/>
                        <a:gd name="connsiteX8" fmla="*/ 59295 w 62302"/>
                        <a:gd name="connsiteY8" fmla="*/ 64076 h 111805"/>
                        <a:gd name="connsiteX9" fmla="*/ 12954 w 62302"/>
                        <a:gd name="connsiteY9" fmla="*/ 64076 h 111805"/>
                        <a:gd name="connsiteX10" fmla="*/ 12954 w 62302"/>
                        <a:gd name="connsiteY1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02" h="111805">
                          <a:moveTo>
                            <a:pt x="13031" y="111805"/>
                          </a:moveTo>
                          <a:lnTo>
                            <a:pt x="0" y="111805"/>
                          </a:lnTo>
                          <a:lnTo>
                            <a:pt x="0" y="0"/>
                          </a:lnTo>
                          <a:lnTo>
                            <a:pt x="62303" y="0"/>
                          </a:lnTo>
                          <a:lnTo>
                            <a:pt x="62303" y="11566"/>
                          </a:lnTo>
                          <a:lnTo>
                            <a:pt x="12954" y="11566"/>
                          </a:lnTo>
                          <a:lnTo>
                            <a:pt x="12954" y="52510"/>
                          </a:lnTo>
                          <a:lnTo>
                            <a:pt x="59295" y="52510"/>
                          </a:lnTo>
                          <a:lnTo>
                            <a:pt x="59295" y="64076"/>
                          </a:lnTo>
                          <a:lnTo>
                            <a:pt x="12954" y="64076"/>
                          </a:lnTo>
                          <a:lnTo>
                            <a:pt x="12954" y="111805"/>
                          </a:lnTo>
                          <a:close/>
                        </a:path>
                      </a:pathLst>
                    </a:custGeom>
                    <a:solidFill>
                      <a:srgbClr val="FFFFFF"/>
                    </a:solidFill>
                    <a:ln w="7706" cap="flat">
                      <a:noFill/>
                      <a:prstDash val="solid"/>
                      <a:miter/>
                    </a:ln>
                  </p:spPr>
                  <p:txBody>
                    <a:bodyPr rtlCol="0" anchor="ctr"/>
                    <a:lstStyle/>
                    <a:p>
                      <a:endParaRPr lang="en-US"/>
                    </a:p>
                  </p:txBody>
                </p:sp>
              </p:grpSp>
              <p:grpSp>
                <p:nvGrpSpPr>
                  <p:cNvPr id="71" name="Graphic 4">
                    <a:extLst>
                      <a:ext uri="{FF2B5EF4-FFF2-40B4-BE49-F238E27FC236}">
                        <a16:creationId xmlns:a16="http://schemas.microsoft.com/office/drawing/2014/main" xmlns="" id="{6E7CA0E7-2824-47E1-B9AE-D29250A7D0B0}"/>
                      </a:ext>
                    </a:extLst>
                  </p:cNvPr>
                  <p:cNvGrpSpPr/>
                  <p:nvPr/>
                </p:nvGrpSpPr>
                <p:grpSpPr>
                  <a:xfrm>
                    <a:off x="7289509" y="1045078"/>
                    <a:ext cx="181972" cy="184671"/>
                    <a:chOff x="7289509" y="1045078"/>
                    <a:chExt cx="181972" cy="184671"/>
                  </a:xfrm>
                  <a:solidFill>
                    <a:srgbClr val="FFFFFF"/>
                  </a:solidFill>
                </p:grpSpPr>
                <p:sp>
                  <p:nvSpPr>
                    <p:cNvPr id="72" name="Graphic 4">
                      <a:extLst>
                        <a:ext uri="{FF2B5EF4-FFF2-40B4-BE49-F238E27FC236}">
                          <a16:creationId xmlns:a16="http://schemas.microsoft.com/office/drawing/2014/main" xmlns="" id="{E8A9461B-111A-467A-8ED6-282193C9D32A}"/>
                        </a:ext>
                      </a:extLst>
                    </p:cNvPr>
                    <p:cNvSpPr/>
                    <p:nvPr/>
                  </p:nvSpPr>
                  <p:spPr>
                    <a:xfrm>
                      <a:off x="7355899" y="1112393"/>
                      <a:ext cx="17503" cy="17888"/>
                    </a:xfrm>
                    <a:custGeom>
                      <a:avLst/>
                      <a:gdLst>
                        <a:gd name="connsiteX0" fmla="*/ 17503 w 17503"/>
                        <a:gd name="connsiteY0" fmla="*/ 0 h 17888"/>
                        <a:gd name="connsiteX1" fmla="*/ 17503 w 17503"/>
                        <a:gd name="connsiteY1" fmla="*/ 11875 h 17888"/>
                        <a:gd name="connsiteX2" fmla="*/ 11566 w 17503"/>
                        <a:gd name="connsiteY2" fmla="*/ 17889 h 17888"/>
                        <a:gd name="connsiteX3" fmla="*/ 0 w 17503"/>
                        <a:gd name="connsiteY3" fmla="*/ 17889 h 17888"/>
                        <a:gd name="connsiteX4" fmla="*/ 17503 w 17503"/>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0"/>
                          </a:moveTo>
                          <a:lnTo>
                            <a:pt x="17503" y="11875"/>
                          </a:lnTo>
                          <a:cubicBezTo>
                            <a:pt x="15036" y="13262"/>
                            <a:pt x="12877" y="15344"/>
                            <a:pt x="11566" y="17889"/>
                          </a:cubicBezTo>
                          <a:lnTo>
                            <a:pt x="0" y="17889"/>
                          </a:lnTo>
                          <a:cubicBezTo>
                            <a:pt x="2390" y="9253"/>
                            <a:pt x="9099" y="2467"/>
                            <a:pt x="17503" y="0"/>
                          </a:cubicBezTo>
                          <a:close/>
                        </a:path>
                      </a:pathLst>
                    </a:custGeom>
                    <a:solidFill>
                      <a:srgbClr val="FFFFFF"/>
                    </a:solidFill>
                    <a:ln w="7706" cap="flat">
                      <a:noFill/>
                      <a:prstDash val="solid"/>
                      <a:miter/>
                    </a:ln>
                  </p:spPr>
                  <p:txBody>
                    <a:bodyPr rtlCol="0" anchor="ctr"/>
                    <a:lstStyle/>
                    <a:p>
                      <a:endParaRPr lang="en-US"/>
                    </a:p>
                  </p:txBody>
                </p:sp>
                <p:sp>
                  <p:nvSpPr>
                    <p:cNvPr id="73" name="Graphic 4">
                      <a:extLst>
                        <a:ext uri="{FF2B5EF4-FFF2-40B4-BE49-F238E27FC236}">
                          <a16:creationId xmlns:a16="http://schemas.microsoft.com/office/drawing/2014/main" xmlns="" id="{AA5A056B-3567-4B85-9E31-CF7C7732C3D8}"/>
                        </a:ext>
                      </a:extLst>
                    </p:cNvPr>
                    <p:cNvSpPr/>
                    <p:nvPr/>
                  </p:nvSpPr>
                  <p:spPr>
                    <a:xfrm>
                      <a:off x="7355899" y="1144623"/>
                      <a:ext cx="17503" cy="17888"/>
                    </a:xfrm>
                    <a:custGeom>
                      <a:avLst/>
                      <a:gdLst>
                        <a:gd name="connsiteX0" fmla="*/ 17503 w 17503"/>
                        <a:gd name="connsiteY0" fmla="*/ 6014 h 17888"/>
                        <a:gd name="connsiteX1" fmla="*/ 17503 w 17503"/>
                        <a:gd name="connsiteY1" fmla="*/ 17889 h 17888"/>
                        <a:gd name="connsiteX2" fmla="*/ 0 w 17503"/>
                        <a:gd name="connsiteY2" fmla="*/ 0 h 17888"/>
                        <a:gd name="connsiteX3" fmla="*/ 11566 w 17503"/>
                        <a:gd name="connsiteY3" fmla="*/ 0 h 17888"/>
                        <a:gd name="connsiteX4" fmla="*/ 17503 w 17503"/>
                        <a:gd name="connsiteY4" fmla="*/ 6014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6014"/>
                          </a:moveTo>
                          <a:lnTo>
                            <a:pt x="17503" y="17889"/>
                          </a:lnTo>
                          <a:cubicBezTo>
                            <a:pt x="9022" y="15421"/>
                            <a:pt x="2390" y="8636"/>
                            <a:pt x="0" y="0"/>
                          </a:cubicBezTo>
                          <a:lnTo>
                            <a:pt x="11566" y="0"/>
                          </a:lnTo>
                          <a:cubicBezTo>
                            <a:pt x="12954" y="2545"/>
                            <a:pt x="15036" y="4626"/>
                            <a:pt x="17503" y="6014"/>
                          </a:cubicBezTo>
                          <a:close/>
                        </a:path>
                      </a:pathLst>
                    </a:custGeom>
                    <a:solidFill>
                      <a:srgbClr val="FFFFFF"/>
                    </a:solidFill>
                    <a:ln w="7706" cap="flat">
                      <a:noFill/>
                      <a:prstDash val="solid"/>
                      <a:miter/>
                    </a:ln>
                  </p:spPr>
                  <p:txBody>
                    <a:bodyPr rtlCol="0" anchor="ctr"/>
                    <a:lstStyle/>
                    <a:p>
                      <a:endParaRPr lang="en-US"/>
                    </a:p>
                  </p:txBody>
                </p:sp>
                <p:sp>
                  <p:nvSpPr>
                    <p:cNvPr id="74" name="Graphic 4">
                      <a:extLst>
                        <a:ext uri="{FF2B5EF4-FFF2-40B4-BE49-F238E27FC236}">
                          <a16:creationId xmlns:a16="http://schemas.microsoft.com/office/drawing/2014/main" xmlns="" id="{7836CE7A-A8FE-4C97-AD0C-A4C809464C6E}"/>
                        </a:ext>
                      </a:extLst>
                    </p:cNvPr>
                    <p:cNvSpPr/>
                    <p:nvPr/>
                  </p:nvSpPr>
                  <p:spPr>
                    <a:xfrm>
                      <a:off x="7387667" y="1112470"/>
                      <a:ext cx="6939" cy="8019"/>
                    </a:xfrm>
                    <a:custGeom>
                      <a:avLst/>
                      <a:gdLst>
                        <a:gd name="connsiteX0" fmla="*/ 0 w 6939"/>
                        <a:gd name="connsiteY0" fmla="*/ 0 h 8019"/>
                        <a:gd name="connsiteX1" fmla="*/ 6940 w 6939"/>
                        <a:gd name="connsiteY1" fmla="*/ 3238 h 8019"/>
                        <a:gd name="connsiteX2" fmla="*/ 2236 w 6939"/>
                        <a:gd name="connsiteY2" fmla="*/ 8019 h 8019"/>
                        <a:gd name="connsiteX3" fmla="*/ 0 w 6939"/>
                        <a:gd name="connsiteY3" fmla="*/ 2467 h 8019"/>
                        <a:gd name="connsiteX4" fmla="*/ 0 w 6939"/>
                        <a:gd name="connsiteY4" fmla="*/ 0 h 8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9" h="8019">
                          <a:moveTo>
                            <a:pt x="0" y="0"/>
                          </a:moveTo>
                          <a:cubicBezTo>
                            <a:pt x="2467" y="771"/>
                            <a:pt x="4858" y="1850"/>
                            <a:pt x="6940" y="3238"/>
                          </a:cubicBezTo>
                          <a:lnTo>
                            <a:pt x="2236" y="8019"/>
                          </a:lnTo>
                          <a:lnTo>
                            <a:pt x="0" y="2467"/>
                          </a:lnTo>
                          <a:lnTo>
                            <a:pt x="0" y="0"/>
                          </a:lnTo>
                          <a:close/>
                        </a:path>
                      </a:pathLst>
                    </a:custGeom>
                    <a:solidFill>
                      <a:srgbClr val="FFFFFF"/>
                    </a:solidFill>
                    <a:ln w="7706" cap="flat">
                      <a:noFill/>
                      <a:prstDash val="solid"/>
                      <a:miter/>
                    </a:ln>
                  </p:spPr>
                  <p:txBody>
                    <a:bodyPr rtlCol="0" anchor="ctr"/>
                    <a:lstStyle/>
                    <a:p>
                      <a:endParaRPr lang="en-US"/>
                    </a:p>
                  </p:txBody>
                </p:sp>
                <p:sp>
                  <p:nvSpPr>
                    <p:cNvPr id="75" name="Graphic 4">
                      <a:extLst>
                        <a:ext uri="{FF2B5EF4-FFF2-40B4-BE49-F238E27FC236}">
                          <a16:creationId xmlns:a16="http://schemas.microsoft.com/office/drawing/2014/main" xmlns="" id="{428ADF08-0576-4223-BFDA-4502A788D077}"/>
                        </a:ext>
                      </a:extLst>
                    </p:cNvPr>
                    <p:cNvSpPr/>
                    <p:nvPr/>
                  </p:nvSpPr>
                  <p:spPr>
                    <a:xfrm>
                      <a:off x="7397228" y="1123110"/>
                      <a:ext cx="8018" cy="7171"/>
                    </a:xfrm>
                    <a:custGeom>
                      <a:avLst/>
                      <a:gdLst>
                        <a:gd name="connsiteX0" fmla="*/ 8019 w 8018"/>
                        <a:gd name="connsiteY0" fmla="*/ 7171 h 7171"/>
                        <a:gd name="connsiteX1" fmla="*/ 5474 w 8018"/>
                        <a:gd name="connsiteY1" fmla="*/ 7171 h 7171"/>
                        <a:gd name="connsiteX2" fmla="*/ 0 w 8018"/>
                        <a:gd name="connsiteY2" fmla="*/ 4858 h 7171"/>
                        <a:gd name="connsiteX3" fmla="*/ 4781 w 8018"/>
                        <a:gd name="connsiteY3" fmla="*/ 0 h 7171"/>
                        <a:gd name="connsiteX4" fmla="*/ 8019 w 8018"/>
                        <a:gd name="connsiteY4" fmla="*/ 7171 h 7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8" h="7171">
                          <a:moveTo>
                            <a:pt x="8019" y="7171"/>
                          </a:moveTo>
                          <a:lnTo>
                            <a:pt x="5474" y="7171"/>
                          </a:lnTo>
                          <a:lnTo>
                            <a:pt x="0" y="4858"/>
                          </a:lnTo>
                          <a:lnTo>
                            <a:pt x="4781" y="0"/>
                          </a:lnTo>
                          <a:cubicBezTo>
                            <a:pt x="6168" y="2236"/>
                            <a:pt x="7248" y="4626"/>
                            <a:pt x="8019" y="7171"/>
                          </a:cubicBezTo>
                          <a:close/>
                        </a:path>
                      </a:pathLst>
                    </a:custGeom>
                    <a:solidFill>
                      <a:srgbClr val="FFFFFF"/>
                    </a:solidFill>
                    <a:ln w="7706" cap="flat">
                      <a:noFill/>
                      <a:prstDash val="solid"/>
                      <a:miter/>
                    </a:ln>
                  </p:spPr>
                  <p:txBody>
                    <a:bodyPr rtlCol="0" anchor="ctr"/>
                    <a:lstStyle/>
                    <a:p>
                      <a:endParaRPr lang="en-US"/>
                    </a:p>
                  </p:txBody>
                </p:sp>
                <p:sp>
                  <p:nvSpPr>
                    <p:cNvPr id="76" name="Graphic 4">
                      <a:extLst>
                        <a:ext uri="{FF2B5EF4-FFF2-40B4-BE49-F238E27FC236}">
                          <a16:creationId xmlns:a16="http://schemas.microsoft.com/office/drawing/2014/main" xmlns="" id="{8067EBB8-09DA-4BAD-87B4-410586A6DAD0}"/>
                        </a:ext>
                      </a:extLst>
                    </p:cNvPr>
                    <p:cNvSpPr/>
                    <p:nvPr/>
                  </p:nvSpPr>
                  <p:spPr>
                    <a:xfrm>
                      <a:off x="7387667" y="1144546"/>
                      <a:ext cx="17580" cy="17888"/>
                    </a:xfrm>
                    <a:custGeom>
                      <a:avLst/>
                      <a:gdLst>
                        <a:gd name="connsiteX0" fmla="*/ 17581 w 17580"/>
                        <a:gd name="connsiteY0" fmla="*/ 0 h 17888"/>
                        <a:gd name="connsiteX1" fmla="*/ 0 w 17580"/>
                        <a:gd name="connsiteY1" fmla="*/ 17889 h 17888"/>
                        <a:gd name="connsiteX2" fmla="*/ 0 w 17580"/>
                        <a:gd name="connsiteY2" fmla="*/ 6014 h 17888"/>
                        <a:gd name="connsiteX3" fmla="*/ 5860 w 17580"/>
                        <a:gd name="connsiteY3" fmla="*/ 0 h 17888"/>
                        <a:gd name="connsiteX4" fmla="*/ 17581 w 17580"/>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0" h="17888">
                          <a:moveTo>
                            <a:pt x="17581" y="0"/>
                          </a:moveTo>
                          <a:cubicBezTo>
                            <a:pt x="15190" y="8636"/>
                            <a:pt x="8482" y="15421"/>
                            <a:pt x="0" y="17889"/>
                          </a:cubicBezTo>
                          <a:lnTo>
                            <a:pt x="0" y="6014"/>
                          </a:lnTo>
                          <a:cubicBezTo>
                            <a:pt x="2467" y="4626"/>
                            <a:pt x="4550" y="2545"/>
                            <a:pt x="5860" y="0"/>
                          </a:cubicBezTo>
                          <a:lnTo>
                            <a:pt x="17581" y="0"/>
                          </a:lnTo>
                          <a:close/>
                        </a:path>
                      </a:pathLst>
                    </a:custGeom>
                    <a:solidFill>
                      <a:srgbClr val="FFFFFF"/>
                    </a:solidFill>
                    <a:ln w="7706" cap="flat">
                      <a:noFill/>
                      <a:prstDash val="solid"/>
                      <a:miter/>
                    </a:ln>
                  </p:spPr>
                  <p:txBody>
                    <a:bodyPr rtlCol="0" anchor="ctr"/>
                    <a:lstStyle/>
                    <a:p>
                      <a:endParaRPr lang="en-US"/>
                    </a:p>
                  </p:txBody>
                </p:sp>
                <p:sp>
                  <p:nvSpPr>
                    <p:cNvPr id="77" name="Graphic 4">
                      <a:extLst>
                        <a:ext uri="{FF2B5EF4-FFF2-40B4-BE49-F238E27FC236}">
                          <a16:creationId xmlns:a16="http://schemas.microsoft.com/office/drawing/2014/main" xmlns="" id="{90B6929A-A124-47D0-A688-9D2F4204FA30}"/>
                        </a:ext>
                      </a:extLst>
                    </p:cNvPr>
                    <p:cNvSpPr/>
                    <p:nvPr/>
                  </p:nvSpPr>
                  <p:spPr>
                    <a:xfrm>
                      <a:off x="7299842" y="1055565"/>
                      <a:ext cx="161385" cy="163775"/>
                    </a:xfrm>
                    <a:custGeom>
                      <a:avLst/>
                      <a:gdLst>
                        <a:gd name="connsiteX0" fmla="*/ 11643 w 161385"/>
                        <a:gd name="connsiteY0" fmla="*/ 88982 h 163775"/>
                        <a:gd name="connsiteX1" fmla="*/ 77 w 161385"/>
                        <a:gd name="connsiteY1" fmla="*/ 88982 h 163775"/>
                        <a:gd name="connsiteX2" fmla="*/ 73637 w 161385"/>
                        <a:gd name="connsiteY2" fmla="*/ 163775 h 163775"/>
                        <a:gd name="connsiteX3" fmla="*/ 73637 w 161385"/>
                        <a:gd name="connsiteY3" fmla="*/ 152055 h 163775"/>
                        <a:gd name="connsiteX4" fmla="*/ 11643 w 161385"/>
                        <a:gd name="connsiteY4" fmla="*/ 88982 h 163775"/>
                        <a:gd name="connsiteX5" fmla="*/ 149819 w 161385"/>
                        <a:gd name="connsiteY5" fmla="*/ 88982 h 163775"/>
                        <a:gd name="connsiteX6" fmla="*/ 87825 w 161385"/>
                        <a:gd name="connsiteY6" fmla="*/ 151978 h 163775"/>
                        <a:gd name="connsiteX7" fmla="*/ 87825 w 161385"/>
                        <a:gd name="connsiteY7" fmla="*/ 163698 h 163775"/>
                        <a:gd name="connsiteX8" fmla="*/ 161385 w 161385"/>
                        <a:gd name="connsiteY8" fmla="*/ 88905 h 163775"/>
                        <a:gd name="connsiteX9" fmla="*/ 149819 w 161385"/>
                        <a:gd name="connsiteY9" fmla="*/ 88905 h 163775"/>
                        <a:gd name="connsiteX10" fmla="*/ 0 w 161385"/>
                        <a:gd name="connsiteY10" fmla="*/ 74717 h 163775"/>
                        <a:gd name="connsiteX11" fmla="*/ 11566 w 161385"/>
                        <a:gd name="connsiteY11" fmla="*/ 74717 h 163775"/>
                        <a:gd name="connsiteX12" fmla="*/ 73560 w 161385"/>
                        <a:gd name="connsiteY12" fmla="*/ 11720 h 163775"/>
                        <a:gd name="connsiteX13" fmla="*/ 73560 w 161385"/>
                        <a:gd name="connsiteY13" fmla="*/ 0 h 163775"/>
                        <a:gd name="connsiteX14" fmla="*/ 0 w 161385"/>
                        <a:gd name="connsiteY14" fmla="*/ 74717 h 163775"/>
                        <a:gd name="connsiteX15" fmla="*/ 145115 w 161385"/>
                        <a:gd name="connsiteY15" fmla="*/ 32077 h 163775"/>
                        <a:gd name="connsiteX16" fmla="*/ 137790 w 161385"/>
                        <a:gd name="connsiteY16" fmla="*/ 31460 h 163775"/>
                        <a:gd name="connsiteX17" fmla="*/ 133318 w 161385"/>
                        <a:gd name="connsiteY17" fmla="*/ 35932 h 163775"/>
                        <a:gd name="connsiteX18" fmla="*/ 149742 w 161385"/>
                        <a:gd name="connsiteY18" fmla="*/ 74717 h 163775"/>
                        <a:gd name="connsiteX19" fmla="*/ 161308 w 161385"/>
                        <a:gd name="connsiteY19" fmla="*/ 74717 h 163775"/>
                        <a:gd name="connsiteX20" fmla="*/ 145115 w 161385"/>
                        <a:gd name="connsiteY20" fmla="*/ 32077 h 163775"/>
                        <a:gd name="connsiteX21" fmla="*/ 87825 w 161385"/>
                        <a:gd name="connsiteY21" fmla="*/ 0 h 163775"/>
                        <a:gd name="connsiteX22" fmla="*/ 87825 w 161385"/>
                        <a:gd name="connsiteY22" fmla="*/ 11797 h 163775"/>
                        <a:gd name="connsiteX23" fmla="*/ 125993 w 161385"/>
                        <a:gd name="connsiteY23" fmla="*/ 28453 h 163775"/>
                        <a:gd name="connsiteX24" fmla="*/ 130388 w 161385"/>
                        <a:gd name="connsiteY24" fmla="*/ 23980 h 163775"/>
                        <a:gd name="connsiteX25" fmla="*/ 129771 w 161385"/>
                        <a:gd name="connsiteY25" fmla="*/ 16501 h 163775"/>
                        <a:gd name="connsiteX26" fmla="*/ 87825 w 161385"/>
                        <a:gd name="connsiteY26" fmla="*/ 0 h 16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385" h="163775">
                          <a:moveTo>
                            <a:pt x="11643" y="88982"/>
                          </a:moveTo>
                          <a:lnTo>
                            <a:pt x="77" y="88982"/>
                          </a:lnTo>
                          <a:cubicBezTo>
                            <a:pt x="3469" y="128692"/>
                            <a:pt x="34544" y="160306"/>
                            <a:pt x="73637" y="163775"/>
                          </a:cubicBezTo>
                          <a:lnTo>
                            <a:pt x="73637" y="152055"/>
                          </a:lnTo>
                          <a:cubicBezTo>
                            <a:pt x="40944" y="148663"/>
                            <a:pt x="14882" y="122215"/>
                            <a:pt x="11643" y="88982"/>
                          </a:cubicBezTo>
                          <a:close/>
                          <a:moveTo>
                            <a:pt x="149819" y="88982"/>
                          </a:moveTo>
                          <a:cubicBezTo>
                            <a:pt x="146504" y="122215"/>
                            <a:pt x="120595" y="148585"/>
                            <a:pt x="87825" y="151978"/>
                          </a:cubicBezTo>
                          <a:lnTo>
                            <a:pt x="87825" y="163698"/>
                          </a:lnTo>
                          <a:cubicBezTo>
                            <a:pt x="126918" y="160229"/>
                            <a:pt x="158070" y="128615"/>
                            <a:pt x="161385" y="88905"/>
                          </a:cubicBezTo>
                          <a:lnTo>
                            <a:pt x="149819" y="88905"/>
                          </a:lnTo>
                          <a:close/>
                          <a:moveTo>
                            <a:pt x="0" y="74717"/>
                          </a:moveTo>
                          <a:lnTo>
                            <a:pt x="11566" y="74717"/>
                          </a:lnTo>
                          <a:cubicBezTo>
                            <a:pt x="14882" y="41484"/>
                            <a:pt x="40867" y="15113"/>
                            <a:pt x="73560" y="11720"/>
                          </a:cubicBezTo>
                          <a:lnTo>
                            <a:pt x="73560" y="0"/>
                          </a:lnTo>
                          <a:cubicBezTo>
                            <a:pt x="34544" y="3393"/>
                            <a:pt x="3393" y="35084"/>
                            <a:pt x="0" y="74717"/>
                          </a:cubicBezTo>
                          <a:close/>
                          <a:moveTo>
                            <a:pt x="145115" y="32077"/>
                          </a:moveTo>
                          <a:lnTo>
                            <a:pt x="137790" y="31460"/>
                          </a:lnTo>
                          <a:lnTo>
                            <a:pt x="133318" y="35932"/>
                          </a:lnTo>
                          <a:cubicBezTo>
                            <a:pt x="142339" y="46573"/>
                            <a:pt x="148277" y="59989"/>
                            <a:pt x="149742" y="74717"/>
                          </a:cubicBezTo>
                          <a:lnTo>
                            <a:pt x="161308" y="74717"/>
                          </a:lnTo>
                          <a:cubicBezTo>
                            <a:pt x="159997" y="58756"/>
                            <a:pt x="154214" y="44105"/>
                            <a:pt x="145115" y="32077"/>
                          </a:cubicBezTo>
                          <a:close/>
                          <a:moveTo>
                            <a:pt x="87825" y="0"/>
                          </a:moveTo>
                          <a:lnTo>
                            <a:pt x="87825" y="11797"/>
                          </a:lnTo>
                          <a:cubicBezTo>
                            <a:pt x="102321" y="13262"/>
                            <a:pt x="115506" y="19277"/>
                            <a:pt x="125993" y="28453"/>
                          </a:cubicBezTo>
                          <a:lnTo>
                            <a:pt x="130388" y="23980"/>
                          </a:lnTo>
                          <a:lnTo>
                            <a:pt x="129771" y="16501"/>
                          </a:lnTo>
                          <a:cubicBezTo>
                            <a:pt x="117897" y="7325"/>
                            <a:pt x="103478" y="1388"/>
                            <a:pt x="87825" y="0"/>
                          </a:cubicBezTo>
                          <a:close/>
                        </a:path>
                      </a:pathLst>
                    </a:custGeom>
                    <a:solidFill>
                      <a:srgbClr val="FFFFFF"/>
                    </a:solidFill>
                    <a:ln w="7706" cap="flat">
                      <a:noFill/>
                      <a:prstDash val="solid"/>
                      <a:miter/>
                    </a:ln>
                  </p:spPr>
                  <p:txBody>
                    <a:bodyPr rtlCol="0" anchor="ctr"/>
                    <a:lstStyle/>
                    <a:p>
                      <a:endParaRPr lang="en-US"/>
                    </a:p>
                  </p:txBody>
                </p:sp>
                <p:sp>
                  <p:nvSpPr>
                    <p:cNvPr id="78" name="Graphic 4">
                      <a:extLst>
                        <a:ext uri="{FF2B5EF4-FFF2-40B4-BE49-F238E27FC236}">
                          <a16:creationId xmlns:a16="http://schemas.microsoft.com/office/drawing/2014/main" xmlns="" id="{603C363D-0181-49DD-ACD7-EB36FF7D9C7E}"/>
                        </a:ext>
                      </a:extLst>
                    </p:cNvPr>
                    <p:cNvSpPr/>
                    <p:nvPr/>
                  </p:nvSpPr>
                  <p:spPr>
                    <a:xfrm>
                      <a:off x="7327600" y="1083709"/>
                      <a:ext cx="105867" cy="107410"/>
                    </a:xfrm>
                    <a:custGeom>
                      <a:avLst/>
                      <a:gdLst>
                        <a:gd name="connsiteX0" fmla="*/ 11643 w 105867"/>
                        <a:gd name="connsiteY0" fmla="*/ 60838 h 107410"/>
                        <a:gd name="connsiteX1" fmla="*/ 0 w 105867"/>
                        <a:gd name="connsiteY1" fmla="*/ 60838 h 107410"/>
                        <a:gd name="connsiteX2" fmla="*/ 45802 w 105867"/>
                        <a:gd name="connsiteY2" fmla="*/ 107333 h 107410"/>
                        <a:gd name="connsiteX3" fmla="*/ 45802 w 105867"/>
                        <a:gd name="connsiteY3" fmla="*/ 95459 h 107410"/>
                        <a:gd name="connsiteX4" fmla="*/ 11643 w 105867"/>
                        <a:gd name="connsiteY4" fmla="*/ 60838 h 107410"/>
                        <a:gd name="connsiteX5" fmla="*/ 94148 w 105867"/>
                        <a:gd name="connsiteY5" fmla="*/ 60838 h 107410"/>
                        <a:gd name="connsiteX6" fmla="*/ 60066 w 105867"/>
                        <a:gd name="connsiteY6" fmla="*/ 95536 h 107410"/>
                        <a:gd name="connsiteX7" fmla="*/ 60066 w 105867"/>
                        <a:gd name="connsiteY7" fmla="*/ 107410 h 107410"/>
                        <a:gd name="connsiteX8" fmla="*/ 105868 w 105867"/>
                        <a:gd name="connsiteY8" fmla="*/ 60915 h 107410"/>
                        <a:gd name="connsiteX9" fmla="*/ 94148 w 105867"/>
                        <a:gd name="connsiteY9" fmla="*/ 60915 h 107410"/>
                        <a:gd name="connsiteX10" fmla="*/ 0 w 105867"/>
                        <a:gd name="connsiteY10" fmla="*/ 46573 h 107410"/>
                        <a:gd name="connsiteX11" fmla="*/ 11643 w 105867"/>
                        <a:gd name="connsiteY11" fmla="*/ 46573 h 107410"/>
                        <a:gd name="connsiteX12" fmla="*/ 45802 w 105867"/>
                        <a:gd name="connsiteY12" fmla="*/ 11875 h 107410"/>
                        <a:gd name="connsiteX13" fmla="*/ 45802 w 105867"/>
                        <a:gd name="connsiteY13" fmla="*/ 0 h 107410"/>
                        <a:gd name="connsiteX14" fmla="*/ 0 w 105867"/>
                        <a:gd name="connsiteY14" fmla="*/ 46573 h 107410"/>
                        <a:gd name="connsiteX15" fmla="*/ 94148 w 105867"/>
                        <a:gd name="connsiteY15" fmla="*/ 19354 h 107410"/>
                        <a:gd name="connsiteX16" fmla="*/ 85897 w 105867"/>
                        <a:gd name="connsiteY16" fmla="*/ 27681 h 107410"/>
                        <a:gd name="connsiteX17" fmla="*/ 94071 w 105867"/>
                        <a:gd name="connsiteY17" fmla="*/ 46573 h 107410"/>
                        <a:gd name="connsiteX18" fmla="*/ 105791 w 105867"/>
                        <a:gd name="connsiteY18" fmla="*/ 46573 h 107410"/>
                        <a:gd name="connsiteX19" fmla="*/ 94148 w 105867"/>
                        <a:gd name="connsiteY19" fmla="*/ 19354 h 107410"/>
                        <a:gd name="connsiteX20" fmla="*/ 60066 w 105867"/>
                        <a:gd name="connsiteY20" fmla="*/ 77 h 107410"/>
                        <a:gd name="connsiteX21" fmla="*/ 60066 w 105867"/>
                        <a:gd name="connsiteY21" fmla="*/ 11952 h 107410"/>
                        <a:gd name="connsiteX22" fmla="*/ 78572 w 105867"/>
                        <a:gd name="connsiteY22" fmla="*/ 20279 h 107410"/>
                        <a:gd name="connsiteX23" fmla="*/ 86823 w 105867"/>
                        <a:gd name="connsiteY23" fmla="*/ 11952 h 107410"/>
                        <a:gd name="connsiteX24" fmla="*/ 60066 w 105867"/>
                        <a:gd name="connsiteY24" fmla="*/ 77 h 10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5867" h="107410">
                          <a:moveTo>
                            <a:pt x="11643" y="60838"/>
                          </a:moveTo>
                          <a:lnTo>
                            <a:pt x="0" y="60838"/>
                          </a:lnTo>
                          <a:cubicBezTo>
                            <a:pt x="3161" y="85049"/>
                            <a:pt x="22053" y="104172"/>
                            <a:pt x="45802" y="107333"/>
                          </a:cubicBezTo>
                          <a:lnTo>
                            <a:pt x="45802" y="95459"/>
                          </a:lnTo>
                          <a:cubicBezTo>
                            <a:pt x="28453" y="92529"/>
                            <a:pt x="14651" y="78572"/>
                            <a:pt x="11643" y="60838"/>
                          </a:cubicBezTo>
                          <a:close/>
                          <a:moveTo>
                            <a:pt x="94148" y="60838"/>
                          </a:moveTo>
                          <a:cubicBezTo>
                            <a:pt x="91218" y="78495"/>
                            <a:pt x="77493" y="92452"/>
                            <a:pt x="60066" y="95536"/>
                          </a:cubicBezTo>
                          <a:lnTo>
                            <a:pt x="60066" y="107410"/>
                          </a:lnTo>
                          <a:cubicBezTo>
                            <a:pt x="83893" y="104172"/>
                            <a:pt x="102707" y="85049"/>
                            <a:pt x="105868" y="60915"/>
                          </a:cubicBezTo>
                          <a:lnTo>
                            <a:pt x="94148" y="60915"/>
                          </a:lnTo>
                          <a:close/>
                          <a:moveTo>
                            <a:pt x="0" y="46573"/>
                          </a:moveTo>
                          <a:lnTo>
                            <a:pt x="11643" y="46573"/>
                          </a:lnTo>
                          <a:cubicBezTo>
                            <a:pt x="14651" y="28915"/>
                            <a:pt x="28375" y="14882"/>
                            <a:pt x="45802" y="11875"/>
                          </a:cubicBezTo>
                          <a:lnTo>
                            <a:pt x="45802" y="0"/>
                          </a:lnTo>
                          <a:cubicBezTo>
                            <a:pt x="22053" y="3238"/>
                            <a:pt x="3161" y="22438"/>
                            <a:pt x="0" y="46573"/>
                          </a:cubicBezTo>
                          <a:close/>
                          <a:moveTo>
                            <a:pt x="94148" y="19354"/>
                          </a:moveTo>
                          <a:lnTo>
                            <a:pt x="85897" y="27681"/>
                          </a:lnTo>
                          <a:cubicBezTo>
                            <a:pt x="90061" y="33079"/>
                            <a:pt x="92914" y="39556"/>
                            <a:pt x="94071" y="46573"/>
                          </a:cubicBezTo>
                          <a:lnTo>
                            <a:pt x="105791" y="46573"/>
                          </a:lnTo>
                          <a:cubicBezTo>
                            <a:pt x="104480" y="36318"/>
                            <a:pt x="100316" y="26987"/>
                            <a:pt x="94148" y="19354"/>
                          </a:cubicBezTo>
                          <a:close/>
                          <a:moveTo>
                            <a:pt x="60066" y="77"/>
                          </a:moveTo>
                          <a:lnTo>
                            <a:pt x="60066" y="11952"/>
                          </a:lnTo>
                          <a:cubicBezTo>
                            <a:pt x="66929" y="13185"/>
                            <a:pt x="73252" y="16038"/>
                            <a:pt x="78572" y="20279"/>
                          </a:cubicBezTo>
                          <a:lnTo>
                            <a:pt x="86823" y="11952"/>
                          </a:lnTo>
                          <a:cubicBezTo>
                            <a:pt x="79343" y="5629"/>
                            <a:pt x="70091" y="1388"/>
                            <a:pt x="60066" y="77"/>
                          </a:cubicBezTo>
                          <a:close/>
                        </a:path>
                      </a:pathLst>
                    </a:custGeom>
                    <a:solidFill>
                      <a:srgbClr val="FFFFFF"/>
                    </a:solidFill>
                    <a:ln w="7706" cap="flat">
                      <a:noFill/>
                      <a:prstDash val="solid"/>
                      <a:miter/>
                    </a:ln>
                  </p:spPr>
                  <p:txBody>
                    <a:bodyPr rtlCol="0" anchor="ctr"/>
                    <a:lstStyle/>
                    <a:p>
                      <a:endParaRPr lang="en-US"/>
                    </a:p>
                  </p:txBody>
                </p:sp>
                <p:sp>
                  <p:nvSpPr>
                    <p:cNvPr id="79" name="Graphic 4">
                      <a:extLst>
                        <a:ext uri="{FF2B5EF4-FFF2-40B4-BE49-F238E27FC236}">
                          <a16:creationId xmlns:a16="http://schemas.microsoft.com/office/drawing/2014/main" xmlns="" id="{0BE74BD2-BF59-408D-9215-3CE0FEF234F5}"/>
                        </a:ext>
                      </a:extLst>
                    </p:cNvPr>
                    <p:cNvSpPr/>
                    <p:nvPr/>
                  </p:nvSpPr>
                  <p:spPr>
                    <a:xfrm>
                      <a:off x="7289509" y="1045078"/>
                      <a:ext cx="181972" cy="184671"/>
                    </a:xfrm>
                    <a:custGeom>
                      <a:avLst/>
                      <a:gdLst>
                        <a:gd name="connsiteX0" fmla="*/ 181973 w 181972"/>
                        <a:gd name="connsiteY0" fmla="*/ 88827 h 184671"/>
                        <a:gd name="connsiteX1" fmla="*/ 181973 w 181972"/>
                        <a:gd name="connsiteY1" fmla="*/ 95767 h 184671"/>
                        <a:gd name="connsiteX2" fmla="*/ 101550 w 181972"/>
                        <a:gd name="connsiteY2" fmla="*/ 95767 h 184671"/>
                        <a:gd name="connsiteX3" fmla="*/ 94456 w 181972"/>
                        <a:gd name="connsiteY3" fmla="*/ 103015 h 184671"/>
                        <a:gd name="connsiteX4" fmla="*/ 94456 w 181972"/>
                        <a:gd name="connsiteY4" fmla="*/ 184672 h 184671"/>
                        <a:gd name="connsiteX5" fmla="*/ 87594 w 181972"/>
                        <a:gd name="connsiteY5" fmla="*/ 184672 h 184671"/>
                        <a:gd name="connsiteX6" fmla="*/ 87594 w 181972"/>
                        <a:gd name="connsiteY6" fmla="*/ 103092 h 184671"/>
                        <a:gd name="connsiteX7" fmla="*/ 80423 w 181972"/>
                        <a:gd name="connsiteY7" fmla="*/ 95844 h 184671"/>
                        <a:gd name="connsiteX8" fmla="*/ 0 w 181972"/>
                        <a:gd name="connsiteY8" fmla="*/ 95844 h 184671"/>
                        <a:gd name="connsiteX9" fmla="*/ 0 w 181972"/>
                        <a:gd name="connsiteY9" fmla="*/ 88905 h 184671"/>
                        <a:gd name="connsiteX10" fmla="*/ 80423 w 181972"/>
                        <a:gd name="connsiteY10" fmla="*/ 88905 h 184671"/>
                        <a:gd name="connsiteX11" fmla="*/ 87594 w 181972"/>
                        <a:gd name="connsiteY11" fmla="*/ 81656 h 184671"/>
                        <a:gd name="connsiteX12" fmla="*/ 87594 w 181972"/>
                        <a:gd name="connsiteY12" fmla="*/ 0 h 184671"/>
                        <a:gd name="connsiteX13" fmla="*/ 94456 w 181972"/>
                        <a:gd name="connsiteY13" fmla="*/ 0 h 184671"/>
                        <a:gd name="connsiteX14" fmla="*/ 94456 w 181972"/>
                        <a:gd name="connsiteY14" fmla="*/ 65233 h 184671"/>
                        <a:gd name="connsiteX15" fmla="*/ 85743 w 181972"/>
                        <a:gd name="connsiteY15" fmla="*/ 97540 h 184671"/>
                        <a:gd name="connsiteX16" fmla="*/ 117666 w 181972"/>
                        <a:gd name="connsiteY16" fmla="*/ 88905 h 184671"/>
                        <a:gd name="connsiteX17" fmla="*/ 181973 w 181972"/>
                        <a:gd name="connsiteY17" fmla="*/ 88905 h 18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72" h="184671">
                          <a:moveTo>
                            <a:pt x="181973" y="88827"/>
                          </a:moveTo>
                          <a:lnTo>
                            <a:pt x="181973" y="95767"/>
                          </a:lnTo>
                          <a:lnTo>
                            <a:pt x="101550" y="95767"/>
                          </a:lnTo>
                          <a:cubicBezTo>
                            <a:pt x="100548" y="99237"/>
                            <a:pt x="97772" y="102013"/>
                            <a:pt x="94456" y="103015"/>
                          </a:cubicBezTo>
                          <a:lnTo>
                            <a:pt x="94456" y="184672"/>
                          </a:lnTo>
                          <a:lnTo>
                            <a:pt x="87594" y="184672"/>
                          </a:lnTo>
                          <a:lnTo>
                            <a:pt x="87594" y="103092"/>
                          </a:lnTo>
                          <a:cubicBezTo>
                            <a:pt x="84124" y="102013"/>
                            <a:pt x="81502" y="99314"/>
                            <a:pt x="80423" y="95844"/>
                          </a:cubicBezTo>
                          <a:lnTo>
                            <a:pt x="0" y="95844"/>
                          </a:lnTo>
                          <a:lnTo>
                            <a:pt x="0" y="88905"/>
                          </a:lnTo>
                          <a:lnTo>
                            <a:pt x="80423" y="88905"/>
                          </a:lnTo>
                          <a:cubicBezTo>
                            <a:pt x="81502" y="85435"/>
                            <a:pt x="84124" y="82736"/>
                            <a:pt x="87594" y="81656"/>
                          </a:cubicBezTo>
                          <a:lnTo>
                            <a:pt x="87594" y="0"/>
                          </a:lnTo>
                          <a:lnTo>
                            <a:pt x="94456" y="0"/>
                          </a:lnTo>
                          <a:lnTo>
                            <a:pt x="94456" y="65233"/>
                          </a:lnTo>
                          <a:lnTo>
                            <a:pt x="85743" y="97540"/>
                          </a:lnTo>
                          <a:lnTo>
                            <a:pt x="117666" y="88905"/>
                          </a:lnTo>
                          <a:lnTo>
                            <a:pt x="181973" y="88905"/>
                          </a:lnTo>
                          <a:close/>
                        </a:path>
                      </a:pathLst>
                    </a:custGeom>
                    <a:solidFill>
                      <a:srgbClr val="FFFFFF"/>
                    </a:solidFill>
                    <a:ln w="7706" cap="flat">
                      <a:noFill/>
                      <a:prstDash val="solid"/>
                      <a:miter/>
                    </a:ln>
                  </p:spPr>
                  <p:txBody>
                    <a:bodyPr rtlCol="0" anchor="ctr"/>
                    <a:lstStyle/>
                    <a:p>
                      <a:endParaRPr lang="en-US"/>
                    </a:p>
                  </p:txBody>
                </p:sp>
                <p:sp>
                  <p:nvSpPr>
                    <p:cNvPr id="80" name="Graphic 4">
                      <a:extLst>
                        <a:ext uri="{FF2B5EF4-FFF2-40B4-BE49-F238E27FC236}">
                          <a16:creationId xmlns:a16="http://schemas.microsoft.com/office/drawing/2014/main" xmlns="" id="{267C93D3-D3CC-4D17-AD7D-B639137F10BB}"/>
                        </a:ext>
                      </a:extLst>
                    </p:cNvPr>
                    <p:cNvSpPr/>
                    <p:nvPr/>
                  </p:nvSpPr>
                  <p:spPr>
                    <a:xfrm>
                      <a:off x="7380496" y="1045078"/>
                      <a:ext cx="90986" cy="92374"/>
                    </a:xfrm>
                    <a:custGeom>
                      <a:avLst/>
                      <a:gdLst>
                        <a:gd name="connsiteX0" fmla="*/ 82582 w 90986"/>
                        <a:gd name="connsiteY0" fmla="*/ 18120 h 92374"/>
                        <a:gd name="connsiteX1" fmla="*/ 76028 w 90986"/>
                        <a:gd name="connsiteY1" fmla="*/ 17503 h 92374"/>
                        <a:gd name="connsiteX2" fmla="*/ 78958 w 90986"/>
                        <a:gd name="connsiteY2" fmla="*/ 14650 h 92374"/>
                        <a:gd name="connsiteX3" fmla="*/ 76567 w 90986"/>
                        <a:gd name="connsiteY3" fmla="*/ 12337 h 92374"/>
                        <a:gd name="connsiteX4" fmla="*/ 73792 w 90986"/>
                        <a:gd name="connsiteY4" fmla="*/ 15190 h 92374"/>
                        <a:gd name="connsiteX5" fmla="*/ 72481 w 90986"/>
                        <a:gd name="connsiteY5" fmla="*/ 0 h 92374"/>
                        <a:gd name="connsiteX6" fmla="*/ 65001 w 90986"/>
                        <a:gd name="connsiteY6" fmla="*/ 7634 h 92374"/>
                        <a:gd name="connsiteX7" fmla="*/ 52202 w 90986"/>
                        <a:gd name="connsiteY7" fmla="*/ 20588 h 92374"/>
                        <a:gd name="connsiteX8" fmla="*/ 53512 w 90986"/>
                        <a:gd name="connsiteY8" fmla="*/ 35778 h 92374"/>
                        <a:gd name="connsiteX9" fmla="*/ 8096 w 90986"/>
                        <a:gd name="connsiteY9" fmla="*/ 81888 h 92374"/>
                        <a:gd name="connsiteX10" fmla="*/ 4935 w 90986"/>
                        <a:gd name="connsiteY10" fmla="*/ 74100 h 92374"/>
                        <a:gd name="connsiteX11" fmla="*/ 0 w 90986"/>
                        <a:gd name="connsiteY11" fmla="*/ 92374 h 92374"/>
                        <a:gd name="connsiteX12" fmla="*/ 18043 w 90986"/>
                        <a:gd name="connsiteY12" fmla="*/ 87439 h 92374"/>
                        <a:gd name="connsiteX13" fmla="*/ 10333 w 90986"/>
                        <a:gd name="connsiteY13" fmla="*/ 84201 h 92374"/>
                        <a:gd name="connsiteX14" fmla="*/ 55749 w 90986"/>
                        <a:gd name="connsiteY14" fmla="*/ 38091 h 92374"/>
                        <a:gd name="connsiteX15" fmla="*/ 70784 w 90986"/>
                        <a:gd name="connsiteY15" fmla="*/ 39402 h 92374"/>
                        <a:gd name="connsiteX16" fmla="*/ 83507 w 90986"/>
                        <a:gd name="connsiteY16" fmla="*/ 26448 h 92374"/>
                        <a:gd name="connsiteX17" fmla="*/ 90293 w 90986"/>
                        <a:gd name="connsiteY17" fmla="*/ 19585 h 92374"/>
                        <a:gd name="connsiteX18" fmla="*/ 90986 w 90986"/>
                        <a:gd name="connsiteY18" fmla="*/ 18891 h 9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986" h="92374">
                          <a:moveTo>
                            <a:pt x="82582" y="18120"/>
                          </a:moveTo>
                          <a:lnTo>
                            <a:pt x="76028" y="17503"/>
                          </a:lnTo>
                          <a:lnTo>
                            <a:pt x="78958" y="14650"/>
                          </a:lnTo>
                          <a:lnTo>
                            <a:pt x="76567" y="12337"/>
                          </a:lnTo>
                          <a:lnTo>
                            <a:pt x="73792" y="15190"/>
                          </a:lnTo>
                          <a:lnTo>
                            <a:pt x="72481" y="0"/>
                          </a:lnTo>
                          <a:lnTo>
                            <a:pt x="65001" y="7634"/>
                          </a:lnTo>
                          <a:lnTo>
                            <a:pt x="52202" y="20588"/>
                          </a:lnTo>
                          <a:lnTo>
                            <a:pt x="53512" y="35778"/>
                          </a:lnTo>
                          <a:lnTo>
                            <a:pt x="8096" y="81888"/>
                          </a:lnTo>
                          <a:lnTo>
                            <a:pt x="4935" y="74100"/>
                          </a:lnTo>
                          <a:lnTo>
                            <a:pt x="0" y="92374"/>
                          </a:lnTo>
                          <a:lnTo>
                            <a:pt x="18043" y="87439"/>
                          </a:lnTo>
                          <a:lnTo>
                            <a:pt x="10333" y="84201"/>
                          </a:lnTo>
                          <a:lnTo>
                            <a:pt x="55749" y="38091"/>
                          </a:lnTo>
                          <a:lnTo>
                            <a:pt x="70784" y="39402"/>
                          </a:lnTo>
                          <a:lnTo>
                            <a:pt x="83507" y="26448"/>
                          </a:lnTo>
                          <a:lnTo>
                            <a:pt x="90293" y="19585"/>
                          </a:lnTo>
                          <a:lnTo>
                            <a:pt x="90986" y="18891"/>
                          </a:lnTo>
                          <a:close/>
                        </a:path>
                      </a:pathLst>
                    </a:custGeom>
                    <a:solidFill>
                      <a:srgbClr val="FFFFFF"/>
                    </a:solidFill>
                    <a:ln w="7706" cap="flat">
                      <a:noFill/>
                      <a:prstDash val="solid"/>
                      <a:miter/>
                    </a:ln>
                  </p:spPr>
                  <p:txBody>
                    <a:bodyPr rtlCol="0" anchor="ctr"/>
                    <a:lstStyle/>
                    <a:p>
                      <a:endParaRPr lang="en-US"/>
                    </a:p>
                  </p:txBody>
                </p:sp>
              </p:grpSp>
            </p:grpSp>
            <p:grpSp>
              <p:nvGrpSpPr>
                <p:cNvPr id="15" name="Graphic 4">
                  <a:extLst>
                    <a:ext uri="{FF2B5EF4-FFF2-40B4-BE49-F238E27FC236}">
                      <a16:creationId xmlns:a16="http://schemas.microsoft.com/office/drawing/2014/main" xmlns="" id="{3C362217-AA28-4107-A4F6-0D0DA3D38C4E}"/>
                    </a:ext>
                  </a:extLst>
                </p:cNvPr>
                <p:cNvGrpSpPr/>
                <p:nvPr/>
              </p:nvGrpSpPr>
              <p:grpSpPr>
                <a:xfrm>
                  <a:off x="4925867" y="4880387"/>
                  <a:ext cx="1781097" cy="1478794"/>
                  <a:chOff x="4925867" y="4880387"/>
                  <a:chExt cx="1781097" cy="1478794"/>
                </a:xfrm>
              </p:grpSpPr>
              <p:sp>
                <p:nvSpPr>
                  <p:cNvPr id="60" name="Graphic 4">
                    <a:extLst>
                      <a:ext uri="{FF2B5EF4-FFF2-40B4-BE49-F238E27FC236}">
                        <a16:creationId xmlns:a16="http://schemas.microsoft.com/office/drawing/2014/main" xmlns="" id="{F9BB840D-6DE9-47CE-88F3-EE0CC2122163}"/>
                      </a:ext>
                    </a:extLst>
                  </p:cNvPr>
                  <p:cNvSpPr/>
                  <p:nvPr/>
                </p:nvSpPr>
                <p:spPr>
                  <a:xfrm>
                    <a:off x="4925867" y="4880387"/>
                    <a:ext cx="1781097" cy="1478794"/>
                  </a:xfrm>
                  <a:custGeom>
                    <a:avLst/>
                    <a:gdLst>
                      <a:gd name="connsiteX0" fmla="*/ 0 w 1781097"/>
                      <a:gd name="connsiteY0" fmla="*/ 1340354 h 1478794"/>
                      <a:gd name="connsiteX1" fmla="*/ 487934 w 1781097"/>
                      <a:gd name="connsiteY1" fmla="*/ 0 h 1478794"/>
                      <a:gd name="connsiteX2" fmla="*/ 1293164 w 1781097"/>
                      <a:gd name="connsiteY2" fmla="*/ 309 h 1478794"/>
                      <a:gd name="connsiteX3" fmla="*/ 1781098 w 1781097"/>
                      <a:gd name="connsiteY3" fmla="*/ 1340971 h 1478794"/>
                      <a:gd name="connsiteX4" fmla="*/ 0 w 1781097"/>
                      <a:gd name="connsiteY4" fmla="*/ 1340354 h 1478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097" h="1478794">
                        <a:moveTo>
                          <a:pt x="0" y="1340354"/>
                        </a:moveTo>
                        <a:lnTo>
                          <a:pt x="487934" y="0"/>
                        </a:lnTo>
                        <a:cubicBezTo>
                          <a:pt x="749327" y="72327"/>
                          <a:pt x="1028224" y="73638"/>
                          <a:pt x="1293164" y="309"/>
                        </a:cubicBezTo>
                        <a:lnTo>
                          <a:pt x="1781098" y="1340971"/>
                        </a:lnTo>
                        <a:cubicBezTo>
                          <a:pt x="1197937" y="1526799"/>
                          <a:pt x="574063" y="1522866"/>
                          <a:pt x="0" y="1340354"/>
                        </a:cubicBezTo>
                        <a:close/>
                      </a:path>
                    </a:pathLst>
                  </a:custGeom>
                  <a:solidFill>
                    <a:srgbClr val="2B7377"/>
                  </a:solidFill>
                  <a:ln w="7706" cap="flat">
                    <a:noFill/>
                    <a:prstDash val="solid"/>
                    <a:miter/>
                  </a:ln>
                </p:spPr>
                <p:txBody>
                  <a:bodyPr rtlCol="0" anchor="ctr"/>
                  <a:lstStyle/>
                  <a:p>
                    <a:endParaRPr lang="en-US"/>
                  </a:p>
                </p:txBody>
              </p:sp>
              <p:grpSp>
                <p:nvGrpSpPr>
                  <p:cNvPr id="61" name="Graphic 4">
                    <a:extLst>
                      <a:ext uri="{FF2B5EF4-FFF2-40B4-BE49-F238E27FC236}">
                        <a16:creationId xmlns:a16="http://schemas.microsoft.com/office/drawing/2014/main" xmlns="" id="{048D6955-AE01-44ED-87C0-05816C3784CD}"/>
                      </a:ext>
                    </a:extLst>
                  </p:cNvPr>
                  <p:cNvGrpSpPr/>
                  <p:nvPr/>
                </p:nvGrpSpPr>
                <p:grpSpPr>
                  <a:xfrm>
                    <a:off x="5551129" y="5443963"/>
                    <a:ext cx="586168" cy="115198"/>
                    <a:chOff x="5551129" y="5443963"/>
                    <a:chExt cx="586168" cy="115198"/>
                  </a:xfrm>
                  <a:solidFill>
                    <a:srgbClr val="FFFFFF"/>
                  </a:solidFill>
                </p:grpSpPr>
                <p:sp>
                  <p:nvSpPr>
                    <p:cNvPr id="63" name="Graphic 4">
                      <a:extLst>
                        <a:ext uri="{FF2B5EF4-FFF2-40B4-BE49-F238E27FC236}">
                          <a16:creationId xmlns:a16="http://schemas.microsoft.com/office/drawing/2014/main" xmlns="" id="{A436B2BB-9EB4-4255-A644-0BECC22537AF}"/>
                        </a:ext>
                      </a:extLst>
                    </p:cNvPr>
                    <p:cNvSpPr/>
                    <p:nvPr/>
                  </p:nvSpPr>
                  <p:spPr>
                    <a:xfrm>
                      <a:off x="5551129" y="5445814"/>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64" name="Graphic 4">
                      <a:extLst>
                        <a:ext uri="{FF2B5EF4-FFF2-40B4-BE49-F238E27FC236}">
                          <a16:creationId xmlns:a16="http://schemas.microsoft.com/office/drawing/2014/main" xmlns="" id="{DD8E3D28-5885-4143-9376-07D356738960}"/>
                        </a:ext>
                      </a:extLst>
                    </p:cNvPr>
                    <p:cNvSpPr/>
                    <p:nvPr/>
                  </p:nvSpPr>
                  <p:spPr>
                    <a:xfrm>
                      <a:off x="5594772" y="5445814"/>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3" y="87671"/>
                            <a:pt x="75488" y="80192"/>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65" name="Graphic 4">
                      <a:extLst>
                        <a:ext uri="{FF2B5EF4-FFF2-40B4-BE49-F238E27FC236}">
                          <a16:creationId xmlns:a16="http://schemas.microsoft.com/office/drawing/2014/main" xmlns="" id="{CECBB026-20D5-48DC-94AE-F49E782CE0D7}"/>
                        </a:ext>
                      </a:extLst>
                    </p:cNvPr>
                    <p:cNvSpPr/>
                    <p:nvPr/>
                  </p:nvSpPr>
                  <p:spPr>
                    <a:xfrm>
                      <a:off x="5707040" y="5444272"/>
                      <a:ext cx="84586" cy="114889"/>
                    </a:xfrm>
                    <a:custGeom>
                      <a:avLst/>
                      <a:gdLst>
                        <a:gd name="connsiteX0" fmla="*/ 53667 w 84586"/>
                        <a:gd name="connsiteY0" fmla="*/ 11566 h 114889"/>
                        <a:gd name="connsiteX1" fmla="*/ 24597 w 84586"/>
                        <a:gd name="connsiteY1" fmla="*/ 23826 h 114889"/>
                        <a:gd name="connsiteX2" fmla="*/ 13957 w 84586"/>
                        <a:gd name="connsiteY2" fmla="*/ 57445 h 114889"/>
                        <a:gd name="connsiteX3" fmla="*/ 24212 w 84586"/>
                        <a:gd name="connsiteY3" fmla="*/ 91372 h 114889"/>
                        <a:gd name="connsiteX4" fmla="*/ 53512 w 84586"/>
                        <a:gd name="connsiteY4" fmla="*/ 103324 h 114889"/>
                        <a:gd name="connsiteX5" fmla="*/ 80192 w 84586"/>
                        <a:gd name="connsiteY5" fmla="*/ 99083 h 114889"/>
                        <a:gd name="connsiteX6" fmla="*/ 80192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1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7" y="11566"/>
                            <a:pt x="31691" y="15653"/>
                            <a:pt x="24597" y="23826"/>
                          </a:cubicBezTo>
                          <a:cubicBezTo>
                            <a:pt x="17503" y="32000"/>
                            <a:pt x="13957" y="43180"/>
                            <a:pt x="13957" y="57445"/>
                          </a:cubicBezTo>
                          <a:cubicBezTo>
                            <a:pt x="13957" y="72095"/>
                            <a:pt x="17349" y="83353"/>
                            <a:pt x="24212" y="91372"/>
                          </a:cubicBezTo>
                          <a:cubicBezTo>
                            <a:pt x="31074" y="99391"/>
                            <a:pt x="40867" y="103324"/>
                            <a:pt x="53512" y="103324"/>
                          </a:cubicBezTo>
                          <a:cubicBezTo>
                            <a:pt x="61300" y="103324"/>
                            <a:pt x="70245" y="101936"/>
                            <a:pt x="80192" y="99083"/>
                          </a:cubicBezTo>
                          <a:lnTo>
                            <a:pt x="80192"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7" y="6400"/>
                          </a:cubicBezTo>
                          <a:lnTo>
                            <a:pt x="79112" y="17581"/>
                          </a:lnTo>
                          <a:cubicBezTo>
                            <a:pt x="70553" y="13571"/>
                            <a:pt x="62149" y="11566"/>
                            <a:pt x="53667" y="11566"/>
                          </a:cubicBezTo>
                          <a:close/>
                        </a:path>
                      </a:pathLst>
                    </a:custGeom>
                    <a:solidFill>
                      <a:srgbClr val="FFFFFF"/>
                    </a:solidFill>
                    <a:ln w="7706" cap="flat">
                      <a:noFill/>
                      <a:prstDash val="solid"/>
                      <a:miter/>
                    </a:ln>
                  </p:spPr>
                  <p:txBody>
                    <a:bodyPr rtlCol="0" anchor="ctr"/>
                    <a:lstStyle/>
                    <a:p>
                      <a:endParaRPr lang="en-US"/>
                    </a:p>
                  </p:txBody>
                </p:sp>
                <p:sp>
                  <p:nvSpPr>
                    <p:cNvPr id="66" name="Graphic 4">
                      <a:extLst>
                        <a:ext uri="{FF2B5EF4-FFF2-40B4-BE49-F238E27FC236}">
                          <a16:creationId xmlns:a16="http://schemas.microsoft.com/office/drawing/2014/main" xmlns="" id="{2D496ECC-EBFB-48ED-B9AE-AB2F34F5700B}"/>
                        </a:ext>
                      </a:extLst>
                    </p:cNvPr>
                    <p:cNvSpPr/>
                    <p:nvPr/>
                  </p:nvSpPr>
                  <p:spPr>
                    <a:xfrm>
                      <a:off x="5805891" y="5443963"/>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725 w 102783"/>
                        <a:gd name="connsiteY9" fmla="*/ 57599 h 115120"/>
                        <a:gd name="connsiteX10" fmla="*/ 23363 w 102783"/>
                        <a:gd name="connsiteY10" fmla="*/ 92066 h 115120"/>
                        <a:gd name="connsiteX11" fmla="*/ 51431 w 102783"/>
                        <a:gd name="connsiteY11" fmla="*/ 103786 h 115120"/>
                        <a:gd name="connsiteX12" fmla="*/ 79497 w 102783"/>
                        <a:gd name="connsiteY12" fmla="*/ 92066 h 115120"/>
                        <a:gd name="connsiteX13" fmla="*/ 88982 w 102783"/>
                        <a:gd name="connsiteY13" fmla="*/ 57599 h 115120"/>
                        <a:gd name="connsiteX14" fmla="*/ 79575 w 102783"/>
                        <a:gd name="connsiteY14" fmla="*/ 23363 h 115120"/>
                        <a:gd name="connsiteX15" fmla="*/ 51662 w 102783"/>
                        <a:gd name="connsiteY15" fmla="*/ 11720 h 115120"/>
                        <a:gd name="connsiteX16" fmla="*/ 23363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5" y="89598"/>
                            <a:pt x="89213" y="99777"/>
                          </a:cubicBezTo>
                          <a:cubicBezTo>
                            <a:pt x="80191" y="109955"/>
                            <a:pt x="67623" y="115121"/>
                            <a:pt x="51508" y="115121"/>
                          </a:cubicBezTo>
                          <a:cubicBezTo>
                            <a:pt x="35084"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235" y="25600"/>
                            <a:pt x="102784" y="39710"/>
                            <a:pt x="102784" y="57599"/>
                          </a:cubicBezTo>
                          <a:close/>
                          <a:moveTo>
                            <a:pt x="13725" y="57599"/>
                          </a:moveTo>
                          <a:cubicBezTo>
                            <a:pt x="13725" y="72712"/>
                            <a:pt x="16964" y="84201"/>
                            <a:pt x="23363" y="92066"/>
                          </a:cubicBezTo>
                          <a:cubicBezTo>
                            <a:pt x="29840" y="99854"/>
                            <a:pt x="39171" y="103786"/>
                            <a:pt x="51431" y="103786"/>
                          </a:cubicBezTo>
                          <a:cubicBezTo>
                            <a:pt x="63845" y="103786"/>
                            <a:pt x="73175" y="99854"/>
                            <a:pt x="79497" y="92066"/>
                          </a:cubicBezTo>
                          <a:cubicBezTo>
                            <a:pt x="85820" y="84278"/>
                            <a:pt x="88982" y="72789"/>
                            <a:pt x="88982" y="57599"/>
                          </a:cubicBezTo>
                          <a:cubicBezTo>
                            <a:pt x="88982" y="42563"/>
                            <a:pt x="85820" y="31151"/>
                            <a:pt x="79575" y="23363"/>
                          </a:cubicBezTo>
                          <a:cubicBezTo>
                            <a:pt x="73252" y="15576"/>
                            <a:pt x="63922" y="11720"/>
                            <a:pt x="51662" y="11720"/>
                          </a:cubicBezTo>
                          <a:cubicBezTo>
                            <a:pt x="39248" y="11720"/>
                            <a:pt x="29840" y="15653"/>
                            <a:pt x="23363" y="23440"/>
                          </a:cubicBezTo>
                          <a:cubicBezTo>
                            <a:pt x="16886" y="31305"/>
                            <a:pt x="13725" y="42717"/>
                            <a:pt x="13725" y="57599"/>
                          </a:cubicBezTo>
                          <a:close/>
                        </a:path>
                      </a:pathLst>
                    </a:custGeom>
                    <a:solidFill>
                      <a:srgbClr val="FFFFFF"/>
                    </a:solidFill>
                    <a:ln w="7706" cap="flat">
                      <a:noFill/>
                      <a:prstDash val="solid"/>
                      <a:miter/>
                    </a:ln>
                  </p:spPr>
                  <p:txBody>
                    <a:bodyPr rtlCol="0" anchor="ctr"/>
                    <a:lstStyle/>
                    <a:p>
                      <a:endParaRPr lang="en-US"/>
                    </a:p>
                  </p:txBody>
                </p:sp>
                <p:sp>
                  <p:nvSpPr>
                    <p:cNvPr id="67" name="Graphic 4">
                      <a:extLst>
                        <a:ext uri="{FF2B5EF4-FFF2-40B4-BE49-F238E27FC236}">
                          <a16:creationId xmlns:a16="http://schemas.microsoft.com/office/drawing/2014/main" xmlns="" id="{D1ADA817-1B49-4605-896A-46F7104C3719}"/>
                        </a:ext>
                      </a:extLst>
                    </p:cNvPr>
                    <p:cNvSpPr/>
                    <p:nvPr/>
                  </p:nvSpPr>
                  <p:spPr>
                    <a:xfrm>
                      <a:off x="5933581" y="5445814"/>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3 h 111805"/>
                        <a:gd name="connsiteX4" fmla="*/ 12029 w 110725"/>
                        <a:gd name="connsiteY4" fmla="*/ 111805 h 111805"/>
                        <a:gd name="connsiteX5" fmla="*/ 0 w 110725"/>
                        <a:gd name="connsiteY5" fmla="*/ 111805 h 111805"/>
                        <a:gd name="connsiteX6" fmla="*/ 0 w 110725"/>
                        <a:gd name="connsiteY6" fmla="*/ 0 h 111805"/>
                        <a:gd name="connsiteX7" fmla="*/ 19585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3"/>
                          </a:cubicBezTo>
                          <a:lnTo>
                            <a:pt x="12029" y="111805"/>
                          </a:lnTo>
                          <a:lnTo>
                            <a:pt x="0" y="111805"/>
                          </a:lnTo>
                          <a:lnTo>
                            <a:pt x="0" y="0"/>
                          </a:lnTo>
                          <a:lnTo>
                            <a:pt x="19585" y="0"/>
                          </a:lnTo>
                          <a:lnTo>
                            <a:pt x="54977" y="92220"/>
                          </a:lnTo>
                          <a:lnTo>
                            <a:pt x="55594" y="92220"/>
                          </a:lnTo>
                          <a:lnTo>
                            <a:pt x="91295" y="0"/>
                          </a:lnTo>
                          <a:lnTo>
                            <a:pt x="110726" y="0"/>
                          </a:lnTo>
                          <a:lnTo>
                            <a:pt x="110726" y="111805"/>
                          </a:lnTo>
                          <a:lnTo>
                            <a:pt x="97695" y="111805"/>
                          </a:lnTo>
                          <a:lnTo>
                            <a:pt x="97695" y="39787"/>
                          </a:lnTo>
                          <a:cubicBezTo>
                            <a:pt x="97695" y="31537"/>
                            <a:pt x="98080" y="22515"/>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68" name="Graphic 4">
                      <a:extLst>
                        <a:ext uri="{FF2B5EF4-FFF2-40B4-BE49-F238E27FC236}">
                          <a16:creationId xmlns:a16="http://schemas.microsoft.com/office/drawing/2014/main" xmlns="" id="{C30D02EF-B8CB-42ED-9597-B82D212B1AF8}"/>
                        </a:ext>
                      </a:extLst>
                    </p:cNvPr>
                    <p:cNvSpPr/>
                    <p:nvPr/>
                  </p:nvSpPr>
                  <p:spPr>
                    <a:xfrm>
                      <a:off x="6074995" y="544581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grpSp>
              <p:sp>
                <p:nvSpPr>
                  <p:cNvPr id="62" name="Graphic 4">
                    <a:extLst>
                      <a:ext uri="{FF2B5EF4-FFF2-40B4-BE49-F238E27FC236}">
                        <a16:creationId xmlns:a16="http://schemas.microsoft.com/office/drawing/2014/main" xmlns="" id="{608604DF-5B72-490B-9C3F-4EEB24409505}"/>
                      </a:ext>
                    </a:extLst>
                  </p:cNvPr>
                  <p:cNvSpPr/>
                  <p:nvPr/>
                </p:nvSpPr>
                <p:spPr>
                  <a:xfrm>
                    <a:off x="5105064" y="6002219"/>
                    <a:ext cx="104402" cy="190146"/>
                  </a:xfrm>
                  <a:custGeom>
                    <a:avLst/>
                    <a:gdLst>
                      <a:gd name="connsiteX0" fmla="*/ 54900 w 104402"/>
                      <a:gd name="connsiteY0" fmla="*/ 176730 h 190146"/>
                      <a:gd name="connsiteX1" fmla="*/ 54900 w 104402"/>
                      <a:gd name="connsiteY1" fmla="*/ 166243 h 190146"/>
                      <a:gd name="connsiteX2" fmla="*/ 72095 w 104402"/>
                      <a:gd name="connsiteY2" fmla="*/ 149048 h 190146"/>
                      <a:gd name="connsiteX3" fmla="*/ 87285 w 104402"/>
                      <a:gd name="connsiteY3" fmla="*/ 142417 h 190146"/>
                      <a:gd name="connsiteX4" fmla="*/ 93916 w 104402"/>
                      <a:gd name="connsiteY4" fmla="*/ 123449 h 190146"/>
                      <a:gd name="connsiteX5" fmla="*/ 74948 w 104402"/>
                      <a:gd name="connsiteY5" fmla="*/ 130080 h 190146"/>
                      <a:gd name="connsiteX6" fmla="*/ 68317 w 104402"/>
                      <a:gd name="connsiteY6" fmla="*/ 145270 h 190146"/>
                      <a:gd name="connsiteX7" fmla="*/ 54900 w 104402"/>
                      <a:gd name="connsiteY7" fmla="*/ 158687 h 190146"/>
                      <a:gd name="connsiteX8" fmla="*/ 54900 w 104402"/>
                      <a:gd name="connsiteY8" fmla="*/ 104481 h 190146"/>
                      <a:gd name="connsiteX9" fmla="*/ 54823 w 104402"/>
                      <a:gd name="connsiteY9" fmla="*/ 104326 h 190146"/>
                      <a:gd name="connsiteX10" fmla="*/ 104403 w 104402"/>
                      <a:gd name="connsiteY10" fmla="*/ 52202 h 190146"/>
                      <a:gd name="connsiteX11" fmla="*/ 52201 w 104402"/>
                      <a:gd name="connsiteY11" fmla="*/ 0 h 190146"/>
                      <a:gd name="connsiteX12" fmla="*/ 0 w 104402"/>
                      <a:gd name="connsiteY12" fmla="*/ 52202 h 190146"/>
                      <a:gd name="connsiteX13" fmla="*/ 49657 w 104402"/>
                      <a:gd name="connsiteY13" fmla="*/ 104326 h 190146"/>
                      <a:gd name="connsiteX14" fmla="*/ 49580 w 104402"/>
                      <a:gd name="connsiteY14" fmla="*/ 104403 h 190146"/>
                      <a:gd name="connsiteX15" fmla="*/ 49580 w 104402"/>
                      <a:gd name="connsiteY15" fmla="*/ 142263 h 190146"/>
                      <a:gd name="connsiteX16" fmla="*/ 35392 w 104402"/>
                      <a:gd name="connsiteY16" fmla="*/ 128075 h 190146"/>
                      <a:gd name="connsiteX17" fmla="*/ 28761 w 104402"/>
                      <a:gd name="connsiteY17" fmla="*/ 112885 h 190146"/>
                      <a:gd name="connsiteX18" fmla="*/ 9793 w 104402"/>
                      <a:gd name="connsiteY18" fmla="*/ 106254 h 190146"/>
                      <a:gd name="connsiteX19" fmla="*/ 16424 w 104402"/>
                      <a:gd name="connsiteY19" fmla="*/ 125222 h 190146"/>
                      <a:gd name="connsiteX20" fmla="*/ 31614 w 104402"/>
                      <a:gd name="connsiteY20" fmla="*/ 131853 h 190146"/>
                      <a:gd name="connsiteX21" fmla="*/ 49580 w 104402"/>
                      <a:gd name="connsiteY21" fmla="*/ 149820 h 190146"/>
                      <a:gd name="connsiteX22" fmla="*/ 49580 w 104402"/>
                      <a:gd name="connsiteY22" fmla="*/ 149820 h 190146"/>
                      <a:gd name="connsiteX23" fmla="*/ 49580 w 104402"/>
                      <a:gd name="connsiteY23" fmla="*/ 176730 h 190146"/>
                      <a:gd name="connsiteX24" fmla="*/ 49657 w 104402"/>
                      <a:gd name="connsiteY24" fmla="*/ 176884 h 190146"/>
                      <a:gd name="connsiteX25" fmla="*/ 9638 w 104402"/>
                      <a:gd name="connsiteY25" fmla="*/ 190146 h 190146"/>
                      <a:gd name="connsiteX26" fmla="*/ 94919 w 104402"/>
                      <a:gd name="connsiteY26" fmla="*/ 190146 h 190146"/>
                      <a:gd name="connsiteX27" fmla="*/ 54900 w 104402"/>
                      <a:gd name="connsiteY27" fmla="*/ 176884 h 190146"/>
                      <a:gd name="connsiteX28" fmla="*/ 54900 w 104402"/>
                      <a:gd name="connsiteY28" fmla="*/ 176730 h 190146"/>
                      <a:gd name="connsiteX29" fmla="*/ 39633 w 104402"/>
                      <a:gd name="connsiteY29" fmla="*/ 75796 h 190146"/>
                      <a:gd name="connsiteX30" fmla="*/ 32154 w 104402"/>
                      <a:gd name="connsiteY30" fmla="*/ 57214 h 190146"/>
                      <a:gd name="connsiteX31" fmla="*/ 26602 w 104402"/>
                      <a:gd name="connsiteY31" fmla="*/ 57214 h 190146"/>
                      <a:gd name="connsiteX32" fmla="*/ 25831 w 104402"/>
                      <a:gd name="connsiteY32" fmla="*/ 56057 h 190146"/>
                      <a:gd name="connsiteX33" fmla="*/ 26679 w 104402"/>
                      <a:gd name="connsiteY33" fmla="*/ 53281 h 190146"/>
                      <a:gd name="connsiteX34" fmla="*/ 28067 w 104402"/>
                      <a:gd name="connsiteY34" fmla="*/ 51585 h 190146"/>
                      <a:gd name="connsiteX35" fmla="*/ 31845 w 104402"/>
                      <a:gd name="connsiteY35" fmla="*/ 51585 h 190146"/>
                      <a:gd name="connsiteX36" fmla="*/ 31845 w 104402"/>
                      <a:gd name="connsiteY36" fmla="*/ 49966 h 190146"/>
                      <a:gd name="connsiteX37" fmla="*/ 31999 w 104402"/>
                      <a:gd name="connsiteY37" fmla="*/ 44414 h 190146"/>
                      <a:gd name="connsiteX38" fmla="*/ 26602 w 104402"/>
                      <a:gd name="connsiteY38" fmla="*/ 44414 h 190146"/>
                      <a:gd name="connsiteX39" fmla="*/ 25831 w 104402"/>
                      <a:gd name="connsiteY39" fmla="*/ 43335 h 190146"/>
                      <a:gd name="connsiteX40" fmla="*/ 26679 w 104402"/>
                      <a:gd name="connsiteY40" fmla="*/ 40558 h 190146"/>
                      <a:gd name="connsiteX41" fmla="*/ 28067 w 104402"/>
                      <a:gd name="connsiteY41" fmla="*/ 38862 h 190146"/>
                      <a:gd name="connsiteX42" fmla="*/ 32462 w 104402"/>
                      <a:gd name="connsiteY42" fmla="*/ 38862 h 190146"/>
                      <a:gd name="connsiteX43" fmla="*/ 54052 w 104402"/>
                      <a:gd name="connsiteY43" fmla="*/ 15961 h 190146"/>
                      <a:gd name="connsiteX44" fmla="*/ 68240 w 104402"/>
                      <a:gd name="connsiteY44" fmla="*/ 20203 h 190146"/>
                      <a:gd name="connsiteX45" fmla="*/ 74177 w 104402"/>
                      <a:gd name="connsiteY45" fmla="*/ 30766 h 190146"/>
                      <a:gd name="connsiteX46" fmla="*/ 72789 w 104402"/>
                      <a:gd name="connsiteY46" fmla="*/ 34390 h 190146"/>
                      <a:gd name="connsiteX47" fmla="*/ 69396 w 104402"/>
                      <a:gd name="connsiteY47" fmla="*/ 35855 h 190146"/>
                      <a:gd name="connsiteX48" fmla="*/ 66158 w 104402"/>
                      <a:gd name="connsiteY48" fmla="*/ 34698 h 190146"/>
                      <a:gd name="connsiteX49" fmla="*/ 64153 w 104402"/>
                      <a:gd name="connsiteY49" fmla="*/ 31152 h 190146"/>
                      <a:gd name="connsiteX50" fmla="*/ 61146 w 104402"/>
                      <a:gd name="connsiteY50" fmla="*/ 26371 h 190146"/>
                      <a:gd name="connsiteX51" fmla="*/ 55209 w 104402"/>
                      <a:gd name="connsiteY51" fmla="*/ 24752 h 190146"/>
                      <a:gd name="connsiteX52" fmla="*/ 47806 w 104402"/>
                      <a:gd name="connsiteY52" fmla="*/ 28144 h 190146"/>
                      <a:gd name="connsiteX53" fmla="*/ 44414 w 104402"/>
                      <a:gd name="connsiteY53" fmla="*/ 38708 h 190146"/>
                      <a:gd name="connsiteX54" fmla="*/ 58524 w 104402"/>
                      <a:gd name="connsiteY54" fmla="*/ 38708 h 190146"/>
                      <a:gd name="connsiteX55" fmla="*/ 59372 w 104402"/>
                      <a:gd name="connsiteY55" fmla="*/ 39865 h 190146"/>
                      <a:gd name="connsiteX56" fmla="*/ 58524 w 104402"/>
                      <a:gd name="connsiteY56" fmla="*/ 42718 h 190146"/>
                      <a:gd name="connsiteX57" fmla="*/ 57059 w 104402"/>
                      <a:gd name="connsiteY57" fmla="*/ 44337 h 190146"/>
                      <a:gd name="connsiteX58" fmla="*/ 43951 w 104402"/>
                      <a:gd name="connsiteY58" fmla="*/ 44337 h 190146"/>
                      <a:gd name="connsiteX59" fmla="*/ 43874 w 104402"/>
                      <a:gd name="connsiteY59" fmla="*/ 48655 h 190146"/>
                      <a:gd name="connsiteX60" fmla="*/ 43951 w 104402"/>
                      <a:gd name="connsiteY60" fmla="*/ 51508 h 190146"/>
                      <a:gd name="connsiteX61" fmla="*/ 58447 w 104402"/>
                      <a:gd name="connsiteY61" fmla="*/ 51508 h 190146"/>
                      <a:gd name="connsiteX62" fmla="*/ 59295 w 104402"/>
                      <a:gd name="connsiteY62" fmla="*/ 52587 h 190146"/>
                      <a:gd name="connsiteX63" fmla="*/ 58447 w 104402"/>
                      <a:gd name="connsiteY63" fmla="*/ 55440 h 190146"/>
                      <a:gd name="connsiteX64" fmla="*/ 56982 w 104402"/>
                      <a:gd name="connsiteY64" fmla="*/ 57059 h 190146"/>
                      <a:gd name="connsiteX65" fmla="*/ 44105 w 104402"/>
                      <a:gd name="connsiteY65" fmla="*/ 57059 h 190146"/>
                      <a:gd name="connsiteX66" fmla="*/ 54206 w 104402"/>
                      <a:gd name="connsiteY66" fmla="*/ 72789 h 190146"/>
                      <a:gd name="connsiteX67" fmla="*/ 60066 w 104402"/>
                      <a:gd name="connsiteY67" fmla="*/ 71247 h 190146"/>
                      <a:gd name="connsiteX68" fmla="*/ 65155 w 104402"/>
                      <a:gd name="connsiteY68" fmla="*/ 64076 h 190146"/>
                      <a:gd name="connsiteX69" fmla="*/ 67854 w 104402"/>
                      <a:gd name="connsiteY69" fmla="*/ 59527 h 190146"/>
                      <a:gd name="connsiteX70" fmla="*/ 70322 w 104402"/>
                      <a:gd name="connsiteY70" fmla="*/ 58602 h 190146"/>
                      <a:gd name="connsiteX71" fmla="*/ 74408 w 104402"/>
                      <a:gd name="connsiteY71" fmla="*/ 60144 h 190146"/>
                      <a:gd name="connsiteX72" fmla="*/ 75873 w 104402"/>
                      <a:gd name="connsiteY72" fmla="*/ 64385 h 190146"/>
                      <a:gd name="connsiteX73" fmla="*/ 69551 w 104402"/>
                      <a:gd name="connsiteY73" fmla="*/ 76259 h 190146"/>
                      <a:gd name="connsiteX74" fmla="*/ 54206 w 104402"/>
                      <a:gd name="connsiteY74" fmla="*/ 81734 h 190146"/>
                      <a:gd name="connsiteX75" fmla="*/ 39633 w 104402"/>
                      <a:gd name="connsiteY75" fmla="*/ 75796 h 19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4402" h="190146">
                        <a:moveTo>
                          <a:pt x="54900" y="176730"/>
                        </a:moveTo>
                        <a:lnTo>
                          <a:pt x="54900" y="166243"/>
                        </a:lnTo>
                        <a:lnTo>
                          <a:pt x="72095" y="149048"/>
                        </a:lnTo>
                        <a:cubicBezTo>
                          <a:pt x="77647" y="148740"/>
                          <a:pt x="83121" y="146658"/>
                          <a:pt x="87285" y="142417"/>
                        </a:cubicBezTo>
                        <a:cubicBezTo>
                          <a:pt x="92451" y="137251"/>
                          <a:pt x="94688" y="130234"/>
                          <a:pt x="93916" y="123449"/>
                        </a:cubicBezTo>
                        <a:cubicBezTo>
                          <a:pt x="87131" y="122678"/>
                          <a:pt x="80114" y="124914"/>
                          <a:pt x="74948" y="130080"/>
                        </a:cubicBezTo>
                        <a:cubicBezTo>
                          <a:pt x="70707" y="134321"/>
                          <a:pt x="68548" y="139795"/>
                          <a:pt x="68317" y="145270"/>
                        </a:cubicBezTo>
                        <a:lnTo>
                          <a:pt x="54900" y="158687"/>
                        </a:lnTo>
                        <a:lnTo>
                          <a:pt x="54900" y="104481"/>
                        </a:lnTo>
                        <a:lnTo>
                          <a:pt x="54823" y="104326"/>
                        </a:lnTo>
                        <a:cubicBezTo>
                          <a:pt x="82428" y="102938"/>
                          <a:pt x="104403" y="80192"/>
                          <a:pt x="104403" y="52202"/>
                        </a:cubicBezTo>
                        <a:cubicBezTo>
                          <a:pt x="104403" y="23364"/>
                          <a:pt x="81039" y="0"/>
                          <a:pt x="52201" y="0"/>
                        </a:cubicBezTo>
                        <a:cubicBezTo>
                          <a:pt x="23363" y="0"/>
                          <a:pt x="0" y="23364"/>
                          <a:pt x="0" y="52202"/>
                        </a:cubicBezTo>
                        <a:cubicBezTo>
                          <a:pt x="0" y="80192"/>
                          <a:pt x="21975" y="102938"/>
                          <a:pt x="49657" y="104326"/>
                        </a:cubicBezTo>
                        <a:lnTo>
                          <a:pt x="49580" y="104403"/>
                        </a:lnTo>
                        <a:lnTo>
                          <a:pt x="49580" y="142263"/>
                        </a:lnTo>
                        <a:lnTo>
                          <a:pt x="35392" y="128075"/>
                        </a:lnTo>
                        <a:cubicBezTo>
                          <a:pt x="35161" y="122523"/>
                          <a:pt x="33002" y="117049"/>
                          <a:pt x="28761" y="112885"/>
                        </a:cubicBezTo>
                        <a:cubicBezTo>
                          <a:pt x="23595" y="107719"/>
                          <a:pt x="16578" y="105483"/>
                          <a:pt x="9793" y="106254"/>
                        </a:cubicBezTo>
                        <a:cubicBezTo>
                          <a:pt x="9021" y="113039"/>
                          <a:pt x="11258" y="120056"/>
                          <a:pt x="16424" y="125222"/>
                        </a:cubicBezTo>
                        <a:cubicBezTo>
                          <a:pt x="20665" y="129463"/>
                          <a:pt x="26139" y="131622"/>
                          <a:pt x="31614" y="131853"/>
                        </a:cubicBezTo>
                        <a:lnTo>
                          <a:pt x="49580" y="149820"/>
                        </a:lnTo>
                        <a:lnTo>
                          <a:pt x="49580" y="149820"/>
                        </a:lnTo>
                        <a:lnTo>
                          <a:pt x="49580" y="176730"/>
                        </a:lnTo>
                        <a:cubicBezTo>
                          <a:pt x="49580" y="176807"/>
                          <a:pt x="49657" y="176807"/>
                          <a:pt x="49657" y="176884"/>
                        </a:cubicBezTo>
                        <a:cubicBezTo>
                          <a:pt x="34775" y="177424"/>
                          <a:pt x="20973" y="182128"/>
                          <a:pt x="9638" y="190146"/>
                        </a:cubicBezTo>
                        <a:lnTo>
                          <a:pt x="94919" y="190146"/>
                        </a:lnTo>
                        <a:cubicBezTo>
                          <a:pt x="83507" y="182128"/>
                          <a:pt x="69705" y="177346"/>
                          <a:pt x="54900" y="176884"/>
                        </a:cubicBezTo>
                        <a:cubicBezTo>
                          <a:pt x="54823" y="176807"/>
                          <a:pt x="54900" y="176807"/>
                          <a:pt x="54900" y="176730"/>
                        </a:cubicBezTo>
                        <a:close/>
                        <a:moveTo>
                          <a:pt x="39633" y="75796"/>
                        </a:moveTo>
                        <a:cubicBezTo>
                          <a:pt x="35469" y="71710"/>
                          <a:pt x="32925" y="65541"/>
                          <a:pt x="32154" y="57214"/>
                        </a:cubicBezTo>
                        <a:lnTo>
                          <a:pt x="26602" y="57214"/>
                        </a:lnTo>
                        <a:cubicBezTo>
                          <a:pt x="26062" y="57214"/>
                          <a:pt x="25831" y="56828"/>
                          <a:pt x="25831" y="56057"/>
                        </a:cubicBezTo>
                        <a:cubicBezTo>
                          <a:pt x="25831" y="55363"/>
                          <a:pt x="26139" y="54438"/>
                          <a:pt x="26679" y="53281"/>
                        </a:cubicBezTo>
                        <a:cubicBezTo>
                          <a:pt x="27219" y="52202"/>
                          <a:pt x="27681" y="51585"/>
                          <a:pt x="28067" y="51585"/>
                        </a:cubicBezTo>
                        <a:lnTo>
                          <a:pt x="31845" y="51585"/>
                        </a:lnTo>
                        <a:lnTo>
                          <a:pt x="31845" y="49966"/>
                        </a:lnTo>
                        <a:cubicBezTo>
                          <a:pt x="31845" y="48655"/>
                          <a:pt x="31922" y="46804"/>
                          <a:pt x="31999" y="44414"/>
                        </a:cubicBezTo>
                        <a:lnTo>
                          <a:pt x="26602" y="44414"/>
                        </a:lnTo>
                        <a:cubicBezTo>
                          <a:pt x="26062" y="44414"/>
                          <a:pt x="25831" y="44028"/>
                          <a:pt x="25831" y="43335"/>
                        </a:cubicBezTo>
                        <a:cubicBezTo>
                          <a:pt x="25831" y="42563"/>
                          <a:pt x="26139" y="41638"/>
                          <a:pt x="26679" y="40558"/>
                        </a:cubicBezTo>
                        <a:cubicBezTo>
                          <a:pt x="27219" y="39479"/>
                          <a:pt x="27681" y="38862"/>
                          <a:pt x="28067" y="38862"/>
                        </a:cubicBezTo>
                        <a:lnTo>
                          <a:pt x="32462" y="38862"/>
                        </a:lnTo>
                        <a:cubicBezTo>
                          <a:pt x="34390" y="23595"/>
                          <a:pt x="41561" y="15961"/>
                          <a:pt x="54052" y="15961"/>
                        </a:cubicBezTo>
                        <a:cubicBezTo>
                          <a:pt x="59527" y="15961"/>
                          <a:pt x="64307" y="17349"/>
                          <a:pt x="68240" y="20203"/>
                        </a:cubicBezTo>
                        <a:cubicBezTo>
                          <a:pt x="72172" y="23055"/>
                          <a:pt x="74177" y="26602"/>
                          <a:pt x="74177" y="30766"/>
                        </a:cubicBezTo>
                        <a:cubicBezTo>
                          <a:pt x="74177" y="32231"/>
                          <a:pt x="73714" y="33388"/>
                          <a:pt x="72789" y="34390"/>
                        </a:cubicBezTo>
                        <a:cubicBezTo>
                          <a:pt x="71864" y="35392"/>
                          <a:pt x="70707" y="35855"/>
                          <a:pt x="69396" y="35855"/>
                        </a:cubicBezTo>
                        <a:cubicBezTo>
                          <a:pt x="67931" y="35855"/>
                          <a:pt x="66852" y="35470"/>
                          <a:pt x="66158" y="34698"/>
                        </a:cubicBezTo>
                        <a:cubicBezTo>
                          <a:pt x="65464" y="33927"/>
                          <a:pt x="64770" y="32771"/>
                          <a:pt x="64153" y="31152"/>
                        </a:cubicBezTo>
                        <a:cubicBezTo>
                          <a:pt x="63305" y="29070"/>
                          <a:pt x="62302" y="27451"/>
                          <a:pt x="61146" y="26371"/>
                        </a:cubicBezTo>
                        <a:cubicBezTo>
                          <a:pt x="59989" y="25291"/>
                          <a:pt x="57984" y="24752"/>
                          <a:pt x="55209" y="24752"/>
                        </a:cubicBezTo>
                        <a:cubicBezTo>
                          <a:pt x="51970" y="24752"/>
                          <a:pt x="49503" y="25908"/>
                          <a:pt x="47806" y="28144"/>
                        </a:cubicBezTo>
                        <a:cubicBezTo>
                          <a:pt x="46033" y="30380"/>
                          <a:pt x="44953" y="33927"/>
                          <a:pt x="44414" y="38708"/>
                        </a:cubicBezTo>
                        <a:lnTo>
                          <a:pt x="58524" y="38708"/>
                        </a:lnTo>
                        <a:cubicBezTo>
                          <a:pt x="59141" y="38708"/>
                          <a:pt x="59372" y="39093"/>
                          <a:pt x="59372" y="39865"/>
                        </a:cubicBezTo>
                        <a:cubicBezTo>
                          <a:pt x="59372" y="40713"/>
                          <a:pt x="59064" y="41638"/>
                          <a:pt x="58524" y="42718"/>
                        </a:cubicBezTo>
                        <a:cubicBezTo>
                          <a:pt x="57984" y="43797"/>
                          <a:pt x="57522" y="44337"/>
                          <a:pt x="57059" y="44337"/>
                        </a:cubicBezTo>
                        <a:lnTo>
                          <a:pt x="43951" y="44337"/>
                        </a:lnTo>
                        <a:lnTo>
                          <a:pt x="43874" y="48655"/>
                        </a:lnTo>
                        <a:cubicBezTo>
                          <a:pt x="43874" y="49966"/>
                          <a:pt x="43874" y="50891"/>
                          <a:pt x="43951" y="51508"/>
                        </a:cubicBezTo>
                        <a:lnTo>
                          <a:pt x="58447" y="51508"/>
                        </a:lnTo>
                        <a:cubicBezTo>
                          <a:pt x="59064" y="51508"/>
                          <a:pt x="59295" y="51893"/>
                          <a:pt x="59295" y="52587"/>
                        </a:cubicBezTo>
                        <a:cubicBezTo>
                          <a:pt x="59295" y="53436"/>
                          <a:pt x="58987" y="54361"/>
                          <a:pt x="58447" y="55440"/>
                        </a:cubicBezTo>
                        <a:cubicBezTo>
                          <a:pt x="57907" y="56520"/>
                          <a:pt x="57445" y="57059"/>
                          <a:pt x="56982" y="57059"/>
                        </a:cubicBezTo>
                        <a:lnTo>
                          <a:pt x="44105" y="57059"/>
                        </a:lnTo>
                        <a:cubicBezTo>
                          <a:pt x="45107" y="67546"/>
                          <a:pt x="48500" y="72789"/>
                          <a:pt x="54206" y="72789"/>
                        </a:cubicBezTo>
                        <a:cubicBezTo>
                          <a:pt x="56365" y="72789"/>
                          <a:pt x="58293" y="72250"/>
                          <a:pt x="60066" y="71247"/>
                        </a:cubicBezTo>
                        <a:cubicBezTo>
                          <a:pt x="61840" y="70245"/>
                          <a:pt x="63536" y="67855"/>
                          <a:pt x="65155" y="64076"/>
                        </a:cubicBezTo>
                        <a:cubicBezTo>
                          <a:pt x="66235" y="61609"/>
                          <a:pt x="67083" y="60067"/>
                          <a:pt x="67854" y="59527"/>
                        </a:cubicBezTo>
                        <a:cubicBezTo>
                          <a:pt x="68625" y="58910"/>
                          <a:pt x="69473" y="58602"/>
                          <a:pt x="70322" y="58602"/>
                        </a:cubicBezTo>
                        <a:cubicBezTo>
                          <a:pt x="72095" y="58602"/>
                          <a:pt x="73483" y="59142"/>
                          <a:pt x="74408" y="60144"/>
                        </a:cubicBezTo>
                        <a:cubicBezTo>
                          <a:pt x="75411" y="61146"/>
                          <a:pt x="75873" y="62534"/>
                          <a:pt x="75873" y="64385"/>
                        </a:cubicBezTo>
                        <a:cubicBezTo>
                          <a:pt x="75873" y="68703"/>
                          <a:pt x="73791" y="72635"/>
                          <a:pt x="69551" y="76259"/>
                        </a:cubicBezTo>
                        <a:cubicBezTo>
                          <a:pt x="65310" y="79883"/>
                          <a:pt x="60221" y="81734"/>
                          <a:pt x="54206" y="81734"/>
                        </a:cubicBezTo>
                        <a:cubicBezTo>
                          <a:pt x="48732" y="81965"/>
                          <a:pt x="43797" y="79883"/>
                          <a:pt x="39633" y="75796"/>
                        </a:cubicBezTo>
                        <a:close/>
                      </a:path>
                    </a:pathLst>
                  </a:custGeom>
                  <a:solidFill>
                    <a:srgbClr val="FFFFFF"/>
                  </a:solidFill>
                  <a:ln w="7706" cap="flat">
                    <a:noFill/>
                    <a:prstDash val="solid"/>
                    <a:miter/>
                  </a:ln>
                </p:spPr>
                <p:txBody>
                  <a:bodyPr rtlCol="0" anchor="ctr"/>
                  <a:lstStyle/>
                  <a:p>
                    <a:endParaRPr lang="en-US"/>
                  </a:p>
                </p:txBody>
              </p:sp>
            </p:grpSp>
            <p:grpSp>
              <p:nvGrpSpPr>
                <p:cNvPr id="16" name="Graphic 4">
                  <a:extLst>
                    <a:ext uri="{FF2B5EF4-FFF2-40B4-BE49-F238E27FC236}">
                      <a16:creationId xmlns:a16="http://schemas.microsoft.com/office/drawing/2014/main" xmlns="" id="{E605C9A1-E13C-49FF-B36E-75E6EC3466D0}"/>
                    </a:ext>
                  </a:extLst>
                </p:cNvPr>
                <p:cNvGrpSpPr/>
                <p:nvPr/>
              </p:nvGrpSpPr>
              <p:grpSpPr>
                <a:xfrm>
                  <a:off x="3347021" y="4259752"/>
                  <a:ext cx="1851188" cy="1857588"/>
                  <a:chOff x="3347021" y="4259752"/>
                  <a:chExt cx="1851188" cy="1857588"/>
                </a:xfrm>
              </p:grpSpPr>
              <p:sp>
                <p:nvSpPr>
                  <p:cNvPr id="47" name="Graphic 4">
                    <a:extLst>
                      <a:ext uri="{FF2B5EF4-FFF2-40B4-BE49-F238E27FC236}">
                        <a16:creationId xmlns:a16="http://schemas.microsoft.com/office/drawing/2014/main" xmlns="" id="{9D3D4E62-0214-4216-B388-64168511CFCE}"/>
                      </a:ext>
                    </a:extLst>
                  </p:cNvPr>
                  <p:cNvSpPr/>
                  <p:nvPr/>
                </p:nvSpPr>
                <p:spPr>
                  <a:xfrm>
                    <a:off x="3347021" y="4259752"/>
                    <a:ext cx="1851188" cy="1857588"/>
                  </a:xfrm>
                  <a:custGeom>
                    <a:avLst/>
                    <a:gdLst>
                      <a:gd name="connsiteX0" fmla="*/ 0 w 1851188"/>
                      <a:gd name="connsiteY0" fmla="*/ 712856 h 1857588"/>
                      <a:gd name="connsiteX1" fmla="*/ 1234794 w 1851188"/>
                      <a:gd name="connsiteY1" fmla="*/ 0 h 1857588"/>
                      <a:gd name="connsiteX2" fmla="*/ 1851188 w 1851188"/>
                      <a:gd name="connsiteY2" fmla="*/ 517543 h 1857588"/>
                      <a:gd name="connsiteX3" fmla="*/ 1363486 w 1851188"/>
                      <a:gd name="connsiteY3" fmla="*/ 1857588 h 1857588"/>
                      <a:gd name="connsiteX4" fmla="*/ 0 w 1851188"/>
                      <a:gd name="connsiteY4" fmla="*/ 712856 h 185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188" h="1857588">
                        <a:moveTo>
                          <a:pt x="0" y="712856"/>
                        </a:moveTo>
                        <a:lnTo>
                          <a:pt x="1234794" y="0"/>
                        </a:lnTo>
                        <a:cubicBezTo>
                          <a:pt x="1388468" y="223302"/>
                          <a:pt x="1601130" y="403502"/>
                          <a:pt x="1851188" y="517543"/>
                        </a:cubicBezTo>
                        <a:lnTo>
                          <a:pt x="1363486" y="1857588"/>
                        </a:lnTo>
                        <a:cubicBezTo>
                          <a:pt x="797519" y="1625342"/>
                          <a:pt x="322308" y="1221455"/>
                          <a:pt x="0" y="712856"/>
                        </a:cubicBezTo>
                        <a:close/>
                      </a:path>
                    </a:pathLst>
                  </a:custGeom>
                  <a:solidFill>
                    <a:srgbClr val="C14D9A"/>
                  </a:solidFill>
                  <a:ln w="7706" cap="flat">
                    <a:noFill/>
                    <a:prstDash val="solid"/>
                    <a:miter/>
                  </a:ln>
                </p:spPr>
                <p:txBody>
                  <a:bodyPr rtlCol="0" anchor="ctr"/>
                  <a:lstStyle/>
                  <a:p>
                    <a:endParaRPr lang="en-US"/>
                  </a:p>
                </p:txBody>
              </p:sp>
              <p:grpSp>
                <p:nvGrpSpPr>
                  <p:cNvPr id="48" name="Graphic 4">
                    <a:extLst>
                      <a:ext uri="{FF2B5EF4-FFF2-40B4-BE49-F238E27FC236}">
                        <a16:creationId xmlns:a16="http://schemas.microsoft.com/office/drawing/2014/main" xmlns="" id="{3E270D3B-2BE5-42AA-BD62-0287F7DD1BCA}"/>
                      </a:ext>
                    </a:extLst>
                  </p:cNvPr>
                  <p:cNvGrpSpPr/>
                  <p:nvPr/>
                </p:nvGrpSpPr>
                <p:grpSpPr>
                  <a:xfrm>
                    <a:off x="4044918" y="5084490"/>
                    <a:ext cx="675844" cy="115198"/>
                    <a:chOff x="4044918" y="5084490"/>
                    <a:chExt cx="675844" cy="115198"/>
                  </a:xfrm>
                  <a:solidFill>
                    <a:srgbClr val="FFFFFF"/>
                  </a:solidFill>
                </p:grpSpPr>
                <p:sp>
                  <p:nvSpPr>
                    <p:cNvPr id="52" name="Graphic 4">
                      <a:extLst>
                        <a:ext uri="{FF2B5EF4-FFF2-40B4-BE49-F238E27FC236}">
                          <a16:creationId xmlns:a16="http://schemas.microsoft.com/office/drawing/2014/main" xmlns="" id="{F92BC02B-E8C6-4533-AF41-677892A6235C}"/>
                        </a:ext>
                      </a:extLst>
                    </p:cNvPr>
                    <p:cNvSpPr/>
                    <p:nvPr/>
                  </p:nvSpPr>
                  <p:spPr>
                    <a:xfrm>
                      <a:off x="4044918" y="5086340"/>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69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1"/>
                          </a:cubicBezTo>
                          <a:lnTo>
                            <a:pt x="78727" y="111805"/>
                          </a:lnTo>
                          <a:lnTo>
                            <a:pt x="63382" y="111805"/>
                          </a:lnTo>
                          <a:lnTo>
                            <a:pt x="36318" y="65310"/>
                          </a:lnTo>
                          <a:lnTo>
                            <a:pt x="13031" y="65310"/>
                          </a:lnTo>
                          <a:close/>
                          <a:moveTo>
                            <a:pt x="13031" y="54129"/>
                          </a:moveTo>
                          <a:lnTo>
                            <a:pt x="30843" y="54129"/>
                          </a:lnTo>
                          <a:cubicBezTo>
                            <a:pt x="40019" y="54129"/>
                            <a:pt x="46727" y="52278"/>
                            <a:pt x="51045" y="48655"/>
                          </a:cubicBezTo>
                          <a:cubicBezTo>
                            <a:pt x="55363" y="45031"/>
                            <a:pt x="57445" y="39556"/>
                            <a:pt x="57445" y="32231"/>
                          </a:cubicBezTo>
                          <a:cubicBezTo>
                            <a:pt x="57445" y="24828"/>
                            <a:pt x="55286" y="19508"/>
                            <a:pt x="50891" y="16269"/>
                          </a:cubicBezTo>
                          <a:cubicBezTo>
                            <a:pt x="46573"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endParaRPr lang="en-US"/>
                    </a:p>
                  </p:txBody>
                </p:sp>
                <p:sp>
                  <p:nvSpPr>
                    <p:cNvPr id="53" name="Graphic 4">
                      <a:extLst>
                        <a:ext uri="{FF2B5EF4-FFF2-40B4-BE49-F238E27FC236}">
                          <a16:creationId xmlns:a16="http://schemas.microsoft.com/office/drawing/2014/main" xmlns="" id="{DEA76FCE-D757-44B1-82A5-BE0389AB0C4A}"/>
                        </a:ext>
                      </a:extLst>
                    </p:cNvPr>
                    <p:cNvSpPr/>
                    <p:nvPr/>
                  </p:nvSpPr>
                  <p:spPr>
                    <a:xfrm>
                      <a:off x="4141765" y="5086340"/>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sp>
                  <p:nvSpPr>
                    <p:cNvPr id="54" name="Graphic 4">
                      <a:extLst>
                        <a:ext uri="{FF2B5EF4-FFF2-40B4-BE49-F238E27FC236}">
                          <a16:creationId xmlns:a16="http://schemas.microsoft.com/office/drawing/2014/main" xmlns="" id="{3B6A39D3-CBF3-4317-B000-22B648F92844}"/>
                        </a:ext>
                      </a:extLst>
                    </p:cNvPr>
                    <p:cNvSpPr/>
                    <p:nvPr/>
                  </p:nvSpPr>
                  <p:spPr>
                    <a:xfrm>
                      <a:off x="4228819" y="5086340"/>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55" name="Graphic 4">
                      <a:extLst>
                        <a:ext uri="{FF2B5EF4-FFF2-40B4-BE49-F238E27FC236}">
                          <a16:creationId xmlns:a16="http://schemas.microsoft.com/office/drawing/2014/main" xmlns="" id="{2916079B-710A-41A3-B497-4D29ED2E11EB}"/>
                        </a:ext>
                      </a:extLst>
                    </p:cNvPr>
                    <p:cNvSpPr/>
                    <p:nvPr/>
                  </p:nvSpPr>
                  <p:spPr>
                    <a:xfrm>
                      <a:off x="4310167" y="5086340"/>
                      <a:ext cx="13030" cy="111805"/>
                    </a:xfrm>
                    <a:custGeom>
                      <a:avLst/>
                      <a:gdLst>
                        <a:gd name="connsiteX0" fmla="*/ 0 w 13030"/>
                        <a:gd name="connsiteY0" fmla="*/ 111805 h 111805"/>
                        <a:gd name="connsiteX1" fmla="*/ 0 w 13030"/>
                        <a:gd name="connsiteY1" fmla="*/ 0 h 111805"/>
                        <a:gd name="connsiteX2" fmla="*/ 13031 w 13030"/>
                        <a:gd name="connsiteY2" fmla="*/ 0 h 111805"/>
                        <a:gd name="connsiteX3" fmla="*/ 13031 w 13030"/>
                        <a:gd name="connsiteY3" fmla="*/ 111805 h 111805"/>
                        <a:gd name="connsiteX4" fmla="*/ 0 w 13030"/>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56" name="Graphic 4">
                      <a:extLst>
                        <a:ext uri="{FF2B5EF4-FFF2-40B4-BE49-F238E27FC236}">
                          <a16:creationId xmlns:a16="http://schemas.microsoft.com/office/drawing/2014/main" xmlns="" id="{6AFCA436-E053-4DDE-8160-13F379F64E7C}"/>
                        </a:ext>
                      </a:extLst>
                    </p:cNvPr>
                    <p:cNvSpPr/>
                    <p:nvPr/>
                  </p:nvSpPr>
                  <p:spPr>
                    <a:xfrm>
                      <a:off x="4348026" y="5084721"/>
                      <a:ext cx="92991" cy="114967"/>
                    </a:xfrm>
                    <a:custGeom>
                      <a:avLst/>
                      <a:gdLst>
                        <a:gd name="connsiteX0" fmla="*/ 54977 w 92991"/>
                        <a:gd name="connsiteY0" fmla="*/ 54824 h 114967"/>
                        <a:gd name="connsiteX1" fmla="*/ 92991 w 92991"/>
                        <a:gd name="connsiteY1" fmla="*/ 54824 h 114967"/>
                        <a:gd name="connsiteX2" fmla="*/ 92991 w 92991"/>
                        <a:gd name="connsiteY2" fmla="*/ 109184 h 114967"/>
                        <a:gd name="connsiteX3" fmla="*/ 74948 w 92991"/>
                        <a:gd name="connsiteY3" fmla="*/ 113502 h 114967"/>
                        <a:gd name="connsiteX4" fmla="*/ 53667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2 w 92991"/>
                        <a:gd name="connsiteY15" fmla="*/ 91835 h 114967"/>
                        <a:gd name="connsiteX16" fmla="*/ 57214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4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4"/>
                          </a:moveTo>
                          <a:lnTo>
                            <a:pt x="92991" y="54824"/>
                          </a:lnTo>
                          <a:lnTo>
                            <a:pt x="92991" y="109184"/>
                          </a:lnTo>
                          <a:cubicBezTo>
                            <a:pt x="87054" y="111112"/>
                            <a:pt x="81040" y="112500"/>
                            <a:pt x="74948" y="113502"/>
                          </a:cubicBezTo>
                          <a:cubicBezTo>
                            <a:pt x="68857" y="114504"/>
                            <a:pt x="61763" y="114967"/>
                            <a:pt x="53667" y="114967"/>
                          </a:cubicBezTo>
                          <a:cubicBezTo>
                            <a:pt x="36703" y="114967"/>
                            <a:pt x="23595" y="109955"/>
                            <a:pt x="14111" y="99854"/>
                          </a:cubicBezTo>
                          <a:cubicBezTo>
                            <a:pt x="4704" y="89753"/>
                            <a:pt x="0" y="75719"/>
                            <a:pt x="0" y="57522"/>
                          </a:cubicBezTo>
                          <a:cubicBezTo>
                            <a:pt x="0" y="45879"/>
                            <a:pt x="2313" y="35701"/>
                            <a:pt x="7017" y="26987"/>
                          </a:cubicBezTo>
                          <a:cubicBezTo>
                            <a:pt x="11720" y="18274"/>
                            <a:pt x="18429" y="11566"/>
                            <a:pt x="27142" y="6940"/>
                          </a:cubicBezTo>
                          <a:cubicBezTo>
                            <a:pt x="35932" y="2314"/>
                            <a:pt x="46187" y="0"/>
                            <a:pt x="57985" y="0"/>
                          </a:cubicBezTo>
                          <a:cubicBezTo>
                            <a:pt x="69936" y="0"/>
                            <a:pt x="81040" y="2236"/>
                            <a:pt x="91295" y="6554"/>
                          </a:cubicBezTo>
                          <a:lnTo>
                            <a:pt x="86283" y="18043"/>
                          </a:lnTo>
                          <a:cubicBezTo>
                            <a:pt x="76182" y="13725"/>
                            <a:pt x="66467" y="11643"/>
                            <a:pt x="57136" y="11643"/>
                          </a:cubicBezTo>
                          <a:cubicBezTo>
                            <a:pt x="43489" y="11643"/>
                            <a:pt x="32925" y="15730"/>
                            <a:pt x="25214" y="23826"/>
                          </a:cubicBezTo>
                          <a:cubicBezTo>
                            <a:pt x="17580" y="31922"/>
                            <a:pt x="13725" y="43180"/>
                            <a:pt x="13725" y="57522"/>
                          </a:cubicBezTo>
                          <a:cubicBezTo>
                            <a:pt x="13725" y="72635"/>
                            <a:pt x="17426" y="84047"/>
                            <a:pt x="24752" y="91835"/>
                          </a:cubicBezTo>
                          <a:cubicBezTo>
                            <a:pt x="32154" y="99623"/>
                            <a:pt x="42949" y="103555"/>
                            <a:pt x="57214" y="103555"/>
                          </a:cubicBezTo>
                          <a:cubicBezTo>
                            <a:pt x="64924" y="103555"/>
                            <a:pt x="72558" y="102630"/>
                            <a:pt x="79960" y="100856"/>
                          </a:cubicBezTo>
                          <a:lnTo>
                            <a:pt x="79960" y="66466"/>
                          </a:lnTo>
                          <a:lnTo>
                            <a:pt x="54977" y="66466"/>
                          </a:lnTo>
                          <a:lnTo>
                            <a:pt x="54977" y="54824"/>
                          </a:lnTo>
                          <a:close/>
                        </a:path>
                      </a:pathLst>
                    </a:custGeom>
                    <a:solidFill>
                      <a:srgbClr val="FFFFFF"/>
                    </a:solidFill>
                    <a:ln w="7706" cap="flat">
                      <a:noFill/>
                      <a:prstDash val="solid"/>
                      <a:miter/>
                    </a:ln>
                  </p:spPr>
                  <p:txBody>
                    <a:bodyPr rtlCol="0" anchor="ctr"/>
                    <a:lstStyle/>
                    <a:p>
                      <a:endParaRPr lang="en-US"/>
                    </a:p>
                  </p:txBody>
                </p:sp>
                <p:sp>
                  <p:nvSpPr>
                    <p:cNvPr id="57" name="Graphic 4">
                      <a:extLst>
                        <a:ext uri="{FF2B5EF4-FFF2-40B4-BE49-F238E27FC236}">
                          <a16:creationId xmlns:a16="http://schemas.microsoft.com/office/drawing/2014/main" xmlns="" id="{C0FE212A-4297-4576-BC0C-25D3431C8B2F}"/>
                        </a:ext>
                      </a:extLst>
                    </p:cNvPr>
                    <p:cNvSpPr/>
                    <p:nvPr/>
                  </p:nvSpPr>
                  <p:spPr>
                    <a:xfrm>
                      <a:off x="4467851" y="5086340"/>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58" name="Graphic 4">
                      <a:extLst>
                        <a:ext uri="{FF2B5EF4-FFF2-40B4-BE49-F238E27FC236}">
                          <a16:creationId xmlns:a16="http://schemas.microsoft.com/office/drawing/2014/main" xmlns="" id="{601E91B9-B2C7-4110-8003-6D2E6436D8E2}"/>
                        </a:ext>
                      </a:extLst>
                    </p:cNvPr>
                    <p:cNvSpPr/>
                    <p:nvPr/>
                  </p:nvSpPr>
                  <p:spPr>
                    <a:xfrm>
                      <a:off x="4505710" y="5084490"/>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725 w 102783"/>
                        <a:gd name="connsiteY9" fmla="*/ 57599 h 115120"/>
                        <a:gd name="connsiteX10" fmla="*/ 23363 w 102783"/>
                        <a:gd name="connsiteY10" fmla="*/ 92066 h 115120"/>
                        <a:gd name="connsiteX11" fmla="*/ 51431 w 102783"/>
                        <a:gd name="connsiteY11" fmla="*/ 103786 h 115120"/>
                        <a:gd name="connsiteX12" fmla="*/ 79497 w 102783"/>
                        <a:gd name="connsiteY12" fmla="*/ 92066 h 115120"/>
                        <a:gd name="connsiteX13" fmla="*/ 88982 w 102783"/>
                        <a:gd name="connsiteY13" fmla="*/ 57599 h 115120"/>
                        <a:gd name="connsiteX14" fmla="*/ 79575 w 102783"/>
                        <a:gd name="connsiteY14" fmla="*/ 23363 h 115120"/>
                        <a:gd name="connsiteX15" fmla="*/ 51662 w 102783"/>
                        <a:gd name="connsiteY15" fmla="*/ 11720 h 115120"/>
                        <a:gd name="connsiteX16" fmla="*/ 23441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1" y="110032"/>
                            <a:pt x="67546" y="115121"/>
                            <a:pt x="51508" y="115121"/>
                          </a:cubicBezTo>
                          <a:cubicBezTo>
                            <a:pt x="35007"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725" y="57599"/>
                          </a:moveTo>
                          <a:cubicBezTo>
                            <a:pt x="13725" y="72712"/>
                            <a:pt x="16964" y="84201"/>
                            <a:pt x="23363" y="92066"/>
                          </a:cubicBezTo>
                          <a:cubicBezTo>
                            <a:pt x="29763" y="99931"/>
                            <a:pt x="39170" y="103786"/>
                            <a:pt x="51431" y="103786"/>
                          </a:cubicBezTo>
                          <a:cubicBezTo>
                            <a:pt x="63845" y="103786"/>
                            <a:pt x="73175" y="99854"/>
                            <a:pt x="79497" y="92066"/>
                          </a:cubicBezTo>
                          <a:cubicBezTo>
                            <a:pt x="85820" y="84278"/>
                            <a:pt x="88982" y="72789"/>
                            <a:pt x="88982" y="57599"/>
                          </a:cubicBezTo>
                          <a:cubicBezTo>
                            <a:pt x="88982" y="42563"/>
                            <a:pt x="85820" y="31151"/>
                            <a:pt x="79575" y="23363"/>
                          </a:cubicBezTo>
                          <a:cubicBezTo>
                            <a:pt x="73252" y="15575"/>
                            <a:pt x="63999" y="11720"/>
                            <a:pt x="51662" y="11720"/>
                          </a:cubicBezTo>
                          <a:cubicBezTo>
                            <a:pt x="39248" y="11720"/>
                            <a:pt x="29840" y="15653"/>
                            <a:pt x="23441" y="23440"/>
                          </a:cubicBezTo>
                          <a:cubicBezTo>
                            <a:pt x="16964" y="31228"/>
                            <a:pt x="13725" y="42640"/>
                            <a:pt x="13725" y="57599"/>
                          </a:cubicBezTo>
                          <a:close/>
                        </a:path>
                      </a:pathLst>
                    </a:custGeom>
                    <a:solidFill>
                      <a:srgbClr val="FFFFFF"/>
                    </a:solidFill>
                    <a:ln w="7706" cap="flat">
                      <a:noFill/>
                      <a:prstDash val="solid"/>
                      <a:miter/>
                    </a:ln>
                  </p:spPr>
                  <p:txBody>
                    <a:bodyPr rtlCol="0" anchor="ctr"/>
                    <a:lstStyle/>
                    <a:p>
                      <a:endParaRPr lang="en-US"/>
                    </a:p>
                  </p:txBody>
                </p:sp>
                <p:sp>
                  <p:nvSpPr>
                    <p:cNvPr id="59" name="Graphic 4">
                      <a:extLst>
                        <a:ext uri="{FF2B5EF4-FFF2-40B4-BE49-F238E27FC236}">
                          <a16:creationId xmlns:a16="http://schemas.microsoft.com/office/drawing/2014/main" xmlns="" id="{FB0B80E5-6050-4680-8B86-720F15FBFE7B}"/>
                        </a:ext>
                      </a:extLst>
                    </p:cNvPr>
                    <p:cNvSpPr/>
                    <p:nvPr/>
                  </p:nvSpPr>
                  <p:spPr>
                    <a:xfrm>
                      <a:off x="4633477" y="5086340"/>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grpSp>
              <p:grpSp>
                <p:nvGrpSpPr>
                  <p:cNvPr id="49" name="Graphic 4">
                    <a:extLst>
                      <a:ext uri="{FF2B5EF4-FFF2-40B4-BE49-F238E27FC236}">
                        <a16:creationId xmlns:a16="http://schemas.microsoft.com/office/drawing/2014/main" xmlns="" id="{EA3B8D26-2DB1-4321-AFEA-E808BF5928F9}"/>
                      </a:ext>
                    </a:extLst>
                  </p:cNvPr>
                  <p:cNvGrpSpPr/>
                  <p:nvPr/>
                </p:nvGrpSpPr>
                <p:grpSpPr>
                  <a:xfrm>
                    <a:off x="3522755" y="4909919"/>
                    <a:ext cx="217116" cy="251450"/>
                    <a:chOff x="3522755" y="4909919"/>
                    <a:chExt cx="217116" cy="251450"/>
                  </a:xfrm>
                  <a:solidFill>
                    <a:srgbClr val="FFFFFF"/>
                  </a:solidFill>
                </p:grpSpPr>
                <p:sp>
                  <p:nvSpPr>
                    <p:cNvPr id="50" name="Graphic 4">
                      <a:extLst>
                        <a:ext uri="{FF2B5EF4-FFF2-40B4-BE49-F238E27FC236}">
                          <a16:creationId xmlns:a16="http://schemas.microsoft.com/office/drawing/2014/main" xmlns="" id="{15352762-D31E-4937-A3DC-07BA6A822A04}"/>
                        </a:ext>
                      </a:extLst>
                    </p:cNvPr>
                    <p:cNvSpPr/>
                    <p:nvPr/>
                  </p:nvSpPr>
                  <p:spPr>
                    <a:xfrm>
                      <a:off x="3522755" y="4909919"/>
                      <a:ext cx="217116" cy="251450"/>
                    </a:xfrm>
                    <a:custGeom>
                      <a:avLst/>
                      <a:gdLst>
                        <a:gd name="connsiteX0" fmla="*/ 122208 w 217116"/>
                        <a:gd name="connsiteY0" fmla="*/ 0 h 251450"/>
                        <a:gd name="connsiteX1" fmla="*/ 134854 w 217116"/>
                        <a:gd name="connsiteY1" fmla="*/ 13725 h 251450"/>
                        <a:gd name="connsiteX2" fmla="*/ 162227 w 217116"/>
                        <a:gd name="connsiteY2" fmla="*/ 85126 h 251450"/>
                        <a:gd name="connsiteX3" fmla="*/ 169321 w 217116"/>
                        <a:gd name="connsiteY3" fmla="*/ 110803 h 251450"/>
                        <a:gd name="connsiteX4" fmla="*/ 169552 w 217116"/>
                        <a:gd name="connsiteY4" fmla="*/ 138716 h 251450"/>
                        <a:gd name="connsiteX5" fmla="*/ 168627 w 217116"/>
                        <a:gd name="connsiteY5" fmla="*/ 160537 h 251450"/>
                        <a:gd name="connsiteX6" fmla="*/ 169552 w 217116"/>
                        <a:gd name="connsiteY6" fmla="*/ 162542 h 251450"/>
                        <a:gd name="connsiteX7" fmla="*/ 186593 w 217116"/>
                        <a:gd name="connsiteY7" fmla="*/ 173799 h 251450"/>
                        <a:gd name="connsiteX8" fmla="*/ 196385 w 217116"/>
                        <a:gd name="connsiteY8" fmla="*/ 168633 h 251450"/>
                        <a:gd name="connsiteX9" fmla="*/ 214891 w 217116"/>
                        <a:gd name="connsiteY9" fmla="*/ 176267 h 251450"/>
                        <a:gd name="connsiteX10" fmla="*/ 212192 w 217116"/>
                        <a:gd name="connsiteY10" fmla="*/ 196161 h 251450"/>
                        <a:gd name="connsiteX11" fmla="*/ 194149 w 217116"/>
                        <a:gd name="connsiteY11" fmla="*/ 213124 h 251450"/>
                        <a:gd name="connsiteX12" fmla="*/ 158063 w 217116"/>
                        <a:gd name="connsiteY12" fmla="*/ 246743 h 251450"/>
                        <a:gd name="connsiteX13" fmla="*/ 137938 w 217116"/>
                        <a:gd name="connsiteY13" fmla="*/ 248979 h 251450"/>
                        <a:gd name="connsiteX14" fmla="*/ 132078 w 217116"/>
                        <a:gd name="connsiteY14" fmla="*/ 226849 h 251450"/>
                        <a:gd name="connsiteX15" fmla="*/ 133389 w 217116"/>
                        <a:gd name="connsiteY15" fmla="*/ 224690 h 251450"/>
                        <a:gd name="connsiteX16" fmla="*/ 108560 w 217116"/>
                        <a:gd name="connsiteY16" fmla="*/ 194773 h 251450"/>
                        <a:gd name="connsiteX17" fmla="*/ 84194 w 217116"/>
                        <a:gd name="connsiteY17" fmla="*/ 224305 h 251450"/>
                        <a:gd name="connsiteX18" fmla="*/ 86893 w 217116"/>
                        <a:gd name="connsiteY18" fmla="*/ 233095 h 251450"/>
                        <a:gd name="connsiteX19" fmla="*/ 77872 w 217116"/>
                        <a:gd name="connsiteY19" fmla="*/ 249596 h 251450"/>
                        <a:gd name="connsiteX20" fmla="*/ 59212 w 217116"/>
                        <a:gd name="connsiteY20" fmla="*/ 246820 h 251450"/>
                        <a:gd name="connsiteX21" fmla="*/ 40166 w 217116"/>
                        <a:gd name="connsiteY21" fmla="*/ 229085 h 251450"/>
                        <a:gd name="connsiteX22" fmla="*/ 5545 w 217116"/>
                        <a:gd name="connsiteY22" fmla="*/ 196778 h 251450"/>
                        <a:gd name="connsiteX23" fmla="*/ 11559 w 217116"/>
                        <a:gd name="connsiteY23" fmla="*/ 168710 h 251450"/>
                        <a:gd name="connsiteX24" fmla="*/ 27212 w 217116"/>
                        <a:gd name="connsiteY24" fmla="*/ 171795 h 251450"/>
                        <a:gd name="connsiteX25" fmla="*/ 29834 w 217116"/>
                        <a:gd name="connsiteY25" fmla="*/ 174108 h 251450"/>
                        <a:gd name="connsiteX26" fmla="*/ 47491 w 217116"/>
                        <a:gd name="connsiteY26" fmla="*/ 162465 h 251450"/>
                        <a:gd name="connsiteX27" fmla="*/ 48417 w 217116"/>
                        <a:gd name="connsiteY27" fmla="*/ 160229 h 251450"/>
                        <a:gd name="connsiteX28" fmla="*/ 46952 w 217116"/>
                        <a:gd name="connsiteY28" fmla="*/ 126610 h 251450"/>
                        <a:gd name="connsiteX29" fmla="*/ 52272 w 217116"/>
                        <a:gd name="connsiteY29" fmla="*/ 92143 h 251450"/>
                        <a:gd name="connsiteX30" fmla="*/ 60522 w 217116"/>
                        <a:gd name="connsiteY30" fmla="*/ 69628 h 251450"/>
                        <a:gd name="connsiteX31" fmla="*/ 67154 w 217116"/>
                        <a:gd name="connsiteY31" fmla="*/ 65849 h 251450"/>
                        <a:gd name="connsiteX32" fmla="*/ 69698 w 217116"/>
                        <a:gd name="connsiteY32" fmla="*/ 73252 h 251450"/>
                        <a:gd name="connsiteX33" fmla="*/ 60677 w 217116"/>
                        <a:gd name="connsiteY33" fmla="*/ 98157 h 251450"/>
                        <a:gd name="connsiteX34" fmla="*/ 56744 w 217116"/>
                        <a:gd name="connsiteY34" fmla="*/ 126147 h 251450"/>
                        <a:gd name="connsiteX35" fmla="*/ 58441 w 217116"/>
                        <a:gd name="connsiteY35" fmla="*/ 161925 h 251450"/>
                        <a:gd name="connsiteX36" fmla="*/ 54431 w 217116"/>
                        <a:gd name="connsiteY36" fmla="*/ 169867 h 251450"/>
                        <a:gd name="connsiteX37" fmla="*/ 37159 w 217116"/>
                        <a:gd name="connsiteY37" fmla="*/ 181125 h 251450"/>
                        <a:gd name="connsiteX38" fmla="*/ 76329 w 217116"/>
                        <a:gd name="connsiteY38" fmla="*/ 217673 h 251450"/>
                        <a:gd name="connsiteX39" fmla="*/ 99230 w 217116"/>
                        <a:gd name="connsiteY39" fmla="*/ 191303 h 251450"/>
                        <a:gd name="connsiteX40" fmla="*/ 102392 w 217116"/>
                        <a:gd name="connsiteY40" fmla="*/ 159380 h 251450"/>
                        <a:gd name="connsiteX41" fmla="*/ 99385 w 217116"/>
                        <a:gd name="connsiteY41" fmla="*/ 136017 h 251450"/>
                        <a:gd name="connsiteX42" fmla="*/ 99924 w 217116"/>
                        <a:gd name="connsiteY42" fmla="*/ 110803 h 251450"/>
                        <a:gd name="connsiteX43" fmla="*/ 103009 w 217116"/>
                        <a:gd name="connsiteY43" fmla="*/ 81040 h 251450"/>
                        <a:gd name="connsiteX44" fmla="*/ 102083 w 217116"/>
                        <a:gd name="connsiteY44" fmla="*/ 77107 h 251450"/>
                        <a:gd name="connsiteX45" fmla="*/ 95375 w 217116"/>
                        <a:gd name="connsiteY45" fmla="*/ 76876 h 251450"/>
                        <a:gd name="connsiteX46" fmla="*/ 92908 w 217116"/>
                        <a:gd name="connsiteY46" fmla="*/ 81348 h 251450"/>
                        <a:gd name="connsiteX47" fmla="*/ 80879 w 217116"/>
                        <a:gd name="connsiteY47" fmla="*/ 117588 h 251450"/>
                        <a:gd name="connsiteX48" fmla="*/ 80339 w 217116"/>
                        <a:gd name="connsiteY48" fmla="*/ 119516 h 251450"/>
                        <a:gd name="connsiteX49" fmla="*/ 74325 w 217116"/>
                        <a:gd name="connsiteY49" fmla="*/ 122832 h 251450"/>
                        <a:gd name="connsiteX50" fmla="*/ 70932 w 217116"/>
                        <a:gd name="connsiteY50" fmla="*/ 116971 h 251450"/>
                        <a:gd name="connsiteX51" fmla="*/ 79182 w 217116"/>
                        <a:gd name="connsiteY51" fmla="*/ 89521 h 251450"/>
                        <a:gd name="connsiteX52" fmla="*/ 83963 w 217116"/>
                        <a:gd name="connsiteY52" fmla="*/ 77415 h 251450"/>
                        <a:gd name="connsiteX53" fmla="*/ 88667 w 217116"/>
                        <a:gd name="connsiteY53" fmla="*/ 69782 h 251450"/>
                        <a:gd name="connsiteX54" fmla="*/ 91751 w 217116"/>
                        <a:gd name="connsiteY54" fmla="*/ 63845 h 251450"/>
                        <a:gd name="connsiteX55" fmla="*/ 101852 w 217116"/>
                        <a:gd name="connsiteY55" fmla="*/ 19894 h 251450"/>
                        <a:gd name="connsiteX56" fmla="*/ 102083 w 217116"/>
                        <a:gd name="connsiteY56" fmla="*/ 13417 h 251450"/>
                        <a:gd name="connsiteX57" fmla="*/ 98228 w 217116"/>
                        <a:gd name="connsiteY57" fmla="*/ 9947 h 251450"/>
                        <a:gd name="connsiteX58" fmla="*/ 93601 w 217116"/>
                        <a:gd name="connsiteY58" fmla="*/ 12106 h 251450"/>
                        <a:gd name="connsiteX59" fmla="*/ 92213 w 217116"/>
                        <a:gd name="connsiteY59" fmla="*/ 14882 h 251450"/>
                        <a:gd name="connsiteX60" fmla="*/ 86353 w 217116"/>
                        <a:gd name="connsiteY60" fmla="*/ 30226 h 251450"/>
                        <a:gd name="connsiteX61" fmla="*/ 79722 w 217116"/>
                        <a:gd name="connsiteY61" fmla="*/ 33927 h 251450"/>
                        <a:gd name="connsiteX62" fmla="*/ 77255 w 217116"/>
                        <a:gd name="connsiteY62" fmla="*/ 26602 h 251450"/>
                        <a:gd name="connsiteX63" fmla="*/ 82112 w 217116"/>
                        <a:gd name="connsiteY63" fmla="*/ 13802 h 251450"/>
                        <a:gd name="connsiteX64" fmla="*/ 94758 w 217116"/>
                        <a:gd name="connsiteY64" fmla="*/ 77 h 251450"/>
                        <a:gd name="connsiteX65" fmla="*/ 100156 w 217116"/>
                        <a:gd name="connsiteY65" fmla="*/ 77 h 251450"/>
                        <a:gd name="connsiteX66" fmla="*/ 108483 w 217116"/>
                        <a:gd name="connsiteY66" fmla="*/ 4164 h 251450"/>
                        <a:gd name="connsiteX67" fmla="*/ 116811 w 217116"/>
                        <a:gd name="connsiteY67" fmla="*/ 77 h 251450"/>
                        <a:gd name="connsiteX68" fmla="*/ 122208 w 217116"/>
                        <a:gd name="connsiteY68" fmla="*/ 0 h 251450"/>
                        <a:gd name="connsiteX69" fmla="*/ 179884 w 217116"/>
                        <a:gd name="connsiteY69" fmla="*/ 181125 h 251450"/>
                        <a:gd name="connsiteX70" fmla="*/ 161687 w 217116"/>
                        <a:gd name="connsiteY70" fmla="*/ 169250 h 251450"/>
                        <a:gd name="connsiteX71" fmla="*/ 158603 w 217116"/>
                        <a:gd name="connsiteY71" fmla="*/ 163313 h 251450"/>
                        <a:gd name="connsiteX72" fmla="*/ 159914 w 217116"/>
                        <a:gd name="connsiteY72" fmla="*/ 138099 h 251450"/>
                        <a:gd name="connsiteX73" fmla="*/ 153514 w 217116"/>
                        <a:gd name="connsiteY73" fmla="*/ 89444 h 251450"/>
                        <a:gd name="connsiteX74" fmla="*/ 124367 w 217116"/>
                        <a:gd name="connsiteY74" fmla="*/ 14034 h 251450"/>
                        <a:gd name="connsiteX75" fmla="*/ 123211 w 217116"/>
                        <a:gd name="connsiteY75" fmla="*/ 11952 h 251450"/>
                        <a:gd name="connsiteX76" fmla="*/ 118584 w 217116"/>
                        <a:gd name="connsiteY76" fmla="*/ 10101 h 251450"/>
                        <a:gd name="connsiteX77" fmla="*/ 114960 w 217116"/>
                        <a:gd name="connsiteY77" fmla="*/ 13417 h 251450"/>
                        <a:gd name="connsiteX78" fmla="*/ 115037 w 217116"/>
                        <a:gd name="connsiteY78" fmla="*/ 19662 h 251450"/>
                        <a:gd name="connsiteX79" fmla="*/ 124907 w 217116"/>
                        <a:gd name="connsiteY79" fmla="*/ 62380 h 251450"/>
                        <a:gd name="connsiteX80" fmla="*/ 128917 w 217116"/>
                        <a:gd name="connsiteY80" fmla="*/ 70476 h 251450"/>
                        <a:gd name="connsiteX81" fmla="*/ 132618 w 217116"/>
                        <a:gd name="connsiteY81" fmla="*/ 76490 h 251450"/>
                        <a:gd name="connsiteX82" fmla="*/ 136319 w 217116"/>
                        <a:gd name="connsiteY82" fmla="*/ 85589 h 251450"/>
                        <a:gd name="connsiteX83" fmla="*/ 145957 w 217116"/>
                        <a:gd name="connsiteY83" fmla="*/ 116663 h 251450"/>
                        <a:gd name="connsiteX84" fmla="*/ 142025 w 217116"/>
                        <a:gd name="connsiteY84" fmla="*/ 123063 h 251450"/>
                        <a:gd name="connsiteX85" fmla="*/ 136473 w 217116"/>
                        <a:gd name="connsiteY85" fmla="*/ 118668 h 251450"/>
                        <a:gd name="connsiteX86" fmla="*/ 124367 w 217116"/>
                        <a:gd name="connsiteY86" fmla="*/ 81965 h 251450"/>
                        <a:gd name="connsiteX87" fmla="*/ 121746 w 217116"/>
                        <a:gd name="connsiteY87" fmla="*/ 77030 h 251450"/>
                        <a:gd name="connsiteX88" fmla="*/ 114729 w 217116"/>
                        <a:gd name="connsiteY88" fmla="*/ 77493 h 251450"/>
                        <a:gd name="connsiteX89" fmla="*/ 114035 w 217116"/>
                        <a:gd name="connsiteY89" fmla="*/ 81040 h 251450"/>
                        <a:gd name="connsiteX90" fmla="*/ 116194 w 217116"/>
                        <a:gd name="connsiteY90" fmla="*/ 101550 h 251450"/>
                        <a:gd name="connsiteX91" fmla="*/ 118276 w 217116"/>
                        <a:gd name="connsiteY91" fmla="*/ 123526 h 251450"/>
                        <a:gd name="connsiteX92" fmla="*/ 116194 w 217116"/>
                        <a:gd name="connsiteY92" fmla="*/ 147198 h 251450"/>
                        <a:gd name="connsiteX93" fmla="*/ 114960 w 217116"/>
                        <a:gd name="connsiteY93" fmla="*/ 179968 h 251450"/>
                        <a:gd name="connsiteX94" fmla="*/ 140791 w 217116"/>
                        <a:gd name="connsiteY94" fmla="*/ 217750 h 251450"/>
                        <a:gd name="connsiteX95" fmla="*/ 179884 w 217116"/>
                        <a:gd name="connsiteY95" fmla="*/ 181125 h 251450"/>
                        <a:gd name="connsiteX96" fmla="*/ 147576 w 217116"/>
                        <a:gd name="connsiteY96" fmla="*/ 241654 h 251450"/>
                        <a:gd name="connsiteX97" fmla="*/ 152203 w 217116"/>
                        <a:gd name="connsiteY97" fmla="*/ 238647 h 251450"/>
                        <a:gd name="connsiteX98" fmla="*/ 187055 w 217116"/>
                        <a:gd name="connsiteY98" fmla="*/ 206262 h 251450"/>
                        <a:gd name="connsiteX99" fmla="*/ 204790 w 217116"/>
                        <a:gd name="connsiteY99" fmla="*/ 189683 h 251450"/>
                        <a:gd name="connsiteX100" fmla="*/ 206872 w 217116"/>
                        <a:gd name="connsiteY100" fmla="*/ 182590 h 251450"/>
                        <a:gd name="connsiteX101" fmla="*/ 201860 w 217116"/>
                        <a:gd name="connsiteY101" fmla="*/ 177963 h 251450"/>
                        <a:gd name="connsiteX102" fmla="*/ 194843 w 217116"/>
                        <a:gd name="connsiteY102" fmla="*/ 180508 h 251450"/>
                        <a:gd name="connsiteX103" fmla="*/ 143181 w 217116"/>
                        <a:gd name="connsiteY103" fmla="*/ 228700 h 251450"/>
                        <a:gd name="connsiteX104" fmla="*/ 141100 w 217116"/>
                        <a:gd name="connsiteY104" fmla="*/ 230782 h 251450"/>
                        <a:gd name="connsiteX105" fmla="*/ 140483 w 217116"/>
                        <a:gd name="connsiteY105" fmla="*/ 237953 h 251450"/>
                        <a:gd name="connsiteX106" fmla="*/ 147576 w 217116"/>
                        <a:gd name="connsiteY106" fmla="*/ 241654 h 251450"/>
                        <a:gd name="connsiteX107" fmla="*/ 17651 w 217116"/>
                        <a:gd name="connsiteY107" fmla="*/ 177809 h 251450"/>
                        <a:gd name="connsiteX108" fmla="*/ 10249 w 217116"/>
                        <a:gd name="connsiteY108" fmla="*/ 181819 h 251450"/>
                        <a:gd name="connsiteX109" fmla="*/ 11868 w 217116"/>
                        <a:gd name="connsiteY109" fmla="*/ 189452 h 251450"/>
                        <a:gd name="connsiteX110" fmla="*/ 24051 w 217116"/>
                        <a:gd name="connsiteY110" fmla="*/ 200864 h 251450"/>
                        <a:gd name="connsiteX111" fmla="*/ 64918 w 217116"/>
                        <a:gd name="connsiteY111" fmla="*/ 239032 h 251450"/>
                        <a:gd name="connsiteX112" fmla="*/ 75327 w 217116"/>
                        <a:gd name="connsiteY112" fmla="*/ 239495 h 251450"/>
                        <a:gd name="connsiteX113" fmla="*/ 74170 w 217116"/>
                        <a:gd name="connsiteY113" fmla="*/ 229317 h 251450"/>
                        <a:gd name="connsiteX114" fmla="*/ 68773 w 217116"/>
                        <a:gd name="connsiteY114" fmla="*/ 224305 h 251450"/>
                        <a:gd name="connsiteX115" fmla="*/ 22123 w 217116"/>
                        <a:gd name="connsiteY115" fmla="*/ 180816 h 251450"/>
                        <a:gd name="connsiteX116" fmla="*/ 17651 w 217116"/>
                        <a:gd name="connsiteY116" fmla="*/ 177809 h 251450"/>
                        <a:gd name="connsiteX117" fmla="*/ 108714 w 217116"/>
                        <a:gd name="connsiteY117" fmla="*/ 36472 h 251450"/>
                        <a:gd name="connsiteX118" fmla="*/ 108098 w 217116"/>
                        <a:gd name="connsiteY118" fmla="*/ 36549 h 251450"/>
                        <a:gd name="connsiteX119" fmla="*/ 101466 w 217116"/>
                        <a:gd name="connsiteY119" fmla="*/ 65233 h 251450"/>
                        <a:gd name="connsiteX120" fmla="*/ 108406 w 217116"/>
                        <a:gd name="connsiteY120" fmla="*/ 69088 h 251450"/>
                        <a:gd name="connsiteX121" fmla="*/ 115423 w 217116"/>
                        <a:gd name="connsiteY121" fmla="*/ 65233 h 251450"/>
                        <a:gd name="connsiteX122" fmla="*/ 108714 w 217116"/>
                        <a:gd name="connsiteY122" fmla="*/ 36472 h 25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17116" h="251450">
                          <a:moveTo>
                            <a:pt x="122208" y="0"/>
                          </a:moveTo>
                          <a:cubicBezTo>
                            <a:pt x="129148" y="2082"/>
                            <a:pt x="132386" y="7248"/>
                            <a:pt x="134854" y="13725"/>
                          </a:cubicBezTo>
                          <a:cubicBezTo>
                            <a:pt x="143798" y="37551"/>
                            <a:pt x="153128" y="61300"/>
                            <a:pt x="162227" y="85126"/>
                          </a:cubicBezTo>
                          <a:cubicBezTo>
                            <a:pt x="165388" y="93454"/>
                            <a:pt x="168781" y="101859"/>
                            <a:pt x="169321" y="110803"/>
                          </a:cubicBezTo>
                          <a:cubicBezTo>
                            <a:pt x="169938" y="120056"/>
                            <a:pt x="169706" y="129386"/>
                            <a:pt x="169552" y="138716"/>
                          </a:cubicBezTo>
                          <a:cubicBezTo>
                            <a:pt x="169475" y="145964"/>
                            <a:pt x="168858" y="153289"/>
                            <a:pt x="168627" y="160537"/>
                          </a:cubicBezTo>
                          <a:cubicBezTo>
                            <a:pt x="168627" y="161231"/>
                            <a:pt x="169012" y="162157"/>
                            <a:pt x="169552" y="162542"/>
                          </a:cubicBezTo>
                          <a:cubicBezTo>
                            <a:pt x="175412" y="166475"/>
                            <a:pt x="181272" y="170253"/>
                            <a:pt x="186593" y="173799"/>
                          </a:cubicBezTo>
                          <a:cubicBezTo>
                            <a:pt x="190062" y="171872"/>
                            <a:pt x="192993" y="169636"/>
                            <a:pt x="196385" y="168633"/>
                          </a:cubicBezTo>
                          <a:cubicBezTo>
                            <a:pt x="203556" y="166397"/>
                            <a:pt x="211190" y="169867"/>
                            <a:pt x="214891" y="176267"/>
                          </a:cubicBezTo>
                          <a:cubicBezTo>
                            <a:pt x="218592" y="182744"/>
                            <a:pt x="217667" y="190840"/>
                            <a:pt x="212192" y="196161"/>
                          </a:cubicBezTo>
                          <a:cubicBezTo>
                            <a:pt x="206255" y="201944"/>
                            <a:pt x="200163" y="207495"/>
                            <a:pt x="194149" y="213124"/>
                          </a:cubicBezTo>
                          <a:cubicBezTo>
                            <a:pt x="182120" y="224382"/>
                            <a:pt x="170092" y="235562"/>
                            <a:pt x="158063" y="246743"/>
                          </a:cubicBezTo>
                          <a:cubicBezTo>
                            <a:pt x="152280" y="252140"/>
                            <a:pt x="144415" y="252911"/>
                            <a:pt x="137938" y="248979"/>
                          </a:cubicBezTo>
                          <a:cubicBezTo>
                            <a:pt x="130382" y="244353"/>
                            <a:pt x="127760" y="234637"/>
                            <a:pt x="132078" y="226849"/>
                          </a:cubicBezTo>
                          <a:cubicBezTo>
                            <a:pt x="132463" y="226233"/>
                            <a:pt x="132849" y="225616"/>
                            <a:pt x="133389" y="224690"/>
                          </a:cubicBezTo>
                          <a:cubicBezTo>
                            <a:pt x="122362" y="217365"/>
                            <a:pt x="113649" y="207958"/>
                            <a:pt x="108560" y="194773"/>
                          </a:cubicBezTo>
                          <a:cubicBezTo>
                            <a:pt x="103394" y="207881"/>
                            <a:pt x="94835" y="217211"/>
                            <a:pt x="84194" y="224305"/>
                          </a:cubicBezTo>
                          <a:cubicBezTo>
                            <a:pt x="85197" y="227389"/>
                            <a:pt x="86508" y="230165"/>
                            <a:pt x="86893" y="233095"/>
                          </a:cubicBezTo>
                          <a:cubicBezTo>
                            <a:pt x="87741" y="240189"/>
                            <a:pt x="84117" y="246512"/>
                            <a:pt x="77872" y="249596"/>
                          </a:cubicBezTo>
                          <a:cubicBezTo>
                            <a:pt x="71626" y="252680"/>
                            <a:pt x="64532" y="251678"/>
                            <a:pt x="59212" y="246820"/>
                          </a:cubicBezTo>
                          <a:cubicBezTo>
                            <a:pt x="52812" y="240960"/>
                            <a:pt x="46489" y="235022"/>
                            <a:pt x="40166" y="229085"/>
                          </a:cubicBezTo>
                          <a:cubicBezTo>
                            <a:pt x="28600" y="218290"/>
                            <a:pt x="17034" y="207572"/>
                            <a:pt x="5545" y="196778"/>
                          </a:cubicBezTo>
                          <a:cubicBezTo>
                            <a:pt x="-4016" y="187756"/>
                            <a:pt x="-701" y="172566"/>
                            <a:pt x="11559" y="168710"/>
                          </a:cubicBezTo>
                          <a:cubicBezTo>
                            <a:pt x="17343" y="166937"/>
                            <a:pt x="22509" y="168093"/>
                            <a:pt x="27212" y="171795"/>
                          </a:cubicBezTo>
                          <a:cubicBezTo>
                            <a:pt x="28137" y="172489"/>
                            <a:pt x="28909" y="173260"/>
                            <a:pt x="29834" y="174108"/>
                          </a:cubicBezTo>
                          <a:cubicBezTo>
                            <a:pt x="35771" y="170253"/>
                            <a:pt x="41708" y="166397"/>
                            <a:pt x="47491" y="162465"/>
                          </a:cubicBezTo>
                          <a:cubicBezTo>
                            <a:pt x="48031" y="162079"/>
                            <a:pt x="48417" y="161000"/>
                            <a:pt x="48417" y="160229"/>
                          </a:cubicBezTo>
                          <a:cubicBezTo>
                            <a:pt x="47954" y="149048"/>
                            <a:pt x="47491" y="137868"/>
                            <a:pt x="46952" y="126610"/>
                          </a:cubicBezTo>
                          <a:cubicBezTo>
                            <a:pt x="46412" y="114735"/>
                            <a:pt x="48185" y="103324"/>
                            <a:pt x="52272" y="92143"/>
                          </a:cubicBezTo>
                          <a:cubicBezTo>
                            <a:pt x="54971" y="84587"/>
                            <a:pt x="57747" y="77107"/>
                            <a:pt x="60522" y="69628"/>
                          </a:cubicBezTo>
                          <a:cubicBezTo>
                            <a:pt x="61756" y="66235"/>
                            <a:pt x="64301" y="64847"/>
                            <a:pt x="67154" y="65849"/>
                          </a:cubicBezTo>
                          <a:cubicBezTo>
                            <a:pt x="70007" y="66852"/>
                            <a:pt x="71009" y="69705"/>
                            <a:pt x="69698" y="73252"/>
                          </a:cubicBezTo>
                          <a:cubicBezTo>
                            <a:pt x="66691" y="81579"/>
                            <a:pt x="63607" y="89830"/>
                            <a:pt x="60677" y="98157"/>
                          </a:cubicBezTo>
                          <a:cubicBezTo>
                            <a:pt x="57438" y="107179"/>
                            <a:pt x="56359" y="116586"/>
                            <a:pt x="56744" y="126147"/>
                          </a:cubicBezTo>
                          <a:cubicBezTo>
                            <a:pt x="57284" y="138099"/>
                            <a:pt x="57747" y="150051"/>
                            <a:pt x="58441" y="161925"/>
                          </a:cubicBezTo>
                          <a:cubicBezTo>
                            <a:pt x="58672" y="165549"/>
                            <a:pt x="57592" y="167940"/>
                            <a:pt x="54431" y="169867"/>
                          </a:cubicBezTo>
                          <a:cubicBezTo>
                            <a:pt x="48648" y="173414"/>
                            <a:pt x="43096" y="177192"/>
                            <a:pt x="37159" y="181125"/>
                          </a:cubicBezTo>
                          <a:cubicBezTo>
                            <a:pt x="50267" y="193385"/>
                            <a:pt x="63221" y="205491"/>
                            <a:pt x="76329" y="217673"/>
                          </a:cubicBezTo>
                          <a:cubicBezTo>
                            <a:pt x="86739" y="211197"/>
                            <a:pt x="94835" y="202869"/>
                            <a:pt x="99230" y="191303"/>
                          </a:cubicBezTo>
                          <a:cubicBezTo>
                            <a:pt x="103163" y="180971"/>
                            <a:pt x="103394" y="170176"/>
                            <a:pt x="102392" y="159380"/>
                          </a:cubicBezTo>
                          <a:cubicBezTo>
                            <a:pt x="101621" y="151592"/>
                            <a:pt x="100541" y="143805"/>
                            <a:pt x="99385" y="136017"/>
                          </a:cubicBezTo>
                          <a:cubicBezTo>
                            <a:pt x="98151" y="127535"/>
                            <a:pt x="98999" y="119208"/>
                            <a:pt x="99924" y="110803"/>
                          </a:cubicBezTo>
                          <a:cubicBezTo>
                            <a:pt x="101004" y="100856"/>
                            <a:pt x="102083" y="90986"/>
                            <a:pt x="103009" y="81040"/>
                          </a:cubicBezTo>
                          <a:cubicBezTo>
                            <a:pt x="103163" y="79729"/>
                            <a:pt x="102777" y="78187"/>
                            <a:pt x="102083" y="77107"/>
                          </a:cubicBezTo>
                          <a:cubicBezTo>
                            <a:pt x="100464" y="74409"/>
                            <a:pt x="97226" y="74331"/>
                            <a:pt x="95375" y="76876"/>
                          </a:cubicBezTo>
                          <a:cubicBezTo>
                            <a:pt x="94372" y="78264"/>
                            <a:pt x="93524" y="79806"/>
                            <a:pt x="92908" y="81348"/>
                          </a:cubicBezTo>
                          <a:cubicBezTo>
                            <a:pt x="88050" y="93146"/>
                            <a:pt x="83809" y="105174"/>
                            <a:pt x="80879" y="117588"/>
                          </a:cubicBezTo>
                          <a:cubicBezTo>
                            <a:pt x="80725" y="118205"/>
                            <a:pt x="80570" y="118899"/>
                            <a:pt x="80339" y="119516"/>
                          </a:cubicBezTo>
                          <a:cubicBezTo>
                            <a:pt x="79414" y="122215"/>
                            <a:pt x="76869" y="123603"/>
                            <a:pt x="74325" y="122832"/>
                          </a:cubicBezTo>
                          <a:cubicBezTo>
                            <a:pt x="71703" y="122061"/>
                            <a:pt x="70084" y="119670"/>
                            <a:pt x="70932" y="116971"/>
                          </a:cubicBezTo>
                          <a:cubicBezTo>
                            <a:pt x="73554" y="107796"/>
                            <a:pt x="76329" y="98620"/>
                            <a:pt x="79182" y="89521"/>
                          </a:cubicBezTo>
                          <a:cubicBezTo>
                            <a:pt x="80493" y="85435"/>
                            <a:pt x="82112" y="81348"/>
                            <a:pt x="83963" y="77415"/>
                          </a:cubicBezTo>
                          <a:cubicBezTo>
                            <a:pt x="85197" y="74717"/>
                            <a:pt x="86739" y="71941"/>
                            <a:pt x="88667" y="69782"/>
                          </a:cubicBezTo>
                          <a:cubicBezTo>
                            <a:pt x="90286" y="68009"/>
                            <a:pt x="91211" y="66158"/>
                            <a:pt x="91751" y="63845"/>
                          </a:cubicBezTo>
                          <a:cubicBezTo>
                            <a:pt x="95144" y="49194"/>
                            <a:pt x="98613" y="34544"/>
                            <a:pt x="101852" y="19894"/>
                          </a:cubicBezTo>
                          <a:cubicBezTo>
                            <a:pt x="102315" y="17812"/>
                            <a:pt x="102392" y="15499"/>
                            <a:pt x="102083" y="13417"/>
                          </a:cubicBezTo>
                          <a:cubicBezTo>
                            <a:pt x="101852" y="11412"/>
                            <a:pt x="100233" y="9793"/>
                            <a:pt x="98228" y="9947"/>
                          </a:cubicBezTo>
                          <a:cubicBezTo>
                            <a:pt x="96609" y="10024"/>
                            <a:pt x="94989" y="11103"/>
                            <a:pt x="93601" y="12106"/>
                          </a:cubicBezTo>
                          <a:cubicBezTo>
                            <a:pt x="92830" y="12646"/>
                            <a:pt x="92599" y="13879"/>
                            <a:pt x="92213" y="14882"/>
                          </a:cubicBezTo>
                          <a:cubicBezTo>
                            <a:pt x="90209" y="19971"/>
                            <a:pt x="88281" y="25137"/>
                            <a:pt x="86353" y="30226"/>
                          </a:cubicBezTo>
                          <a:cubicBezTo>
                            <a:pt x="85043" y="33696"/>
                            <a:pt x="82575" y="35006"/>
                            <a:pt x="79722" y="33927"/>
                          </a:cubicBezTo>
                          <a:cubicBezTo>
                            <a:pt x="76869" y="32848"/>
                            <a:pt x="75867" y="30072"/>
                            <a:pt x="77255" y="26602"/>
                          </a:cubicBezTo>
                          <a:cubicBezTo>
                            <a:pt x="78874" y="22361"/>
                            <a:pt x="80725" y="18120"/>
                            <a:pt x="82112" y="13802"/>
                          </a:cubicBezTo>
                          <a:cubicBezTo>
                            <a:pt x="84194" y="7171"/>
                            <a:pt x="87741" y="2082"/>
                            <a:pt x="94758" y="77"/>
                          </a:cubicBezTo>
                          <a:cubicBezTo>
                            <a:pt x="96532" y="77"/>
                            <a:pt x="98382" y="77"/>
                            <a:pt x="100156" y="77"/>
                          </a:cubicBezTo>
                          <a:cubicBezTo>
                            <a:pt x="103009" y="1465"/>
                            <a:pt x="105861" y="2853"/>
                            <a:pt x="108483" y="4164"/>
                          </a:cubicBezTo>
                          <a:cubicBezTo>
                            <a:pt x="111259" y="2853"/>
                            <a:pt x="114035" y="1465"/>
                            <a:pt x="116811" y="77"/>
                          </a:cubicBezTo>
                          <a:cubicBezTo>
                            <a:pt x="118584" y="0"/>
                            <a:pt x="120358" y="0"/>
                            <a:pt x="122208" y="0"/>
                          </a:cubicBezTo>
                          <a:close/>
                          <a:moveTo>
                            <a:pt x="179884" y="181125"/>
                          </a:moveTo>
                          <a:cubicBezTo>
                            <a:pt x="173639" y="177038"/>
                            <a:pt x="167701" y="173106"/>
                            <a:pt x="161687" y="169250"/>
                          </a:cubicBezTo>
                          <a:cubicBezTo>
                            <a:pt x="159451" y="167862"/>
                            <a:pt x="158449" y="166012"/>
                            <a:pt x="158603" y="163313"/>
                          </a:cubicBezTo>
                          <a:cubicBezTo>
                            <a:pt x="159065" y="154908"/>
                            <a:pt x="159220" y="146426"/>
                            <a:pt x="159914" y="138099"/>
                          </a:cubicBezTo>
                          <a:cubicBezTo>
                            <a:pt x="161224" y="121444"/>
                            <a:pt x="159836" y="105251"/>
                            <a:pt x="153514" y="89444"/>
                          </a:cubicBezTo>
                          <a:cubicBezTo>
                            <a:pt x="143490" y="64384"/>
                            <a:pt x="134083" y="39171"/>
                            <a:pt x="124367" y="14034"/>
                          </a:cubicBezTo>
                          <a:cubicBezTo>
                            <a:pt x="124059" y="13263"/>
                            <a:pt x="123750" y="12260"/>
                            <a:pt x="123211" y="11952"/>
                          </a:cubicBezTo>
                          <a:cubicBezTo>
                            <a:pt x="121746" y="11103"/>
                            <a:pt x="119972" y="9870"/>
                            <a:pt x="118584" y="10101"/>
                          </a:cubicBezTo>
                          <a:cubicBezTo>
                            <a:pt x="117196" y="10333"/>
                            <a:pt x="115423" y="12029"/>
                            <a:pt x="114960" y="13417"/>
                          </a:cubicBezTo>
                          <a:cubicBezTo>
                            <a:pt x="114343" y="15344"/>
                            <a:pt x="114575" y="17657"/>
                            <a:pt x="115037" y="19662"/>
                          </a:cubicBezTo>
                          <a:cubicBezTo>
                            <a:pt x="118276" y="33927"/>
                            <a:pt x="121668" y="48115"/>
                            <a:pt x="124907" y="62380"/>
                          </a:cubicBezTo>
                          <a:cubicBezTo>
                            <a:pt x="125601" y="65387"/>
                            <a:pt x="126372" y="68163"/>
                            <a:pt x="128917" y="70476"/>
                          </a:cubicBezTo>
                          <a:cubicBezTo>
                            <a:pt x="130613" y="72018"/>
                            <a:pt x="131615" y="74331"/>
                            <a:pt x="132618" y="76490"/>
                          </a:cubicBezTo>
                          <a:cubicBezTo>
                            <a:pt x="134006" y="79420"/>
                            <a:pt x="135316" y="82505"/>
                            <a:pt x="136319" y="85589"/>
                          </a:cubicBezTo>
                          <a:cubicBezTo>
                            <a:pt x="139634" y="95921"/>
                            <a:pt x="142873" y="106254"/>
                            <a:pt x="145957" y="116663"/>
                          </a:cubicBezTo>
                          <a:cubicBezTo>
                            <a:pt x="146883" y="119824"/>
                            <a:pt x="145032" y="122601"/>
                            <a:pt x="142025" y="123063"/>
                          </a:cubicBezTo>
                          <a:cubicBezTo>
                            <a:pt x="139403" y="123449"/>
                            <a:pt x="137244" y="121829"/>
                            <a:pt x="136473" y="118668"/>
                          </a:cubicBezTo>
                          <a:cubicBezTo>
                            <a:pt x="133389" y="106100"/>
                            <a:pt x="129302" y="93916"/>
                            <a:pt x="124367" y="81965"/>
                          </a:cubicBezTo>
                          <a:cubicBezTo>
                            <a:pt x="123673" y="80268"/>
                            <a:pt x="122825" y="78495"/>
                            <a:pt x="121746" y="77030"/>
                          </a:cubicBezTo>
                          <a:cubicBezTo>
                            <a:pt x="119818" y="74331"/>
                            <a:pt x="116348" y="74562"/>
                            <a:pt x="114729" y="77493"/>
                          </a:cubicBezTo>
                          <a:cubicBezTo>
                            <a:pt x="114189" y="78495"/>
                            <a:pt x="113958" y="79883"/>
                            <a:pt x="114035" y="81040"/>
                          </a:cubicBezTo>
                          <a:cubicBezTo>
                            <a:pt x="114652" y="87902"/>
                            <a:pt x="115423" y="94688"/>
                            <a:pt x="116194" y="101550"/>
                          </a:cubicBezTo>
                          <a:cubicBezTo>
                            <a:pt x="116965" y="108875"/>
                            <a:pt x="118276" y="116201"/>
                            <a:pt x="118276" y="123526"/>
                          </a:cubicBezTo>
                          <a:cubicBezTo>
                            <a:pt x="118276" y="131390"/>
                            <a:pt x="117196" y="139333"/>
                            <a:pt x="116194" y="147198"/>
                          </a:cubicBezTo>
                          <a:cubicBezTo>
                            <a:pt x="114806" y="158070"/>
                            <a:pt x="113418" y="168942"/>
                            <a:pt x="114960" y="179968"/>
                          </a:cubicBezTo>
                          <a:cubicBezTo>
                            <a:pt x="117350" y="196778"/>
                            <a:pt x="126449" y="208960"/>
                            <a:pt x="140791" y="217750"/>
                          </a:cubicBezTo>
                          <a:cubicBezTo>
                            <a:pt x="153668" y="205567"/>
                            <a:pt x="166622" y="193462"/>
                            <a:pt x="179884" y="181125"/>
                          </a:cubicBezTo>
                          <a:close/>
                          <a:moveTo>
                            <a:pt x="147576" y="241654"/>
                          </a:moveTo>
                          <a:cubicBezTo>
                            <a:pt x="148656" y="240960"/>
                            <a:pt x="150661" y="240035"/>
                            <a:pt x="152203" y="238647"/>
                          </a:cubicBezTo>
                          <a:cubicBezTo>
                            <a:pt x="163846" y="227929"/>
                            <a:pt x="175412" y="217057"/>
                            <a:pt x="187055" y="206262"/>
                          </a:cubicBezTo>
                          <a:cubicBezTo>
                            <a:pt x="192993" y="200710"/>
                            <a:pt x="198853" y="195235"/>
                            <a:pt x="204790" y="189683"/>
                          </a:cubicBezTo>
                          <a:cubicBezTo>
                            <a:pt x="206872" y="187756"/>
                            <a:pt x="207643" y="185289"/>
                            <a:pt x="206872" y="182590"/>
                          </a:cubicBezTo>
                          <a:cubicBezTo>
                            <a:pt x="206178" y="180122"/>
                            <a:pt x="204404" y="178580"/>
                            <a:pt x="201860" y="177963"/>
                          </a:cubicBezTo>
                          <a:cubicBezTo>
                            <a:pt x="199007" y="177269"/>
                            <a:pt x="196848" y="178657"/>
                            <a:pt x="194843" y="180508"/>
                          </a:cubicBezTo>
                          <a:cubicBezTo>
                            <a:pt x="177648" y="196623"/>
                            <a:pt x="160376" y="212662"/>
                            <a:pt x="143181" y="228700"/>
                          </a:cubicBezTo>
                          <a:cubicBezTo>
                            <a:pt x="142487" y="229394"/>
                            <a:pt x="141716" y="230011"/>
                            <a:pt x="141100" y="230782"/>
                          </a:cubicBezTo>
                          <a:cubicBezTo>
                            <a:pt x="139403" y="233018"/>
                            <a:pt x="139172" y="235485"/>
                            <a:pt x="140483" y="237953"/>
                          </a:cubicBezTo>
                          <a:cubicBezTo>
                            <a:pt x="141793" y="240343"/>
                            <a:pt x="143875" y="241500"/>
                            <a:pt x="147576" y="241654"/>
                          </a:cubicBezTo>
                          <a:close/>
                          <a:moveTo>
                            <a:pt x="17651" y="177809"/>
                          </a:moveTo>
                          <a:cubicBezTo>
                            <a:pt x="13796" y="177732"/>
                            <a:pt x="11328" y="179351"/>
                            <a:pt x="10249" y="181819"/>
                          </a:cubicBezTo>
                          <a:cubicBezTo>
                            <a:pt x="9092" y="184440"/>
                            <a:pt x="9632" y="187293"/>
                            <a:pt x="11868" y="189452"/>
                          </a:cubicBezTo>
                          <a:cubicBezTo>
                            <a:pt x="15877" y="193308"/>
                            <a:pt x="19964" y="197086"/>
                            <a:pt x="24051" y="200864"/>
                          </a:cubicBezTo>
                          <a:cubicBezTo>
                            <a:pt x="37699" y="213587"/>
                            <a:pt x="51347" y="226309"/>
                            <a:pt x="64918" y="239032"/>
                          </a:cubicBezTo>
                          <a:cubicBezTo>
                            <a:pt x="68464" y="242348"/>
                            <a:pt x="72551" y="242502"/>
                            <a:pt x="75327" y="239495"/>
                          </a:cubicBezTo>
                          <a:cubicBezTo>
                            <a:pt x="78026" y="236565"/>
                            <a:pt x="77563" y="232555"/>
                            <a:pt x="74170" y="229317"/>
                          </a:cubicBezTo>
                          <a:cubicBezTo>
                            <a:pt x="72397" y="227620"/>
                            <a:pt x="70546" y="226001"/>
                            <a:pt x="68773" y="224305"/>
                          </a:cubicBezTo>
                          <a:cubicBezTo>
                            <a:pt x="53197" y="209809"/>
                            <a:pt x="37699" y="195235"/>
                            <a:pt x="22123" y="180816"/>
                          </a:cubicBezTo>
                          <a:cubicBezTo>
                            <a:pt x="20581" y="179351"/>
                            <a:pt x="18576" y="178426"/>
                            <a:pt x="17651" y="177809"/>
                          </a:cubicBezTo>
                          <a:close/>
                          <a:moveTo>
                            <a:pt x="108714" y="36472"/>
                          </a:moveTo>
                          <a:cubicBezTo>
                            <a:pt x="108483" y="36472"/>
                            <a:pt x="108252" y="36472"/>
                            <a:pt x="108098" y="36549"/>
                          </a:cubicBezTo>
                          <a:cubicBezTo>
                            <a:pt x="105861" y="46187"/>
                            <a:pt x="103625" y="55903"/>
                            <a:pt x="101466" y="65233"/>
                          </a:cubicBezTo>
                          <a:cubicBezTo>
                            <a:pt x="104088" y="66698"/>
                            <a:pt x="106324" y="67931"/>
                            <a:pt x="108406" y="69088"/>
                          </a:cubicBezTo>
                          <a:cubicBezTo>
                            <a:pt x="110719" y="67854"/>
                            <a:pt x="112955" y="66621"/>
                            <a:pt x="115423" y="65233"/>
                          </a:cubicBezTo>
                          <a:cubicBezTo>
                            <a:pt x="113264" y="55748"/>
                            <a:pt x="110951" y="46110"/>
                            <a:pt x="108714" y="36472"/>
                          </a:cubicBezTo>
                          <a:close/>
                        </a:path>
                      </a:pathLst>
                    </a:custGeom>
                    <a:solidFill>
                      <a:srgbClr val="FFFFFF"/>
                    </a:solidFill>
                    <a:ln w="7706" cap="flat">
                      <a:noFill/>
                      <a:prstDash val="solid"/>
                      <a:miter/>
                    </a:ln>
                  </p:spPr>
                  <p:txBody>
                    <a:bodyPr rtlCol="0" anchor="ctr"/>
                    <a:lstStyle/>
                    <a:p>
                      <a:endParaRPr lang="en-US"/>
                    </a:p>
                  </p:txBody>
                </p:sp>
                <p:sp>
                  <p:nvSpPr>
                    <p:cNvPr id="51" name="Graphic 4">
                      <a:extLst>
                        <a:ext uri="{FF2B5EF4-FFF2-40B4-BE49-F238E27FC236}">
                          <a16:creationId xmlns:a16="http://schemas.microsoft.com/office/drawing/2014/main" xmlns="" id="{34D79C85-4ABA-477A-8BBF-5AB0BE0701F1}"/>
                        </a:ext>
                      </a:extLst>
                    </p:cNvPr>
                    <p:cNvSpPr/>
                    <p:nvPr/>
                  </p:nvSpPr>
                  <p:spPr>
                    <a:xfrm>
                      <a:off x="3591143" y="4955025"/>
                      <a:ext cx="9717" cy="9794"/>
                    </a:xfrm>
                    <a:custGeom>
                      <a:avLst/>
                      <a:gdLst>
                        <a:gd name="connsiteX0" fmla="*/ 4781 w 9717"/>
                        <a:gd name="connsiteY0" fmla="*/ 2 h 9794"/>
                        <a:gd name="connsiteX1" fmla="*/ 9715 w 9717"/>
                        <a:gd name="connsiteY1" fmla="*/ 4706 h 9794"/>
                        <a:gd name="connsiteX2" fmla="*/ 4858 w 9717"/>
                        <a:gd name="connsiteY2" fmla="*/ 9795 h 9794"/>
                        <a:gd name="connsiteX3" fmla="*/ 0 w 9717"/>
                        <a:gd name="connsiteY3" fmla="*/ 4937 h 9794"/>
                        <a:gd name="connsiteX4" fmla="*/ 4781 w 9717"/>
                        <a:gd name="connsiteY4" fmla="*/ 2 h 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7" h="9794">
                          <a:moveTo>
                            <a:pt x="4781" y="2"/>
                          </a:moveTo>
                          <a:cubicBezTo>
                            <a:pt x="7479" y="-75"/>
                            <a:pt x="9638" y="1930"/>
                            <a:pt x="9715" y="4706"/>
                          </a:cubicBezTo>
                          <a:cubicBezTo>
                            <a:pt x="9793" y="7482"/>
                            <a:pt x="7634" y="9795"/>
                            <a:pt x="4858" y="9795"/>
                          </a:cubicBezTo>
                          <a:cubicBezTo>
                            <a:pt x="2236" y="9795"/>
                            <a:pt x="0" y="7559"/>
                            <a:pt x="0" y="4937"/>
                          </a:cubicBezTo>
                          <a:cubicBezTo>
                            <a:pt x="0" y="2239"/>
                            <a:pt x="2082" y="79"/>
                            <a:pt x="4781" y="2"/>
                          </a:cubicBezTo>
                          <a:close/>
                        </a:path>
                      </a:pathLst>
                    </a:custGeom>
                    <a:solidFill>
                      <a:srgbClr val="FFFFFF"/>
                    </a:solidFill>
                    <a:ln w="7706" cap="flat">
                      <a:noFill/>
                      <a:prstDash val="solid"/>
                      <a:miter/>
                    </a:ln>
                  </p:spPr>
                  <p:txBody>
                    <a:bodyPr rtlCol="0" anchor="ctr"/>
                    <a:lstStyle/>
                    <a:p>
                      <a:endParaRPr lang="en-US"/>
                    </a:p>
                  </p:txBody>
                </p:sp>
              </p:grpSp>
            </p:grpSp>
            <p:grpSp>
              <p:nvGrpSpPr>
                <p:cNvPr id="17" name="Graphic 4">
                  <a:extLst>
                    <a:ext uri="{FF2B5EF4-FFF2-40B4-BE49-F238E27FC236}">
                      <a16:creationId xmlns:a16="http://schemas.microsoft.com/office/drawing/2014/main" xmlns="" id="{4A9486A1-8018-4BFA-8C75-729C7271CE96}"/>
                    </a:ext>
                  </a:extLst>
                </p:cNvPr>
                <p:cNvGrpSpPr/>
                <p:nvPr/>
              </p:nvGrpSpPr>
              <p:grpSpPr>
                <a:xfrm>
                  <a:off x="6872129" y="1261518"/>
                  <a:ext cx="1807082" cy="1790427"/>
                  <a:chOff x="6872129" y="1261518"/>
                  <a:chExt cx="1807082" cy="1790427"/>
                </a:xfrm>
              </p:grpSpPr>
              <p:sp>
                <p:nvSpPr>
                  <p:cNvPr id="34" name="Graphic 4">
                    <a:extLst>
                      <a:ext uri="{FF2B5EF4-FFF2-40B4-BE49-F238E27FC236}">
                        <a16:creationId xmlns:a16="http://schemas.microsoft.com/office/drawing/2014/main" xmlns="" id="{6D02FF2C-FC05-4861-B07A-B5FC03257B80}"/>
                      </a:ext>
                    </a:extLst>
                  </p:cNvPr>
                  <p:cNvSpPr/>
                  <p:nvPr/>
                </p:nvSpPr>
                <p:spPr>
                  <a:xfrm>
                    <a:off x="6872129" y="1261518"/>
                    <a:ext cx="1807082" cy="1790427"/>
                  </a:xfrm>
                  <a:custGeom>
                    <a:avLst/>
                    <a:gdLst>
                      <a:gd name="connsiteX0" fmla="*/ 1807083 w 1807082"/>
                      <a:gd name="connsiteY0" fmla="*/ 1542760 h 1790427"/>
                      <a:gd name="connsiteX1" fmla="*/ 402345 w 1807082"/>
                      <a:gd name="connsiteY1" fmla="*/ 1790428 h 1790427"/>
                      <a:gd name="connsiteX2" fmla="*/ 0 w 1807082"/>
                      <a:gd name="connsiteY2" fmla="*/ 1092994 h 1790427"/>
                      <a:gd name="connsiteX3" fmla="*/ 917035 w 1807082"/>
                      <a:gd name="connsiteY3" fmla="*/ 0 h 1790427"/>
                      <a:gd name="connsiteX4" fmla="*/ 1807083 w 1807082"/>
                      <a:gd name="connsiteY4" fmla="*/ 1542760 h 1790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082" h="1790427">
                        <a:moveTo>
                          <a:pt x="1807083" y="1542760"/>
                        </a:moveTo>
                        <a:lnTo>
                          <a:pt x="402345" y="1790428"/>
                        </a:lnTo>
                        <a:cubicBezTo>
                          <a:pt x="334260" y="1527878"/>
                          <a:pt x="196006" y="1285685"/>
                          <a:pt x="0" y="1092994"/>
                        </a:cubicBezTo>
                        <a:lnTo>
                          <a:pt x="917035" y="0"/>
                        </a:lnTo>
                        <a:cubicBezTo>
                          <a:pt x="1369577" y="412061"/>
                          <a:pt x="1678160" y="954278"/>
                          <a:pt x="1807083" y="1542760"/>
                        </a:cubicBezTo>
                        <a:close/>
                      </a:path>
                    </a:pathLst>
                  </a:custGeom>
                  <a:solidFill>
                    <a:srgbClr val="F4A640"/>
                  </a:solidFill>
                  <a:ln w="7706" cap="flat">
                    <a:noFill/>
                    <a:prstDash val="solid"/>
                    <a:miter/>
                  </a:ln>
                </p:spPr>
                <p:txBody>
                  <a:bodyPr rtlCol="0" anchor="ctr"/>
                  <a:lstStyle/>
                  <a:p>
                    <a:endParaRPr lang="en-US"/>
                  </a:p>
                </p:txBody>
              </p:sp>
              <p:grpSp>
                <p:nvGrpSpPr>
                  <p:cNvPr id="35" name="Graphic 4">
                    <a:extLst>
                      <a:ext uri="{FF2B5EF4-FFF2-40B4-BE49-F238E27FC236}">
                        <a16:creationId xmlns:a16="http://schemas.microsoft.com/office/drawing/2014/main" xmlns="" id="{6B48A688-5F71-4E6D-81A4-1598B77DB1E8}"/>
                      </a:ext>
                    </a:extLst>
                  </p:cNvPr>
                  <p:cNvGrpSpPr/>
                  <p:nvPr/>
                </p:nvGrpSpPr>
                <p:grpSpPr>
                  <a:xfrm>
                    <a:off x="7519597" y="2223584"/>
                    <a:ext cx="518622" cy="112267"/>
                    <a:chOff x="7519597" y="2223584"/>
                    <a:chExt cx="518622" cy="112267"/>
                  </a:xfrm>
                  <a:solidFill>
                    <a:srgbClr val="FFFFFF"/>
                  </a:solidFill>
                </p:grpSpPr>
                <p:sp>
                  <p:nvSpPr>
                    <p:cNvPr id="41" name="Graphic 4">
                      <a:extLst>
                        <a:ext uri="{FF2B5EF4-FFF2-40B4-BE49-F238E27FC236}">
                          <a16:creationId xmlns:a16="http://schemas.microsoft.com/office/drawing/2014/main" xmlns="" id="{2B9B9AB1-9048-4611-8364-5B06FF06A47D}"/>
                        </a:ext>
                      </a:extLst>
                    </p:cNvPr>
                    <p:cNvSpPr/>
                    <p:nvPr/>
                  </p:nvSpPr>
                  <p:spPr>
                    <a:xfrm>
                      <a:off x="7519597" y="2224046"/>
                      <a:ext cx="62302" cy="111805"/>
                    </a:xfrm>
                    <a:custGeom>
                      <a:avLst/>
                      <a:gdLst>
                        <a:gd name="connsiteX0" fmla="*/ 13031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52510 h 111805"/>
                        <a:gd name="connsiteX7" fmla="*/ 59295 w 62302"/>
                        <a:gd name="connsiteY7" fmla="*/ 52510 h 111805"/>
                        <a:gd name="connsiteX8" fmla="*/ 59295 w 62302"/>
                        <a:gd name="connsiteY8" fmla="*/ 64076 h 111805"/>
                        <a:gd name="connsiteX9" fmla="*/ 12954 w 62302"/>
                        <a:gd name="connsiteY9" fmla="*/ 64076 h 111805"/>
                        <a:gd name="connsiteX10" fmla="*/ 12954 w 62302"/>
                        <a:gd name="connsiteY1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02" h="111805">
                          <a:moveTo>
                            <a:pt x="13031" y="111805"/>
                          </a:moveTo>
                          <a:lnTo>
                            <a:pt x="0" y="111805"/>
                          </a:lnTo>
                          <a:lnTo>
                            <a:pt x="0" y="0"/>
                          </a:lnTo>
                          <a:lnTo>
                            <a:pt x="62302" y="0"/>
                          </a:lnTo>
                          <a:lnTo>
                            <a:pt x="62302" y="11566"/>
                          </a:lnTo>
                          <a:lnTo>
                            <a:pt x="12954" y="11566"/>
                          </a:lnTo>
                          <a:lnTo>
                            <a:pt x="12954" y="52510"/>
                          </a:lnTo>
                          <a:lnTo>
                            <a:pt x="59295" y="52510"/>
                          </a:lnTo>
                          <a:lnTo>
                            <a:pt x="59295" y="64076"/>
                          </a:lnTo>
                          <a:lnTo>
                            <a:pt x="12954" y="64076"/>
                          </a:lnTo>
                          <a:lnTo>
                            <a:pt x="12954" y="111805"/>
                          </a:lnTo>
                          <a:close/>
                        </a:path>
                      </a:pathLst>
                    </a:custGeom>
                    <a:solidFill>
                      <a:srgbClr val="FFFFFF"/>
                    </a:solidFill>
                    <a:ln w="7706" cap="flat">
                      <a:noFill/>
                      <a:prstDash val="solid"/>
                      <a:miter/>
                    </a:ln>
                  </p:spPr>
                  <p:txBody>
                    <a:bodyPr rtlCol="0" anchor="ctr"/>
                    <a:lstStyle/>
                    <a:p>
                      <a:endParaRPr lang="en-US"/>
                    </a:p>
                  </p:txBody>
                </p:sp>
                <p:sp>
                  <p:nvSpPr>
                    <p:cNvPr id="42" name="Graphic 4">
                      <a:extLst>
                        <a:ext uri="{FF2B5EF4-FFF2-40B4-BE49-F238E27FC236}">
                          <a16:creationId xmlns:a16="http://schemas.microsoft.com/office/drawing/2014/main" xmlns="" id="{07EE39E9-A9C1-4131-8CED-C12A91BA9C5E}"/>
                        </a:ext>
                      </a:extLst>
                    </p:cNvPr>
                    <p:cNvSpPr/>
                    <p:nvPr/>
                  </p:nvSpPr>
                  <p:spPr>
                    <a:xfrm>
                      <a:off x="7585061" y="2223584"/>
                      <a:ext cx="99082" cy="112267"/>
                    </a:xfrm>
                    <a:custGeom>
                      <a:avLst/>
                      <a:gdLst>
                        <a:gd name="connsiteX0" fmla="*/ 85666 w 99082"/>
                        <a:gd name="connsiteY0" fmla="*/ 112268 h 112267"/>
                        <a:gd name="connsiteX1" fmla="*/ 71787 w 99082"/>
                        <a:gd name="connsiteY1" fmla="*/ 76721 h 112267"/>
                        <a:gd name="connsiteX2" fmla="*/ 26987 w 99082"/>
                        <a:gd name="connsiteY2" fmla="*/ 76721 h 112267"/>
                        <a:gd name="connsiteX3" fmla="*/ 13185 w 99082"/>
                        <a:gd name="connsiteY3" fmla="*/ 112268 h 112267"/>
                        <a:gd name="connsiteX4" fmla="*/ 0 w 99082"/>
                        <a:gd name="connsiteY4" fmla="*/ 112268 h 112267"/>
                        <a:gd name="connsiteX5" fmla="*/ 44182 w 99082"/>
                        <a:gd name="connsiteY5" fmla="*/ 0 h 112267"/>
                        <a:gd name="connsiteX6" fmla="*/ 55131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1"/>
                          </a:lnTo>
                          <a:lnTo>
                            <a:pt x="26987" y="76721"/>
                          </a:lnTo>
                          <a:lnTo>
                            <a:pt x="13185" y="112268"/>
                          </a:lnTo>
                          <a:lnTo>
                            <a:pt x="0" y="112268"/>
                          </a:lnTo>
                          <a:lnTo>
                            <a:pt x="44182" y="0"/>
                          </a:lnTo>
                          <a:lnTo>
                            <a:pt x="55131" y="0"/>
                          </a:lnTo>
                          <a:lnTo>
                            <a:pt x="99082" y="112268"/>
                          </a:lnTo>
                          <a:lnTo>
                            <a:pt x="85666" y="112268"/>
                          </a:lnTo>
                          <a:close/>
                          <a:moveTo>
                            <a:pt x="67700" y="65001"/>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43" name="Graphic 4">
                      <a:extLst>
                        <a:ext uri="{FF2B5EF4-FFF2-40B4-BE49-F238E27FC236}">
                          <a16:creationId xmlns:a16="http://schemas.microsoft.com/office/drawing/2014/main" xmlns="" id="{C0D9DB8E-A95C-4754-B3B7-9EFD64C47589}"/>
                        </a:ext>
                      </a:extLst>
                    </p:cNvPr>
                    <p:cNvSpPr/>
                    <p:nvPr/>
                  </p:nvSpPr>
                  <p:spPr>
                    <a:xfrm>
                      <a:off x="7699565" y="2224046"/>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3 h 111805"/>
                        <a:gd name="connsiteX4" fmla="*/ 12029 w 110725"/>
                        <a:gd name="connsiteY4" fmla="*/ 111805 h 111805"/>
                        <a:gd name="connsiteX5" fmla="*/ 0 w 110725"/>
                        <a:gd name="connsiteY5" fmla="*/ 111805 h 111805"/>
                        <a:gd name="connsiteX6" fmla="*/ 0 w 110725"/>
                        <a:gd name="connsiteY6" fmla="*/ 0 h 111805"/>
                        <a:gd name="connsiteX7" fmla="*/ 19586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7"/>
                            <a:pt x="12029" y="40713"/>
                          </a:cubicBezTo>
                          <a:lnTo>
                            <a:pt x="12029" y="111805"/>
                          </a:lnTo>
                          <a:lnTo>
                            <a:pt x="0" y="111805"/>
                          </a:lnTo>
                          <a:lnTo>
                            <a:pt x="0" y="0"/>
                          </a:lnTo>
                          <a:lnTo>
                            <a:pt x="19586" y="0"/>
                          </a:lnTo>
                          <a:lnTo>
                            <a:pt x="54977" y="92220"/>
                          </a:lnTo>
                          <a:lnTo>
                            <a:pt x="55594" y="92220"/>
                          </a:lnTo>
                          <a:lnTo>
                            <a:pt x="91295" y="0"/>
                          </a:lnTo>
                          <a:lnTo>
                            <a:pt x="110726" y="0"/>
                          </a:lnTo>
                          <a:lnTo>
                            <a:pt x="110726" y="111805"/>
                          </a:lnTo>
                          <a:lnTo>
                            <a:pt x="97695" y="111805"/>
                          </a:lnTo>
                          <a:lnTo>
                            <a:pt x="97695" y="39787"/>
                          </a:lnTo>
                          <a:cubicBezTo>
                            <a:pt x="97695" y="31537"/>
                            <a:pt x="98081" y="22592"/>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44" name="Graphic 4">
                      <a:extLst>
                        <a:ext uri="{FF2B5EF4-FFF2-40B4-BE49-F238E27FC236}">
                          <a16:creationId xmlns:a16="http://schemas.microsoft.com/office/drawing/2014/main" xmlns="" id="{1274DF45-0442-4844-8E86-59BA3123E4C5}"/>
                        </a:ext>
                      </a:extLst>
                    </p:cNvPr>
                    <p:cNvSpPr/>
                    <p:nvPr/>
                  </p:nvSpPr>
                  <p:spPr>
                    <a:xfrm>
                      <a:off x="7840980" y="2224046"/>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45" name="Graphic 4">
                      <a:extLst>
                        <a:ext uri="{FF2B5EF4-FFF2-40B4-BE49-F238E27FC236}">
                          <a16:creationId xmlns:a16="http://schemas.microsoft.com/office/drawing/2014/main" xmlns="" id="{9C99B46B-F7A5-4B19-9CFA-4E3CCE504F73}"/>
                        </a:ext>
                      </a:extLst>
                    </p:cNvPr>
                    <p:cNvSpPr/>
                    <p:nvPr/>
                  </p:nvSpPr>
                  <p:spPr>
                    <a:xfrm>
                      <a:off x="7884622" y="2224046"/>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46" name="Graphic 4">
                      <a:extLst>
                        <a:ext uri="{FF2B5EF4-FFF2-40B4-BE49-F238E27FC236}">
                          <a16:creationId xmlns:a16="http://schemas.microsoft.com/office/drawing/2014/main" xmlns="" id="{A0B7FE34-AB0E-4635-9CA4-6D8F4B277329}"/>
                        </a:ext>
                      </a:extLst>
                    </p:cNvPr>
                    <p:cNvSpPr/>
                    <p:nvPr/>
                  </p:nvSpPr>
                  <p:spPr>
                    <a:xfrm>
                      <a:off x="7950472" y="2224046"/>
                      <a:ext cx="87747" cy="111805"/>
                    </a:xfrm>
                    <a:custGeom>
                      <a:avLst/>
                      <a:gdLst>
                        <a:gd name="connsiteX0" fmla="*/ 43874 w 87747"/>
                        <a:gd name="connsiteY0" fmla="*/ 55903 h 111805"/>
                        <a:gd name="connsiteX1" fmla="*/ 73714 w 87747"/>
                        <a:gd name="connsiteY1" fmla="*/ 0 h 111805"/>
                        <a:gd name="connsiteX2" fmla="*/ 87747 w 87747"/>
                        <a:gd name="connsiteY2" fmla="*/ 0 h 111805"/>
                        <a:gd name="connsiteX3" fmla="*/ 50428 w 87747"/>
                        <a:gd name="connsiteY3" fmla="*/ 68471 h 111805"/>
                        <a:gd name="connsiteX4" fmla="*/ 50428 w 87747"/>
                        <a:gd name="connsiteY4" fmla="*/ 111805 h 111805"/>
                        <a:gd name="connsiteX5" fmla="*/ 37242 w 87747"/>
                        <a:gd name="connsiteY5" fmla="*/ 111805 h 111805"/>
                        <a:gd name="connsiteX6" fmla="*/ 37242 w 87747"/>
                        <a:gd name="connsiteY6" fmla="*/ 69088 h 111805"/>
                        <a:gd name="connsiteX7" fmla="*/ 0 w 87747"/>
                        <a:gd name="connsiteY7" fmla="*/ 0 h 111805"/>
                        <a:gd name="connsiteX8" fmla="*/ 14187 w 87747"/>
                        <a:gd name="connsiteY8" fmla="*/ 0 h 111805"/>
                        <a:gd name="connsiteX9" fmla="*/ 43874 w 87747"/>
                        <a:gd name="connsiteY9" fmla="*/ 55903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47" h="111805">
                          <a:moveTo>
                            <a:pt x="43874" y="55903"/>
                          </a:moveTo>
                          <a:lnTo>
                            <a:pt x="73714" y="0"/>
                          </a:lnTo>
                          <a:lnTo>
                            <a:pt x="87747" y="0"/>
                          </a:lnTo>
                          <a:lnTo>
                            <a:pt x="50428" y="68471"/>
                          </a:lnTo>
                          <a:lnTo>
                            <a:pt x="50428" y="111805"/>
                          </a:lnTo>
                          <a:lnTo>
                            <a:pt x="37242" y="111805"/>
                          </a:lnTo>
                          <a:lnTo>
                            <a:pt x="37242" y="69088"/>
                          </a:lnTo>
                          <a:lnTo>
                            <a:pt x="0" y="0"/>
                          </a:lnTo>
                          <a:lnTo>
                            <a:pt x="14187" y="0"/>
                          </a:lnTo>
                          <a:lnTo>
                            <a:pt x="43874" y="55903"/>
                          </a:lnTo>
                          <a:close/>
                        </a:path>
                      </a:pathLst>
                    </a:custGeom>
                    <a:solidFill>
                      <a:srgbClr val="FFFFFF"/>
                    </a:solidFill>
                    <a:ln w="7706" cap="flat">
                      <a:noFill/>
                      <a:prstDash val="solid"/>
                      <a:miter/>
                    </a:ln>
                  </p:spPr>
                  <p:txBody>
                    <a:bodyPr rtlCol="0" anchor="ctr"/>
                    <a:lstStyle/>
                    <a:p>
                      <a:endParaRPr lang="en-US"/>
                    </a:p>
                  </p:txBody>
                </p:sp>
              </p:grpSp>
              <p:grpSp>
                <p:nvGrpSpPr>
                  <p:cNvPr id="36" name="Graphic 4">
                    <a:extLst>
                      <a:ext uri="{FF2B5EF4-FFF2-40B4-BE49-F238E27FC236}">
                        <a16:creationId xmlns:a16="http://schemas.microsoft.com/office/drawing/2014/main" xmlns="" id="{AC9B1AD4-15F9-4F32-B4B9-7E3CDD12A765}"/>
                      </a:ext>
                    </a:extLst>
                  </p:cNvPr>
                  <p:cNvGrpSpPr/>
                  <p:nvPr/>
                </p:nvGrpSpPr>
                <p:grpSpPr>
                  <a:xfrm>
                    <a:off x="8348894" y="2471940"/>
                    <a:ext cx="213361" cy="294014"/>
                    <a:chOff x="8348894" y="2471940"/>
                    <a:chExt cx="213361" cy="294014"/>
                  </a:xfrm>
                  <a:solidFill>
                    <a:srgbClr val="FFFFFF"/>
                  </a:solidFill>
                </p:grpSpPr>
                <p:sp>
                  <p:nvSpPr>
                    <p:cNvPr id="37" name="Graphic 4">
                      <a:extLst>
                        <a:ext uri="{FF2B5EF4-FFF2-40B4-BE49-F238E27FC236}">
                          <a16:creationId xmlns:a16="http://schemas.microsoft.com/office/drawing/2014/main" xmlns="" id="{AE10794D-38E8-4B86-9069-8DC3EBD1C643}"/>
                        </a:ext>
                      </a:extLst>
                    </p:cNvPr>
                    <p:cNvSpPr/>
                    <p:nvPr/>
                  </p:nvSpPr>
                  <p:spPr>
                    <a:xfrm>
                      <a:off x="8348894" y="2540338"/>
                      <a:ext cx="213361" cy="225616"/>
                    </a:xfrm>
                    <a:custGeom>
                      <a:avLst/>
                      <a:gdLst>
                        <a:gd name="connsiteX0" fmla="*/ 84423 w 213361"/>
                        <a:gd name="connsiteY0" fmla="*/ 122910 h 225616"/>
                        <a:gd name="connsiteX1" fmla="*/ 84423 w 213361"/>
                        <a:gd name="connsiteY1" fmla="*/ 182051 h 225616"/>
                        <a:gd name="connsiteX2" fmla="*/ 84577 w 213361"/>
                        <a:gd name="connsiteY2" fmla="*/ 213357 h 225616"/>
                        <a:gd name="connsiteX3" fmla="*/ 87044 w 213361"/>
                        <a:gd name="connsiteY3" fmla="*/ 225308 h 225616"/>
                        <a:gd name="connsiteX4" fmla="*/ 52655 w 213361"/>
                        <a:gd name="connsiteY4" fmla="*/ 225154 h 225616"/>
                        <a:gd name="connsiteX5" fmla="*/ 41782 w 213361"/>
                        <a:gd name="connsiteY5" fmla="*/ 211892 h 225616"/>
                        <a:gd name="connsiteX6" fmla="*/ 41782 w 213361"/>
                        <a:gd name="connsiteY6" fmla="*/ 157377 h 225616"/>
                        <a:gd name="connsiteX7" fmla="*/ 41782 w 213361"/>
                        <a:gd name="connsiteY7" fmla="*/ 151594 h 225616"/>
                        <a:gd name="connsiteX8" fmla="*/ 31759 w 213361"/>
                        <a:gd name="connsiteY8" fmla="*/ 151594 h 225616"/>
                        <a:gd name="connsiteX9" fmla="*/ 25050 w 213361"/>
                        <a:gd name="connsiteY9" fmla="*/ 143498 h 225616"/>
                        <a:gd name="connsiteX10" fmla="*/ 35460 w 213361"/>
                        <a:gd name="connsiteY10" fmla="*/ 97850 h 225616"/>
                        <a:gd name="connsiteX11" fmla="*/ 46178 w 213361"/>
                        <a:gd name="connsiteY11" fmla="*/ 51817 h 225616"/>
                        <a:gd name="connsiteX12" fmla="*/ 46563 w 213361"/>
                        <a:gd name="connsiteY12" fmla="*/ 49041 h 225616"/>
                        <a:gd name="connsiteX13" fmla="*/ 43556 w 213361"/>
                        <a:gd name="connsiteY13" fmla="*/ 45032 h 225616"/>
                        <a:gd name="connsiteX14" fmla="*/ 39778 w 213361"/>
                        <a:gd name="connsiteY14" fmla="*/ 47499 h 225616"/>
                        <a:gd name="connsiteX15" fmla="*/ 37002 w 213361"/>
                        <a:gd name="connsiteY15" fmla="*/ 56984 h 225616"/>
                        <a:gd name="connsiteX16" fmla="*/ 21041 w 213361"/>
                        <a:gd name="connsiteY16" fmla="*/ 109416 h 225616"/>
                        <a:gd name="connsiteX17" fmla="*/ 7547 w 213361"/>
                        <a:gd name="connsiteY17" fmla="*/ 117821 h 225616"/>
                        <a:gd name="connsiteX18" fmla="*/ 684 w 213361"/>
                        <a:gd name="connsiteY18" fmla="*/ 103479 h 225616"/>
                        <a:gd name="connsiteX19" fmla="*/ 22043 w 213361"/>
                        <a:gd name="connsiteY19" fmla="*/ 33929 h 225616"/>
                        <a:gd name="connsiteX20" fmla="*/ 53734 w 213361"/>
                        <a:gd name="connsiteY20" fmla="*/ 11336 h 225616"/>
                        <a:gd name="connsiteX21" fmla="*/ 94987 w 213361"/>
                        <a:gd name="connsiteY21" fmla="*/ 11490 h 225616"/>
                        <a:gd name="connsiteX22" fmla="*/ 98610 w 213361"/>
                        <a:gd name="connsiteY22" fmla="*/ 10025 h 225616"/>
                        <a:gd name="connsiteX23" fmla="*/ 126446 w 213361"/>
                        <a:gd name="connsiteY23" fmla="*/ 1 h 225616"/>
                        <a:gd name="connsiteX24" fmla="*/ 168161 w 213361"/>
                        <a:gd name="connsiteY24" fmla="*/ 1 h 225616"/>
                        <a:gd name="connsiteX25" fmla="*/ 207794 w 213361"/>
                        <a:gd name="connsiteY25" fmla="*/ 38092 h 225616"/>
                        <a:gd name="connsiteX26" fmla="*/ 213038 w 213361"/>
                        <a:gd name="connsiteY26" fmla="*/ 101860 h 225616"/>
                        <a:gd name="connsiteX27" fmla="*/ 213346 w 213361"/>
                        <a:gd name="connsiteY27" fmla="*/ 107566 h 225616"/>
                        <a:gd name="connsiteX28" fmla="*/ 203553 w 213361"/>
                        <a:gd name="connsiteY28" fmla="*/ 119055 h 225616"/>
                        <a:gd name="connsiteX29" fmla="*/ 191524 w 213361"/>
                        <a:gd name="connsiteY29" fmla="*/ 110650 h 225616"/>
                        <a:gd name="connsiteX30" fmla="*/ 189828 w 213361"/>
                        <a:gd name="connsiteY30" fmla="*/ 96077 h 225616"/>
                        <a:gd name="connsiteX31" fmla="*/ 185819 w 213361"/>
                        <a:gd name="connsiteY31" fmla="*/ 43644 h 225616"/>
                        <a:gd name="connsiteX32" fmla="*/ 185665 w 213361"/>
                        <a:gd name="connsiteY32" fmla="*/ 41794 h 225616"/>
                        <a:gd name="connsiteX33" fmla="*/ 181423 w 213361"/>
                        <a:gd name="connsiteY33" fmla="*/ 36165 h 225616"/>
                        <a:gd name="connsiteX34" fmla="*/ 178417 w 213361"/>
                        <a:gd name="connsiteY34" fmla="*/ 42333 h 225616"/>
                        <a:gd name="connsiteX35" fmla="*/ 178339 w 213361"/>
                        <a:gd name="connsiteY35" fmla="*/ 208807 h 225616"/>
                        <a:gd name="connsiteX36" fmla="*/ 161299 w 213361"/>
                        <a:gd name="connsiteY36" fmla="*/ 225617 h 225616"/>
                        <a:gd name="connsiteX37" fmla="*/ 122899 w 213361"/>
                        <a:gd name="connsiteY37" fmla="*/ 225617 h 225616"/>
                        <a:gd name="connsiteX38" fmla="*/ 127988 w 213361"/>
                        <a:gd name="connsiteY38" fmla="*/ 209656 h 225616"/>
                        <a:gd name="connsiteX39" fmla="*/ 127911 w 213361"/>
                        <a:gd name="connsiteY39" fmla="*/ 127614 h 225616"/>
                        <a:gd name="connsiteX40" fmla="*/ 131844 w 213361"/>
                        <a:gd name="connsiteY40" fmla="*/ 121291 h 225616"/>
                        <a:gd name="connsiteX41" fmla="*/ 157366 w 213361"/>
                        <a:gd name="connsiteY41" fmla="*/ 90834 h 225616"/>
                        <a:gd name="connsiteX42" fmla="*/ 154436 w 213361"/>
                        <a:gd name="connsiteY42" fmla="*/ 81658 h 225616"/>
                        <a:gd name="connsiteX43" fmla="*/ 146109 w 213361"/>
                        <a:gd name="connsiteY43" fmla="*/ 81041 h 225616"/>
                        <a:gd name="connsiteX44" fmla="*/ 142176 w 213361"/>
                        <a:gd name="connsiteY44" fmla="*/ 85899 h 225616"/>
                        <a:gd name="connsiteX45" fmla="*/ 116731 w 213361"/>
                        <a:gd name="connsiteY45" fmla="*/ 108491 h 225616"/>
                        <a:gd name="connsiteX46" fmla="*/ 86736 w 213361"/>
                        <a:gd name="connsiteY46" fmla="*/ 105176 h 225616"/>
                        <a:gd name="connsiteX47" fmla="*/ 71083 w 213361"/>
                        <a:gd name="connsiteY47" fmla="*/ 85899 h 225616"/>
                        <a:gd name="connsiteX48" fmla="*/ 61676 w 213361"/>
                        <a:gd name="connsiteY48" fmla="*/ 80116 h 225616"/>
                        <a:gd name="connsiteX49" fmla="*/ 55662 w 213361"/>
                        <a:gd name="connsiteY49" fmla="*/ 89831 h 225616"/>
                        <a:gd name="connsiteX50" fmla="*/ 56433 w 213361"/>
                        <a:gd name="connsiteY50" fmla="*/ 93070 h 225616"/>
                        <a:gd name="connsiteX51" fmla="*/ 84423 w 213361"/>
                        <a:gd name="connsiteY51" fmla="*/ 122910 h 225616"/>
                        <a:gd name="connsiteX52" fmla="*/ 128374 w 213361"/>
                        <a:gd name="connsiteY52" fmla="*/ 80347 h 225616"/>
                        <a:gd name="connsiteX53" fmla="*/ 106861 w 213361"/>
                        <a:gd name="connsiteY53" fmla="*/ 58680 h 225616"/>
                        <a:gd name="connsiteX54" fmla="*/ 84962 w 213361"/>
                        <a:gd name="connsiteY54" fmla="*/ 80501 h 225616"/>
                        <a:gd name="connsiteX55" fmla="*/ 106553 w 213361"/>
                        <a:gd name="connsiteY55" fmla="*/ 102323 h 225616"/>
                        <a:gd name="connsiteX56" fmla="*/ 128374 w 213361"/>
                        <a:gd name="connsiteY56" fmla="*/ 80347 h 22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3361" h="225616">
                          <a:moveTo>
                            <a:pt x="84423" y="122910"/>
                          </a:moveTo>
                          <a:cubicBezTo>
                            <a:pt x="84423" y="142572"/>
                            <a:pt x="84423" y="162312"/>
                            <a:pt x="84423" y="182051"/>
                          </a:cubicBezTo>
                          <a:cubicBezTo>
                            <a:pt x="84423" y="192461"/>
                            <a:pt x="84191" y="202947"/>
                            <a:pt x="84577" y="213357"/>
                          </a:cubicBezTo>
                          <a:cubicBezTo>
                            <a:pt x="84731" y="217289"/>
                            <a:pt x="86196" y="221222"/>
                            <a:pt x="87044" y="225308"/>
                          </a:cubicBezTo>
                          <a:cubicBezTo>
                            <a:pt x="76403" y="225308"/>
                            <a:pt x="64452" y="225771"/>
                            <a:pt x="52655" y="225154"/>
                          </a:cubicBezTo>
                          <a:cubicBezTo>
                            <a:pt x="45869" y="224769"/>
                            <a:pt x="41782" y="218986"/>
                            <a:pt x="41782" y="211892"/>
                          </a:cubicBezTo>
                          <a:cubicBezTo>
                            <a:pt x="41782" y="193695"/>
                            <a:pt x="41782" y="175497"/>
                            <a:pt x="41782" y="157377"/>
                          </a:cubicBezTo>
                          <a:cubicBezTo>
                            <a:pt x="41782" y="155681"/>
                            <a:pt x="41782" y="153907"/>
                            <a:pt x="41782" y="151594"/>
                          </a:cubicBezTo>
                          <a:cubicBezTo>
                            <a:pt x="38235" y="151594"/>
                            <a:pt x="34997" y="151594"/>
                            <a:pt x="31759" y="151594"/>
                          </a:cubicBezTo>
                          <a:cubicBezTo>
                            <a:pt x="24742" y="151594"/>
                            <a:pt x="23508" y="150129"/>
                            <a:pt x="25050" y="143498"/>
                          </a:cubicBezTo>
                          <a:cubicBezTo>
                            <a:pt x="28520" y="128308"/>
                            <a:pt x="31913" y="113041"/>
                            <a:pt x="35460" y="97850"/>
                          </a:cubicBezTo>
                          <a:cubicBezTo>
                            <a:pt x="39007" y="82506"/>
                            <a:pt x="42630" y="67162"/>
                            <a:pt x="46178" y="51817"/>
                          </a:cubicBezTo>
                          <a:cubicBezTo>
                            <a:pt x="46409" y="50892"/>
                            <a:pt x="46872" y="49736"/>
                            <a:pt x="46563" y="49041"/>
                          </a:cubicBezTo>
                          <a:cubicBezTo>
                            <a:pt x="45869" y="47499"/>
                            <a:pt x="44944" y="45572"/>
                            <a:pt x="43556" y="45032"/>
                          </a:cubicBezTo>
                          <a:cubicBezTo>
                            <a:pt x="42785" y="44723"/>
                            <a:pt x="40317" y="46266"/>
                            <a:pt x="39778" y="47499"/>
                          </a:cubicBezTo>
                          <a:cubicBezTo>
                            <a:pt x="38467" y="50506"/>
                            <a:pt x="38004" y="53822"/>
                            <a:pt x="37002" y="56984"/>
                          </a:cubicBezTo>
                          <a:cubicBezTo>
                            <a:pt x="31681" y="74487"/>
                            <a:pt x="26438" y="91990"/>
                            <a:pt x="21041" y="109416"/>
                          </a:cubicBezTo>
                          <a:cubicBezTo>
                            <a:pt x="18882" y="116433"/>
                            <a:pt x="13638" y="119672"/>
                            <a:pt x="7547" y="117821"/>
                          </a:cubicBezTo>
                          <a:cubicBezTo>
                            <a:pt x="1378" y="115971"/>
                            <a:pt x="-1397" y="110573"/>
                            <a:pt x="684" y="103479"/>
                          </a:cubicBezTo>
                          <a:cubicBezTo>
                            <a:pt x="7701" y="80270"/>
                            <a:pt x="14641" y="56984"/>
                            <a:pt x="22043" y="33929"/>
                          </a:cubicBezTo>
                          <a:cubicBezTo>
                            <a:pt x="26515" y="19895"/>
                            <a:pt x="39007" y="11336"/>
                            <a:pt x="53734" y="11336"/>
                          </a:cubicBezTo>
                          <a:cubicBezTo>
                            <a:pt x="67459" y="11336"/>
                            <a:pt x="81261" y="11490"/>
                            <a:pt x="94987" y="11490"/>
                          </a:cubicBezTo>
                          <a:cubicBezTo>
                            <a:pt x="96220" y="11490"/>
                            <a:pt x="97685" y="10874"/>
                            <a:pt x="98610" y="10025"/>
                          </a:cubicBezTo>
                          <a:cubicBezTo>
                            <a:pt x="106630" y="3009"/>
                            <a:pt x="115882" y="-76"/>
                            <a:pt x="126446" y="1"/>
                          </a:cubicBezTo>
                          <a:cubicBezTo>
                            <a:pt x="140326" y="79"/>
                            <a:pt x="154282" y="1"/>
                            <a:pt x="168161" y="1"/>
                          </a:cubicBezTo>
                          <a:cubicBezTo>
                            <a:pt x="190445" y="79"/>
                            <a:pt x="206406" y="15885"/>
                            <a:pt x="207794" y="38092"/>
                          </a:cubicBezTo>
                          <a:cubicBezTo>
                            <a:pt x="209105" y="59374"/>
                            <a:pt x="211264" y="80578"/>
                            <a:pt x="213038" y="101860"/>
                          </a:cubicBezTo>
                          <a:cubicBezTo>
                            <a:pt x="213191" y="103711"/>
                            <a:pt x="213423" y="105638"/>
                            <a:pt x="213346" y="107566"/>
                          </a:cubicBezTo>
                          <a:cubicBezTo>
                            <a:pt x="213346" y="113657"/>
                            <a:pt x="209490" y="118130"/>
                            <a:pt x="203553" y="119055"/>
                          </a:cubicBezTo>
                          <a:cubicBezTo>
                            <a:pt x="198156" y="119903"/>
                            <a:pt x="192836" y="116510"/>
                            <a:pt x="191524" y="110650"/>
                          </a:cubicBezTo>
                          <a:cubicBezTo>
                            <a:pt x="190445" y="105947"/>
                            <a:pt x="190214" y="100935"/>
                            <a:pt x="189828" y="96077"/>
                          </a:cubicBezTo>
                          <a:cubicBezTo>
                            <a:pt x="188440" y="78574"/>
                            <a:pt x="187129" y="61147"/>
                            <a:pt x="185819" y="43644"/>
                          </a:cubicBezTo>
                          <a:cubicBezTo>
                            <a:pt x="185741" y="43027"/>
                            <a:pt x="185896" y="42256"/>
                            <a:pt x="185665" y="41794"/>
                          </a:cubicBezTo>
                          <a:cubicBezTo>
                            <a:pt x="184353" y="39789"/>
                            <a:pt x="182888" y="36242"/>
                            <a:pt x="181423" y="36165"/>
                          </a:cubicBezTo>
                          <a:cubicBezTo>
                            <a:pt x="177568" y="36011"/>
                            <a:pt x="178417" y="39866"/>
                            <a:pt x="178417" y="42333"/>
                          </a:cubicBezTo>
                          <a:cubicBezTo>
                            <a:pt x="178339" y="97850"/>
                            <a:pt x="178339" y="153290"/>
                            <a:pt x="178339" y="208807"/>
                          </a:cubicBezTo>
                          <a:cubicBezTo>
                            <a:pt x="178339" y="220836"/>
                            <a:pt x="173559" y="225617"/>
                            <a:pt x="161299" y="225617"/>
                          </a:cubicBezTo>
                          <a:cubicBezTo>
                            <a:pt x="148962" y="225617"/>
                            <a:pt x="136624" y="225617"/>
                            <a:pt x="122899" y="225617"/>
                          </a:cubicBezTo>
                          <a:cubicBezTo>
                            <a:pt x="129222" y="221068"/>
                            <a:pt x="127988" y="215207"/>
                            <a:pt x="127988" y="209656"/>
                          </a:cubicBezTo>
                          <a:cubicBezTo>
                            <a:pt x="128065" y="182283"/>
                            <a:pt x="128065" y="154987"/>
                            <a:pt x="127911" y="127614"/>
                          </a:cubicBezTo>
                          <a:cubicBezTo>
                            <a:pt x="127911" y="124452"/>
                            <a:pt x="128605" y="122756"/>
                            <a:pt x="131844" y="121291"/>
                          </a:cubicBezTo>
                          <a:cubicBezTo>
                            <a:pt x="145260" y="115431"/>
                            <a:pt x="153742" y="105098"/>
                            <a:pt x="157366" y="90834"/>
                          </a:cubicBezTo>
                          <a:cubicBezTo>
                            <a:pt x="158291" y="87210"/>
                            <a:pt x="157983" y="83431"/>
                            <a:pt x="154436" y="81658"/>
                          </a:cubicBezTo>
                          <a:cubicBezTo>
                            <a:pt x="152046" y="80501"/>
                            <a:pt x="148730" y="80347"/>
                            <a:pt x="146109" y="81041"/>
                          </a:cubicBezTo>
                          <a:cubicBezTo>
                            <a:pt x="144489" y="81427"/>
                            <a:pt x="142716" y="83971"/>
                            <a:pt x="142176" y="85899"/>
                          </a:cubicBezTo>
                          <a:cubicBezTo>
                            <a:pt x="138475" y="98930"/>
                            <a:pt x="129376" y="105947"/>
                            <a:pt x="116731" y="108491"/>
                          </a:cubicBezTo>
                          <a:cubicBezTo>
                            <a:pt x="106553" y="110496"/>
                            <a:pt x="96297" y="110110"/>
                            <a:pt x="86736" y="105176"/>
                          </a:cubicBezTo>
                          <a:cubicBezTo>
                            <a:pt x="78717" y="101089"/>
                            <a:pt x="73551" y="94689"/>
                            <a:pt x="71083" y="85899"/>
                          </a:cubicBezTo>
                          <a:cubicBezTo>
                            <a:pt x="69850" y="81349"/>
                            <a:pt x="65763" y="79113"/>
                            <a:pt x="61676" y="80116"/>
                          </a:cubicBezTo>
                          <a:cubicBezTo>
                            <a:pt x="57127" y="81272"/>
                            <a:pt x="54814" y="84973"/>
                            <a:pt x="55662" y="89831"/>
                          </a:cubicBezTo>
                          <a:cubicBezTo>
                            <a:pt x="55816" y="90911"/>
                            <a:pt x="56124" y="91990"/>
                            <a:pt x="56433" y="93070"/>
                          </a:cubicBezTo>
                          <a:cubicBezTo>
                            <a:pt x="60751" y="106718"/>
                            <a:pt x="67690" y="114197"/>
                            <a:pt x="84423" y="122910"/>
                          </a:cubicBezTo>
                          <a:close/>
                          <a:moveTo>
                            <a:pt x="128374" y="80347"/>
                          </a:moveTo>
                          <a:cubicBezTo>
                            <a:pt x="128374" y="68318"/>
                            <a:pt x="118812" y="58680"/>
                            <a:pt x="106861" y="58680"/>
                          </a:cubicBezTo>
                          <a:cubicBezTo>
                            <a:pt x="94678" y="58603"/>
                            <a:pt x="84808" y="68473"/>
                            <a:pt x="84962" y="80501"/>
                          </a:cubicBezTo>
                          <a:cubicBezTo>
                            <a:pt x="85039" y="92453"/>
                            <a:pt x="94755" y="102168"/>
                            <a:pt x="106553" y="102323"/>
                          </a:cubicBezTo>
                          <a:cubicBezTo>
                            <a:pt x="118581" y="102400"/>
                            <a:pt x="128451" y="92530"/>
                            <a:pt x="128374" y="80347"/>
                          </a:cubicBezTo>
                          <a:close/>
                        </a:path>
                      </a:pathLst>
                    </a:custGeom>
                    <a:solidFill>
                      <a:srgbClr val="FFFFFF"/>
                    </a:solidFill>
                    <a:ln w="7706" cap="flat">
                      <a:noFill/>
                      <a:prstDash val="solid"/>
                      <a:miter/>
                    </a:ln>
                  </p:spPr>
                  <p:txBody>
                    <a:bodyPr rtlCol="0" anchor="ctr"/>
                    <a:lstStyle/>
                    <a:p>
                      <a:endParaRPr lang="en-US"/>
                    </a:p>
                  </p:txBody>
                </p:sp>
                <p:sp>
                  <p:nvSpPr>
                    <p:cNvPr id="38" name="Graphic 4">
                      <a:extLst>
                        <a:ext uri="{FF2B5EF4-FFF2-40B4-BE49-F238E27FC236}">
                          <a16:creationId xmlns:a16="http://schemas.microsoft.com/office/drawing/2014/main" xmlns="" id="{3C2184EA-B024-478C-AB55-C621C49B0C25}"/>
                        </a:ext>
                      </a:extLst>
                    </p:cNvPr>
                    <p:cNvSpPr/>
                    <p:nvPr/>
                  </p:nvSpPr>
                  <p:spPr>
                    <a:xfrm>
                      <a:off x="8465851" y="2471940"/>
                      <a:ext cx="59766" cy="59691"/>
                    </a:xfrm>
                    <a:custGeom>
                      <a:avLst/>
                      <a:gdLst>
                        <a:gd name="connsiteX0" fmla="*/ 59763 w 59766"/>
                        <a:gd name="connsiteY0" fmla="*/ 30462 h 59691"/>
                        <a:gd name="connsiteX1" fmla="*/ 28612 w 59766"/>
                        <a:gd name="connsiteY1" fmla="*/ 59686 h 59691"/>
                        <a:gd name="connsiteX2" fmla="*/ 5 w 59766"/>
                        <a:gd name="connsiteY2" fmla="*/ 29614 h 59691"/>
                        <a:gd name="connsiteX3" fmla="*/ 30617 w 59766"/>
                        <a:gd name="connsiteY3" fmla="*/ 5 h 59691"/>
                        <a:gd name="connsiteX4" fmla="*/ 59763 w 59766"/>
                        <a:gd name="connsiteY4" fmla="*/ 30462 h 59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66" h="59691">
                          <a:moveTo>
                            <a:pt x="59763" y="30462"/>
                          </a:moveTo>
                          <a:cubicBezTo>
                            <a:pt x="59455" y="47426"/>
                            <a:pt x="46038" y="59995"/>
                            <a:pt x="28612" y="59686"/>
                          </a:cubicBezTo>
                          <a:cubicBezTo>
                            <a:pt x="13036" y="59378"/>
                            <a:pt x="-303" y="45344"/>
                            <a:pt x="5" y="29614"/>
                          </a:cubicBezTo>
                          <a:cubicBezTo>
                            <a:pt x="313" y="12959"/>
                            <a:pt x="14116" y="-303"/>
                            <a:pt x="30617" y="5"/>
                          </a:cubicBezTo>
                          <a:cubicBezTo>
                            <a:pt x="46964" y="314"/>
                            <a:pt x="59995" y="13962"/>
                            <a:pt x="59763" y="30462"/>
                          </a:cubicBezTo>
                          <a:close/>
                        </a:path>
                      </a:pathLst>
                    </a:custGeom>
                    <a:solidFill>
                      <a:srgbClr val="FFFFFF"/>
                    </a:solidFill>
                    <a:ln w="7706" cap="flat">
                      <a:noFill/>
                      <a:prstDash val="solid"/>
                      <a:miter/>
                    </a:ln>
                  </p:spPr>
                  <p:txBody>
                    <a:bodyPr rtlCol="0" anchor="ctr"/>
                    <a:lstStyle/>
                    <a:p>
                      <a:endParaRPr lang="en-US"/>
                    </a:p>
                  </p:txBody>
                </p:sp>
                <p:sp>
                  <p:nvSpPr>
                    <p:cNvPr id="39" name="Graphic 4">
                      <a:extLst>
                        <a:ext uri="{FF2B5EF4-FFF2-40B4-BE49-F238E27FC236}">
                          <a16:creationId xmlns:a16="http://schemas.microsoft.com/office/drawing/2014/main" xmlns="" id="{841261F1-03D3-4B85-ABC7-25ED61FC0ACC}"/>
                        </a:ext>
                      </a:extLst>
                    </p:cNvPr>
                    <p:cNvSpPr/>
                    <p:nvPr/>
                  </p:nvSpPr>
                  <p:spPr>
                    <a:xfrm>
                      <a:off x="8392450" y="2486211"/>
                      <a:ext cx="56982" cy="57213"/>
                    </a:xfrm>
                    <a:custGeom>
                      <a:avLst/>
                      <a:gdLst>
                        <a:gd name="connsiteX0" fmla="*/ 0 w 56982"/>
                        <a:gd name="connsiteY0" fmla="*/ 28761 h 57213"/>
                        <a:gd name="connsiteX1" fmla="*/ 28530 w 56982"/>
                        <a:gd name="connsiteY1" fmla="*/ 0 h 57213"/>
                        <a:gd name="connsiteX2" fmla="*/ 56982 w 56982"/>
                        <a:gd name="connsiteY2" fmla="*/ 28838 h 57213"/>
                        <a:gd name="connsiteX3" fmla="*/ 28607 w 56982"/>
                        <a:gd name="connsiteY3" fmla="*/ 57213 h 57213"/>
                        <a:gd name="connsiteX4" fmla="*/ 0 w 56982"/>
                        <a:gd name="connsiteY4" fmla="*/ 28761 h 5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82" h="57213">
                          <a:moveTo>
                            <a:pt x="0" y="28761"/>
                          </a:moveTo>
                          <a:cubicBezTo>
                            <a:pt x="0" y="12800"/>
                            <a:pt x="12723" y="0"/>
                            <a:pt x="28530" y="0"/>
                          </a:cubicBezTo>
                          <a:cubicBezTo>
                            <a:pt x="44260" y="0"/>
                            <a:pt x="57059" y="12954"/>
                            <a:pt x="56982" y="28838"/>
                          </a:cubicBezTo>
                          <a:cubicBezTo>
                            <a:pt x="56982" y="44414"/>
                            <a:pt x="44337" y="57059"/>
                            <a:pt x="28607" y="57213"/>
                          </a:cubicBezTo>
                          <a:cubicBezTo>
                            <a:pt x="12723" y="57291"/>
                            <a:pt x="0" y="44645"/>
                            <a:pt x="0" y="28761"/>
                          </a:cubicBezTo>
                          <a:close/>
                        </a:path>
                      </a:pathLst>
                    </a:custGeom>
                    <a:solidFill>
                      <a:srgbClr val="FFFFFF"/>
                    </a:solidFill>
                    <a:ln w="7706" cap="flat">
                      <a:noFill/>
                      <a:prstDash val="solid"/>
                      <a:miter/>
                    </a:ln>
                  </p:spPr>
                  <p:txBody>
                    <a:bodyPr rtlCol="0" anchor="ctr"/>
                    <a:lstStyle/>
                    <a:p>
                      <a:endParaRPr lang="en-US"/>
                    </a:p>
                  </p:txBody>
                </p:sp>
                <p:sp>
                  <p:nvSpPr>
                    <p:cNvPr id="40" name="Graphic 4">
                      <a:extLst>
                        <a:ext uri="{FF2B5EF4-FFF2-40B4-BE49-F238E27FC236}">
                          <a16:creationId xmlns:a16="http://schemas.microsoft.com/office/drawing/2014/main" xmlns="" id="{EF1017EF-5D26-4D37-BA3B-E7975BD84605}"/>
                        </a:ext>
                      </a:extLst>
                    </p:cNvPr>
                    <p:cNvSpPr/>
                    <p:nvPr/>
                  </p:nvSpPr>
                  <p:spPr>
                    <a:xfrm>
                      <a:off x="8447196" y="2705735"/>
                      <a:ext cx="15884" cy="59989"/>
                    </a:xfrm>
                    <a:custGeom>
                      <a:avLst/>
                      <a:gdLst>
                        <a:gd name="connsiteX0" fmla="*/ 15884 w 15884"/>
                        <a:gd name="connsiteY0" fmla="*/ 59989 h 59989"/>
                        <a:gd name="connsiteX1" fmla="*/ 0 w 15884"/>
                        <a:gd name="connsiteY1" fmla="*/ 59989 h 59989"/>
                        <a:gd name="connsiteX2" fmla="*/ 5012 w 15884"/>
                        <a:gd name="connsiteY2" fmla="*/ 46418 h 59989"/>
                        <a:gd name="connsiteX3" fmla="*/ 5012 w 15884"/>
                        <a:gd name="connsiteY3" fmla="*/ 5243 h 59989"/>
                        <a:gd name="connsiteX4" fmla="*/ 5012 w 15884"/>
                        <a:gd name="connsiteY4" fmla="*/ 0 h 59989"/>
                        <a:gd name="connsiteX5" fmla="*/ 10795 w 15884"/>
                        <a:gd name="connsiteY5" fmla="*/ 0 h 59989"/>
                        <a:gd name="connsiteX6" fmla="*/ 11026 w 15884"/>
                        <a:gd name="connsiteY6" fmla="*/ 4858 h 59989"/>
                        <a:gd name="connsiteX7" fmla="*/ 11026 w 15884"/>
                        <a:gd name="connsiteY7" fmla="*/ 46496 h 59989"/>
                        <a:gd name="connsiteX8" fmla="*/ 15884 w 15884"/>
                        <a:gd name="connsiteY8" fmla="*/ 59989 h 5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84" h="59989">
                          <a:moveTo>
                            <a:pt x="15884" y="59989"/>
                          </a:moveTo>
                          <a:cubicBezTo>
                            <a:pt x="10332" y="59989"/>
                            <a:pt x="5551" y="59989"/>
                            <a:pt x="0" y="59989"/>
                          </a:cubicBezTo>
                          <a:cubicBezTo>
                            <a:pt x="4781" y="56134"/>
                            <a:pt x="5012" y="51353"/>
                            <a:pt x="5012" y="46418"/>
                          </a:cubicBezTo>
                          <a:cubicBezTo>
                            <a:pt x="4935" y="32693"/>
                            <a:pt x="5012" y="18968"/>
                            <a:pt x="5012" y="5243"/>
                          </a:cubicBezTo>
                          <a:cubicBezTo>
                            <a:pt x="5012" y="3547"/>
                            <a:pt x="5012" y="1850"/>
                            <a:pt x="5012" y="0"/>
                          </a:cubicBezTo>
                          <a:cubicBezTo>
                            <a:pt x="7094" y="0"/>
                            <a:pt x="8636" y="0"/>
                            <a:pt x="10795" y="0"/>
                          </a:cubicBezTo>
                          <a:cubicBezTo>
                            <a:pt x="10872" y="1542"/>
                            <a:pt x="11026" y="3161"/>
                            <a:pt x="11026" y="4858"/>
                          </a:cubicBezTo>
                          <a:cubicBezTo>
                            <a:pt x="11026" y="18737"/>
                            <a:pt x="11103" y="32616"/>
                            <a:pt x="11026" y="46496"/>
                          </a:cubicBezTo>
                          <a:cubicBezTo>
                            <a:pt x="10949" y="51430"/>
                            <a:pt x="11181" y="56134"/>
                            <a:pt x="15884" y="59989"/>
                          </a:cubicBezTo>
                          <a:close/>
                        </a:path>
                      </a:pathLst>
                    </a:custGeom>
                    <a:solidFill>
                      <a:srgbClr val="FFFFFF"/>
                    </a:solidFill>
                    <a:ln w="7706" cap="flat">
                      <a:noFill/>
                      <a:prstDash val="solid"/>
                      <a:miter/>
                    </a:ln>
                  </p:spPr>
                  <p:txBody>
                    <a:bodyPr rtlCol="0" anchor="ctr"/>
                    <a:lstStyle/>
                    <a:p>
                      <a:endParaRPr lang="en-US"/>
                    </a:p>
                  </p:txBody>
                </p:sp>
              </p:grpSp>
            </p:grpSp>
            <p:grpSp>
              <p:nvGrpSpPr>
                <p:cNvPr id="18" name="Graphic 4">
                  <a:extLst>
                    <a:ext uri="{FF2B5EF4-FFF2-40B4-BE49-F238E27FC236}">
                      <a16:creationId xmlns:a16="http://schemas.microsoft.com/office/drawing/2014/main" xmlns="" id="{7F444874-70E6-456B-86B6-09F7B3AF8646}"/>
                    </a:ext>
                  </a:extLst>
                </p:cNvPr>
                <p:cNvGrpSpPr/>
                <p:nvPr/>
              </p:nvGrpSpPr>
              <p:grpSpPr>
                <a:xfrm>
                  <a:off x="4024408" y="501087"/>
                  <a:ext cx="1673764" cy="1701523"/>
                  <a:chOff x="4024408" y="501087"/>
                  <a:chExt cx="1673764" cy="1701523"/>
                </a:xfrm>
              </p:grpSpPr>
              <p:sp>
                <p:nvSpPr>
                  <p:cNvPr id="19" name="Graphic 4">
                    <a:extLst>
                      <a:ext uri="{FF2B5EF4-FFF2-40B4-BE49-F238E27FC236}">
                        <a16:creationId xmlns:a16="http://schemas.microsoft.com/office/drawing/2014/main" xmlns="" id="{23A8BF13-83D0-4F4E-8A2C-130404751C99}"/>
                      </a:ext>
                    </a:extLst>
                  </p:cNvPr>
                  <p:cNvSpPr/>
                  <p:nvPr/>
                </p:nvSpPr>
                <p:spPr>
                  <a:xfrm>
                    <a:off x="4024408" y="501087"/>
                    <a:ext cx="1673764" cy="1701523"/>
                  </a:xfrm>
                  <a:custGeom>
                    <a:avLst/>
                    <a:gdLst>
                      <a:gd name="connsiteX0" fmla="*/ 1673765 w 1673764"/>
                      <a:gd name="connsiteY0" fmla="*/ 0 h 1701523"/>
                      <a:gd name="connsiteX1" fmla="*/ 1673688 w 1673764"/>
                      <a:gd name="connsiteY1" fmla="*/ 1426405 h 1701523"/>
                      <a:gd name="connsiteX2" fmla="*/ 916958 w 1673764"/>
                      <a:gd name="connsiteY2" fmla="*/ 1701523 h 1701523"/>
                      <a:gd name="connsiteX3" fmla="*/ 0 w 1673764"/>
                      <a:gd name="connsiteY3" fmla="*/ 608607 h 1701523"/>
                      <a:gd name="connsiteX4" fmla="*/ 1673765 w 1673764"/>
                      <a:gd name="connsiteY4" fmla="*/ 0 h 170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764" h="1701523">
                        <a:moveTo>
                          <a:pt x="1673765" y="0"/>
                        </a:moveTo>
                        <a:lnTo>
                          <a:pt x="1673688" y="1426405"/>
                        </a:lnTo>
                        <a:cubicBezTo>
                          <a:pt x="1403273" y="1447841"/>
                          <a:pt x="1140800" y="1541989"/>
                          <a:pt x="916958" y="1701523"/>
                        </a:cubicBezTo>
                        <a:lnTo>
                          <a:pt x="0" y="608607"/>
                        </a:lnTo>
                        <a:cubicBezTo>
                          <a:pt x="484310" y="234483"/>
                          <a:pt x="1071944" y="24829"/>
                          <a:pt x="1673765" y="0"/>
                        </a:cubicBezTo>
                        <a:close/>
                      </a:path>
                    </a:pathLst>
                  </a:custGeom>
                  <a:solidFill>
                    <a:srgbClr val="4D2B65"/>
                  </a:solidFill>
                  <a:ln w="7706" cap="flat">
                    <a:noFill/>
                    <a:prstDash val="solid"/>
                    <a:miter/>
                  </a:ln>
                </p:spPr>
                <p:txBody>
                  <a:bodyPr rtlCol="0" anchor="ctr"/>
                  <a:lstStyle/>
                  <a:p>
                    <a:endParaRPr lang="en-US"/>
                  </a:p>
                </p:txBody>
              </p:sp>
              <p:grpSp>
                <p:nvGrpSpPr>
                  <p:cNvPr id="20" name="Graphic 4">
                    <a:extLst>
                      <a:ext uri="{FF2B5EF4-FFF2-40B4-BE49-F238E27FC236}">
                        <a16:creationId xmlns:a16="http://schemas.microsoft.com/office/drawing/2014/main" xmlns="" id="{4DCB20CB-36B2-4C2C-B8AD-84FAC6FD6ADB}"/>
                      </a:ext>
                    </a:extLst>
                  </p:cNvPr>
                  <p:cNvGrpSpPr/>
                  <p:nvPr/>
                </p:nvGrpSpPr>
                <p:grpSpPr>
                  <a:xfrm>
                    <a:off x="4600089" y="1264062"/>
                    <a:ext cx="852805" cy="115198"/>
                    <a:chOff x="4600089" y="1264062"/>
                    <a:chExt cx="852805" cy="115198"/>
                  </a:xfrm>
                  <a:solidFill>
                    <a:srgbClr val="FFFFFF"/>
                  </a:solidFill>
                </p:grpSpPr>
                <p:sp>
                  <p:nvSpPr>
                    <p:cNvPr id="25" name="Graphic 4">
                      <a:extLst>
                        <a:ext uri="{FF2B5EF4-FFF2-40B4-BE49-F238E27FC236}">
                          <a16:creationId xmlns:a16="http://schemas.microsoft.com/office/drawing/2014/main" xmlns="" id="{3072601E-9F21-4280-AB24-92483E765063}"/>
                        </a:ext>
                      </a:extLst>
                    </p:cNvPr>
                    <p:cNvSpPr/>
                    <p:nvPr/>
                  </p:nvSpPr>
                  <p:spPr>
                    <a:xfrm>
                      <a:off x="4600089" y="1265913"/>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26" name="Graphic 4">
                      <a:extLst>
                        <a:ext uri="{FF2B5EF4-FFF2-40B4-BE49-F238E27FC236}">
                          <a16:creationId xmlns:a16="http://schemas.microsoft.com/office/drawing/2014/main" xmlns="" id="{861BD2EE-B742-4705-91EA-4112E042DC2D}"/>
                        </a:ext>
                      </a:extLst>
                    </p:cNvPr>
                    <p:cNvSpPr/>
                    <p:nvPr/>
                  </p:nvSpPr>
                  <p:spPr>
                    <a:xfrm>
                      <a:off x="4687144" y="1265913"/>
                      <a:ext cx="89290" cy="111805"/>
                    </a:xfrm>
                    <a:custGeom>
                      <a:avLst/>
                      <a:gdLst>
                        <a:gd name="connsiteX0" fmla="*/ 89290 w 89290"/>
                        <a:gd name="connsiteY0" fmla="*/ 54823 h 111805"/>
                        <a:gd name="connsiteX1" fmla="*/ 74254 w 89290"/>
                        <a:gd name="connsiteY1" fmla="*/ 97155 h 111805"/>
                        <a:gd name="connsiteX2" fmla="*/ 30997 w 89290"/>
                        <a:gd name="connsiteY2" fmla="*/ 111805 h 111805"/>
                        <a:gd name="connsiteX3" fmla="*/ 0 w 89290"/>
                        <a:gd name="connsiteY3" fmla="*/ 111805 h 111805"/>
                        <a:gd name="connsiteX4" fmla="*/ 0 w 89290"/>
                        <a:gd name="connsiteY4" fmla="*/ 0 h 111805"/>
                        <a:gd name="connsiteX5" fmla="*/ 34236 w 89290"/>
                        <a:gd name="connsiteY5" fmla="*/ 0 h 111805"/>
                        <a:gd name="connsiteX6" fmla="*/ 74794 w 89290"/>
                        <a:gd name="connsiteY6" fmla="*/ 14419 h 111805"/>
                        <a:gd name="connsiteX7" fmla="*/ 89290 w 89290"/>
                        <a:gd name="connsiteY7" fmla="*/ 54823 h 111805"/>
                        <a:gd name="connsiteX8" fmla="*/ 75565 w 89290"/>
                        <a:gd name="connsiteY8" fmla="*/ 55286 h 111805"/>
                        <a:gd name="connsiteX9" fmla="*/ 64616 w 89290"/>
                        <a:gd name="connsiteY9" fmla="*/ 22361 h 111805"/>
                        <a:gd name="connsiteX10" fmla="*/ 31999 w 89290"/>
                        <a:gd name="connsiteY10" fmla="*/ 11258 h 111805"/>
                        <a:gd name="connsiteX11" fmla="*/ 13108 w 89290"/>
                        <a:gd name="connsiteY11" fmla="*/ 11258 h 111805"/>
                        <a:gd name="connsiteX12" fmla="*/ 13108 w 89290"/>
                        <a:gd name="connsiteY12" fmla="*/ 100548 h 111805"/>
                        <a:gd name="connsiteX13" fmla="*/ 28915 w 89290"/>
                        <a:gd name="connsiteY13" fmla="*/ 100548 h 111805"/>
                        <a:gd name="connsiteX14" fmla="*/ 63845 w 89290"/>
                        <a:gd name="connsiteY14" fmla="*/ 89136 h 111805"/>
                        <a:gd name="connsiteX15" fmla="*/ 75565 w 89290"/>
                        <a:gd name="connsiteY15" fmla="*/ 5528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9290" h="111805">
                          <a:moveTo>
                            <a:pt x="89290" y="54823"/>
                          </a:moveTo>
                          <a:cubicBezTo>
                            <a:pt x="89290" y="73252"/>
                            <a:pt x="84278" y="87362"/>
                            <a:pt x="74254" y="97155"/>
                          </a:cubicBezTo>
                          <a:cubicBezTo>
                            <a:pt x="64230" y="106948"/>
                            <a:pt x="49811" y="111805"/>
                            <a:pt x="30997" y="111805"/>
                          </a:cubicBezTo>
                          <a:lnTo>
                            <a:pt x="0" y="111805"/>
                          </a:lnTo>
                          <a:lnTo>
                            <a:pt x="0" y="0"/>
                          </a:lnTo>
                          <a:lnTo>
                            <a:pt x="34236" y="0"/>
                          </a:lnTo>
                          <a:cubicBezTo>
                            <a:pt x="51585" y="0"/>
                            <a:pt x="65156" y="4781"/>
                            <a:pt x="74794" y="14419"/>
                          </a:cubicBezTo>
                          <a:cubicBezTo>
                            <a:pt x="84509" y="24135"/>
                            <a:pt x="89290" y="37551"/>
                            <a:pt x="89290" y="54823"/>
                          </a:cubicBezTo>
                          <a:close/>
                          <a:moveTo>
                            <a:pt x="75565" y="55286"/>
                          </a:moveTo>
                          <a:cubicBezTo>
                            <a:pt x="75565" y="40713"/>
                            <a:pt x="71941" y="29686"/>
                            <a:pt x="64616" y="22361"/>
                          </a:cubicBezTo>
                          <a:cubicBezTo>
                            <a:pt x="57291" y="14959"/>
                            <a:pt x="46418" y="11258"/>
                            <a:pt x="31999" y="11258"/>
                          </a:cubicBezTo>
                          <a:lnTo>
                            <a:pt x="13108" y="11258"/>
                          </a:lnTo>
                          <a:lnTo>
                            <a:pt x="13108" y="100548"/>
                          </a:lnTo>
                          <a:lnTo>
                            <a:pt x="28915" y="100548"/>
                          </a:lnTo>
                          <a:cubicBezTo>
                            <a:pt x="44414" y="100548"/>
                            <a:pt x="56057" y="96769"/>
                            <a:pt x="63845" y="89136"/>
                          </a:cubicBezTo>
                          <a:cubicBezTo>
                            <a:pt x="71633" y="81502"/>
                            <a:pt x="75565" y="70245"/>
                            <a:pt x="75565" y="55286"/>
                          </a:cubicBezTo>
                          <a:close/>
                        </a:path>
                      </a:pathLst>
                    </a:custGeom>
                    <a:solidFill>
                      <a:srgbClr val="FFFFFF"/>
                    </a:solidFill>
                    <a:ln w="7706" cap="flat">
                      <a:noFill/>
                      <a:prstDash val="solid"/>
                      <a:miter/>
                    </a:ln>
                  </p:spPr>
                  <p:txBody>
                    <a:bodyPr rtlCol="0" anchor="ctr"/>
                    <a:lstStyle/>
                    <a:p>
                      <a:endParaRPr lang="en-US"/>
                    </a:p>
                  </p:txBody>
                </p:sp>
                <p:sp>
                  <p:nvSpPr>
                    <p:cNvPr id="27" name="Graphic 4">
                      <a:extLst>
                        <a:ext uri="{FF2B5EF4-FFF2-40B4-BE49-F238E27FC236}">
                          <a16:creationId xmlns:a16="http://schemas.microsoft.com/office/drawing/2014/main" xmlns="" id="{33600951-0E80-40E1-AA46-423B049B179C}"/>
                        </a:ext>
                      </a:extLst>
                    </p:cNvPr>
                    <p:cNvSpPr/>
                    <p:nvPr/>
                  </p:nvSpPr>
                  <p:spPr>
                    <a:xfrm>
                      <a:off x="4800183" y="1265913"/>
                      <a:ext cx="85588" cy="113347"/>
                    </a:xfrm>
                    <a:custGeom>
                      <a:avLst/>
                      <a:gdLst>
                        <a:gd name="connsiteX0" fmla="*/ 85589 w 85588"/>
                        <a:gd name="connsiteY0" fmla="*/ 0 h 113347"/>
                        <a:gd name="connsiteX1" fmla="*/ 85589 w 85588"/>
                        <a:gd name="connsiteY1" fmla="*/ 72327 h 113347"/>
                        <a:gd name="connsiteX2" fmla="*/ 74023 w 85588"/>
                        <a:gd name="connsiteY2" fmla="*/ 102398 h 113347"/>
                        <a:gd name="connsiteX3" fmla="*/ 42255 w 85588"/>
                        <a:gd name="connsiteY3" fmla="*/ 113347 h 113347"/>
                        <a:gd name="connsiteX4" fmla="*/ 11026 w 85588"/>
                        <a:gd name="connsiteY4" fmla="*/ 102321 h 113347"/>
                        <a:gd name="connsiteX5" fmla="*/ 0 w 85588"/>
                        <a:gd name="connsiteY5" fmla="*/ 72018 h 113347"/>
                        <a:gd name="connsiteX6" fmla="*/ 0 w 85588"/>
                        <a:gd name="connsiteY6" fmla="*/ 0 h 113347"/>
                        <a:gd name="connsiteX7" fmla="*/ 13031 w 85588"/>
                        <a:gd name="connsiteY7" fmla="*/ 0 h 113347"/>
                        <a:gd name="connsiteX8" fmla="*/ 13031 w 85588"/>
                        <a:gd name="connsiteY8" fmla="*/ 72943 h 113347"/>
                        <a:gd name="connsiteX9" fmla="*/ 20665 w 85588"/>
                        <a:gd name="connsiteY9" fmla="*/ 94456 h 113347"/>
                        <a:gd name="connsiteX10" fmla="*/ 43180 w 85588"/>
                        <a:gd name="connsiteY10" fmla="*/ 101936 h 113347"/>
                        <a:gd name="connsiteX11" fmla="*/ 65001 w 85588"/>
                        <a:gd name="connsiteY11" fmla="*/ 94379 h 113347"/>
                        <a:gd name="connsiteX12" fmla="*/ 72635 w 85588"/>
                        <a:gd name="connsiteY12" fmla="*/ 72789 h 113347"/>
                        <a:gd name="connsiteX13" fmla="*/ 72635 w 85588"/>
                        <a:gd name="connsiteY13" fmla="*/ 0 h 113347"/>
                        <a:gd name="connsiteX14" fmla="*/ 85589 w 85588"/>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8" h="113347">
                          <a:moveTo>
                            <a:pt x="85589" y="0"/>
                          </a:moveTo>
                          <a:lnTo>
                            <a:pt x="85589" y="72327"/>
                          </a:lnTo>
                          <a:cubicBezTo>
                            <a:pt x="85589" y="85049"/>
                            <a:pt x="81734" y="95073"/>
                            <a:pt x="74023" y="102398"/>
                          </a:cubicBezTo>
                          <a:cubicBezTo>
                            <a:pt x="66312" y="109723"/>
                            <a:pt x="55749" y="113347"/>
                            <a:pt x="42255" y="113347"/>
                          </a:cubicBezTo>
                          <a:cubicBezTo>
                            <a:pt x="28761" y="113347"/>
                            <a:pt x="18352" y="109646"/>
                            <a:pt x="11026" y="102321"/>
                          </a:cubicBezTo>
                          <a:cubicBezTo>
                            <a:pt x="3624" y="94996"/>
                            <a:pt x="0" y="84895"/>
                            <a:pt x="0" y="72018"/>
                          </a:cubicBezTo>
                          <a:lnTo>
                            <a:pt x="0" y="0"/>
                          </a:lnTo>
                          <a:lnTo>
                            <a:pt x="13031" y="0"/>
                          </a:lnTo>
                          <a:lnTo>
                            <a:pt x="13031" y="72943"/>
                          </a:lnTo>
                          <a:cubicBezTo>
                            <a:pt x="13031" y="82273"/>
                            <a:pt x="15576" y="89444"/>
                            <a:pt x="20665" y="94456"/>
                          </a:cubicBezTo>
                          <a:cubicBezTo>
                            <a:pt x="25754" y="99468"/>
                            <a:pt x="33233" y="101936"/>
                            <a:pt x="43180" y="101936"/>
                          </a:cubicBezTo>
                          <a:cubicBezTo>
                            <a:pt x="52587" y="101936"/>
                            <a:pt x="59912" y="99391"/>
                            <a:pt x="65001" y="94379"/>
                          </a:cubicBezTo>
                          <a:cubicBezTo>
                            <a:pt x="70090" y="89367"/>
                            <a:pt x="72635" y="82196"/>
                            <a:pt x="72635" y="72789"/>
                          </a:cubicBezTo>
                          <a:lnTo>
                            <a:pt x="72635" y="0"/>
                          </a:lnTo>
                          <a:lnTo>
                            <a:pt x="85589" y="0"/>
                          </a:lnTo>
                          <a:close/>
                        </a:path>
                      </a:pathLst>
                    </a:custGeom>
                    <a:solidFill>
                      <a:srgbClr val="FFFFFF"/>
                    </a:solidFill>
                    <a:ln w="7706" cap="flat">
                      <a:noFill/>
                      <a:prstDash val="solid"/>
                      <a:miter/>
                    </a:ln>
                  </p:spPr>
                  <p:txBody>
                    <a:bodyPr rtlCol="0" anchor="ctr"/>
                    <a:lstStyle/>
                    <a:p>
                      <a:endParaRPr lang="en-US"/>
                    </a:p>
                  </p:txBody>
                </p:sp>
                <p:sp>
                  <p:nvSpPr>
                    <p:cNvPr id="28" name="Graphic 4">
                      <a:extLst>
                        <a:ext uri="{FF2B5EF4-FFF2-40B4-BE49-F238E27FC236}">
                          <a16:creationId xmlns:a16="http://schemas.microsoft.com/office/drawing/2014/main" xmlns="" id="{B9E897D5-151E-48DC-8342-1839D0E43F55}"/>
                        </a:ext>
                      </a:extLst>
                    </p:cNvPr>
                    <p:cNvSpPr/>
                    <p:nvPr/>
                  </p:nvSpPr>
                  <p:spPr>
                    <a:xfrm>
                      <a:off x="4909598" y="1264371"/>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1999"/>
                            <a:pt x="13956" y="43180"/>
                            <a:pt x="13956" y="57445"/>
                          </a:cubicBezTo>
                          <a:cubicBezTo>
                            <a:pt x="13956" y="72095"/>
                            <a:pt x="17349" y="83353"/>
                            <a:pt x="24212" y="91372"/>
                          </a:cubicBezTo>
                          <a:cubicBezTo>
                            <a:pt x="31074" y="99391"/>
                            <a:pt x="40867" y="103324"/>
                            <a:pt x="53512" y="103324"/>
                          </a:cubicBezTo>
                          <a:cubicBezTo>
                            <a:pt x="61300" y="103324"/>
                            <a:pt x="70244" y="101936"/>
                            <a:pt x="80191" y="99083"/>
                          </a:cubicBezTo>
                          <a:lnTo>
                            <a:pt x="80191"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351"/>
                            <a:pt x="17041" y="11720"/>
                            <a:pt x="25137" y="7017"/>
                          </a:cubicBezTo>
                          <a:cubicBezTo>
                            <a:pt x="33233" y="2313"/>
                            <a:pt x="42872" y="0"/>
                            <a:pt x="53821" y="0"/>
                          </a:cubicBezTo>
                          <a:cubicBezTo>
                            <a:pt x="65541" y="0"/>
                            <a:pt x="75796" y="2159"/>
                            <a:pt x="84587" y="6400"/>
                          </a:cubicBezTo>
                          <a:lnTo>
                            <a:pt x="79112" y="17580"/>
                          </a:lnTo>
                          <a:cubicBezTo>
                            <a:pt x="70553" y="13571"/>
                            <a:pt x="62148" y="11566"/>
                            <a:pt x="53667" y="11566"/>
                          </a:cubicBezTo>
                          <a:close/>
                        </a:path>
                      </a:pathLst>
                    </a:custGeom>
                    <a:solidFill>
                      <a:srgbClr val="FFFFFF"/>
                    </a:solidFill>
                    <a:ln w="7706" cap="flat">
                      <a:noFill/>
                      <a:prstDash val="solid"/>
                      <a:miter/>
                    </a:ln>
                  </p:spPr>
                  <p:txBody>
                    <a:bodyPr rtlCol="0" anchor="ctr"/>
                    <a:lstStyle/>
                    <a:p>
                      <a:endParaRPr lang="en-US"/>
                    </a:p>
                  </p:txBody>
                </p:sp>
                <p:sp>
                  <p:nvSpPr>
                    <p:cNvPr id="29" name="Graphic 4">
                      <a:extLst>
                        <a:ext uri="{FF2B5EF4-FFF2-40B4-BE49-F238E27FC236}">
                          <a16:creationId xmlns:a16="http://schemas.microsoft.com/office/drawing/2014/main" xmlns="" id="{DC882302-52E1-4A18-B755-7A12808E31F5}"/>
                        </a:ext>
                      </a:extLst>
                    </p:cNvPr>
                    <p:cNvSpPr/>
                    <p:nvPr/>
                  </p:nvSpPr>
                  <p:spPr>
                    <a:xfrm>
                      <a:off x="4998811" y="12654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01"/>
                          </a:moveTo>
                          <a:lnTo>
                            <a:pt x="54669" y="30380"/>
                          </a:lnTo>
                          <a:cubicBezTo>
                            <a:pt x="52973" y="25985"/>
                            <a:pt x="51276" y="20588"/>
                            <a:pt x="49503" y="14265"/>
                          </a:cubicBezTo>
                          <a:cubicBezTo>
                            <a:pt x="48346" y="19123"/>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30" name="Graphic 4">
                      <a:extLst>
                        <a:ext uri="{FF2B5EF4-FFF2-40B4-BE49-F238E27FC236}">
                          <a16:creationId xmlns:a16="http://schemas.microsoft.com/office/drawing/2014/main" xmlns="" id="{AD66968D-C045-4930-8F8B-E06F06F0ACB4}"/>
                        </a:ext>
                      </a:extLst>
                    </p:cNvPr>
                    <p:cNvSpPr/>
                    <p:nvPr/>
                  </p:nvSpPr>
                  <p:spPr>
                    <a:xfrm>
                      <a:off x="5099281" y="1265913"/>
                      <a:ext cx="83815" cy="111805"/>
                    </a:xfrm>
                    <a:custGeom>
                      <a:avLst/>
                      <a:gdLst>
                        <a:gd name="connsiteX0" fmla="*/ 48423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3 w 83815"/>
                        <a:gd name="connsiteY7" fmla="*/ 11566 h 111805"/>
                        <a:gd name="connsiteX8" fmla="*/ 48423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3" y="111805"/>
                          </a:moveTo>
                          <a:lnTo>
                            <a:pt x="35392" y="111805"/>
                          </a:lnTo>
                          <a:lnTo>
                            <a:pt x="35392" y="11566"/>
                          </a:lnTo>
                          <a:lnTo>
                            <a:pt x="0" y="11566"/>
                          </a:lnTo>
                          <a:lnTo>
                            <a:pt x="0" y="0"/>
                          </a:lnTo>
                          <a:lnTo>
                            <a:pt x="83815" y="0"/>
                          </a:lnTo>
                          <a:lnTo>
                            <a:pt x="83815" y="11566"/>
                          </a:lnTo>
                          <a:lnTo>
                            <a:pt x="48423" y="11566"/>
                          </a:lnTo>
                          <a:lnTo>
                            <a:pt x="48423" y="111805"/>
                          </a:lnTo>
                          <a:close/>
                        </a:path>
                      </a:pathLst>
                    </a:custGeom>
                    <a:solidFill>
                      <a:srgbClr val="FFFFFF"/>
                    </a:solidFill>
                    <a:ln w="7706" cap="flat">
                      <a:noFill/>
                      <a:prstDash val="solid"/>
                      <a:miter/>
                    </a:ln>
                  </p:spPr>
                  <p:txBody>
                    <a:bodyPr rtlCol="0" anchor="ctr"/>
                    <a:lstStyle/>
                    <a:p>
                      <a:endParaRPr lang="en-US"/>
                    </a:p>
                  </p:txBody>
                </p:sp>
                <p:sp>
                  <p:nvSpPr>
                    <p:cNvPr id="31" name="Graphic 4">
                      <a:extLst>
                        <a:ext uri="{FF2B5EF4-FFF2-40B4-BE49-F238E27FC236}">
                          <a16:creationId xmlns:a16="http://schemas.microsoft.com/office/drawing/2014/main" xmlns="" id="{AAD0466F-F194-4B36-A4D1-B04BFF526454}"/>
                        </a:ext>
                      </a:extLst>
                    </p:cNvPr>
                    <p:cNvSpPr/>
                    <p:nvPr/>
                  </p:nvSpPr>
                  <p:spPr>
                    <a:xfrm>
                      <a:off x="5199906" y="1265913"/>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32" name="Graphic 4">
                      <a:extLst>
                        <a:ext uri="{FF2B5EF4-FFF2-40B4-BE49-F238E27FC236}">
                          <a16:creationId xmlns:a16="http://schemas.microsoft.com/office/drawing/2014/main" xmlns="" id="{0E60FAB3-A1DB-4FF5-B4A2-A8AC4C4EAF29}"/>
                        </a:ext>
                      </a:extLst>
                    </p:cNvPr>
                    <p:cNvSpPr/>
                    <p:nvPr/>
                  </p:nvSpPr>
                  <p:spPr>
                    <a:xfrm>
                      <a:off x="5237843" y="1264062"/>
                      <a:ext cx="102783" cy="115121"/>
                    </a:xfrm>
                    <a:custGeom>
                      <a:avLst/>
                      <a:gdLst>
                        <a:gd name="connsiteX0" fmla="*/ 102784 w 102783"/>
                        <a:gd name="connsiteY0" fmla="*/ 57599 h 115121"/>
                        <a:gd name="connsiteX1" fmla="*/ 89213 w 102783"/>
                        <a:gd name="connsiteY1" fmla="*/ 99777 h 115121"/>
                        <a:gd name="connsiteX2" fmla="*/ 51508 w 102783"/>
                        <a:gd name="connsiteY2" fmla="*/ 115121 h 115121"/>
                        <a:gd name="connsiteX3" fmla="*/ 13417 w 102783"/>
                        <a:gd name="connsiteY3" fmla="*/ 100008 h 115121"/>
                        <a:gd name="connsiteX4" fmla="*/ 0 w 102783"/>
                        <a:gd name="connsiteY4" fmla="*/ 57368 h 115121"/>
                        <a:gd name="connsiteX5" fmla="*/ 13494 w 102783"/>
                        <a:gd name="connsiteY5" fmla="*/ 15036 h 115121"/>
                        <a:gd name="connsiteX6" fmla="*/ 51739 w 102783"/>
                        <a:gd name="connsiteY6" fmla="*/ 0 h 115121"/>
                        <a:gd name="connsiteX7" fmla="*/ 89367 w 102783"/>
                        <a:gd name="connsiteY7" fmla="*/ 15267 h 115121"/>
                        <a:gd name="connsiteX8" fmla="*/ 102784 w 102783"/>
                        <a:gd name="connsiteY8" fmla="*/ 57599 h 115121"/>
                        <a:gd name="connsiteX9" fmla="*/ 13725 w 102783"/>
                        <a:gd name="connsiteY9" fmla="*/ 57599 h 115121"/>
                        <a:gd name="connsiteX10" fmla="*/ 23363 w 102783"/>
                        <a:gd name="connsiteY10" fmla="*/ 92066 h 115121"/>
                        <a:gd name="connsiteX11" fmla="*/ 51430 w 102783"/>
                        <a:gd name="connsiteY11" fmla="*/ 103786 h 115121"/>
                        <a:gd name="connsiteX12" fmla="*/ 79497 w 102783"/>
                        <a:gd name="connsiteY12" fmla="*/ 92066 h 115121"/>
                        <a:gd name="connsiteX13" fmla="*/ 88981 w 102783"/>
                        <a:gd name="connsiteY13" fmla="*/ 57599 h 115121"/>
                        <a:gd name="connsiteX14" fmla="*/ 79574 w 102783"/>
                        <a:gd name="connsiteY14" fmla="*/ 23363 h 115121"/>
                        <a:gd name="connsiteX15" fmla="*/ 51662 w 102783"/>
                        <a:gd name="connsiteY15" fmla="*/ 11720 h 115121"/>
                        <a:gd name="connsiteX16" fmla="*/ 23440 w 102783"/>
                        <a:gd name="connsiteY16" fmla="*/ 23441 h 115121"/>
                        <a:gd name="connsiteX17" fmla="*/ 13725 w 102783"/>
                        <a:gd name="connsiteY17" fmla="*/ 57599 h 1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1">
                          <a:moveTo>
                            <a:pt x="102784" y="57599"/>
                          </a:moveTo>
                          <a:cubicBezTo>
                            <a:pt x="102784" y="75488"/>
                            <a:pt x="98234" y="89599"/>
                            <a:pt x="89213" y="99777"/>
                          </a:cubicBezTo>
                          <a:cubicBezTo>
                            <a:pt x="80191" y="110032"/>
                            <a:pt x="67546"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12" y="25600"/>
                            <a:pt x="102784" y="39710"/>
                            <a:pt x="102784" y="57599"/>
                          </a:cubicBezTo>
                          <a:close/>
                          <a:moveTo>
                            <a:pt x="13725" y="57599"/>
                          </a:moveTo>
                          <a:cubicBezTo>
                            <a:pt x="13725" y="72712"/>
                            <a:pt x="16963" y="84201"/>
                            <a:pt x="23363" y="92066"/>
                          </a:cubicBezTo>
                          <a:cubicBezTo>
                            <a:pt x="29840" y="99931"/>
                            <a:pt x="39170" y="103786"/>
                            <a:pt x="51430" y="103786"/>
                          </a:cubicBezTo>
                          <a:cubicBezTo>
                            <a:pt x="63845" y="103786"/>
                            <a:pt x="73175" y="99854"/>
                            <a:pt x="79497" y="92066"/>
                          </a:cubicBezTo>
                          <a:cubicBezTo>
                            <a:pt x="85820" y="84278"/>
                            <a:pt x="88981" y="72789"/>
                            <a:pt x="88981" y="57599"/>
                          </a:cubicBezTo>
                          <a:cubicBezTo>
                            <a:pt x="88981" y="42563"/>
                            <a:pt x="85820" y="31151"/>
                            <a:pt x="79574" y="23363"/>
                          </a:cubicBezTo>
                          <a:cubicBezTo>
                            <a:pt x="73252" y="15576"/>
                            <a:pt x="63999" y="11720"/>
                            <a:pt x="51662" y="11720"/>
                          </a:cubicBezTo>
                          <a:cubicBezTo>
                            <a:pt x="39248" y="11720"/>
                            <a:pt x="29840" y="15653"/>
                            <a:pt x="23440" y="23441"/>
                          </a:cubicBezTo>
                          <a:cubicBezTo>
                            <a:pt x="16963" y="31305"/>
                            <a:pt x="13725" y="42717"/>
                            <a:pt x="13725" y="57599"/>
                          </a:cubicBezTo>
                          <a:close/>
                        </a:path>
                      </a:pathLst>
                    </a:custGeom>
                    <a:solidFill>
                      <a:srgbClr val="FFFFFF"/>
                    </a:solidFill>
                    <a:ln w="7706" cap="flat">
                      <a:noFill/>
                      <a:prstDash val="solid"/>
                      <a:miter/>
                    </a:ln>
                  </p:spPr>
                  <p:txBody>
                    <a:bodyPr rtlCol="0" anchor="ctr"/>
                    <a:lstStyle/>
                    <a:p>
                      <a:endParaRPr lang="en-US"/>
                    </a:p>
                  </p:txBody>
                </p:sp>
                <p:sp>
                  <p:nvSpPr>
                    <p:cNvPr id="33" name="Graphic 4">
                      <a:extLst>
                        <a:ext uri="{FF2B5EF4-FFF2-40B4-BE49-F238E27FC236}">
                          <a16:creationId xmlns:a16="http://schemas.microsoft.com/office/drawing/2014/main" xmlns="" id="{C8FAE9AD-FA2A-43DC-88F6-2081B4B28358}"/>
                        </a:ext>
                      </a:extLst>
                    </p:cNvPr>
                    <p:cNvSpPr/>
                    <p:nvPr/>
                  </p:nvSpPr>
                  <p:spPr>
                    <a:xfrm>
                      <a:off x="5365609" y="1265913"/>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1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1"/>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grpSp>
              <p:grpSp>
                <p:nvGrpSpPr>
                  <p:cNvPr id="21" name="Graphic 4">
                    <a:extLst>
                      <a:ext uri="{FF2B5EF4-FFF2-40B4-BE49-F238E27FC236}">
                        <a16:creationId xmlns:a16="http://schemas.microsoft.com/office/drawing/2014/main" xmlns="" id="{137E7D8B-A9DB-4A1D-B904-37DE532D43A0}"/>
                      </a:ext>
                    </a:extLst>
                  </p:cNvPr>
                  <p:cNvGrpSpPr/>
                  <p:nvPr/>
                </p:nvGrpSpPr>
                <p:grpSpPr>
                  <a:xfrm>
                    <a:off x="5313639" y="616536"/>
                    <a:ext cx="257848" cy="230143"/>
                    <a:chOff x="5313639" y="616536"/>
                    <a:chExt cx="257848" cy="230143"/>
                  </a:xfrm>
                  <a:solidFill>
                    <a:srgbClr val="FFFFFF"/>
                  </a:solidFill>
                </p:grpSpPr>
                <p:sp>
                  <p:nvSpPr>
                    <p:cNvPr id="22" name="Graphic 4">
                      <a:extLst>
                        <a:ext uri="{FF2B5EF4-FFF2-40B4-BE49-F238E27FC236}">
                          <a16:creationId xmlns:a16="http://schemas.microsoft.com/office/drawing/2014/main" xmlns="" id="{C6C88F51-F817-4C5B-8FD3-FD0C630E70B9}"/>
                        </a:ext>
                      </a:extLst>
                    </p:cNvPr>
                    <p:cNvSpPr/>
                    <p:nvPr/>
                  </p:nvSpPr>
                  <p:spPr>
                    <a:xfrm>
                      <a:off x="5313639" y="616536"/>
                      <a:ext cx="257848" cy="230143"/>
                    </a:xfrm>
                    <a:custGeom>
                      <a:avLst/>
                      <a:gdLst>
                        <a:gd name="connsiteX0" fmla="*/ 190763 w 257848"/>
                        <a:gd name="connsiteY0" fmla="*/ 176017 h 230143"/>
                        <a:gd name="connsiteX1" fmla="*/ 173414 w 257848"/>
                        <a:gd name="connsiteY1" fmla="*/ 180257 h 230143"/>
                        <a:gd name="connsiteX2" fmla="*/ 104172 w 257848"/>
                        <a:gd name="connsiteY2" fmla="*/ 183265 h 230143"/>
                        <a:gd name="connsiteX3" fmla="*/ 46958 w 257848"/>
                        <a:gd name="connsiteY3" fmla="*/ 166687 h 230143"/>
                        <a:gd name="connsiteX4" fmla="*/ 45648 w 257848"/>
                        <a:gd name="connsiteY4" fmla="*/ 166070 h 230143"/>
                        <a:gd name="connsiteX5" fmla="*/ 39941 w 257848"/>
                        <a:gd name="connsiteY5" fmla="*/ 156740 h 230143"/>
                        <a:gd name="connsiteX6" fmla="*/ 40096 w 257848"/>
                        <a:gd name="connsiteY6" fmla="*/ 97907 h 230143"/>
                        <a:gd name="connsiteX7" fmla="*/ 37089 w 257848"/>
                        <a:gd name="connsiteY7" fmla="*/ 92972 h 230143"/>
                        <a:gd name="connsiteX8" fmla="*/ 7788 w 257848"/>
                        <a:gd name="connsiteY8" fmla="*/ 78013 h 230143"/>
                        <a:gd name="connsiteX9" fmla="*/ 4704 w 257848"/>
                        <a:gd name="connsiteY9" fmla="*/ 76240 h 230143"/>
                        <a:gd name="connsiteX10" fmla="*/ 4781 w 257848"/>
                        <a:gd name="connsiteY10" fmla="*/ 60510 h 230143"/>
                        <a:gd name="connsiteX11" fmla="*/ 16964 w 257848"/>
                        <a:gd name="connsiteY11" fmla="*/ 54033 h 230143"/>
                        <a:gd name="connsiteX12" fmla="*/ 115815 w 257848"/>
                        <a:gd name="connsiteY12" fmla="*/ 3374 h 230143"/>
                        <a:gd name="connsiteX13" fmla="*/ 142263 w 257848"/>
                        <a:gd name="connsiteY13" fmla="*/ 3451 h 230143"/>
                        <a:gd name="connsiteX14" fmla="*/ 248902 w 257848"/>
                        <a:gd name="connsiteY14" fmla="*/ 58120 h 230143"/>
                        <a:gd name="connsiteX15" fmla="*/ 253528 w 257848"/>
                        <a:gd name="connsiteY15" fmla="*/ 60741 h 230143"/>
                        <a:gd name="connsiteX16" fmla="*/ 253837 w 257848"/>
                        <a:gd name="connsiteY16" fmla="*/ 75854 h 230143"/>
                        <a:gd name="connsiteX17" fmla="*/ 250290 w 257848"/>
                        <a:gd name="connsiteY17" fmla="*/ 77936 h 230143"/>
                        <a:gd name="connsiteX18" fmla="*/ 222608 w 257848"/>
                        <a:gd name="connsiteY18" fmla="*/ 92124 h 230143"/>
                        <a:gd name="connsiteX19" fmla="*/ 220449 w 257848"/>
                        <a:gd name="connsiteY19" fmla="*/ 95671 h 230143"/>
                        <a:gd name="connsiteX20" fmla="*/ 220526 w 257848"/>
                        <a:gd name="connsiteY20" fmla="*/ 158899 h 230143"/>
                        <a:gd name="connsiteX21" fmla="*/ 216517 w 257848"/>
                        <a:gd name="connsiteY21" fmla="*/ 165144 h 230143"/>
                        <a:gd name="connsiteX22" fmla="*/ 202638 w 257848"/>
                        <a:gd name="connsiteY22" fmla="*/ 171467 h 230143"/>
                        <a:gd name="connsiteX23" fmla="*/ 200170 w 257848"/>
                        <a:gd name="connsiteY23" fmla="*/ 175168 h 230143"/>
                        <a:gd name="connsiteX24" fmla="*/ 200170 w 257848"/>
                        <a:gd name="connsiteY24" fmla="*/ 188122 h 230143"/>
                        <a:gd name="connsiteX25" fmla="*/ 202792 w 257848"/>
                        <a:gd name="connsiteY25" fmla="*/ 191901 h 230143"/>
                        <a:gd name="connsiteX26" fmla="*/ 215360 w 257848"/>
                        <a:gd name="connsiteY26" fmla="*/ 211332 h 230143"/>
                        <a:gd name="connsiteX27" fmla="*/ 201250 w 257848"/>
                        <a:gd name="connsiteY27" fmla="*/ 229298 h 230143"/>
                        <a:gd name="connsiteX28" fmla="*/ 176807 w 257848"/>
                        <a:gd name="connsiteY28" fmla="*/ 216883 h 230143"/>
                        <a:gd name="connsiteX29" fmla="*/ 188373 w 257848"/>
                        <a:gd name="connsiteY29" fmla="*/ 191824 h 230143"/>
                        <a:gd name="connsiteX30" fmla="*/ 190840 w 257848"/>
                        <a:gd name="connsiteY30" fmla="*/ 188508 h 230143"/>
                        <a:gd name="connsiteX31" fmla="*/ 190763 w 257848"/>
                        <a:gd name="connsiteY31" fmla="*/ 176017 h 230143"/>
                        <a:gd name="connsiteX32" fmla="*/ 10410 w 257848"/>
                        <a:gd name="connsiteY32" fmla="*/ 68221 h 230143"/>
                        <a:gd name="connsiteX33" fmla="*/ 13262 w 257848"/>
                        <a:gd name="connsiteY33" fmla="*/ 69917 h 230143"/>
                        <a:gd name="connsiteX34" fmla="*/ 120133 w 257848"/>
                        <a:gd name="connsiteY34" fmla="*/ 124740 h 230143"/>
                        <a:gd name="connsiteX35" fmla="*/ 137559 w 257848"/>
                        <a:gd name="connsiteY35" fmla="*/ 124817 h 230143"/>
                        <a:gd name="connsiteX36" fmla="*/ 244507 w 257848"/>
                        <a:gd name="connsiteY36" fmla="*/ 69994 h 230143"/>
                        <a:gd name="connsiteX37" fmla="*/ 247360 w 257848"/>
                        <a:gd name="connsiteY37" fmla="*/ 68375 h 230143"/>
                        <a:gd name="connsiteX38" fmla="*/ 245972 w 257848"/>
                        <a:gd name="connsiteY38" fmla="*/ 67450 h 230143"/>
                        <a:gd name="connsiteX39" fmla="*/ 136403 w 257848"/>
                        <a:gd name="connsiteY39" fmla="*/ 11316 h 230143"/>
                        <a:gd name="connsiteX40" fmla="*/ 120904 w 257848"/>
                        <a:gd name="connsiteY40" fmla="*/ 11624 h 230143"/>
                        <a:gd name="connsiteX41" fmla="*/ 33310 w 257848"/>
                        <a:gd name="connsiteY41" fmla="*/ 56500 h 230143"/>
                        <a:gd name="connsiteX42" fmla="*/ 10410 w 257848"/>
                        <a:gd name="connsiteY42" fmla="*/ 68221 h 230143"/>
                        <a:gd name="connsiteX43" fmla="*/ 49503 w 257848"/>
                        <a:gd name="connsiteY43" fmla="*/ 99449 h 230143"/>
                        <a:gd name="connsiteX44" fmla="*/ 49503 w 257848"/>
                        <a:gd name="connsiteY44" fmla="*/ 103382 h 230143"/>
                        <a:gd name="connsiteX45" fmla="*/ 49503 w 257848"/>
                        <a:gd name="connsiteY45" fmla="*/ 148721 h 230143"/>
                        <a:gd name="connsiteX46" fmla="*/ 57599 w 257848"/>
                        <a:gd name="connsiteY46" fmla="*/ 160981 h 230143"/>
                        <a:gd name="connsiteX47" fmla="*/ 115584 w 257848"/>
                        <a:gd name="connsiteY47" fmla="*/ 174706 h 230143"/>
                        <a:gd name="connsiteX48" fmla="*/ 187602 w 257848"/>
                        <a:gd name="connsiteY48" fmla="*/ 166687 h 230143"/>
                        <a:gd name="connsiteX49" fmla="*/ 190840 w 257848"/>
                        <a:gd name="connsiteY49" fmla="*/ 162446 h 230143"/>
                        <a:gd name="connsiteX50" fmla="*/ 190763 w 257848"/>
                        <a:gd name="connsiteY50" fmla="*/ 111863 h 230143"/>
                        <a:gd name="connsiteX51" fmla="*/ 190532 w 257848"/>
                        <a:gd name="connsiteY51" fmla="*/ 108702 h 230143"/>
                        <a:gd name="connsiteX52" fmla="*/ 187525 w 257848"/>
                        <a:gd name="connsiteY52" fmla="*/ 110090 h 230143"/>
                        <a:gd name="connsiteX53" fmla="*/ 141723 w 257848"/>
                        <a:gd name="connsiteY53" fmla="*/ 133531 h 230143"/>
                        <a:gd name="connsiteX54" fmla="*/ 116046 w 257848"/>
                        <a:gd name="connsiteY54" fmla="*/ 133531 h 230143"/>
                        <a:gd name="connsiteX55" fmla="*/ 53821 w 257848"/>
                        <a:gd name="connsiteY55" fmla="*/ 101608 h 230143"/>
                        <a:gd name="connsiteX56" fmla="*/ 49503 w 257848"/>
                        <a:gd name="connsiteY56" fmla="*/ 99449 h 230143"/>
                        <a:gd name="connsiteX57" fmla="*/ 200170 w 257848"/>
                        <a:gd name="connsiteY57" fmla="*/ 162060 h 230143"/>
                        <a:gd name="connsiteX58" fmla="*/ 206956 w 257848"/>
                        <a:gd name="connsiteY58" fmla="*/ 159130 h 230143"/>
                        <a:gd name="connsiteX59" fmla="*/ 210965 w 257848"/>
                        <a:gd name="connsiteY59" fmla="*/ 153039 h 230143"/>
                        <a:gd name="connsiteX60" fmla="*/ 210888 w 257848"/>
                        <a:gd name="connsiteY60" fmla="*/ 102225 h 230143"/>
                        <a:gd name="connsiteX61" fmla="*/ 210888 w 257848"/>
                        <a:gd name="connsiteY61" fmla="*/ 98138 h 230143"/>
                        <a:gd name="connsiteX62" fmla="*/ 202638 w 257848"/>
                        <a:gd name="connsiteY62" fmla="*/ 102302 h 230143"/>
                        <a:gd name="connsiteX63" fmla="*/ 200247 w 257848"/>
                        <a:gd name="connsiteY63" fmla="*/ 106389 h 230143"/>
                        <a:gd name="connsiteX64" fmla="*/ 200324 w 257848"/>
                        <a:gd name="connsiteY64" fmla="*/ 158128 h 230143"/>
                        <a:gd name="connsiteX65" fmla="*/ 200170 w 257848"/>
                        <a:gd name="connsiteY65" fmla="*/ 162060 h 230143"/>
                        <a:gd name="connsiteX66" fmla="*/ 195544 w 257848"/>
                        <a:gd name="connsiteY66" fmla="*/ 200228 h 230143"/>
                        <a:gd name="connsiteX67" fmla="*/ 185366 w 257848"/>
                        <a:gd name="connsiteY67" fmla="*/ 210098 h 230143"/>
                        <a:gd name="connsiteX68" fmla="*/ 195467 w 257848"/>
                        <a:gd name="connsiteY68" fmla="*/ 220507 h 230143"/>
                        <a:gd name="connsiteX69" fmla="*/ 205645 w 257848"/>
                        <a:gd name="connsiteY69" fmla="*/ 210252 h 230143"/>
                        <a:gd name="connsiteX70" fmla="*/ 195544 w 257848"/>
                        <a:gd name="connsiteY70" fmla="*/ 200228 h 23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57848" h="230143">
                          <a:moveTo>
                            <a:pt x="190763" y="176017"/>
                          </a:moveTo>
                          <a:cubicBezTo>
                            <a:pt x="184595" y="177559"/>
                            <a:pt x="179043" y="179024"/>
                            <a:pt x="173414" y="180257"/>
                          </a:cubicBezTo>
                          <a:cubicBezTo>
                            <a:pt x="150513" y="185269"/>
                            <a:pt x="127458" y="186272"/>
                            <a:pt x="104172" y="183265"/>
                          </a:cubicBezTo>
                          <a:cubicBezTo>
                            <a:pt x="84201" y="180720"/>
                            <a:pt x="65078" y="175554"/>
                            <a:pt x="46958" y="166687"/>
                          </a:cubicBezTo>
                          <a:cubicBezTo>
                            <a:pt x="46496" y="166455"/>
                            <a:pt x="46110" y="166224"/>
                            <a:pt x="45648" y="166070"/>
                          </a:cubicBezTo>
                          <a:cubicBezTo>
                            <a:pt x="41175" y="164528"/>
                            <a:pt x="39864" y="161443"/>
                            <a:pt x="39941" y="156740"/>
                          </a:cubicBezTo>
                          <a:cubicBezTo>
                            <a:pt x="40173" y="137155"/>
                            <a:pt x="40019" y="117492"/>
                            <a:pt x="40096" y="97907"/>
                          </a:cubicBezTo>
                          <a:cubicBezTo>
                            <a:pt x="40096" y="95440"/>
                            <a:pt x="39402" y="94052"/>
                            <a:pt x="37089" y="92972"/>
                          </a:cubicBezTo>
                          <a:cubicBezTo>
                            <a:pt x="27296" y="88114"/>
                            <a:pt x="17580" y="83025"/>
                            <a:pt x="7788" y="78013"/>
                          </a:cubicBezTo>
                          <a:cubicBezTo>
                            <a:pt x="6708" y="77474"/>
                            <a:pt x="5706" y="76934"/>
                            <a:pt x="4704" y="76240"/>
                          </a:cubicBezTo>
                          <a:cubicBezTo>
                            <a:pt x="-1542" y="71922"/>
                            <a:pt x="-1619" y="64597"/>
                            <a:pt x="4781" y="60510"/>
                          </a:cubicBezTo>
                          <a:cubicBezTo>
                            <a:pt x="8636" y="58043"/>
                            <a:pt x="12877" y="56115"/>
                            <a:pt x="16964" y="54033"/>
                          </a:cubicBezTo>
                          <a:cubicBezTo>
                            <a:pt x="49888" y="37147"/>
                            <a:pt x="82890" y="20260"/>
                            <a:pt x="115815" y="3374"/>
                          </a:cubicBezTo>
                          <a:cubicBezTo>
                            <a:pt x="124682" y="-1176"/>
                            <a:pt x="133395" y="-1099"/>
                            <a:pt x="142263" y="3451"/>
                          </a:cubicBezTo>
                          <a:cubicBezTo>
                            <a:pt x="177809" y="21725"/>
                            <a:pt x="213356" y="39922"/>
                            <a:pt x="248902" y="58120"/>
                          </a:cubicBezTo>
                          <a:cubicBezTo>
                            <a:pt x="250444" y="58891"/>
                            <a:pt x="252063" y="59739"/>
                            <a:pt x="253528" y="60741"/>
                          </a:cubicBezTo>
                          <a:cubicBezTo>
                            <a:pt x="259157" y="64674"/>
                            <a:pt x="259311" y="71691"/>
                            <a:pt x="253837" y="75854"/>
                          </a:cubicBezTo>
                          <a:cubicBezTo>
                            <a:pt x="252757" y="76703"/>
                            <a:pt x="251523" y="77319"/>
                            <a:pt x="250290" y="77936"/>
                          </a:cubicBezTo>
                          <a:cubicBezTo>
                            <a:pt x="241037" y="82717"/>
                            <a:pt x="231861" y="87420"/>
                            <a:pt x="222608" y="92124"/>
                          </a:cubicBezTo>
                          <a:cubicBezTo>
                            <a:pt x="221066" y="92895"/>
                            <a:pt x="220449" y="93666"/>
                            <a:pt x="220449" y="95671"/>
                          </a:cubicBezTo>
                          <a:cubicBezTo>
                            <a:pt x="220604" y="116721"/>
                            <a:pt x="220526" y="137849"/>
                            <a:pt x="220526" y="158899"/>
                          </a:cubicBezTo>
                          <a:cubicBezTo>
                            <a:pt x="220526" y="161829"/>
                            <a:pt x="219293" y="163911"/>
                            <a:pt x="216517" y="165144"/>
                          </a:cubicBezTo>
                          <a:cubicBezTo>
                            <a:pt x="211891" y="167226"/>
                            <a:pt x="207341" y="169462"/>
                            <a:pt x="202638" y="171467"/>
                          </a:cubicBezTo>
                          <a:cubicBezTo>
                            <a:pt x="200864" y="172238"/>
                            <a:pt x="200093" y="173164"/>
                            <a:pt x="200170" y="175168"/>
                          </a:cubicBezTo>
                          <a:cubicBezTo>
                            <a:pt x="200324" y="179486"/>
                            <a:pt x="200324" y="183804"/>
                            <a:pt x="200170" y="188122"/>
                          </a:cubicBezTo>
                          <a:cubicBezTo>
                            <a:pt x="200093" y="190204"/>
                            <a:pt x="200787" y="191130"/>
                            <a:pt x="202792" y="191901"/>
                          </a:cubicBezTo>
                          <a:cubicBezTo>
                            <a:pt x="210734" y="194985"/>
                            <a:pt x="215746" y="202850"/>
                            <a:pt x="215360" y="211332"/>
                          </a:cubicBezTo>
                          <a:cubicBezTo>
                            <a:pt x="214975" y="219659"/>
                            <a:pt x="209269" y="226907"/>
                            <a:pt x="201250" y="229298"/>
                          </a:cubicBezTo>
                          <a:cubicBezTo>
                            <a:pt x="191149" y="232382"/>
                            <a:pt x="180199" y="226753"/>
                            <a:pt x="176807" y="216883"/>
                          </a:cubicBezTo>
                          <a:cubicBezTo>
                            <a:pt x="173337" y="206628"/>
                            <a:pt x="178349" y="195602"/>
                            <a:pt x="188373" y="191824"/>
                          </a:cubicBezTo>
                          <a:cubicBezTo>
                            <a:pt x="190146" y="191130"/>
                            <a:pt x="190840" y="190359"/>
                            <a:pt x="190840" y="188508"/>
                          </a:cubicBezTo>
                          <a:cubicBezTo>
                            <a:pt x="190686" y="184421"/>
                            <a:pt x="190763" y="180412"/>
                            <a:pt x="190763" y="176017"/>
                          </a:cubicBezTo>
                          <a:close/>
                          <a:moveTo>
                            <a:pt x="10410" y="68221"/>
                          </a:moveTo>
                          <a:cubicBezTo>
                            <a:pt x="11643" y="68915"/>
                            <a:pt x="12414" y="69454"/>
                            <a:pt x="13262" y="69917"/>
                          </a:cubicBezTo>
                          <a:cubicBezTo>
                            <a:pt x="48886" y="88192"/>
                            <a:pt x="84587" y="106466"/>
                            <a:pt x="120133" y="124740"/>
                          </a:cubicBezTo>
                          <a:cubicBezTo>
                            <a:pt x="125993" y="127748"/>
                            <a:pt x="131622" y="127825"/>
                            <a:pt x="137559" y="124817"/>
                          </a:cubicBezTo>
                          <a:cubicBezTo>
                            <a:pt x="173183" y="106543"/>
                            <a:pt x="208806" y="88269"/>
                            <a:pt x="244507" y="69994"/>
                          </a:cubicBezTo>
                          <a:cubicBezTo>
                            <a:pt x="245432" y="69532"/>
                            <a:pt x="246203" y="68992"/>
                            <a:pt x="247360" y="68375"/>
                          </a:cubicBezTo>
                          <a:cubicBezTo>
                            <a:pt x="246666" y="67912"/>
                            <a:pt x="246357" y="67604"/>
                            <a:pt x="245972" y="67450"/>
                          </a:cubicBezTo>
                          <a:cubicBezTo>
                            <a:pt x="209423" y="48713"/>
                            <a:pt x="172951" y="29976"/>
                            <a:pt x="136403" y="11316"/>
                          </a:cubicBezTo>
                          <a:cubicBezTo>
                            <a:pt x="131236" y="8694"/>
                            <a:pt x="126070" y="8925"/>
                            <a:pt x="120904" y="11624"/>
                          </a:cubicBezTo>
                          <a:cubicBezTo>
                            <a:pt x="91681" y="26583"/>
                            <a:pt x="62534" y="41542"/>
                            <a:pt x="33310" y="56500"/>
                          </a:cubicBezTo>
                          <a:cubicBezTo>
                            <a:pt x="25831" y="60279"/>
                            <a:pt x="18352" y="64134"/>
                            <a:pt x="10410" y="68221"/>
                          </a:cubicBezTo>
                          <a:close/>
                          <a:moveTo>
                            <a:pt x="49503" y="99449"/>
                          </a:moveTo>
                          <a:cubicBezTo>
                            <a:pt x="49503" y="101068"/>
                            <a:pt x="49503" y="102225"/>
                            <a:pt x="49503" y="103382"/>
                          </a:cubicBezTo>
                          <a:cubicBezTo>
                            <a:pt x="49503" y="118495"/>
                            <a:pt x="49503" y="133608"/>
                            <a:pt x="49503" y="148721"/>
                          </a:cubicBezTo>
                          <a:cubicBezTo>
                            <a:pt x="49503" y="157511"/>
                            <a:pt x="49503" y="157588"/>
                            <a:pt x="57599" y="160981"/>
                          </a:cubicBezTo>
                          <a:cubicBezTo>
                            <a:pt x="76182" y="168846"/>
                            <a:pt x="95536" y="173241"/>
                            <a:pt x="115584" y="174706"/>
                          </a:cubicBezTo>
                          <a:cubicBezTo>
                            <a:pt x="140104" y="176402"/>
                            <a:pt x="164084" y="174012"/>
                            <a:pt x="187602" y="166687"/>
                          </a:cubicBezTo>
                          <a:cubicBezTo>
                            <a:pt x="189915" y="165993"/>
                            <a:pt x="190840" y="164990"/>
                            <a:pt x="190840" y="162446"/>
                          </a:cubicBezTo>
                          <a:cubicBezTo>
                            <a:pt x="190686" y="145559"/>
                            <a:pt x="190763" y="128673"/>
                            <a:pt x="190763" y="111863"/>
                          </a:cubicBezTo>
                          <a:cubicBezTo>
                            <a:pt x="190763" y="110938"/>
                            <a:pt x="190609" y="110013"/>
                            <a:pt x="190532" y="108702"/>
                          </a:cubicBezTo>
                          <a:cubicBezTo>
                            <a:pt x="189298" y="109319"/>
                            <a:pt x="188373" y="109704"/>
                            <a:pt x="187525" y="110090"/>
                          </a:cubicBezTo>
                          <a:cubicBezTo>
                            <a:pt x="172257" y="117878"/>
                            <a:pt x="156990" y="125743"/>
                            <a:pt x="141723" y="133531"/>
                          </a:cubicBezTo>
                          <a:cubicBezTo>
                            <a:pt x="133164" y="137926"/>
                            <a:pt x="124605" y="137849"/>
                            <a:pt x="116046" y="133531"/>
                          </a:cubicBezTo>
                          <a:cubicBezTo>
                            <a:pt x="95305" y="122890"/>
                            <a:pt x="74563" y="112249"/>
                            <a:pt x="53821" y="101608"/>
                          </a:cubicBezTo>
                          <a:cubicBezTo>
                            <a:pt x="52587" y="100914"/>
                            <a:pt x="51276" y="100297"/>
                            <a:pt x="49503" y="99449"/>
                          </a:cubicBezTo>
                          <a:close/>
                          <a:moveTo>
                            <a:pt x="200170" y="162060"/>
                          </a:moveTo>
                          <a:cubicBezTo>
                            <a:pt x="202715" y="160904"/>
                            <a:pt x="204797" y="159901"/>
                            <a:pt x="206956" y="159130"/>
                          </a:cubicBezTo>
                          <a:cubicBezTo>
                            <a:pt x="209963" y="158128"/>
                            <a:pt x="210965" y="156354"/>
                            <a:pt x="210965" y="153039"/>
                          </a:cubicBezTo>
                          <a:cubicBezTo>
                            <a:pt x="210734" y="136075"/>
                            <a:pt x="210888" y="119111"/>
                            <a:pt x="210888" y="102225"/>
                          </a:cubicBezTo>
                          <a:cubicBezTo>
                            <a:pt x="210888" y="101068"/>
                            <a:pt x="210888" y="99912"/>
                            <a:pt x="210888" y="98138"/>
                          </a:cubicBezTo>
                          <a:cubicBezTo>
                            <a:pt x="207804" y="99758"/>
                            <a:pt x="205259" y="101145"/>
                            <a:pt x="202638" y="102302"/>
                          </a:cubicBezTo>
                          <a:cubicBezTo>
                            <a:pt x="200710" y="103150"/>
                            <a:pt x="200247" y="104384"/>
                            <a:pt x="200247" y="106389"/>
                          </a:cubicBezTo>
                          <a:cubicBezTo>
                            <a:pt x="200324" y="123661"/>
                            <a:pt x="200324" y="140856"/>
                            <a:pt x="200324" y="158128"/>
                          </a:cubicBezTo>
                          <a:cubicBezTo>
                            <a:pt x="200170" y="159130"/>
                            <a:pt x="200170" y="160210"/>
                            <a:pt x="200170" y="162060"/>
                          </a:cubicBezTo>
                          <a:close/>
                          <a:moveTo>
                            <a:pt x="195544" y="200228"/>
                          </a:moveTo>
                          <a:cubicBezTo>
                            <a:pt x="189838" y="200228"/>
                            <a:pt x="185366" y="204546"/>
                            <a:pt x="185366" y="210098"/>
                          </a:cubicBezTo>
                          <a:cubicBezTo>
                            <a:pt x="185288" y="215804"/>
                            <a:pt x="189838" y="220430"/>
                            <a:pt x="195467" y="220507"/>
                          </a:cubicBezTo>
                          <a:cubicBezTo>
                            <a:pt x="201096" y="220507"/>
                            <a:pt x="205645" y="215958"/>
                            <a:pt x="205645" y="210252"/>
                          </a:cubicBezTo>
                          <a:cubicBezTo>
                            <a:pt x="205568" y="204546"/>
                            <a:pt x="201173" y="200228"/>
                            <a:pt x="195544" y="200228"/>
                          </a:cubicBezTo>
                          <a:close/>
                        </a:path>
                      </a:pathLst>
                    </a:custGeom>
                    <a:solidFill>
                      <a:srgbClr val="FFFFFF"/>
                    </a:solidFill>
                    <a:ln w="7706" cap="flat">
                      <a:noFill/>
                      <a:prstDash val="solid"/>
                      <a:miter/>
                    </a:ln>
                  </p:spPr>
                  <p:txBody>
                    <a:bodyPr rtlCol="0" anchor="ctr"/>
                    <a:lstStyle/>
                    <a:p>
                      <a:endParaRPr lang="en-US"/>
                    </a:p>
                  </p:txBody>
                </p:sp>
                <p:sp>
                  <p:nvSpPr>
                    <p:cNvPr id="23" name="Graphic 4">
                      <a:extLst>
                        <a:ext uri="{FF2B5EF4-FFF2-40B4-BE49-F238E27FC236}">
                          <a16:creationId xmlns:a16="http://schemas.microsoft.com/office/drawing/2014/main" xmlns="" id="{2EB3969D-D565-4794-BA27-CAEA4F38B768}"/>
                        </a:ext>
                      </a:extLst>
                    </p:cNvPr>
                    <p:cNvSpPr/>
                    <p:nvPr/>
                  </p:nvSpPr>
                  <p:spPr>
                    <a:xfrm>
                      <a:off x="5378726" y="681503"/>
                      <a:ext cx="29643" cy="19333"/>
                    </a:xfrm>
                    <a:custGeom>
                      <a:avLst/>
                      <a:gdLst>
                        <a:gd name="connsiteX0" fmla="*/ 24049 w 29643"/>
                        <a:gd name="connsiteY0" fmla="*/ 14 h 19333"/>
                        <a:gd name="connsiteX1" fmla="*/ 29292 w 29643"/>
                        <a:gd name="connsiteY1" fmla="*/ 3022 h 19333"/>
                        <a:gd name="connsiteX2" fmla="*/ 27288 w 29643"/>
                        <a:gd name="connsiteY2" fmla="*/ 8573 h 19333"/>
                        <a:gd name="connsiteX3" fmla="*/ 19500 w 29643"/>
                        <a:gd name="connsiteY3" fmla="*/ 12660 h 19333"/>
                        <a:gd name="connsiteX4" fmla="*/ 7934 w 29643"/>
                        <a:gd name="connsiteY4" fmla="*/ 18443 h 19333"/>
                        <a:gd name="connsiteX5" fmla="*/ 531 w 29643"/>
                        <a:gd name="connsiteY5" fmla="*/ 16824 h 19333"/>
                        <a:gd name="connsiteX6" fmla="*/ 3538 w 29643"/>
                        <a:gd name="connsiteY6" fmla="*/ 9884 h 19333"/>
                        <a:gd name="connsiteX7" fmla="*/ 21659 w 29643"/>
                        <a:gd name="connsiteY7" fmla="*/ 786 h 19333"/>
                        <a:gd name="connsiteX8" fmla="*/ 24049 w 29643"/>
                        <a:gd name="connsiteY8" fmla="*/ 14 h 1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3" h="19333">
                          <a:moveTo>
                            <a:pt x="24049" y="14"/>
                          </a:moveTo>
                          <a:cubicBezTo>
                            <a:pt x="27056" y="-140"/>
                            <a:pt x="28598" y="940"/>
                            <a:pt x="29292" y="3022"/>
                          </a:cubicBezTo>
                          <a:cubicBezTo>
                            <a:pt x="30140" y="5335"/>
                            <a:pt x="29447" y="7340"/>
                            <a:pt x="27288" y="8573"/>
                          </a:cubicBezTo>
                          <a:cubicBezTo>
                            <a:pt x="24743" y="10038"/>
                            <a:pt x="22121" y="11349"/>
                            <a:pt x="19500" y="12660"/>
                          </a:cubicBezTo>
                          <a:cubicBezTo>
                            <a:pt x="15644" y="14588"/>
                            <a:pt x="11789" y="16516"/>
                            <a:pt x="7934" y="18443"/>
                          </a:cubicBezTo>
                          <a:cubicBezTo>
                            <a:pt x="4541" y="20062"/>
                            <a:pt x="1842" y="19446"/>
                            <a:pt x="531" y="16824"/>
                          </a:cubicBezTo>
                          <a:cubicBezTo>
                            <a:pt x="-780" y="14279"/>
                            <a:pt x="377" y="11504"/>
                            <a:pt x="3538" y="9884"/>
                          </a:cubicBezTo>
                          <a:cubicBezTo>
                            <a:pt x="9553" y="6800"/>
                            <a:pt x="15567" y="3793"/>
                            <a:pt x="21659" y="786"/>
                          </a:cubicBezTo>
                          <a:cubicBezTo>
                            <a:pt x="22661" y="323"/>
                            <a:pt x="23740" y="169"/>
                            <a:pt x="24049" y="14"/>
                          </a:cubicBezTo>
                          <a:close/>
                        </a:path>
                      </a:pathLst>
                    </a:custGeom>
                    <a:solidFill>
                      <a:srgbClr val="FFFFFF"/>
                    </a:solidFill>
                    <a:ln w="7706" cap="flat">
                      <a:noFill/>
                      <a:prstDash val="solid"/>
                      <a:miter/>
                    </a:ln>
                  </p:spPr>
                  <p:txBody>
                    <a:bodyPr rtlCol="0" anchor="ctr"/>
                    <a:lstStyle/>
                    <a:p>
                      <a:endParaRPr lang="en-US"/>
                    </a:p>
                  </p:txBody>
                </p:sp>
                <p:sp>
                  <p:nvSpPr>
                    <p:cNvPr id="24" name="Graphic 4">
                      <a:extLst>
                        <a:ext uri="{FF2B5EF4-FFF2-40B4-BE49-F238E27FC236}">
                          <a16:creationId xmlns:a16="http://schemas.microsoft.com/office/drawing/2014/main" xmlns="" id="{E68FBA17-76B2-47A2-837B-9A040AA48AE1}"/>
                        </a:ext>
                      </a:extLst>
                    </p:cNvPr>
                    <p:cNvSpPr/>
                    <p:nvPr/>
                  </p:nvSpPr>
                  <p:spPr>
                    <a:xfrm>
                      <a:off x="5358728" y="671454"/>
                      <a:ext cx="29585" cy="19393"/>
                    </a:xfrm>
                    <a:custGeom>
                      <a:avLst/>
                      <a:gdLst>
                        <a:gd name="connsiteX0" fmla="*/ 5185 w 29585"/>
                        <a:gd name="connsiteY0" fmla="*/ 19394 h 19393"/>
                        <a:gd name="connsiteX1" fmla="*/ 327 w 29585"/>
                        <a:gd name="connsiteY1" fmla="*/ 16232 h 19393"/>
                        <a:gd name="connsiteX2" fmla="*/ 2332 w 29585"/>
                        <a:gd name="connsiteY2" fmla="*/ 10680 h 19393"/>
                        <a:gd name="connsiteX3" fmla="*/ 10659 w 29585"/>
                        <a:gd name="connsiteY3" fmla="*/ 6362 h 19393"/>
                        <a:gd name="connsiteX4" fmla="*/ 21686 w 29585"/>
                        <a:gd name="connsiteY4" fmla="*/ 811 h 19393"/>
                        <a:gd name="connsiteX5" fmla="*/ 29011 w 29585"/>
                        <a:gd name="connsiteY5" fmla="*/ 2584 h 19393"/>
                        <a:gd name="connsiteX6" fmla="*/ 26158 w 29585"/>
                        <a:gd name="connsiteY6" fmla="*/ 9293 h 19393"/>
                        <a:gd name="connsiteX7" fmla="*/ 7729 w 29585"/>
                        <a:gd name="connsiteY7" fmla="*/ 18468 h 19393"/>
                        <a:gd name="connsiteX8" fmla="*/ 5185 w 29585"/>
                        <a:gd name="connsiteY8" fmla="*/ 19394 h 1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85" h="19393">
                          <a:moveTo>
                            <a:pt x="5185" y="19394"/>
                          </a:moveTo>
                          <a:cubicBezTo>
                            <a:pt x="2563" y="19317"/>
                            <a:pt x="1098" y="18314"/>
                            <a:pt x="327" y="16232"/>
                          </a:cubicBezTo>
                          <a:cubicBezTo>
                            <a:pt x="-521" y="13842"/>
                            <a:pt x="327" y="11914"/>
                            <a:pt x="2332" y="10680"/>
                          </a:cubicBezTo>
                          <a:cubicBezTo>
                            <a:pt x="5031" y="9061"/>
                            <a:pt x="7883" y="7750"/>
                            <a:pt x="10659" y="6362"/>
                          </a:cubicBezTo>
                          <a:cubicBezTo>
                            <a:pt x="14360" y="4512"/>
                            <a:pt x="17984" y="2661"/>
                            <a:pt x="21686" y="811"/>
                          </a:cubicBezTo>
                          <a:cubicBezTo>
                            <a:pt x="24924" y="-731"/>
                            <a:pt x="27700" y="-37"/>
                            <a:pt x="29011" y="2584"/>
                          </a:cubicBezTo>
                          <a:cubicBezTo>
                            <a:pt x="30322" y="5206"/>
                            <a:pt x="29396" y="7673"/>
                            <a:pt x="26158" y="9293"/>
                          </a:cubicBezTo>
                          <a:cubicBezTo>
                            <a:pt x="20067" y="12454"/>
                            <a:pt x="13898" y="15461"/>
                            <a:pt x="7729" y="18468"/>
                          </a:cubicBezTo>
                          <a:cubicBezTo>
                            <a:pt x="6881" y="18931"/>
                            <a:pt x="5802" y="19162"/>
                            <a:pt x="5185" y="19394"/>
                          </a:cubicBezTo>
                          <a:close/>
                        </a:path>
                      </a:pathLst>
                    </a:custGeom>
                    <a:solidFill>
                      <a:srgbClr val="FFFFFF"/>
                    </a:solidFill>
                    <a:ln w="7706" cap="flat">
                      <a:noFill/>
                      <a:prstDash val="solid"/>
                      <a:miter/>
                    </a:ln>
                  </p:spPr>
                  <p:txBody>
                    <a:bodyPr rtlCol="0" anchor="ctr"/>
                    <a:lstStyle/>
                    <a:p>
                      <a:endParaRPr lang="en-US"/>
                    </a:p>
                  </p:txBody>
                </p:sp>
              </p:grpSp>
            </p:grpSp>
          </p:grpSp>
        </p:grpSp>
      </p:grpSp>
    </p:spTree>
    <p:extLst>
      <p:ext uri="{BB962C8B-B14F-4D97-AF65-F5344CB8AC3E}">
        <p14:creationId xmlns:p14="http://schemas.microsoft.com/office/powerpoint/2010/main" val="820419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FDADC7B5-76F0-43C1-B24B-823D8AA941C3}"/>
              </a:ext>
            </a:extLst>
          </p:cNvPr>
          <p:cNvSpPr>
            <a:spLocks noGrp="1"/>
          </p:cNvSpPr>
          <p:nvPr>
            <p:ph type="title"/>
          </p:nvPr>
        </p:nvSpPr>
        <p:spPr/>
        <p:txBody>
          <a:bodyPr/>
          <a:lstStyle/>
          <a:p>
            <a:r>
              <a:rPr lang="nl-NL" dirty="0"/>
              <a:t>Approaches </a:t>
            </a:r>
            <a:r>
              <a:rPr lang="nl-NL" dirty="0" err="1"/>
              <a:t>to</a:t>
            </a:r>
            <a:r>
              <a:rPr lang="nl-NL" dirty="0"/>
              <a:t> </a:t>
            </a:r>
            <a:r>
              <a:rPr lang="nl-NL" dirty="0" err="1"/>
              <a:t>cultural</a:t>
            </a:r>
            <a:r>
              <a:rPr lang="nl-NL" dirty="0"/>
              <a:t> </a:t>
            </a:r>
            <a:r>
              <a:rPr lang="nl-NL" dirty="0" err="1"/>
              <a:t>diversity</a:t>
            </a:r>
            <a:endParaRPr lang="en-GB" dirty="0"/>
          </a:p>
        </p:txBody>
      </p:sp>
      <p:sp>
        <p:nvSpPr>
          <p:cNvPr id="2" name="Content Placeholder 1">
            <a:extLst>
              <a:ext uri="{FF2B5EF4-FFF2-40B4-BE49-F238E27FC236}">
                <a16:creationId xmlns:a16="http://schemas.microsoft.com/office/drawing/2014/main" xmlns="" id="{ACF4B134-D2C0-41E4-9ED6-B3D83A90F84B}"/>
              </a:ext>
            </a:extLst>
          </p:cNvPr>
          <p:cNvSpPr>
            <a:spLocks noGrp="1"/>
          </p:cNvSpPr>
          <p:nvPr>
            <p:ph idx="1"/>
          </p:nvPr>
        </p:nvSpPr>
        <p:spPr/>
        <p:txBody>
          <a:bodyPr>
            <a:normAutofit fontScale="85000" lnSpcReduction="10000"/>
          </a:bodyPr>
          <a:lstStyle/>
          <a:p>
            <a:pPr>
              <a:lnSpc>
                <a:spcPct val="110000"/>
              </a:lnSpc>
            </a:pPr>
            <a:r>
              <a:rPr lang="en-GB" dirty="0">
                <a:cs typeface="Calibri" panose="020F0502020204030204" pitchFamily="34" charset="0"/>
              </a:rPr>
              <a:t>As we saw earlier, globalisation means that educators increasingly have students from different cultural backgrounds in their classroom. We can describe engagement with this form of diversity as multicultural, cross-cultural or intercultural depending on the depth of engagement. Find out more about these three terms </a:t>
            </a:r>
            <a:r>
              <a:rPr lang="en-GB" dirty="0">
                <a:solidFill>
                  <a:schemeClr val="tx1"/>
                </a:solidFill>
                <a:cs typeface="Calibri" panose="020F0502020204030204" pitchFamily="34" charset="0"/>
                <a:hlinkClick r:id="rId2">
                  <a:extLst>
                    <a:ext uri="{A12FA001-AC4F-418D-AE19-62706E023703}">
                      <ahyp:hlinkClr xmlns:ahyp="http://schemas.microsoft.com/office/drawing/2018/hyperlinkcolor" xmlns="" val="tx"/>
                    </a:ext>
                  </a:extLst>
                </a:hlinkClick>
              </a:rPr>
              <a:t>here</a:t>
            </a:r>
            <a:r>
              <a:rPr lang="en-GB" dirty="0">
                <a:cs typeface="Calibri" panose="020F0502020204030204" pitchFamily="34" charset="0"/>
              </a:rPr>
              <a:t>. </a:t>
            </a:r>
          </a:p>
          <a:p>
            <a:pPr>
              <a:lnSpc>
                <a:spcPct val="110000"/>
              </a:lnSpc>
            </a:pPr>
            <a:r>
              <a:rPr lang="en-GB" dirty="0">
                <a:cs typeface="Calibri" panose="020F0502020204030204" pitchFamily="34" charset="0"/>
              </a:rPr>
              <a:t>Intercultural communities are “communities in which there is a deep understanding and respect for all cultures” (</a:t>
            </a:r>
            <a:r>
              <a:rPr lang="en-GB" dirty="0" err="1">
                <a:cs typeface="Calibri" panose="020F0502020204030204" pitchFamily="34" charset="0"/>
              </a:rPr>
              <a:t>Schriefer</a:t>
            </a:r>
            <a:r>
              <a:rPr lang="en-GB" dirty="0">
                <a:cs typeface="Calibri" panose="020F0502020204030204" pitchFamily="34" charset="0"/>
              </a:rPr>
              <a:t>, 2016). Therefore, it can be said that intercultural engagement with cultural diversity has a higher level of inclusion. While diversity means “accepting the differences in people”, moving towards an inclusive environment when dealing with diversity means “understanding and respecting those differences.”</a:t>
            </a:r>
          </a:p>
        </p:txBody>
      </p:sp>
    </p:spTree>
    <p:extLst>
      <p:ext uri="{BB962C8B-B14F-4D97-AF65-F5344CB8AC3E}">
        <p14:creationId xmlns:p14="http://schemas.microsoft.com/office/powerpoint/2010/main" val="2393563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560CF5F-5689-43B4-BAFD-642AC5AB53F0}"/>
              </a:ext>
            </a:extLst>
          </p:cNvPr>
          <p:cNvSpPr>
            <a:spLocks noGrp="1"/>
          </p:cNvSpPr>
          <p:nvPr>
            <p:ph type="title"/>
          </p:nvPr>
        </p:nvSpPr>
        <p:spPr/>
        <p:txBody>
          <a:bodyPr/>
          <a:lstStyle/>
          <a:p>
            <a:r>
              <a:rPr lang="en-GB" dirty="0"/>
              <a:t>Cultural diversity and students</a:t>
            </a:r>
            <a:endParaRPr lang="nl-NL" dirty="0"/>
          </a:p>
        </p:txBody>
      </p:sp>
      <p:sp>
        <p:nvSpPr>
          <p:cNvPr id="5" name="Content Placeholder 4">
            <a:extLst>
              <a:ext uri="{FF2B5EF4-FFF2-40B4-BE49-F238E27FC236}">
                <a16:creationId xmlns:a16="http://schemas.microsoft.com/office/drawing/2014/main" xmlns="" id="{0CC31F89-10BA-45D3-A8CD-235E0E0B76FC}"/>
              </a:ext>
            </a:extLst>
          </p:cNvPr>
          <p:cNvSpPr>
            <a:spLocks noGrp="1"/>
          </p:cNvSpPr>
          <p:nvPr>
            <p:ph idx="13"/>
          </p:nvPr>
        </p:nvSpPr>
        <p:spPr/>
        <p:txBody>
          <a:bodyPr/>
          <a:lstStyle/>
          <a:p>
            <a:r>
              <a:rPr lang="en-GB" dirty="0">
                <a:cs typeface="Calibri" panose="020F0502020204030204" pitchFamily="34" charset="0"/>
              </a:rPr>
              <a:t>This </a:t>
            </a:r>
            <a:r>
              <a:rPr lang="en-GB" dirty="0" err="1">
                <a:cs typeface="Calibri" panose="020F0502020204030204" pitchFamily="34" charset="0"/>
              </a:rPr>
              <a:t>Youtube</a:t>
            </a:r>
            <a:r>
              <a:rPr lang="en-GB" dirty="0">
                <a:cs typeface="Calibri" panose="020F0502020204030204" pitchFamily="34" charset="0"/>
              </a:rPr>
              <a:t> video shows you different opinions of students from different backgrounds about living in a diverse environment: </a:t>
            </a:r>
            <a:r>
              <a:rPr lang="en-GB" dirty="0">
                <a:solidFill>
                  <a:schemeClr val="tx1"/>
                </a:solidFill>
                <a:highlight>
                  <a:srgbClr val="FFFFFF"/>
                </a:highlight>
                <a:cs typeface="Calibri" panose="020F0502020204030204" pitchFamily="34" charset="0"/>
                <a:hlinkClick r:id="rId2">
                  <a:extLst>
                    <a:ext uri="{A12FA001-AC4F-418D-AE19-62706E023703}">
                      <ahyp:hlinkClr xmlns:ahyp="http://schemas.microsoft.com/office/drawing/2018/hyperlinkcolor" xmlns="" val="tx"/>
                    </a:ext>
                  </a:extLst>
                </a:hlinkClick>
              </a:rPr>
              <a:t>https://www.youtube.com/watch?v=Rcw09YMDHuU&amp;t=1s</a:t>
            </a:r>
            <a:endParaRPr lang="en-GB" dirty="0">
              <a:solidFill>
                <a:schemeClr val="tx1"/>
              </a:solidFill>
              <a:highlight>
                <a:srgbClr val="FFFFFF"/>
              </a:highlight>
            </a:endParaRPr>
          </a:p>
        </p:txBody>
      </p:sp>
      <p:sp>
        <p:nvSpPr>
          <p:cNvPr id="6" name="Content Placeholder 5">
            <a:extLst>
              <a:ext uri="{FF2B5EF4-FFF2-40B4-BE49-F238E27FC236}">
                <a16:creationId xmlns:a16="http://schemas.microsoft.com/office/drawing/2014/main" xmlns="" id="{669DB27F-18C8-4538-920F-6CD664B4A418}"/>
              </a:ext>
            </a:extLst>
          </p:cNvPr>
          <p:cNvSpPr>
            <a:spLocks noGrp="1"/>
          </p:cNvSpPr>
          <p:nvPr>
            <p:ph idx="14"/>
          </p:nvPr>
        </p:nvSpPr>
        <p:spPr/>
        <p:txBody>
          <a:bodyPr/>
          <a:lstStyle/>
          <a:p>
            <a:r>
              <a:rPr lang="en-GB" dirty="0"/>
              <a:t>Add a screenshot from the video </a:t>
            </a:r>
            <a:r>
              <a:rPr lang="en-GB" b="1" dirty="0"/>
              <a:t>here</a:t>
            </a:r>
            <a:endParaRPr lang="nl-NL" b="1" dirty="0"/>
          </a:p>
        </p:txBody>
      </p:sp>
      <p:pic>
        <p:nvPicPr>
          <p:cNvPr id="3" name="Picture 2">
            <a:hlinkClick r:id="rId2"/>
            <a:extLst>
              <a:ext uri="{FF2B5EF4-FFF2-40B4-BE49-F238E27FC236}">
                <a16:creationId xmlns:a16="http://schemas.microsoft.com/office/drawing/2014/main" xmlns="" id="{45AE58BD-340B-48DC-987C-1D9E9300A7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90688"/>
            <a:ext cx="5776671" cy="3754540"/>
          </a:xfrm>
          <a:prstGeom prst="rect">
            <a:avLst/>
          </a:prstGeom>
        </p:spPr>
      </p:pic>
    </p:spTree>
    <p:extLst>
      <p:ext uri="{BB962C8B-B14F-4D97-AF65-F5344CB8AC3E}">
        <p14:creationId xmlns:p14="http://schemas.microsoft.com/office/powerpoint/2010/main" val="359847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 id="{412BA15E-4659-440B-9C84-66614085DDD7}"/>
              </a:ext>
            </a:extLst>
          </p:cNvPr>
          <p:cNvSpPr>
            <a:spLocks noGrp="1"/>
          </p:cNvSpPr>
          <p:nvPr>
            <p:ph type="title"/>
          </p:nvPr>
        </p:nvSpPr>
        <p:spPr/>
        <p:txBody>
          <a:bodyPr/>
          <a:lstStyle/>
          <a:p>
            <a:r>
              <a:rPr lang="nl-NL" dirty="0"/>
              <a:t>Unit 1.3</a:t>
            </a:r>
            <a:endParaRPr lang="en-GB" dirty="0"/>
          </a:p>
        </p:txBody>
      </p:sp>
      <p:sp>
        <p:nvSpPr>
          <p:cNvPr id="7" name="Tijdelijke aanduiding voor inhoud 6">
            <a:extLst>
              <a:ext uri="{FF2B5EF4-FFF2-40B4-BE49-F238E27FC236}">
                <a16:creationId xmlns:a16="http://schemas.microsoft.com/office/drawing/2014/main" xmlns="" id="{CA910832-9AD8-4405-A0EC-78364F4F57EA}"/>
              </a:ext>
            </a:extLst>
          </p:cNvPr>
          <p:cNvSpPr>
            <a:spLocks noGrp="1"/>
          </p:cNvSpPr>
          <p:nvPr>
            <p:ph sz="half" idx="1"/>
          </p:nvPr>
        </p:nvSpPr>
        <p:spPr/>
        <p:txBody>
          <a:bodyPr>
            <a:normAutofit fontScale="85000" lnSpcReduction="10000"/>
          </a:bodyPr>
          <a:lstStyle/>
          <a:p>
            <a:r>
              <a:rPr lang="en-GB" b="1" dirty="0"/>
              <a:t>Benefits of diversity in the classroom</a:t>
            </a:r>
          </a:p>
        </p:txBody>
      </p:sp>
    </p:spTree>
    <p:extLst>
      <p:ext uri="{BB962C8B-B14F-4D97-AF65-F5344CB8AC3E}">
        <p14:creationId xmlns:p14="http://schemas.microsoft.com/office/powerpoint/2010/main" val="2375989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C6636DB5-842C-46F2-9EA9-DD4A4B8D2A38}"/>
              </a:ext>
            </a:extLst>
          </p:cNvPr>
          <p:cNvSpPr>
            <a:spLocks noGrp="1"/>
          </p:cNvSpPr>
          <p:nvPr>
            <p:ph type="title"/>
          </p:nvPr>
        </p:nvSpPr>
        <p:spPr/>
        <p:txBody>
          <a:bodyPr/>
          <a:lstStyle/>
          <a:p>
            <a:r>
              <a:rPr lang="nl-NL" dirty="0"/>
              <a:t>Benefits of </a:t>
            </a:r>
            <a:r>
              <a:rPr lang="nl-NL" dirty="0" err="1"/>
              <a:t>diversity</a:t>
            </a:r>
            <a:r>
              <a:rPr lang="nl-NL" dirty="0"/>
              <a:t> in the classroom (1)</a:t>
            </a:r>
            <a:endParaRPr lang="en-GB" dirty="0"/>
          </a:p>
        </p:txBody>
      </p:sp>
      <p:sp>
        <p:nvSpPr>
          <p:cNvPr id="2" name="Content Placeholder 1">
            <a:extLst>
              <a:ext uri="{FF2B5EF4-FFF2-40B4-BE49-F238E27FC236}">
                <a16:creationId xmlns:a16="http://schemas.microsoft.com/office/drawing/2014/main" xmlns="" id="{D7FF0508-2CC0-4BA1-8701-CBF6E3DC9F5A}"/>
              </a:ext>
            </a:extLst>
          </p:cNvPr>
          <p:cNvSpPr>
            <a:spLocks noGrp="1"/>
          </p:cNvSpPr>
          <p:nvPr>
            <p:ph idx="1"/>
          </p:nvPr>
        </p:nvSpPr>
        <p:spPr/>
        <p:txBody>
          <a:bodyPr>
            <a:normAutofit/>
          </a:bodyPr>
          <a:lstStyle/>
          <a:p>
            <a:pPr marL="0" indent="0">
              <a:buNone/>
            </a:pPr>
            <a:r>
              <a:rPr lang="nl-NL" dirty="0">
                <a:cs typeface="Calibri" panose="020F0502020204030204" pitchFamily="34" charset="0"/>
              </a:rPr>
              <a:t>A diverse study environment </a:t>
            </a:r>
            <a:r>
              <a:rPr lang="nl-NL" dirty="0" err="1">
                <a:cs typeface="Calibri" panose="020F0502020204030204" pitchFamily="34" charset="0"/>
              </a:rPr>
              <a:t>can</a:t>
            </a:r>
            <a:r>
              <a:rPr lang="nl-NL" dirty="0">
                <a:cs typeface="Calibri" panose="020F0502020204030204" pitchFamily="34" charset="0"/>
              </a:rPr>
              <a:t> contribute to the following factors:</a:t>
            </a:r>
          </a:p>
          <a:p>
            <a:pPr marL="514350" indent="-514350">
              <a:buAutoNum type="arabicPeriod"/>
            </a:pPr>
            <a:r>
              <a:rPr lang="nl-NL" dirty="0">
                <a:cs typeface="Calibri" panose="020F0502020204030204" pitchFamily="34" charset="0"/>
              </a:rPr>
              <a:t>Learner performance</a:t>
            </a:r>
          </a:p>
          <a:p>
            <a:pPr marL="514350" indent="-514350">
              <a:buAutoNum type="arabicPeriod"/>
            </a:pPr>
            <a:r>
              <a:rPr lang="nl-NL" dirty="0">
                <a:cs typeface="Calibri" panose="020F0502020204030204" pitchFamily="34" charset="0"/>
              </a:rPr>
              <a:t>Learner creativity</a:t>
            </a:r>
          </a:p>
          <a:p>
            <a:pPr marL="514350" indent="-514350">
              <a:buAutoNum type="arabicPeriod"/>
            </a:pPr>
            <a:r>
              <a:rPr lang="nl-NL" dirty="0">
                <a:cs typeface="Calibri" panose="020F0502020204030204" pitchFamily="34" charset="0"/>
              </a:rPr>
              <a:t>Combatting prejudice</a:t>
            </a:r>
          </a:p>
          <a:p>
            <a:pPr marL="514350" indent="-514350">
              <a:buAutoNum type="arabicPeriod"/>
            </a:pPr>
            <a:r>
              <a:rPr lang="nl-NL" dirty="0">
                <a:cs typeface="Calibri" panose="020F0502020204030204" pitchFamily="34" charset="0"/>
              </a:rPr>
              <a:t>Teaching faculty</a:t>
            </a:r>
          </a:p>
          <a:p>
            <a:pPr marL="514350" indent="-514350">
              <a:buAutoNum type="arabicPeriod"/>
            </a:pPr>
            <a:r>
              <a:rPr lang="nl-NL" dirty="0">
                <a:cs typeface="Calibri" panose="020F0502020204030204" pitchFamily="34" charset="0"/>
              </a:rPr>
              <a:t>Future careers </a:t>
            </a:r>
          </a:p>
        </p:txBody>
      </p:sp>
    </p:spTree>
    <p:extLst>
      <p:ext uri="{BB962C8B-B14F-4D97-AF65-F5344CB8AC3E}">
        <p14:creationId xmlns:p14="http://schemas.microsoft.com/office/powerpoint/2010/main" val="2231290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C6636DB5-842C-46F2-9EA9-DD4A4B8D2A38}"/>
              </a:ext>
            </a:extLst>
          </p:cNvPr>
          <p:cNvSpPr>
            <a:spLocks noGrp="1"/>
          </p:cNvSpPr>
          <p:nvPr>
            <p:ph type="title"/>
          </p:nvPr>
        </p:nvSpPr>
        <p:spPr/>
        <p:txBody>
          <a:bodyPr/>
          <a:lstStyle/>
          <a:p>
            <a:r>
              <a:rPr lang="nl-NL" dirty="0"/>
              <a:t>Benefits of </a:t>
            </a:r>
            <a:r>
              <a:rPr lang="nl-NL" dirty="0" err="1"/>
              <a:t>diversity</a:t>
            </a:r>
            <a:r>
              <a:rPr lang="nl-NL" dirty="0"/>
              <a:t> in the classroom (2)</a:t>
            </a:r>
            <a:endParaRPr lang="en-GB" dirty="0"/>
          </a:p>
        </p:txBody>
      </p:sp>
      <p:sp>
        <p:nvSpPr>
          <p:cNvPr id="2" name="Content Placeholder 1">
            <a:extLst>
              <a:ext uri="{FF2B5EF4-FFF2-40B4-BE49-F238E27FC236}">
                <a16:creationId xmlns:a16="http://schemas.microsoft.com/office/drawing/2014/main" xmlns="" id="{D7FF0508-2CC0-4BA1-8701-CBF6E3DC9F5A}"/>
              </a:ext>
            </a:extLst>
          </p:cNvPr>
          <p:cNvSpPr>
            <a:spLocks noGrp="1"/>
          </p:cNvSpPr>
          <p:nvPr>
            <p:ph idx="1"/>
          </p:nvPr>
        </p:nvSpPr>
        <p:spPr/>
        <p:txBody>
          <a:bodyPr>
            <a:noAutofit/>
          </a:bodyPr>
          <a:lstStyle/>
          <a:p>
            <a:pPr marL="514350" indent="-514350">
              <a:buAutoNum type="arabicPeriod"/>
            </a:pPr>
            <a:r>
              <a:rPr lang="en-GB" sz="2400" b="1" dirty="0">
                <a:cs typeface="Calibri" panose="020F0502020204030204" pitchFamily="34" charset="0"/>
              </a:rPr>
              <a:t>for learner performance</a:t>
            </a:r>
          </a:p>
          <a:p>
            <a:r>
              <a:rPr lang="en-GB" sz="2400" dirty="0">
                <a:cs typeface="Calibri" panose="020F0502020204030204" pitchFamily="34" charset="0"/>
              </a:rPr>
              <a:t>Studies have found out that embracing diversity in the classroom has a significant impact on the learner performance. It helps them work harder and achieve more (EU Business School, 2019).</a:t>
            </a:r>
          </a:p>
          <a:p>
            <a:r>
              <a:rPr lang="en-GB" sz="2400" dirty="0">
                <a:cs typeface="Calibri" panose="020F0502020204030204" pitchFamily="34" charset="0"/>
              </a:rPr>
              <a:t>When lessons are able to reflect the learners and their backgrounds, they will develop a deeper knowledge as they explore the lessons from various perspectives.</a:t>
            </a:r>
          </a:p>
          <a:p>
            <a:pPr marL="514350" indent="-514350">
              <a:buAutoNum type="arabicPeriod" startAt="2"/>
            </a:pPr>
            <a:r>
              <a:rPr lang="en-GB" sz="2400" b="1" dirty="0">
                <a:cs typeface="Calibri" panose="020F0502020204030204" pitchFamily="34" charset="0"/>
              </a:rPr>
              <a:t>for learner creativity</a:t>
            </a:r>
          </a:p>
          <a:p>
            <a:r>
              <a:rPr lang="en-GB" sz="2400" dirty="0">
                <a:cs typeface="Calibri" panose="020F0502020204030204" pitchFamily="34" charset="0"/>
              </a:rPr>
              <a:t>Diverse study environments can enhance the learner’s creativity when using knowledge, data, and facts. </a:t>
            </a:r>
          </a:p>
          <a:p>
            <a:r>
              <a:rPr lang="en-GB" sz="2400" dirty="0">
                <a:cs typeface="Calibri" panose="020F0502020204030204" pitchFamily="34" charset="0"/>
              </a:rPr>
              <a:t>Group activities with diverse group members help create a positive atmosphere for a creative and collaborative learning.</a:t>
            </a:r>
          </a:p>
        </p:txBody>
      </p:sp>
    </p:spTree>
    <p:extLst>
      <p:ext uri="{BB962C8B-B14F-4D97-AF65-F5344CB8AC3E}">
        <p14:creationId xmlns:p14="http://schemas.microsoft.com/office/powerpoint/2010/main" val="1074086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C6636DB5-842C-46F2-9EA9-DD4A4B8D2A38}"/>
              </a:ext>
            </a:extLst>
          </p:cNvPr>
          <p:cNvSpPr>
            <a:spLocks noGrp="1"/>
          </p:cNvSpPr>
          <p:nvPr>
            <p:ph type="title"/>
          </p:nvPr>
        </p:nvSpPr>
        <p:spPr/>
        <p:txBody>
          <a:bodyPr/>
          <a:lstStyle/>
          <a:p>
            <a:r>
              <a:rPr lang="nl-NL" dirty="0"/>
              <a:t>Benefits of </a:t>
            </a:r>
            <a:r>
              <a:rPr lang="nl-NL" dirty="0" err="1"/>
              <a:t>diversity</a:t>
            </a:r>
            <a:r>
              <a:rPr lang="nl-NL" dirty="0"/>
              <a:t> in the classroom (3)</a:t>
            </a:r>
            <a:endParaRPr lang="en-GB" dirty="0"/>
          </a:p>
        </p:txBody>
      </p:sp>
      <p:sp>
        <p:nvSpPr>
          <p:cNvPr id="2" name="Content Placeholder 1">
            <a:extLst>
              <a:ext uri="{FF2B5EF4-FFF2-40B4-BE49-F238E27FC236}">
                <a16:creationId xmlns:a16="http://schemas.microsoft.com/office/drawing/2014/main" xmlns="" id="{D7FF0508-2CC0-4BA1-8701-CBF6E3DC9F5A}"/>
              </a:ext>
            </a:extLst>
          </p:cNvPr>
          <p:cNvSpPr>
            <a:spLocks noGrp="1"/>
          </p:cNvSpPr>
          <p:nvPr>
            <p:ph idx="1"/>
          </p:nvPr>
        </p:nvSpPr>
        <p:spPr/>
        <p:txBody>
          <a:bodyPr>
            <a:normAutofit fontScale="92500" lnSpcReduction="10000"/>
          </a:bodyPr>
          <a:lstStyle/>
          <a:p>
            <a:pPr marL="0" indent="0">
              <a:buNone/>
            </a:pPr>
            <a:r>
              <a:rPr lang="en-GB" b="1" dirty="0">
                <a:cs typeface="Calibri" panose="020F0502020204030204" pitchFamily="34" charset="0"/>
              </a:rPr>
              <a:t>3.    for combatting prejudice</a:t>
            </a:r>
          </a:p>
          <a:p>
            <a:r>
              <a:rPr lang="en-GB" dirty="0">
                <a:cs typeface="Calibri" panose="020F0502020204030204" pitchFamily="34" charset="0"/>
              </a:rPr>
              <a:t>Diverse classrooms help learners to develop understanding, empathy and tolerance towards different cultures and backgrounds. Consequently, they are encouraged to become interculturally sensitive. </a:t>
            </a:r>
          </a:p>
          <a:p>
            <a:pPr marL="0" indent="0">
              <a:buNone/>
            </a:pPr>
            <a:r>
              <a:rPr lang="en-GB" b="1" dirty="0">
                <a:cs typeface="Calibri" panose="020F0502020204030204" pitchFamily="34" charset="0"/>
              </a:rPr>
              <a:t>4.     for the teaching faculty</a:t>
            </a:r>
          </a:p>
          <a:p>
            <a:r>
              <a:rPr lang="en-GB" dirty="0">
                <a:cs typeface="Calibri" panose="020F0502020204030204" pitchFamily="34" charset="0"/>
              </a:rPr>
              <a:t>Due to the increasing diversity in learners’ backgrounds, schools and institutions are increasingly hiring teachers from various backgrounds to better reflect the student population. This creates more representation, leading to better outcomes for students, but also brings new and diverse perspectives to fellow teaching staff. </a:t>
            </a:r>
          </a:p>
        </p:txBody>
      </p:sp>
    </p:spTree>
    <p:extLst>
      <p:ext uri="{BB962C8B-B14F-4D97-AF65-F5344CB8AC3E}">
        <p14:creationId xmlns:p14="http://schemas.microsoft.com/office/powerpoint/2010/main" val="1132016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59E2B3-3215-4C6B-8F8B-E352FEBCD425}"/>
              </a:ext>
            </a:extLst>
          </p:cNvPr>
          <p:cNvSpPr>
            <a:spLocks noGrp="1"/>
          </p:cNvSpPr>
          <p:nvPr>
            <p:ph type="title"/>
          </p:nvPr>
        </p:nvSpPr>
        <p:spPr/>
        <p:txBody>
          <a:bodyPr/>
          <a:lstStyle/>
          <a:p>
            <a:r>
              <a:rPr lang="nl-NL" dirty="0"/>
              <a:t>Benefits of Diversity in the classroom (4)</a:t>
            </a:r>
          </a:p>
        </p:txBody>
      </p:sp>
      <p:sp>
        <p:nvSpPr>
          <p:cNvPr id="3" name="Content Placeholder 2">
            <a:extLst>
              <a:ext uri="{FF2B5EF4-FFF2-40B4-BE49-F238E27FC236}">
                <a16:creationId xmlns:a16="http://schemas.microsoft.com/office/drawing/2014/main" xmlns="" id="{D3707263-D2BA-411A-9A9C-630FC40FB01B}"/>
              </a:ext>
            </a:extLst>
          </p:cNvPr>
          <p:cNvSpPr>
            <a:spLocks noGrp="1"/>
          </p:cNvSpPr>
          <p:nvPr>
            <p:ph idx="1"/>
          </p:nvPr>
        </p:nvSpPr>
        <p:spPr/>
        <p:txBody>
          <a:bodyPr/>
          <a:lstStyle/>
          <a:p>
            <a:pPr marL="0" indent="0">
              <a:buNone/>
            </a:pPr>
            <a:r>
              <a:rPr lang="en-GB" b="1" dirty="0">
                <a:cs typeface="Calibri" panose="020F0502020204030204" pitchFamily="34" charset="0"/>
              </a:rPr>
              <a:t>5. for future careers</a:t>
            </a:r>
          </a:p>
          <a:p>
            <a:r>
              <a:rPr lang="en-GB" dirty="0">
                <a:cs typeface="Calibri" panose="020F0502020204030204" pitchFamily="34" charset="0"/>
              </a:rPr>
              <a:t>As a result of increasing globalisation (see 1.1), more companies are expanding to an international scale and are looking for employees with a global mindset and strong intercultural competences.</a:t>
            </a:r>
          </a:p>
          <a:p>
            <a:r>
              <a:rPr lang="en-GB" dirty="0">
                <a:cs typeface="Calibri" panose="020F0502020204030204" pitchFamily="34" charset="0"/>
              </a:rPr>
              <a:t>Therefore, during the educational development of learners, we should prepare them for entering into a multicultural workplace. </a:t>
            </a:r>
          </a:p>
        </p:txBody>
      </p:sp>
    </p:spTree>
    <p:extLst>
      <p:ext uri="{BB962C8B-B14F-4D97-AF65-F5344CB8AC3E}">
        <p14:creationId xmlns:p14="http://schemas.microsoft.com/office/powerpoint/2010/main" val="3481863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xmlns="" id="{D567F64A-BD42-4048-81EA-CD8035A97741}"/>
              </a:ext>
            </a:extLst>
          </p:cNvPr>
          <p:cNvSpPr>
            <a:spLocks noGrp="1"/>
          </p:cNvSpPr>
          <p:nvPr>
            <p:ph type="title"/>
          </p:nvPr>
        </p:nvSpPr>
        <p:spPr/>
        <p:txBody>
          <a:bodyPr/>
          <a:lstStyle/>
          <a:p>
            <a:r>
              <a:rPr lang="nl-NL" dirty="0"/>
              <a:t>UNIT 1.4</a:t>
            </a:r>
            <a:endParaRPr lang="en-GB" dirty="0"/>
          </a:p>
        </p:txBody>
      </p:sp>
      <p:sp>
        <p:nvSpPr>
          <p:cNvPr id="8" name="Tijdelijke aanduiding voor inhoud 7">
            <a:extLst>
              <a:ext uri="{FF2B5EF4-FFF2-40B4-BE49-F238E27FC236}">
                <a16:creationId xmlns:a16="http://schemas.microsoft.com/office/drawing/2014/main" xmlns="" id="{F03F6327-ABFA-44A9-BFF5-E2A926F03E2E}"/>
              </a:ext>
            </a:extLst>
          </p:cNvPr>
          <p:cNvSpPr>
            <a:spLocks noGrp="1"/>
          </p:cNvSpPr>
          <p:nvPr>
            <p:ph sz="half" idx="1"/>
          </p:nvPr>
        </p:nvSpPr>
        <p:spPr/>
        <p:txBody>
          <a:bodyPr>
            <a:normAutofit fontScale="77500" lnSpcReduction="20000"/>
          </a:bodyPr>
          <a:lstStyle/>
          <a:p>
            <a:r>
              <a:rPr lang="en-GB" b="1" dirty="0"/>
              <a:t>The Sustainable Development Goal N.4</a:t>
            </a:r>
          </a:p>
        </p:txBody>
      </p:sp>
    </p:spTree>
    <p:extLst>
      <p:ext uri="{BB962C8B-B14F-4D97-AF65-F5344CB8AC3E}">
        <p14:creationId xmlns:p14="http://schemas.microsoft.com/office/powerpoint/2010/main" val="1518887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DB0440B0-8154-4FBA-BF5D-D7795764C27A}"/>
              </a:ext>
            </a:extLst>
          </p:cNvPr>
          <p:cNvSpPr>
            <a:spLocks noGrp="1"/>
          </p:cNvSpPr>
          <p:nvPr>
            <p:ph type="title"/>
          </p:nvPr>
        </p:nvSpPr>
        <p:spPr/>
        <p:txBody>
          <a:bodyPr/>
          <a:lstStyle/>
          <a:p>
            <a:r>
              <a:rPr lang="it-IT" sz="3200" b="1" spc="100" dirty="0"/>
              <a:t>Aims </a:t>
            </a:r>
            <a:r>
              <a:rPr lang="en-US" sz="3200" b="1" spc="100" dirty="0"/>
              <a:t>&amp; Objectives</a:t>
            </a:r>
            <a:endParaRPr lang="en-GB" dirty="0"/>
          </a:p>
        </p:txBody>
      </p:sp>
      <p:sp>
        <p:nvSpPr>
          <p:cNvPr id="6" name="Tijdelijke aanduiding voor tekst 5">
            <a:extLst>
              <a:ext uri="{FF2B5EF4-FFF2-40B4-BE49-F238E27FC236}">
                <a16:creationId xmlns:a16="http://schemas.microsoft.com/office/drawing/2014/main" xmlns="" id="{D49DF9DC-C1D1-4CAD-A7EA-EE59ED159EFD}"/>
              </a:ext>
            </a:extLst>
          </p:cNvPr>
          <p:cNvSpPr>
            <a:spLocks noGrp="1"/>
          </p:cNvSpPr>
          <p:nvPr>
            <p:ph type="body" sz="half" idx="2"/>
          </p:nvPr>
        </p:nvSpPr>
        <p:spPr>
          <a:xfrm>
            <a:off x="839788" y="2057400"/>
            <a:ext cx="5685240" cy="3811588"/>
          </a:xfrm>
        </p:spPr>
        <p:txBody>
          <a:bodyPr>
            <a:noAutofit/>
          </a:bodyPr>
          <a:lstStyle/>
          <a:p>
            <a:pPr marL="285750" indent="-285750">
              <a:lnSpc>
                <a:spcPct val="150000"/>
              </a:lnSpc>
              <a:buFont typeface="Arial" panose="020B0604020202020204" pitchFamily="34" charset="0"/>
              <a:buChar char="•"/>
            </a:pPr>
            <a:r>
              <a:rPr lang="en-GB" b="1" dirty="0">
                <a:solidFill>
                  <a:schemeClr val="tx1"/>
                </a:solidFill>
              </a:rPr>
              <a:t>To provide information for learners about the importance of (intercultural) diversity in the classroom, or Differentiated Instruction classroom- context. </a:t>
            </a:r>
          </a:p>
          <a:p>
            <a:pPr marL="285750" indent="-285750">
              <a:lnSpc>
                <a:spcPct val="150000"/>
              </a:lnSpc>
              <a:buFont typeface="Arial" panose="020B0604020202020204" pitchFamily="34" charset="0"/>
              <a:buChar char="•"/>
            </a:pPr>
            <a:r>
              <a:rPr lang="en-GB" b="1" dirty="0">
                <a:solidFill>
                  <a:schemeClr val="tx1"/>
                </a:solidFill>
              </a:rPr>
              <a:t>To help VET teachers aware of the targets, goals and requirements when integrating diversity into the classroom.</a:t>
            </a:r>
          </a:p>
          <a:p>
            <a:pPr marL="285750" indent="-285750">
              <a:lnSpc>
                <a:spcPct val="150000"/>
              </a:lnSpc>
              <a:buFont typeface="Arial" panose="020B0604020202020204" pitchFamily="34" charset="0"/>
              <a:buChar char="•"/>
            </a:pPr>
            <a:r>
              <a:rPr lang="en-GB" b="1" dirty="0">
                <a:solidFill>
                  <a:schemeClr val="tx1"/>
                </a:solidFill>
              </a:rPr>
              <a:t>To equip VET teachers with sources, examples, and instructions on how to enhance the cultural learning environment in Differentiated Instruction.</a:t>
            </a:r>
          </a:p>
        </p:txBody>
      </p:sp>
      <p:sp>
        <p:nvSpPr>
          <p:cNvPr id="9" name="Tekstvak 8">
            <a:extLst>
              <a:ext uri="{FF2B5EF4-FFF2-40B4-BE49-F238E27FC236}">
                <a16:creationId xmlns:a16="http://schemas.microsoft.com/office/drawing/2014/main" xmlns="" id="{79F09B6A-8E86-4C02-8FAA-0DED80B3A5C9}"/>
              </a:ext>
            </a:extLst>
          </p:cNvPr>
          <p:cNvSpPr txBox="1"/>
          <p:nvPr/>
        </p:nvSpPr>
        <p:spPr>
          <a:xfrm>
            <a:off x="7927204" y="5868988"/>
            <a:ext cx="3425008" cy="246221"/>
          </a:xfrm>
          <a:prstGeom prst="rect">
            <a:avLst/>
          </a:prstGeom>
          <a:noFill/>
        </p:spPr>
        <p:txBody>
          <a:bodyPr wrap="square" rtlCol="0">
            <a:spAutoFit/>
          </a:bodyPr>
          <a:lstStyle/>
          <a:p>
            <a:r>
              <a:rPr lang="nl-NL" sz="1000" dirty="0">
                <a:solidFill>
                  <a:schemeClr val="tx2"/>
                </a:solidFill>
                <a:latin typeface="Calibri" panose="020F0502020204030204" pitchFamily="34" charset="0"/>
                <a:cs typeface="Calibri" panose="020F0502020204030204" pitchFamily="34" charset="0"/>
              </a:rPr>
              <a:t>Source: </a:t>
            </a:r>
            <a:r>
              <a:rPr lang="nl-NL" sz="1000" dirty="0">
                <a:solidFill>
                  <a:schemeClr val="tx2"/>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xmlns="" val="tx"/>
                    </a:ext>
                  </a:extLst>
                </a:hlinkClick>
              </a:rPr>
              <a:t>https://unsplash.com/photos/vdXMSiX-n6M</a:t>
            </a:r>
            <a:r>
              <a:rPr lang="nl-NL" sz="1000" dirty="0">
                <a:solidFill>
                  <a:schemeClr val="tx2"/>
                </a:solidFill>
                <a:latin typeface="Calibri" panose="020F0502020204030204" pitchFamily="34" charset="0"/>
                <a:cs typeface="Calibri" panose="020F0502020204030204" pitchFamily="34" charset="0"/>
              </a:rPr>
              <a:t> </a:t>
            </a:r>
            <a:endParaRPr lang="en-GB" sz="1000" dirty="0">
              <a:solidFill>
                <a:schemeClr val="tx2"/>
              </a:solidFill>
              <a:latin typeface="Calibri" panose="020F0502020204030204" pitchFamily="34" charset="0"/>
              <a:cs typeface="Calibri" panose="020F0502020204030204" pitchFamily="34" charset="0"/>
            </a:endParaRPr>
          </a:p>
        </p:txBody>
      </p:sp>
      <p:pic>
        <p:nvPicPr>
          <p:cNvPr id="7" name="Picture Placeholder 6">
            <a:extLst>
              <a:ext uri="{FF2B5EF4-FFF2-40B4-BE49-F238E27FC236}">
                <a16:creationId xmlns:a16="http://schemas.microsoft.com/office/drawing/2014/main" xmlns="" id="{44C1D94E-DD27-4889-BF5F-80E7F550A222}"/>
              </a:ext>
            </a:extLst>
          </p:cNvPr>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l="8953" r="8953"/>
          <a:stretch/>
        </p:blipFill>
        <p:spPr>
          <a:xfrm>
            <a:off x="6815880" y="1458930"/>
            <a:ext cx="4827184" cy="4410058"/>
          </a:xfrm>
        </p:spPr>
      </p:pic>
    </p:spTree>
    <p:extLst>
      <p:ext uri="{BB962C8B-B14F-4D97-AF65-F5344CB8AC3E}">
        <p14:creationId xmlns:p14="http://schemas.microsoft.com/office/powerpoint/2010/main" val="2908978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482B8486-A00D-49D7-99C1-87EE71646A37}"/>
              </a:ext>
            </a:extLst>
          </p:cNvPr>
          <p:cNvSpPr>
            <a:spLocks noGrp="1"/>
          </p:cNvSpPr>
          <p:nvPr>
            <p:ph type="title"/>
          </p:nvPr>
        </p:nvSpPr>
        <p:spPr/>
        <p:txBody>
          <a:bodyPr vert="horz" lIns="91440" tIns="45720" rIns="91440" bIns="45720" rtlCol="0" anchor="ctr">
            <a:noAutofit/>
          </a:bodyPr>
          <a:lstStyle/>
          <a:p>
            <a:r>
              <a:rPr lang="en-US" kern="1200" dirty="0">
                <a:latin typeface="+mj-lt"/>
                <a:ea typeface="+mj-ea"/>
                <a:cs typeface="+mj-cs"/>
              </a:rPr>
              <a:t>The Sustainable Development Goal 4 (SDG 4)</a:t>
            </a:r>
          </a:p>
        </p:txBody>
      </p:sp>
      <p:sp>
        <p:nvSpPr>
          <p:cNvPr id="2" name="Content Placeholder 1">
            <a:extLst>
              <a:ext uri="{FF2B5EF4-FFF2-40B4-BE49-F238E27FC236}">
                <a16:creationId xmlns:a16="http://schemas.microsoft.com/office/drawing/2014/main" xmlns="" id="{86A9C198-9B35-4020-BBEA-8236B396ACEA}"/>
              </a:ext>
            </a:extLst>
          </p:cNvPr>
          <p:cNvSpPr>
            <a:spLocks noGrp="1"/>
          </p:cNvSpPr>
          <p:nvPr>
            <p:ph idx="13"/>
          </p:nvPr>
        </p:nvSpPr>
        <p:spPr/>
        <p:txBody>
          <a:bodyPr vert="horz" lIns="91440" tIns="45720" rIns="91440" bIns="45720" rtlCol="0">
            <a:noAutofit/>
          </a:bodyPr>
          <a:lstStyle/>
          <a:p>
            <a:r>
              <a:rPr lang="en-US" sz="2600" dirty="0">
                <a:cs typeface="Calibri" panose="020F0502020204030204" pitchFamily="34" charset="0"/>
              </a:rPr>
              <a:t>The SDG 4 is the Educational Goal</a:t>
            </a:r>
          </a:p>
          <a:p>
            <a:r>
              <a:rPr lang="en-US" sz="2600" dirty="0">
                <a:cs typeface="Calibri" panose="020F0502020204030204" pitchFamily="34" charset="0"/>
              </a:rPr>
              <a:t>It aims to “ensure inclusive and equitable quality education and promote lifelong learning opportunities for all.”</a:t>
            </a:r>
          </a:p>
          <a:p>
            <a:r>
              <a:rPr lang="en-US" sz="2600" dirty="0">
                <a:cs typeface="Calibri" panose="020F0502020204030204" pitchFamily="34" charset="0"/>
              </a:rPr>
              <a:t>The goal is made up of 10 sub-targets, which can be seen on the next slide.</a:t>
            </a:r>
          </a:p>
          <a:p>
            <a:r>
              <a:rPr lang="en-US" sz="2600" dirty="0">
                <a:cs typeface="Calibri" panose="020F0502020204030204" pitchFamily="34" charset="0"/>
              </a:rPr>
              <a:t>For more explanation about each target, please read </a:t>
            </a:r>
            <a:r>
              <a:rPr lang="en-US" sz="2600" dirty="0">
                <a:cs typeface="Calibri" panose="020F0502020204030204" pitchFamily="34" charset="0"/>
                <a:hlinkClick r:id="rId2">
                  <a:extLst>
                    <a:ext uri="{A12FA001-AC4F-418D-AE19-62706E023703}">
                      <ahyp:hlinkClr xmlns:ahyp="http://schemas.microsoft.com/office/drawing/2018/hyperlinkcolor" xmlns="" val="tx"/>
                    </a:ext>
                  </a:extLst>
                </a:hlinkClick>
              </a:rPr>
              <a:t>this</a:t>
            </a:r>
            <a:r>
              <a:rPr lang="en-US" sz="2600" dirty="0">
                <a:cs typeface="Calibri" panose="020F0502020204030204" pitchFamily="34" charset="0"/>
              </a:rPr>
              <a:t>.</a:t>
            </a:r>
          </a:p>
        </p:txBody>
      </p:sp>
      <p:pic>
        <p:nvPicPr>
          <p:cNvPr id="1026" name="Picture 2" descr="The SDG series: evaluating Sustainable Development Goals 1-6 - PRé  Sustainability">
            <a:extLst>
              <a:ext uri="{FF2B5EF4-FFF2-40B4-BE49-F238E27FC236}">
                <a16:creationId xmlns:a16="http://schemas.microsoft.com/office/drawing/2014/main" xmlns="" id="{96E19C69-9E70-4800-881F-6A265123CB03}"/>
              </a:ext>
            </a:extLst>
          </p:cNvPr>
          <p:cNvPicPr>
            <a:picLocks noGrp="1" noChangeAspect="1" noChangeArrowheads="1"/>
          </p:cNvPicPr>
          <p:nvPr>
            <p:ph idx="14"/>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7681" y="1825625"/>
            <a:ext cx="3895725"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154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482B8486-A00D-49D7-99C1-87EE71646A37}"/>
              </a:ext>
            </a:extLst>
          </p:cNvPr>
          <p:cNvSpPr>
            <a:spLocks noGrp="1"/>
          </p:cNvSpPr>
          <p:nvPr>
            <p:ph type="title"/>
          </p:nvPr>
        </p:nvSpPr>
        <p:spPr/>
        <p:txBody>
          <a:bodyPr vert="horz" lIns="91440" tIns="45720" rIns="91440" bIns="45720" rtlCol="0" anchor="ctr">
            <a:noAutofit/>
          </a:bodyPr>
          <a:lstStyle/>
          <a:p>
            <a:r>
              <a:rPr lang="en-US" kern="1200" dirty="0">
                <a:latin typeface="+mj-lt"/>
                <a:ea typeface="+mj-ea"/>
                <a:cs typeface="+mj-cs"/>
              </a:rPr>
              <a:t>The Sustainable Development Goal 4 (SDG 4)</a:t>
            </a:r>
          </a:p>
        </p:txBody>
      </p:sp>
      <p:sp>
        <p:nvSpPr>
          <p:cNvPr id="5" name="TextBox 4">
            <a:extLst>
              <a:ext uri="{FF2B5EF4-FFF2-40B4-BE49-F238E27FC236}">
                <a16:creationId xmlns:a16="http://schemas.microsoft.com/office/drawing/2014/main" xmlns="" id="{24D71DD5-7C35-41A4-9035-90D23E20BC09}"/>
              </a:ext>
            </a:extLst>
          </p:cNvPr>
          <p:cNvSpPr txBox="1"/>
          <p:nvPr/>
        </p:nvSpPr>
        <p:spPr>
          <a:xfrm>
            <a:off x="4460306" y="6341639"/>
            <a:ext cx="5314950" cy="246221"/>
          </a:xfrm>
          <a:prstGeom prst="rect">
            <a:avLst/>
          </a:prstGeom>
          <a:noFill/>
        </p:spPr>
        <p:txBody>
          <a:bodyPr wrap="square" rtlCol="0">
            <a:spAutoFit/>
          </a:bodyPr>
          <a:lstStyle/>
          <a:p>
            <a:r>
              <a:rPr lang="en-GB" sz="1000" dirty="0">
                <a:solidFill>
                  <a:schemeClr val="accent6"/>
                </a:solidFill>
              </a:rPr>
              <a:t>Source: </a:t>
            </a:r>
            <a:r>
              <a:rPr lang="en-US" sz="1000" dirty="0">
                <a:solidFill>
                  <a:schemeClr val="accent6"/>
                </a:solidFill>
                <a:hlinkClick r:id="rId2">
                  <a:extLst>
                    <a:ext uri="{A12FA001-AC4F-418D-AE19-62706E023703}">
                      <ahyp:hlinkClr xmlns:ahyp="http://schemas.microsoft.com/office/drawing/2018/hyperlinkcolor" xmlns="" val="tx"/>
                    </a:ext>
                  </a:extLst>
                </a:hlinkClick>
              </a:rPr>
              <a:t>https://mishrapawan.wordpress.com/</a:t>
            </a:r>
            <a:r>
              <a:rPr lang="en-US" sz="1000" dirty="0">
                <a:solidFill>
                  <a:schemeClr val="accent6"/>
                </a:solidFill>
              </a:rPr>
              <a:t> </a:t>
            </a:r>
          </a:p>
        </p:txBody>
      </p:sp>
      <p:pic>
        <p:nvPicPr>
          <p:cNvPr id="13" name="Picture 4" descr="3">
            <a:extLst>
              <a:ext uri="{FF2B5EF4-FFF2-40B4-BE49-F238E27FC236}">
                <a16:creationId xmlns:a16="http://schemas.microsoft.com/office/drawing/2014/main" xmlns="" id="{8D2797CB-D495-4E10-8EE0-C528991E140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115126" y="1746348"/>
            <a:ext cx="7660129" cy="4339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767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471A11D0-FBA5-428B-8E6A-DC4E8940EDA7}"/>
              </a:ext>
            </a:extLst>
          </p:cNvPr>
          <p:cNvSpPr>
            <a:spLocks noGrp="1"/>
          </p:cNvSpPr>
          <p:nvPr>
            <p:ph type="title"/>
          </p:nvPr>
        </p:nvSpPr>
        <p:spPr>
          <a:xfrm>
            <a:off x="637831" y="1031177"/>
            <a:ext cx="5639146" cy="831736"/>
          </a:xfrm>
        </p:spPr>
        <p:txBody>
          <a:bodyPr/>
          <a:lstStyle/>
          <a:p>
            <a:r>
              <a:rPr lang="nl-NL" dirty="0"/>
              <a:t>UNIT 1.5</a:t>
            </a:r>
            <a:endParaRPr lang="en-GB" dirty="0"/>
          </a:p>
        </p:txBody>
      </p:sp>
      <p:sp>
        <p:nvSpPr>
          <p:cNvPr id="6" name="Tijdelijke aanduiding voor inhoud 5">
            <a:extLst>
              <a:ext uri="{FF2B5EF4-FFF2-40B4-BE49-F238E27FC236}">
                <a16:creationId xmlns:a16="http://schemas.microsoft.com/office/drawing/2014/main" xmlns="" id="{7B0949EB-B2B1-4904-9778-B5A55841C227}"/>
              </a:ext>
            </a:extLst>
          </p:cNvPr>
          <p:cNvSpPr>
            <a:spLocks noGrp="1"/>
          </p:cNvSpPr>
          <p:nvPr>
            <p:ph sz="half" idx="1"/>
          </p:nvPr>
        </p:nvSpPr>
        <p:spPr>
          <a:xfrm>
            <a:off x="637831" y="1770177"/>
            <a:ext cx="5639147" cy="2230323"/>
          </a:xfrm>
        </p:spPr>
        <p:txBody>
          <a:bodyPr>
            <a:noAutofit/>
          </a:bodyPr>
          <a:lstStyle/>
          <a:p>
            <a:r>
              <a:rPr lang="en-GB" sz="3000" b="1" dirty="0"/>
              <a:t>UNESCO Guidelines</a:t>
            </a:r>
          </a:p>
        </p:txBody>
      </p:sp>
    </p:spTree>
    <p:extLst>
      <p:ext uri="{BB962C8B-B14F-4D97-AF65-F5344CB8AC3E}">
        <p14:creationId xmlns:p14="http://schemas.microsoft.com/office/powerpoint/2010/main" val="1421208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AA0D145-6387-4110-9955-37232CA6D273}"/>
              </a:ext>
            </a:extLst>
          </p:cNvPr>
          <p:cNvSpPr>
            <a:spLocks noGrp="1"/>
          </p:cNvSpPr>
          <p:nvPr>
            <p:ph type="title"/>
          </p:nvPr>
        </p:nvSpPr>
        <p:spPr>
          <a:xfrm>
            <a:off x="358525" y="496644"/>
            <a:ext cx="10726570" cy="984735"/>
          </a:xfrm>
        </p:spPr>
        <p:txBody>
          <a:bodyPr>
            <a:noAutofit/>
          </a:bodyPr>
          <a:lstStyle/>
          <a:p>
            <a:r>
              <a:rPr lang="nl-NL" sz="4000" dirty="0"/>
              <a:t>UNESCO Guidelines on Intercultural Education</a:t>
            </a:r>
            <a:endParaRPr lang="en-GB" sz="4000" dirty="0"/>
          </a:p>
        </p:txBody>
      </p:sp>
      <p:pic>
        <p:nvPicPr>
          <p:cNvPr id="6" name="Tijdelijke aanduiding voor inhoud 5" descr="Afbeelding met persoon, onscherp, vervagen&#10;&#10;Automatisch gegenereerde beschrijving">
            <a:extLst>
              <a:ext uri="{FF2B5EF4-FFF2-40B4-BE49-F238E27FC236}">
                <a16:creationId xmlns:a16="http://schemas.microsoft.com/office/drawing/2014/main" xmlns="" id="{F2003906-03B5-4C25-8145-5E7199CF8DE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517" r="16517"/>
          <a:stretch/>
        </p:blipFill>
        <p:spPr>
          <a:xfrm>
            <a:off x="7218946" y="1749667"/>
            <a:ext cx="4133265" cy="4119321"/>
          </a:xfrm>
        </p:spPr>
      </p:pic>
      <p:sp>
        <p:nvSpPr>
          <p:cNvPr id="4" name="Tijdelijke aanduiding voor tekst 3">
            <a:extLst>
              <a:ext uri="{FF2B5EF4-FFF2-40B4-BE49-F238E27FC236}">
                <a16:creationId xmlns:a16="http://schemas.microsoft.com/office/drawing/2014/main" xmlns="" id="{C9FCEEE3-A4DE-40FE-AF2E-ED7F6A7B139B}"/>
              </a:ext>
            </a:extLst>
          </p:cNvPr>
          <p:cNvSpPr>
            <a:spLocks noGrp="1"/>
          </p:cNvSpPr>
          <p:nvPr>
            <p:ph type="body" sz="half" idx="2"/>
          </p:nvPr>
        </p:nvSpPr>
        <p:spPr>
          <a:xfrm>
            <a:off x="358525" y="1749667"/>
            <a:ext cx="6732086" cy="4119320"/>
          </a:xfrm>
        </p:spPr>
        <p:txBody>
          <a:bodyPr>
            <a:noAutofit/>
          </a:bodyPr>
          <a:lstStyle/>
          <a:p>
            <a:r>
              <a:rPr lang="en-GB" sz="2000" dirty="0">
                <a:cs typeface="Calibri" panose="020F0502020204030204" pitchFamily="34" charset="0"/>
              </a:rPr>
              <a:t>According to “UNESCO guidelines on Intercultural Education” (2006), education should be based on the following pillars:</a:t>
            </a:r>
          </a:p>
          <a:p>
            <a:pPr marL="342900" indent="-342900">
              <a:buAutoNum type="arabicPeriod"/>
            </a:pPr>
            <a:r>
              <a:rPr lang="en-GB" sz="2000" b="1" dirty="0">
                <a:cs typeface="Calibri" panose="020F0502020204030204" pitchFamily="34" charset="0"/>
              </a:rPr>
              <a:t>Learning to know:</a:t>
            </a:r>
            <a:r>
              <a:rPr lang="en-GB" sz="2000" dirty="0">
                <a:cs typeface="Calibri" panose="020F0502020204030204" pitchFamily="34" charset="0"/>
              </a:rPr>
              <a:t> by “combining sufficiently broad general knowledge with the opportunity to work in-depth on a small number of projects”.</a:t>
            </a:r>
          </a:p>
          <a:p>
            <a:pPr marL="342900" indent="-342900">
              <a:buAutoNum type="arabicPeriod"/>
            </a:pPr>
            <a:r>
              <a:rPr lang="en-GB" sz="2000" b="1" dirty="0">
                <a:cs typeface="Calibri" panose="020F0502020204030204" pitchFamily="34" charset="0"/>
              </a:rPr>
              <a:t>Learning to do:</a:t>
            </a:r>
            <a:r>
              <a:rPr lang="en-GB" sz="2000" dirty="0">
                <a:cs typeface="Calibri" panose="020F0502020204030204" pitchFamily="34" charset="0"/>
              </a:rPr>
              <a:t> to acquire not only the occupational skills but also the competences to work in teams and deal with different situations.</a:t>
            </a:r>
          </a:p>
          <a:p>
            <a:pPr marL="342900" indent="-342900">
              <a:buAutoNum type="arabicPeriod"/>
            </a:pPr>
            <a:r>
              <a:rPr lang="en-GB" sz="2000" b="1" dirty="0">
                <a:cs typeface="Calibri" panose="020F0502020204030204" pitchFamily="34" charset="0"/>
              </a:rPr>
              <a:t>Learning to live together:</a:t>
            </a:r>
            <a:r>
              <a:rPr lang="en-GB" sz="2000" dirty="0">
                <a:cs typeface="Calibri" panose="020F0502020204030204" pitchFamily="34" charset="0"/>
              </a:rPr>
              <a:t> by developing an understanding for others.</a:t>
            </a:r>
          </a:p>
          <a:p>
            <a:pPr marL="342900" indent="-342900">
              <a:buAutoNum type="arabicPeriod"/>
            </a:pPr>
            <a:r>
              <a:rPr lang="en-GB" sz="2000" b="1" dirty="0">
                <a:cs typeface="Calibri" panose="020F0502020204030204" pitchFamily="34" charset="0"/>
              </a:rPr>
              <a:t>Learning to be:</a:t>
            </a:r>
            <a:r>
              <a:rPr lang="en-GB" sz="2000" dirty="0">
                <a:cs typeface="Calibri" panose="020F0502020204030204" pitchFamily="34" charset="0"/>
              </a:rPr>
              <a:t> this pillar strengthens the identity and personal meaning for the learners.</a:t>
            </a:r>
          </a:p>
        </p:txBody>
      </p:sp>
    </p:spTree>
    <p:extLst>
      <p:ext uri="{BB962C8B-B14F-4D97-AF65-F5344CB8AC3E}">
        <p14:creationId xmlns:p14="http://schemas.microsoft.com/office/powerpoint/2010/main" val="4265343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1E06E802-1990-4791-98D8-128995D15D59}"/>
              </a:ext>
            </a:extLst>
          </p:cNvPr>
          <p:cNvSpPr>
            <a:spLocks noGrp="1"/>
          </p:cNvSpPr>
          <p:nvPr>
            <p:ph type="title"/>
          </p:nvPr>
        </p:nvSpPr>
        <p:spPr/>
        <p:txBody>
          <a:bodyPr/>
          <a:lstStyle/>
          <a:p>
            <a:r>
              <a:rPr lang="nl-NL" dirty="0"/>
              <a:t>UNESCO Principles on </a:t>
            </a:r>
            <a:r>
              <a:rPr lang="nl-NL" dirty="0" err="1"/>
              <a:t>Intercultural</a:t>
            </a:r>
            <a:r>
              <a:rPr lang="nl-NL" dirty="0"/>
              <a:t> Education </a:t>
            </a:r>
            <a:endParaRPr lang="en-GB" dirty="0"/>
          </a:p>
        </p:txBody>
      </p:sp>
      <p:sp>
        <p:nvSpPr>
          <p:cNvPr id="2" name="Content Placeholder 1">
            <a:extLst>
              <a:ext uri="{FF2B5EF4-FFF2-40B4-BE49-F238E27FC236}">
                <a16:creationId xmlns:a16="http://schemas.microsoft.com/office/drawing/2014/main" xmlns="" id="{262DF549-14C2-4CC6-9E2B-EF5B608A9DF0}"/>
              </a:ext>
            </a:extLst>
          </p:cNvPr>
          <p:cNvSpPr>
            <a:spLocks noGrp="1"/>
          </p:cNvSpPr>
          <p:nvPr>
            <p:ph idx="1"/>
          </p:nvPr>
        </p:nvSpPr>
        <p:spPr>
          <a:xfrm>
            <a:off x="838199" y="1825625"/>
            <a:ext cx="10968789" cy="4351338"/>
          </a:xfrm>
        </p:spPr>
        <p:txBody>
          <a:bodyPr>
            <a:noAutofit/>
          </a:bodyPr>
          <a:lstStyle/>
          <a:p>
            <a:pPr marL="514350" indent="-514350">
              <a:buAutoNum type="arabicPeriod"/>
            </a:pPr>
            <a:r>
              <a:rPr lang="nl-NL" sz="2000" b="1" dirty="0">
                <a:cs typeface="Calibri" panose="020F0502020204030204" pitchFamily="34" charset="0"/>
              </a:rPr>
              <a:t>Principle I</a:t>
            </a:r>
          </a:p>
          <a:p>
            <a:pPr marL="0" indent="0">
              <a:buNone/>
            </a:pPr>
            <a:r>
              <a:rPr lang="en-US" sz="2000" dirty="0">
                <a:cs typeface="Calibri" panose="020F0502020204030204" pitchFamily="34" charset="0"/>
              </a:rPr>
              <a:t>Intercultural Education respects the cultural identity of the learner through the provision of culturally appropriate and responsive quality education for all.</a:t>
            </a:r>
            <a:endParaRPr lang="nl-NL" sz="2000" dirty="0">
              <a:cs typeface="Calibri" panose="020F0502020204030204" pitchFamily="34" charset="0"/>
            </a:endParaRPr>
          </a:p>
          <a:p>
            <a:pPr marL="514350" indent="-514350">
              <a:buAutoNum type="arabicPeriod" startAt="2"/>
            </a:pPr>
            <a:r>
              <a:rPr lang="nl-NL" sz="2000" b="1" dirty="0">
                <a:cs typeface="Calibri" panose="020F0502020204030204" pitchFamily="34" charset="0"/>
              </a:rPr>
              <a:t>Principle II</a:t>
            </a:r>
          </a:p>
          <a:p>
            <a:pPr marL="0" indent="0">
              <a:buNone/>
            </a:pPr>
            <a:r>
              <a:rPr lang="en-US" sz="2000" dirty="0">
                <a:cs typeface="Calibri" panose="020F0502020204030204" pitchFamily="34" charset="0"/>
              </a:rPr>
              <a:t>Intercultural Education provides every learner with the cultural knowledge, attitudes and skills necessary to achieve active and full participation in society.</a:t>
            </a:r>
            <a:endParaRPr lang="nl-NL" sz="2000" dirty="0">
              <a:cs typeface="Calibri" panose="020F0502020204030204" pitchFamily="34" charset="0"/>
            </a:endParaRPr>
          </a:p>
          <a:p>
            <a:pPr marL="514350" indent="-514350">
              <a:buAutoNum type="arabicPeriod" startAt="3"/>
            </a:pPr>
            <a:r>
              <a:rPr lang="nl-NL" sz="2000" b="1" dirty="0">
                <a:cs typeface="Calibri" panose="020F0502020204030204" pitchFamily="34" charset="0"/>
              </a:rPr>
              <a:t>Principle III</a:t>
            </a:r>
          </a:p>
          <a:p>
            <a:pPr marL="0" indent="0">
              <a:buNone/>
            </a:pPr>
            <a:r>
              <a:rPr lang="en-US" sz="2000" dirty="0">
                <a:cs typeface="Calibri" panose="020F0502020204030204" pitchFamily="34" charset="0"/>
              </a:rPr>
              <a:t>Intercultural Education provides all learners with cultural knowledge, attitudes and skills that enable them to contribute to respect, understanding and solidarity among individuals, ethnic, social, cultural and religious groups and nations.</a:t>
            </a:r>
          </a:p>
          <a:p>
            <a:pPr marL="0" indent="0">
              <a:buNone/>
            </a:pPr>
            <a:endParaRPr lang="en-US" sz="2000" dirty="0">
              <a:cs typeface="Calibri" panose="020F0502020204030204" pitchFamily="34" charset="0"/>
            </a:endParaRPr>
          </a:p>
          <a:p>
            <a:pPr marL="0" indent="0">
              <a:buNone/>
            </a:pPr>
            <a:r>
              <a:rPr lang="en-GB" sz="2000" i="1" dirty="0">
                <a:cs typeface="Calibri" panose="020F0502020204030204" pitchFamily="34" charset="0"/>
              </a:rPr>
              <a:t>For more information about these principles, please read </a:t>
            </a:r>
            <a:r>
              <a:rPr lang="en-GB" sz="2000" i="1" dirty="0">
                <a:solidFill>
                  <a:srgbClr val="000000"/>
                </a:solidFill>
                <a:cs typeface="Calibri" panose="020F0502020204030204" pitchFamily="34" charset="0"/>
                <a:hlinkClick r:id="rId2">
                  <a:extLst>
                    <a:ext uri="{A12FA001-AC4F-418D-AE19-62706E023703}">
                      <ahyp:hlinkClr xmlns:ahyp="http://schemas.microsoft.com/office/drawing/2018/hyperlinkcolor" xmlns="" val="tx"/>
                    </a:ext>
                  </a:extLst>
                </a:hlinkClick>
              </a:rPr>
              <a:t>this</a:t>
            </a:r>
            <a:r>
              <a:rPr lang="en-GB" sz="2000" i="1" dirty="0">
                <a:cs typeface="Calibri" panose="020F0502020204030204" pitchFamily="34" charset="0"/>
              </a:rPr>
              <a:t> article.</a:t>
            </a:r>
            <a:endParaRPr lang="en-US" sz="2000" i="1" dirty="0">
              <a:cs typeface="Calibri" panose="020F0502020204030204" pitchFamily="34" charset="0"/>
            </a:endParaRPr>
          </a:p>
        </p:txBody>
      </p:sp>
    </p:spTree>
    <p:extLst>
      <p:ext uri="{BB962C8B-B14F-4D97-AF65-F5344CB8AC3E}">
        <p14:creationId xmlns:p14="http://schemas.microsoft.com/office/powerpoint/2010/main" val="1809539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xmlns="" id="{B9E10321-43AB-4F48-96CB-F4394CD3638E}"/>
              </a:ext>
            </a:extLst>
          </p:cNvPr>
          <p:cNvSpPr>
            <a:spLocks noGrp="1"/>
          </p:cNvSpPr>
          <p:nvPr>
            <p:ph type="title"/>
          </p:nvPr>
        </p:nvSpPr>
        <p:spPr/>
        <p:txBody>
          <a:bodyPr/>
          <a:lstStyle/>
          <a:p>
            <a:r>
              <a:rPr lang="nl-NL" dirty="0"/>
              <a:t>UNIT 1.6</a:t>
            </a:r>
            <a:endParaRPr lang="en-GB" dirty="0"/>
          </a:p>
        </p:txBody>
      </p:sp>
      <p:sp>
        <p:nvSpPr>
          <p:cNvPr id="9" name="Tijdelijke aanduiding voor inhoud 8">
            <a:extLst>
              <a:ext uri="{FF2B5EF4-FFF2-40B4-BE49-F238E27FC236}">
                <a16:creationId xmlns:a16="http://schemas.microsoft.com/office/drawing/2014/main" xmlns="" id="{0C6DE5DB-0A94-4231-A32C-60AC9DFB24FB}"/>
              </a:ext>
            </a:extLst>
          </p:cNvPr>
          <p:cNvSpPr>
            <a:spLocks noGrp="1"/>
          </p:cNvSpPr>
          <p:nvPr>
            <p:ph sz="half" idx="1"/>
          </p:nvPr>
        </p:nvSpPr>
        <p:spPr/>
        <p:txBody>
          <a:bodyPr>
            <a:normAutofit fontScale="70000" lnSpcReduction="20000"/>
          </a:bodyPr>
          <a:lstStyle/>
          <a:p>
            <a:r>
              <a:rPr lang="en-GB" b="1" dirty="0"/>
              <a:t>Diversity in differentiated instruction in action!</a:t>
            </a:r>
          </a:p>
        </p:txBody>
      </p:sp>
    </p:spTree>
    <p:extLst>
      <p:ext uri="{BB962C8B-B14F-4D97-AF65-F5344CB8AC3E}">
        <p14:creationId xmlns:p14="http://schemas.microsoft.com/office/powerpoint/2010/main" val="2267375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482B8486-A00D-49D7-99C1-87EE71646A37}"/>
              </a:ext>
            </a:extLst>
          </p:cNvPr>
          <p:cNvSpPr>
            <a:spLocks noGrp="1"/>
          </p:cNvSpPr>
          <p:nvPr>
            <p:ph type="title"/>
          </p:nvPr>
        </p:nvSpPr>
        <p:spPr/>
        <p:txBody>
          <a:bodyPr/>
          <a:lstStyle/>
          <a:p>
            <a:r>
              <a:rPr lang="nl-NL" dirty="0"/>
              <a:t>Managing diversity in the classroom (1)</a:t>
            </a:r>
            <a:endParaRPr lang="en-GB" dirty="0"/>
          </a:p>
        </p:txBody>
      </p:sp>
      <p:sp>
        <p:nvSpPr>
          <p:cNvPr id="2" name="Content Placeholder 1">
            <a:extLst>
              <a:ext uri="{FF2B5EF4-FFF2-40B4-BE49-F238E27FC236}">
                <a16:creationId xmlns:a16="http://schemas.microsoft.com/office/drawing/2014/main" xmlns="" id="{86A9C198-9B35-4020-BBEA-8236B396ACEA}"/>
              </a:ext>
            </a:extLst>
          </p:cNvPr>
          <p:cNvSpPr>
            <a:spLocks noGrp="1"/>
          </p:cNvSpPr>
          <p:nvPr>
            <p:ph idx="1"/>
          </p:nvPr>
        </p:nvSpPr>
        <p:spPr/>
        <p:txBody>
          <a:bodyPr>
            <a:noAutofit/>
          </a:bodyPr>
          <a:lstStyle/>
          <a:p>
            <a:pPr algn="just">
              <a:lnSpc>
                <a:spcPct val="107000"/>
              </a:lnSpc>
              <a:spcAft>
                <a:spcPts val="800"/>
              </a:spcAft>
            </a:pPr>
            <a:r>
              <a:rPr lang="en-US" sz="2400" b="1" dirty="0">
                <a:effectLst/>
                <a:ea typeface="Calibri" panose="020F0502020204030204" pitchFamily="34" charset="0"/>
                <a:cs typeface="Calibri" panose="020F0502020204030204" pitchFamily="34" charset="0"/>
              </a:rPr>
              <a:t>Get to know your learners</a:t>
            </a:r>
          </a:p>
          <a:p>
            <a:pPr marL="0" indent="0" algn="just">
              <a:lnSpc>
                <a:spcPct val="107000"/>
              </a:lnSpc>
              <a:spcAft>
                <a:spcPts val="800"/>
              </a:spcAft>
              <a:buNone/>
            </a:pPr>
            <a:r>
              <a:rPr lang="en-US" sz="2400" dirty="0">
                <a:effectLst/>
                <a:ea typeface="Calibri" panose="020F0502020204030204" pitchFamily="34" charset="0"/>
                <a:cs typeface="Calibri" panose="020F0502020204030204" pitchFamily="34" charset="0"/>
              </a:rPr>
              <a:t>Take time to learn about each learner’s cultural background, hobbies, learning styles, and what makes them unique. Demonstrating a genuine interest in learning about them and their cultures.</a:t>
            </a:r>
            <a:endParaRPr lang="en-US" sz="2400" b="1" dirty="0">
              <a:effectLst/>
              <a:ea typeface="Calibri" panose="020F0502020204030204" pitchFamily="34" charset="0"/>
              <a:cs typeface="Calibri" panose="020F0502020204030204" pitchFamily="34" charset="0"/>
            </a:endParaRPr>
          </a:p>
          <a:p>
            <a:pPr algn="just">
              <a:lnSpc>
                <a:spcPct val="107000"/>
              </a:lnSpc>
              <a:spcAft>
                <a:spcPts val="800"/>
              </a:spcAft>
            </a:pPr>
            <a:r>
              <a:rPr lang="en-US" sz="2400" b="1" dirty="0">
                <a:effectLst/>
                <a:ea typeface="Calibri" panose="020F0502020204030204" pitchFamily="34" charset="0"/>
                <a:cs typeface="Calibri" panose="020F0502020204030204" pitchFamily="34" charset="0"/>
              </a:rPr>
              <a:t>Maintain consistent communication</a:t>
            </a:r>
          </a:p>
          <a:p>
            <a:pPr marL="0" indent="0" algn="just">
              <a:lnSpc>
                <a:spcPct val="107000"/>
              </a:lnSpc>
              <a:spcAft>
                <a:spcPts val="800"/>
              </a:spcAft>
              <a:buNone/>
            </a:pPr>
            <a:r>
              <a:rPr lang="en-US" sz="2400" dirty="0">
                <a:effectLst/>
                <a:ea typeface="Calibri" panose="020F0502020204030204" pitchFamily="34" charset="0"/>
                <a:cs typeface="Calibri" panose="020F0502020204030204" pitchFamily="34" charset="0"/>
              </a:rPr>
              <a:t>Continue to maintain ongoing communication throughout the semester or school year. </a:t>
            </a:r>
            <a:r>
              <a:rPr lang="en-US" sz="2400" u="sng" dirty="0">
                <a:effectLst/>
                <a:ea typeface="Calibri" panose="020F0502020204030204" pitchFamily="34" charset="0"/>
                <a:cs typeface="Calibri" panose="020F0502020204030204" pitchFamily="34" charset="0"/>
              </a:rPr>
              <a:t>For example:</a:t>
            </a:r>
            <a:r>
              <a:rPr lang="en-US" sz="2400" dirty="0">
                <a:effectLst/>
                <a:ea typeface="Calibri" panose="020F0502020204030204" pitchFamily="34" charset="0"/>
                <a:cs typeface="Calibri" panose="020F0502020204030204" pitchFamily="34" charset="0"/>
              </a:rPr>
              <a:t> scheduling 1-on-1 meetings with learners to “check in” often, encourage them to talk about whether they felt included in the classroom culture, etc.</a:t>
            </a:r>
          </a:p>
        </p:txBody>
      </p:sp>
    </p:spTree>
    <p:extLst>
      <p:ext uri="{BB962C8B-B14F-4D97-AF65-F5344CB8AC3E}">
        <p14:creationId xmlns:p14="http://schemas.microsoft.com/office/powerpoint/2010/main" val="1651039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482B8486-A00D-49D7-99C1-87EE71646A37}"/>
              </a:ext>
            </a:extLst>
          </p:cNvPr>
          <p:cNvSpPr>
            <a:spLocks noGrp="1"/>
          </p:cNvSpPr>
          <p:nvPr>
            <p:ph type="title"/>
          </p:nvPr>
        </p:nvSpPr>
        <p:spPr/>
        <p:txBody>
          <a:bodyPr/>
          <a:lstStyle/>
          <a:p>
            <a:r>
              <a:rPr lang="nl-NL" dirty="0"/>
              <a:t>Managing diversity in the classroom (2)</a:t>
            </a:r>
            <a:endParaRPr lang="en-GB" dirty="0"/>
          </a:p>
        </p:txBody>
      </p:sp>
      <p:sp>
        <p:nvSpPr>
          <p:cNvPr id="2" name="Content Placeholder 1">
            <a:extLst>
              <a:ext uri="{FF2B5EF4-FFF2-40B4-BE49-F238E27FC236}">
                <a16:creationId xmlns:a16="http://schemas.microsoft.com/office/drawing/2014/main" xmlns="" id="{86A9C198-9B35-4020-BBEA-8236B396ACEA}"/>
              </a:ext>
            </a:extLst>
          </p:cNvPr>
          <p:cNvSpPr>
            <a:spLocks noGrp="1"/>
          </p:cNvSpPr>
          <p:nvPr>
            <p:ph idx="1"/>
          </p:nvPr>
        </p:nvSpPr>
        <p:spPr/>
        <p:txBody>
          <a:bodyPr>
            <a:noAutofit/>
          </a:bodyPr>
          <a:lstStyle/>
          <a:p>
            <a:pPr algn="just">
              <a:lnSpc>
                <a:spcPct val="107000"/>
              </a:lnSpc>
              <a:spcAft>
                <a:spcPts val="800"/>
              </a:spcAft>
            </a:pPr>
            <a:r>
              <a:rPr lang="en-US" sz="2400" b="1" dirty="0">
                <a:effectLst/>
                <a:ea typeface="Calibri" panose="020F0502020204030204" pitchFamily="34" charset="0"/>
                <a:cs typeface="Calibri" panose="020F0502020204030204" pitchFamily="34" charset="0"/>
              </a:rPr>
              <a:t>Practice cultural sensitivity</a:t>
            </a:r>
          </a:p>
          <a:p>
            <a:pPr marL="0" indent="0" algn="just">
              <a:lnSpc>
                <a:spcPct val="107000"/>
              </a:lnSpc>
              <a:spcAft>
                <a:spcPts val="800"/>
              </a:spcAft>
              <a:buNone/>
            </a:pPr>
            <a:r>
              <a:rPr lang="en-US" sz="2400" dirty="0">
                <a:ea typeface="Calibri" panose="020F0502020204030204" pitchFamily="34" charset="0"/>
                <a:cs typeface="Calibri" panose="020F0502020204030204" pitchFamily="34" charset="0"/>
              </a:rPr>
              <a:t>Again, t</a:t>
            </a:r>
            <a:r>
              <a:rPr lang="en-US" sz="2400" dirty="0">
                <a:effectLst/>
                <a:ea typeface="Calibri" panose="020F0502020204030204" pitchFamily="34" charset="0"/>
                <a:cs typeface="Calibri" panose="020F0502020204030204" pitchFamily="34" charset="0"/>
              </a:rPr>
              <a:t>ake time to understand each student’s cultural nuances – from learning styles to the language they use – and use these insights to design your lesson plans.</a:t>
            </a:r>
          </a:p>
          <a:p>
            <a:pPr algn="just">
              <a:lnSpc>
                <a:spcPct val="107000"/>
              </a:lnSpc>
              <a:spcAft>
                <a:spcPts val="800"/>
              </a:spcAft>
            </a:pPr>
            <a:r>
              <a:rPr lang="en-US" sz="2400" b="1" dirty="0">
                <a:effectLst/>
                <a:ea typeface="Calibri" panose="020F0502020204030204" pitchFamily="34" charset="0"/>
                <a:cs typeface="Calibri" panose="020F0502020204030204" pitchFamily="34" charset="0"/>
              </a:rPr>
              <a:t>Incorporate diversity in the lesson plan</a:t>
            </a:r>
          </a:p>
          <a:p>
            <a:pPr marL="0" indent="0" algn="just">
              <a:lnSpc>
                <a:spcPct val="107000"/>
              </a:lnSpc>
              <a:spcAft>
                <a:spcPts val="800"/>
              </a:spcAft>
              <a:buNone/>
            </a:pPr>
            <a:r>
              <a:rPr lang="en-US" sz="2400" dirty="0">
                <a:effectLst/>
                <a:ea typeface="Calibri" panose="020F0502020204030204" pitchFamily="34" charset="0"/>
                <a:cs typeface="Calibri" panose="020F0502020204030204" pitchFamily="34" charset="0"/>
              </a:rPr>
              <a:t>Ensure diversity is represented in your actual lesson plan. </a:t>
            </a:r>
          </a:p>
          <a:p>
            <a:pPr marL="0" indent="0" algn="just">
              <a:lnSpc>
                <a:spcPct val="107000"/>
              </a:lnSpc>
              <a:spcAft>
                <a:spcPts val="800"/>
              </a:spcAft>
              <a:buNone/>
            </a:pPr>
            <a:endParaRPr lang="en-US" sz="2400" dirty="0">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449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482B8486-A00D-49D7-99C1-87EE71646A37}"/>
              </a:ext>
            </a:extLst>
          </p:cNvPr>
          <p:cNvSpPr>
            <a:spLocks noGrp="1"/>
          </p:cNvSpPr>
          <p:nvPr>
            <p:ph type="title"/>
          </p:nvPr>
        </p:nvSpPr>
        <p:spPr/>
        <p:txBody>
          <a:bodyPr/>
          <a:lstStyle/>
          <a:p>
            <a:r>
              <a:rPr lang="nl-NL" dirty="0"/>
              <a:t>Managing diversity in the classroom (3)</a:t>
            </a:r>
            <a:endParaRPr lang="en-GB" dirty="0"/>
          </a:p>
        </p:txBody>
      </p:sp>
      <p:sp>
        <p:nvSpPr>
          <p:cNvPr id="2" name="Content Placeholder 1">
            <a:extLst>
              <a:ext uri="{FF2B5EF4-FFF2-40B4-BE49-F238E27FC236}">
                <a16:creationId xmlns:a16="http://schemas.microsoft.com/office/drawing/2014/main" xmlns="" id="{86A9C198-9B35-4020-BBEA-8236B396ACEA}"/>
              </a:ext>
            </a:extLst>
          </p:cNvPr>
          <p:cNvSpPr>
            <a:spLocks noGrp="1"/>
          </p:cNvSpPr>
          <p:nvPr>
            <p:ph idx="1"/>
          </p:nvPr>
        </p:nvSpPr>
        <p:spPr/>
        <p:txBody>
          <a:bodyPr>
            <a:noAutofit/>
          </a:bodyPr>
          <a:lstStyle/>
          <a:p>
            <a:pPr algn="just">
              <a:lnSpc>
                <a:spcPct val="107000"/>
              </a:lnSpc>
              <a:spcAft>
                <a:spcPts val="800"/>
              </a:spcAft>
            </a:pPr>
            <a:r>
              <a:rPr lang="en-US" sz="2400" b="1" dirty="0">
                <a:effectLst/>
                <a:ea typeface="Calibri" panose="020F0502020204030204" pitchFamily="34" charset="0"/>
                <a:cs typeface="Calibri" panose="020F0502020204030204" pitchFamily="34" charset="0"/>
              </a:rPr>
              <a:t>Give learners freedom and flexibility</a:t>
            </a:r>
          </a:p>
          <a:p>
            <a:pPr marL="0" indent="0" algn="just">
              <a:lnSpc>
                <a:spcPct val="107000"/>
              </a:lnSpc>
              <a:spcAft>
                <a:spcPts val="800"/>
              </a:spcAft>
              <a:buNone/>
            </a:pPr>
            <a:r>
              <a:rPr lang="en-US" sz="2400" dirty="0">
                <a:effectLst/>
                <a:ea typeface="Calibri" panose="020F0502020204030204" pitchFamily="34" charset="0"/>
                <a:cs typeface="Calibri" panose="020F0502020204030204" pitchFamily="34" charset="0"/>
              </a:rPr>
              <a:t>It may sound strange, but the most valuable lessons are often learned through a learner’s own experiences, so giving them some freedom in the course encourages more connection to the curriculum.</a:t>
            </a:r>
          </a:p>
          <a:p>
            <a:pPr marL="0" indent="0" algn="just">
              <a:lnSpc>
                <a:spcPct val="107000"/>
              </a:lnSpc>
              <a:spcAft>
                <a:spcPts val="800"/>
              </a:spcAft>
              <a:buNone/>
            </a:pPr>
            <a:r>
              <a:rPr lang="en-US" sz="2400" dirty="0">
                <a:ea typeface="Calibri" panose="020F0502020204030204" pitchFamily="34" charset="0"/>
                <a:cs typeface="Calibri" panose="020F0502020204030204" pitchFamily="34" charset="0"/>
              </a:rPr>
              <a:t>Encourage them </a:t>
            </a:r>
            <a:r>
              <a:rPr lang="en-US" sz="2400" dirty="0">
                <a:effectLst/>
                <a:ea typeface="Calibri" panose="020F0502020204030204" pitchFamily="34" charset="0"/>
                <a:cs typeface="Calibri" panose="020F0502020204030204" pitchFamily="34" charset="0"/>
              </a:rPr>
              <a:t>to read and present their own materials that relate to the fundamental lesson so they can approach the topic from their own perspective. </a:t>
            </a:r>
          </a:p>
          <a:p>
            <a:pPr marL="0" indent="0" algn="just">
              <a:lnSpc>
                <a:spcPct val="107000"/>
              </a:lnSpc>
              <a:spcAft>
                <a:spcPts val="800"/>
              </a:spcAft>
              <a:buNone/>
            </a:pPr>
            <a:r>
              <a:rPr lang="en-US" sz="2400" dirty="0">
                <a:effectLst/>
                <a:ea typeface="Calibri" panose="020F0502020204030204" pitchFamily="34" charset="0"/>
                <a:cs typeface="Calibri" panose="020F0502020204030204" pitchFamily="34" charset="0"/>
              </a:rPr>
              <a:t>You can also act as a facilitator and encourage conversation and healthy debate between diverse opinions. </a:t>
            </a:r>
          </a:p>
        </p:txBody>
      </p:sp>
    </p:spTree>
    <p:extLst>
      <p:ext uri="{BB962C8B-B14F-4D97-AF65-F5344CB8AC3E}">
        <p14:creationId xmlns:p14="http://schemas.microsoft.com/office/powerpoint/2010/main" val="1353660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1E06E802-1990-4791-98D8-128995D15D59}"/>
              </a:ext>
            </a:extLst>
          </p:cNvPr>
          <p:cNvSpPr>
            <a:spLocks noGrp="1"/>
          </p:cNvSpPr>
          <p:nvPr>
            <p:ph type="title"/>
          </p:nvPr>
        </p:nvSpPr>
        <p:spPr/>
        <p:txBody>
          <a:bodyPr/>
          <a:lstStyle/>
          <a:p>
            <a:r>
              <a:rPr lang="nl-NL" dirty="0"/>
              <a:t>Implementing diversity in the classroom</a:t>
            </a:r>
            <a:endParaRPr lang="en-GB" dirty="0"/>
          </a:p>
        </p:txBody>
      </p:sp>
      <p:sp>
        <p:nvSpPr>
          <p:cNvPr id="2" name="Content Placeholder 1">
            <a:extLst>
              <a:ext uri="{FF2B5EF4-FFF2-40B4-BE49-F238E27FC236}">
                <a16:creationId xmlns:a16="http://schemas.microsoft.com/office/drawing/2014/main" xmlns="" id="{262DF549-14C2-4CC6-9E2B-EF5B608A9DF0}"/>
              </a:ext>
            </a:extLst>
          </p:cNvPr>
          <p:cNvSpPr>
            <a:spLocks noGrp="1"/>
          </p:cNvSpPr>
          <p:nvPr>
            <p:ph idx="1"/>
          </p:nvPr>
        </p:nvSpPr>
        <p:spPr/>
        <p:txBody>
          <a:bodyPr>
            <a:normAutofit fontScale="77500" lnSpcReduction="20000"/>
          </a:bodyPr>
          <a:lstStyle/>
          <a:p>
            <a:pPr marL="0" indent="0">
              <a:lnSpc>
                <a:spcPct val="115000"/>
              </a:lnSpc>
              <a:spcBef>
                <a:spcPts val="500"/>
              </a:spcBef>
              <a:spcAft>
                <a:spcPts val="1000"/>
              </a:spcAft>
              <a:buNone/>
            </a:pPr>
            <a:r>
              <a:rPr lang="en-GB" sz="2800" dirty="0">
                <a:effectLst/>
                <a:ea typeface="Corbel" panose="020B0503020204020204" pitchFamily="34" charset="0"/>
                <a:cs typeface="Calibri" panose="020F0502020204030204" pitchFamily="34" charset="0"/>
              </a:rPr>
              <a:t>Teachers who practice diversity, or intercultural diversity, in the classroom may: </a:t>
            </a:r>
          </a:p>
          <a:p>
            <a:pPr marL="342900" lvl="0" indent="-342900">
              <a:lnSpc>
                <a:spcPct val="115000"/>
              </a:lnSpc>
              <a:spcBef>
                <a:spcPts val="500"/>
              </a:spcBef>
              <a:buFont typeface="Symbol" panose="05050102010706020507" pitchFamily="18" charset="2"/>
              <a:buChar char=""/>
            </a:pPr>
            <a:r>
              <a:rPr lang="en-GB" sz="2800" dirty="0">
                <a:effectLst/>
                <a:ea typeface="Corbel" panose="020B0503020204020204" pitchFamily="34" charset="0"/>
                <a:cs typeface="Calibri" panose="020F0502020204030204" pitchFamily="34" charset="0"/>
              </a:rPr>
              <a:t>Design lessons and activities based on learners’ cultures and taking into account their language skills</a:t>
            </a:r>
          </a:p>
          <a:p>
            <a:pPr marL="342900" lvl="0" indent="-342900">
              <a:lnSpc>
                <a:spcPct val="115000"/>
              </a:lnSpc>
              <a:buFont typeface="Symbol" panose="05050102010706020507" pitchFamily="18" charset="2"/>
              <a:buChar char=""/>
            </a:pPr>
            <a:r>
              <a:rPr lang="en-GB" sz="2800" dirty="0">
                <a:effectLst/>
                <a:ea typeface="Corbel" panose="020B0503020204020204" pitchFamily="34" charset="0"/>
                <a:cs typeface="Calibri" panose="020F0502020204030204" pitchFamily="34" charset="0"/>
              </a:rPr>
              <a:t>Group learners with different backgrounds, </a:t>
            </a:r>
            <a:r>
              <a:rPr lang="en-GB" sz="2800" b="1" dirty="0">
                <a:effectLst/>
                <a:ea typeface="Corbel" panose="020B0503020204020204" pitchFamily="34" charset="0"/>
                <a:cs typeface="Calibri" panose="020F0502020204030204" pitchFamily="34" charset="0"/>
              </a:rPr>
              <a:t>BUT</a:t>
            </a:r>
            <a:r>
              <a:rPr lang="en-GB" sz="2800" dirty="0">
                <a:effectLst/>
                <a:ea typeface="Corbel" panose="020B0503020204020204" pitchFamily="34" charset="0"/>
                <a:cs typeface="Calibri" panose="020F0502020204030204" pitchFamily="34" charset="0"/>
              </a:rPr>
              <a:t> also with shared interest and ability for the activities/ assignments (see Module 2 for more details, the diversity wheel in unit 1.1 can also help to visualise this). </a:t>
            </a:r>
          </a:p>
          <a:p>
            <a:pPr marL="342900" lvl="0" indent="-342900">
              <a:lnSpc>
                <a:spcPct val="115000"/>
              </a:lnSpc>
              <a:buFont typeface="Symbol" panose="05050102010706020507" pitchFamily="18" charset="2"/>
              <a:buChar char=""/>
            </a:pPr>
            <a:r>
              <a:rPr lang="en-GB" sz="2800" dirty="0">
                <a:effectLst/>
                <a:ea typeface="Corbel" panose="020B0503020204020204" pitchFamily="34" charset="0"/>
                <a:cs typeface="Calibri" panose="020F0502020204030204" pitchFamily="34" charset="0"/>
              </a:rPr>
              <a:t>Assess learners’ learning progress by using formative assessment.</a:t>
            </a:r>
          </a:p>
          <a:p>
            <a:pPr marL="342900" lvl="0" indent="-342900">
              <a:lnSpc>
                <a:spcPct val="115000"/>
              </a:lnSpc>
              <a:buFont typeface="Symbol" panose="05050102010706020507" pitchFamily="18" charset="2"/>
              <a:buChar char=""/>
            </a:pPr>
            <a:r>
              <a:rPr lang="en-GB" dirty="0">
                <a:ea typeface="Corbel" panose="020B0503020204020204" pitchFamily="34" charset="0"/>
                <a:cs typeface="Calibri" panose="020F0502020204030204" pitchFamily="34" charset="0"/>
              </a:rPr>
              <a:t>Build rapport with your students</a:t>
            </a:r>
            <a:endParaRPr lang="en-GB" sz="2800" dirty="0">
              <a:effectLst/>
              <a:ea typeface="Corbel" panose="020B0503020204020204" pitchFamily="34" charset="0"/>
              <a:cs typeface="Calibri" panose="020F0502020204030204" pitchFamily="34" charset="0"/>
            </a:endParaRPr>
          </a:p>
          <a:p>
            <a:pPr marL="342900" lvl="0" indent="-342900">
              <a:lnSpc>
                <a:spcPct val="115000"/>
              </a:lnSpc>
              <a:spcAft>
                <a:spcPts val="1000"/>
              </a:spcAft>
              <a:buFont typeface="Symbol" panose="05050102010706020507" pitchFamily="18" charset="2"/>
              <a:buChar char=""/>
            </a:pPr>
            <a:r>
              <a:rPr lang="en-GB" sz="2800" dirty="0">
                <a:effectLst/>
                <a:ea typeface="Corbel" panose="020B0503020204020204" pitchFamily="34" charset="0"/>
                <a:cs typeface="Calibri" panose="020F0502020204030204" pitchFamily="34" charset="0"/>
              </a:rPr>
              <a:t>Continually evaluate and adjust the teaching content to meet the learners’ needs as well as their culture awareness.</a:t>
            </a:r>
            <a:r>
              <a:rPr lang="nl-NL" sz="2800" dirty="0">
                <a:cs typeface="Calibri" panose="020F0502020204030204" pitchFamily="34" charset="0"/>
              </a:rPr>
              <a:t> </a:t>
            </a:r>
          </a:p>
          <a:p>
            <a:endParaRPr lang="nl-NL" dirty="0">
              <a:cs typeface="Calibri" panose="020F0502020204030204" pitchFamily="34" charset="0"/>
            </a:endParaRPr>
          </a:p>
        </p:txBody>
      </p:sp>
    </p:spTree>
    <p:extLst>
      <p:ext uri="{BB962C8B-B14F-4D97-AF65-F5344CB8AC3E}">
        <p14:creationId xmlns:p14="http://schemas.microsoft.com/office/powerpoint/2010/main" val="2067901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B68C1346-8A82-49C4-B5D6-F1C33B546FF7}"/>
              </a:ext>
            </a:extLst>
          </p:cNvPr>
          <p:cNvSpPr>
            <a:spLocks noGrp="1"/>
          </p:cNvSpPr>
          <p:nvPr>
            <p:ph type="title"/>
          </p:nvPr>
        </p:nvSpPr>
        <p:spPr/>
        <p:txBody>
          <a:bodyPr/>
          <a:lstStyle/>
          <a:p>
            <a:r>
              <a:rPr lang="nl-NL" dirty="0"/>
              <a:t>Learning </a:t>
            </a:r>
            <a:r>
              <a:rPr lang="nl-NL" dirty="0" err="1"/>
              <a:t>outcomes</a:t>
            </a:r>
            <a:endParaRPr lang="en-GB" dirty="0"/>
          </a:p>
        </p:txBody>
      </p:sp>
      <p:sp>
        <p:nvSpPr>
          <p:cNvPr id="6" name="Tijdelijke aanduiding voor inhoud 5">
            <a:extLst>
              <a:ext uri="{FF2B5EF4-FFF2-40B4-BE49-F238E27FC236}">
                <a16:creationId xmlns:a16="http://schemas.microsoft.com/office/drawing/2014/main" xmlns="" id="{23E1468E-DF45-45D1-8745-773959FC00FC}"/>
              </a:ext>
            </a:extLst>
          </p:cNvPr>
          <p:cNvSpPr>
            <a:spLocks noGrp="1"/>
          </p:cNvSpPr>
          <p:nvPr>
            <p:ph idx="1"/>
          </p:nvPr>
        </p:nvSpPr>
        <p:spPr/>
        <p:txBody>
          <a:bodyPr>
            <a:normAutofit fontScale="85000" lnSpcReduction="10000"/>
          </a:bodyPr>
          <a:lstStyle/>
          <a:p>
            <a:pPr marL="0" indent="0">
              <a:buNone/>
            </a:pPr>
            <a:r>
              <a:rPr lang="nl-NL" dirty="0"/>
              <a:t>By the end of this module, learners will be able </a:t>
            </a:r>
            <a:r>
              <a:rPr lang="nl-NL" dirty="0" err="1"/>
              <a:t>to</a:t>
            </a:r>
            <a:r>
              <a:rPr lang="nl-NL" dirty="0"/>
              <a:t>:</a:t>
            </a:r>
          </a:p>
          <a:p>
            <a:pPr marL="0" indent="0">
              <a:buNone/>
            </a:pPr>
            <a:endParaRPr lang="nl-NL" dirty="0"/>
          </a:p>
          <a:p>
            <a:r>
              <a:rPr lang="en-GB" b="1" i="1" u="sng" dirty="0"/>
              <a:t>Understand</a:t>
            </a:r>
            <a:r>
              <a:rPr lang="en-GB" dirty="0"/>
              <a:t> the meaning of diversity and intercultural diversity</a:t>
            </a:r>
          </a:p>
          <a:p>
            <a:pPr marL="0" indent="0">
              <a:buNone/>
            </a:pPr>
            <a:endParaRPr lang="en-GB" dirty="0"/>
          </a:p>
          <a:p>
            <a:r>
              <a:rPr lang="en-GB" b="1" i="1" u="sng" dirty="0"/>
              <a:t>Interpret</a:t>
            </a:r>
            <a:r>
              <a:rPr lang="en-GB" dirty="0"/>
              <a:t> the benefits of (intercultural) diversity for differentiated instruction classrooms</a:t>
            </a:r>
          </a:p>
          <a:p>
            <a:pPr marL="0" indent="0">
              <a:buNone/>
            </a:pPr>
            <a:endParaRPr lang="en-GB" dirty="0"/>
          </a:p>
          <a:p>
            <a:r>
              <a:rPr lang="en-GB" b="1" i="1" u="sng" dirty="0"/>
              <a:t>Discuss</a:t>
            </a:r>
            <a:r>
              <a:rPr lang="en-GB" dirty="0"/>
              <a:t> the goals and requirements when investing in intercultural education according to the SDG Committee and UNESCO</a:t>
            </a:r>
          </a:p>
          <a:p>
            <a:pPr marL="0" indent="0">
              <a:buNone/>
            </a:pPr>
            <a:endParaRPr lang="en-GB" dirty="0"/>
          </a:p>
          <a:p>
            <a:r>
              <a:rPr lang="en-GB" b="1" i="1" u="sng" dirty="0"/>
              <a:t>Create</a:t>
            </a:r>
            <a:r>
              <a:rPr lang="en-GB" dirty="0"/>
              <a:t> lesson plans and activities for integrating diversity in the classroom</a:t>
            </a:r>
            <a:endParaRPr lang="nl-NL" dirty="0"/>
          </a:p>
        </p:txBody>
      </p:sp>
    </p:spTree>
    <p:extLst>
      <p:ext uri="{BB962C8B-B14F-4D97-AF65-F5344CB8AC3E}">
        <p14:creationId xmlns:p14="http://schemas.microsoft.com/office/powerpoint/2010/main" val="282448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xmlns="" id="{F6460083-2617-4962-883D-C247F982CD76}"/>
              </a:ext>
            </a:extLst>
          </p:cNvPr>
          <p:cNvSpPr>
            <a:spLocks noGrp="1"/>
          </p:cNvSpPr>
          <p:nvPr>
            <p:ph type="title"/>
          </p:nvPr>
        </p:nvSpPr>
        <p:spPr>
          <a:xfrm>
            <a:off x="838200" y="211013"/>
            <a:ext cx="10515600" cy="1325563"/>
          </a:xfrm>
        </p:spPr>
        <p:txBody>
          <a:bodyPr/>
          <a:lstStyle/>
          <a:p>
            <a:r>
              <a:rPr lang="nl-NL" dirty="0"/>
              <a:t>Examples for class activities</a:t>
            </a:r>
            <a:endParaRPr lang="en-GB" dirty="0"/>
          </a:p>
        </p:txBody>
      </p:sp>
      <p:sp>
        <p:nvSpPr>
          <p:cNvPr id="2" name="Content Placeholder 1">
            <a:extLst>
              <a:ext uri="{FF2B5EF4-FFF2-40B4-BE49-F238E27FC236}">
                <a16:creationId xmlns:a16="http://schemas.microsoft.com/office/drawing/2014/main" xmlns="" id="{C20ABA51-1AAB-4D78-9893-485C7244B1A1}"/>
              </a:ext>
            </a:extLst>
          </p:cNvPr>
          <p:cNvSpPr>
            <a:spLocks noGrp="1"/>
          </p:cNvSpPr>
          <p:nvPr>
            <p:ph idx="1"/>
          </p:nvPr>
        </p:nvSpPr>
        <p:spPr>
          <a:xfrm>
            <a:off x="838200" y="1253447"/>
            <a:ext cx="10515600" cy="4522823"/>
          </a:xfrm>
        </p:spPr>
        <p:txBody>
          <a:bodyPr>
            <a:noAutofit/>
          </a:bodyPr>
          <a:lstStyle/>
          <a:p>
            <a:pPr algn="just">
              <a:lnSpc>
                <a:spcPct val="107000"/>
              </a:lnSpc>
              <a:spcAft>
                <a:spcPts val="800"/>
              </a:spcAft>
            </a:pPr>
            <a:r>
              <a:rPr lang="en-US" sz="2100" dirty="0">
                <a:effectLst/>
                <a:ea typeface="Calibri" panose="020F0502020204030204" pitchFamily="34" charset="0"/>
                <a:cs typeface="Calibri" panose="020F0502020204030204" pitchFamily="34" charset="0"/>
              </a:rPr>
              <a:t>Providing specific language (for example English) lessons and activities with interactive activities, group work, and relevant resources that help learners who need to improve their language comprehension skills.</a:t>
            </a:r>
          </a:p>
          <a:p>
            <a:pPr algn="just">
              <a:lnSpc>
                <a:spcPct val="107000"/>
              </a:lnSpc>
              <a:spcAft>
                <a:spcPts val="800"/>
              </a:spcAft>
            </a:pPr>
            <a:r>
              <a:rPr lang="en-US" sz="2100" dirty="0">
                <a:effectLst/>
                <a:ea typeface="Calibri" panose="020F0502020204030204" pitchFamily="34" charset="0"/>
                <a:cs typeface="Calibri" panose="020F0502020204030204" pitchFamily="34" charset="0"/>
              </a:rPr>
              <a:t>Broadening history lessons so that they encompass the world beyond Europe’s history and culture.</a:t>
            </a:r>
          </a:p>
          <a:p>
            <a:pPr algn="just">
              <a:lnSpc>
                <a:spcPct val="107000"/>
              </a:lnSpc>
              <a:spcAft>
                <a:spcPts val="800"/>
              </a:spcAft>
            </a:pPr>
            <a:r>
              <a:rPr lang="en-US" sz="2100" dirty="0">
                <a:effectLst/>
                <a:ea typeface="Calibri" panose="020F0502020204030204" pitchFamily="34" charset="0"/>
                <a:cs typeface="Calibri" panose="020F0502020204030204" pitchFamily="34" charset="0"/>
              </a:rPr>
              <a:t>Using references and analogies to other cultures in your lessons and assignments to help learners with diverse backgrounds personally connect.</a:t>
            </a:r>
          </a:p>
          <a:p>
            <a:pPr algn="just">
              <a:lnSpc>
                <a:spcPct val="107000"/>
              </a:lnSpc>
              <a:spcAft>
                <a:spcPts val="800"/>
              </a:spcAft>
            </a:pPr>
            <a:r>
              <a:rPr lang="en-US" sz="2100" dirty="0">
                <a:effectLst/>
                <a:ea typeface="Calibri" panose="020F0502020204030204" pitchFamily="34" charset="0"/>
                <a:cs typeface="Calibri" panose="020F0502020204030204" pitchFamily="34" charset="0"/>
              </a:rPr>
              <a:t>Inviting diverse speakers to add varying points of view and real-life context to different subjects.</a:t>
            </a:r>
          </a:p>
          <a:p>
            <a:pPr algn="just">
              <a:lnSpc>
                <a:spcPct val="107000"/>
              </a:lnSpc>
              <a:spcAft>
                <a:spcPts val="800"/>
              </a:spcAft>
            </a:pPr>
            <a:r>
              <a:rPr lang="en-US" sz="2100" dirty="0">
                <a:effectLst/>
                <a:ea typeface="Calibri" panose="020F0502020204030204" pitchFamily="34" charset="0"/>
                <a:cs typeface="Calibri" panose="020F0502020204030204" pitchFamily="34" charset="0"/>
              </a:rPr>
              <a:t>And </a:t>
            </a:r>
            <a:r>
              <a:rPr lang="en-US" sz="2100" b="1" dirty="0">
                <a:effectLst/>
                <a:ea typeface="Calibri" panose="020F0502020204030204" pitchFamily="34" charset="0"/>
                <a:cs typeface="Calibri" panose="020F0502020204030204" pitchFamily="34" charset="0"/>
              </a:rPr>
              <a:t>REMEMBER:</a:t>
            </a:r>
            <a:r>
              <a:rPr lang="en-US" sz="2100" dirty="0">
                <a:effectLst/>
                <a:ea typeface="Calibri" panose="020F0502020204030204" pitchFamily="34" charset="0"/>
                <a:cs typeface="Calibri" panose="020F0502020204030204" pitchFamily="34" charset="0"/>
              </a:rPr>
              <a:t> Regardless of any subject, always try to present and connect lessons to real-life issues. It is easier to promote cultural awareness within your lessons when there is a real example for learners to relate to.</a:t>
            </a:r>
          </a:p>
          <a:p>
            <a:endParaRPr lang="nl-NL" sz="2100" dirty="0">
              <a:cs typeface="Calibri" panose="020F0502020204030204" pitchFamily="34" charset="0"/>
            </a:endParaRPr>
          </a:p>
        </p:txBody>
      </p:sp>
    </p:spTree>
    <p:extLst>
      <p:ext uri="{BB962C8B-B14F-4D97-AF65-F5344CB8AC3E}">
        <p14:creationId xmlns:p14="http://schemas.microsoft.com/office/powerpoint/2010/main" val="642750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xmlns="" id="{F6460083-2617-4962-883D-C247F982CD76}"/>
              </a:ext>
            </a:extLst>
          </p:cNvPr>
          <p:cNvSpPr>
            <a:spLocks noGrp="1"/>
          </p:cNvSpPr>
          <p:nvPr>
            <p:ph type="title"/>
          </p:nvPr>
        </p:nvSpPr>
        <p:spPr/>
        <p:txBody>
          <a:bodyPr/>
          <a:lstStyle/>
          <a:p>
            <a:r>
              <a:rPr lang="nl-NL" dirty="0"/>
              <a:t>Tools for enhancing cultural learning in different school subjects</a:t>
            </a:r>
            <a:endParaRPr lang="en-GB" dirty="0"/>
          </a:p>
        </p:txBody>
      </p:sp>
      <p:pic>
        <p:nvPicPr>
          <p:cNvPr id="7" name="Content Placeholder 6" descr="adults learning">
            <a:extLst>
              <a:ext uri="{FF2B5EF4-FFF2-40B4-BE49-F238E27FC236}">
                <a16:creationId xmlns:a16="http://schemas.microsoft.com/office/drawing/2014/main" xmlns="" id="{A23B33C4-AD64-455C-8D61-243C32E4B4E2}"/>
              </a:ext>
            </a:extLst>
          </p:cNvPr>
          <p:cNvPicPr>
            <a:picLocks noGrp="1" noChangeAspect="1"/>
          </p:cNvPicPr>
          <p:nvPr>
            <p:ph idx="14"/>
          </p:nvPr>
        </p:nvPicPr>
        <p:blipFill>
          <a:blip r:embed="rId2" cstate="print">
            <a:extLst>
              <a:ext uri="{28A0092B-C50C-407E-A947-70E740481C1C}">
                <a14:useLocalDpi xmlns:a14="http://schemas.microsoft.com/office/drawing/2010/main" val="0"/>
              </a:ext>
            </a:extLst>
          </a:blip>
          <a:stretch>
            <a:fillRect/>
          </a:stretch>
        </p:blipFill>
        <p:spPr>
          <a:xfrm>
            <a:off x="6237288" y="2063221"/>
            <a:ext cx="5116512" cy="3411008"/>
          </a:xfrm>
          <a:prstGeom prst="rect">
            <a:avLst/>
          </a:prstGeom>
        </p:spPr>
      </p:pic>
      <p:sp>
        <p:nvSpPr>
          <p:cNvPr id="3" name="TextBox 2"/>
          <p:cNvSpPr txBox="1"/>
          <p:nvPr/>
        </p:nvSpPr>
        <p:spPr>
          <a:xfrm>
            <a:off x="274639" y="2501371"/>
            <a:ext cx="5802312" cy="2679836"/>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07000"/>
              </a:lnSpc>
              <a:spcAft>
                <a:spcPts val="800"/>
              </a:spcAft>
            </a:pPr>
            <a:r>
              <a:rPr lang="en-US" b="1" i="1" dirty="0">
                <a:solidFill>
                  <a:schemeClr val="tx1"/>
                </a:solidFill>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https://www.nationalgeographic.org/education/</a:t>
            </a:r>
            <a:r>
              <a:rPr lang="en-US" b="1" i="1" dirty="0">
                <a:solidFill>
                  <a:schemeClr val="tx1"/>
                </a:solidFill>
                <a:ea typeface="Calibri" panose="020F0502020204030204" pitchFamily="34" charset="0"/>
                <a:cs typeface="Calibri" panose="020F0502020204030204" pitchFamily="34" charset="0"/>
              </a:rPr>
              <a:t> </a:t>
            </a:r>
          </a:p>
          <a:p>
            <a:pPr algn="ctr">
              <a:lnSpc>
                <a:spcPct val="107000"/>
              </a:lnSpc>
              <a:spcAft>
                <a:spcPts val="800"/>
              </a:spcAft>
            </a:pPr>
            <a:r>
              <a:rPr lang="nl-NL" b="1" i="1" dirty="0">
                <a:solidFill>
                  <a:schemeClr val="tx1"/>
                </a:solidFill>
                <a:cs typeface="Calibri" panose="020F0502020204030204" pitchFamily="34" charset="0"/>
                <a:hlinkClick r:id="rId4">
                  <a:extLst>
                    <a:ext uri="{A12FA001-AC4F-418D-AE19-62706E023703}">
                      <ahyp:hlinkClr xmlns:ahyp="http://schemas.microsoft.com/office/drawing/2018/hyperlinkcolor" xmlns="" val="tx"/>
                    </a:ext>
                  </a:extLst>
                </a:hlinkClick>
              </a:rPr>
              <a:t>https://www.census.gov/schools/</a:t>
            </a:r>
            <a:r>
              <a:rPr lang="en-US" b="1" i="1" dirty="0">
                <a:solidFill>
                  <a:schemeClr val="tx1"/>
                </a:solidFill>
                <a:cs typeface="Calibri" panose="020F0502020204030204" pitchFamily="34" charset="0"/>
              </a:rPr>
              <a:t> </a:t>
            </a:r>
          </a:p>
          <a:p>
            <a:pPr algn="ctr">
              <a:lnSpc>
                <a:spcPct val="107000"/>
              </a:lnSpc>
              <a:spcAft>
                <a:spcPts val="800"/>
              </a:spcAft>
            </a:pPr>
            <a:r>
              <a:rPr lang="nl-NL" b="1" i="1" dirty="0">
                <a:solidFill>
                  <a:schemeClr val="tx1"/>
                </a:solidFill>
                <a:cs typeface="Calibri" panose="020F0502020204030204" pitchFamily="34" charset="0"/>
                <a:hlinkClick r:id="rId5">
                  <a:extLst>
                    <a:ext uri="{A12FA001-AC4F-418D-AE19-62706E023703}">
                      <ahyp:hlinkClr xmlns:ahyp="http://schemas.microsoft.com/office/drawing/2018/hyperlinkcolor" xmlns="" val="tx"/>
                    </a:ext>
                  </a:extLst>
                </a:hlinkClick>
              </a:rPr>
              <a:t>https://www.learningforjustice.org/classroom-resources/lessons</a:t>
            </a:r>
            <a:r>
              <a:rPr lang="en-US" b="1" i="1" dirty="0">
                <a:solidFill>
                  <a:schemeClr val="tx1"/>
                </a:solidFill>
                <a:cs typeface="Calibri" panose="020F0502020204030204" pitchFamily="34" charset="0"/>
              </a:rPr>
              <a:t> </a:t>
            </a:r>
          </a:p>
          <a:p>
            <a:pPr algn="ctr">
              <a:lnSpc>
                <a:spcPct val="107000"/>
              </a:lnSpc>
              <a:spcAft>
                <a:spcPts val="800"/>
              </a:spcAft>
            </a:pPr>
            <a:r>
              <a:rPr lang="nl-NL" b="1" i="1" dirty="0">
                <a:solidFill>
                  <a:schemeClr val="tx1"/>
                </a:solidFill>
                <a:cs typeface="Calibri" panose="020F0502020204030204" pitchFamily="34" charset="0"/>
                <a:hlinkClick r:id="rId6">
                  <a:extLst>
                    <a:ext uri="{A12FA001-AC4F-418D-AE19-62706E023703}">
                      <ahyp:hlinkClr xmlns:ahyp="http://schemas.microsoft.com/office/drawing/2018/hyperlinkcolor" xmlns="" val="tx"/>
                    </a:ext>
                  </a:extLst>
                </a:hlinkClick>
              </a:rPr>
              <a:t>https://thewonderment.com/communities/</a:t>
            </a:r>
            <a:r>
              <a:rPr lang="en-US" b="1" i="1" dirty="0">
                <a:solidFill>
                  <a:schemeClr val="tx1"/>
                </a:solidFill>
                <a:cs typeface="Calibri" panose="020F0502020204030204" pitchFamily="34" charset="0"/>
              </a:rPr>
              <a:t> </a:t>
            </a:r>
          </a:p>
          <a:p>
            <a:pPr algn="ctr">
              <a:lnSpc>
                <a:spcPct val="107000"/>
              </a:lnSpc>
              <a:spcAft>
                <a:spcPts val="800"/>
              </a:spcAft>
            </a:pPr>
            <a:r>
              <a:rPr lang="nl-NL" b="1" i="1" dirty="0">
                <a:solidFill>
                  <a:schemeClr val="tx1"/>
                </a:solidFill>
                <a:cs typeface="Calibri" panose="020F0502020204030204" pitchFamily="34" charset="0"/>
                <a:hlinkClick r:id="rId7">
                  <a:extLst>
                    <a:ext uri="{A12FA001-AC4F-418D-AE19-62706E023703}">
                      <ahyp:hlinkClr xmlns:ahyp="http://schemas.microsoft.com/office/drawing/2018/hyperlinkcolor" xmlns="" val="tx"/>
                    </a:ext>
                  </a:extLst>
                </a:hlinkClick>
              </a:rPr>
              <a:t>https://artsandculture.google.com/</a:t>
            </a:r>
            <a:r>
              <a:rPr lang="en-US" b="1" i="1" dirty="0">
                <a:solidFill>
                  <a:schemeClr val="tx1"/>
                </a:solidFill>
                <a:cs typeface="Calibri" panose="020F0502020204030204" pitchFamily="34" charset="0"/>
              </a:rPr>
              <a:t> </a:t>
            </a:r>
            <a:endParaRPr lang="nl-NL" b="1" i="1" dirty="0">
              <a:solidFill>
                <a:schemeClr val="tx1"/>
              </a:solidFill>
              <a:cs typeface="Calibri" panose="020F0502020204030204" pitchFamily="34" charset="0"/>
            </a:endParaRPr>
          </a:p>
          <a:p>
            <a:pPr algn="ctr">
              <a:lnSpc>
                <a:spcPct val="107000"/>
              </a:lnSpc>
              <a:spcAft>
                <a:spcPts val="800"/>
              </a:spcAft>
            </a:pPr>
            <a:r>
              <a:rPr lang="en-US" b="1" i="1" dirty="0">
                <a:solidFill>
                  <a:schemeClr val="tx1"/>
                </a:solidFill>
                <a:cs typeface="Calibri" panose="020F0502020204030204" pitchFamily="34" charset="0"/>
                <a:hlinkClick r:id="rId8">
                  <a:extLst>
                    <a:ext uri="{A12FA001-AC4F-418D-AE19-62706E023703}">
                      <ahyp:hlinkClr xmlns:ahyp="http://schemas.microsoft.com/office/drawing/2018/hyperlinkcolor" xmlns="" val="tx"/>
                    </a:ext>
                  </a:extLst>
                </a:hlinkClick>
              </a:rPr>
              <a:t>https://www.penpalschools.com/index.html</a:t>
            </a:r>
            <a:r>
              <a:rPr lang="nl-NL" b="1" i="1" dirty="0">
                <a:solidFill>
                  <a:schemeClr val="tx1"/>
                </a:solidFill>
                <a:cs typeface="Calibri" panose="020F0502020204030204" pitchFamily="34" charset="0"/>
              </a:rPr>
              <a:t> </a:t>
            </a:r>
            <a:endParaRPr lang="en-US" b="1" i="1" dirty="0">
              <a:solidFill>
                <a:schemeClr val="tx1"/>
              </a:solidFill>
              <a:cs typeface="Calibri" panose="020F0502020204030204" pitchFamily="34" charset="0"/>
            </a:endParaRPr>
          </a:p>
        </p:txBody>
      </p:sp>
      <p:sp>
        <p:nvSpPr>
          <p:cNvPr id="8" name="TextBox 7"/>
          <p:cNvSpPr txBox="1"/>
          <p:nvPr/>
        </p:nvSpPr>
        <p:spPr>
          <a:xfrm>
            <a:off x="7184233" y="5520395"/>
            <a:ext cx="3388517" cy="276999"/>
          </a:xfrm>
          <a:prstGeom prst="rect">
            <a:avLst/>
          </a:prstGeom>
          <a:solidFill>
            <a:schemeClr val="accent1">
              <a:lumMod val="50000"/>
            </a:schemeClr>
          </a:solidFill>
        </p:spPr>
        <p:txBody>
          <a:bodyPr wrap="square" rtlCol="0">
            <a:spAutoFit/>
          </a:bodyPr>
          <a:lstStyle/>
          <a:p>
            <a:r>
              <a:rPr lang="en-GB" sz="1200" i="1" dirty="0">
                <a:solidFill>
                  <a:schemeClr val="bg1"/>
                </a:solidFill>
                <a:latin typeface="Calibri" panose="020F0502020204030204" pitchFamily="34" charset="0"/>
                <a:cs typeface="Calibri" panose="020F0502020204030204" pitchFamily="34" charset="0"/>
              </a:rPr>
              <a:t>Source: </a:t>
            </a:r>
            <a:r>
              <a:rPr lang="en-GB" sz="1200" i="1" dirty="0">
                <a:solidFill>
                  <a:schemeClr val="bg1"/>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xmlns="" val="tx"/>
                    </a:ext>
                  </a:extLst>
                </a:hlinkClick>
              </a:rPr>
              <a:t>https://unsplash.com/photos/cw-cj_nFa14</a:t>
            </a:r>
            <a:r>
              <a:rPr lang="en-GB" sz="1200" i="1" dirty="0">
                <a:solidFill>
                  <a:schemeClr val="bg1"/>
                </a:solidFill>
                <a:latin typeface="Calibri" panose="020F0502020204030204" pitchFamily="34" charset="0"/>
                <a:cs typeface="Calibri" panose="020F0502020204030204" pitchFamily="34" charset="0"/>
              </a:rPr>
              <a:t> </a:t>
            </a:r>
            <a:r>
              <a:rPr lang="en-GB" sz="1200" i="1" dirty="0">
                <a:solidFill>
                  <a:schemeClr val="bg1"/>
                </a:solidFill>
              </a:rPr>
              <a:t> </a:t>
            </a:r>
            <a:endParaRPr lang="en-US" sz="1200" i="1" dirty="0">
              <a:solidFill>
                <a:schemeClr val="bg1"/>
              </a:solidFill>
            </a:endParaRPr>
          </a:p>
        </p:txBody>
      </p:sp>
    </p:spTree>
    <p:extLst>
      <p:ext uri="{BB962C8B-B14F-4D97-AF65-F5344CB8AC3E}">
        <p14:creationId xmlns:p14="http://schemas.microsoft.com/office/powerpoint/2010/main" val="2776464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1FC30163-DDA5-4F82-AC1D-9979EA2FBD60}"/>
              </a:ext>
            </a:extLst>
          </p:cNvPr>
          <p:cNvSpPr>
            <a:spLocks noGrp="1"/>
          </p:cNvSpPr>
          <p:nvPr>
            <p:ph type="title"/>
          </p:nvPr>
        </p:nvSpPr>
        <p:spPr/>
        <p:txBody>
          <a:bodyPr/>
          <a:lstStyle/>
          <a:p>
            <a:r>
              <a:rPr lang="nl-NL" dirty="0"/>
              <a:t>Synopsis</a:t>
            </a:r>
            <a:endParaRPr lang="en-GB" dirty="0"/>
          </a:p>
        </p:txBody>
      </p:sp>
      <p:sp>
        <p:nvSpPr>
          <p:cNvPr id="6" name="Tijdelijke aanduiding voor inhoud 5">
            <a:extLst>
              <a:ext uri="{FF2B5EF4-FFF2-40B4-BE49-F238E27FC236}">
                <a16:creationId xmlns:a16="http://schemas.microsoft.com/office/drawing/2014/main" xmlns="" id="{B1A05FF6-6DF6-4F89-8DC1-4064BD7DA4BF}"/>
              </a:ext>
            </a:extLst>
          </p:cNvPr>
          <p:cNvSpPr>
            <a:spLocks noGrp="1"/>
          </p:cNvSpPr>
          <p:nvPr>
            <p:ph idx="1"/>
          </p:nvPr>
        </p:nvSpPr>
        <p:spPr/>
        <p:txBody>
          <a:bodyPr>
            <a:normAutofit lnSpcReduction="10000"/>
          </a:bodyPr>
          <a:lstStyle/>
          <a:p>
            <a:r>
              <a:rPr lang="en-GB" dirty="0">
                <a:cs typeface="Calibri" panose="020F0502020204030204" pitchFamily="34" charset="0"/>
              </a:rPr>
              <a:t>In conclusion, you have learned about the meaning of diversity, the differences between diversity and intercultural diversity as well as some importance benefits of diversity in the classroom.</a:t>
            </a:r>
          </a:p>
          <a:p>
            <a:r>
              <a:rPr lang="en-GB" dirty="0">
                <a:cs typeface="Calibri" panose="020F0502020204030204" pitchFamily="34" charset="0"/>
              </a:rPr>
              <a:t>You also learned about helpful guidelines to integrate intercultural diversity in education from UNESCO, and also the international goals for every learner target group by the SDG Committee. </a:t>
            </a:r>
          </a:p>
          <a:p>
            <a:r>
              <a:rPr lang="en-GB" dirty="0">
                <a:cs typeface="Calibri" panose="020F0502020204030204" pitchFamily="34" charset="0"/>
              </a:rPr>
              <a:t>Lastly, you were provided with information about how to manage and implement diversity in your classroom. Moreover, some examples and digital resources were given for ideas and inspiration.</a:t>
            </a:r>
          </a:p>
        </p:txBody>
      </p:sp>
    </p:spTree>
    <p:extLst>
      <p:ext uri="{BB962C8B-B14F-4D97-AF65-F5344CB8AC3E}">
        <p14:creationId xmlns:p14="http://schemas.microsoft.com/office/powerpoint/2010/main" val="1742545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2FED3E-30FA-41C7-BD1B-3AB0EE5FFFCC}"/>
              </a:ext>
            </a:extLst>
          </p:cNvPr>
          <p:cNvSpPr>
            <a:spLocks noGrp="1"/>
          </p:cNvSpPr>
          <p:nvPr>
            <p:ph type="title"/>
          </p:nvPr>
        </p:nvSpPr>
        <p:spPr/>
        <p:txBody>
          <a:bodyPr/>
          <a:lstStyle/>
          <a:p>
            <a:r>
              <a:rPr lang="en-GB" dirty="0"/>
              <a:t>List of references</a:t>
            </a:r>
            <a:endParaRPr lang="nl-NL" dirty="0"/>
          </a:p>
        </p:txBody>
      </p:sp>
      <p:sp>
        <p:nvSpPr>
          <p:cNvPr id="3" name="Content Placeholder 2">
            <a:extLst>
              <a:ext uri="{FF2B5EF4-FFF2-40B4-BE49-F238E27FC236}">
                <a16:creationId xmlns:a16="http://schemas.microsoft.com/office/drawing/2014/main" xmlns="" id="{EB77659D-2AD8-4529-B848-2CC222CA124E}"/>
              </a:ext>
            </a:extLst>
          </p:cNvPr>
          <p:cNvSpPr>
            <a:spLocks noGrp="1"/>
          </p:cNvSpPr>
          <p:nvPr>
            <p:ph idx="1"/>
          </p:nvPr>
        </p:nvSpPr>
        <p:spPr/>
        <p:txBody>
          <a:bodyPr>
            <a:normAutofit fontScale="77500" lnSpcReduction="20000"/>
          </a:bodyPr>
          <a:lstStyle/>
          <a:p>
            <a:pPr>
              <a:lnSpc>
                <a:spcPct val="107000"/>
              </a:lnSpc>
              <a:spcAft>
                <a:spcPts val="800"/>
              </a:spcAft>
              <a:tabLst>
                <a:tab pos="457200" algn="l"/>
              </a:tabLst>
            </a:pPr>
            <a:r>
              <a:rPr lang="en-US" sz="1800" dirty="0">
                <a:effectLst/>
                <a:ea typeface="Calibri" panose="020F0502020204030204" pitchFamily="34" charset="0"/>
                <a:cs typeface="Times New Roman" panose="02020603050405020304" pitchFamily="18" charset="0"/>
              </a:rPr>
              <a:t>Drexel University – School of Education (</a:t>
            </a:r>
            <a:r>
              <a:rPr lang="en-US" sz="1800" dirty="0" err="1">
                <a:effectLst/>
                <a:ea typeface="Calibri" panose="020F0502020204030204" pitchFamily="34" charset="0"/>
                <a:cs typeface="Times New Roman" panose="02020603050405020304" pitchFamily="18" charset="0"/>
              </a:rPr>
              <a:t>n.d</a:t>
            </a:r>
            <a:r>
              <a:rPr lang="en-US" sz="1800" dirty="0">
                <a:effectLst/>
                <a:ea typeface="Calibri" panose="020F0502020204030204" pitchFamily="34" charset="0"/>
                <a:cs typeface="Times New Roman" panose="02020603050405020304" pitchFamily="18" charset="0"/>
              </a:rPr>
              <a:t>). </a:t>
            </a:r>
            <a:r>
              <a:rPr lang="en-US" sz="1800" i="1" dirty="0">
                <a:effectLst/>
                <a:ea typeface="Calibri" panose="020F0502020204030204" pitchFamily="34" charset="0"/>
                <a:cs typeface="Times New Roman" panose="02020603050405020304" pitchFamily="18" charset="0"/>
              </a:rPr>
              <a:t>The importance of diversity &amp; cultural awareness in the classroom.</a:t>
            </a:r>
            <a:r>
              <a:rPr lang="en-US" sz="1800" dirty="0">
                <a:effectLst/>
                <a:ea typeface="Calibri" panose="020F0502020204030204" pitchFamily="34" charset="0"/>
                <a:cs typeface="Times New Roman" panose="02020603050405020304" pitchFamily="18" charset="0"/>
              </a:rPr>
              <a:t> Retrieved from </a:t>
            </a:r>
            <a:r>
              <a:rPr lang="en-US" sz="1800" u="sng" dirty="0">
                <a:solidFill>
                  <a:srgbClr val="0563C1"/>
                </a:solidFill>
                <a:effectLst/>
                <a:ea typeface="Calibri" panose="020F0502020204030204" pitchFamily="34" charset="0"/>
                <a:cs typeface="Times New Roman" panose="02020603050405020304" pitchFamily="18" charset="0"/>
                <a:hlinkClick r:id="rId2"/>
              </a:rPr>
              <a:t>https://drexel.edu/soe/resources/student-teaching/advice/importance-of-cultural-diversity-in-classroom/</a:t>
            </a:r>
            <a:r>
              <a:rPr lang="en-US" sz="1800" dirty="0">
                <a:effectLst/>
                <a:ea typeface="Calibri" panose="020F0502020204030204" pitchFamily="34" charset="0"/>
                <a:cs typeface="Times New Roman" panose="02020603050405020304" pitchFamily="18" charset="0"/>
              </a:rPr>
              <a:t> </a:t>
            </a:r>
          </a:p>
          <a:p>
            <a:pPr>
              <a:lnSpc>
                <a:spcPct val="107000"/>
              </a:lnSpc>
              <a:spcAft>
                <a:spcPts val="800"/>
              </a:spcAft>
              <a:tabLst>
                <a:tab pos="457200" algn="l"/>
              </a:tabLst>
            </a:pPr>
            <a:r>
              <a:rPr lang="en-US" sz="1800" dirty="0">
                <a:effectLst/>
                <a:ea typeface="Calibri" panose="020F0502020204030204" pitchFamily="34" charset="0"/>
                <a:cs typeface="Times New Roman" panose="02020603050405020304" pitchFamily="18" charset="0"/>
              </a:rPr>
              <a:t>Purdue University (n.d.) </a:t>
            </a:r>
            <a:r>
              <a:rPr lang="en-US" sz="1800" i="1" dirty="0">
                <a:effectLst/>
                <a:ea typeface="Calibri" panose="020F0502020204030204" pitchFamily="34" charset="0"/>
                <a:cs typeface="Times New Roman" panose="02020603050405020304" pitchFamily="18" charset="0"/>
              </a:rPr>
              <a:t>Defining comfortable diversity. </a:t>
            </a:r>
            <a:r>
              <a:rPr lang="en-US" sz="1800" dirty="0">
                <a:effectLst/>
                <a:ea typeface="Calibri" panose="020F0502020204030204" pitchFamily="34" charset="0"/>
                <a:cs typeface="Times New Roman" panose="02020603050405020304" pitchFamily="18" charset="0"/>
              </a:rPr>
              <a:t>Retrieved from </a:t>
            </a:r>
            <a:r>
              <a:rPr lang="en-US" sz="1800" dirty="0">
                <a:effectLst/>
                <a:ea typeface="Calibri" panose="020F0502020204030204" pitchFamily="34" charset="0"/>
                <a:cs typeface="Times New Roman" panose="02020603050405020304" pitchFamily="18" charset="0"/>
                <a:hlinkClick r:id="rId3"/>
              </a:rPr>
              <a:t>https://www.futurelearn.com/info/courses/diversity-inclusion-awareness/0/steps/39907</a:t>
            </a:r>
            <a:r>
              <a:rPr lang="en-US" sz="1800" dirty="0">
                <a:effectLst/>
                <a:ea typeface="Calibri" panose="020F0502020204030204" pitchFamily="34" charset="0"/>
                <a:cs typeface="Times New Roman" panose="02020603050405020304" pitchFamily="18" charset="0"/>
              </a:rPr>
              <a:t> </a:t>
            </a:r>
          </a:p>
          <a:p>
            <a:pPr marL="342900" indent="-342900">
              <a:lnSpc>
                <a:spcPct val="107000"/>
              </a:lnSpc>
              <a:spcAft>
                <a:spcPts val="800"/>
              </a:spcAft>
              <a:tabLst>
                <a:tab pos="457200" algn="l"/>
              </a:tabLst>
            </a:pPr>
            <a:r>
              <a:rPr lang="en-US" sz="1800" dirty="0">
                <a:effectLst/>
                <a:ea typeface="Calibri" panose="020F0502020204030204" pitchFamily="34" charset="0"/>
                <a:cs typeface="Times New Roman" panose="02020603050405020304" pitchFamily="18" charset="0"/>
              </a:rPr>
              <a:t>EU Business School (2019). Retrieved from </a:t>
            </a:r>
            <a:r>
              <a:rPr lang="en-US" sz="1800" u="sng" dirty="0">
                <a:solidFill>
                  <a:srgbClr val="0563C1"/>
                </a:solidFill>
                <a:effectLst/>
                <a:ea typeface="Calibri" panose="020F0502020204030204" pitchFamily="34" charset="0"/>
                <a:cs typeface="Times New Roman" panose="02020603050405020304" pitchFamily="18" charset="0"/>
                <a:hlinkClick r:id="rId4"/>
              </a:rPr>
              <a:t>https://www.euruni.edu/blog/diversity-in-education/</a:t>
            </a:r>
            <a:r>
              <a:rPr lang="en-US" sz="1800" dirty="0">
                <a:effectLst/>
                <a:ea typeface="Calibri" panose="020F0502020204030204" pitchFamily="34" charset="0"/>
                <a:cs typeface="Times New Roman" panose="02020603050405020304" pitchFamily="18" charset="0"/>
              </a:rPr>
              <a:t> </a:t>
            </a:r>
          </a:p>
          <a:p>
            <a:pPr marL="342900" indent="-342900">
              <a:lnSpc>
                <a:spcPct val="107000"/>
              </a:lnSpc>
              <a:spcAft>
                <a:spcPts val="800"/>
              </a:spcAft>
              <a:tabLst>
                <a:tab pos="457200" algn="l"/>
              </a:tabLst>
            </a:pPr>
            <a:r>
              <a:rPr lang="en-US" sz="1800" dirty="0">
                <a:effectLst/>
                <a:ea typeface="Calibri" panose="020F0502020204030204" pitchFamily="34" charset="0"/>
                <a:cs typeface="Times New Roman" panose="02020603050405020304" pitchFamily="18" charset="0"/>
              </a:rPr>
              <a:t>Research Guides (2021). </a:t>
            </a:r>
            <a:r>
              <a:rPr lang="en-US" sz="1800" i="1" dirty="0">
                <a:effectLst/>
                <a:ea typeface="Calibri" panose="020F0502020204030204" pitchFamily="34" charset="0"/>
                <a:cs typeface="Times New Roman" panose="02020603050405020304" pitchFamily="18" charset="0"/>
              </a:rPr>
              <a:t>Equity, Diversity, and Inclusion: What is Diversity?</a:t>
            </a:r>
            <a:r>
              <a:rPr lang="en-US" sz="1800" dirty="0">
                <a:effectLst/>
                <a:ea typeface="Calibri" panose="020F0502020204030204" pitchFamily="34" charset="0"/>
                <a:cs typeface="Times New Roman" panose="02020603050405020304" pitchFamily="18" charset="0"/>
              </a:rPr>
              <a:t>. Retrieved from </a:t>
            </a:r>
            <a:r>
              <a:rPr lang="en-US" sz="1800" u="sng" dirty="0">
                <a:solidFill>
                  <a:srgbClr val="0563C1"/>
                </a:solidFill>
                <a:effectLst/>
                <a:ea typeface="Calibri" panose="020F0502020204030204" pitchFamily="34" charset="0"/>
                <a:cs typeface="Times New Roman" panose="02020603050405020304" pitchFamily="18" charset="0"/>
                <a:hlinkClick r:id="rId5"/>
              </a:rPr>
              <a:t>https://researchguides.austincc.edu/c.php?g=522627&amp;p=7624718</a:t>
            </a:r>
            <a:r>
              <a:rPr lang="en-US" sz="1800" dirty="0">
                <a:effectLst/>
                <a:ea typeface="Calibri" panose="020F0502020204030204" pitchFamily="34" charset="0"/>
                <a:cs typeface="Times New Roman" panose="02020603050405020304" pitchFamily="18" charset="0"/>
              </a:rPr>
              <a:t> </a:t>
            </a:r>
          </a:p>
          <a:p>
            <a:pPr marL="342900" indent="-342900">
              <a:lnSpc>
                <a:spcPct val="107000"/>
              </a:lnSpc>
              <a:spcAft>
                <a:spcPts val="800"/>
              </a:spcAft>
              <a:tabLst>
                <a:tab pos="457200" algn="l"/>
              </a:tabLst>
            </a:pPr>
            <a:r>
              <a:rPr lang="en-US" sz="1800" dirty="0" err="1">
                <a:effectLst/>
                <a:ea typeface="Calibri" panose="020F0502020204030204" pitchFamily="34" charset="0"/>
                <a:cs typeface="Times New Roman" panose="02020603050405020304" pitchFamily="18" charset="0"/>
              </a:rPr>
              <a:t>Schriefer</a:t>
            </a:r>
            <a:r>
              <a:rPr lang="en-US" sz="1800" dirty="0">
                <a:effectLst/>
                <a:ea typeface="Calibri" panose="020F0502020204030204" pitchFamily="34" charset="0"/>
                <a:cs typeface="Times New Roman" panose="02020603050405020304" pitchFamily="18" charset="0"/>
              </a:rPr>
              <a:t>, P. (2016). Retrieved from </a:t>
            </a:r>
            <a:r>
              <a:rPr lang="en-US" sz="1800" u="sng" dirty="0">
                <a:solidFill>
                  <a:srgbClr val="0563C1"/>
                </a:solidFill>
                <a:effectLst/>
                <a:ea typeface="Calibri" panose="020F0502020204030204" pitchFamily="34" charset="0"/>
                <a:cs typeface="Times New Roman" panose="02020603050405020304" pitchFamily="18" charset="0"/>
                <a:hlinkClick r:id="rId6"/>
              </a:rPr>
              <a:t>https://springinstitute.org/whats-difference-multicultural-intercultural-cross-cultural-communication/</a:t>
            </a:r>
            <a:endParaRPr lang="en-US" sz="1800" dirty="0">
              <a:effectLst/>
              <a:ea typeface="Calibri" panose="020F0502020204030204" pitchFamily="34" charset="0"/>
              <a:cs typeface="Times New Roman" panose="02020603050405020304" pitchFamily="18" charset="0"/>
            </a:endParaRPr>
          </a:p>
          <a:p>
            <a:pPr marL="342900" indent="-342900">
              <a:lnSpc>
                <a:spcPct val="107000"/>
              </a:lnSpc>
              <a:spcAft>
                <a:spcPts val="800"/>
              </a:spcAft>
              <a:tabLst>
                <a:tab pos="457200" algn="l"/>
              </a:tabLst>
            </a:pPr>
            <a:r>
              <a:rPr lang="en-US" sz="1800" dirty="0">
                <a:effectLst/>
                <a:ea typeface="Calibri" panose="020F0502020204030204" pitchFamily="34" charset="0"/>
                <a:cs typeface="Times New Roman" panose="02020603050405020304" pitchFamily="18" charset="0"/>
              </a:rPr>
              <a:t>SDG-Education 2030 Steering Committee (n.d.). Retrieved from https://sdg4education2030.org/the-goal.Get to Know Your Students</a:t>
            </a:r>
          </a:p>
          <a:p>
            <a:pPr marL="342900" indent="-342900">
              <a:lnSpc>
                <a:spcPct val="107000"/>
              </a:lnSpc>
              <a:spcAft>
                <a:spcPts val="800"/>
              </a:spcAft>
              <a:tabLst>
                <a:tab pos="457200" algn="l"/>
              </a:tabLst>
            </a:pPr>
            <a:r>
              <a:rPr lang="en-GB" sz="1800" dirty="0">
                <a:effectLst/>
                <a:ea typeface="Calibri" panose="020F0502020204030204" pitchFamily="34" charset="0"/>
                <a:cs typeface="Times New Roman" panose="02020603050405020304" pitchFamily="18" charset="0"/>
              </a:rPr>
              <a:t>UNESCO guidelines on Intercultural Education (2006). Retrieved from </a:t>
            </a:r>
            <a:r>
              <a:rPr lang="en-GB" sz="1800" u="sng" dirty="0">
                <a:solidFill>
                  <a:srgbClr val="0563C1"/>
                </a:solidFill>
                <a:effectLst/>
                <a:ea typeface="Calibri" panose="020F0502020204030204" pitchFamily="34" charset="0"/>
                <a:cs typeface="Times New Roman" panose="02020603050405020304" pitchFamily="18" charset="0"/>
                <a:hlinkClick r:id="rId7"/>
              </a:rPr>
              <a:t>http://www.ugr.es/~javera/pdf/DB2.pdf</a:t>
            </a:r>
            <a:r>
              <a:rPr lang="en-US" sz="1800" dirty="0">
                <a:effectLst/>
                <a:ea typeface="Calibri" panose="020F0502020204030204" pitchFamily="34" charset="0"/>
                <a:cs typeface="Times New Roman" panose="02020603050405020304" pitchFamily="18" charset="0"/>
              </a:rPr>
              <a:t> </a:t>
            </a:r>
          </a:p>
          <a:p>
            <a:pPr marL="342900" indent="-342900">
              <a:lnSpc>
                <a:spcPct val="107000"/>
              </a:lnSpc>
              <a:spcAft>
                <a:spcPts val="800"/>
              </a:spcAft>
              <a:tabLst>
                <a:tab pos="457200" algn="l"/>
              </a:tabLst>
            </a:pPr>
            <a:r>
              <a:rPr lang="en-US" sz="1800" dirty="0">
                <a:effectLst/>
                <a:ea typeface="Calibri" panose="020F0502020204030204" pitchFamily="34" charset="0"/>
                <a:cs typeface="Times New Roman" panose="02020603050405020304" pitchFamily="18" charset="0"/>
              </a:rPr>
              <a:t>Western </a:t>
            </a:r>
            <a:r>
              <a:rPr lang="en-US" sz="1800" dirty="0" err="1">
                <a:effectLst/>
                <a:ea typeface="Calibri" panose="020F0502020204030204" pitchFamily="34" charset="0"/>
                <a:cs typeface="Times New Roman" panose="02020603050405020304" pitchFamily="18" charset="0"/>
              </a:rPr>
              <a:t>Governos</a:t>
            </a:r>
            <a:r>
              <a:rPr lang="en-US" sz="1800" dirty="0">
                <a:effectLst/>
                <a:ea typeface="Calibri" panose="020F0502020204030204" pitchFamily="34" charset="0"/>
                <a:cs typeface="Times New Roman" panose="02020603050405020304" pitchFamily="18" charset="0"/>
              </a:rPr>
              <a:t> University (2020). </a:t>
            </a:r>
            <a:r>
              <a:rPr lang="en-US" sz="1800" i="1" dirty="0">
                <a:effectLst/>
                <a:ea typeface="Calibri" panose="020F0502020204030204" pitchFamily="34" charset="0"/>
                <a:cs typeface="Times New Roman" panose="02020603050405020304" pitchFamily="18" charset="0"/>
              </a:rPr>
              <a:t>Improving diversity in the classroom.</a:t>
            </a:r>
            <a:r>
              <a:rPr lang="en-US" sz="1800" dirty="0">
                <a:effectLst/>
                <a:ea typeface="Calibri" panose="020F0502020204030204" pitchFamily="34" charset="0"/>
                <a:cs typeface="Times New Roman" panose="02020603050405020304" pitchFamily="18" charset="0"/>
              </a:rPr>
              <a:t> Retrieved from </a:t>
            </a:r>
            <a:r>
              <a:rPr lang="en-US" sz="1800" u="sng" dirty="0">
                <a:solidFill>
                  <a:srgbClr val="0563C1"/>
                </a:solidFill>
                <a:effectLst/>
                <a:ea typeface="Calibri" panose="020F0502020204030204" pitchFamily="34" charset="0"/>
                <a:cs typeface="Times New Roman" panose="02020603050405020304" pitchFamily="18" charset="0"/>
                <a:hlinkClick r:id="rId8"/>
              </a:rPr>
              <a:t>https://www.wgu.edu/blog/improving-diversity-classroom2005.html#close</a:t>
            </a:r>
            <a:r>
              <a:rPr lang="en-US" sz="18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866558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471682AE-D364-4DA8-A554-271AA4C02C56}"/>
              </a:ext>
            </a:extLst>
          </p:cNvPr>
          <p:cNvSpPr>
            <a:spLocks noGrp="1"/>
          </p:cNvSpPr>
          <p:nvPr>
            <p:ph type="title"/>
          </p:nvPr>
        </p:nvSpPr>
        <p:spPr/>
        <p:txBody>
          <a:bodyPr/>
          <a:lstStyle/>
          <a:p>
            <a:r>
              <a:rPr lang="nl-NL" dirty="0" err="1"/>
              <a:t>Thank</a:t>
            </a:r>
            <a:r>
              <a:rPr lang="nl-NL" dirty="0"/>
              <a:t> </a:t>
            </a:r>
            <a:r>
              <a:rPr lang="nl-NL" dirty="0" err="1"/>
              <a:t>you</a:t>
            </a:r>
            <a:r>
              <a:rPr lang="nl-NL" dirty="0"/>
              <a:t> </a:t>
            </a:r>
            <a:r>
              <a:rPr lang="nl-NL" dirty="0" err="1"/>
              <a:t>for</a:t>
            </a:r>
            <a:r>
              <a:rPr lang="nl-NL" dirty="0"/>
              <a:t> </a:t>
            </a:r>
            <a:r>
              <a:rPr lang="nl-NL" dirty="0" err="1"/>
              <a:t>your</a:t>
            </a:r>
            <a:r>
              <a:rPr lang="nl-NL" dirty="0"/>
              <a:t> attention</a:t>
            </a:r>
            <a:endParaRPr lang="en-GB" dirty="0"/>
          </a:p>
        </p:txBody>
      </p:sp>
    </p:spTree>
    <p:extLst>
      <p:ext uri="{BB962C8B-B14F-4D97-AF65-F5344CB8AC3E}">
        <p14:creationId xmlns:p14="http://schemas.microsoft.com/office/powerpoint/2010/main" val="3038295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94B90225-916D-48EE-AA0E-93FDBCC1A91E}"/>
              </a:ext>
            </a:extLst>
          </p:cNvPr>
          <p:cNvSpPr>
            <a:spLocks noGrp="1"/>
          </p:cNvSpPr>
          <p:nvPr>
            <p:ph type="title"/>
          </p:nvPr>
        </p:nvSpPr>
        <p:spPr/>
        <p:txBody>
          <a:bodyPr/>
          <a:lstStyle/>
          <a:p>
            <a:r>
              <a:rPr lang="nl-NL" dirty="0" err="1"/>
              <a:t>Keywords</a:t>
            </a:r>
            <a:endParaRPr lang="en-GB" dirty="0"/>
          </a:p>
        </p:txBody>
      </p:sp>
      <p:sp>
        <p:nvSpPr>
          <p:cNvPr id="5" name="Tijdelijke aanduiding voor inhoud 4">
            <a:extLst>
              <a:ext uri="{FF2B5EF4-FFF2-40B4-BE49-F238E27FC236}">
                <a16:creationId xmlns:a16="http://schemas.microsoft.com/office/drawing/2014/main" xmlns="" id="{4A7D3395-BB5E-4CB0-91D4-BEBFCD97D76C}"/>
              </a:ext>
            </a:extLst>
          </p:cNvPr>
          <p:cNvSpPr>
            <a:spLocks noGrp="1"/>
          </p:cNvSpPr>
          <p:nvPr>
            <p:ph idx="1"/>
          </p:nvPr>
        </p:nvSpPr>
        <p:spPr/>
        <p:txBody>
          <a:bodyPr/>
          <a:lstStyle/>
          <a:p>
            <a:r>
              <a:rPr lang="nl-NL" dirty="0"/>
              <a:t>(Intercultural) Diversity</a:t>
            </a:r>
          </a:p>
          <a:p>
            <a:r>
              <a:rPr lang="nl-NL" dirty="0"/>
              <a:t>Cultures</a:t>
            </a:r>
          </a:p>
          <a:p>
            <a:r>
              <a:rPr lang="nl-NL" dirty="0"/>
              <a:t>Differentiated Instruction</a:t>
            </a:r>
          </a:p>
          <a:p>
            <a:r>
              <a:rPr lang="nl-NL" dirty="0"/>
              <a:t>VET </a:t>
            </a:r>
            <a:r>
              <a:rPr lang="nl-NL" dirty="0" err="1"/>
              <a:t>teachers</a:t>
            </a:r>
            <a:endParaRPr lang="nl-NL" dirty="0"/>
          </a:p>
          <a:p>
            <a:r>
              <a:rPr lang="nl-NL" dirty="0"/>
              <a:t>Learners </a:t>
            </a:r>
          </a:p>
          <a:p>
            <a:pPr marL="0" indent="0">
              <a:buNone/>
            </a:pPr>
            <a:endParaRPr lang="nl-NL" dirty="0"/>
          </a:p>
        </p:txBody>
      </p:sp>
    </p:spTree>
    <p:extLst>
      <p:ext uri="{BB962C8B-B14F-4D97-AF65-F5344CB8AC3E}">
        <p14:creationId xmlns:p14="http://schemas.microsoft.com/office/powerpoint/2010/main" val="113399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 id="{8B884FEB-1397-4CD6-9506-15CE0A3717CA}"/>
              </a:ext>
            </a:extLst>
          </p:cNvPr>
          <p:cNvSpPr>
            <a:spLocks noGrp="1"/>
          </p:cNvSpPr>
          <p:nvPr>
            <p:ph type="title"/>
          </p:nvPr>
        </p:nvSpPr>
        <p:spPr/>
        <p:txBody>
          <a:bodyPr/>
          <a:lstStyle/>
          <a:p>
            <a:r>
              <a:rPr lang="nl-NL" dirty="0" err="1"/>
              <a:t>Table</a:t>
            </a:r>
            <a:r>
              <a:rPr lang="nl-NL" dirty="0"/>
              <a:t> of contents</a:t>
            </a:r>
            <a:endParaRPr lang="en-GB" dirty="0"/>
          </a:p>
        </p:txBody>
      </p:sp>
      <p:sp>
        <p:nvSpPr>
          <p:cNvPr id="7" name="Tijdelijke aanduiding voor inhoud 6">
            <a:extLst>
              <a:ext uri="{FF2B5EF4-FFF2-40B4-BE49-F238E27FC236}">
                <a16:creationId xmlns:a16="http://schemas.microsoft.com/office/drawing/2014/main" xmlns="" id="{468FC1CB-C882-4A8D-8D26-400235D76757}"/>
              </a:ext>
            </a:extLst>
          </p:cNvPr>
          <p:cNvSpPr>
            <a:spLocks noGrp="1"/>
          </p:cNvSpPr>
          <p:nvPr>
            <p:ph idx="1"/>
          </p:nvPr>
        </p:nvSpPr>
        <p:spPr>
          <a:xfrm>
            <a:off x="838200" y="1825625"/>
            <a:ext cx="10515600" cy="3194050"/>
          </a:xfrm>
        </p:spPr>
        <p:txBody>
          <a:bodyPr>
            <a:normAutofit/>
          </a:bodyPr>
          <a:lstStyle/>
          <a:p>
            <a:pPr marL="0" indent="0">
              <a:buNone/>
            </a:pPr>
            <a:r>
              <a:rPr lang="nl-NL" dirty="0">
                <a:cs typeface="Calibri" panose="020F0502020204030204" pitchFamily="34" charset="0"/>
              </a:rPr>
              <a:t>UNIT1: </a:t>
            </a:r>
            <a:r>
              <a:rPr lang="nl-NL" sz="2800" dirty="0" err="1">
                <a:cs typeface="Calibri" panose="020F0502020204030204" pitchFamily="34" charset="0"/>
              </a:rPr>
              <a:t>What</a:t>
            </a:r>
            <a:r>
              <a:rPr lang="nl-NL" sz="2800" dirty="0">
                <a:cs typeface="Calibri" panose="020F0502020204030204" pitchFamily="34" charset="0"/>
              </a:rPr>
              <a:t> is </a:t>
            </a:r>
            <a:r>
              <a:rPr lang="nl-NL" sz="2800" dirty="0" err="1">
                <a:cs typeface="Calibri" panose="020F0502020204030204" pitchFamily="34" charset="0"/>
              </a:rPr>
              <a:t>diversity</a:t>
            </a:r>
            <a:r>
              <a:rPr lang="nl-NL" sz="2800" dirty="0">
                <a:cs typeface="Calibri" panose="020F0502020204030204" pitchFamily="34" charset="0"/>
              </a:rPr>
              <a:t>? </a:t>
            </a:r>
          </a:p>
          <a:p>
            <a:pPr marL="0" indent="0">
              <a:buNone/>
            </a:pPr>
            <a:r>
              <a:rPr lang="nl-NL" dirty="0">
                <a:cs typeface="Calibri" panose="020F0502020204030204" pitchFamily="34" charset="0"/>
              </a:rPr>
              <a:t>UNIT 2: </a:t>
            </a:r>
            <a:r>
              <a:rPr lang="nl-NL" sz="2800" dirty="0">
                <a:cs typeface="Calibri" panose="020F0502020204030204" pitchFamily="34" charset="0"/>
              </a:rPr>
              <a:t>Approaches </a:t>
            </a:r>
            <a:r>
              <a:rPr lang="nl-NL" sz="2800" dirty="0" err="1">
                <a:cs typeface="Calibri" panose="020F0502020204030204" pitchFamily="34" charset="0"/>
              </a:rPr>
              <a:t>to</a:t>
            </a:r>
            <a:r>
              <a:rPr lang="nl-NL" sz="2800" dirty="0">
                <a:cs typeface="Calibri" panose="020F0502020204030204" pitchFamily="34" charset="0"/>
              </a:rPr>
              <a:t> </a:t>
            </a:r>
            <a:r>
              <a:rPr lang="nl-NL" sz="2800" dirty="0" err="1">
                <a:cs typeface="Calibri" panose="020F0502020204030204" pitchFamily="34" charset="0"/>
              </a:rPr>
              <a:t>diversity</a:t>
            </a:r>
            <a:endParaRPr lang="nl-NL" dirty="0">
              <a:cs typeface="Calibri" panose="020F0502020204030204" pitchFamily="34" charset="0"/>
            </a:endParaRPr>
          </a:p>
          <a:p>
            <a:pPr marL="0" indent="0">
              <a:buNone/>
            </a:pPr>
            <a:r>
              <a:rPr lang="nl-NL" sz="2800" dirty="0">
                <a:cs typeface="Calibri" panose="020F0502020204030204" pitchFamily="34" charset="0"/>
              </a:rPr>
              <a:t>UNIT 3: Benefits of </a:t>
            </a:r>
            <a:r>
              <a:rPr lang="nl-NL" sz="2800" dirty="0" err="1">
                <a:cs typeface="Calibri" panose="020F0502020204030204" pitchFamily="34" charset="0"/>
              </a:rPr>
              <a:t>diveristy</a:t>
            </a:r>
            <a:r>
              <a:rPr lang="nl-NL" sz="2800" dirty="0">
                <a:cs typeface="Calibri" panose="020F0502020204030204" pitchFamily="34" charset="0"/>
              </a:rPr>
              <a:t> in the classroom</a:t>
            </a:r>
          </a:p>
          <a:p>
            <a:pPr marL="0" indent="0">
              <a:buNone/>
            </a:pPr>
            <a:r>
              <a:rPr lang="nl-NL" dirty="0">
                <a:cs typeface="Calibri" panose="020F0502020204030204" pitchFamily="34" charset="0"/>
              </a:rPr>
              <a:t>UNIT 4: </a:t>
            </a:r>
            <a:r>
              <a:rPr lang="nl-NL" sz="2800" dirty="0">
                <a:cs typeface="Calibri" panose="020F0502020204030204" pitchFamily="34" charset="0"/>
              </a:rPr>
              <a:t>The </a:t>
            </a:r>
            <a:r>
              <a:rPr lang="nl-NL" sz="2800" dirty="0" err="1">
                <a:cs typeface="Calibri" panose="020F0502020204030204" pitchFamily="34" charset="0"/>
              </a:rPr>
              <a:t>Sustainable</a:t>
            </a:r>
            <a:r>
              <a:rPr lang="nl-NL" sz="2800" dirty="0">
                <a:cs typeface="Calibri" panose="020F0502020204030204" pitchFamily="34" charset="0"/>
              </a:rPr>
              <a:t> Development Goal N.4 </a:t>
            </a:r>
          </a:p>
          <a:p>
            <a:pPr marL="0" indent="0">
              <a:buNone/>
            </a:pPr>
            <a:r>
              <a:rPr lang="nl-NL" sz="2800" dirty="0">
                <a:cs typeface="Calibri" panose="020F0502020204030204" pitchFamily="34" charset="0"/>
              </a:rPr>
              <a:t>UNIT 5: UNESCO </a:t>
            </a:r>
            <a:r>
              <a:rPr lang="nl-NL" sz="2800" dirty="0" err="1">
                <a:cs typeface="Calibri" panose="020F0502020204030204" pitchFamily="34" charset="0"/>
              </a:rPr>
              <a:t>Guidelines</a:t>
            </a:r>
            <a:endParaRPr lang="nl-NL" sz="2800" dirty="0">
              <a:cs typeface="Calibri" panose="020F0502020204030204" pitchFamily="34" charset="0"/>
            </a:endParaRPr>
          </a:p>
          <a:p>
            <a:pPr marL="0" indent="0">
              <a:buNone/>
            </a:pPr>
            <a:r>
              <a:rPr lang="nl-NL" sz="2800" dirty="0">
                <a:cs typeface="Calibri" panose="020F0502020204030204" pitchFamily="34" charset="0"/>
              </a:rPr>
              <a:t>UNIT 6: In Action</a:t>
            </a:r>
            <a:endParaRPr lang="en-GB" sz="2800" dirty="0">
              <a:cs typeface="Calibri" panose="020F0502020204030204" pitchFamily="34" charset="0"/>
            </a:endParaRPr>
          </a:p>
          <a:p>
            <a:pPr marL="457200" lvl="1" indent="0">
              <a:buNone/>
            </a:pPr>
            <a:endParaRPr lang="en-GB" sz="2800" dirty="0">
              <a:cs typeface="Calibri" panose="020F0502020204030204" pitchFamily="34" charset="0"/>
            </a:endParaRPr>
          </a:p>
        </p:txBody>
      </p:sp>
    </p:spTree>
    <p:extLst>
      <p:ext uri="{BB962C8B-B14F-4D97-AF65-F5344CB8AC3E}">
        <p14:creationId xmlns:p14="http://schemas.microsoft.com/office/powerpoint/2010/main" val="244793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471A11D0-FBA5-428B-8E6A-DC4E8940EDA7}"/>
              </a:ext>
            </a:extLst>
          </p:cNvPr>
          <p:cNvSpPr>
            <a:spLocks noGrp="1"/>
          </p:cNvSpPr>
          <p:nvPr>
            <p:ph type="title"/>
          </p:nvPr>
        </p:nvSpPr>
        <p:spPr>
          <a:xfrm>
            <a:off x="637831" y="1031177"/>
            <a:ext cx="5639146" cy="831736"/>
          </a:xfrm>
        </p:spPr>
        <p:txBody>
          <a:bodyPr/>
          <a:lstStyle/>
          <a:p>
            <a:r>
              <a:rPr lang="nl-NL" dirty="0"/>
              <a:t>UNIT 1.1</a:t>
            </a:r>
            <a:endParaRPr lang="en-GB" dirty="0"/>
          </a:p>
        </p:txBody>
      </p:sp>
      <p:sp>
        <p:nvSpPr>
          <p:cNvPr id="6" name="Tijdelijke aanduiding voor inhoud 5">
            <a:extLst>
              <a:ext uri="{FF2B5EF4-FFF2-40B4-BE49-F238E27FC236}">
                <a16:creationId xmlns:a16="http://schemas.microsoft.com/office/drawing/2014/main" xmlns="" id="{7B0949EB-B2B1-4904-9778-B5A55841C227}"/>
              </a:ext>
            </a:extLst>
          </p:cNvPr>
          <p:cNvSpPr>
            <a:spLocks noGrp="1"/>
          </p:cNvSpPr>
          <p:nvPr>
            <p:ph sz="half" idx="1"/>
          </p:nvPr>
        </p:nvSpPr>
        <p:spPr>
          <a:xfrm>
            <a:off x="637831" y="1770177"/>
            <a:ext cx="5639147" cy="2230323"/>
          </a:xfrm>
        </p:spPr>
        <p:txBody>
          <a:bodyPr>
            <a:noAutofit/>
          </a:bodyPr>
          <a:lstStyle/>
          <a:p>
            <a:r>
              <a:rPr lang="en-GB" sz="3000" b="1" dirty="0"/>
              <a:t>What is diversity?</a:t>
            </a:r>
          </a:p>
        </p:txBody>
      </p:sp>
    </p:spTree>
    <p:extLst>
      <p:ext uri="{BB962C8B-B14F-4D97-AF65-F5344CB8AC3E}">
        <p14:creationId xmlns:p14="http://schemas.microsoft.com/office/powerpoint/2010/main" val="3855585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2D67A9A5-0E33-4966-8A16-91923FECE081}"/>
              </a:ext>
            </a:extLst>
          </p:cNvPr>
          <p:cNvSpPr>
            <a:spLocks noGrp="1"/>
          </p:cNvSpPr>
          <p:nvPr>
            <p:ph type="title"/>
          </p:nvPr>
        </p:nvSpPr>
        <p:spPr/>
        <p:txBody>
          <a:bodyPr>
            <a:normAutofit/>
          </a:bodyPr>
          <a:lstStyle/>
          <a:p>
            <a:r>
              <a:rPr lang="nl-NL" dirty="0"/>
              <a:t>Background</a:t>
            </a:r>
            <a:endParaRPr lang="en-GB" dirty="0"/>
          </a:p>
        </p:txBody>
      </p:sp>
      <p:sp>
        <p:nvSpPr>
          <p:cNvPr id="2" name="Content Placeholder 1">
            <a:extLst>
              <a:ext uri="{FF2B5EF4-FFF2-40B4-BE49-F238E27FC236}">
                <a16:creationId xmlns:a16="http://schemas.microsoft.com/office/drawing/2014/main" xmlns="" id="{605F5134-825F-40D6-8EF9-6FFA9298FB51}"/>
              </a:ext>
            </a:extLst>
          </p:cNvPr>
          <p:cNvSpPr>
            <a:spLocks noGrp="1"/>
          </p:cNvSpPr>
          <p:nvPr>
            <p:ph idx="1"/>
          </p:nvPr>
        </p:nvSpPr>
        <p:spPr>
          <a:xfrm>
            <a:off x="838200" y="1426287"/>
            <a:ext cx="5402802" cy="4941855"/>
          </a:xfrm>
        </p:spPr>
        <p:txBody>
          <a:bodyPr>
            <a:noAutofit/>
          </a:bodyPr>
          <a:lstStyle/>
          <a:p>
            <a:pPr>
              <a:lnSpc>
                <a:spcPct val="100000"/>
              </a:lnSpc>
            </a:pPr>
            <a:r>
              <a:rPr lang="en-US" sz="1600" dirty="0" err="1" smtClean="0">
                <a:cs typeface="Calibri" panose="020F0502020204030204" pitchFamily="34" charset="0"/>
              </a:rPr>
              <a:t>G</a:t>
            </a:r>
            <a:r>
              <a:rPr lang="en-US" sz="1600" dirty="0" err="1" smtClean="0">
                <a:cs typeface="Calibri" panose="020F0502020204030204" pitchFamily="34" charset="0"/>
              </a:rPr>
              <a:t>lobalisation</a:t>
            </a:r>
            <a:r>
              <a:rPr lang="en-US" sz="1600" dirty="0" smtClean="0">
                <a:cs typeface="Calibri" panose="020F0502020204030204" pitchFamily="34" charset="0"/>
              </a:rPr>
              <a:t> </a:t>
            </a:r>
            <a:r>
              <a:rPr lang="en-US" sz="1600" dirty="0">
                <a:cs typeface="Calibri" panose="020F0502020204030204" pitchFamily="34" charset="0"/>
              </a:rPr>
              <a:t>is increasingly a part of everyday </a:t>
            </a:r>
            <a:r>
              <a:rPr lang="en-US" sz="1600" dirty="0" smtClean="0">
                <a:cs typeface="Calibri" panose="020F0502020204030204" pitchFamily="34" charset="0"/>
              </a:rPr>
              <a:t>life as can been from this </a:t>
            </a:r>
            <a:r>
              <a:rPr lang="en-US" sz="1600" dirty="0" smtClean="0">
                <a:cs typeface="Calibri" panose="020F0502020204030204" pitchFamily="34" charset="0"/>
              </a:rPr>
              <a:t>link https</a:t>
            </a:r>
            <a:r>
              <a:rPr lang="en-US" sz="1600" dirty="0">
                <a:cs typeface="Calibri" panose="020F0502020204030204" pitchFamily="34" charset="0"/>
              </a:rPr>
              <a:t>://www.theglobaleconomy.com/rankings/kof_overall_glob</a:t>
            </a:r>
            <a:r>
              <a:rPr lang="en-US" sz="1600" dirty="0" smtClean="0">
                <a:cs typeface="Calibri" panose="020F0502020204030204" pitchFamily="34" charset="0"/>
              </a:rPr>
              <a:t>/). </a:t>
            </a:r>
            <a:endParaRPr lang="en-GB" sz="1600" dirty="0">
              <a:cs typeface="Calibri" panose="020F0502020204030204" pitchFamily="34" charset="0"/>
            </a:endParaRPr>
          </a:p>
          <a:p>
            <a:pPr>
              <a:lnSpc>
                <a:spcPct val="100000"/>
              </a:lnSpc>
            </a:pPr>
            <a:r>
              <a:rPr lang="en-GB" sz="1600" dirty="0">
                <a:cs typeface="Calibri" panose="020F0502020204030204" pitchFamily="34" charset="0"/>
              </a:rPr>
              <a:t>It is happening everywhere, not just in more developed countries but also in the developing world. Although growth rates vary by country, it is enough to show us the importance of diversity. </a:t>
            </a:r>
          </a:p>
          <a:p>
            <a:pPr>
              <a:lnSpc>
                <a:spcPct val="100000"/>
              </a:lnSpc>
            </a:pPr>
            <a:r>
              <a:rPr lang="en-GB" sz="1600" dirty="0">
                <a:cs typeface="Calibri" panose="020F0502020204030204" pitchFamily="34" charset="0"/>
              </a:rPr>
              <a:t>However, diversity doesn’t just refer to intercultural diversity – student populations have always been diverse, with different levels of ability, socioeconomic backgrounds, students with disabilities etc. Your students are all individuals, which means that your classroom will always be as diverse as the number of students you have. </a:t>
            </a:r>
          </a:p>
          <a:p>
            <a:pPr>
              <a:lnSpc>
                <a:spcPct val="100000"/>
              </a:lnSpc>
            </a:pPr>
            <a:r>
              <a:rPr lang="en-GB" sz="1600" dirty="0">
                <a:cs typeface="Calibri" panose="020F0502020204030204" pitchFamily="34" charset="0"/>
              </a:rPr>
              <a:t>As a result, engaging positively with diversity has become one of the most critical developments in education. </a:t>
            </a:r>
          </a:p>
          <a:p>
            <a:pPr>
              <a:lnSpc>
                <a:spcPct val="120000"/>
              </a:lnSpc>
            </a:pPr>
            <a:endParaRPr lang="en-GB" sz="1050" dirty="0">
              <a:cs typeface="Calibri" panose="020F0502020204030204" pitchFamily="34" charset="0"/>
            </a:endParaRPr>
          </a:p>
        </p:txBody>
      </p:sp>
      <p:pic>
        <p:nvPicPr>
          <p:cNvPr id="5" name="Picture 4" descr="Diversity&#10;">
            <a:extLst>
              <a:ext uri="{FF2B5EF4-FFF2-40B4-BE49-F238E27FC236}">
                <a16:creationId xmlns:a16="http://schemas.microsoft.com/office/drawing/2014/main" xmlns="" id="{1ECDF037-3BDC-4909-9943-33D62BD95D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2195513"/>
            <a:ext cx="4572000" cy="3429000"/>
          </a:xfrm>
          <a:prstGeom prst="rect">
            <a:avLst/>
          </a:prstGeom>
        </p:spPr>
      </p:pic>
      <p:sp>
        <p:nvSpPr>
          <p:cNvPr id="6" name="TextBox 5">
            <a:extLst>
              <a:ext uri="{FF2B5EF4-FFF2-40B4-BE49-F238E27FC236}">
                <a16:creationId xmlns:a16="http://schemas.microsoft.com/office/drawing/2014/main" xmlns="" id="{DBDE7742-40C1-4E68-A642-E8103972EA76}"/>
              </a:ext>
            </a:extLst>
          </p:cNvPr>
          <p:cNvSpPr txBox="1"/>
          <p:nvPr/>
        </p:nvSpPr>
        <p:spPr>
          <a:xfrm>
            <a:off x="7839075" y="5654516"/>
            <a:ext cx="4505325" cy="246221"/>
          </a:xfrm>
          <a:prstGeom prst="rect">
            <a:avLst/>
          </a:prstGeom>
          <a:noFill/>
        </p:spPr>
        <p:txBody>
          <a:bodyPr wrap="square" rtlCol="0">
            <a:spAutoFit/>
          </a:bodyPr>
          <a:lstStyle/>
          <a:p>
            <a:r>
              <a:rPr lang="en-GB" sz="1000" dirty="0">
                <a:latin typeface="Calibri" panose="020F0502020204030204" pitchFamily="34" charset="0"/>
                <a:cs typeface="Calibri" panose="020F0502020204030204" pitchFamily="34" charset="0"/>
              </a:rPr>
              <a:t>Source: </a:t>
            </a:r>
            <a:r>
              <a:rPr lang="en-GB" sz="1000" dirty="0">
                <a:solidFill>
                  <a:srgbClr val="00000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https://unsplash.com/photos/LjqARJaJotc</a:t>
            </a:r>
            <a:endParaRPr lang="en-US" sz="1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5922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FDADC7B5-76F0-43C1-B24B-823D8AA941C3}"/>
              </a:ext>
            </a:extLst>
          </p:cNvPr>
          <p:cNvSpPr>
            <a:spLocks noGrp="1"/>
          </p:cNvSpPr>
          <p:nvPr>
            <p:ph type="title"/>
          </p:nvPr>
        </p:nvSpPr>
        <p:spPr>
          <a:xfrm>
            <a:off x="838200" y="356129"/>
            <a:ext cx="10515600" cy="1325563"/>
          </a:xfrm>
        </p:spPr>
        <p:txBody>
          <a:bodyPr>
            <a:normAutofit/>
          </a:bodyPr>
          <a:lstStyle/>
          <a:p>
            <a:r>
              <a:rPr lang="nl-NL" sz="4000" dirty="0" err="1"/>
              <a:t>So</a:t>
            </a:r>
            <a:r>
              <a:rPr lang="nl-NL" sz="4000" dirty="0"/>
              <a:t>, what does diversity actually mean?</a:t>
            </a:r>
            <a:endParaRPr lang="en-GB" sz="4000" dirty="0"/>
          </a:p>
        </p:txBody>
      </p:sp>
      <p:sp>
        <p:nvSpPr>
          <p:cNvPr id="2" name="Content Placeholder 1">
            <a:extLst>
              <a:ext uri="{FF2B5EF4-FFF2-40B4-BE49-F238E27FC236}">
                <a16:creationId xmlns:a16="http://schemas.microsoft.com/office/drawing/2014/main" xmlns="" id="{ACF4B134-D2C0-41E4-9ED6-B3D83A90F84B}"/>
              </a:ext>
            </a:extLst>
          </p:cNvPr>
          <p:cNvSpPr>
            <a:spLocks noGrp="1"/>
          </p:cNvSpPr>
          <p:nvPr>
            <p:ph idx="1"/>
          </p:nvPr>
        </p:nvSpPr>
        <p:spPr>
          <a:xfrm>
            <a:off x="922866" y="1681692"/>
            <a:ext cx="10515600" cy="4351338"/>
          </a:xfrm>
        </p:spPr>
        <p:txBody>
          <a:bodyPr>
            <a:noAutofit/>
          </a:bodyPr>
          <a:lstStyle/>
          <a:p>
            <a:pPr marL="0" indent="0">
              <a:buNone/>
            </a:pPr>
            <a:r>
              <a:rPr lang="en-US" sz="1800" dirty="0">
                <a:cs typeface="Calibri" panose="020F0502020204030204" pitchFamily="34" charset="0"/>
              </a:rPr>
              <a:t>According to Research Guides (“Equity, Diversity, and Inclusion”, 2021), </a:t>
            </a:r>
            <a:r>
              <a:rPr lang="en-US" sz="1800" b="1" dirty="0">
                <a:cs typeface="Calibri" panose="020F0502020204030204" pitchFamily="34" charset="0"/>
              </a:rPr>
              <a:t>diversity</a:t>
            </a:r>
            <a:r>
              <a:rPr lang="en-US" sz="1800" dirty="0">
                <a:cs typeface="Calibri" panose="020F0502020204030204" pitchFamily="34" charset="0"/>
              </a:rPr>
              <a:t> means embracing differences among people regardless of their age, class, ethnicity, gender, health, physical and mental ability, race, sexual orientation, religion, physical size, education level, job level and function, personality traits, and other human differences.</a:t>
            </a:r>
          </a:p>
          <a:p>
            <a:pPr marL="0" indent="0">
              <a:buNone/>
            </a:pPr>
            <a:r>
              <a:rPr lang="en-US" sz="1800" dirty="0">
                <a:cs typeface="Calibri" panose="020F0502020204030204" pitchFamily="34" charset="0"/>
              </a:rPr>
              <a:t>Social scientists usually talk about diversity in at least four different ways:</a:t>
            </a:r>
          </a:p>
          <a:p>
            <a:pPr marL="342900" indent="-342900">
              <a:buFont typeface="+mj-lt"/>
              <a:buAutoNum type="arabicPeriod"/>
            </a:pPr>
            <a:r>
              <a:rPr lang="en-US" sz="1800" b="1" dirty="0">
                <a:cs typeface="Calibri" panose="020F0502020204030204" pitchFamily="34" charset="0"/>
              </a:rPr>
              <a:t>Counting diversity</a:t>
            </a:r>
            <a:r>
              <a:rPr lang="en-US" sz="1800" dirty="0">
                <a:cs typeface="Calibri" panose="020F0502020204030204" pitchFamily="34" charset="0"/>
              </a:rPr>
              <a:t>: refers to the observed mentioning differences within a given population. </a:t>
            </a:r>
            <a:r>
              <a:rPr lang="en-US" sz="1800" u="sng" dirty="0">
                <a:cs typeface="Calibri" panose="020F0502020204030204" pitchFamily="34" charset="0"/>
              </a:rPr>
              <a:t>For example</a:t>
            </a:r>
            <a:r>
              <a:rPr lang="en-US" sz="1800" dirty="0">
                <a:cs typeface="Calibri" panose="020F0502020204030204" pitchFamily="34" charset="0"/>
              </a:rPr>
              <a:t>, the social scientists take a particular population and simply count the members according to specific criteria, such as race, gender, ethnicity, workplace, etc. </a:t>
            </a:r>
          </a:p>
          <a:p>
            <a:pPr marL="342900" indent="-342900">
              <a:buFont typeface="+mj-lt"/>
              <a:buAutoNum type="arabicPeriod"/>
            </a:pPr>
            <a:r>
              <a:rPr lang="en-US" sz="1800" b="1" dirty="0">
                <a:cs typeface="Calibri" panose="020F0502020204030204" pitchFamily="34" charset="0"/>
              </a:rPr>
              <a:t>Cultural diversity:</a:t>
            </a:r>
            <a:r>
              <a:rPr lang="en-US" sz="1800" dirty="0">
                <a:cs typeface="Calibri" panose="020F0502020204030204" pitchFamily="34" charset="0"/>
              </a:rPr>
              <a:t> refers to the importance of understanding and respecting the cultural differences between groups of people. With greater understanding and sympathy, different cultural groups can co-exist with others in the same society.</a:t>
            </a:r>
          </a:p>
          <a:p>
            <a:pPr marL="342900" indent="-342900">
              <a:buFont typeface="+mj-lt"/>
              <a:buAutoNum type="arabicPeriod"/>
            </a:pPr>
            <a:r>
              <a:rPr lang="en-US" sz="1800" b="1" dirty="0">
                <a:cs typeface="Calibri" panose="020F0502020204030204" pitchFamily="34" charset="0"/>
              </a:rPr>
              <a:t>Good-for-business diversity</a:t>
            </a:r>
            <a:r>
              <a:rPr lang="en-US" sz="1800" dirty="0">
                <a:cs typeface="Calibri" panose="020F0502020204030204" pitchFamily="34" charset="0"/>
              </a:rPr>
              <a:t>: refers to the belief that businesses will be more profitable and government agencies and not-for-profit corporations will be more efficient with diverse labor forces.</a:t>
            </a:r>
          </a:p>
          <a:p>
            <a:pPr marL="342900" indent="-342900">
              <a:buFont typeface="+mj-lt"/>
              <a:buAutoNum type="arabicPeriod"/>
            </a:pPr>
            <a:r>
              <a:rPr lang="en-US" sz="1800" b="1" dirty="0">
                <a:cs typeface="Calibri" panose="020F0502020204030204" pitchFamily="34" charset="0"/>
              </a:rPr>
              <a:t>Conflict diversity</a:t>
            </a:r>
            <a:r>
              <a:rPr lang="en-US" sz="1800" dirty="0">
                <a:cs typeface="Calibri" panose="020F0502020204030204" pitchFamily="34" charset="0"/>
              </a:rPr>
              <a:t>: refers to understanding how different groups exist in a hierarchy of inequality in terms of power, privilege, and wealth.</a:t>
            </a:r>
            <a:endParaRPr lang="nl-NL" sz="1800" dirty="0">
              <a:cs typeface="Calibri" panose="020F0502020204030204" pitchFamily="34" charset="0"/>
            </a:endParaRPr>
          </a:p>
        </p:txBody>
      </p:sp>
    </p:spTree>
    <p:extLst>
      <p:ext uri="{BB962C8B-B14F-4D97-AF65-F5344CB8AC3E}">
        <p14:creationId xmlns:p14="http://schemas.microsoft.com/office/powerpoint/2010/main" val="2246244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xmlns="" id="{B9E10321-43AB-4F48-96CB-F4394CD3638E}"/>
              </a:ext>
            </a:extLst>
          </p:cNvPr>
          <p:cNvSpPr>
            <a:spLocks noGrp="1"/>
          </p:cNvSpPr>
          <p:nvPr>
            <p:ph type="title"/>
          </p:nvPr>
        </p:nvSpPr>
        <p:spPr/>
        <p:txBody>
          <a:bodyPr/>
          <a:lstStyle/>
          <a:p>
            <a:r>
              <a:rPr lang="nl-NL" dirty="0"/>
              <a:t>UNIT 1.2</a:t>
            </a:r>
            <a:endParaRPr lang="en-GB" dirty="0"/>
          </a:p>
        </p:txBody>
      </p:sp>
      <p:sp>
        <p:nvSpPr>
          <p:cNvPr id="9" name="Tijdelijke aanduiding voor inhoud 8">
            <a:extLst>
              <a:ext uri="{FF2B5EF4-FFF2-40B4-BE49-F238E27FC236}">
                <a16:creationId xmlns:a16="http://schemas.microsoft.com/office/drawing/2014/main" xmlns="" id="{0C6DE5DB-0A94-4231-A32C-60AC9DFB24FB}"/>
              </a:ext>
            </a:extLst>
          </p:cNvPr>
          <p:cNvSpPr>
            <a:spLocks noGrp="1"/>
          </p:cNvSpPr>
          <p:nvPr>
            <p:ph sz="half" idx="1"/>
          </p:nvPr>
        </p:nvSpPr>
        <p:spPr/>
        <p:txBody>
          <a:bodyPr>
            <a:normAutofit/>
          </a:bodyPr>
          <a:lstStyle/>
          <a:p>
            <a:r>
              <a:rPr lang="en-GB" b="1" dirty="0"/>
              <a:t>Approaches to diversity</a:t>
            </a:r>
          </a:p>
        </p:txBody>
      </p:sp>
    </p:spTree>
    <p:extLst>
      <p:ext uri="{BB962C8B-B14F-4D97-AF65-F5344CB8AC3E}">
        <p14:creationId xmlns:p14="http://schemas.microsoft.com/office/powerpoint/2010/main" val="2191398643"/>
      </p:ext>
    </p:extLst>
  </p:cSld>
  <p:clrMapOvr>
    <a:masterClrMapping/>
  </p:clrMapOvr>
</p:sld>
</file>

<file path=ppt/theme/theme1.xml><?xml version="1.0" encoding="utf-8"?>
<a:theme xmlns:a="http://schemas.openxmlformats.org/drawingml/2006/main" name="Kantoorthema">
  <a:themeElements>
    <a:clrScheme name="INACT">
      <a:dk1>
        <a:srgbClr val="262626"/>
      </a:dk1>
      <a:lt1>
        <a:sysClr val="window" lastClr="FFFFFF"/>
      </a:lt1>
      <a:dk2>
        <a:srgbClr val="5C5C5C"/>
      </a:dk2>
      <a:lt2>
        <a:srgbClr val="F2F2F2"/>
      </a:lt2>
      <a:accent1>
        <a:srgbClr val="E61A52"/>
      </a:accent1>
      <a:accent2>
        <a:srgbClr val="378FCD"/>
      </a:accent2>
      <a:accent3>
        <a:srgbClr val="64B558"/>
      </a:accent3>
      <a:accent4>
        <a:srgbClr val="F2BD1F"/>
      </a:accent4>
      <a:accent5>
        <a:srgbClr val="EC662D"/>
      </a:accent5>
      <a:accent6>
        <a:srgbClr val="676766"/>
      </a:accent6>
      <a:hlink>
        <a:srgbClr val="FFFFFF"/>
      </a:hlink>
      <a:folHlink>
        <a:srgbClr val="262626"/>
      </a:folHlink>
    </a:clrScheme>
    <a:fontScheme name="inact">
      <a:majorFont>
        <a:latin typeface="Raleway 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10301</TotalTime>
  <Words>2270</Words>
  <Application>Microsoft Office PowerPoint</Application>
  <PresentationFormat>Widescreen</PresentationFormat>
  <Paragraphs>165</Paragraphs>
  <Slides>34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Corbel</vt:lpstr>
      <vt:lpstr>Raleway</vt:lpstr>
      <vt:lpstr>Raleway bold</vt:lpstr>
      <vt:lpstr>Symbol</vt:lpstr>
      <vt:lpstr>Times New Roman</vt:lpstr>
      <vt:lpstr>Kantoorthema</vt:lpstr>
      <vt:lpstr>Module 4  How does diversity affect teaching and learning in differentiated instruction?</vt:lpstr>
      <vt:lpstr>Aims &amp; Objectives</vt:lpstr>
      <vt:lpstr>Learning outcomes</vt:lpstr>
      <vt:lpstr>Keywords</vt:lpstr>
      <vt:lpstr>Table of contents</vt:lpstr>
      <vt:lpstr>UNIT 1.1</vt:lpstr>
      <vt:lpstr>Background</vt:lpstr>
      <vt:lpstr>So, what does diversity actually mean?</vt:lpstr>
      <vt:lpstr>UNIT 1.2</vt:lpstr>
      <vt:lpstr>The Diversity Wheel (1)</vt:lpstr>
      <vt:lpstr>The Diversity Wheel (2)</vt:lpstr>
      <vt:lpstr>Approaches to cultural diversity</vt:lpstr>
      <vt:lpstr>Cultural diversity and students</vt:lpstr>
      <vt:lpstr>Unit 1.3</vt:lpstr>
      <vt:lpstr>Benefits of diversity in the classroom (1)</vt:lpstr>
      <vt:lpstr>Benefits of diversity in the classroom (2)</vt:lpstr>
      <vt:lpstr>Benefits of diversity in the classroom (3)</vt:lpstr>
      <vt:lpstr>Benefits of Diversity in the classroom (4)</vt:lpstr>
      <vt:lpstr>UNIT 1.4</vt:lpstr>
      <vt:lpstr>The Sustainable Development Goal 4 (SDG 4)</vt:lpstr>
      <vt:lpstr>The Sustainable Development Goal 4 (SDG 4)</vt:lpstr>
      <vt:lpstr>UNIT 1.5</vt:lpstr>
      <vt:lpstr>UNESCO Guidelines on Intercultural Education</vt:lpstr>
      <vt:lpstr>UNESCO Principles on Intercultural Education </vt:lpstr>
      <vt:lpstr>UNIT 1.6</vt:lpstr>
      <vt:lpstr>Managing diversity in the classroom (1)</vt:lpstr>
      <vt:lpstr>Managing diversity in the classroom (2)</vt:lpstr>
      <vt:lpstr>Managing diversity in the classroom (3)</vt:lpstr>
      <vt:lpstr>Implementing diversity in the classroom</vt:lpstr>
      <vt:lpstr>Examples for class activities</vt:lpstr>
      <vt:lpstr>Tools for enhancing cultural learning in different school subjects</vt:lpstr>
      <vt:lpstr>Synopsis</vt:lpstr>
      <vt:lpstr>List of references</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Jennifer van Elferen</dc:creator>
  <cp:lastModifiedBy>Marievi Gretsi</cp:lastModifiedBy>
  <cp:revision>76</cp:revision>
  <dcterms:created xsi:type="dcterms:W3CDTF">2021-03-16T15:14:53Z</dcterms:created>
  <dcterms:modified xsi:type="dcterms:W3CDTF">2022-06-29T07:59:13Z</dcterms:modified>
</cp:coreProperties>
</file>