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79" r:id="rId2"/>
    <p:sldId id="280" r:id="rId3"/>
    <p:sldId id="281"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BD1F"/>
    <a:srgbClr val="FBECC1"/>
    <a:srgbClr val="EC662D"/>
    <a:srgbClr val="FAD3C2"/>
    <a:srgbClr val="64B558"/>
    <a:srgbClr val="D2E9CF"/>
    <a:srgbClr val="FAD2DD"/>
    <a:srgbClr val="F5A1B9"/>
    <a:srgbClr val="E61A52"/>
    <a:srgbClr val="378F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5" d="100"/>
          <a:sy n="55" d="100"/>
        </p:scale>
        <p:origin x="1968"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6.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2.sv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13.svg"/><Relationship Id="rId4" Type="http://schemas.openxmlformats.org/officeDocument/2006/relationships/image" Target="../media/image8.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9.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8875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67154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3807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title (yellow)">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5624F972-7EB7-40F2-BD76-8F5FF6B2B7F8}"/>
              </a:ext>
            </a:extLst>
          </p:cNvPr>
          <p:cNvSpPr/>
          <p:nvPr userDrawn="1"/>
        </p:nvSpPr>
        <p:spPr>
          <a:xfrm>
            <a:off x="0" y="0"/>
            <a:ext cx="6858000" cy="9906000"/>
          </a:xfrm>
          <a:prstGeom prst="rect">
            <a:avLst/>
          </a:prstGeom>
          <a:solidFill>
            <a:srgbClr val="F2BD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pic>
        <p:nvPicPr>
          <p:cNvPr id="8" name="Graphic 7">
            <a:extLst>
              <a:ext uri="{FF2B5EF4-FFF2-40B4-BE49-F238E27FC236}">
                <a16:creationId xmlns:a16="http://schemas.microsoft.com/office/drawing/2014/main" id="{F5385C6C-3059-45D6-82F6-FC9CD7041BCC}"/>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2624369" y="945"/>
            <a:ext cx="5741998" cy="10199257"/>
          </a:xfrm>
          <a:prstGeom prst="rect">
            <a:avLst/>
          </a:prstGeom>
        </p:spPr>
      </p:pic>
      <p:sp>
        <p:nvSpPr>
          <p:cNvPr id="9" name="Rechthoek 8">
            <a:extLst>
              <a:ext uri="{FF2B5EF4-FFF2-40B4-BE49-F238E27FC236}">
                <a16:creationId xmlns:a16="http://schemas.microsoft.com/office/drawing/2014/main" id="{2F2752C5-3E28-403E-BAB0-69B2B0B756E2}"/>
              </a:ext>
            </a:extLst>
          </p:cNvPr>
          <p:cNvSpPr/>
          <p:nvPr userDrawn="1"/>
        </p:nvSpPr>
        <p:spPr>
          <a:xfrm>
            <a:off x="1" y="1213672"/>
            <a:ext cx="3530798" cy="3436645"/>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E9E43BD3-A562-4E2C-B30D-3150CE5F6162}"/>
              </a:ext>
            </a:extLst>
          </p:cNvPr>
          <p:cNvSpPr>
            <a:spLocks noGrp="1"/>
          </p:cNvSpPr>
          <p:nvPr>
            <p:ph type="title"/>
          </p:nvPr>
        </p:nvSpPr>
        <p:spPr>
          <a:xfrm>
            <a:off x="358779" y="1646579"/>
            <a:ext cx="3172020" cy="1914702"/>
          </a:xfrm>
          <a:prstGeom prst="rect">
            <a:avLst/>
          </a:prstGeom>
        </p:spPr>
        <p:txBody>
          <a:bodyPr/>
          <a:lstStyle>
            <a:lvl1pPr>
              <a:defRPr>
                <a:solidFill>
                  <a:schemeClr val="accent4"/>
                </a:solidFill>
              </a:defRPr>
            </a:lvl1pPr>
          </a:lstStyle>
          <a:p>
            <a:endParaRPr lang="en-GB" dirty="0"/>
          </a:p>
        </p:txBody>
      </p:sp>
      <p:sp>
        <p:nvSpPr>
          <p:cNvPr id="13" name="Tijdelijke aanduiding voor inhoud 2">
            <a:extLst>
              <a:ext uri="{FF2B5EF4-FFF2-40B4-BE49-F238E27FC236}">
                <a16:creationId xmlns:a16="http://schemas.microsoft.com/office/drawing/2014/main" id="{6CDBABA9-4025-4137-8138-209ED3ABC610}"/>
              </a:ext>
            </a:extLst>
          </p:cNvPr>
          <p:cNvSpPr>
            <a:spLocks noGrp="1"/>
          </p:cNvSpPr>
          <p:nvPr>
            <p:ph sz="half" idx="1" hasCustomPrompt="1"/>
          </p:nvPr>
        </p:nvSpPr>
        <p:spPr>
          <a:xfrm>
            <a:off x="358779" y="3561281"/>
            <a:ext cx="3172020" cy="773796"/>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id="{BFA9B01E-A8E5-46E0-AACB-1EEE5026D8B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367284" y="7995328"/>
            <a:ext cx="2256168" cy="2204874"/>
          </a:xfrm>
          <a:prstGeom prst="rect">
            <a:avLst/>
          </a:prstGeom>
        </p:spPr>
      </p:pic>
    </p:spTree>
    <p:extLst>
      <p:ext uri="{BB962C8B-B14F-4D97-AF65-F5344CB8AC3E}">
        <p14:creationId xmlns:p14="http://schemas.microsoft.com/office/powerpoint/2010/main" val="2524162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mple slid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id="{E1AAB47F-D341-4EB5-90BE-EE00B800B465}"/>
              </a:ext>
            </a:extLst>
          </p:cNvPr>
          <p:cNvSpPr/>
          <p:nvPr userDrawn="1"/>
        </p:nvSpPr>
        <p:spPr>
          <a:xfrm>
            <a:off x="0" y="0"/>
            <a:ext cx="6858000"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CF3C8D34-09EF-4D07-957D-19F3F13250C6}"/>
              </a:ext>
            </a:extLst>
          </p:cNvPr>
          <p:cNvSpPr>
            <a:spLocks noGrp="1"/>
          </p:cNvSpPr>
          <p:nvPr>
            <p:ph type="title" hasCustomPrompt="1"/>
          </p:nvPr>
        </p:nvSpPr>
        <p:spPr>
          <a:xfrm>
            <a:off x="471488" y="527404"/>
            <a:ext cx="5915025" cy="1914702"/>
          </a:xfrm>
        </p:spPr>
        <p:txBody>
          <a:bodyPr/>
          <a:lstStyle>
            <a:lvl1pPr>
              <a:defRPr>
                <a:solidFill>
                  <a:schemeClr val="bg2"/>
                </a:solidFill>
              </a:defRPr>
            </a:lvl1pPr>
          </a:lstStyle>
          <a:p>
            <a:r>
              <a:rPr lang="nl-NL" dirty="0" err="1"/>
              <a:t>Title</a:t>
            </a:r>
            <a:endParaRPr lang="en-GB" dirty="0"/>
          </a:p>
        </p:txBody>
      </p:sp>
      <p:sp>
        <p:nvSpPr>
          <p:cNvPr id="13" name="Tijdelijke aanduiding voor inhoud 2">
            <a:extLst>
              <a:ext uri="{FF2B5EF4-FFF2-40B4-BE49-F238E27FC236}">
                <a16:creationId xmlns:a16="http://schemas.microsoft.com/office/drawing/2014/main" id="{7B11FB93-6DE9-40F3-80DF-78E5C1A9B8F2}"/>
              </a:ext>
            </a:extLst>
          </p:cNvPr>
          <p:cNvSpPr>
            <a:spLocks noGrp="1"/>
          </p:cNvSpPr>
          <p:nvPr>
            <p:ph idx="1" hasCustomPrompt="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Change </a:t>
            </a:r>
            <a:r>
              <a:rPr lang="nl-NL" dirty="0" err="1"/>
              <a:t>text</a:t>
            </a:r>
            <a:endParaRPr lang="en-GB" dirty="0"/>
          </a:p>
        </p:txBody>
      </p:sp>
      <p:pic>
        <p:nvPicPr>
          <p:cNvPr id="14" name="Graphic 13">
            <a:extLst>
              <a:ext uri="{FF2B5EF4-FFF2-40B4-BE49-F238E27FC236}">
                <a16:creationId xmlns:a16="http://schemas.microsoft.com/office/drawing/2014/main" id="{440C3F14-E0D9-4624-823B-40395F66AF7E}"/>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3921919" y="-146629"/>
            <a:ext cx="3635231" cy="10199257"/>
          </a:xfrm>
          <a:prstGeom prst="rect">
            <a:avLst/>
          </a:prstGeom>
        </p:spPr>
      </p:pic>
      <p:pic>
        <p:nvPicPr>
          <p:cNvPr id="6" name="Afbeelding 5">
            <a:extLst>
              <a:ext uri="{FF2B5EF4-FFF2-40B4-BE49-F238E27FC236}">
                <a16:creationId xmlns:a16="http://schemas.microsoft.com/office/drawing/2014/main" id="{EC13E559-2655-4973-B01A-C76362A7318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Tree>
    <p:extLst>
      <p:ext uri="{BB962C8B-B14F-4D97-AF65-F5344CB8AC3E}">
        <p14:creationId xmlns:p14="http://schemas.microsoft.com/office/powerpoint/2010/main" val="4168069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imple slid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id="{41A5A94E-2351-4AC7-8F99-BD3008A3FA36}"/>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30/09/2022</a:t>
            </a:fld>
            <a:endParaRPr lang="en-GB"/>
          </a:p>
        </p:txBody>
      </p:sp>
      <p:sp>
        <p:nvSpPr>
          <p:cNvPr id="7" name="Tijdelijke aanduiding voor voettekst 7">
            <a:extLst>
              <a:ext uri="{FF2B5EF4-FFF2-40B4-BE49-F238E27FC236}">
                <a16:creationId xmlns:a16="http://schemas.microsoft.com/office/drawing/2014/main" id="{95F14F45-16BA-4519-85FE-C7282584E37C}"/>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id="{34B7CBDC-CD16-4451-A26E-014DAF9CF1D8}"/>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F9FDCE48-33AD-44A4-93C2-95C430018F24}"/>
              </a:ext>
            </a:extLst>
          </p:cNvPr>
          <p:cNvSpPr/>
          <p:nvPr userDrawn="1"/>
        </p:nvSpPr>
        <p:spPr>
          <a:xfrm>
            <a:off x="0"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0" name="Titel 1">
            <a:extLst>
              <a:ext uri="{FF2B5EF4-FFF2-40B4-BE49-F238E27FC236}">
                <a16:creationId xmlns:a16="http://schemas.microsoft.com/office/drawing/2014/main" id="{58BB4E3D-47AD-4794-9C33-40B220BBC734}"/>
              </a:ext>
            </a:extLst>
          </p:cNvPr>
          <p:cNvSpPr>
            <a:spLocks noGrp="1"/>
          </p:cNvSpPr>
          <p:nvPr>
            <p:ph type="title"/>
          </p:nvPr>
        </p:nvSpPr>
        <p:spPr>
          <a:xfrm>
            <a:off x="471488" y="527404"/>
            <a:ext cx="5915025" cy="1914702"/>
          </a:xfrm>
        </p:spPr>
        <p:txBody>
          <a:bodyPr/>
          <a:lstStyle>
            <a:lvl1pPr>
              <a:defRPr>
                <a:solidFill>
                  <a:schemeClr val="bg2"/>
                </a:solidFill>
              </a:defRPr>
            </a:lvl1pPr>
          </a:lstStyle>
          <a:p>
            <a:r>
              <a:rPr lang="nl-NL" dirty="0"/>
              <a:t>Klik om stijl te bewerken</a:t>
            </a:r>
            <a:endParaRPr lang="en-GB" dirty="0"/>
          </a:p>
        </p:txBody>
      </p:sp>
      <p:sp>
        <p:nvSpPr>
          <p:cNvPr id="11" name="Tijdelijke aanduiding voor inhoud 2">
            <a:extLst>
              <a:ext uri="{FF2B5EF4-FFF2-40B4-BE49-F238E27FC236}">
                <a16:creationId xmlns:a16="http://schemas.microsoft.com/office/drawing/2014/main" id="{272BCAF7-2F7E-4C1C-83B7-179C6123ACC6}"/>
              </a:ext>
            </a:extLst>
          </p:cNvPr>
          <p:cNvSpPr>
            <a:spLocks noGrp="1"/>
          </p:cNvSpPr>
          <p:nvPr>
            <p:ph idx="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id="{E0C498A0-FAAF-4192-94BB-11F22ECCEDF7}"/>
              </a:ext>
            </a:extLst>
          </p:cNvPr>
          <p:cNvSpPr txBox="1">
            <a:spLocks/>
          </p:cNvSpPr>
          <p:nvPr userDrawn="1"/>
        </p:nvSpPr>
        <p:spPr>
          <a:xfrm>
            <a:off x="391588" y="9181395"/>
            <a:ext cx="1543050" cy="527403"/>
          </a:xfrm>
          <a:prstGeom prst="rect">
            <a:avLst/>
          </a:prstGeom>
        </p:spPr>
        <p:txBody>
          <a:bodyPr vert="horz" lIns="51435" tIns="25718" rIns="51435" bIns="25718"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z="675" smtClean="0"/>
              <a:pPr/>
              <a:t>30/09/2022</a:t>
            </a:fld>
            <a:endParaRPr lang="en-GB" sz="675"/>
          </a:p>
        </p:txBody>
      </p:sp>
      <p:sp>
        <p:nvSpPr>
          <p:cNvPr id="13" name="Tijdelijke aanduiding voor voettekst 7">
            <a:extLst>
              <a:ext uri="{FF2B5EF4-FFF2-40B4-BE49-F238E27FC236}">
                <a16:creationId xmlns:a16="http://schemas.microsoft.com/office/drawing/2014/main" id="{A6AA3114-C95E-4A53-B7D7-AB4D8A083A56}"/>
              </a:ext>
            </a:extLst>
          </p:cNvPr>
          <p:cNvSpPr txBox="1">
            <a:spLocks/>
          </p:cNvSpPr>
          <p:nvPr userDrawn="1"/>
        </p:nvSpPr>
        <p:spPr>
          <a:xfrm>
            <a:off x="2191813" y="9181395"/>
            <a:ext cx="2314575" cy="527403"/>
          </a:xfrm>
          <a:prstGeom prst="rect">
            <a:avLst/>
          </a:prstGeom>
        </p:spPr>
        <p:txBody>
          <a:bodyPr vert="horz" lIns="51435" tIns="25718" rIns="51435" bIns="25718"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675"/>
          </a:p>
        </p:txBody>
      </p:sp>
      <p:sp>
        <p:nvSpPr>
          <p:cNvPr id="14" name="Tijdelijke aanduiding voor dianummer 8">
            <a:extLst>
              <a:ext uri="{FF2B5EF4-FFF2-40B4-BE49-F238E27FC236}">
                <a16:creationId xmlns:a16="http://schemas.microsoft.com/office/drawing/2014/main" id="{7F445D93-1772-4FEC-A6FE-22288C4A8C48}"/>
              </a:ext>
            </a:extLst>
          </p:cNvPr>
          <p:cNvSpPr txBox="1">
            <a:spLocks/>
          </p:cNvSpPr>
          <p:nvPr userDrawn="1"/>
        </p:nvSpPr>
        <p:spPr>
          <a:xfrm>
            <a:off x="4763563" y="9181395"/>
            <a:ext cx="1543050" cy="527403"/>
          </a:xfrm>
          <a:prstGeom prst="rect">
            <a:avLst/>
          </a:prstGeom>
        </p:spPr>
        <p:txBody>
          <a:bodyPr vert="horz" lIns="51435" tIns="25718" rIns="51435" bIns="25718"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z="675" smtClean="0"/>
              <a:pPr/>
              <a:t>‹#›</a:t>
            </a:fld>
            <a:endParaRPr lang="en-GB" sz="675"/>
          </a:p>
        </p:txBody>
      </p:sp>
      <p:sp>
        <p:nvSpPr>
          <p:cNvPr id="15" name="Rechthoek 14">
            <a:extLst>
              <a:ext uri="{FF2B5EF4-FFF2-40B4-BE49-F238E27FC236}">
                <a16:creationId xmlns:a16="http://schemas.microsoft.com/office/drawing/2014/main" id="{057454BE-55A1-4583-8E8E-2975E58F3837}"/>
              </a:ext>
            </a:extLst>
          </p:cNvPr>
          <p:cNvSpPr/>
          <p:nvPr userDrawn="1"/>
        </p:nvSpPr>
        <p:spPr>
          <a:xfrm>
            <a:off x="-79899"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Titel 1">
            <a:extLst>
              <a:ext uri="{FF2B5EF4-FFF2-40B4-BE49-F238E27FC236}">
                <a16:creationId xmlns:a16="http://schemas.microsoft.com/office/drawing/2014/main" id="{105F9474-7720-460B-9546-7AA5BF792B5E}"/>
              </a:ext>
            </a:extLst>
          </p:cNvPr>
          <p:cNvSpPr txBox="1">
            <a:spLocks/>
          </p:cNvSpPr>
          <p:nvPr userDrawn="1"/>
        </p:nvSpPr>
        <p:spPr>
          <a:xfrm>
            <a:off x="391588" y="527404"/>
            <a:ext cx="5915025" cy="1914702"/>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r>
              <a:rPr lang="nl-NL" sz="2475" dirty="0" err="1"/>
              <a:t>Title</a:t>
            </a:r>
            <a:endParaRPr lang="en-GB" sz="2475" dirty="0"/>
          </a:p>
        </p:txBody>
      </p:sp>
      <p:sp>
        <p:nvSpPr>
          <p:cNvPr id="17" name="Tijdelijke aanduiding voor inhoud 2">
            <a:extLst>
              <a:ext uri="{FF2B5EF4-FFF2-40B4-BE49-F238E27FC236}">
                <a16:creationId xmlns:a16="http://schemas.microsoft.com/office/drawing/2014/main" id="{C41223C4-9057-4244-802A-6F4B761095CC}"/>
              </a:ext>
            </a:extLst>
          </p:cNvPr>
          <p:cNvSpPr>
            <a:spLocks noGrp="1"/>
          </p:cNvSpPr>
          <p:nvPr>
            <p:ph idx="13" hasCustomPrompt="1"/>
          </p:nvPr>
        </p:nvSpPr>
        <p:spPr>
          <a:xfrm>
            <a:off x="3915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8" name="Afbeelding 17">
            <a:extLst>
              <a:ext uri="{FF2B5EF4-FFF2-40B4-BE49-F238E27FC236}">
                <a16:creationId xmlns:a16="http://schemas.microsoft.com/office/drawing/2014/main" id="{0509D9E6-94AD-454B-B632-FF48BC958A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9" name="Graphic 18">
            <a:extLst>
              <a:ext uri="{FF2B5EF4-FFF2-40B4-BE49-F238E27FC236}">
                <a16:creationId xmlns:a16="http://schemas.microsoft.com/office/drawing/2014/main" id="{29AF28F7-5CED-4480-BDF4-6E7A27E78523}"/>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3921919" y="-146629"/>
            <a:ext cx="3635231" cy="10199257"/>
          </a:xfrm>
          <a:prstGeom prst="rect">
            <a:avLst/>
          </a:prstGeom>
        </p:spPr>
      </p:pic>
    </p:spTree>
    <p:extLst>
      <p:ext uri="{BB962C8B-B14F-4D97-AF65-F5344CB8AC3E}">
        <p14:creationId xmlns:p14="http://schemas.microsoft.com/office/powerpoint/2010/main" val="37675296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mple slid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id="{61103D17-8064-4E2A-8C17-24683B9CD9AF}"/>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30/09/2022</a:t>
            </a:fld>
            <a:endParaRPr lang="en-GB"/>
          </a:p>
        </p:txBody>
      </p:sp>
      <p:sp>
        <p:nvSpPr>
          <p:cNvPr id="7" name="Tijdelijke aanduiding voor voettekst 3">
            <a:extLst>
              <a:ext uri="{FF2B5EF4-FFF2-40B4-BE49-F238E27FC236}">
                <a16:creationId xmlns:a16="http://schemas.microsoft.com/office/drawing/2014/main" id="{6F959806-18AA-4195-B648-315A1A819F62}"/>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id="{57A381E9-11FC-4DC0-8787-907910239BBD}"/>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74B8038E-5C02-47A7-8831-A9B384E4E4A9}"/>
              </a:ext>
            </a:extLst>
          </p:cNvPr>
          <p:cNvSpPr/>
          <p:nvPr userDrawn="1"/>
        </p:nvSpPr>
        <p:spPr>
          <a:xfrm>
            <a:off x="0" y="0"/>
            <a:ext cx="6858000" cy="990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0" name="Titel 1">
            <a:extLst>
              <a:ext uri="{FF2B5EF4-FFF2-40B4-BE49-F238E27FC236}">
                <a16:creationId xmlns:a16="http://schemas.microsoft.com/office/drawing/2014/main" id="{349578B8-1138-48FA-8C67-2CB1764E43A9}"/>
              </a:ext>
            </a:extLst>
          </p:cNvPr>
          <p:cNvSpPr>
            <a:spLocks noGrp="1"/>
          </p:cNvSpPr>
          <p:nvPr>
            <p:ph type="title" hasCustomPrompt="1"/>
          </p:nvPr>
        </p:nvSpPr>
        <p:spPr>
          <a:xfrm>
            <a:off x="471488" y="527404"/>
            <a:ext cx="5915025" cy="1914702"/>
          </a:xfrm>
        </p:spPr>
        <p:txBody>
          <a:bodyPr/>
          <a:lstStyle>
            <a:lvl1pPr>
              <a:defRPr>
                <a:solidFill>
                  <a:schemeClr val="bg2"/>
                </a:solidFill>
              </a:defRPr>
            </a:lvl1pPr>
          </a:lstStyle>
          <a:p>
            <a:r>
              <a:rPr lang="nl-NL" dirty="0" err="1"/>
              <a:t>Title</a:t>
            </a:r>
            <a:endParaRPr lang="en-GB" dirty="0"/>
          </a:p>
        </p:txBody>
      </p:sp>
      <p:sp>
        <p:nvSpPr>
          <p:cNvPr id="11" name="Tijdelijke aanduiding voor inhoud 2">
            <a:extLst>
              <a:ext uri="{FF2B5EF4-FFF2-40B4-BE49-F238E27FC236}">
                <a16:creationId xmlns:a16="http://schemas.microsoft.com/office/drawing/2014/main" id="{062B67B1-B800-4740-ADF6-E3B94A119040}"/>
              </a:ext>
            </a:extLst>
          </p:cNvPr>
          <p:cNvSpPr>
            <a:spLocks noGrp="1"/>
          </p:cNvSpPr>
          <p:nvPr>
            <p:ph idx="1" hasCustomPrompt="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2" name="Afbeelding 11">
            <a:extLst>
              <a:ext uri="{FF2B5EF4-FFF2-40B4-BE49-F238E27FC236}">
                <a16:creationId xmlns:a16="http://schemas.microsoft.com/office/drawing/2014/main" id="{7D7F9474-EF5F-44AF-B750-8BF15B9014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3" name="Graphic 12">
            <a:extLst>
              <a:ext uri="{FF2B5EF4-FFF2-40B4-BE49-F238E27FC236}">
                <a16:creationId xmlns:a16="http://schemas.microsoft.com/office/drawing/2014/main" id="{16DDCA43-2F4F-4704-BDD4-B0504BE16D21}"/>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3921919" y="-146629"/>
            <a:ext cx="3635231" cy="10199257"/>
          </a:xfrm>
          <a:prstGeom prst="rect">
            <a:avLst/>
          </a:prstGeom>
        </p:spPr>
      </p:pic>
    </p:spTree>
    <p:extLst>
      <p:ext uri="{BB962C8B-B14F-4D97-AF65-F5344CB8AC3E}">
        <p14:creationId xmlns:p14="http://schemas.microsoft.com/office/powerpoint/2010/main" val="1641768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and image (white)">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3D58D4BB-0AF1-4CA7-9C9A-C6D8A4D5A81B}"/>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3937992" y="-157967"/>
            <a:ext cx="3643313" cy="10221933"/>
          </a:xfrm>
          <a:prstGeom prst="rect">
            <a:avLst/>
          </a:prstGeom>
        </p:spPr>
      </p:pic>
      <p:pic>
        <p:nvPicPr>
          <p:cNvPr id="8" name="Graphic 7">
            <a:extLst>
              <a:ext uri="{FF2B5EF4-FFF2-40B4-BE49-F238E27FC236}">
                <a16:creationId xmlns:a16="http://schemas.microsoft.com/office/drawing/2014/main" id="{6F63A8E9-0F8A-473D-A84C-CAFFD8D32D3B}"/>
              </a:ext>
            </a:extLst>
          </p:cNvPr>
          <p:cNvPicPr>
            <a:picLocks noChangeAspect="1"/>
          </p:cNvPicPr>
          <p:nvPr userDrawn="1"/>
        </p:nvPicPr>
        <p:blipFill>
          <a:blip r:embed="rId4" cstate="hq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5384350" y="7962642"/>
            <a:ext cx="1305639" cy="2369224"/>
          </a:xfrm>
          <a:prstGeom prst="rect">
            <a:avLst/>
          </a:prstGeom>
        </p:spPr>
      </p:pic>
      <p:sp>
        <p:nvSpPr>
          <p:cNvPr id="2" name="Titel 1">
            <a:extLst>
              <a:ext uri="{FF2B5EF4-FFF2-40B4-BE49-F238E27FC236}">
                <a16:creationId xmlns:a16="http://schemas.microsoft.com/office/drawing/2014/main" id="{B8606041-C5D1-4D18-994F-F9BF3475851D}"/>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5" name="Tijdelijke aanduiding voor inhoud 2">
            <a:extLst>
              <a:ext uri="{FF2B5EF4-FFF2-40B4-BE49-F238E27FC236}">
                <a16:creationId xmlns:a16="http://schemas.microsoft.com/office/drawing/2014/main" id="{D22A9442-D3D3-4608-BEF7-DFF3714CE64C}"/>
              </a:ext>
            </a:extLst>
          </p:cNvPr>
          <p:cNvSpPr>
            <a:spLocks noGrp="1"/>
          </p:cNvSpPr>
          <p:nvPr>
            <p:ph idx="13"/>
          </p:nvPr>
        </p:nvSpPr>
        <p:spPr>
          <a:xfrm>
            <a:off x="471487" y="2637014"/>
            <a:ext cx="2957513" cy="6285266"/>
          </a:xfrm>
        </p:spPr>
        <p:txBody>
          <a:bodyPr/>
          <a:lstStyle>
            <a:lvl1pPr>
              <a:defRPr>
                <a:solidFill>
                  <a:schemeClr val="accent6"/>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7" name="Tijdelijke aanduiding voor inhoud 2">
            <a:extLst>
              <a:ext uri="{FF2B5EF4-FFF2-40B4-BE49-F238E27FC236}">
                <a16:creationId xmlns:a16="http://schemas.microsoft.com/office/drawing/2014/main" id="{4590B05B-6A8F-47E7-A0B0-98F634381A19}"/>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6654617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and imag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id="{E1AAB47F-D341-4EB5-90BE-EE00B800B465}"/>
              </a:ext>
            </a:extLst>
          </p:cNvPr>
          <p:cNvSpPr/>
          <p:nvPr userDrawn="1"/>
        </p:nvSpPr>
        <p:spPr>
          <a:xfrm>
            <a:off x="0" y="0"/>
            <a:ext cx="6858000"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CF3C8D34-09EF-4D07-957D-19F3F13250C6}"/>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4" name="Graphic 13">
            <a:extLst>
              <a:ext uri="{FF2B5EF4-FFF2-40B4-BE49-F238E27FC236}">
                <a16:creationId xmlns:a16="http://schemas.microsoft.com/office/drawing/2014/main" id="{440C3F14-E0D9-4624-823B-40395F66AF7E}"/>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3921919" y="-146629"/>
            <a:ext cx="3635231" cy="10199257"/>
          </a:xfrm>
          <a:prstGeom prst="rect">
            <a:avLst/>
          </a:prstGeom>
        </p:spPr>
      </p:pic>
      <p:pic>
        <p:nvPicPr>
          <p:cNvPr id="6" name="Afbeelding 5">
            <a:extLst>
              <a:ext uri="{FF2B5EF4-FFF2-40B4-BE49-F238E27FC236}">
                <a16:creationId xmlns:a16="http://schemas.microsoft.com/office/drawing/2014/main" id="{EC13E559-2655-4973-B01A-C76362A7318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
        <p:nvSpPr>
          <p:cNvPr id="7" name="Tijdelijke aanduiding voor inhoud 2">
            <a:extLst>
              <a:ext uri="{FF2B5EF4-FFF2-40B4-BE49-F238E27FC236}">
                <a16:creationId xmlns:a16="http://schemas.microsoft.com/office/drawing/2014/main" id="{6C514876-4EE3-4C08-93DB-88998AE1A6A7}"/>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8" name="Tijdelijke aanduiding voor inhoud 2">
            <a:extLst>
              <a:ext uri="{FF2B5EF4-FFF2-40B4-BE49-F238E27FC236}">
                <a16:creationId xmlns:a16="http://schemas.microsoft.com/office/drawing/2014/main" id="{9ABD4C61-DEB4-4ACA-9218-0D357BC0002C}"/>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456892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and image (blue)">
    <p:spTree>
      <p:nvGrpSpPr>
        <p:cNvPr id="1" name=""/>
        <p:cNvGrpSpPr/>
        <p:nvPr/>
      </p:nvGrpSpPr>
      <p:grpSpPr>
        <a:xfrm>
          <a:off x="0" y="0"/>
          <a:ext cx="0" cy="0"/>
          <a:chOff x="0" y="0"/>
          <a:chExt cx="0" cy="0"/>
        </a:xfrm>
      </p:grpSpPr>
      <p:sp>
        <p:nvSpPr>
          <p:cNvPr id="3" name="Tijdelijke aanduiding voor datum 2">
            <a:extLst>
              <a:ext uri="{FF2B5EF4-FFF2-40B4-BE49-F238E27FC236}">
                <a16:creationId xmlns:a16="http://schemas.microsoft.com/office/drawing/2014/main" id="{5CA44219-E56D-4855-9F35-DE415A3A9896}"/>
              </a:ext>
            </a:extLst>
          </p:cNvPr>
          <p:cNvSpPr>
            <a:spLocks noGrp="1"/>
          </p:cNvSpPr>
          <p:nvPr>
            <p:ph type="dt" sz="half" idx="10"/>
          </p:nvPr>
        </p:nvSpPr>
        <p:spPr>
          <a:xfrm>
            <a:off x="471488" y="9181395"/>
            <a:ext cx="1543050" cy="527403"/>
          </a:xfrm>
          <a:prstGeom prst="rect">
            <a:avLst/>
          </a:prstGeom>
        </p:spPr>
        <p:txBody>
          <a:bodyPr/>
          <a:lstStyle/>
          <a:p>
            <a:fld id="{1362BEEA-E994-44C3-9F66-80728C7ADA37}" type="datetimeFigureOut">
              <a:rPr lang="en-GB" smtClean="0"/>
              <a:t>30/09/2022</a:t>
            </a:fld>
            <a:endParaRPr lang="en-GB"/>
          </a:p>
        </p:txBody>
      </p:sp>
      <p:sp>
        <p:nvSpPr>
          <p:cNvPr id="4" name="Tijdelijke aanduiding voor voettekst 3">
            <a:extLst>
              <a:ext uri="{FF2B5EF4-FFF2-40B4-BE49-F238E27FC236}">
                <a16:creationId xmlns:a16="http://schemas.microsoft.com/office/drawing/2014/main" id="{39DBFF6A-CAFD-4F3B-B41E-782125526C78}"/>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5" name="Tijdelijke aanduiding voor dianummer 4">
            <a:extLst>
              <a:ext uri="{FF2B5EF4-FFF2-40B4-BE49-F238E27FC236}">
                <a16:creationId xmlns:a16="http://schemas.microsoft.com/office/drawing/2014/main" id="{3295DFD2-6C0D-462A-84C1-F73859553A6B}"/>
              </a:ext>
            </a:extLst>
          </p:cNvPr>
          <p:cNvSpPr>
            <a:spLocks noGrp="1"/>
          </p:cNvSpPr>
          <p:nvPr>
            <p:ph type="sldNum" sz="quarter" idx="12"/>
          </p:nvPr>
        </p:nvSpPr>
        <p:spPr>
          <a:xfrm>
            <a:off x="4843463" y="9181395"/>
            <a:ext cx="1543050" cy="527403"/>
          </a:xfrm>
          <a:prstGeom prst="rect">
            <a:avLst/>
          </a:prstGeom>
        </p:spPr>
        <p:txBody>
          <a:bodyPr/>
          <a:lstStyle/>
          <a:p>
            <a:fld id="{E72CBA73-900A-4F0C-942E-66B23EAE3D81}" type="slidenum">
              <a:rPr lang="en-GB" smtClean="0"/>
              <a:t>‹#›</a:t>
            </a:fld>
            <a:endParaRPr lang="en-GB"/>
          </a:p>
        </p:txBody>
      </p:sp>
      <p:sp>
        <p:nvSpPr>
          <p:cNvPr id="6" name="Rechthoek 5">
            <a:extLst>
              <a:ext uri="{FF2B5EF4-FFF2-40B4-BE49-F238E27FC236}">
                <a16:creationId xmlns:a16="http://schemas.microsoft.com/office/drawing/2014/main" id="{2D12650B-1D08-4752-A703-6A277BF74894}"/>
              </a:ext>
            </a:extLst>
          </p:cNvPr>
          <p:cNvSpPr/>
          <p:nvPr userDrawn="1"/>
        </p:nvSpPr>
        <p:spPr>
          <a:xfrm>
            <a:off x="0" y="0"/>
            <a:ext cx="6858000" cy="9906000"/>
          </a:xfrm>
          <a:prstGeom prst="rect">
            <a:avLst/>
          </a:prstGeom>
          <a:solidFill>
            <a:srgbClr val="378F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7" name="Titel 1">
            <a:extLst>
              <a:ext uri="{FF2B5EF4-FFF2-40B4-BE49-F238E27FC236}">
                <a16:creationId xmlns:a16="http://schemas.microsoft.com/office/drawing/2014/main" id="{33F67BC8-AECB-495E-B5EC-9F860EEEA529}"/>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9" name="Afbeelding 8">
            <a:extLst>
              <a:ext uri="{FF2B5EF4-FFF2-40B4-BE49-F238E27FC236}">
                <a16:creationId xmlns:a16="http://schemas.microsoft.com/office/drawing/2014/main" id="{89C9B853-E3A0-41EC-8427-8B2A1F1814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0" name="Graphic 9">
            <a:extLst>
              <a:ext uri="{FF2B5EF4-FFF2-40B4-BE49-F238E27FC236}">
                <a16:creationId xmlns:a16="http://schemas.microsoft.com/office/drawing/2014/main" id="{79A074A3-A961-4803-A4CB-D785069C9006}"/>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3921919" y="-146629"/>
            <a:ext cx="3635231" cy="10199257"/>
          </a:xfrm>
          <a:prstGeom prst="rect">
            <a:avLst/>
          </a:prstGeom>
        </p:spPr>
      </p:pic>
      <p:sp>
        <p:nvSpPr>
          <p:cNvPr id="11" name="Tijdelijke aanduiding voor inhoud 2">
            <a:extLst>
              <a:ext uri="{FF2B5EF4-FFF2-40B4-BE49-F238E27FC236}">
                <a16:creationId xmlns:a16="http://schemas.microsoft.com/office/drawing/2014/main" id="{6547F1F4-B863-43A9-9403-A3E5F5E32052}"/>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2" name="Tijdelijke aanduiding voor inhoud 2">
            <a:extLst>
              <a:ext uri="{FF2B5EF4-FFF2-40B4-BE49-F238E27FC236}">
                <a16:creationId xmlns:a16="http://schemas.microsoft.com/office/drawing/2014/main" id="{CA742D40-C0E7-48EF-8A96-4507C1D218CC}"/>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40236777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id="{41A5A94E-2351-4AC7-8F99-BD3008A3FA36}"/>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30/09/2022</a:t>
            </a:fld>
            <a:endParaRPr lang="en-GB"/>
          </a:p>
        </p:txBody>
      </p:sp>
      <p:sp>
        <p:nvSpPr>
          <p:cNvPr id="7" name="Tijdelijke aanduiding voor voettekst 7">
            <a:extLst>
              <a:ext uri="{FF2B5EF4-FFF2-40B4-BE49-F238E27FC236}">
                <a16:creationId xmlns:a16="http://schemas.microsoft.com/office/drawing/2014/main" id="{95F14F45-16BA-4519-85FE-C7282584E37C}"/>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id="{34B7CBDC-CD16-4451-A26E-014DAF9CF1D8}"/>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F9FDCE48-33AD-44A4-93C2-95C430018F24}"/>
              </a:ext>
            </a:extLst>
          </p:cNvPr>
          <p:cNvSpPr/>
          <p:nvPr userDrawn="1"/>
        </p:nvSpPr>
        <p:spPr>
          <a:xfrm>
            <a:off x="0"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1" name="Tijdelijke aanduiding voor inhoud 2">
            <a:extLst>
              <a:ext uri="{FF2B5EF4-FFF2-40B4-BE49-F238E27FC236}">
                <a16:creationId xmlns:a16="http://schemas.microsoft.com/office/drawing/2014/main" id="{272BCAF7-2F7E-4C1C-83B7-179C6123ACC6}"/>
              </a:ext>
            </a:extLst>
          </p:cNvPr>
          <p:cNvSpPr>
            <a:spLocks noGrp="1"/>
          </p:cNvSpPr>
          <p:nvPr>
            <p:ph idx="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id="{E0C498A0-FAAF-4192-94BB-11F22ECCEDF7}"/>
              </a:ext>
            </a:extLst>
          </p:cNvPr>
          <p:cNvSpPr txBox="1">
            <a:spLocks/>
          </p:cNvSpPr>
          <p:nvPr userDrawn="1"/>
        </p:nvSpPr>
        <p:spPr>
          <a:xfrm>
            <a:off x="391588" y="9181395"/>
            <a:ext cx="1543050" cy="527403"/>
          </a:xfrm>
          <a:prstGeom prst="rect">
            <a:avLst/>
          </a:prstGeom>
        </p:spPr>
        <p:txBody>
          <a:bodyPr vert="horz" lIns="51435" tIns="25718" rIns="51435" bIns="25718"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z="675" smtClean="0"/>
              <a:pPr/>
              <a:t>30/09/2022</a:t>
            </a:fld>
            <a:endParaRPr lang="en-GB" sz="675"/>
          </a:p>
        </p:txBody>
      </p:sp>
      <p:sp>
        <p:nvSpPr>
          <p:cNvPr id="13" name="Tijdelijke aanduiding voor voettekst 7">
            <a:extLst>
              <a:ext uri="{FF2B5EF4-FFF2-40B4-BE49-F238E27FC236}">
                <a16:creationId xmlns:a16="http://schemas.microsoft.com/office/drawing/2014/main" id="{A6AA3114-C95E-4A53-B7D7-AB4D8A083A56}"/>
              </a:ext>
            </a:extLst>
          </p:cNvPr>
          <p:cNvSpPr txBox="1">
            <a:spLocks/>
          </p:cNvSpPr>
          <p:nvPr userDrawn="1"/>
        </p:nvSpPr>
        <p:spPr>
          <a:xfrm>
            <a:off x="2191813" y="9181395"/>
            <a:ext cx="2314575" cy="527403"/>
          </a:xfrm>
          <a:prstGeom prst="rect">
            <a:avLst/>
          </a:prstGeom>
        </p:spPr>
        <p:txBody>
          <a:bodyPr vert="horz" lIns="51435" tIns="25718" rIns="51435" bIns="25718"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675"/>
          </a:p>
        </p:txBody>
      </p:sp>
      <p:sp>
        <p:nvSpPr>
          <p:cNvPr id="14" name="Tijdelijke aanduiding voor dianummer 8">
            <a:extLst>
              <a:ext uri="{FF2B5EF4-FFF2-40B4-BE49-F238E27FC236}">
                <a16:creationId xmlns:a16="http://schemas.microsoft.com/office/drawing/2014/main" id="{7F445D93-1772-4FEC-A6FE-22288C4A8C48}"/>
              </a:ext>
            </a:extLst>
          </p:cNvPr>
          <p:cNvSpPr txBox="1">
            <a:spLocks/>
          </p:cNvSpPr>
          <p:nvPr userDrawn="1"/>
        </p:nvSpPr>
        <p:spPr>
          <a:xfrm>
            <a:off x="4763563" y="9181395"/>
            <a:ext cx="1543050" cy="527403"/>
          </a:xfrm>
          <a:prstGeom prst="rect">
            <a:avLst/>
          </a:prstGeom>
        </p:spPr>
        <p:txBody>
          <a:bodyPr vert="horz" lIns="51435" tIns="25718" rIns="51435" bIns="25718"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z="675" smtClean="0"/>
              <a:pPr/>
              <a:t>‹#›</a:t>
            </a:fld>
            <a:endParaRPr lang="en-GB" sz="675"/>
          </a:p>
        </p:txBody>
      </p:sp>
      <p:sp>
        <p:nvSpPr>
          <p:cNvPr id="15" name="Rechthoek 14">
            <a:extLst>
              <a:ext uri="{FF2B5EF4-FFF2-40B4-BE49-F238E27FC236}">
                <a16:creationId xmlns:a16="http://schemas.microsoft.com/office/drawing/2014/main" id="{057454BE-55A1-4583-8E8E-2975E58F3837}"/>
              </a:ext>
            </a:extLst>
          </p:cNvPr>
          <p:cNvSpPr/>
          <p:nvPr userDrawn="1"/>
        </p:nvSpPr>
        <p:spPr>
          <a:xfrm>
            <a:off x="-79899" y="0"/>
            <a:ext cx="6858000" cy="9906000"/>
          </a:xfrm>
          <a:prstGeom prst="rect">
            <a:avLst/>
          </a:prstGeom>
          <a:solidFill>
            <a:srgbClr val="64B5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Titel 1">
            <a:extLst>
              <a:ext uri="{FF2B5EF4-FFF2-40B4-BE49-F238E27FC236}">
                <a16:creationId xmlns:a16="http://schemas.microsoft.com/office/drawing/2014/main" id="{105F9474-7720-460B-9546-7AA5BF792B5E}"/>
              </a:ext>
            </a:extLst>
          </p:cNvPr>
          <p:cNvSpPr txBox="1">
            <a:spLocks/>
          </p:cNvSpPr>
          <p:nvPr userDrawn="1"/>
        </p:nvSpPr>
        <p:spPr>
          <a:xfrm>
            <a:off x="391588" y="527404"/>
            <a:ext cx="5915025" cy="1914702"/>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endParaRPr lang="en-GB" sz="2475" dirty="0"/>
          </a:p>
        </p:txBody>
      </p:sp>
      <p:sp>
        <p:nvSpPr>
          <p:cNvPr id="17" name="Tijdelijke aanduiding voor inhoud 2">
            <a:extLst>
              <a:ext uri="{FF2B5EF4-FFF2-40B4-BE49-F238E27FC236}">
                <a16:creationId xmlns:a16="http://schemas.microsoft.com/office/drawing/2014/main" id="{C41223C4-9057-4244-802A-6F4B761095CC}"/>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pic>
        <p:nvPicPr>
          <p:cNvPr id="18" name="Afbeelding 17">
            <a:extLst>
              <a:ext uri="{FF2B5EF4-FFF2-40B4-BE49-F238E27FC236}">
                <a16:creationId xmlns:a16="http://schemas.microsoft.com/office/drawing/2014/main" id="{0509D9E6-94AD-454B-B632-FF48BC958A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9" name="Graphic 18">
            <a:extLst>
              <a:ext uri="{FF2B5EF4-FFF2-40B4-BE49-F238E27FC236}">
                <a16:creationId xmlns:a16="http://schemas.microsoft.com/office/drawing/2014/main" id="{29AF28F7-5CED-4480-BDF4-6E7A27E78523}"/>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3921919" y="-146629"/>
            <a:ext cx="3635231" cy="10199257"/>
          </a:xfrm>
          <a:prstGeom prst="rect">
            <a:avLst/>
          </a:prstGeom>
        </p:spPr>
      </p:pic>
      <p:sp>
        <p:nvSpPr>
          <p:cNvPr id="20" name="Tijdelijke aanduiding voor inhoud 2">
            <a:extLst>
              <a:ext uri="{FF2B5EF4-FFF2-40B4-BE49-F238E27FC236}">
                <a16:creationId xmlns:a16="http://schemas.microsoft.com/office/drawing/2014/main" id="{68F156CA-D0B5-420D-9311-FC4C27DFE575}"/>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2" name="Title 1">
            <a:extLst>
              <a:ext uri="{FF2B5EF4-FFF2-40B4-BE49-F238E27FC236}">
                <a16:creationId xmlns:a16="http://schemas.microsoft.com/office/drawing/2014/main" id="{07A8F546-3EDA-4461-BEAA-74B79564C936}"/>
              </a:ext>
            </a:extLst>
          </p:cNvPr>
          <p:cNvSpPr>
            <a:spLocks noGrp="1"/>
          </p:cNvSpPr>
          <p:nvPr>
            <p:ph type="title"/>
          </p:nvPr>
        </p:nvSpPr>
        <p:spPr/>
        <p:txBody>
          <a:bodyPr/>
          <a:lstStyle>
            <a:lvl1pPr>
              <a:defRPr>
                <a:solidFill>
                  <a:schemeClr val="bg1"/>
                </a:solidFill>
              </a:defRPr>
            </a:lvl1pPr>
          </a:lstStyle>
          <a:p>
            <a:r>
              <a:rPr lang="en-US" dirty="0"/>
              <a:t>Click to edit Master title style</a:t>
            </a:r>
            <a:endParaRPr lang="nl-NL" dirty="0"/>
          </a:p>
        </p:txBody>
      </p:sp>
    </p:spTree>
    <p:extLst>
      <p:ext uri="{BB962C8B-B14F-4D97-AF65-F5344CB8AC3E}">
        <p14:creationId xmlns:p14="http://schemas.microsoft.com/office/powerpoint/2010/main" val="2293203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824774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and imag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id="{61103D17-8064-4E2A-8C17-24683B9CD9AF}"/>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30/09/2022</a:t>
            </a:fld>
            <a:endParaRPr lang="en-GB"/>
          </a:p>
        </p:txBody>
      </p:sp>
      <p:sp>
        <p:nvSpPr>
          <p:cNvPr id="7" name="Tijdelijke aanduiding voor voettekst 3">
            <a:extLst>
              <a:ext uri="{FF2B5EF4-FFF2-40B4-BE49-F238E27FC236}">
                <a16:creationId xmlns:a16="http://schemas.microsoft.com/office/drawing/2014/main" id="{6F959806-18AA-4195-B648-315A1A819F62}"/>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id="{57A381E9-11FC-4DC0-8787-907910239BBD}"/>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74B8038E-5C02-47A7-8831-A9B384E4E4A9}"/>
              </a:ext>
            </a:extLst>
          </p:cNvPr>
          <p:cNvSpPr/>
          <p:nvPr userDrawn="1"/>
        </p:nvSpPr>
        <p:spPr>
          <a:xfrm>
            <a:off x="0" y="0"/>
            <a:ext cx="6858000" cy="9906000"/>
          </a:xfrm>
          <a:prstGeom prst="rect">
            <a:avLst/>
          </a:prstGeom>
          <a:solidFill>
            <a:srgbClr val="F2BD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0" name="Titel 1">
            <a:extLst>
              <a:ext uri="{FF2B5EF4-FFF2-40B4-BE49-F238E27FC236}">
                <a16:creationId xmlns:a16="http://schemas.microsoft.com/office/drawing/2014/main" id="{349578B8-1138-48FA-8C67-2CB1764E43A9}"/>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2" name="Afbeelding 11">
            <a:extLst>
              <a:ext uri="{FF2B5EF4-FFF2-40B4-BE49-F238E27FC236}">
                <a16:creationId xmlns:a16="http://schemas.microsoft.com/office/drawing/2014/main" id="{7D7F9474-EF5F-44AF-B750-8BF15B9014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3" name="Graphic 12">
            <a:extLst>
              <a:ext uri="{FF2B5EF4-FFF2-40B4-BE49-F238E27FC236}">
                <a16:creationId xmlns:a16="http://schemas.microsoft.com/office/drawing/2014/main" id="{16DDCA43-2F4F-4704-BDD4-B0504BE16D21}"/>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3921919" y="-146629"/>
            <a:ext cx="3635231" cy="10199257"/>
          </a:xfrm>
          <a:prstGeom prst="rect">
            <a:avLst/>
          </a:prstGeom>
        </p:spPr>
      </p:pic>
      <p:sp>
        <p:nvSpPr>
          <p:cNvPr id="14" name="Tijdelijke aanduiding voor inhoud 2">
            <a:extLst>
              <a:ext uri="{FF2B5EF4-FFF2-40B4-BE49-F238E27FC236}">
                <a16:creationId xmlns:a16="http://schemas.microsoft.com/office/drawing/2014/main" id="{D0CBCD47-3B88-4ADF-8009-C25586A53362}"/>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5" name="Tijdelijke aanduiding voor inhoud 2">
            <a:extLst>
              <a:ext uri="{FF2B5EF4-FFF2-40B4-BE49-F238E27FC236}">
                <a16:creationId xmlns:a16="http://schemas.microsoft.com/office/drawing/2014/main" id="{993F2012-3980-4B27-92AF-248D2BB3E2A1}"/>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1460256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and image (orange)">
    <p:spTree>
      <p:nvGrpSpPr>
        <p:cNvPr id="1" name=""/>
        <p:cNvGrpSpPr/>
        <p:nvPr/>
      </p:nvGrpSpPr>
      <p:grpSpPr>
        <a:xfrm>
          <a:off x="0" y="0"/>
          <a:ext cx="0" cy="0"/>
          <a:chOff x="0" y="0"/>
          <a:chExt cx="0" cy="0"/>
        </a:xfrm>
      </p:grpSpPr>
      <p:sp>
        <p:nvSpPr>
          <p:cNvPr id="13" name="Tijdelijke aanduiding voor datum 1">
            <a:extLst>
              <a:ext uri="{FF2B5EF4-FFF2-40B4-BE49-F238E27FC236}">
                <a16:creationId xmlns:a16="http://schemas.microsoft.com/office/drawing/2014/main" id="{8C87637E-4593-4B3C-BA26-A69DC56E749A}"/>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30/09/2022</a:t>
            </a:fld>
            <a:endParaRPr lang="en-GB"/>
          </a:p>
        </p:txBody>
      </p:sp>
      <p:sp>
        <p:nvSpPr>
          <p:cNvPr id="14" name="Tijdelijke aanduiding voor voettekst 2">
            <a:extLst>
              <a:ext uri="{FF2B5EF4-FFF2-40B4-BE49-F238E27FC236}">
                <a16:creationId xmlns:a16="http://schemas.microsoft.com/office/drawing/2014/main" id="{5E848633-AAFE-4C76-A63A-8BED7C690267}"/>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15" name="Tijdelijke aanduiding voor dianummer 3">
            <a:extLst>
              <a:ext uri="{FF2B5EF4-FFF2-40B4-BE49-F238E27FC236}">
                <a16:creationId xmlns:a16="http://schemas.microsoft.com/office/drawing/2014/main" id="{EE3205BD-962E-4760-B6BD-6692ABE80F87}"/>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16" name="Rechthoek 15">
            <a:extLst>
              <a:ext uri="{FF2B5EF4-FFF2-40B4-BE49-F238E27FC236}">
                <a16:creationId xmlns:a16="http://schemas.microsoft.com/office/drawing/2014/main" id="{6F5C2098-F446-4466-948E-58A22A766AD4}"/>
              </a:ext>
            </a:extLst>
          </p:cNvPr>
          <p:cNvSpPr/>
          <p:nvPr userDrawn="1"/>
        </p:nvSpPr>
        <p:spPr>
          <a:xfrm>
            <a:off x="0" y="0"/>
            <a:ext cx="6858000" cy="990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7" name="Titel 1">
            <a:extLst>
              <a:ext uri="{FF2B5EF4-FFF2-40B4-BE49-F238E27FC236}">
                <a16:creationId xmlns:a16="http://schemas.microsoft.com/office/drawing/2014/main" id="{91E3243C-77C7-4B6A-8AE2-1E7299F66470}"/>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9" name="Afbeelding 18">
            <a:extLst>
              <a:ext uri="{FF2B5EF4-FFF2-40B4-BE49-F238E27FC236}">
                <a16:creationId xmlns:a16="http://schemas.microsoft.com/office/drawing/2014/main" id="{923C0007-33D7-4D76-B419-1E6B07D09D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3" name="Graphic 2">
            <a:extLst>
              <a:ext uri="{FF2B5EF4-FFF2-40B4-BE49-F238E27FC236}">
                <a16:creationId xmlns:a16="http://schemas.microsoft.com/office/drawing/2014/main" id="{6619D745-01FD-42AF-9C8E-DD873EDE162B}"/>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3921919" y="-146629"/>
            <a:ext cx="3635231" cy="10199257"/>
          </a:xfrm>
          <a:prstGeom prst="rect">
            <a:avLst/>
          </a:prstGeom>
        </p:spPr>
      </p:pic>
      <p:sp>
        <p:nvSpPr>
          <p:cNvPr id="10" name="Tijdelijke aanduiding voor inhoud 2">
            <a:extLst>
              <a:ext uri="{FF2B5EF4-FFF2-40B4-BE49-F238E27FC236}">
                <a16:creationId xmlns:a16="http://schemas.microsoft.com/office/drawing/2014/main" id="{9126557F-34FF-4798-A3B9-E8F92569936D}"/>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1" name="Tijdelijke aanduiding voor inhoud 2">
            <a:extLst>
              <a:ext uri="{FF2B5EF4-FFF2-40B4-BE49-F238E27FC236}">
                <a16:creationId xmlns:a16="http://schemas.microsoft.com/office/drawing/2014/main" id="{D50FBF4F-FB3B-444D-A9B7-7B4226034E59}"/>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11873280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title (blue)">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5624F972-7EB7-40F2-BD76-8F5FF6B2B7F8}"/>
              </a:ext>
            </a:extLst>
          </p:cNvPr>
          <p:cNvSpPr/>
          <p:nvPr userDrawn="1"/>
        </p:nvSpPr>
        <p:spPr>
          <a:xfrm>
            <a:off x="0" y="0"/>
            <a:ext cx="6858000" cy="990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pic>
        <p:nvPicPr>
          <p:cNvPr id="8" name="Graphic 7">
            <a:extLst>
              <a:ext uri="{FF2B5EF4-FFF2-40B4-BE49-F238E27FC236}">
                <a16:creationId xmlns:a16="http://schemas.microsoft.com/office/drawing/2014/main" id="{F5385C6C-3059-45D6-82F6-FC9CD7041BCC}"/>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3921919" y="-146629"/>
            <a:ext cx="3635231" cy="10199257"/>
          </a:xfrm>
          <a:prstGeom prst="rect">
            <a:avLst/>
          </a:prstGeom>
        </p:spPr>
      </p:pic>
      <p:sp>
        <p:nvSpPr>
          <p:cNvPr id="9" name="Rechthoek 8">
            <a:extLst>
              <a:ext uri="{FF2B5EF4-FFF2-40B4-BE49-F238E27FC236}">
                <a16:creationId xmlns:a16="http://schemas.microsoft.com/office/drawing/2014/main" id="{2F2752C5-3E28-403E-BAB0-69B2B0B756E2}"/>
              </a:ext>
            </a:extLst>
          </p:cNvPr>
          <p:cNvSpPr/>
          <p:nvPr userDrawn="1"/>
        </p:nvSpPr>
        <p:spPr>
          <a:xfrm>
            <a:off x="1" y="1213672"/>
            <a:ext cx="3530798" cy="3436645"/>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E9E43BD3-A562-4E2C-B30D-3150CE5F6162}"/>
              </a:ext>
            </a:extLst>
          </p:cNvPr>
          <p:cNvSpPr>
            <a:spLocks noGrp="1"/>
          </p:cNvSpPr>
          <p:nvPr>
            <p:ph type="title"/>
          </p:nvPr>
        </p:nvSpPr>
        <p:spPr>
          <a:xfrm>
            <a:off x="358779" y="1646579"/>
            <a:ext cx="3172020" cy="1914702"/>
          </a:xfrm>
          <a:prstGeom prst="rect">
            <a:avLst/>
          </a:prstGeom>
        </p:spPr>
        <p:txBody>
          <a:bodyPr/>
          <a:lstStyle>
            <a:lvl1pPr>
              <a:defRPr>
                <a:solidFill>
                  <a:schemeClr val="accent2"/>
                </a:solidFill>
              </a:defRPr>
            </a:lvl1pPr>
          </a:lstStyle>
          <a:p>
            <a:endParaRPr lang="en-GB" dirty="0"/>
          </a:p>
        </p:txBody>
      </p:sp>
      <p:sp>
        <p:nvSpPr>
          <p:cNvPr id="13" name="Tijdelijke aanduiding voor inhoud 2">
            <a:extLst>
              <a:ext uri="{FF2B5EF4-FFF2-40B4-BE49-F238E27FC236}">
                <a16:creationId xmlns:a16="http://schemas.microsoft.com/office/drawing/2014/main" id="{6CDBABA9-4025-4137-8138-209ED3ABC610}"/>
              </a:ext>
            </a:extLst>
          </p:cNvPr>
          <p:cNvSpPr>
            <a:spLocks noGrp="1"/>
          </p:cNvSpPr>
          <p:nvPr>
            <p:ph sz="half" idx="1" hasCustomPrompt="1"/>
          </p:nvPr>
        </p:nvSpPr>
        <p:spPr>
          <a:xfrm>
            <a:off x="358779" y="3561281"/>
            <a:ext cx="3172020" cy="773796"/>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id="{89E18894-0D9F-47A1-919A-F925F1256CC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Tree>
    <p:extLst>
      <p:ext uri="{BB962C8B-B14F-4D97-AF65-F5344CB8AC3E}">
        <p14:creationId xmlns:p14="http://schemas.microsoft.com/office/powerpoint/2010/main" val="28423930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A186FF58-2B51-44B5-8274-7E4B336824AD}"/>
              </a:ext>
            </a:extLst>
          </p:cNvPr>
          <p:cNvSpPr>
            <a:spLocks noGrp="1"/>
          </p:cNvSpPr>
          <p:nvPr>
            <p:ph type="title"/>
          </p:nvPr>
        </p:nvSpPr>
        <p:spPr>
          <a:xfrm>
            <a:off x="696914" y="371051"/>
            <a:ext cx="5915025" cy="1914702"/>
          </a:xfrm>
          <a:prstGeom prst="rect">
            <a:avLst/>
          </a:prstGeom>
        </p:spPr>
        <p:txBody>
          <a:bodyPr/>
          <a:lstStyle>
            <a:lvl1pPr>
              <a:defRPr>
                <a:solidFill>
                  <a:schemeClr val="accent1"/>
                </a:solidFill>
              </a:defRPr>
            </a:lvl1pPr>
          </a:lstStyle>
          <a:p>
            <a:endParaRPr lang="en-GB" dirty="0"/>
          </a:p>
        </p:txBody>
      </p:sp>
      <p:sp>
        <p:nvSpPr>
          <p:cNvPr id="9" name="Tijdelijke aanduiding voor inhoud 2">
            <a:extLst>
              <a:ext uri="{FF2B5EF4-FFF2-40B4-BE49-F238E27FC236}">
                <a16:creationId xmlns:a16="http://schemas.microsoft.com/office/drawing/2014/main" id="{D0A4BD4F-9ECA-4FC0-9E9C-63284B816B4A}"/>
              </a:ext>
            </a:extLst>
          </p:cNvPr>
          <p:cNvSpPr>
            <a:spLocks noGrp="1"/>
          </p:cNvSpPr>
          <p:nvPr>
            <p:ph sz="half" idx="1" hasCustomPrompt="1"/>
          </p:nvPr>
        </p:nvSpPr>
        <p:spPr>
          <a:xfrm>
            <a:off x="894274" y="2962183"/>
            <a:ext cx="2076972" cy="5514019"/>
          </a:xfrm>
          <a:prstGeom prst="rect">
            <a:avLst/>
          </a:prstGeom>
        </p:spPr>
        <p:txBody>
          <a:bodyPr/>
          <a:lstStyle>
            <a:lvl1pPr>
              <a:defRPr/>
            </a:lvl1pPr>
          </a:lstStyle>
          <a:p>
            <a:pPr lvl="0"/>
            <a:r>
              <a:rPr lang="nl-NL" dirty="0"/>
              <a:t>Change </a:t>
            </a:r>
            <a:r>
              <a:rPr lang="nl-NL" dirty="0" err="1"/>
              <a:t>text</a:t>
            </a:r>
            <a:endParaRPr lang="en-GB" dirty="0"/>
          </a:p>
        </p:txBody>
      </p:sp>
      <p:sp>
        <p:nvSpPr>
          <p:cNvPr id="10" name="Tijdelijke aanduiding voor inhoud 2">
            <a:extLst>
              <a:ext uri="{FF2B5EF4-FFF2-40B4-BE49-F238E27FC236}">
                <a16:creationId xmlns:a16="http://schemas.microsoft.com/office/drawing/2014/main" id="{39B778D4-1BA8-4E93-889C-606A95A53232}"/>
              </a:ext>
            </a:extLst>
          </p:cNvPr>
          <p:cNvSpPr>
            <a:spLocks noGrp="1"/>
          </p:cNvSpPr>
          <p:nvPr>
            <p:ph sz="half" idx="13" hasCustomPrompt="1"/>
          </p:nvPr>
        </p:nvSpPr>
        <p:spPr>
          <a:xfrm>
            <a:off x="4014314" y="2962183"/>
            <a:ext cx="2076972" cy="5514019"/>
          </a:xfrm>
          <a:prstGeom prst="rect">
            <a:avLst/>
          </a:prstGeom>
        </p:spPr>
        <p:txBody>
          <a:bodyPr/>
          <a:lstStyle>
            <a:lvl1pPr>
              <a:defRPr/>
            </a:lvl1pPr>
          </a:lstStyle>
          <a:p>
            <a:pPr lvl="0"/>
            <a:r>
              <a:rPr lang="nl-NL" dirty="0"/>
              <a:t>Change </a:t>
            </a:r>
            <a:r>
              <a:rPr lang="nl-NL" dirty="0" err="1"/>
              <a:t>text</a:t>
            </a:r>
            <a:endParaRPr lang="en-GB" dirty="0"/>
          </a:p>
        </p:txBody>
      </p:sp>
      <p:pic>
        <p:nvPicPr>
          <p:cNvPr id="11" name="Graphic 10">
            <a:extLst>
              <a:ext uri="{FF2B5EF4-FFF2-40B4-BE49-F238E27FC236}">
                <a16:creationId xmlns:a16="http://schemas.microsoft.com/office/drawing/2014/main" id="{F2DCB080-EBE5-4FE4-8A8C-1517C542CB79}"/>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830773" y="2820459"/>
            <a:ext cx="2206326" cy="5848093"/>
          </a:xfrm>
          <a:prstGeom prst="rect">
            <a:avLst/>
          </a:prstGeom>
        </p:spPr>
      </p:pic>
      <p:pic>
        <p:nvPicPr>
          <p:cNvPr id="12" name="Graphic 11">
            <a:extLst>
              <a:ext uri="{FF2B5EF4-FFF2-40B4-BE49-F238E27FC236}">
                <a16:creationId xmlns:a16="http://schemas.microsoft.com/office/drawing/2014/main" id="{0916403C-BBCD-426C-8DED-8BAF4EAD5C66}"/>
              </a:ext>
            </a:extLst>
          </p:cNvPr>
          <p:cNvPicPr>
            <a:picLocks noChangeAspect="1"/>
          </p:cNvPicPr>
          <p:nvPr userDrawn="1"/>
        </p:nvPicPr>
        <p:blipFill>
          <a:blip r:embed="rId4">
            <a:extLst>
              <a:ext uri="{96DAC541-7B7A-43D3-8B79-37D633B846F1}">
                <asvg:svgBlip xmlns="" xmlns:asvg="http://schemas.microsoft.com/office/drawing/2016/SVG/main" r:embed="rId5"/>
              </a:ext>
            </a:extLst>
          </a:blip>
          <a:stretch>
            <a:fillRect/>
          </a:stretch>
        </p:blipFill>
        <p:spPr>
          <a:xfrm rot="16200000">
            <a:off x="2134619" y="4620984"/>
            <a:ext cx="5848095" cy="2247043"/>
          </a:xfrm>
          <a:prstGeom prst="rect">
            <a:avLst/>
          </a:prstGeom>
        </p:spPr>
      </p:pic>
      <p:pic>
        <p:nvPicPr>
          <p:cNvPr id="13" name="Graphic 12">
            <a:extLst>
              <a:ext uri="{FF2B5EF4-FFF2-40B4-BE49-F238E27FC236}">
                <a16:creationId xmlns:a16="http://schemas.microsoft.com/office/drawing/2014/main" id="{275DCAC6-8F76-4F3D-A05D-57BAD46608A9}"/>
              </a:ext>
            </a:extLst>
          </p:cNvPr>
          <p:cNvPicPr>
            <a:picLocks noChangeAspect="1"/>
          </p:cNvPicPr>
          <p:nvPr userDrawn="1"/>
        </p:nvPicPr>
        <p:blipFill>
          <a:blip r:embed="rId6" cstate="hqprint">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19325915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headings)">
    <p:spTree>
      <p:nvGrpSpPr>
        <p:cNvPr id="1" name=""/>
        <p:cNvGrpSpPr/>
        <p:nvPr/>
      </p:nvGrpSpPr>
      <p:grpSpPr>
        <a:xfrm>
          <a:off x="0" y="0"/>
          <a:ext cx="0" cy="0"/>
          <a:chOff x="0" y="0"/>
          <a:chExt cx="0" cy="0"/>
        </a:xfrm>
      </p:grpSpPr>
      <p:sp>
        <p:nvSpPr>
          <p:cNvPr id="4" name="Tijdelijke aanduiding voor inhoud 3">
            <a:extLst>
              <a:ext uri="{FF2B5EF4-FFF2-40B4-BE49-F238E27FC236}">
                <a16:creationId xmlns:a16="http://schemas.microsoft.com/office/drawing/2014/main" id="{E3537E3A-5E59-4B85-853F-AC181BDF9BD7}"/>
              </a:ext>
            </a:extLst>
          </p:cNvPr>
          <p:cNvSpPr>
            <a:spLocks noGrp="1"/>
          </p:cNvSpPr>
          <p:nvPr>
            <p:ph sz="half" idx="2"/>
          </p:nvPr>
        </p:nvSpPr>
        <p:spPr>
          <a:xfrm>
            <a:off x="472381" y="3618442"/>
            <a:ext cx="2901255" cy="5322183"/>
          </a:xfrm>
        </p:spPr>
        <p:txBody>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6" name="Tijdelijke aanduiding voor inhoud 5">
            <a:extLst>
              <a:ext uri="{FF2B5EF4-FFF2-40B4-BE49-F238E27FC236}">
                <a16:creationId xmlns:a16="http://schemas.microsoft.com/office/drawing/2014/main" id="{91892466-3454-4982-9FF5-C2474F011C93}"/>
              </a:ext>
            </a:extLst>
          </p:cNvPr>
          <p:cNvSpPr>
            <a:spLocks noGrp="1"/>
          </p:cNvSpPr>
          <p:nvPr>
            <p:ph sz="quarter" idx="4"/>
          </p:nvPr>
        </p:nvSpPr>
        <p:spPr>
          <a:xfrm>
            <a:off x="3471863" y="3618442"/>
            <a:ext cx="2915543" cy="532218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14" name="Titel 1">
            <a:extLst>
              <a:ext uri="{FF2B5EF4-FFF2-40B4-BE49-F238E27FC236}">
                <a16:creationId xmlns:a16="http://schemas.microsoft.com/office/drawing/2014/main" id="{ADC41D1C-B056-4CCC-A2CF-97C8383A843A}"/>
              </a:ext>
            </a:extLst>
          </p:cNvPr>
          <p:cNvSpPr>
            <a:spLocks noGrp="1"/>
          </p:cNvSpPr>
          <p:nvPr>
            <p:ph type="title"/>
          </p:nvPr>
        </p:nvSpPr>
        <p:spPr>
          <a:xfrm>
            <a:off x="472381" y="527404"/>
            <a:ext cx="5915025" cy="1914702"/>
          </a:xfrm>
          <a:prstGeom prst="rect">
            <a:avLst/>
          </a:prstGeom>
        </p:spPr>
        <p:txBody>
          <a:bodyPr/>
          <a:lstStyle>
            <a:lvl1pPr>
              <a:defRPr>
                <a:solidFill>
                  <a:schemeClr val="accent1"/>
                </a:solidFill>
              </a:defRPr>
            </a:lvl1pPr>
          </a:lstStyle>
          <a:p>
            <a:endParaRPr lang="en-GB" dirty="0"/>
          </a:p>
        </p:txBody>
      </p:sp>
      <p:sp>
        <p:nvSpPr>
          <p:cNvPr id="15" name="Tijdelijke aanduiding voor tekst 2">
            <a:extLst>
              <a:ext uri="{FF2B5EF4-FFF2-40B4-BE49-F238E27FC236}">
                <a16:creationId xmlns:a16="http://schemas.microsoft.com/office/drawing/2014/main" id="{AE5B7F71-A204-4985-97FC-8403469773C8}"/>
              </a:ext>
            </a:extLst>
          </p:cNvPr>
          <p:cNvSpPr>
            <a:spLocks noGrp="1"/>
          </p:cNvSpPr>
          <p:nvPr>
            <p:ph type="body" idx="1" hasCustomPrompt="1"/>
          </p:nvPr>
        </p:nvSpPr>
        <p:spPr>
          <a:xfrm>
            <a:off x="472381" y="2428347"/>
            <a:ext cx="2901255" cy="1190095"/>
          </a:xfrm>
          <a:prstGeom prst="rect">
            <a:avLst/>
          </a:prstGeom>
          <a:solidFill>
            <a:schemeClr val="accent5"/>
          </a:solidFill>
        </p:spPr>
        <p:txBody>
          <a:bodyPr anchor="b"/>
          <a:lstStyle>
            <a:lvl1pPr marL="0" indent="0">
              <a:buNone/>
              <a:defRPr sz="1350" b="1">
                <a:solidFill>
                  <a:schemeClr val="bg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l-NL" dirty="0" err="1"/>
              <a:t>subheader</a:t>
            </a:r>
            <a:endParaRPr lang="nl-NL" dirty="0"/>
          </a:p>
        </p:txBody>
      </p:sp>
      <p:sp>
        <p:nvSpPr>
          <p:cNvPr id="16" name="Tijdelijke aanduiding voor tekst 4">
            <a:extLst>
              <a:ext uri="{FF2B5EF4-FFF2-40B4-BE49-F238E27FC236}">
                <a16:creationId xmlns:a16="http://schemas.microsoft.com/office/drawing/2014/main" id="{AF716A0E-18D4-4A3D-A248-AB131D158942}"/>
              </a:ext>
            </a:extLst>
          </p:cNvPr>
          <p:cNvSpPr>
            <a:spLocks noGrp="1"/>
          </p:cNvSpPr>
          <p:nvPr>
            <p:ph type="body" sz="quarter" idx="3" hasCustomPrompt="1"/>
          </p:nvPr>
        </p:nvSpPr>
        <p:spPr>
          <a:xfrm>
            <a:off x="3471863" y="2428347"/>
            <a:ext cx="2915543" cy="1190095"/>
          </a:xfrm>
          <a:prstGeom prst="rect">
            <a:avLst/>
          </a:prstGeom>
          <a:solidFill>
            <a:schemeClr val="accent3"/>
          </a:solidFill>
        </p:spPr>
        <p:txBody>
          <a:bodyPr anchor="b"/>
          <a:lstStyle>
            <a:lvl1pPr marL="0" indent="0">
              <a:buNone/>
              <a:defRPr sz="1350" b="1">
                <a:solidFill>
                  <a:schemeClr val="bg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l-NL" dirty="0" err="1"/>
              <a:t>subheader</a:t>
            </a:r>
            <a:endParaRPr lang="nl-NL" dirty="0"/>
          </a:p>
        </p:txBody>
      </p:sp>
      <p:pic>
        <p:nvPicPr>
          <p:cNvPr id="17" name="Graphic 16">
            <a:extLst>
              <a:ext uri="{FF2B5EF4-FFF2-40B4-BE49-F238E27FC236}">
                <a16:creationId xmlns:a16="http://schemas.microsoft.com/office/drawing/2014/main" id="{F636A01B-34E1-4217-8455-EBD7BC385800}"/>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30344713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imple slide (black and whi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5038D0-1D15-420B-982C-2B870F438E01}"/>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3" name="Tijdelijke aanduiding voor tekst 2">
            <a:extLst>
              <a:ext uri="{FF2B5EF4-FFF2-40B4-BE49-F238E27FC236}">
                <a16:creationId xmlns:a16="http://schemas.microsoft.com/office/drawing/2014/main" id="{B6272EFC-A5C8-42C9-9583-46A3C986402E}"/>
              </a:ext>
            </a:extLst>
          </p:cNvPr>
          <p:cNvSpPr>
            <a:spLocks noGrp="1"/>
          </p:cNvSpPr>
          <p:nvPr>
            <p:ph idx="1"/>
          </p:nvPr>
        </p:nvSpPr>
        <p:spPr>
          <a:xfrm>
            <a:off x="471488" y="2637014"/>
            <a:ext cx="5915025" cy="6285266"/>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5" name="Graphic 4">
            <a:extLst>
              <a:ext uri="{FF2B5EF4-FFF2-40B4-BE49-F238E27FC236}">
                <a16:creationId xmlns:a16="http://schemas.microsoft.com/office/drawing/2014/main" id="{7D13D90E-2AA7-47EA-86DE-1E960EBB13EC}"/>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4117678" y="-283339"/>
            <a:ext cx="3631696" cy="10189339"/>
          </a:xfrm>
          <a:prstGeom prst="rect">
            <a:avLst/>
          </a:prstGeom>
        </p:spPr>
      </p:pic>
      <p:pic>
        <p:nvPicPr>
          <p:cNvPr id="6" name="Graphic 5">
            <a:extLst>
              <a:ext uri="{FF2B5EF4-FFF2-40B4-BE49-F238E27FC236}">
                <a16:creationId xmlns:a16="http://schemas.microsoft.com/office/drawing/2014/main" id="{F8FA5507-86D9-421B-9300-D6BF0082274D}"/>
              </a:ext>
            </a:extLst>
          </p:cNvPr>
          <p:cNvPicPr>
            <a:picLocks noChangeAspect="1"/>
          </p:cNvPicPr>
          <p:nvPr userDrawn="1"/>
        </p:nvPicPr>
        <p:blipFill>
          <a:blip r:embed="rId4" cstate="hq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3970297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5664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85786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9/30/2022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83301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9/30/2022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65947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pic>
        <p:nvPicPr>
          <p:cNvPr id="5" name="Graphic 4">
            <a:extLst>
              <a:ext uri="{FF2B5EF4-FFF2-40B4-BE49-F238E27FC236}">
                <a16:creationId xmlns:a16="http://schemas.microsoft.com/office/drawing/2014/main" id="{6461CA75-AFE6-4198-BF78-DF99C0CC677F}"/>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4263480" y="8707272"/>
            <a:ext cx="2582457" cy="1941199"/>
          </a:xfrm>
          <a:prstGeom prst="rect">
            <a:avLst/>
          </a:prstGeom>
        </p:spPr>
      </p:pic>
      <p:pic>
        <p:nvPicPr>
          <p:cNvPr id="6" name="Graphic 5">
            <a:extLst>
              <a:ext uri="{FF2B5EF4-FFF2-40B4-BE49-F238E27FC236}">
                <a16:creationId xmlns:a16="http://schemas.microsoft.com/office/drawing/2014/main" id="{6C597850-E501-4E9F-BF69-23C1B096633D}"/>
              </a:ext>
            </a:extLst>
          </p:cNvPr>
          <p:cNvPicPr>
            <a:picLocks noChangeAspect="1"/>
          </p:cNvPicPr>
          <p:nvPr userDrawn="1"/>
        </p:nvPicPr>
        <p:blipFill>
          <a:blip r:embed="rId4">
            <a:extLst>
              <a:ext uri="{96DAC541-7B7A-43D3-8B79-37D633B846F1}">
                <asvg:svgBlip xmlns="" xmlns:asvg="http://schemas.microsoft.com/office/drawing/2016/SVG/main" r:embed="rId5"/>
              </a:ext>
            </a:extLst>
          </a:blip>
          <a:stretch>
            <a:fillRect/>
          </a:stretch>
        </p:blipFill>
        <p:spPr>
          <a:xfrm>
            <a:off x="3277094" y="0"/>
            <a:ext cx="5581748" cy="10221933"/>
          </a:xfrm>
          <a:prstGeom prst="rect">
            <a:avLst/>
          </a:prstGeom>
        </p:spPr>
      </p:pic>
    </p:spTree>
    <p:extLst>
      <p:ext uri="{BB962C8B-B14F-4D97-AF65-F5344CB8AC3E}">
        <p14:creationId xmlns:p14="http://schemas.microsoft.com/office/powerpoint/2010/main" val="3427202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47283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73232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dirty="0"/>
              <a:t>9/30/2022</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425610994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98" r:id="rId12"/>
    <p:sldLayoutId id="2147483662" r:id="rId13"/>
    <p:sldLayoutId id="2147483663" r:id="rId14"/>
    <p:sldLayoutId id="2147483664" r:id="rId15"/>
    <p:sldLayoutId id="2147483671" r:id="rId16"/>
    <p:sldLayoutId id="2147483672" r:id="rId17"/>
    <p:sldLayoutId id="2147483673" r:id="rId18"/>
    <p:sldLayoutId id="2147483674" r:id="rId19"/>
    <p:sldLayoutId id="2147483675" r:id="rId20"/>
    <p:sldLayoutId id="2147483676" r:id="rId21"/>
    <p:sldLayoutId id="2147483666" r:id="rId22"/>
    <p:sldLayoutId id="2147483652" r:id="rId23"/>
    <p:sldLayoutId id="2147483653" r:id="rId24"/>
    <p:sldLayoutId id="2147483654" r:id="rId25"/>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3plearning.com/blog/differentiated-instruction/"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79F36-C32B-4E96-9F50-807350721FAA}"/>
              </a:ext>
            </a:extLst>
          </p:cNvPr>
          <p:cNvSpPr>
            <a:spLocks noGrp="1"/>
          </p:cNvSpPr>
          <p:nvPr>
            <p:ph type="title"/>
          </p:nvPr>
        </p:nvSpPr>
        <p:spPr>
          <a:xfrm>
            <a:off x="256980" y="1755761"/>
            <a:ext cx="3172020" cy="2174794"/>
          </a:xfrm>
        </p:spPr>
        <p:txBody>
          <a:bodyPr>
            <a:noAutofit/>
          </a:bodyPr>
          <a:lstStyle/>
          <a:p>
            <a:pPr>
              <a:lnSpc>
                <a:spcPct val="150000"/>
              </a:lnSpc>
            </a:pPr>
            <a:r>
              <a:rPr lang="et-EE" sz="3200" b="1" dirty="0" smtClean="0">
                <a:solidFill>
                  <a:schemeClr val="bg1"/>
                </a:solidFill>
              </a:rPr>
              <a:t>KUIDAS DIFERENTSEERIDA ÕPIKESKKONDA</a:t>
            </a:r>
            <a:endParaRPr lang="en-GB" sz="3200" b="1" dirty="0">
              <a:solidFill>
                <a:schemeClr val="bg1"/>
              </a:solidFill>
            </a:endParaRPr>
          </a:p>
        </p:txBody>
      </p:sp>
      <p:sp>
        <p:nvSpPr>
          <p:cNvPr id="3" name="TextBox 2">
            <a:extLst>
              <a:ext uri="{FF2B5EF4-FFF2-40B4-BE49-F238E27FC236}">
                <a16:creationId xmlns:a16="http://schemas.microsoft.com/office/drawing/2014/main" id="{2B399469-8618-4A22-B993-90F4AB97A831}"/>
              </a:ext>
            </a:extLst>
          </p:cNvPr>
          <p:cNvSpPr txBox="1"/>
          <p:nvPr/>
        </p:nvSpPr>
        <p:spPr>
          <a:xfrm>
            <a:off x="126243" y="8150239"/>
            <a:ext cx="2712491" cy="1558888"/>
          </a:xfrm>
          <a:prstGeom prst="rect">
            <a:avLst/>
          </a:prstGeom>
          <a:noFill/>
        </p:spPr>
        <p:txBody>
          <a:bodyPr wrap="square">
            <a:spAutoFit/>
          </a:bodyPr>
          <a:lstStyle/>
          <a:p>
            <a:pPr lvl="0">
              <a:lnSpc>
                <a:spcPct val="115000"/>
              </a:lnSpc>
              <a:spcBef>
                <a:spcPts val="500"/>
              </a:spcBef>
              <a:spcAft>
                <a:spcPts val="1000"/>
              </a:spcAft>
            </a:pPr>
            <a:r>
              <a:rPr lang="et-EE" dirty="0" smtClean="0">
                <a:solidFill>
                  <a:schemeClr val="bg1"/>
                </a:solidFill>
                <a:latin typeface="Corbel" panose="020B0503020204020204" pitchFamily="34" charset="0"/>
                <a:ea typeface="Corbel" panose="020B0503020204020204" pitchFamily="34" charset="0"/>
                <a:cs typeface="Times New Roman" panose="02020603050405020304" pitchFamily="18" charset="0"/>
              </a:rPr>
              <a:t>Viide</a:t>
            </a:r>
            <a:r>
              <a:rPr lang="en-GB" sz="1800" dirty="0" smtClean="0">
                <a:solidFill>
                  <a:schemeClr val="bg1"/>
                </a:solidFill>
                <a:effectLst/>
                <a:latin typeface="Corbel" panose="020B0503020204020204" pitchFamily="34" charset="0"/>
                <a:ea typeface="Corbel" panose="020B0503020204020204" pitchFamily="34" charset="0"/>
                <a:cs typeface="Times New Roman" panose="02020603050405020304" pitchFamily="18" charset="0"/>
              </a:rPr>
              <a:t>:</a:t>
            </a:r>
            <a:endParaRPr lang="en-GB"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hlinkClick r:id="rId2">
                <a:extLst>
                  <a:ext uri="{A12FA001-AC4F-418D-AE19-62706E023703}">
                    <ahyp:hlinkClr xmlns="" xmlns:ahyp="http://schemas.microsoft.com/office/drawing/2018/hyperlinkcolor" val="tx"/>
                  </a:ext>
                </a:extLst>
              </a:hlinkClick>
            </a:endParaRPr>
          </a:p>
          <a:p>
            <a:pPr lvl="0">
              <a:lnSpc>
                <a:spcPct val="115000"/>
              </a:lnSpc>
              <a:spcBef>
                <a:spcPts val="500"/>
              </a:spcBef>
              <a:spcAft>
                <a:spcPts val="1000"/>
              </a:spcAft>
            </a:pPr>
            <a:r>
              <a:rPr lang="en-GB" sz="1800" u="sng" dirty="0">
                <a:solidFill>
                  <a:schemeClr val="bg1"/>
                </a:solidFill>
                <a:effectLst/>
                <a:latin typeface="Corbel" panose="020B0503020204020204" pitchFamily="34" charset="0"/>
                <a:ea typeface="Corbel" panose="020B0503020204020204" pitchFamily="34" charset="0"/>
                <a:cs typeface="Times New Roman" panose="02020603050405020304" pitchFamily="18" charset="0"/>
                <a:hlinkClick r:id="rId2">
                  <a:extLst>
                    <a:ext uri="{A12FA001-AC4F-418D-AE19-62706E023703}">
                      <ahyp:hlinkClr xmlns="" xmlns:ahyp="http://schemas.microsoft.com/office/drawing/2018/hyperlinkcolor" val="tx"/>
                    </a:ext>
                  </a:extLst>
                </a:hlinkClick>
              </a:rPr>
              <a:t>https://www.3plearning.com/blog/differentiated-instruction/</a:t>
            </a:r>
            <a:r>
              <a:rPr lang="en-GB"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rPr>
              <a:t> </a:t>
            </a:r>
          </a:p>
        </p:txBody>
      </p:sp>
    </p:spTree>
    <p:extLst>
      <p:ext uri="{BB962C8B-B14F-4D97-AF65-F5344CB8AC3E}">
        <p14:creationId xmlns:p14="http://schemas.microsoft.com/office/powerpoint/2010/main" val="57199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89CF7D-3E1A-4371-A159-3E099CD8B035}"/>
              </a:ext>
            </a:extLst>
          </p:cNvPr>
          <p:cNvSpPr txBox="1"/>
          <p:nvPr/>
        </p:nvSpPr>
        <p:spPr>
          <a:xfrm>
            <a:off x="307075" y="675570"/>
            <a:ext cx="6243850" cy="1877437"/>
          </a:xfrm>
          <a:prstGeom prst="rect">
            <a:avLst/>
          </a:prstGeom>
          <a:noFill/>
        </p:spPr>
        <p:txBody>
          <a:bodyPr wrap="square">
            <a:spAutoFit/>
          </a:bodyPr>
          <a:lstStyle/>
          <a:p>
            <a:pPr>
              <a:lnSpc>
                <a:spcPct val="115000"/>
              </a:lnSpc>
              <a:spcBef>
                <a:spcPts val="500"/>
              </a:spcBef>
              <a:spcAft>
                <a:spcPts val="1000"/>
              </a:spcAft>
            </a:pPr>
            <a:r>
              <a:rPr lang="et-EE" sz="1800" b="1" dirty="0" smtClean="0">
                <a:solidFill>
                  <a:srgbClr val="F2BD1F"/>
                </a:solidFill>
                <a:effectLst/>
                <a:latin typeface="Corbel" panose="020B0503020204020204" pitchFamily="34" charset="0"/>
                <a:ea typeface="Corbel" panose="020B0503020204020204" pitchFamily="34" charset="0"/>
                <a:cs typeface="Times New Roman" panose="02020603050405020304" pitchFamily="18" charset="0"/>
              </a:rPr>
              <a:t>ÕPETAGE ÕPILASTELE, ET IGA ÕPILANE ÕPIB ERINEVALT</a:t>
            </a:r>
          </a:p>
          <a:p>
            <a:pPr>
              <a:lnSpc>
                <a:spcPct val="115000"/>
              </a:lnSpc>
              <a:spcBef>
                <a:spcPts val="500"/>
              </a:spcBef>
              <a:spcAft>
                <a:spcPts val="1000"/>
              </a:spcAft>
            </a:pPr>
            <a:r>
              <a:rPr lang="et-EE" dirty="0" smtClean="0">
                <a:latin typeface="Corbel" panose="020B0503020204020204" pitchFamily="34" charset="0"/>
                <a:ea typeface="Corbel" panose="020B0503020204020204" pitchFamily="34" charset="0"/>
                <a:cs typeface="Times New Roman" panose="02020603050405020304" pitchFamily="18" charset="0"/>
              </a:rPr>
              <a:t>Aidake oma õpilastel mõista, et kui mõnele meeldib õppida aktiivselt rääkides ja liikudes, siis teised eelistavad vaikset, iseseisvat tööd.  See ühine arusaamine aitab arendada klassis õpikeskkonda, kus iga õppija vajadusi austatakse.</a:t>
            </a:r>
            <a:endParaRPr lang="en-GB" sz="1800" dirty="0">
              <a:effectLst/>
              <a:latin typeface="Corbel" panose="020B0503020204020204" pitchFamily="34" charset="0"/>
              <a:ea typeface="Corbel" panose="020B050302020402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2A84DFB5-56CB-4DBE-8113-BE7012161906}"/>
              </a:ext>
            </a:extLst>
          </p:cNvPr>
          <p:cNvSpPr txBox="1"/>
          <p:nvPr/>
        </p:nvSpPr>
        <p:spPr>
          <a:xfrm>
            <a:off x="300252" y="4525061"/>
            <a:ext cx="6550925" cy="2706895"/>
          </a:xfrm>
          <a:prstGeom prst="rect">
            <a:avLst/>
          </a:prstGeom>
          <a:noFill/>
        </p:spPr>
        <p:txBody>
          <a:bodyPr wrap="square">
            <a:spAutoFit/>
          </a:bodyPr>
          <a:lstStyle/>
          <a:p>
            <a:pPr>
              <a:lnSpc>
                <a:spcPct val="115000"/>
              </a:lnSpc>
              <a:spcBef>
                <a:spcPts val="500"/>
              </a:spcBef>
              <a:spcAft>
                <a:spcPts val="1000"/>
              </a:spcAft>
            </a:pPr>
            <a:r>
              <a:rPr lang="et-EE" sz="1800" b="1" dirty="0" smtClean="0">
                <a:solidFill>
                  <a:srgbClr val="F2BD1F"/>
                </a:solidFill>
                <a:effectLst/>
                <a:latin typeface="Corbel" panose="020B0503020204020204" pitchFamily="34" charset="0"/>
                <a:ea typeface="Corbel" panose="020B0503020204020204" pitchFamily="34" charset="0"/>
                <a:cs typeface="Times New Roman" panose="02020603050405020304" pitchFamily="18" charset="0"/>
              </a:rPr>
              <a:t>MÄÄRAKE ERI LIIKI TEGEVUSTE JAOKS ERINEVAD ALAD</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t-EE" sz="1800" dirty="0" smtClean="0">
                <a:effectLst/>
                <a:latin typeface="Corbel" panose="020B0503020204020204" pitchFamily="34" charset="0"/>
                <a:ea typeface="Corbel" panose="020B0503020204020204" pitchFamily="34" charset="0"/>
                <a:cs typeface="Times New Roman" panose="02020603050405020304" pitchFamily="18" charset="0"/>
              </a:rPr>
              <a:t>Kombineerige koostööalad ja alad iseseisvaks ja vaikseks tööks. Võite kasutada istumiskotte ja patju, et luua mugavad </a:t>
            </a:r>
            <a:r>
              <a:rPr lang="et-EE" sz="1800" dirty="0" err="1" smtClean="0">
                <a:effectLst/>
                <a:latin typeface="Corbel" panose="020B0503020204020204" pitchFamily="34" charset="0"/>
                <a:ea typeface="Corbel" panose="020B0503020204020204" pitchFamily="34" charset="0"/>
                <a:cs typeface="Times New Roman" panose="02020603050405020304" pitchFamily="18" charset="0"/>
              </a:rPr>
              <a:t>valik-alad</a:t>
            </a:r>
            <a:r>
              <a:rPr lang="et-EE" sz="1800" dirty="0" smtClean="0">
                <a:effectLst/>
                <a:latin typeface="Corbel" panose="020B0503020204020204" pitchFamily="34" charset="0"/>
                <a:ea typeface="Corbel" panose="020B0503020204020204" pitchFamily="34" charset="0"/>
                <a:cs typeface="Times New Roman" panose="02020603050405020304" pitchFamily="18" charset="0"/>
              </a:rPr>
              <a:t>, mis erinevad tavapärasest klassiruumist.</a:t>
            </a:r>
          </a:p>
          <a:p>
            <a:pPr>
              <a:lnSpc>
                <a:spcPct val="115000"/>
              </a:lnSpc>
              <a:spcBef>
                <a:spcPts val="500"/>
              </a:spcBef>
              <a:spcAft>
                <a:spcPts val="1000"/>
              </a:spcAft>
            </a:pPr>
            <a:r>
              <a:rPr lang="et-EE" dirty="0" smtClean="0">
                <a:latin typeface="Corbel" panose="020B0503020204020204" pitchFamily="34" charset="0"/>
                <a:ea typeface="Corbel" panose="020B0503020204020204" pitchFamily="34" charset="0"/>
                <a:cs typeface="Times New Roman" panose="02020603050405020304" pitchFamily="18" charset="0"/>
              </a:rPr>
              <a:t>See nõuab aega ja ressursse, kuid võite alustada väikselt. Õpilased võiksid näiteks koostada sildid, mis tähistavad klassiruumis erinevaid alasid.</a:t>
            </a:r>
            <a:endParaRPr lang="en-GB" sz="1800" dirty="0">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8B65939C-73ED-4A4E-8E48-EEC9F95EBCA6}"/>
              </a:ext>
            </a:extLst>
          </p:cNvPr>
          <p:cNvSpPr txBox="1"/>
          <p:nvPr/>
        </p:nvSpPr>
        <p:spPr>
          <a:xfrm>
            <a:off x="300252" y="241017"/>
            <a:ext cx="5793474" cy="392159"/>
          </a:xfrm>
          <a:prstGeom prst="rect">
            <a:avLst/>
          </a:prstGeom>
          <a:noFill/>
        </p:spPr>
        <p:txBody>
          <a:bodyPr wrap="square">
            <a:spAutoFit/>
          </a:bodyPr>
          <a:lstStyle/>
          <a:p>
            <a:pPr>
              <a:lnSpc>
                <a:spcPct val="115000"/>
              </a:lnSpc>
              <a:spcBef>
                <a:spcPts val="500"/>
              </a:spcBef>
              <a:spcAft>
                <a:spcPts val="1000"/>
              </a:spcAft>
            </a:pPr>
            <a:r>
              <a:rPr lang="et-EE"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NÄITED</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AB713C65-F023-40BD-BDCF-F74AE3F0D3EC}"/>
              </a:ext>
            </a:extLst>
          </p:cNvPr>
          <p:cNvSpPr/>
          <p:nvPr/>
        </p:nvSpPr>
        <p:spPr>
          <a:xfrm>
            <a:off x="307075" y="2824089"/>
            <a:ext cx="6052780" cy="1490074"/>
          </a:xfrm>
          <a:prstGeom prst="rect">
            <a:avLst/>
          </a:prstGeom>
          <a:solidFill>
            <a:srgbClr val="FBECC1"/>
          </a:solidFill>
          <a:ln>
            <a:solidFill>
              <a:srgbClr val="F2B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Bef>
                <a:spcPts val="500"/>
              </a:spcBef>
              <a:spcAft>
                <a:spcPts val="1000"/>
              </a:spcAft>
            </a:pP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id="{D1862D1D-5170-4C8A-9E58-78018858BB2B}"/>
              </a:ext>
            </a:extLst>
          </p:cNvPr>
          <p:cNvSpPr/>
          <p:nvPr/>
        </p:nvSpPr>
        <p:spPr>
          <a:xfrm>
            <a:off x="300252" y="7645889"/>
            <a:ext cx="6052780" cy="1490074"/>
          </a:xfrm>
          <a:prstGeom prst="rect">
            <a:avLst/>
          </a:prstGeom>
          <a:solidFill>
            <a:srgbClr val="FBECC1"/>
          </a:solidFill>
          <a:ln>
            <a:solidFill>
              <a:srgbClr val="F2B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01614862-F8C9-4E70-83C8-982A70763BD1}"/>
              </a:ext>
            </a:extLst>
          </p:cNvPr>
          <p:cNvSpPr txBox="1"/>
          <p:nvPr/>
        </p:nvSpPr>
        <p:spPr>
          <a:xfrm>
            <a:off x="307075" y="2937166"/>
            <a:ext cx="6052780" cy="369332"/>
          </a:xfrm>
          <a:prstGeom prst="rect">
            <a:avLst/>
          </a:prstGeom>
          <a:noFill/>
        </p:spPr>
        <p:txBody>
          <a:bodyPr wrap="square" rtlCol="0">
            <a:spAutoFit/>
          </a:bodyPr>
          <a:lstStyle/>
          <a:p>
            <a:r>
              <a:rPr lang="et-EE" sz="1800" dirty="0" smtClean="0">
                <a:solidFill>
                  <a:srgbClr val="F2BD1F"/>
                </a:solidFill>
                <a:effectLst/>
                <a:latin typeface="Corbel" panose="020B0503020204020204" pitchFamily="34" charset="0"/>
                <a:ea typeface="Corbel" panose="020B0503020204020204" pitchFamily="34" charset="0"/>
                <a:cs typeface="Times New Roman" panose="02020603050405020304" pitchFamily="18" charset="0"/>
              </a:rPr>
              <a:t>Palun kirjeldage, kuidas see võiks teie klassiruumis toimida</a:t>
            </a:r>
            <a:r>
              <a:rPr lang="en-GB"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7F26FD77-52AB-44FC-BCC0-8412E1C7C579}"/>
              </a:ext>
            </a:extLst>
          </p:cNvPr>
          <p:cNvSpPr txBox="1"/>
          <p:nvPr/>
        </p:nvSpPr>
        <p:spPr>
          <a:xfrm>
            <a:off x="307075" y="7673185"/>
            <a:ext cx="6052780" cy="369332"/>
          </a:xfrm>
          <a:prstGeom prst="rect">
            <a:avLst/>
          </a:prstGeom>
          <a:noFill/>
        </p:spPr>
        <p:txBody>
          <a:bodyPr wrap="square" rtlCol="0">
            <a:spAutoFit/>
          </a:bodyPr>
          <a:lstStyle/>
          <a:p>
            <a:r>
              <a:rPr lang="et-EE" dirty="0">
                <a:solidFill>
                  <a:srgbClr val="F2BD1F"/>
                </a:solidFill>
                <a:latin typeface="Corbel" panose="020B0503020204020204" pitchFamily="34" charset="0"/>
                <a:ea typeface="Corbel" panose="020B0503020204020204" pitchFamily="34" charset="0"/>
                <a:cs typeface="Times New Roman" panose="02020603050405020304" pitchFamily="18" charset="0"/>
              </a:rPr>
              <a:t>Palun kirjeldage, kuidas see võiks teie klassiruumis toimida</a:t>
            </a:r>
            <a:r>
              <a:rPr lang="en-GB"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a:t>
            </a:r>
            <a:endPar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endParaRPr>
          </a:p>
        </p:txBody>
      </p:sp>
    </p:spTree>
    <p:extLst>
      <p:ext uri="{BB962C8B-B14F-4D97-AF65-F5344CB8AC3E}">
        <p14:creationId xmlns:p14="http://schemas.microsoft.com/office/powerpoint/2010/main" val="3835912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89CF7D-3E1A-4371-A159-3E099CD8B035}"/>
              </a:ext>
            </a:extLst>
          </p:cNvPr>
          <p:cNvSpPr txBox="1"/>
          <p:nvPr/>
        </p:nvSpPr>
        <p:spPr>
          <a:xfrm>
            <a:off x="307075" y="798402"/>
            <a:ext cx="5793474" cy="2195986"/>
          </a:xfrm>
          <a:prstGeom prst="rect">
            <a:avLst/>
          </a:prstGeom>
          <a:noFill/>
        </p:spPr>
        <p:txBody>
          <a:bodyPr wrap="square">
            <a:spAutoFit/>
          </a:bodyPr>
          <a:lstStyle/>
          <a:p>
            <a:pPr>
              <a:lnSpc>
                <a:spcPct val="115000"/>
              </a:lnSpc>
              <a:spcBef>
                <a:spcPts val="500"/>
              </a:spcBef>
              <a:spcAft>
                <a:spcPts val="1000"/>
              </a:spcAft>
            </a:pPr>
            <a:r>
              <a:rPr lang="et-EE" sz="1800" b="1" dirty="0" smtClean="0">
                <a:solidFill>
                  <a:srgbClr val="F2BD1F"/>
                </a:solidFill>
                <a:effectLst/>
                <a:latin typeface="Corbel" panose="020B0503020204020204" pitchFamily="34" charset="0"/>
                <a:ea typeface="Corbel" panose="020B0503020204020204" pitchFamily="34" charset="0"/>
                <a:cs typeface="Times New Roman" panose="02020603050405020304" pitchFamily="18" charset="0"/>
              </a:rPr>
              <a:t>ARENDAGE HARMOONILISE KESKKONNA LOOMISEKS KLASSIRUUMI JUHTIMISE STRATEEGIAID </a:t>
            </a:r>
          </a:p>
          <a:p>
            <a:pPr>
              <a:lnSpc>
                <a:spcPct val="115000"/>
              </a:lnSpc>
              <a:spcBef>
                <a:spcPts val="500"/>
              </a:spcBef>
              <a:spcAft>
                <a:spcPts val="1000"/>
              </a:spcAft>
            </a:pPr>
            <a:r>
              <a:rPr lang="et-EE" sz="1800" dirty="0" smtClean="0">
                <a:effectLst/>
                <a:latin typeface="Corbel" panose="020B0503020204020204" pitchFamily="34" charset="0"/>
                <a:ea typeface="Corbel" panose="020B0503020204020204" pitchFamily="34" charset="0"/>
                <a:cs typeface="Times New Roman" panose="02020603050405020304" pitchFamily="18" charset="0"/>
              </a:rPr>
              <a:t>Klassi juhtimise strateegiad võimaldavad teil kohandada keskkonna aspekte vastavalt vajadusele. Näiteks võite vähendada mürataset, minna üle mõnele teisele tegevusele või lõpetada häiriva käitumise.</a:t>
            </a:r>
            <a:endParaRPr lang="en-GB" sz="1800" dirty="0">
              <a:effectLst/>
              <a:latin typeface="Corbel" panose="020B0503020204020204" pitchFamily="34" charset="0"/>
              <a:ea typeface="Corbel" panose="020B050302020402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2A84DFB5-56CB-4DBE-8113-BE7012161906}"/>
              </a:ext>
            </a:extLst>
          </p:cNvPr>
          <p:cNvSpPr txBox="1"/>
          <p:nvPr/>
        </p:nvSpPr>
        <p:spPr>
          <a:xfrm>
            <a:off x="300252" y="4642623"/>
            <a:ext cx="6441742" cy="2195986"/>
          </a:xfrm>
          <a:prstGeom prst="rect">
            <a:avLst/>
          </a:prstGeom>
          <a:noFill/>
        </p:spPr>
        <p:txBody>
          <a:bodyPr wrap="square">
            <a:spAutoFit/>
          </a:bodyPr>
          <a:lstStyle/>
          <a:p>
            <a:pPr>
              <a:lnSpc>
                <a:spcPct val="115000"/>
              </a:lnSpc>
              <a:spcBef>
                <a:spcPts val="500"/>
              </a:spcBef>
              <a:spcAft>
                <a:spcPts val="1000"/>
              </a:spcAft>
            </a:pPr>
            <a:r>
              <a:rPr lang="et-EE"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KAASAKE MATERJALE, MIS KAJASTAVAD ÕPILASTE MITMEKESISUST </a:t>
            </a:r>
          </a:p>
          <a:p>
            <a:pPr>
              <a:lnSpc>
                <a:spcPct val="115000"/>
              </a:lnSpc>
              <a:spcBef>
                <a:spcPts val="500"/>
              </a:spcBef>
              <a:spcAft>
                <a:spcPts val="1000"/>
              </a:spcAft>
            </a:pPr>
            <a:r>
              <a:rPr lang="et-EE" dirty="0" smtClean="0">
                <a:latin typeface="Corbel" panose="020B0503020204020204" pitchFamily="34" charset="0"/>
                <a:ea typeface="Corbel" panose="020B0503020204020204" pitchFamily="34" charset="0"/>
                <a:cs typeface="Times New Roman" panose="02020603050405020304" pitchFamily="18" charset="0"/>
              </a:rPr>
              <a:t>Meie klassid peavad kohanema õpilaste üha </a:t>
            </a:r>
            <a:r>
              <a:rPr lang="et-EE" dirty="0" err="1" smtClean="0">
                <a:latin typeface="Corbel" panose="020B0503020204020204" pitchFamily="34" charset="0"/>
                <a:ea typeface="Corbel" panose="020B0503020204020204" pitchFamily="34" charset="0"/>
                <a:cs typeface="Times New Roman" panose="02020603050405020304" pitchFamily="18" charset="0"/>
              </a:rPr>
              <a:t>mitmekultuurilisema</a:t>
            </a:r>
            <a:r>
              <a:rPr lang="et-EE" dirty="0" smtClean="0">
                <a:latin typeface="Corbel" panose="020B0503020204020204" pitchFamily="34" charset="0"/>
                <a:ea typeface="Corbel" panose="020B0503020204020204" pitchFamily="34" charset="0"/>
                <a:cs typeface="Times New Roman" panose="02020603050405020304" pitchFamily="18" charset="0"/>
              </a:rPr>
              <a:t> profiiliga. Paluge õpilastel tuua midagi oma kultuuri või kodu esindavat ja kasutage neid ühiselt ruumi kaunistamiseks. See annab kõigile õpilastele ainulaadse seose keskkonnaga.</a:t>
            </a:r>
            <a:endParaRPr lang="en-GB" sz="1800" dirty="0">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8B65939C-73ED-4A4E-8E48-EEC9F95EBCA6}"/>
              </a:ext>
            </a:extLst>
          </p:cNvPr>
          <p:cNvSpPr txBox="1"/>
          <p:nvPr/>
        </p:nvSpPr>
        <p:spPr>
          <a:xfrm>
            <a:off x="300252" y="241017"/>
            <a:ext cx="5793474" cy="392159"/>
          </a:xfrm>
          <a:prstGeom prst="rect">
            <a:avLst/>
          </a:prstGeom>
          <a:noFill/>
        </p:spPr>
        <p:txBody>
          <a:bodyPr wrap="square">
            <a:spAutoFit/>
          </a:bodyPr>
          <a:lstStyle/>
          <a:p>
            <a:pPr>
              <a:lnSpc>
                <a:spcPct val="115000"/>
              </a:lnSpc>
              <a:spcBef>
                <a:spcPts val="500"/>
              </a:spcBef>
              <a:spcAft>
                <a:spcPts val="1000"/>
              </a:spcAft>
            </a:pPr>
            <a:r>
              <a:rPr lang="et-EE" b="1"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NÄITED</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AB713C65-F023-40BD-BDCF-F74AE3F0D3EC}"/>
              </a:ext>
            </a:extLst>
          </p:cNvPr>
          <p:cNvSpPr/>
          <p:nvPr/>
        </p:nvSpPr>
        <p:spPr>
          <a:xfrm>
            <a:off x="300252" y="2947712"/>
            <a:ext cx="6052780" cy="1490074"/>
          </a:xfrm>
          <a:prstGeom prst="rect">
            <a:avLst/>
          </a:prstGeom>
          <a:solidFill>
            <a:srgbClr val="FBECC1"/>
          </a:solidFill>
          <a:ln>
            <a:solidFill>
              <a:srgbClr val="F2B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Bef>
                <a:spcPts val="500"/>
              </a:spcBef>
              <a:spcAft>
                <a:spcPts val="1000"/>
              </a:spcAft>
            </a:pP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id="{D1862D1D-5170-4C8A-9E58-78018858BB2B}"/>
              </a:ext>
            </a:extLst>
          </p:cNvPr>
          <p:cNvSpPr/>
          <p:nvPr/>
        </p:nvSpPr>
        <p:spPr>
          <a:xfrm>
            <a:off x="307075" y="7109235"/>
            <a:ext cx="6052780" cy="1490074"/>
          </a:xfrm>
          <a:prstGeom prst="rect">
            <a:avLst/>
          </a:prstGeom>
          <a:solidFill>
            <a:srgbClr val="FBECC1"/>
          </a:solidFill>
          <a:ln>
            <a:solidFill>
              <a:srgbClr val="F2B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01614862-F8C9-4E70-83C8-982A70763BD1}"/>
              </a:ext>
            </a:extLst>
          </p:cNvPr>
          <p:cNvSpPr txBox="1"/>
          <p:nvPr/>
        </p:nvSpPr>
        <p:spPr>
          <a:xfrm>
            <a:off x="402610" y="2994388"/>
            <a:ext cx="6052780" cy="369332"/>
          </a:xfrm>
          <a:prstGeom prst="rect">
            <a:avLst/>
          </a:prstGeom>
          <a:noFill/>
        </p:spPr>
        <p:txBody>
          <a:bodyPr wrap="square" rtlCol="0">
            <a:spAutoFit/>
          </a:bodyPr>
          <a:lstStyle/>
          <a:p>
            <a:r>
              <a:rPr lang="et-EE" dirty="0">
                <a:solidFill>
                  <a:srgbClr val="F2BD1F"/>
                </a:solidFill>
                <a:latin typeface="Corbel" panose="020B0503020204020204" pitchFamily="34" charset="0"/>
                <a:ea typeface="Corbel" panose="020B0503020204020204" pitchFamily="34" charset="0"/>
                <a:cs typeface="Times New Roman" panose="02020603050405020304" pitchFamily="18" charset="0"/>
              </a:rPr>
              <a:t>Palun kirjeldage, kuidas see võiks teie klassiruumis toimida</a:t>
            </a:r>
            <a:r>
              <a:rPr lang="en-GB" dirty="0" smtClean="0">
                <a:solidFill>
                  <a:srgbClr val="F2BD1F"/>
                </a:solidFill>
                <a:latin typeface="Corbel" panose="020B0503020204020204" pitchFamily="34" charset="0"/>
                <a:ea typeface="Corbel" panose="020B0503020204020204" pitchFamily="34" charset="0"/>
                <a:cs typeface="Times New Roman" panose="02020603050405020304" pitchFamily="18" charset="0"/>
              </a:rPr>
              <a:t>….</a:t>
            </a:r>
            <a:endPar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7F26FD77-52AB-44FC-BCC0-8412E1C7C579}"/>
              </a:ext>
            </a:extLst>
          </p:cNvPr>
          <p:cNvSpPr txBox="1"/>
          <p:nvPr/>
        </p:nvSpPr>
        <p:spPr>
          <a:xfrm>
            <a:off x="402610" y="7207941"/>
            <a:ext cx="6052780" cy="369332"/>
          </a:xfrm>
          <a:prstGeom prst="rect">
            <a:avLst/>
          </a:prstGeom>
          <a:noFill/>
        </p:spPr>
        <p:txBody>
          <a:bodyPr wrap="square" rtlCol="0">
            <a:spAutoFit/>
          </a:bodyPr>
          <a:lstStyle/>
          <a:p>
            <a:r>
              <a:rPr lang="et-EE" dirty="0">
                <a:solidFill>
                  <a:srgbClr val="F2BD1F"/>
                </a:solidFill>
                <a:latin typeface="Corbel" panose="020B0503020204020204" pitchFamily="34" charset="0"/>
                <a:ea typeface="Corbel" panose="020B0503020204020204" pitchFamily="34" charset="0"/>
                <a:cs typeface="Times New Roman" panose="02020603050405020304" pitchFamily="18" charset="0"/>
              </a:rPr>
              <a:t>Palun kirjeldage, kuidas see võiks teie klassiruumis toimida</a:t>
            </a:r>
            <a:r>
              <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rPr>
              <a:t>….</a:t>
            </a:r>
          </a:p>
        </p:txBody>
      </p:sp>
    </p:spTree>
    <p:extLst>
      <p:ext uri="{BB962C8B-B14F-4D97-AF65-F5344CB8AC3E}">
        <p14:creationId xmlns:p14="http://schemas.microsoft.com/office/powerpoint/2010/main" val="2910109938"/>
      </p:ext>
    </p:extLst>
  </p:cSld>
  <p:clrMapOvr>
    <a:masterClrMapping/>
  </p:clrMapOvr>
</p:sld>
</file>

<file path=ppt/theme/theme1.xml><?xml version="1.0" encoding="utf-8"?>
<a:theme xmlns:a="http://schemas.openxmlformats.org/drawingml/2006/main" name="Kantoorthema">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2427</TotalTime>
  <Words>224</Words>
  <Application>Microsoft Office PowerPoint</Application>
  <PresentationFormat>A4 Paper (210x297 mm)</PresentationFormat>
  <Paragraphs>18</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Corbel</vt:lpstr>
      <vt:lpstr>Times New Roman</vt:lpstr>
      <vt:lpstr>Kantoorthema</vt:lpstr>
      <vt:lpstr>KUIDAS DIFERENTSEERIDA ÕPIKESKKONDA</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Jennifer van Elferen</dc:creator>
  <cp:lastModifiedBy>Windows User</cp:lastModifiedBy>
  <cp:revision>66</cp:revision>
  <dcterms:created xsi:type="dcterms:W3CDTF">2021-03-16T15:14:53Z</dcterms:created>
  <dcterms:modified xsi:type="dcterms:W3CDTF">2022-09-30T12:25:46Z</dcterms:modified>
</cp:coreProperties>
</file>