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89" r:id="rId11"/>
    <p:sldId id="293" r:id="rId12"/>
    <p:sldId id="279" r:id="rId13"/>
    <p:sldId id="292" r:id="rId14"/>
    <p:sldId id="273" r:id="rId15"/>
    <p:sldId id="274" r:id="rId16"/>
    <p:sldId id="282" r:id="rId17"/>
    <p:sldId id="284" r:id="rId18"/>
    <p:sldId id="277" r:id="rId19"/>
    <p:sldId id="269" r:id="rId20"/>
    <p:sldId id="266" r:id="rId21"/>
    <p:sldId id="291" r:id="rId22"/>
    <p:sldId id="283" r:id="rId23"/>
    <p:sldId id="268" r:id="rId24"/>
    <p:sldId id="271" r:id="rId25"/>
    <p:sldId id="285" r:id="rId26"/>
    <p:sldId id="280" r:id="rId27"/>
    <p:sldId id="286" r:id="rId28"/>
    <p:sldId id="287" r:id="rId29"/>
    <p:sldId id="281" r:id="rId30"/>
    <p:sldId id="272" r:id="rId31"/>
    <p:sldId id="288" r:id="rId32"/>
    <p:sldId id="275" r:id="rId33"/>
    <p:sldId id="278" r:id="rId34"/>
    <p:sldId id="27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5" clrIdx="0">
    <p:extLst>
      <p:ext uri="{19B8F6BF-5375-455C-9EA6-DF929625EA0E}">
        <p15:presenceInfo xmlns:p15="http://schemas.microsoft.com/office/powerpoint/2012/main" userId="Marievi Gretsi" providerId="None"/>
      </p:ext>
    </p:extLst>
  </p:cmAuthor>
  <p:cmAuthor id="2" name="Simon Tubb" initials="ST" lastIdx="2" clrIdx="1">
    <p:extLst>
      <p:ext uri="{19B8F6BF-5375-455C-9EA6-DF929625EA0E}">
        <p15:presenceInfo xmlns:p15="http://schemas.microsoft.com/office/powerpoint/2012/main" userId="S::simon@learninghubfriesland.nl::246d0054-854d-48b5-a3f6-bd896fcd7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0" d="100"/>
          <a:sy n="50" d="100"/>
        </p:scale>
        <p:origin x="53" y="5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59390-3FD8-48C3-A4EF-10B5A5AA518C}"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Klõpsake Master teksti stiilide muutmiseks</a:t>
            </a:r>
          </a:p>
          <a:p>
            <a:pPr lvl="1"/>
            <a:r>
              <a:rPr lang="en-US"/>
              <a:t>Teine tase</a:t>
            </a:r>
          </a:p>
          <a:p>
            <a:pPr lvl="2"/>
            <a:r>
              <a:rPr lang="en-US"/>
              <a:t>Kolmas tase</a:t>
            </a:r>
          </a:p>
          <a:p>
            <a:pPr lvl="3"/>
            <a:r>
              <a:rPr lang="en-US"/>
              <a:t>Neljas tase</a:t>
            </a:r>
          </a:p>
          <a:p>
            <a:pPr lvl="4"/>
            <a:r>
              <a:rPr lang="en-US"/>
              <a:t>Viies tase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69F87-E633-4390-86AD-253EED7F84DE}" type="slidenum">
              <a:rPr lang="en-US" smtClean="0"/>
              <a:t>‹#›</a:t>
            </a:fld>
            <a:endParaRPr lang="en-US"/>
          </a:p>
        </p:txBody>
      </p:sp>
    </p:spTree>
    <p:extLst>
      <p:ext uri="{BB962C8B-B14F-4D97-AF65-F5344CB8AC3E}">
        <p14:creationId xmlns:p14="http://schemas.microsoft.com/office/powerpoint/2010/main" val="293506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69F87-E633-4390-86AD-253EED7F84DE}" type="slidenum">
              <a:rPr lang="en-US" smtClean="0"/>
              <a:t>26</a:t>
            </a:fld>
            <a:endParaRPr lang="en-US"/>
          </a:p>
        </p:txBody>
      </p:sp>
    </p:spTree>
    <p:extLst>
      <p:ext uri="{BB962C8B-B14F-4D97-AF65-F5344CB8AC3E}">
        <p14:creationId xmlns:p14="http://schemas.microsoft.com/office/powerpoint/2010/main" val="33825125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77.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55.svg"/><Relationship Id="rId7" Type="http://schemas.openxmlformats.org/officeDocument/2006/relationships/image" Target="../media/image1122.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166.sv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88.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544.sv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4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4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28/09/2022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28/09/2022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28/09/2022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28/09/2022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28/09/2022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28/09/2022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28/09/2022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28/09/2022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28/09/2022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28/09/2022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Kliki, et saada teavet</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Klikki, et mudeli tekstid oleksid kättesaadavad.</a:t>
            </a:r>
          </a:p>
          <a:p>
            <a:pPr lvl="1"/>
            <a:r>
              <a:rPr lang="nl-NL" dirty="0"/>
              <a:t>Tweede niveau</a:t>
            </a:r>
          </a:p>
          <a:p>
            <a:pPr lvl="2"/>
            <a:r>
              <a:rPr lang="nl-NL" dirty="0"/>
              <a:t>Derde niveau</a:t>
            </a:r>
          </a:p>
          <a:p>
            <a:pPr lvl="3"/>
            <a:r>
              <a:rPr lang="nl-NL" dirty="0"/>
              <a:t>Neljas tase</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futurelearn.com/info/courses/diversity-inclusion-awareness/0/steps/3990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pringinstitute.org/whats-difference-multicultural-intercultural-cross-cultural-communi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Rcw09YMDHuU&amp;t=1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unsplash.com/photos/vdXMSiX-n6M" TargetMode="Externa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dg4education2030.org/the-goal"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mishrapawan.wordpress.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hyperlink" Target="http://www.ugr.es/~javera/pdf/DB2.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penpalschools.com/index.html" TargetMode="External"/><Relationship Id="rId3" Type="http://schemas.openxmlformats.org/officeDocument/2006/relationships/hyperlink" Target="https://www.nationalgeographic.org/education/" TargetMode="External"/><Relationship Id="rId7" Type="http://schemas.openxmlformats.org/officeDocument/2006/relationships/hyperlink" Target="https://artsandculture.google.com/" TargetMode="External"/><Relationship Id="rId2"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hyperlink" Target="https://thewonderment.com/communities/" TargetMode="External"/><Relationship Id="rId5" Type="http://schemas.openxmlformats.org/officeDocument/2006/relationships/hyperlink" Target="https://www.learningforjustice.org/classroom-resources/lessons" TargetMode="External"/><Relationship Id="rId4" Type="http://schemas.openxmlformats.org/officeDocument/2006/relationships/hyperlink" Target="https://www.census.gov/schools/" TargetMode="External"/><Relationship Id="rId9" Type="http://schemas.openxmlformats.org/officeDocument/2006/relationships/hyperlink" Target="https://unsplash.com/photos/cw-cj_nFa1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ugr.es/~javera/pdf/DB2.pdf" TargetMode="External"/><Relationship Id="rId2" Type="http://schemas.openxmlformats.org/officeDocument/2006/relationships/hyperlink" Target="https://springinstitute.org/whats-difference-multicultural-intercultural-cross-cultural-communication/"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photos/LjqARJaJotc"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642F37-6A6B-41B1-9E9E-CBD267A44BBE}"/>
              </a:ext>
            </a:extLst>
          </p:cNvPr>
          <p:cNvSpPr>
            <a:spLocks noGrp="1"/>
          </p:cNvSpPr>
          <p:nvPr>
            <p:ph type="ctrTitle"/>
          </p:nvPr>
        </p:nvSpPr>
        <p:spPr>
          <a:xfrm>
            <a:off x="255125" y="3694507"/>
            <a:ext cx="11681750" cy="1537150"/>
          </a:xfrm>
        </p:spPr>
        <p:txBody>
          <a:bodyPr>
            <a:noAutofit/>
          </a:bodyPr>
          <a:lstStyle/>
          <a:p>
            <a:pPr algn="r"/>
            <a:r>
              <a:rPr lang="en-US" sz="3600" b="1" spc="100" dirty="0"/>
              <a:t>Moodul 4 </a:t>
            </a:r>
            <a:br>
              <a:rPr lang="en-US" sz="3600" b="1" spc="100" dirty="0"/>
            </a:br>
            <a:r>
              <a:rPr lang="en-US" sz="3600" b="1" spc="100" dirty="0"/>
              <a:t>Kuidas </a:t>
            </a:r>
            <a:r>
              <a:rPr lang="en-US" sz="3600" b="1" spc="100" dirty="0" err="1"/>
              <a:t>mõjutab</a:t>
            </a:r>
            <a:r>
              <a:rPr lang="en-US" sz="3600" b="1" spc="100" dirty="0"/>
              <a:t> </a:t>
            </a:r>
            <a:r>
              <a:rPr lang="en-US" sz="3600" b="1" spc="100" dirty="0" err="1" smtClean="0"/>
              <a:t>õppijate</a:t>
            </a:r>
            <a:r>
              <a:rPr lang="en-US" sz="3600" b="1" spc="100" dirty="0" smtClean="0"/>
              <a:t> </a:t>
            </a:r>
            <a:r>
              <a:rPr lang="en-US" sz="3600" b="1" spc="100" dirty="0" err="1" smtClean="0"/>
              <a:t>mitmekesisus</a:t>
            </a:r>
            <a:r>
              <a:rPr lang="en-US" sz="3600" b="1" spc="100" dirty="0" smtClean="0"/>
              <a:t> </a:t>
            </a:r>
            <a:r>
              <a:rPr lang="en-US" sz="3600" b="1" spc="100" dirty="0" err="1" smtClean="0"/>
              <a:t>diferentseeritud</a:t>
            </a:r>
            <a:r>
              <a:rPr lang="en-US" sz="3600" b="1" spc="100" dirty="0" smtClean="0"/>
              <a:t> </a:t>
            </a:r>
            <a:r>
              <a:rPr lang="en-US" sz="3600" b="1" spc="100" dirty="0" err="1" smtClean="0"/>
              <a:t>õpetamist</a:t>
            </a:r>
            <a:r>
              <a:rPr lang="en-US" sz="3600" b="1" spc="100" dirty="0" smtClean="0"/>
              <a:t>?</a:t>
            </a:r>
            <a:endParaRPr lang="en-GB" sz="36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5575440" y="255076"/>
            <a:ext cx="6663956" cy="1325563"/>
          </a:xfrm>
        </p:spPr>
        <p:txBody>
          <a:bodyPr/>
          <a:lstStyle/>
          <a:p>
            <a:r>
              <a:rPr lang="nl-NL" dirty="0"/>
              <a:t>Mitmekesisuse ratas (1)</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6782771" y="1384910"/>
            <a:ext cx="5105979" cy="4984369"/>
          </a:xfrm>
        </p:spPr>
        <p:txBody>
          <a:bodyPr>
            <a:normAutofit/>
          </a:bodyPr>
          <a:lstStyle/>
          <a:p>
            <a:pPr>
              <a:lnSpc>
                <a:spcPct val="120000"/>
              </a:lnSpc>
            </a:pPr>
            <a:r>
              <a:rPr lang="en-GB" sz="1800" dirty="0">
                <a:cs typeface="Calibri" panose="020F0502020204030204" pitchFamily="34" charset="0"/>
              </a:rPr>
              <a:t>Mitmekesisuse ratas loodi algselt John Hopkinsi ülikooli poolt, et aidata visualiseerida erinevaid viise, kuidas üksikisikud toovad mitmekesisust gruppi. </a:t>
            </a:r>
          </a:p>
          <a:p>
            <a:pPr>
              <a:lnSpc>
                <a:spcPct val="120000"/>
              </a:lnSpc>
            </a:pPr>
            <a:r>
              <a:rPr lang="en-GB" sz="1800" dirty="0">
                <a:cs typeface="Calibri" panose="020F0502020204030204" pitchFamily="34" charset="0"/>
              </a:rPr>
              <a:t>Ratta keskpunkt esindab sisemisi mõõtmeid, mis on (tavaliselt) inimese kõige </a:t>
            </a:r>
            <a:r>
              <a:rPr lang="en-GB" sz="1800" dirty="0" err="1">
                <a:cs typeface="Calibri" panose="020F0502020204030204" pitchFamily="34" charset="0"/>
              </a:rPr>
              <a:t>püsivamad</a:t>
            </a:r>
            <a:r>
              <a:rPr lang="en-GB" sz="1800" dirty="0">
                <a:cs typeface="Calibri" panose="020F0502020204030204" pitchFamily="34" charset="0"/>
              </a:rPr>
              <a:t> </a:t>
            </a:r>
            <a:r>
              <a:rPr lang="en-GB" sz="1800" dirty="0" err="1" smtClean="0">
                <a:cs typeface="Calibri" panose="020F0502020204030204" pitchFamily="34" charset="0"/>
              </a:rPr>
              <a:t>ja</a:t>
            </a:r>
            <a:r>
              <a:rPr lang="en-GB" sz="1800" dirty="0" smtClean="0">
                <a:cs typeface="Calibri" panose="020F0502020204030204" pitchFamily="34" charset="0"/>
              </a:rPr>
              <a:t> </a:t>
            </a:r>
            <a:r>
              <a:rPr lang="en-GB" sz="1800" dirty="0">
                <a:cs typeface="Calibri" panose="020F0502020204030204" pitchFamily="34" charset="0"/>
              </a:rPr>
              <a:t>nähtavamad.</a:t>
            </a:r>
          </a:p>
          <a:p>
            <a:pPr>
              <a:lnSpc>
                <a:spcPct val="120000"/>
              </a:lnSpc>
            </a:pPr>
            <a:r>
              <a:rPr lang="en-GB" sz="1800" dirty="0">
                <a:cs typeface="Calibri" panose="020F0502020204030204" pitchFamily="34" charset="0"/>
              </a:rPr>
              <a:t>Väline ring kujutab mõõtmeid, mis omandatakse ja muutuvad aja jooksul.</a:t>
            </a:r>
          </a:p>
          <a:p>
            <a:pPr>
              <a:lnSpc>
                <a:spcPct val="120000"/>
              </a:lnSpc>
            </a:pPr>
            <a:r>
              <a:rPr lang="en-GB" sz="1800" dirty="0">
                <a:cs typeface="Calibri" panose="020F0502020204030204" pitchFamily="34" charset="0"/>
              </a:rPr>
              <a:t>Kõigi nende mõõtmete kombinatsioon mõjutab meie väärtusi, uskumusi, käitumist, kogemusi ja ootusi. See muudab meid kõiki üksikisikutena ainulaadseks.</a:t>
            </a:r>
          </a:p>
        </p:txBody>
      </p:sp>
      <p:grpSp>
        <p:nvGrpSpPr>
          <p:cNvPr id="5" name="Group 4">
            <a:extLst>
              <a:ext uri="{FF2B5EF4-FFF2-40B4-BE49-F238E27FC236}">
                <a16:creationId xmlns:a16="http://schemas.microsoft.com/office/drawing/2014/main" id="{91742E4A-FEC0-46C8-A9BF-13C97CA70A4A}"/>
              </a:ext>
            </a:extLst>
          </p:cNvPr>
          <p:cNvGrpSpPr/>
          <p:nvPr/>
        </p:nvGrpSpPr>
        <p:grpSpPr>
          <a:xfrm>
            <a:off x="169170" y="148387"/>
            <a:ext cx="6562800" cy="6561226"/>
            <a:chOff x="2761428" y="327750"/>
            <a:chExt cx="6109746" cy="6185457"/>
          </a:xfrm>
        </p:grpSpPr>
        <p:grpSp>
          <p:nvGrpSpPr>
            <p:cNvPr id="6" name="Graphic 4">
              <a:extLst>
                <a:ext uri="{FF2B5EF4-FFF2-40B4-BE49-F238E27FC236}">
                  <a16:creationId xmlns:a16="http://schemas.microsoft.com/office/drawing/2014/main" id="{21AE7E2E-BCA6-4506-B1C9-B3CABD64EF0B}"/>
                </a:ext>
              </a:extLst>
            </p:cNvPr>
            <p:cNvGrpSpPr/>
            <p:nvPr/>
          </p:nvGrpSpPr>
          <p:grpSpPr>
            <a:xfrm>
              <a:off x="2761428" y="327750"/>
              <a:ext cx="6109746" cy="6185457"/>
              <a:chOff x="2761428" y="327750"/>
              <a:chExt cx="6109746" cy="6185457"/>
            </a:xfrm>
            <a:solidFill>
              <a:srgbClr val="B3B3B3"/>
            </a:solidFill>
          </p:grpSpPr>
          <p:sp>
            <p:nvSpPr>
              <p:cNvPr id="317" name="Graphic 4">
                <a:extLst>
                  <a:ext uri="{FF2B5EF4-FFF2-40B4-BE49-F238E27FC236}">
                    <a16:creationId xmlns:a16="http://schemas.microsoft.com/office/drawing/2014/main" id="{D323FF95-A435-4E17-B106-1397840DFA84}"/>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endParaRPr lang="en-US"/>
              </a:p>
            </p:txBody>
          </p:sp>
          <p:sp>
            <p:nvSpPr>
              <p:cNvPr id="318" name="Graphic 4">
                <a:extLst>
                  <a:ext uri="{FF2B5EF4-FFF2-40B4-BE49-F238E27FC236}">
                    <a16:creationId xmlns:a16="http://schemas.microsoft.com/office/drawing/2014/main" id="{5AD15A5E-F4F3-4020-B28D-5E7C4E063490}"/>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endParaRPr lang="en-US"/>
              </a:p>
            </p:txBody>
          </p:sp>
          <p:sp>
            <p:nvSpPr>
              <p:cNvPr id="319" name="Graphic 4">
                <a:extLst>
                  <a:ext uri="{FF2B5EF4-FFF2-40B4-BE49-F238E27FC236}">
                    <a16:creationId xmlns:a16="http://schemas.microsoft.com/office/drawing/2014/main" id="{CCF07921-7F48-4799-8DDA-5058D95AB54C}"/>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20" name="Graphic 4">
                <a:extLst>
                  <a:ext uri="{FF2B5EF4-FFF2-40B4-BE49-F238E27FC236}">
                    <a16:creationId xmlns:a16="http://schemas.microsoft.com/office/drawing/2014/main" id="{2F62F778-D9CE-4A73-8ABE-85CB42D18FC0}"/>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endParaRPr lang="en-US"/>
              </a:p>
            </p:txBody>
          </p:sp>
          <p:sp>
            <p:nvSpPr>
              <p:cNvPr id="321" name="Graphic 4">
                <a:extLst>
                  <a:ext uri="{FF2B5EF4-FFF2-40B4-BE49-F238E27FC236}">
                    <a16:creationId xmlns:a16="http://schemas.microsoft.com/office/drawing/2014/main" id="{E0E1C873-FF10-4680-8A09-76123ADB1AE1}"/>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endParaRPr lang="en-US"/>
              </a:p>
            </p:txBody>
          </p:sp>
          <p:sp>
            <p:nvSpPr>
              <p:cNvPr id="322" name="Graphic 4">
                <a:extLst>
                  <a:ext uri="{FF2B5EF4-FFF2-40B4-BE49-F238E27FC236}">
                    <a16:creationId xmlns:a16="http://schemas.microsoft.com/office/drawing/2014/main" id="{1DC4555E-2782-4411-94F5-9ED2FB40C302}"/>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endParaRPr lang="en-US"/>
              </a:p>
            </p:txBody>
          </p:sp>
          <p:sp>
            <p:nvSpPr>
              <p:cNvPr id="323" name="Graphic 4">
                <a:extLst>
                  <a:ext uri="{FF2B5EF4-FFF2-40B4-BE49-F238E27FC236}">
                    <a16:creationId xmlns:a16="http://schemas.microsoft.com/office/drawing/2014/main" id="{E7CCAC82-E617-4F2C-A0CA-F1A49A609A98}"/>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endParaRPr lang="en-US"/>
              </a:p>
            </p:txBody>
          </p:sp>
          <p:sp>
            <p:nvSpPr>
              <p:cNvPr id="324" name="Graphic 4">
                <a:extLst>
                  <a:ext uri="{FF2B5EF4-FFF2-40B4-BE49-F238E27FC236}">
                    <a16:creationId xmlns:a16="http://schemas.microsoft.com/office/drawing/2014/main" id="{5C84DB92-FAC9-416F-83D1-B129846C8556}"/>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endParaRPr lang="en-US"/>
              </a:p>
            </p:txBody>
          </p:sp>
          <p:sp>
            <p:nvSpPr>
              <p:cNvPr id="325" name="Graphic 4">
                <a:extLst>
                  <a:ext uri="{FF2B5EF4-FFF2-40B4-BE49-F238E27FC236}">
                    <a16:creationId xmlns:a16="http://schemas.microsoft.com/office/drawing/2014/main" id="{2FCCEF8B-9832-43A0-AF6F-C33FA7B3BEEC}"/>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endParaRPr lang="en-US"/>
              </a:p>
            </p:txBody>
          </p:sp>
          <p:sp>
            <p:nvSpPr>
              <p:cNvPr id="326" name="Graphic 4">
                <a:extLst>
                  <a:ext uri="{FF2B5EF4-FFF2-40B4-BE49-F238E27FC236}">
                    <a16:creationId xmlns:a16="http://schemas.microsoft.com/office/drawing/2014/main" id="{37EFCF05-C27D-4E24-9B98-8A7A8BD105F8}"/>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endParaRPr lang="en-US"/>
              </a:p>
            </p:txBody>
          </p:sp>
          <p:sp>
            <p:nvSpPr>
              <p:cNvPr id="327" name="Graphic 4">
                <a:extLst>
                  <a:ext uri="{FF2B5EF4-FFF2-40B4-BE49-F238E27FC236}">
                    <a16:creationId xmlns:a16="http://schemas.microsoft.com/office/drawing/2014/main" id="{58A7A817-E1E3-4837-A959-9986E8C202D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endParaRPr lang="en-US"/>
              </a:p>
            </p:txBody>
          </p:sp>
          <p:sp>
            <p:nvSpPr>
              <p:cNvPr id="328" name="Graphic 4">
                <a:extLst>
                  <a:ext uri="{FF2B5EF4-FFF2-40B4-BE49-F238E27FC236}">
                    <a16:creationId xmlns:a16="http://schemas.microsoft.com/office/drawing/2014/main" id="{8DA54397-00D3-4C20-A814-22AC481712D6}"/>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29" name="Graphic 4">
                <a:extLst>
                  <a:ext uri="{FF2B5EF4-FFF2-40B4-BE49-F238E27FC236}">
                    <a16:creationId xmlns:a16="http://schemas.microsoft.com/office/drawing/2014/main" id="{F06D2069-EBD3-4D84-BEF9-C216338667E9}"/>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30" name="Graphic 4">
                <a:extLst>
                  <a:ext uri="{FF2B5EF4-FFF2-40B4-BE49-F238E27FC236}">
                    <a16:creationId xmlns:a16="http://schemas.microsoft.com/office/drawing/2014/main" id="{9AAF85D2-CCF7-4166-BE80-78ED85F6CA1B}"/>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endParaRPr lang="en-US"/>
              </a:p>
            </p:txBody>
          </p:sp>
          <p:sp>
            <p:nvSpPr>
              <p:cNvPr id="331" name="Graphic 4">
                <a:extLst>
                  <a:ext uri="{FF2B5EF4-FFF2-40B4-BE49-F238E27FC236}">
                    <a16:creationId xmlns:a16="http://schemas.microsoft.com/office/drawing/2014/main" id="{C06B7C1B-FD8D-4498-8ED8-25228A61A38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endParaRPr lang="en-US"/>
              </a:p>
            </p:txBody>
          </p:sp>
          <p:sp>
            <p:nvSpPr>
              <p:cNvPr id="332" name="Graphic 4">
                <a:extLst>
                  <a:ext uri="{FF2B5EF4-FFF2-40B4-BE49-F238E27FC236}">
                    <a16:creationId xmlns:a16="http://schemas.microsoft.com/office/drawing/2014/main" id="{F582794C-36DC-4CCD-86E7-B76D2CBE0AA3}"/>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endParaRPr lang="en-US"/>
              </a:p>
            </p:txBody>
          </p:sp>
          <p:sp>
            <p:nvSpPr>
              <p:cNvPr id="333" name="Graphic 4">
                <a:extLst>
                  <a:ext uri="{FF2B5EF4-FFF2-40B4-BE49-F238E27FC236}">
                    <a16:creationId xmlns:a16="http://schemas.microsoft.com/office/drawing/2014/main" id="{57078944-9181-415A-B88E-A1A7FF818AB0}"/>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endParaRPr lang="en-US"/>
              </a:p>
            </p:txBody>
          </p:sp>
          <p:sp>
            <p:nvSpPr>
              <p:cNvPr id="334" name="Graphic 4">
                <a:extLst>
                  <a:ext uri="{FF2B5EF4-FFF2-40B4-BE49-F238E27FC236}">
                    <a16:creationId xmlns:a16="http://schemas.microsoft.com/office/drawing/2014/main" id="{9C923029-357B-496C-8A90-885E88E7B9DF}"/>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endParaRPr lang="en-US"/>
              </a:p>
            </p:txBody>
          </p:sp>
          <p:sp>
            <p:nvSpPr>
              <p:cNvPr id="335" name="Graphic 4">
                <a:extLst>
                  <a:ext uri="{FF2B5EF4-FFF2-40B4-BE49-F238E27FC236}">
                    <a16:creationId xmlns:a16="http://schemas.microsoft.com/office/drawing/2014/main" id="{3183CE91-5D02-41BA-811B-66E6A6C46C83}"/>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endParaRPr lang="en-US"/>
              </a:p>
            </p:txBody>
          </p:sp>
          <p:sp>
            <p:nvSpPr>
              <p:cNvPr id="336" name="Graphic 4">
                <a:extLst>
                  <a:ext uri="{FF2B5EF4-FFF2-40B4-BE49-F238E27FC236}">
                    <a16:creationId xmlns:a16="http://schemas.microsoft.com/office/drawing/2014/main" id="{40947524-199D-4D46-B99A-EFFEB71387E3}"/>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endParaRPr lang="en-US"/>
              </a:p>
            </p:txBody>
          </p:sp>
          <p:sp>
            <p:nvSpPr>
              <p:cNvPr id="337" name="Graphic 4">
                <a:extLst>
                  <a:ext uri="{FF2B5EF4-FFF2-40B4-BE49-F238E27FC236}">
                    <a16:creationId xmlns:a16="http://schemas.microsoft.com/office/drawing/2014/main" id="{AF7EDC48-D4B6-4990-934E-DFFE0C1D3443}"/>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endParaRPr lang="en-US"/>
              </a:p>
            </p:txBody>
          </p:sp>
          <p:sp>
            <p:nvSpPr>
              <p:cNvPr id="338" name="Graphic 4">
                <a:extLst>
                  <a:ext uri="{FF2B5EF4-FFF2-40B4-BE49-F238E27FC236}">
                    <a16:creationId xmlns:a16="http://schemas.microsoft.com/office/drawing/2014/main" id="{A190AFBF-6E4B-40FB-A289-4A6EFA6E641F}"/>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endParaRPr lang="en-US"/>
              </a:p>
            </p:txBody>
          </p:sp>
          <p:sp>
            <p:nvSpPr>
              <p:cNvPr id="339" name="Graphic 4">
                <a:extLst>
                  <a:ext uri="{FF2B5EF4-FFF2-40B4-BE49-F238E27FC236}">
                    <a16:creationId xmlns:a16="http://schemas.microsoft.com/office/drawing/2014/main" id="{CB3D51D6-BFBA-45EC-B97E-4BE79A86098E}"/>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0" name="Graphic 4">
                <a:extLst>
                  <a:ext uri="{FF2B5EF4-FFF2-40B4-BE49-F238E27FC236}">
                    <a16:creationId xmlns:a16="http://schemas.microsoft.com/office/drawing/2014/main" id="{B21A7A18-100E-43F1-8944-B49DA1EB1C27}"/>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endParaRPr lang="en-US"/>
              </a:p>
            </p:txBody>
          </p:sp>
          <p:sp>
            <p:nvSpPr>
              <p:cNvPr id="341" name="Graphic 4">
                <a:extLst>
                  <a:ext uri="{FF2B5EF4-FFF2-40B4-BE49-F238E27FC236}">
                    <a16:creationId xmlns:a16="http://schemas.microsoft.com/office/drawing/2014/main" id="{BE5908B1-5F13-4313-9FAA-F3AE44F7A026}"/>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2" name="Graphic 4">
                <a:extLst>
                  <a:ext uri="{FF2B5EF4-FFF2-40B4-BE49-F238E27FC236}">
                    <a16:creationId xmlns:a16="http://schemas.microsoft.com/office/drawing/2014/main" id="{C5337928-AD48-441E-BD82-7073B94EFCC9}"/>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endParaRPr lang="en-US"/>
              </a:p>
            </p:txBody>
          </p:sp>
          <p:sp>
            <p:nvSpPr>
              <p:cNvPr id="343" name="Graphic 4">
                <a:extLst>
                  <a:ext uri="{FF2B5EF4-FFF2-40B4-BE49-F238E27FC236}">
                    <a16:creationId xmlns:a16="http://schemas.microsoft.com/office/drawing/2014/main" id="{C2E3BEA4-9699-4AAA-8EFF-7B0B17041021}"/>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endParaRPr lang="en-US"/>
              </a:p>
            </p:txBody>
          </p:sp>
          <p:sp>
            <p:nvSpPr>
              <p:cNvPr id="344" name="Graphic 4">
                <a:extLst>
                  <a:ext uri="{FF2B5EF4-FFF2-40B4-BE49-F238E27FC236}">
                    <a16:creationId xmlns:a16="http://schemas.microsoft.com/office/drawing/2014/main" id="{B0263B9B-567F-4AFE-ACF7-26222F072D58}"/>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endParaRPr lang="en-US"/>
              </a:p>
            </p:txBody>
          </p:sp>
          <p:sp>
            <p:nvSpPr>
              <p:cNvPr id="345" name="Graphic 4">
                <a:extLst>
                  <a:ext uri="{FF2B5EF4-FFF2-40B4-BE49-F238E27FC236}">
                    <a16:creationId xmlns:a16="http://schemas.microsoft.com/office/drawing/2014/main" id="{E4951529-1FE9-4FD2-AFF0-0356C1340FC1}"/>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endParaRPr lang="en-US"/>
              </a:p>
            </p:txBody>
          </p:sp>
          <p:sp>
            <p:nvSpPr>
              <p:cNvPr id="346" name="Graphic 4">
                <a:extLst>
                  <a:ext uri="{FF2B5EF4-FFF2-40B4-BE49-F238E27FC236}">
                    <a16:creationId xmlns:a16="http://schemas.microsoft.com/office/drawing/2014/main" id="{CDE87CE2-107C-4B70-A499-230C418F7828}"/>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endParaRPr lang="en-US"/>
              </a:p>
            </p:txBody>
          </p:sp>
          <p:sp>
            <p:nvSpPr>
              <p:cNvPr id="347" name="Graphic 4">
                <a:extLst>
                  <a:ext uri="{FF2B5EF4-FFF2-40B4-BE49-F238E27FC236}">
                    <a16:creationId xmlns:a16="http://schemas.microsoft.com/office/drawing/2014/main" id="{7B8DA535-4E31-4A3A-8B75-3F39B982A5AD}"/>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48" name="Graphic 4">
                <a:extLst>
                  <a:ext uri="{FF2B5EF4-FFF2-40B4-BE49-F238E27FC236}">
                    <a16:creationId xmlns:a16="http://schemas.microsoft.com/office/drawing/2014/main" id="{BB7B66D6-9E4C-4291-B319-A073BBC88901}"/>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endParaRPr lang="en-US"/>
              </a:p>
            </p:txBody>
          </p:sp>
          <p:sp>
            <p:nvSpPr>
              <p:cNvPr id="349" name="Graphic 4">
                <a:extLst>
                  <a:ext uri="{FF2B5EF4-FFF2-40B4-BE49-F238E27FC236}">
                    <a16:creationId xmlns:a16="http://schemas.microsoft.com/office/drawing/2014/main" id="{328FAD73-0F05-493B-8CAC-42AB87ABEE09}"/>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endParaRPr lang="en-US"/>
              </a:p>
            </p:txBody>
          </p:sp>
          <p:sp>
            <p:nvSpPr>
              <p:cNvPr id="350" name="Graphic 4">
                <a:extLst>
                  <a:ext uri="{FF2B5EF4-FFF2-40B4-BE49-F238E27FC236}">
                    <a16:creationId xmlns:a16="http://schemas.microsoft.com/office/drawing/2014/main" id="{90D38390-011F-4302-9424-9B1562CF08BB}"/>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endParaRPr lang="en-US"/>
              </a:p>
            </p:txBody>
          </p:sp>
          <p:sp>
            <p:nvSpPr>
              <p:cNvPr id="351" name="Graphic 4">
                <a:extLst>
                  <a:ext uri="{FF2B5EF4-FFF2-40B4-BE49-F238E27FC236}">
                    <a16:creationId xmlns:a16="http://schemas.microsoft.com/office/drawing/2014/main" id="{24A99783-FFCB-45DC-A10F-C300C9BA38EF}"/>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endParaRPr lang="en-US"/>
              </a:p>
            </p:txBody>
          </p:sp>
          <p:sp>
            <p:nvSpPr>
              <p:cNvPr id="352" name="Graphic 4">
                <a:extLst>
                  <a:ext uri="{FF2B5EF4-FFF2-40B4-BE49-F238E27FC236}">
                    <a16:creationId xmlns:a16="http://schemas.microsoft.com/office/drawing/2014/main" id="{20915A69-FC3B-4115-A1EC-820F3188BDD8}"/>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endParaRPr lang="en-US"/>
              </a:p>
            </p:txBody>
          </p:sp>
          <p:sp>
            <p:nvSpPr>
              <p:cNvPr id="353" name="Graphic 4">
                <a:extLst>
                  <a:ext uri="{FF2B5EF4-FFF2-40B4-BE49-F238E27FC236}">
                    <a16:creationId xmlns:a16="http://schemas.microsoft.com/office/drawing/2014/main" id="{FCCE5407-1031-4591-9DF7-C36DEDC56E9E}"/>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endParaRPr lang="en-US"/>
              </a:p>
            </p:txBody>
          </p:sp>
          <p:sp>
            <p:nvSpPr>
              <p:cNvPr id="354" name="Graphic 4">
                <a:extLst>
                  <a:ext uri="{FF2B5EF4-FFF2-40B4-BE49-F238E27FC236}">
                    <a16:creationId xmlns:a16="http://schemas.microsoft.com/office/drawing/2014/main" id="{0A4D26BC-EB1F-4550-AC17-D5265B16F22B}"/>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endParaRPr lang="en-US"/>
              </a:p>
            </p:txBody>
          </p:sp>
          <p:sp>
            <p:nvSpPr>
              <p:cNvPr id="355" name="Graphic 4">
                <a:extLst>
                  <a:ext uri="{FF2B5EF4-FFF2-40B4-BE49-F238E27FC236}">
                    <a16:creationId xmlns:a16="http://schemas.microsoft.com/office/drawing/2014/main" id="{B6EF30B3-186D-4F49-A29A-91CC2C9FD4C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endParaRPr lang="en-US"/>
              </a:p>
            </p:txBody>
          </p:sp>
          <p:sp>
            <p:nvSpPr>
              <p:cNvPr id="356" name="Graphic 4">
                <a:extLst>
                  <a:ext uri="{FF2B5EF4-FFF2-40B4-BE49-F238E27FC236}">
                    <a16:creationId xmlns:a16="http://schemas.microsoft.com/office/drawing/2014/main" id="{36657736-82B8-4425-AE4E-81929C9C5EBF}"/>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endParaRPr lang="en-US"/>
              </a:p>
            </p:txBody>
          </p:sp>
          <p:sp>
            <p:nvSpPr>
              <p:cNvPr id="357" name="Graphic 4">
                <a:extLst>
                  <a:ext uri="{FF2B5EF4-FFF2-40B4-BE49-F238E27FC236}">
                    <a16:creationId xmlns:a16="http://schemas.microsoft.com/office/drawing/2014/main" id="{5C6D5BBC-5C67-488A-9EB1-39E1210FF22D}"/>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endParaRPr lang="en-US"/>
              </a:p>
            </p:txBody>
          </p:sp>
          <p:sp>
            <p:nvSpPr>
              <p:cNvPr id="358" name="Graphic 4">
                <a:extLst>
                  <a:ext uri="{FF2B5EF4-FFF2-40B4-BE49-F238E27FC236}">
                    <a16:creationId xmlns:a16="http://schemas.microsoft.com/office/drawing/2014/main" id="{DC0150AB-1CA2-4732-8086-299322568FA0}"/>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endParaRPr lang="en-US"/>
              </a:p>
            </p:txBody>
          </p:sp>
          <p:sp>
            <p:nvSpPr>
              <p:cNvPr id="359" name="Graphic 4">
                <a:extLst>
                  <a:ext uri="{FF2B5EF4-FFF2-40B4-BE49-F238E27FC236}">
                    <a16:creationId xmlns:a16="http://schemas.microsoft.com/office/drawing/2014/main" id="{FEA275CB-A489-416A-9A3E-4E2D61F92B3D}"/>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endParaRPr lang="en-US"/>
              </a:p>
            </p:txBody>
          </p:sp>
          <p:sp>
            <p:nvSpPr>
              <p:cNvPr id="360" name="Graphic 4">
                <a:extLst>
                  <a:ext uri="{FF2B5EF4-FFF2-40B4-BE49-F238E27FC236}">
                    <a16:creationId xmlns:a16="http://schemas.microsoft.com/office/drawing/2014/main" id="{3ADCA111-F857-488C-8BA9-7D31297E3453}"/>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1" name="Graphic 4">
                <a:extLst>
                  <a:ext uri="{FF2B5EF4-FFF2-40B4-BE49-F238E27FC236}">
                    <a16:creationId xmlns:a16="http://schemas.microsoft.com/office/drawing/2014/main" id="{AF7E8686-86AE-4506-8C6B-AB9AD1F0DFB1}"/>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endParaRPr lang="en-US"/>
              </a:p>
            </p:txBody>
          </p:sp>
          <p:sp>
            <p:nvSpPr>
              <p:cNvPr id="362" name="Graphic 4">
                <a:extLst>
                  <a:ext uri="{FF2B5EF4-FFF2-40B4-BE49-F238E27FC236}">
                    <a16:creationId xmlns:a16="http://schemas.microsoft.com/office/drawing/2014/main" id="{B1C45A09-65B3-4D66-B0DA-FEDDA30C3E26}"/>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3" name="Graphic 4">
                <a:extLst>
                  <a:ext uri="{FF2B5EF4-FFF2-40B4-BE49-F238E27FC236}">
                    <a16:creationId xmlns:a16="http://schemas.microsoft.com/office/drawing/2014/main" id="{866021EF-FFA7-4BA0-A442-E8254B6C05F1}"/>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4" name="Graphic 4">
                <a:extLst>
                  <a:ext uri="{FF2B5EF4-FFF2-40B4-BE49-F238E27FC236}">
                    <a16:creationId xmlns:a16="http://schemas.microsoft.com/office/drawing/2014/main" id="{21F9F8C2-3FE2-443E-8441-AFF6270F7EA3}"/>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5" name="Graphic 4">
                <a:extLst>
                  <a:ext uri="{FF2B5EF4-FFF2-40B4-BE49-F238E27FC236}">
                    <a16:creationId xmlns:a16="http://schemas.microsoft.com/office/drawing/2014/main" id="{54E6A383-F4A2-4FDF-A214-D9F7CB3E29A7}"/>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endParaRPr lang="en-US"/>
              </a:p>
            </p:txBody>
          </p:sp>
          <p:sp>
            <p:nvSpPr>
              <p:cNvPr id="366" name="Graphic 4">
                <a:extLst>
                  <a:ext uri="{FF2B5EF4-FFF2-40B4-BE49-F238E27FC236}">
                    <a16:creationId xmlns:a16="http://schemas.microsoft.com/office/drawing/2014/main" id="{FF87D01B-95D9-4F9A-87D5-58D9C32D4C54}"/>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endParaRPr lang="en-US"/>
              </a:p>
            </p:txBody>
          </p:sp>
          <p:sp>
            <p:nvSpPr>
              <p:cNvPr id="367" name="Graphic 4">
                <a:extLst>
                  <a:ext uri="{FF2B5EF4-FFF2-40B4-BE49-F238E27FC236}">
                    <a16:creationId xmlns:a16="http://schemas.microsoft.com/office/drawing/2014/main" id="{FF8ECD1D-C0EE-439E-A02F-B9BD5DF94CF2}"/>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endParaRPr lang="en-US"/>
              </a:p>
            </p:txBody>
          </p:sp>
          <p:sp>
            <p:nvSpPr>
              <p:cNvPr id="368" name="Graphic 4">
                <a:extLst>
                  <a:ext uri="{FF2B5EF4-FFF2-40B4-BE49-F238E27FC236}">
                    <a16:creationId xmlns:a16="http://schemas.microsoft.com/office/drawing/2014/main" id="{BCDDFB34-6945-420F-A395-FDE8463A5A43}"/>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endParaRPr lang="en-US"/>
              </a:p>
            </p:txBody>
          </p:sp>
          <p:sp>
            <p:nvSpPr>
              <p:cNvPr id="369" name="Graphic 4">
                <a:extLst>
                  <a:ext uri="{FF2B5EF4-FFF2-40B4-BE49-F238E27FC236}">
                    <a16:creationId xmlns:a16="http://schemas.microsoft.com/office/drawing/2014/main" id="{67318E45-DA30-49F9-BC6C-E77F6F5128A0}"/>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endParaRPr lang="en-US"/>
              </a:p>
            </p:txBody>
          </p:sp>
          <p:sp>
            <p:nvSpPr>
              <p:cNvPr id="370" name="Graphic 4">
                <a:extLst>
                  <a:ext uri="{FF2B5EF4-FFF2-40B4-BE49-F238E27FC236}">
                    <a16:creationId xmlns:a16="http://schemas.microsoft.com/office/drawing/2014/main" id="{BE5D5BB1-532D-4DAF-85C4-104DFB7D238E}"/>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1" name="Graphic 4">
                <a:extLst>
                  <a:ext uri="{FF2B5EF4-FFF2-40B4-BE49-F238E27FC236}">
                    <a16:creationId xmlns:a16="http://schemas.microsoft.com/office/drawing/2014/main" id="{30D588AF-41E5-4410-A875-8C22897F3BBD}"/>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2" name="Graphic 4">
                <a:extLst>
                  <a:ext uri="{FF2B5EF4-FFF2-40B4-BE49-F238E27FC236}">
                    <a16:creationId xmlns:a16="http://schemas.microsoft.com/office/drawing/2014/main" id="{EB3145D1-589E-42DE-828F-FB9C92F24040}"/>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endParaRPr lang="en-US"/>
              </a:p>
            </p:txBody>
          </p:sp>
          <p:sp>
            <p:nvSpPr>
              <p:cNvPr id="373" name="Graphic 4">
                <a:extLst>
                  <a:ext uri="{FF2B5EF4-FFF2-40B4-BE49-F238E27FC236}">
                    <a16:creationId xmlns:a16="http://schemas.microsoft.com/office/drawing/2014/main" id="{CA0228C6-5EBE-4AA2-A9AB-A4B8FAF410E7}"/>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endParaRPr lang="en-US"/>
              </a:p>
            </p:txBody>
          </p:sp>
          <p:sp>
            <p:nvSpPr>
              <p:cNvPr id="374" name="Graphic 4">
                <a:extLst>
                  <a:ext uri="{FF2B5EF4-FFF2-40B4-BE49-F238E27FC236}">
                    <a16:creationId xmlns:a16="http://schemas.microsoft.com/office/drawing/2014/main" id="{A0CB42BC-CEE3-4167-AEAE-FA03D5FABF5C}"/>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endParaRPr lang="en-US"/>
              </a:p>
            </p:txBody>
          </p:sp>
          <p:sp>
            <p:nvSpPr>
              <p:cNvPr id="375" name="Graphic 4">
                <a:extLst>
                  <a:ext uri="{FF2B5EF4-FFF2-40B4-BE49-F238E27FC236}">
                    <a16:creationId xmlns:a16="http://schemas.microsoft.com/office/drawing/2014/main" id="{BF42B08A-37C8-4931-A507-F69CB7FAB2E4}"/>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endParaRPr lang="en-US"/>
              </a:p>
            </p:txBody>
          </p:sp>
          <p:sp>
            <p:nvSpPr>
              <p:cNvPr id="376" name="Graphic 4">
                <a:extLst>
                  <a:ext uri="{FF2B5EF4-FFF2-40B4-BE49-F238E27FC236}">
                    <a16:creationId xmlns:a16="http://schemas.microsoft.com/office/drawing/2014/main" id="{573DC412-A0DB-4B6F-9062-E2D397556606}"/>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endParaRPr lang="en-US"/>
              </a:p>
            </p:txBody>
          </p:sp>
          <p:sp>
            <p:nvSpPr>
              <p:cNvPr id="377" name="Graphic 4">
                <a:extLst>
                  <a:ext uri="{FF2B5EF4-FFF2-40B4-BE49-F238E27FC236}">
                    <a16:creationId xmlns:a16="http://schemas.microsoft.com/office/drawing/2014/main" id="{3E6730F3-1F27-47C3-9DC6-5D0C77E10BB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8" name="Graphic 4">
                <a:extLst>
                  <a:ext uri="{FF2B5EF4-FFF2-40B4-BE49-F238E27FC236}">
                    <a16:creationId xmlns:a16="http://schemas.microsoft.com/office/drawing/2014/main" id="{C54C6256-4DD6-44AC-B87C-4C5F4A43AA54}"/>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9" name="Graphic 4">
                <a:extLst>
                  <a:ext uri="{FF2B5EF4-FFF2-40B4-BE49-F238E27FC236}">
                    <a16:creationId xmlns:a16="http://schemas.microsoft.com/office/drawing/2014/main" id="{564E9725-6A49-4FAC-839F-EB7F0189F832}"/>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0" name="Graphic 4">
                <a:extLst>
                  <a:ext uri="{FF2B5EF4-FFF2-40B4-BE49-F238E27FC236}">
                    <a16:creationId xmlns:a16="http://schemas.microsoft.com/office/drawing/2014/main" id="{F90D4BC5-9F55-4562-B73B-DFEAE8B5131A}"/>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1" name="Graphic 4">
                <a:extLst>
                  <a:ext uri="{FF2B5EF4-FFF2-40B4-BE49-F238E27FC236}">
                    <a16:creationId xmlns:a16="http://schemas.microsoft.com/office/drawing/2014/main" id="{3B8717AF-EC53-4A14-8E27-D3F27F6B7EA3}"/>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2" name="Graphic 4">
                <a:extLst>
                  <a:ext uri="{FF2B5EF4-FFF2-40B4-BE49-F238E27FC236}">
                    <a16:creationId xmlns:a16="http://schemas.microsoft.com/office/drawing/2014/main" id="{92F83FFD-E139-443F-8A7F-31B97125ADA6}"/>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3" name="Graphic 4">
                <a:extLst>
                  <a:ext uri="{FF2B5EF4-FFF2-40B4-BE49-F238E27FC236}">
                    <a16:creationId xmlns:a16="http://schemas.microsoft.com/office/drawing/2014/main" id="{8EC4260F-6CB7-4C5B-B368-AE47E621277F}"/>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4" name="Graphic 4">
                <a:extLst>
                  <a:ext uri="{FF2B5EF4-FFF2-40B4-BE49-F238E27FC236}">
                    <a16:creationId xmlns:a16="http://schemas.microsoft.com/office/drawing/2014/main" id="{8420E883-F65D-452A-B1A0-4D7A2F3D1DED}"/>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endParaRPr lang="en-US"/>
              </a:p>
            </p:txBody>
          </p:sp>
          <p:sp>
            <p:nvSpPr>
              <p:cNvPr id="385" name="Graphic 4">
                <a:extLst>
                  <a:ext uri="{FF2B5EF4-FFF2-40B4-BE49-F238E27FC236}">
                    <a16:creationId xmlns:a16="http://schemas.microsoft.com/office/drawing/2014/main" id="{A18881C2-E4ED-4B91-B164-1442B4CE2B1C}"/>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endParaRPr lang="en-US"/>
              </a:p>
            </p:txBody>
          </p:sp>
          <p:sp>
            <p:nvSpPr>
              <p:cNvPr id="386" name="Graphic 4">
                <a:extLst>
                  <a:ext uri="{FF2B5EF4-FFF2-40B4-BE49-F238E27FC236}">
                    <a16:creationId xmlns:a16="http://schemas.microsoft.com/office/drawing/2014/main" id="{A37E38F9-56FA-4EDA-9B4E-DCD000893963}"/>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endParaRPr lang="en-US"/>
              </a:p>
            </p:txBody>
          </p:sp>
          <p:sp>
            <p:nvSpPr>
              <p:cNvPr id="387" name="Graphic 4">
                <a:extLst>
                  <a:ext uri="{FF2B5EF4-FFF2-40B4-BE49-F238E27FC236}">
                    <a16:creationId xmlns:a16="http://schemas.microsoft.com/office/drawing/2014/main" id="{E16C3E32-9635-4C6D-A611-B31BDDA3F2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endParaRPr lang="en-US"/>
              </a:p>
            </p:txBody>
          </p:sp>
          <p:sp>
            <p:nvSpPr>
              <p:cNvPr id="388" name="Graphic 4">
                <a:extLst>
                  <a:ext uri="{FF2B5EF4-FFF2-40B4-BE49-F238E27FC236}">
                    <a16:creationId xmlns:a16="http://schemas.microsoft.com/office/drawing/2014/main" id="{24542E4C-DEA9-44F8-B833-E3485A65154E}"/>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endParaRPr lang="en-US"/>
              </a:p>
            </p:txBody>
          </p:sp>
          <p:sp>
            <p:nvSpPr>
              <p:cNvPr id="389" name="Graphic 4">
                <a:extLst>
                  <a:ext uri="{FF2B5EF4-FFF2-40B4-BE49-F238E27FC236}">
                    <a16:creationId xmlns:a16="http://schemas.microsoft.com/office/drawing/2014/main" id="{1EA91BAE-29F6-41DE-9ABE-E67D0206BB31}"/>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0" name="Graphic 4">
                <a:extLst>
                  <a:ext uri="{FF2B5EF4-FFF2-40B4-BE49-F238E27FC236}">
                    <a16:creationId xmlns:a16="http://schemas.microsoft.com/office/drawing/2014/main" id="{98E095DB-0DBB-448D-9C4E-4A1122010AF8}"/>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1" name="Graphic 4">
                <a:extLst>
                  <a:ext uri="{FF2B5EF4-FFF2-40B4-BE49-F238E27FC236}">
                    <a16:creationId xmlns:a16="http://schemas.microsoft.com/office/drawing/2014/main" id="{DCABA980-5043-458D-AD13-07C54F2A6263}"/>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endParaRPr lang="en-US"/>
              </a:p>
            </p:txBody>
          </p:sp>
          <p:sp>
            <p:nvSpPr>
              <p:cNvPr id="392" name="Graphic 4">
                <a:extLst>
                  <a:ext uri="{FF2B5EF4-FFF2-40B4-BE49-F238E27FC236}">
                    <a16:creationId xmlns:a16="http://schemas.microsoft.com/office/drawing/2014/main" id="{59FED79D-D446-489F-9373-74D8F6AF2DE4}"/>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endParaRPr lang="en-US"/>
              </a:p>
            </p:txBody>
          </p:sp>
          <p:sp>
            <p:nvSpPr>
              <p:cNvPr id="393" name="Graphic 4">
                <a:extLst>
                  <a:ext uri="{FF2B5EF4-FFF2-40B4-BE49-F238E27FC236}">
                    <a16:creationId xmlns:a16="http://schemas.microsoft.com/office/drawing/2014/main" id="{58A65EBB-59A8-4A15-9108-F1CB8D2EB211}"/>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4" name="Graphic 4">
                <a:extLst>
                  <a:ext uri="{FF2B5EF4-FFF2-40B4-BE49-F238E27FC236}">
                    <a16:creationId xmlns:a16="http://schemas.microsoft.com/office/drawing/2014/main" id="{11F91A8E-A516-4F27-AA5E-9D172A668FF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endParaRPr lang="en-US"/>
              </a:p>
            </p:txBody>
          </p:sp>
          <p:sp>
            <p:nvSpPr>
              <p:cNvPr id="395" name="Graphic 4">
                <a:extLst>
                  <a:ext uri="{FF2B5EF4-FFF2-40B4-BE49-F238E27FC236}">
                    <a16:creationId xmlns:a16="http://schemas.microsoft.com/office/drawing/2014/main" id="{2A430078-80B8-4DCB-824F-229B180CC26A}"/>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endParaRPr lang="en-US"/>
              </a:p>
            </p:txBody>
          </p:sp>
          <p:sp>
            <p:nvSpPr>
              <p:cNvPr id="396" name="Graphic 4">
                <a:extLst>
                  <a:ext uri="{FF2B5EF4-FFF2-40B4-BE49-F238E27FC236}">
                    <a16:creationId xmlns:a16="http://schemas.microsoft.com/office/drawing/2014/main" id="{45B5EF03-4241-400C-B66A-AFA38EDF21C8}"/>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endParaRPr lang="en-US"/>
              </a:p>
            </p:txBody>
          </p:sp>
          <p:sp>
            <p:nvSpPr>
              <p:cNvPr id="397" name="Graphic 4">
                <a:extLst>
                  <a:ext uri="{FF2B5EF4-FFF2-40B4-BE49-F238E27FC236}">
                    <a16:creationId xmlns:a16="http://schemas.microsoft.com/office/drawing/2014/main" id="{B1EEAF64-1625-47C7-A08A-BD3DDEBB2653}"/>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endParaRPr lang="en-US"/>
              </a:p>
            </p:txBody>
          </p:sp>
          <p:sp>
            <p:nvSpPr>
              <p:cNvPr id="398" name="Graphic 4">
                <a:extLst>
                  <a:ext uri="{FF2B5EF4-FFF2-40B4-BE49-F238E27FC236}">
                    <a16:creationId xmlns:a16="http://schemas.microsoft.com/office/drawing/2014/main" id="{7E658B7B-607C-4195-919F-9BA39CF2C65B}"/>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endParaRPr lang="en-US"/>
              </a:p>
            </p:txBody>
          </p:sp>
          <p:sp>
            <p:nvSpPr>
              <p:cNvPr id="399" name="Graphic 4">
                <a:extLst>
                  <a:ext uri="{FF2B5EF4-FFF2-40B4-BE49-F238E27FC236}">
                    <a16:creationId xmlns:a16="http://schemas.microsoft.com/office/drawing/2014/main" id="{BF8CBD2C-2CF9-4E75-8C66-AF03417B7C9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endParaRPr lang="en-US"/>
              </a:p>
            </p:txBody>
          </p:sp>
          <p:sp>
            <p:nvSpPr>
              <p:cNvPr id="400" name="Graphic 4">
                <a:extLst>
                  <a:ext uri="{FF2B5EF4-FFF2-40B4-BE49-F238E27FC236}">
                    <a16:creationId xmlns:a16="http://schemas.microsoft.com/office/drawing/2014/main" id="{17012A29-E9BF-46D6-A5D1-65D5F96FEF0C}"/>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endParaRPr lang="en-US"/>
              </a:p>
            </p:txBody>
          </p:sp>
          <p:sp>
            <p:nvSpPr>
              <p:cNvPr id="401" name="Graphic 4">
                <a:extLst>
                  <a:ext uri="{FF2B5EF4-FFF2-40B4-BE49-F238E27FC236}">
                    <a16:creationId xmlns:a16="http://schemas.microsoft.com/office/drawing/2014/main" id="{B059E4B2-FB3C-48A8-9D0B-B7238001C56D}"/>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2" name="Graphic 4">
                <a:extLst>
                  <a:ext uri="{FF2B5EF4-FFF2-40B4-BE49-F238E27FC236}">
                    <a16:creationId xmlns:a16="http://schemas.microsoft.com/office/drawing/2014/main" id="{EA0275E1-4978-4A9D-8341-9F4594B2D00F}"/>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3" name="Graphic 4">
                <a:extLst>
                  <a:ext uri="{FF2B5EF4-FFF2-40B4-BE49-F238E27FC236}">
                    <a16:creationId xmlns:a16="http://schemas.microsoft.com/office/drawing/2014/main" id="{69EA8A07-4384-488A-B013-D9E789D15FD9}"/>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endParaRPr lang="en-US"/>
              </a:p>
            </p:txBody>
          </p:sp>
          <p:sp>
            <p:nvSpPr>
              <p:cNvPr id="404" name="Graphic 4">
                <a:extLst>
                  <a:ext uri="{FF2B5EF4-FFF2-40B4-BE49-F238E27FC236}">
                    <a16:creationId xmlns:a16="http://schemas.microsoft.com/office/drawing/2014/main" id="{9F9EBA54-04D3-4191-8DCE-C686ADF93CB9}"/>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endParaRPr lang="en-US"/>
              </a:p>
            </p:txBody>
          </p:sp>
          <p:sp>
            <p:nvSpPr>
              <p:cNvPr id="405" name="Graphic 4">
                <a:extLst>
                  <a:ext uri="{FF2B5EF4-FFF2-40B4-BE49-F238E27FC236}">
                    <a16:creationId xmlns:a16="http://schemas.microsoft.com/office/drawing/2014/main" id="{A8BD2C30-9015-47A1-8E0F-84417F794DD1}"/>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endParaRPr lang="en-US"/>
              </a:p>
            </p:txBody>
          </p:sp>
          <p:sp>
            <p:nvSpPr>
              <p:cNvPr id="406" name="Graphic 4">
                <a:extLst>
                  <a:ext uri="{FF2B5EF4-FFF2-40B4-BE49-F238E27FC236}">
                    <a16:creationId xmlns:a16="http://schemas.microsoft.com/office/drawing/2014/main" id="{FD7CE9C3-1C55-4BB8-886A-B6CAF24D5DE0}"/>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endParaRPr lang="en-US"/>
              </a:p>
            </p:txBody>
          </p:sp>
          <p:sp>
            <p:nvSpPr>
              <p:cNvPr id="407" name="Graphic 4">
                <a:extLst>
                  <a:ext uri="{FF2B5EF4-FFF2-40B4-BE49-F238E27FC236}">
                    <a16:creationId xmlns:a16="http://schemas.microsoft.com/office/drawing/2014/main" id="{28238D22-BD5E-4DB3-AFB6-DB838749224E}"/>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endParaRPr lang="en-US"/>
              </a:p>
            </p:txBody>
          </p:sp>
          <p:sp>
            <p:nvSpPr>
              <p:cNvPr id="408" name="Graphic 4">
                <a:extLst>
                  <a:ext uri="{FF2B5EF4-FFF2-40B4-BE49-F238E27FC236}">
                    <a16:creationId xmlns:a16="http://schemas.microsoft.com/office/drawing/2014/main" id="{9F9DF536-B1D2-4327-AAF6-C8296471B55D}"/>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endParaRPr lang="en-US"/>
              </a:p>
            </p:txBody>
          </p:sp>
          <p:sp>
            <p:nvSpPr>
              <p:cNvPr id="409" name="Graphic 4">
                <a:extLst>
                  <a:ext uri="{FF2B5EF4-FFF2-40B4-BE49-F238E27FC236}">
                    <a16:creationId xmlns:a16="http://schemas.microsoft.com/office/drawing/2014/main" id="{BBABFA03-E3F3-4342-9636-5277315F2E9C}"/>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endParaRPr lang="en-US"/>
              </a:p>
            </p:txBody>
          </p:sp>
          <p:sp>
            <p:nvSpPr>
              <p:cNvPr id="410" name="Graphic 4">
                <a:extLst>
                  <a:ext uri="{FF2B5EF4-FFF2-40B4-BE49-F238E27FC236}">
                    <a16:creationId xmlns:a16="http://schemas.microsoft.com/office/drawing/2014/main" id="{F29688E5-1199-4023-B5E5-0DABF592D073}"/>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endParaRPr lang="en-US"/>
              </a:p>
            </p:txBody>
          </p:sp>
          <p:sp>
            <p:nvSpPr>
              <p:cNvPr id="411" name="Graphic 4">
                <a:extLst>
                  <a:ext uri="{FF2B5EF4-FFF2-40B4-BE49-F238E27FC236}">
                    <a16:creationId xmlns:a16="http://schemas.microsoft.com/office/drawing/2014/main" id="{A2F505D7-652C-4464-87EB-B9A6841F2572}"/>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endParaRPr lang="en-US"/>
              </a:p>
            </p:txBody>
          </p:sp>
          <p:sp>
            <p:nvSpPr>
              <p:cNvPr id="412" name="Graphic 4">
                <a:extLst>
                  <a:ext uri="{FF2B5EF4-FFF2-40B4-BE49-F238E27FC236}">
                    <a16:creationId xmlns:a16="http://schemas.microsoft.com/office/drawing/2014/main" id="{8FC38868-C16D-4E99-B98C-1976CF7604D5}"/>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endParaRPr lang="en-US"/>
              </a:p>
            </p:txBody>
          </p:sp>
          <p:sp>
            <p:nvSpPr>
              <p:cNvPr id="413" name="Graphic 4">
                <a:extLst>
                  <a:ext uri="{FF2B5EF4-FFF2-40B4-BE49-F238E27FC236}">
                    <a16:creationId xmlns:a16="http://schemas.microsoft.com/office/drawing/2014/main" id="{4D8B944E-2C7C-48D8-9CF4-E273D1763695}"/>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endParaRPr lang="en-US"/>
              </a:p>
            </p:txBody>
          </p:sp>
          <p:sp>
            <p:nvSpPr>
              <p:cNvPr id="414" name="Graphic 4">
                <a:extLst>
                  <a:ext uri="{FF2B5EF4-FFF2-40B4-BE49-F238E27FC236}">
                    <a16:creationId xmlns:a16="http://schemas.microsoft.com/office/drawing/2014/main" id="{2885752A-2B60-44B6-931E-E27A3E776DD1}"/>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5" name="Graphic 4">
                <a:extLst>
                  <a:ext uri="{FF2B5EF4-FFF2-40B4-BE49-F238E27FC236}">
                    <a16:creationId xmlns:a16="http://schemas.microsoft.com/office/drawing/2014/main" id="{AD1D6486-E224-4948-97D2-4687159B431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6" name="Graphic 4">
                <a:extLst>
                  <a:ext uri="{FF2B5EF4-FFF2-40B4-BE49-F238E27FC236}">
                    <a16:creationId xmlns:a16="http://schemas.microsoft.com/office/drawing/2014/main" id="{D01CC949-7BFB-4FD8-BE46-530B2D2B54B5}"/>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endParaRPr lang="en-US"/>
              </a:p>
            </p:txBody>
          </p:sp>
          <p:sp>
            <p:nvSpPr>
              <p:cNvPr id="417" name="Graphic 4">
                <a:extLst>
                  <a:ext uri="{FF2B5EF4-FFF2-40B4-BE49-F238E27FC236}">
                    <a16:creationId xmlns:a16="http://schemas.microsoft.com/office/drawing/2014/main" id="{B16ACF8B-EA72-4116-B4A6-53CFC59388AB}"/>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endParaRPr lang="en-US"/>
              </a:p>
            </p:txBody>
          </p:sp>
          <p:sp>
            <p:nvSpPr>
              <p:cNvPr id="418" name="Graphic 4">
                <a:extLst>
                  <a:ext uri="{FF2B5EF4-FFF2-40B4-BE49-F238E27FC236}">
                    <a16:creationId xmlns:a16="http://schemas.microsoft.com/office/drawing/2014/main" id="{41873E92-0A11-4DF7-A070-E7F6389DAB25}"/>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endParaRPr lang="en-US"/>
              </a:p>
            </p:txBody>
          </p:sp>
          <p:sp>
            <p:nvSpPr>
              <p:cNvPr id="419" name="Graphic 4">
                <a:extLst>
                  <a:ext uri="{FF2B5EF4-FFF2-40B4-BE49-F238E27FC236}">
                    <a16:creationId xmlns:a16="http://schemas.microsoft.com/office/drawing/2014/main" id="{EDC8800F-5488-4336-BB75-E2C25BC4BB7C}"/>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endParaRPr lang="en-US"/>
              </a:p>
            </p:txBody>
          </p:sp>
          <p:sp>
            <p:nvSpPr>
              <p:cNvPr id="420" name="Graphic 4">
                <a:extLst>
                  <a:ext uri="{FF2B5EF4-FFF2-40B4-BE49-F238E27FC236}">
                    <a16:creationId xmlns:a16="http://schemas.microsoft.com/office/drawing/2014/main" id="{82B158CA-61E7-40C5-A7DD-FA419FE5D0C8}"/>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endParaRPr lang="en-US"/>
              </a:p>
            </p:txBody>
          </p:sp>
          <p:sp>
            <p:nvSpPr>
              <p:cNvPr id="421" name="Graphic 4">
                <a:extLst>
                  <a:ext uri="{FF2B5EF4-FFF2-40B4-BE49-F238E27FC236}">
                    <a16:creationId xmlns:a16="http://schemas.microsoft.com/office/drawing/2014/main" id="{F4CDD4C0-8EAF-42EC-8D08-B44C9E06BDA1}"/>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endParaRPr lang="en-US"/>
              </a:p>
            </p:txBody>
          </p:sp>
          <p:sp>
            <p:nvSpPr>
              <p:cNvPr id="422" name="Graphic 4">
                <a:extLst>
                  <a:ext uri="{FF2B5EF4-FFF2-40B4-BE49-F238E27FC236}">
                    <a16:creationId xmlns:a16="http://schemas.microsoft.com/office/drawing/2014/main" id="{3716C0B7-AFD2-43BE-8542-B03FF8280AA1}"/>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endParaRPr lang="en-US"/>
              </a:p>
            </p:txBody>
          </p:sp>
          <p:sp>
            <p:nvSpPr>
              <p:cNvPr id="423" name="Graphic 4">
                <a:extLst>
                  <a:ext uri="{FF2B5EF4-FFF2-40B4-BE49-F238E27FC236}">
                    <a16:creationId xmlns:a16="http://schemas.microsoft.com/office/drawing/2014/main" id="{CF6AD785-6B5D-4906-B913-760E640E1947}"/>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endParaRPr lang="en-US"/>
              </a:p>
            </p:txBody>
          </p:sp>
          <p:sp>
            <p:nvSpPr>
              <p:cNvPr id="424" name="Graphic 4">
                <a:extLst>
                  <a:ext uri="{FF2B5EF4-FFF2-40B4-BE49-F238E27FC236}">
                    <a16:creationId xmlns:a16="http://schemas.microsoft.com/office/drawing/2014/main" id="{284084A5-551F-4CC7-9C64-40FDA5F1CA6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5DD10F1C-F525-47A1-80EA-88AA43A43E0E}"/>
                </a:ext>
              </a:extLst>
            </p:cNvPr>
            <p:cNvGrpSpPr/>
            <p:nvPr/>
          </p:nvGrpSpPr>
          <p:grpSpPr>
            <a:xfrm>
              <a:off x="4553158" y="2142554"/>
              <a:ext cx="2559255" cy="2568119"/>
              <a:chOff x="4553158" y="2142554"/>
              <a:chExt cx="2559255" cy="2568119"/>
            </a:xfrm>
          </p:grpSpPr>
          <p:sp>
            <p:nvSpPr>
              <p:cNvPr id="194" name="Graphic 4">
                <a:extLst>
                  <a:ext uri="{FF2B5EF4-FFF2-40B4-BE49-F238E27FC236}">
                    <a16:creationId xmlns:a16="http://schemas.microsoft.com/office/drawing/2014/main" id="{D6DE473F-C8CC-48E6-8FD4-C34391F5D16A}"/>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endParaRPr lang="en-US"/>
              </a:p>
            </p:txBody>
          </p:sp>
          <p:grpSp>
            <p:nvGrpSpPr>
              <p:cNvPr id="195" name="Graphic 4">
                <a:extLst>
                  <a:ext uri="{FF2B5EF4-FFF2-40B4-BE49-F238E27FC236}">
                    <a16:creationId xmlns:a16="http://schemas.microsoft.com/office/drawing/2014/main" id="{107F067B-9005-4961-8B91-DAB7AE955BB7}"/>
                  </a:ext>
                </a:extLst>
              </p:cNvPr>
              <p:cNvGrpSpPr/>
              <p:nvPr/>
            </p:nvGrpSpPr>
            <p:grpSpPr>
              <a:xfrm>
                <a:off x="4553158" y="2142554"/>
                <a:ext cx="2559255" cy="2559427"/>
                <a:chOff x="4553158" y="2142554"/>
                <a:chExt cx="2559255" cy="2559427"/>
              </a:xfrm>
            </p:grpSpPr>
            <p:grpSp>
              <p:nvGrpSpPr>
                <p:cNvPr id="196" name="Graphic 4">
                  <a:extLst>
                    <a:ext uri="{FF2B5EF4-FFF2-40B4-BE49-F238E27FC236}">
                      <a16:creationId xmlns:a16="http://schemas.microsoft.com/office/drawing/2014/main" id="{583D1A2C-06DF-4988-AAA6-654CF8A85560}"/>
                    </a:ext>
                  </a:extLst>
                </p:cNvPr>
                <p:cNvGrpSpPr/>
                <p:nvPr/>
              </p:nvGrpSpPr>
              <p:grpSpPr>
                <a:xfrm>
                  <a:off x="5471015" y="2142554"/>
                  <a:ext cx="1063384" cy="1243496"/>
                  <a:chOff x="5471015" y="2142554"/>
                  <a:chExt cx="1063384" cy="1243496"/>
                </a:xfrm>
              </p:grpSpPr>
              <p:sp>
                <p:nvSpPr>
                  <p:cNvPr id="312" name="Graphic 4">
                    <a:extLst>
                      <a:ext uri="{FF2B5EF4-FFF2-40B4-BE49-F238E27FC236}">
                        <a16:creationId xmlns:a16="http://schemas.microsoft.com/office/drawing/2014/main" id="{7D41B930-3731-4C71-8728-44D5E4FEBB8F}"/>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endParaRPr lang="en-US"/>
                  </a:p>
                </p:txBody>
              </p:sp>
              <p:grpSp>
                <p:nvGrpSpPr>
                  <p:cNvPr id="313" name="Graphic 4">
                    <a:extLst>
                      <a:ext uri="{FF2B5EF4-FFF2-40B4-BE49-F238E27FC236}">
                        <a16:creationId xmlns:a16="http://schemas.microsoft.com/office/drawing/2014/main" id="{0B83848C-A292-40C9-9604-0ECCCEB4FEB4}"/>
                      </a:ext>
                    </a:extLst>
                  </p:cNvPr>
                  <p:cNvGrpSpPr/>
                  <p:nvPr/>
                </p:nvGrpSpPr>
                <p:grpSpPr>
                  <a:xfrm>
                    <a:off x="5814604" y="2427069"/>
                    <a:ext cx="208420" cy="118205"/>
                    <a:chOff x="5814604" y="2427069"/>
                    <a:chExt cx="208420" cy="118205"/>
                  </a:xfrm>
                  <a:solidFill>
                    <a:srgbClr val="FFFFFF"/>
                  </a:solidFill>
                </p:grpSpPr>
                <p:sp>
                  <p:nvSpPr>
                    <p:cNvPr id="314" name="Graphic 4">
                      <a:extLst>
                        <a:ext uri="{FF2B5EF4-FFF2-40B4-BE49-F238E27FC236}">
                          <a16:creationId xmlns:a16="http://schemas.microsoft.com/office/drawing/2014/main" id="{AEB0B65B-1CB8-4D10-8C66-0C4533A299DA}"/>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endParaRPr lang="en-US"/>
                    </a:p>
                  </p:txBody>
                </p:sp>
                <p:sp>
                  <p:nvSpPr>
                    <p:cNvPr id="315" name="Graphic 4">
                      <a:extLst>
                        <a:ext uri="{FF2B5EF4-FFF2-40B4-BE49-F238E27FC236}">
                          <a16:creationId xmlns:a16="http://schemas.microsoft.com/office/drawing/2014/main" id="{0045E41D-8BAE-4381-A135-BDD0E88E4A17}"/>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endParaRPr lang="en-US"/>
                    </a:p>
                  </p:txBody>
                </p:sp>
                <p:sp>
                  <p:nvSpPr>
                    <p:cNvPr id="316" name="Graphic 4">
                      <a:extLst>
                        <a:ext uri="{FF2B5EF4-FFF2-40B4-BE49-F238E27FC236}">
                          <a16:creationId xmlns:a16="http://schemas.microsoft.com/office/drawing/2014/main" id="{A5FEB039-AEEC-4AD6-B79E-491E4E88716C}"/>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grpSp>
            </p:grpSp>
            <p:grpSp>
              <p:nvGrpSpPr>
                <p:cNvPr id="197" name="Graphic 4">
                  <a:extLst>
                    <a:ext uri="{FF2B5EF4-FFF2-40B4-BE49-F238E27FC236}">
                      <a16:creationId xmlns:a16="http://schemas.microsoft.com/office/drawing/2014/main" id="{DC30B3EC-0C4E-4BF7-82DC-57ACF411FBFA}"/>
                    </a:ext>
                  </a:extLst>
                </p:cNvPr>
                <p:cNvGrpSpPr/>
                <p:nvPr/>
              </p:nvGrpSpPr>
              <p:grpSpPr>
                <a:xfrm>
                  <a:off x="5866960" y="3332461"/>
                  <a:ext cx="1245453" cy="1005939"/>
                  <a:chOff x="5866960" y="3332461"/>
                  <a:chExt cx="1245453" cy="1005939"/>
                </a:xfrm>
              </p:grpSpPr>
              <p:sp>
                <p:nvSpPr>
                  <p:cNvPr id="304" name="Graphic 4">
                    <a:extLst>
                      <a:ext uri="{FF2B5EF4-FFF2-40B4-BE49-F238E27FC236}">
                        <a16:creationId xmlns:a16="http://schemas.microsoft.com/office/drawing/2014/main" id="{CC091DAB-9D63-4817-9FB3-6E71553A8251}"/>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endParaRPr lang="en-US"/>
                  </a:p>
                </p:txBody>
              </p:sp>
              <p:grpSp>
                <p:nvGrpSpPr>
                  <p:cNvPr id="305" name="Graphic 4">
                    <a:extLst>
                      <a:ext uri="{FF2B5EF4-FFF2-40B4-BE49-F238E27FC236}">
                        <a16:creationId xmlns:a16="http://schemas.microsoft.com/office/drawing/2014/main" id="{60F1697B-4A5E-4406-AE5A-B2CC369D74A6}"/>
                      </a:ext>
                    </a:extLst>
                  </p:cNvPr>
                  <p:cNvGrpSpPr/>
                  <p:nvPr/>
                </p:nvGrpSpPr>
                <p:grpSpPr>
                  <a:xfrm>
                    <a:off x="6511961" y="3683068"/>
                    <a:ext cx="420697" cy="94996"/>
                    <a:chOff x="6511961" y="3683068"/>
                    <a:chExt cx="420697" cy="94996"/>
                  </a:xfrm>
                  <a:solidFill>
                    <a:srgbClr val="FFFFFF"/>
                  </a:solidFill>
                </p:grpSpPr>
                <p:sp>
                  <p:nvSpPr>
                    <p:cNvPr id="306" name="Graphic 4">
                      <a:extLst>
                        <a:ext uri="{FF2B5EF4-FFF2-40B4-BE49-F238E27FC236}">
                          <a16:creationId xmlns:a16="http://schemas.microsoft.com/office/drawing/2014/main" id="{EEFB6504-36AC-4A8F-9183-3926E3399030}"/>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endParaRPr lang="en-US"/>
                    </a:p>
                  </p:txBody>
                </p:sp>
                <p:sp>
                  <p:nvSpPr>
                    <p:cNvPr id="307" name="Graphic 4">
                      <a:extLst>
                        <a:ext uri="{FF2B5EF4-FFF2-40B4-BE49-F238E27FC236}">
                          <a16:creationId xmlns:a16="http://schemas.microsoft.com/office/drawing/2014/main" id="{AB9CA5BC-DB33-408A-8501-DB9B351D3C35}"/>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endParaRPr lang="en-US"/>
                    </a:p>
                  </p:txBody>
                </p:sp>
                <p:sp>
                  <p:nvSpPr>
                    <p:cNvPr id="308" name="Graphic 4">
                      <a:extLst>
                        <a:ext uri="{FF2B5EF4-FFF2-40B4-BE49-F238E27FC236}">
                          <a16:creationId xmlns:a16="http://schemas.microsoft.com/office/drawing/2014/main" id="{95E84A3C-3B58-4B9A-A2D1-44CE42044E6C}"/>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309" name="Graphic 4">
                      <a:extLst>
                        <a:ext uri="{FF2B5EF4-FFF2-40B4-BE49-F238E27FC236}">
                          <a16:creationId xmlns:a16="http://schemas.microsoft.com/office/drawing/2014/main" id="{A830F590-68DD-4072-92C4-1FC34EF649C3}"/>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endParaRPr lang="en-US"/>
                    </a:p>
                  </p:txBody>
                </p:sp>
                <p:sp>
                  <p:nvSpPr>
                    <p:cNvPr id="310" name="Graphic 4">
                      <a:extLst>
                        <a:ext uri="{FF2B5EF4-FFF2-40B4-BE49-F238E27FC236}">
                          <a16:creationId xmlns:a16="http://schemas.microsoft.com/office/drawing/2014/main" id="{D8FCB170-39F7-4C55-AADF-D2C11645C02A}"/>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endParaRPr lang="en-US"/>
                    </a:p>
                  </p:txBody>
                </p:sp>
                <p:sp>
                  <p:nvSpPr>
                    <p:cNvPr id="311" name="Graphic 4">
                      <a:extLst>
                        <a:ext uri="{FF2B5EF4-FFF2-40B4-BE49-F238E27FC236}">
                          <a16:creationId xmlns:a16="http://schemas.microsoft.com/office/drawing/2014/main" id="{88867DF3-16DD-4D59-B8FB-948A23F856E0}"/>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grpSp>
            </p:grpSp>
            <p:grpSp>
              <p:nvGrpSpPr>
                <p:cNvPr id="198" name="Graphic 4">
                  <a:extLst>
                    <a:ext uri="{FF2B5EF4-FFF2-40B4-BE49-F238E27FC236}">
                      <a16:creationId xmlns:a16="http://schemas.microsoft.com/office/drawing/2014/main" id="{CAB30CBB-C7A9-4455-90A9-402ED74AABA1}"/>
                    </a:ext>
                  </a:extLst>
                </p:cNvPr>
                <p:cNvGrpSpPr/>
                <p:nvPr/>
              </p:nvGrpSpPr>
              <p:grpSpPr>
                <a:xfrm>
                  <a:off x="5864261" y="2369933"/>
                  <a:ext cx="1242273" cy="1033929"/>
                  <a:chOff x="5864261" y="2369933"/>
                  <a:chExt cx="1242273" cy="1033929"/>
                </a:xfrm>
              </p:grpSpPr>
              <p:sp>
                <p:nvSpPr>
                  <p:cNvPr id="276" name="Graphic 4">
                    <a:extLst>
                      <a:ext uri="{FF2B5EF4-FFF2-40B4-BE49-F238E27FC236}">
                        <a16:creationId xmlns:a16="http://schemas.microsoft.com/office/drawing/2014/main" id="{568A559B-8253-4A3C-858C-9D9CCA09A3A3}"/>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endParaRPr lang="en-US"/>
                  </a:p>
                </p:txBody>
              </p:sp>
              <p:grpSp>
                <p:nvGrpSpPr>
                  <p:cNvPr id="277" name="Graphic 4">
                    <a:extLst>
                      <a:ext uri="{FF2B5EF4-FFF2-40B4-BE49-F238E27FC236}">
                        <a16:creationId xmlns:a16="http://schemas.microsoft.com/office/drawing/2014/main" id="{67E9EB3C-AA80-42C9-917B-8B08A00620E2}"/>
                      </a:ext>
                    </a:extLst>
                  </p:cNvPr>
                  <p:cNvGrpSpPr/>
                  <p:nvPr/>
                </p:nvGrpSpPr>
                <p:grpSpPr>
                  <a:xfrm>
                    <a:off x="6287502" y="2801656"/>
                    <a:ext cx="605445" cy="385535"/>
                    <a:chOff x="6287502" y="2801656"/>
                    <a:chExt cx="605445" cy="385535"/>
                  </a:xfrm>
                  <a:solidFill>
                    <a:srgbClr val="FFFFFF"/>
                  </a:solidFill>
                </p:grpSpPr>
                <p:sp>
                  <p:nvSpPr>
                    <p:cNvPr id="278" name="Graphic 4">
                      <a:extLst>
                        <a:ext uri="{FF2B5EF4-FFF2-40B4-BE49-F238E27FC236}">
                          <a16:creationId xmlns:a16="http://schemas.microsoft.com/office/drawing/2014/main" id="{D2F35D3D-EB9F-49CB-98FA-80B4839FF98F}"/>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endParaRPr lang="en-US"/>
                    </a:p>
                  </p:txBody>
                </p:sp>
                <p:sp>
                  <p:nvSpPr>
                    <p:cNvPr id="279" name="Graphic 4">
                      <a:extLst>
                        <a:ext uri="{FF2B5EF4-FFF2-40B4-BE49-F238E27FC236}">
                          <a16:creationId xmlns:a16="http://schemas.microsoft.com/office/drawing/2014/main" id="{DA40E395-9868-4C6D-9726-70ECD92CB4DE}"/>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endParaRPr lang="en-US"/>
                    </a:p>
                  </p:txBody>
                </p:sp>
                <p:sp>
                  <p:nvSpPr>
                    <p:cNvPr id="280" name="Graphic 4">
                      <a:extLst>
                        <a:ext uri="{FF2B5EF4-FFF2-40B4-BE49-F238E27FC236}">
                          <a16:creationId xmlns:a16="http://schemas.microsoft.com/office/drawing/2014/main" id="{E57D5F47-276E-415E-B653-90F9E51576B9}"/>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1" name="Graphic 4">
                      <a:extLst>
                        <a:ext uri="{FF2B5EF4-FFF2-40B4-BE49-F238E27FC236}">
                          <a16:creationId xmlns:a16="http://schemas.microsoft.com/office/drawing/2014/main" id="{6AE05910-D173-4BA2-B5A6-3D4924F20ACE}"/>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endParaRPr lang="en-US"/>
                    </a:p>
                  </p:txBody>
                </p:sp>
                <p:sp>
                  <p:nvSpPr>
                    <p:cNvPr id="282" name="Graphic 4">
                      <a:extLst>
                        <a:ext uri="{FF2B5EF4-FFF2-40B4-BE49-F238E27FC236}">
                          <a16:creationId xmlns:a16="http://schemas.microsoft.com/office/drawing/2014/main" id="{C0F9E70D-8690-46DF-ACAE-367C49B47DB0}"/>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83" name="Graphic 4">
                      <a:extLst>
                        <a:ext uri="{FF2B5EF4-FFF2-40B4-BE49-F238E27FC236}">
                          <a16:creationId xmlns:a16="http://schemas.microsoft.com/office/drawing/2014/main" id="{DF930B42-2D90-49AC-BAD1-95DE8C096B6B}"/>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84" name="Graphic 4">
                      <a:extLst>
                        <a:ext uri="{FF2B5EF4-FFF2-40B4-BE49-F238E27FC236}">
                          <a16:creationId xmlns:a16="http://schemas.microsoft.com/office/drawing/2014/main" id="{33370048-6EDC-45F2-A736-CA850011B99C}"/>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endParaRPr lang="en-US"/>
                    </a:p>
                  </p:txBody>
                </p:sp>
                <p:sp>
                  <p:nvSpPr>
                    <p:cNvPr id="285" name="Graphic 4">
                      <a:extLst>
                        <a:ext uri="{FF2B5EF4-FFF2-40B4-BE49-F238E27FC236}">
                          <a16:creationId xmlns:a16="http://schemas.microsoft.com/office/drawing/2014/main" id="{187E52B0-BB6B-4678-9C6E-68DC1FB62B8A}"/>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endParaRPr lang="en-US"/>
                    </a:p>
                  </p:txBody>
                </p:sp>
                <p:sp>
                  <p:nvSpPr>
                    <p:cNvPr id="286" name="Graphic 4">
                      <a:extLst>
                        <a:ext uri="{FF2B5EF4-FFF2-40B4-BE49-F238E27FC236}">
                          <a16:creationId xmlns:a16="http://schemas.microsoft.com/office/drawing/2014/main" id="{EF0F8D25-112C-4EFB-BEB5-6C9312BCF870}"/>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87" name="Graphic 4">
                      <a:extLst>
                        <a:ext uri="{FF2B5EF4-FFF2-40B4-BE49-F238E27FC236}">
                          <a16:creationId xmlns:a16="http://schemas.microsoft.com/office/drawing/2014/main" id="{838850CA-9752-4871-95AF-B3E1671AADB0}"/>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8" name="Graphic 4">
                      <a:extLst>
                        <a:ext uri="{FF2B5EF4-FFF2-40B4-BE49-F238E27FC236}">
                          <a16:creationId xmlns:a16="http://schemas.microsoft.com/office/drawing/2014/main" id="{575270AC-D368-478D-BBEE-962D2624408E}"/>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89" name="Graphic 4">
                      <a:extLst>
                        <a:ext uri="{FF2B5EF4-FFF2-40B4-BE49-F238E27FC236}">
                          <a16:creationId xmlns:a16="http://schemas.microsoft.com/office/drawing/2014/main" id="{E41D454C-F62B-49DF-BF28-600CF4AABA7D}"/>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90" name="Graphic 4">
                      <a:extLst>
                        <a:ext uri="{FF2B5EF4-FFF2-40B4-BE49-F238E27FC236}">
                          <a16:creationId xmlns:a16="http://schemas.microsoft.com/office/drawing/2014/main" id="{62D19B91-735E-4AE3-814B-557B94912F10}"/>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91" name="Graphic 4">
                      <a:extLst>
                        <a:ext uri="{FF2B5EF4-FFF2-40B4-BE49-F238E27FC236}">
                          <a16:creationId xmlns:a16="http://schemas.microsoft.com/office/drawing/2014/main" id="{BA7E44E8-2073-4278-B0F2-BCA13826BB85}"/>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sp>
                  <p:nvSpPr>
                    <p:cNvPr id="292" name="Graphic 4">
                      <a:extLst>
                        <a:ext uri="{FF2B5EF4-FFF2-40B4-BE49-F238E27FC236}">
                          <a16:creationId xmlns:a16="http://schemas.microsoft.com/office/drawing/2014/main" id="{317E1E4E-99A0-419C-9E77-1A083DE50C31}"/>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93" name="Graphic 4">
                      <a:extLst>
                        <a:ext uri="{FF2B5EF4-FFF2-40B4-BE49-F238E27FC236}">
                          <a16:creationId xmlns:a16="http://schemas.microsoft.com/office/drawing/2014/main" id="{BAE6A29E-CCB1-44F3-AA70-BE1792B3E324}"/>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94" name="Graphic 4">
                      <a:extLst>
                        <a:ext uri="{FF2B5EF4-FFF2-40B4-BE49-F238E27FC236}">
                          <a16:creationId xmlns:a16="http://schemas.microsoft.com/office/drawing/2014/main" id="{4DD1EFF4-E8C9-4373-933B-7A8F27F27E50}"/>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endParaRPr lang="en-US"/>
                    </a:p>
                  </p:txBody>
                </p:sp>
                <p:sp>
                  <p:nvSpPr>
                    <p:cNvPr id="295" name="Graphic 4">
                      <a:extLst>
                        <a:ext uri="{FF2B5EF4-FFF2-40B4-BE49-F238E27FC236}">
                          <a16:creationId xmlns:a16="http://schemas.microsoft.com/office/drawing/2014/main" id="{BD4CCD55-4C5D-4C8D-BAA1-DB53F96809F0}"/>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96" name="Graphic 4">
                      <a:extLst>
                        <a:ext uri="{FF2B5EF4-FFF2-40B4-BE49-F238E27FC236}">
                          <a16:creationId xmlns:a16="http://schemas.microsoft.com/office/drawing/2014/main" id="{70D7EC19-EE8D-4612-9C0B-56E0B1B8FBBA}"/>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endParaRPr lang="en-US"/>
                    </a:p>
                  </p:txBody>
                </p:sp>
                <p:sp>
                  <p:nvSpPr>
                    <p:cNvPr id="297" name="Graphic 4">
                      <a:extLst>
                        <a:ext uri="{FF2B5EF4-FFF2-40B4-BE49-F238E27FC236}">
                          <a16:creationId xmlns:a16="http://schemas.microsoft.com/office/drawing/2014/main" id="{FBD22B3A-EFDD-4ABD-A0DE-1322751012A1}"/>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endParaRPr lang="en-US"/>
                    </a:p>
                  </p:txBody>
                </p:sp>
                <p:sp>
                  <p:nvSpPr>
                    <p:cNvPr id="298" name="Graphic 4">
                      <a:extLst>
                        <a:ext uri="{FF2B5EF4-FFF2-40B4-BE49-F238E27FC236}">
                          <a16:creationId xmlns:a16="http://schemas.microsoft.com/office/drawing/2014/main" id="{5AD92EBE-AA2D-4ED4-A747-39D834CD3D4C}"/>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99" name="Graphic 4">
                      <a:extLst>
                        <a:ext uri="{FF2B5EF4-FFF2-40B4-BE49-F238E27FC236}">
                          <a16:creationId xmlns:a16="http://schemas.microsoft.com/office/drawing/2014/main" id="{07DA51AE-C602-4545-B519-A9FB4DF3BC73}"/>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0" name="Graphic 4">
                      <a:extLst>
                        <a:ext uri="{FF2B5EF4-FFF2-40B4-BE49-F238E27FC236}">
                          <a16:creationId xmlns:a16="http://schemas.microsoft.com/office/drawing/2014/main" id="{1CD980E2-69D0-4278-9F93-19254FE8A5E1}"/>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1" name="Graphic 4">
                      <a:extLst>
                        <a:ext uri="{FF2B5EF4-FFF2-40B4-BE49-F238E27FC236}">
                          <a16:creationId xmlns:a16="http://schemas.microsoft.com/office/drawing/2014/main" id="{4D6FAC0A-CF8B-4437-A3F1-1943C2602C21}"/>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302" name="Graphic 4">
                      <a:extLst>
                        <a:ext uri="{FF2B5EF4-FFF2-40B4-BE49-F238E27FC236}">
                          <a16:creationId xmlns:a16="http://schemas.microsoft.com/office/drawing/2014/main" id="{3AE7728F-BB1A-4C8C-B806-78EE219D6596}"/>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303" name="Graphic 4">
                      <a:extLst>
                        <a:ext uri="{FF2B5EF4-FFF2-40B4-BE49-F238E27FC236}">
                          <a16:creationId xmlns:a16="http://schemas.microsoft.com/office/drawing/2014/main" id="{330F5479-09EA-4370-A450-BBCD6E55205E}"/>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199" name="Graphic 4">
                  <a:extLst>
                    <a:ext uri="{FF2B5EF4-FFF2-40B4-BE49-F238E27FC236}">
                      <a16:creationId xmlns:a16="http://schemas.microsoft.com/office/drawing/2014/main" id="{40F9129C-AFDA-48CA-B21F-846A66E0CBB0}"/>
                    </a:ext>
                  </a:extLst>
                </p:cNvPr>
                <p:cNvGrpSpPr/>
                <p:nvPr/>
              </p:nvGrpSpPr>
              <p:grpSpPr>
                <a:xfrm>
                  <a:off x="4639877" y="2204153"/>
                  <a:ext cx="1168404" cy="1192076"/>
                  <a:chOff x="4639877" y="2204153"/>
                  <a:chExt cx="1168404" cy="1192076"/>
                </a:xfrm>
              </p:grpSpPr>
              <p:sp>
                <p:nvSpPr>
                  <p:cNvPr id="260" name="Graphic 4">
                    <a:extLst>
                      <a:ext uri="{FF2B5EF4-FFF2-40B4-BE49-F238E27FC236}">
                        <a16:creationId xmlns:a16="http://schemas.microsoft.com/office/drawing/2014/main" id="{524A10D1-65CA-492C-96DE-54770F1D0EAD}"/>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endParaRPr lang="en-US"/>
                  </a:p>
                </p:txBody>
              </p:sp>
              <p:grpSp>
                <p:nvGrpSpPr>
                  <p:cNvPr id="261" name="Graphic 4">
                    <a:extLst>
                      <a:ext uri="{FF2B5EF4-FFF2-40B4-BE49-F238E27FC236}">
                        <a16:creationId xmlns:a16="http://schemas.microsoft.com/office/drawing/2014/main" id="{77F17400-574B-4744-B9D1-AFF5DF4F6476}"/>
                      </a:ext>
                    </a:extLst>
                  </p:cNvPr>
                  <p:cNvGrpSpPr/>
                  <p:nvPr/>
                </p:nvGrpSpPr>
                <p:grpSpPr>
                  <a:xfrm>
                    <a:off x="4975216" y="2668415"/>
                    <a:ext cx="478372" cy="248824"/>
                    <a:chOff x="4975216" y="2668415"/>
                    <a:chExt cx="478372" cy="248824"/>
                  </a:xfrm>
                  <a:solidFill>
                    <a:srgbClr val="FFFFFF"/>
                  </a:solidFill>
                </p:grpSpPr>
                <p:sp>
                  <p:nvSpPr>
                    <p:cNvPr id="262" name="Graphic 4">
                      <a:extLst>
                        <a:ext uri="{FF2B5EF4-FFF2-40B4-BE49-F238E27FC236}">
                          <a16:creationId xmlns:a16="http://schemas.microsoft.com/office/drawing/2014/main" id="{37D760A4-7D44-42C3-B0DE-5F05F1002FF0}"/>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endParaRPr lang="en-US"/>
                    </a:p>
                  </p:txBody>
                </p:sp>
                <p:sp>
                  <p:nvSpPr>
                    <p:cNvPr id="263" name="Graphic 4">
                      <a:extLst>
                        <a:ext uri="{FF2B5EF4-FFF2-40B4-BE49-F238E27FC236}">
                          <a16:creationId xmlns:a16="http://schemas.microsoft.com/office/drawing/2014/main" id="{D593BF69-1427-4932-9AC7-054C446A8FF6}"/>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64" name="Graphic 4">
                      <a:extLst>
                        <a:ext uri="{FF2B5EF4-FFF2-40B4-BE49-F238E27FC236}">
                          <a16:creationId xmlns:a16="http://schemas.microsoft.com/office/drawing/2014/main" id="{77C8000A-4AFF-4482-8E94-3F341358CEF8}"/>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65" name="Graphic 4">
                      <a:extLst>
                        <a:ext uri="{FF2B5EF4-FFF2-40B4-BE49-F238E27FC236}">
                          <a16:creationId xmlns:a16="http://schemas.microsoft.com/office/drawing/2014/main" id="{A276DA43-2C10-4BD9-9733-779B645AB1B2}"/>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endParaRPr lang="en-US"/>
                    </a:p>
                  </p:txBody>
                </p:sp>
                <p:sp>
                  <p:nvSpPr>
                    <p:cNvPr id="266" name="Graphic 4">
                      <a:extLst>
                        <a:ext uri="{FF2B5EF4-FFF2-40B4-BE49-F238E27FC236}">
                          <a16:creationId xmlns:a16="http://schemas.microsoft.com/office/drawing/2014/main" id="{E0143F13-3072-4698-A924-D2992C59B525}"/>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endParaRPr lang="en-US"/>
                    </a:p>
                  </p:txBody>
                </p:sp>
                <p:sp>
                  <p:nvSpPr>
                    <p:cNvPr id="267" name="Graphic 4">
                      <a:extLst>
                        <a:ext uri="{FF2B5EF4-FFF2-40B4-BE49-F238E27FC236}">
                          <a16:creationId xmlns:a16="http://schemas.microsoft.com/office/drawing/2014/main" id="{0409A966-9AE4-47A4-BFA3-EE03C9B8D44C}"/>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endParaRPr lang="en-US"/>
                    </a:p>
                  </p:txBody>
                </p:sp>
                <p:sp>
                  <p:nvSpPr>
                    <p:cNvPr id="268" name="Graphic 4">
                      <a:extLst>
                        <a:ext uri="{FF2B5EF4-FFF2-40B4-BE49-F238E27FC236}">
                          <a16:creationId xmlns:a16="http://schemas.microsoft.com/office/drawing/2014/main" id="{9235CE22-A51B-4614-84B1-6D065C897AF2}"/>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69" name="Graphic 4">
                      <a:extLst>
                        <a:ext uri="{FF2B5EF4-FFF2-40B4-BE49-F238E27FC236}">
                          <a16:creationId xmlns:a16="http://schemas.microsoft.com/office/drawing/2014/main" id="{2B13C8D0-881A-4C78-8246-5B20F0E2D1C2}"/>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endParaRPr lang="en-US"/>
                    </a:p>
                  </p:txBody>
                </p:sp>
                <p:sp>
                  <p:nvSpPr>
                    <p:cNvPr id="270" name="Graphic 4">
                      <a:extLst>
                        <a:ext uri="{FF2B5EF4-FFF2-40B4-BE49-F238E27FC236}">
                          <a16:creationId xmlns:a16="http://schemas.microsoft.com/office/drawing/2014/main" id="{B98BD710-F10B-4849-893A-FDD715B878BE}"/>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71" name="Graphic 4">
                      <a:extLst>
                        <a:ext uri="{FF2B5EF4-FFF2-40B4-BE49-F238E27FC236}">
                          <a16:creationId xmlns:a16="http://schemas.microsoft.com/office/drawing/2014/main" id="{989206E6-AF8C-4534-9642-A0488387BDE8}"/>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2" name="Graphic 4">
                      <a:extLst>
                        <a:ext uri="{FF2B5EF4-FFF2-40B4-BE49-F238E27FC236}">
                          <a16:creationId xmlns:a16="http://schemas.microsoft.com/office/drawing/2014/main" id="{36209E69-556D-48A0-8562-15A8581F4CEF}"/>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73" name="Graphic 4">
                      <a:extLst>
                        <a:ext uri="{FF2B5EF4-FFF2-40B4-BE49-F238E27FC236}">
                          <a16:creationId xmlns:a16="http://schemas.microsoft.com/office/drawing/2014/main" id="{34570F62-5AC2-4600-81A8-80E7FD0B9108}"/>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4" name="Graphic 4">
                      <a:extLst>
                        <a:ext uri="{FF2B5EF4-FFF2-40B4-BE49-F238E27FC236}">
                          <a16:creationId xmlns:a16="http://schemas.microsoft.com/office/drawing/2014/main" id="{C17EEB74-C70F-4552-AB06-67D5A8F50496}"/>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75" name="Graphic 4">
                      <a:extLst>
                        <a:ext uri="{FF2B5EF4-FFF2-40B4-BE49-F238E27FC236}">
                          <a16:creationId xmlns:a16="http://schemas.microsoft.com/office/drawing/2014/main" id="{BF502C2C-1B06-4885-8E99-CC4612211FAC}"/>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200" name="Graphic 4">
                  <a:extLst>
                    <a:ext uri="{FF2B5EF4-FFF2-40B4-BE49-F238E27FC236}">
                      <a16:creationId xmlns:a16="http://schemas.microsoft.com/office/drawing/2014/main" id="{08D46DF7-56CD-43AD-885C-6BA6F8882525}"/>
                    </a:ext>
                  </a:extLst>
                </p:cNvPr>
                <p:cNvGrpSpPr/>
                <p:nvPr/>
              </p:nvGrpSpPr>
              <p:grpSpPr>
                <a:xfrm>
                  <a:off x="4553158" y="2988795"/>
                  <a:ext cx="1242169" cy="1041794"/>
                  <a:chOff x="4553158" y="2988795"/>
                  <a:chExt cx="1242169" cy="1041794"/>
                </a:xfrm>
              </p:grpSpPr>
              <p:sp>
                <p:nvSpPr>
                  <p:cNvPr id="241" name="Graphic 4">
                    <a:extLst>
                      <a:ext uri="{FF2B5EF4-FFF2-40B4-BE49-F238E27FC236}">
                        <a16:creationId xmlns:a16="http://schemas.microsoft.com/office/drawing/2014/main" id="{1E77C1B2-274A-42CA-9596-D6BF734A5FB1}"/>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endParaRPr lang="en-US"/>
                  </a:p>
                </p:txBody>
              </p:sp>
              <p:grpSp>
                <p:nvGrpSpPr>
                  <p:cNvPr id="242" name="Graphic 4">
                    <a:extLst>
                      <a:ext uri="{FF2B5EF4-FFF2-40B4-BE49-F238E27FC236}">
                        <a16:creationId xmlns:a16="http://schemas.microsoft.com/office/drawing/2014/main" id="{A3ED81EC-1170-4573-8A42-29C8A450C56D}"/>
                      </a:ext>
                    </a:extLst>
                  </p:cNvPr>
                  <p:cNvGrpSpPr/>
                  <p:nvPr/>
                </p:nvGrpSpPr>
                <p:grpSpPr>
                  <a:xfrm>
                    <a:off x="4677582" y="3331382"/>
                    <a:ext cx="642302" cy="226077"/>
                    <a:chOff x="4677582" y="3331382"/>
                    <a:chExt cx="642302" cy="226077"/>
                  </a:xfrm>
                  <a:solidFill>
                    <a:srgbClr val="FFFFFF"/>
                  </a:solidFill>
                </p:grpSpPr>
                <p:sp>
                  <p:nvSpPr>
                    <p:cNvPr id="243" name="Graphic 4">
                      <a:extLst>
                        <a:ext uri="{FF2B5EF4-FFF2-40B4-BE49-F238E27FC236}">
                          <a16:creationId xmlns:a16="http://schemas.microsoft.com/office/drawing/2014/main" id="{144A97E9-2EC5-4603-95D1-8E31D97C6D8B}"/>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endParaRPr lang="en-US"/>
                    </a:p>
                  </p:txBody>
                </p:sp>
                <p:sp>
                  <p:nvSpPr>
                    <p:cNvPr id="244" name="Graphic 4">
                      <a:extLst>
                        <a:ext uri="{FF2B5EF4-FFF2-40B4-BE49-F238E27FC236}">
                          <a16:creationId xmlns:a16="http://schemas.microsoft.com/office/drawing/2014/main" id="{25612E6F-3038-4505-B801-220B132F47E8}"/>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45" name="Graphic 4">
                      <a:extLst>
                        <a:ext uri="{FF2B5EF4-FFF2-40B4-BE49-F238E27FC236}">
                          <a16:creationId xmlns:a16="http://schemas.microsoft.com/office/drawing/2014/main" id="{0540BC3C-DC72-4D29-A321-8967E02B783D}"/>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46" name="Graphic 4">
                      <a:extLst>
                        <a:ext uri="{FF2B5EF4-FFF2-40B4-BE49-F238E27FC236}">
                          <a16:creationId xmlns:a16="http://schemas.microsoft.com/office/drawing/2014/main" id="{33285D18-FFBD-466E-9130-96DE1D0CED05}"/>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endParaRPr lang="en-US"/>
                    </a:p>
                  </p:txBody>
                </p:sp>
                <p:sp>
                  <p:nvSpPr>
                    <p:cNvPr id="247" name="Graphic 4">
                      <a:extLst>
                        <a:ext uri="{FF2B5EF4-FFF2-40B4-BE49-F238E27FC236}">
                          <a16:creationId xmlns:a16="http://schemas.microsoft.com/office/drawing/2014/main" id="{D905997D-C3E7-4E1E-AE6E-A3F6EF62C98E}"/>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48" name="Graphic 4">
                      <a:extLst>
                        <a:ext uri="{FF2B5EF4-FFF2-40B4-BE49-F238E27FC236}">
                          <a16:creationId xmlns:a16="http://schemas.microsoft.com/office/drawing/2014/main" id="{6628DD14-E85F-472B-A8E7-8AFAD1357565}"/>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49" name="Graphic 4">
                      <a:extLst>
                        <a:ext uri="{FF2B5EF4-FFF2-40B4-BE49-F238E27FC236}">
                          <a16:creationId xmlns:a16="http://schemas.microsoft.com/office/drawing/2014/main" id="{E542C569-1566-4926-95B6-AE0756015C02}"/>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endParaRPr lang="en-US"/>
                    </a:p>
                  </p:txBody>
                </p:sp>
                <p:sp>
                  <p:nvSpPr>
                    <p:cNvPr id="250" name="Graphic 4">
                      <a:extLst>
                        <a:ext uri="{FF2B5EF4-FFF2-40B4-BE49-F238E27FC236}">
                          <a16:creationId xmlns:a16="http://schemas.microsoft.com/office/drawing/2014/main" id="{BA9BD7A3-FDB9-4CA7-941A-27002B39DBC2}"/>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51" name="Graphic 4">
                      <a:extLst>
                        <a:ext uri="{FF2B5EF4-FFF2-40B4-BE49-F238E27FC236}">
                          <a16:creationId xmlns:a16="http://schemas.microsoft.com/office/drawing/2014/main" id="{D5383F5C-3F9D-41B3-8698-9AD34EF47F4F}"/>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2" name="Graphic 4">
                      <a:extLst>
                        <a:ext uri="{FF2B5EF4-FFF2-40B4-BE49-F238E27FC236}">
                          <a16:creationId xmlns:a16="http://schemas.microsoft.com/office/drawing/2014/main" id="{65174D77-A054-4272-BD83-064F231CFEBF}"/>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53" name="Graphic 4">
                      <a:extLst>
                        <a:ext uri="{FF2B5EF4-FFF2-40B4-BE49-F238E27FC236}">
                          <a16:creationId xmlns:a16="http://schemas.microsoft.com/office/drawing/2014/main" id="{FD3097E5-A89C-484E-BD5D-6BA91FDCCEF5}"/>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54" name="Graphic 4">
                      <a:extLst>
                        <a:ext uri="{FF2B5EF4-FFF2-40B4-BE49-F238E27FC236}">
                          <a16:creationId xmlns:a16="http://schemas.microsoft.com/office/drawing/2014/main" id="{ED297C6D-935F-4F50-9C24-6783D1D3C5BE}"/>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55" name="Graphic 4">
                      <a:extLst>
                        <a:ext uri="{FF2B5EF4-FFF2-40B4-BE49-F238E27FC236}">
                          <a16:creationId xmlns:a16="http://schemas.microsoft.com/office/drawing/2014/main" id="{77D3CAA5-834F-4F42-8595-D3E1357AF5A1}"/>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endParaRPr lang="en-US"/>
                    </a:p>
                  </p:txBody>
                </p:sp>
                <p:sp>
                  <p:nvSpPr>
                    <p:cNvPr id="256" name="Graphic 4">
                      <a:extLst>
                        <a:ext uri="{FF2B5EF4-FFF2-40B4-BE49-F238E27FC236}">
                          <a16:creationId xmlns:a16="http://schemas.microsoft.com/office/drawing/2014/main" id="{C23BC878-1ACD-46E2-B10F-2158C9C2C525}"/>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endParaRPr lang="en-US"/>
                    </a:p>
                  </p:txBody>
                </p:sp>
                <p:sp>
                  <p:nvSpPr>
                    <p:cNvPr id="257" name="Graphic 4">
                      <a:extLst>
                        <a:ext uri="{FF2B5EF4-FFF2-40B4-BE49-F238E27FC236}">
                          <a16:creationId xmlns:a16="http://schemas.microsoft.com/office/drawing/2014/main" id="{609F3D80-929E-431C-9D02-928F0C3F9C42}"/>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8" name="Graphic 4">
                      <a:extLst>
                        <a:ext uri="{FF2B5EF4-FFF2-40B4-BE49-F238E27FC236}">
                          <a16:creationId xmlns:a16="http://schemas.microsoft.com/office/drawing/2014/main" id="{1BC1EB84-301E-483B-B546-D147F8D00E7A}"/>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59" name="Graphic 4">
                      <a:extLst>
                        <a:ext uri="{FF2B5EF4-FFF2-40B4-BE49-F238E27FC236}">
                          <a16:creationId xmlns:a16="http://schemas.microsoft.com/office/drawing/2014/main" id="{74BECB09-1ED7-4F1B-972E-2BFCFB27CE25}"/>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201" name="Graphic 4">
                  <a:extLst>
                    <a:ext uri="{FF2B5EF4-FFF2-40B4-BE49-F238E27FC236}">
                      <a16:creationId xmlns:a16="http://schemas.microsoft.com/office/drawing/2014/main" id="{5496EDEF-B860-4B85-ADDA-AECAEA69BDF1}"/>
                    </a:ext>
                  </a:extLst>
                </p:cNvPr>
                <p:cNvGrpSpPr/>
                <p:nvPr/>
              </p:nvGrpSpPr>
              <p:grpSpPr>
                <a:xfrm>
                  <a:off x="5023022" y="3969675"/>
                  <a:ext cx="526333" cy="385612"/>
                  <a:chOff x="5023022" y="3969675"/>
                  <a:chExt cx="526333" cy="385612"/>
                </a:xfrm>
                <a:solidFill>
                  <a:srgbClr val="FFFFFF"/>
                </a:solidFill>
              </p:grpSpPr>
              <p:sp>
                <p:nvSpPr>
                  <p:cNvPr id="219" name="Graphic 4">
                    <a:extLst>
                      <a:ext uri="{FF2B5EF4-FFF2-40B4-BE49-F238E27FC236}">
                        <a16:creationId xmlns:a16="http://schemas.microsoft.com/office/drawing/2014/main" id="{9FBCC308-CC0A-48DD-AD70-FCFB2E51C547}"/>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endParaRPr lang="en-US"/>
                  </a:p>
                </p:txBody>
              </p:sp>
              <p:sp>
                <p:nvSpPr>
                  <p:cNvPr id="220" name="Graphic 4">
                    <a:extLst>
                      <a:ext uri="{FF2B5EF4-FFF2-40B4-BE49-F238E27FC236}">
                        <a16:creationId xmlns:a16="http://schemas.microsoft.com/office/drawing/2014/main" id="{A47F1CA0-42C4-402E-9DA8-8A8DB96EC52C}"/>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21" name="Graphic 4">
                    <a:extLst>
                      <a:ext uri="{FF2B5EF4-FFF2-40B4-BE49-F238E27FC236}">
                        <a16:creationId xmlns:a16="http://schemas.microsoft.com/office/drawing/2014/main" id="{44ECCA7F-990F-4D94-BFAD-AB408E0E70A3}"/>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22" name="Graphic 4">
                    <a:extLst>
                      <a:ext uri="{FF2B5EF4-FFF2-40B4-BE49-F238E27FC236}">
                        <a16:creationId xmlns:a16="http://schemas.microsoft.com/office/drawing/2014/main" id="{507CD3D4-738B-42C3-B76F-B712D35A5F62}"/>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23" name="Graphic 4">
                    <a:extLst>
                      <a:ext uri="{FF2B5EF4-FFF2-40B4-BE49-F238E27FC236}">
                        <a16:creationId xmlns:a16="http://schemas.microsoft.com/office/drawing/2014/main" id="{94F825D7-836F-486F-9316-96FE941B1765}"/>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24" name="Graphic 4">
                    <a:extLst>
                      <a:ext uri="{FF2B5EF4-FFF2-40B4-BE49-F238E27FC236}">
                        <a16:creationId xmlns:a16="http://schemas.microsoft.com/office/drawing/2014/main" id="{8E526ECC-EC4D-4BB9-9D9E-B044F495CA7B}"/>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25" name="Graphic 4">
                    <a:extLst>
                      <a:ext uri="{FF2B5EF4-FFF2-40B4-BE49-F238E27FC236}">
                        <a16:creationId xmlns:a16="http://schemas.microsoft.com/office/drawing/2014/main" id="{119BF686-65D9-40BA-9AB2-4AFFCF80169B}"/>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endParaRPr lang="en-US"/>
                  </a:p>
                </p:txBody>
              </p:sp>
              <p:sp>
                <p:nvSpPr>
                  <p:cNvPr id="226" name="Graphic 4">
                    <a:extLst>
                      <a:ext uri="{FF2B5EF4-FFF2-40B4-BE49-F238E27FC236}">
                        <a16:creationId xmlns:a16="http://schemas.microsoft.com/office/drawing/2014/main" id="{0AFC76D8-0EAF-49E8-B011-564E235B6F07}"/>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endParaRPr lang="en-US"/>
                  </a:p>
                </p:txBody>
              </p:sp>
              <p:sp>
                <p:nvSpPr>
                  <p:cNvPr id="227" name="Graphic 4">
                    <a:extLst>
                      <a:ext uri="{FF2B5EF4-FFF2-40B4-BE49-F238E27FC236}">
                        <a16:creationId xmlns:a16="http://schemas.microsoft.com/office/drawing/2014/main" id="{AFD83398-7A16-45B8-B7F0-075133FEE0B1}"/>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endParaRPr lang="en-US"/>
                  </a:p>
                </p:txBody>
              </p:sp>
              <p:sp>
                <p:nvSpPr>
                  <p:cNvPr id="228" name="Graphic 4">
                    <a:extLst>
                      <a:ext uri="{FF2B5EF4-FFF2-40B4-BE49-F238E27FC236}">
                        <a16:creationId xmlns:a16="http://schemas.microsoft.com/office/drawing/2014/main" id="{EFCC0385-21D8-44E8-9789-CEA940CFBEBF}"/>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sp>
                <p:nvSpPr>
                  <p:cNvPr id="229" name="Graphic 4">
                    <a:extLst>
                      <a:ext uri="{FF2B5EF4-FFF2-40B4-BE49-F238E27FC236}">
                        <a16:creationId xmlns:a16="http://schemas.microsoft.com/office/drawing/2014/main" id="{9C74C571-1EA9-4F59-89FF-ED185445EC18}"/>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endParaRPr lang="en-US"/>
                  </a:p>
                </p:txBody>
              </p:sp>
              <p:sp>
                <p:nvSpPr>
                  <p:cNvPr id="230" name="Graphic 4">
                    <a:extLst>
                      <a:ext uri="{FF2B5EF4-FFF2-40B4-BE49-F238E27FC236}">
                        <a16:creationId xmlns:a16="http://schemas.microsoft.com/office/drawing/2014/main" id="{003ABD84-4BBF-436F-8F26-CD3944194464}"/>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1" name="Graphic 4">
                    <a:extLst>
                      <a:ext uri="{FF2B5EF4-FFF2-40B4-BE49-F238E27FC236}">
                        <a16:creationId xmlns:a16="http://schemas.microsoft.com/office/drawing/2014/main" id="{49D956BE-94DE-426D-8503-882E1E97A166}"/>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32" name="Graphic 4">
                    <a:extLst>
                      <a:ext uri="{FF2B5EF4-FFF2-40B4-BE49-F238E27FC236}">
                        <a16:creationId xmlns:a16="http://schemas.microsoft.com/office/drawing/2014/main" id="{6D9ED680-C884-4293-A14E-BD5FA66DD8ED}"/>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33" name="Graphic 4">
                    <a:extLst>
                      <a:ext uri="{FF2B5EF4-FFF2-40B4-BE49-F238E27FC236}">
                        <a16:creationId xmlns:a16="http://schemas.microsoft.com/office/drawing/2014/main" id="{9A7C5452-0CF2-43AF-AABE-F3055EE7C7F3}"/>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4" name="Graphic 4">
                    <a:extLst>
                      <a:ext uri="{FF2B5EF4-FFF2-40B4-BE49-F238E27FC236}">
                        <a16:creationId xmlns:a16="http://schemas.microsoft.com/office/drawing/2014/main" id="{9DED3B56-2BB0-4674-81CA-8C7B12416C66}"/>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endParaRPr lang="en-US"/>
                  </a:p>
                </p:txBody>
              </p:sp>
              <p:sp>
                <p:nvSpPr>
                  <p:cNvPr id="235" name="Graphic 4">
                    <a:extLst>
                      <a:ext uri="{FF2B5EF4-FFF2-40B4-BE49-F238E27FC236}">
                        <a16:creationId xmlns:a16="http://schemas.microsoft.com/office/drawing/2014/main" id="{0D282505-1D36-4665-9632-B49F8A4A021D}"/>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endParaRPr lang="en-US"/>
                  </a:p>
                </p:txBody>
              </p:sp>
              <p:sp>
                <p:nvSpPr>
                  <p:cNvPr id="236" name="Graphic 4">
                    <a:extLst>
                      <a:ext uri="{FF2B5EF4-FFF2-40B4-BE49-F238E27FC236}">
                        <a16:creationId xmlns:a16="http://schemas.microsoft.com/office/drawing/2014/main" id="{6A5A00F3-3FF9-4E12-8279-2CFCAFCB73C2}"/>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37" name="Graphic 4">
                    <a:extLst>
                      <a:ext uri="{FF2B5EF4-FFF2-40B4-BE49-F238E27FC236}">
                        <a16:creationId xmlns:a16="http://schemas.microsoft.com/office/drawing/2014/main" id="{A1F8AD74-51B8-4457-A04F-66346ADD39AB}"/>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8" name="Graphic 4">
                    <a:extLst>
                      <a:ext uri="{FF2B5EF4-FFF2-40B4-BE49-F238E27FC236}">
                        <a16:creationId xmlns:a16="http://schemas.microsoft.com/office/drawing/2014/main" id="{E52A8A6C-32BA-4AB9-98FB-58B52B90D632}"/>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9" name="Graphic 4">
                    <a:extLst>
                      <a:ext uri="{FF2B5EF4-FFF2-40B4-BE49-F238E27FC236}">
                        <a16:creationId xmlns:a16="http://schemas.microsoft.com/office/drawing/2014/main" id="{146AAF82-4DE6-47F9-8F01-19F01F096C7D}"/>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40" name="Graphic 4">
                    <a:extLst>
                      <a:ext uri="{FF2B5EF4-FFF2-40B4-BE49-F238E27FC236}">
                        <a16:creationId xmlns:a16="http://schemas.microsoft.com/office/drawing/2014/main" id="{68B383FF-139C-4966-B431-1A1A37D6FE76}"/>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grpSp>
            <p:grpSp>
              <p:nvGrpSpPr>
                <p:cNvPr id="202" name="Graphic 4">
                  <a:extLst>
                    <a:ext uri="{FF2B5EF4-FFF2-40B4-BE49-F238E27FC236}">
                      <a16:creationId xmlns:a16="http://schemas.microsoft.com/office/drawing/2014/main" id="{6116DE2D-4A79-424B-AB08-6EF3397CCF7A}"/>
                    </a:ext>
                  </a:extLst>
                </p:cNvPr>
                <p:cNvGrpSpPr/>
                <p:nvPr/>
              </p:nvGrpSpPr>
              <p:grpSpPr>
                <a:xfrm>
                  <a:off x="5626000" y="3455833"/>
                  <a:ext cx="1077186" cy="1246148"/>
                  <a:chOff x="5626000" y="3455833"/>
                  <a:chExt cx="1077186" cy="1246148"/>
                </a:xfrm>
              </p:grpSpPr>
              <p:sp>
                <p:nvSpPr>
                  <p:cNvPr id="203" name="Graphic 4">
                    <a:extLst>
                      <a:ext uri="{FF2B5EF4-FFF2-40B4-BE49-F238E27FC236}">
                        <a16:creationId xmlns:a16="http://schemas.microsoft.com/office/drawing/2014/main" id="{12AF4FEF-E79F-403B-BAF5-819CCD9AB20C}"/>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endParaRPr lang="en-US"/>
                  </a:p>
                </p:txBody>
              </p:sp>
              <p:grpSp>
                <p:nvGrpSpPr>
                  <p:cNvPr id="204" name="Graphic 4">
                    <a:extLst>
                      <a:ext uri="{FF2B5EF4-FFF2-40B4-BE49-F238E27FC236}">
                        <a16:creationId xmlns:a16="http://schemas.microsoft.com/office/drawing/2014/main" id="{0F3EBC89-8AED-4860-9BE8-BF26426E4B75}"/>
                      </a:ext>
                    </a:extLst>
                  </p:cNvPr>
                  <p:cNvGrpSpPr/>
                  <p:nvPr/>
                </p:nvGrpSpPr>
                <p:grpSpPr>
                  <a:xfrm>
                    <a:off x="5841283" y="4156351"/>
                    <a:ext cx="463799" cy="254607"/>
                    <a:chOff x="5841283" y="4156351"/>
                    <a:chExt cx="463799" cy="254607"/>
                  </a:xfrm>
                  <a:solidFill>
                    <a:srgbClr val="FFFFFF"/>
                  </a:solidFill>
                </p:grpSpPr>
                <p:sp>
                  <p:nvSpPr>
                    <p:cNvPr id="205" name="Graphic 4">
                      <a:extLst>
                        <a:ext uri="{FF2B5EF4-FFF2-40B4-BE49-F238E27FC236}">
                          <a16:creationId xmlns:a16="http://schemas.microsoft.com/office/drawing/2014/main" id="{16871883-D1CF-42CD-BE3C-DA9EFBF37298}"/>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endParaRPr lang="en-US"/>
                    </a:p>
                  </p:txBody>
                </p:sp>
                <p:sp>
                  <p:nvSpPr>
                    <p:cNvPr id="206" name="Graphic 4">
                      <a:extLst>
                        <a:ext uri="{FF2B5EF4-FFF2-40B4-BE49-F238E27FC236}">
                          <a16:creationId xmlns:a16="http://schemas.microsoft.com/office/drawing/2014/main" id="{5F2F8850-B3F3-469E-B300-0FE43845D921}"/>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07" name="Graphic 4">
                      <a:extLst>
                        <a:ext uri="{FF2B5EF4-FFF2-40B4-BE49-F238E27FC236}">
                          <a16:creationId xmlns:a16="http://schemas.microsoft.com/office/drawing/2014/main" id="{32F7BE00-BB01-4D82-9FA0-03902017B4CC}"/>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08" name="Graphic 4">
                      <a:extLst>
                        <a:ext uri="{FF2B5EF4-FFF2-40B4-BE49-F238E27FC236}">
                          <a16:creationId xmlns:a16="http://schemas.microsoft.com/office/drawing/2014/main" id="{5EC2C041-7F85-42B6-BCD0-B419FB15D2F8}"/>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09" name="Graphic 4">
                      <a:extLst>
                        <a:ext uri="{FF2B5EF4-FFF2-40B4-BE49-F238E27FC236}">
                          <a16:creationId xmlns:a16="http://schemas.microsoft.com/office/drawing/2014/main" id="{7187F747-6C91-4930-A492-42FD61A66D6F}"/>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endParaRPr lang="en-US"/>
                    </a:p>
                  </p:txBody>
                </p:sp>
                <p:sp>
                  <p:nvSpPr>
                    <p:cNvPr id="210" name="Graphic 4">
                      <a:extLst>
                        <a:ext uri="{FF2B5EF4-FFF2-40B4-BE49-F238E27FC236}">
                          <a16:creationId xmlns:a16="http://schemas.microsoft.com/office/drawing/2014/main" id="{AD4F2809-1755-4C55-8DE8-CF29E6520462}"/>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11" name="Graphic 4">
                      <a:extLst>
                        <a:ext uri="{FF2B5EF4-FFF2-40B4-BE49-F238E27FC236}">
                          <a16:creationId xmlns:a16="http://schemas.microsoft.com/office/drawing/2014/main" id="{5C209734-F6CE-4B73-B703-9D89DD4BEF75}"/>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12" name="Graphic 4">
                      <a:extLst>
                        <a:ext uri="{FF2B5EF4-FFF2-40B4-BE49-F238E27FC236}">
                          <a16:creationId xmlns:a16="http://schemas.microsoft.com/office/drawing/2014/main" id="{094B8E22-659F-41A4-B1DE-B391FE65FBF9}"/>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13" name="Graphic 4">
                      <a:extLst>
                        <a:ext uri="{FF2B5EF4-FFF2-40B4-BE49-F238E27FC236}">
                          <a16:creationId xmlns:a16="http://schemas.microsoft.com/office/drawing/2014/main" id="{5E3F7D97-2D51-4A4D-A42D-6670BA18A70C}"/>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endParaRPr lang="en-US"/>
                    </a:p>
                  </p:txBody>
                </p:sp>
                <p:sp>
                  <p:nvSpPr>
                    <p:cNvPr id="214" name="Graphic 4">
                      <a:extLst>
                        <a:ext uri="{FF2B5EF4-FFF2-40B4-BE49-F238E27FC236}">
                          <a16:creationId xmlns:a16="http://schemas.microsoft.com/office/drawing/2014/main" id="{00AAD621-B779-4686-B19D-B1479DADB2CE}"/>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sp>
                  <p:nvSpPr>
                    <p:cNvPr id="215" name="Graphic 4">
                      <a:extLst>
                        <a:ext uri="{FF2B5EF4-FFF2-40B4-BE49-F238E27FC236}">
                          <a16:creationId xmlns:a16="http://schemas.microsoft.com/office/drawing/2014/main" id="{85F62A7D-BB46-4D05-ACC4-B04A5B98EA08}"/>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16" name="Graphic 4">
                      <a:extLst>
                        <a:ext uri="{FF2B5EF4-FFF2-40B4-BE49-F238E27FC236}">
                          <a16:creationId xmlns:a16="http://schemas.microsoft.com/office/drawing/2014/main" id="{3DF4D876-5886-49D5-B678-28C65A8D09E7}"/>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endParaRPr lang="en-US"/>
                    </a:p>
                  </p:txBody>
                </p:sp>
                <p:sp>
                  <p:nvSpPr>
                    <p:cNvPr id="217" name="Graphic 4">
                      <a:extLst>
                        <a:ext uri="{FF2B5EF4-FFF2-40B4-BE49-F238E27FC236}">
                          <a16:creationId xmlns:a16="http://schemas.microsoft.com/office/drawing/2014/main" id="{A864CA53-612D-4DCB-97C7-F8EC9C6C84DA}"/>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18" name="Graphic 4">
                      <a:extLst>
                        <a:ext uri="{FF2B5EF4-FFF2-40B4-BE49-F238E27FC236}">
                          <a16:creationId xmlns:a16="http://schemas.microsoft.com/office/drawing/2014/main" id="{77F95ED2-9713-40A7-AF23-A3FDA293CC0D}"/>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grpSp>
            </p:grpSp>
          </p:grpSp>
        </p:grpSp>
        <p:grpSp>
          <p:nvGrpSpPr>
            <p:cNvPr id="8" name="Graphic 4">
              <a:extLst>
                <a:ext uri="{FF2B5EF4-FFF2-40B4-BE49-F238E27FC236}">
                  <a16:creationId xmlns:a16="http://schemas.microsoft.com/office/drawing/2014/main" id="{A0E13D36-D825-4318-8B8F-B797241AF789}"/>
                </a:ext>
              </a:extLst>
            </p:cNvPr>
            <p:cNvGrpSpPr/>
            <p:nvPr/>
          </p:nvGrpSpPr>
          <p:grpSpPr>
            <a:xfrm>
              <a:off x="2886251" y="500470"/>
              <a:ext cx="5860729" cy="5858711"/>
              <a:chOff x="2886251" y="500470"/>
              <a:chExt cx="5860729" cy="5858711"/>
            </a:xfrm>
          </p:grpSpPr>
          <p:grpSp>
            <p:nvGrpSpPr>
              <p:cNvPr id="9" name="Graphic 4">
                <a:extLst>
                  <a:ext uri="{FF2B5EF4-FFF2-40B4-BE49-F238E27FC236}">
                    <a16:creationId xmlns:a16="http://schemas.microsoft.com/office/drawing/2014/main" id="{6B23BC8E-C4BE-4D3C-91C5-9E0C21E20664}"/>
                  </a:ext>
                </a:extLst>
              </p:cNvPr>
              <p:cNvGrpSpPr/>
              <p:nvPr/>
            </p:nvGrpSpPr>
            <p:grpSpPr>
              <a:xfrm>
                <a:off x="7175776" y="3036678"/>
                <a:ext cx="1571204" cy="1753956"/>
                <a:chOff x="7175776" y="3036678"/>
                <a:chExt cx="1571204" cy="1753956"/>
              </a:xfrm>
            </p:grpSpPr>
            <p:sp>
              <p:nvSpPr>
                <p:cNvPr id="171" name="Graphic 4">
                  <a:extLst>
                    <a:ext uri="{FF2B5EF4-FFF2-40B4-BE49-F238E27FC236}">
                      <a16:creationId xmlns:a16="http://schemas.microsoft.com/office/drawing/2014/main" id="{861874CB-7A16-477F-AD64-34653A302B0A}"/>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endParaRPr lang="en-US"/>
                </a:p>
              </p:txBody>
            </p:sp>
            <p:grpSp>
              <p:nvGrpSpPr>
                <p:cNvPr id="172" name="Graphic 4">
                  <a:extLst>
                    <a:ext uri="{FF2B5EF4-FFF2-40B4-BE49-F238E27FC236}">
                      <a16:creationId xmlns:a16="http://schemas.microsoft.com/office/drawing/2014/main" id="{7C9F532A-18D0-4E98-A2C5-E5E307EF980F}"/>
                    </a:ext>
                  </a:extLst>
                </p:cNvPr>
                <p:cNvGrpSpPr/>
                <p:nvPr/>
              </p:nvGrpSpPr>
              <p:grpSpPr>
                <a:xfrm>
                  <a:off x="7391908" y="3613209"/>
                  <a:ext cx="1316295" cy="278819"/>
                  <a:chOff x="7391908" y="3613209"/>
                  <a:chExt cx="1316295" cy="278819"/>
                </a:xfrm>
                <a:solidFill>
                  <a:srgbClr val="FFFFFF"/>
                </a:solidFill>
              </p:grpSpPr>
              <p:sp>
                <p:nvSpPr>
                  <p:cNvPr id="176" name="Graphic 4">
                    <a:extLst>
                      <a:ext uri="{FF2B5EF4-FFF2-40B4-BE49-F238E27FC236}">
                        <a16:creationId xmlns:a16="http://schemas.microsoft.com/office/drawing/2014/main" id="{FFD6C639-5AA4-4A93-82F5-2A85C18EBC1F}"/>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77" name="Graphic 4">
                    <a:extLst>
                      <a:ext uri="{FF2B5EF4-FFF2-40B4-BE49-F238E27FC236}">
                        <a16:creationId xmlns:a16="http://schemas.microsoft.com/office/drawing/2014/main" id="{0DF67D17-1E2C-4F79-B54D-4B559CFBB736}"/>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endParaRPr lang="en-US"/>
                  </a:p>
                </p:txBody>
              </p:sp>
              <p:sp>
                <p:nvSpPr>
                  <p:cNvPr id="178" name="Graphic 4">
                    <a:extLst>
                      <a:ext uri="{FF2B5EF4-FFF2-40B4-BE49-F238E27FC236}">
                        <a16:creationId xmlns:a16="http://schemas.microsoft.com/office/drawing/2014/main" id="{9237A507-FD42-4C7E-BC59-3C658C91E516}"/>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179" name="Graphic 4">
                    <a:extLst>
                      <a:ext uri="{FF2B5EF4-FFF2-40B4-BE49-F238E27FC236}">
                        <a16:creationId xmlns:a16="http://schemas.microsoft.com/office/drawing/2014/main" id="{83F5AE63-7DE8-4896-9524-D4FA28C47B41}"/>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0" name="Graphic 4">
                    <a:extLst>
                      <a:ext uri="{FF2B5EF4-FFF2-40B4-BE49-F238E27FC236}">
                        <a16:creationId xmlns:a16="http://schemas.microsoft.com/office/drawing/2014/main" id="{C44B94AB-4369-4358-9157-96BBC087D037}"/>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1" name="Graphic 4">
                    <a:extLst>
                      <a:ext uri="{FF2B5EF4-FFF2-40B4-BE49-F238E27FC236}">
                        <a16:creationId xmlns:a16="http://schemas.microsoft.com/office/drawing/2014/main" id="{2F37792A-2DA8-4032-8D07-5365B31F385F}"/>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2" name="Graphic 4">
                    <a:extLst>
                      <a:ext uri="{FF2B5EF4-FFF2-40B4-BE49-F238E27FC236}">
                        <a16:creationId xmlns:a16="http://schemas.microsoft.com/office/drawing/2014/main" id="{0A85B04A-9D44-46BF-9726-0064D5951B43}"/>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endParaRPr lang="en-US"/>
                  </a:p>
                </p:txBody>
              </p:sp>
              <p:sp>
                <p:nvSpPr>
                  <p:cNvPr id="183" name="Graphic 4">
                    <a:extLst>
                      <a:ext uri="{FF2B5EF4-FFF2-40B4-BE49-F238E27FC236}">
                        <a16:creationId xmlns:a16="http://schemas.microsoft.com/office/drawing/2014/main" id="{C15C174D-0AFE-474A-9AD2-B339A7E5E298}"/>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4" name="Graphic 4">
                    <a:extLst>
                      <a:ext uri="{FF2B5EF4-FFF2-40B4-BE49-F238E27FC236}">
                        <a16:creationId xmlns:a16="http://schemas.microsoft.com/office/drawing/2014/main" id="{199B669A-4964-48F5-BCE4-E262E9CF0702}"/>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185" name="Graphic 4">
                    <a:extLst>
                      <a:ext uri="{FF2B5EF4-FFF2-40B4-BE49-F238E27FC236}">
                        <a16:creationId xmlns:a16="http://schemas.microsoft.com/office/drawing/2014/main" id="{8208A7F4-EE43-4D81-8F23-E4A38558D16F}"/>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6" name="Graphic 4">
                    <a:extLst>
                      <a:ext uri="{FF2B5EF4-FFF2-40B4-BE49-F238E27FC236}">
                        <a16:creationId xmlns:a16="http://schemas.microsoft.com/office/drawing/2014/main" id="{C8D380BD-4576-4071-8CFD-C754518ABEB1}"/>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87" name="Graphic 4">
                    <a:extLst>
                      <a:ext uri="{FF2B5EF4-FFF2-40B4-BE49-F238E27FC236}">
                        <a16:creationId xmlns:a16="http://schemas.microsoft.com/office/drawing/2014/main" id="{CAC5F565-EF60-4FD7-901B-2ECC15377F03}"/>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8" name="Graphic 4">
                    <a:extLst>
                      <a:ext uri="{FF2B5EF4-FFF2-40B4-BE49-F238E27FC236}">
                        <a16:creationId xmlns:a16="http://schemas.microsoft.com/office/drawing/2014/main" id="{8096088F-D7ED-466D-A56D-4314A5010F29}"/>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89" name="Graphic 4">
                    <a:extLst>
                      <a:ext uri="{FF2B5EF4-FFF2-40B4-BE49-F238E27FC236}">
                        <a16:creationId xmlns:a16="http://schemas.microsoft.com/office/drawing/2014/main" id="{DA71F8A8-B81F-42FA-901E-0599354D7F96}"/>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0" name="Graphic 4">
                    <a:extLst>
                      <a:ext uri="{FF2B5EF4-FFF2-40B4-BE49-F238E27FC236}">
                        <a16:creationId xmlns:a16="http://schemas.microsoft.com/office/drawing/2014/main" id="{DDCC836F-556C-45ED-B0EE-4D38A6B2D6E0}"/>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91" name="Graphic 4">
                    <a:extLst>
                      <a:ext uri="{FF2B5EF4-FFF2-40B4-BE49-F238E27FC236}">
                        <a16:creationId xmlns:a16="http://schemas.microsoft.com/office/drawing/2014/main" id="{238E4E6F-6F96-43BD-B150-B2F9AD365A41}"/>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92" name="Graphic 4">
                    <a:extLst>
                      <a:ext uri="{FF2B5EF4-FFF2-40B4-BE49-F238E27FC236}">
                        <a16:creationId xmlns:a16="http://schemas.microsoft.com/office/drawing/2014/main" id="{FF8117CA-1E37-47A1-8D23-64C444960D48}"/>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3" name="Graphic 4">
                    <a:extLst>
                      <a:ext uri="{FF2B5EF4-FFF2-40B4-BE49-F238E27FC236}">
                        <a16:creationId xmlns:a16="http://schemas.microsoft.com/office/drawing/2014/main" id="{8D1F6D4C-B2F7-4E8E-9B43-52F37BB867E9}"/>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73" name="Graphic 4">
                  <a:extLst>
                    <a:ext uri="{FF2B5EF4-FFF2-40B4-BE49-F238E27FC236}">
                      <a16:creationId xmlns:a16="http://schemas.microsoft.com/office/drawing/2014/main" id="{8F8B0F15-CD38-415E-8CF5-F45A898B69F6}"/>
                    </a:ext>
                  </a:extLst>
                </p:cNvPr>
                <p:cNvGrpSpPr/>
                <p:nvPr/>
              </p:nvGrpSpPr>
              <p:grpSpPr>
                <a:xfrm>
                  <a:off x="8209958" y="4390526"/>
                  <a:ext cx="183666" cy="184902"/>
                  <a:chOff x="8209958" y="4390526"/>
                  <a:chExt cx="183666" cy="184902"/>
                </a:xfrm>
                <a:solidFill>
                  <a:srgbClr val="FFFFFF"/>
                </a:solidFill>
              </p:grpSpPr>
              <p:sp>
                <p:nvSpPr>
                  <p:cNvPr id="174" name="Graphic 4">
                    <a:extLst>
                      <a:ext uri="{FF2B5EF4-FFF2-40B4-BE49-F238E27FC236}">
                        <a16:creationId xmlns:a16="http://schemas.microsoft.com/office/drawing/2014/main" id="{ABC694CB-9FF3-4669-A5E7-46788E9A5EF0}"/>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endParaRPr lang="en-US"/>
                  </a:p>
                </p:txBody>
              </p:sp>
              <p:sp>
                <p:nvSpPr>
                  <p:cNvPr id="175" name="Graphic 4">
                    <a:extLst>
                      <a:ext uri="{FF2B5EF4-FFF2-40B4-BE49-F238E27FC236}">
                        <a16:creationId xmlns:a16="http://schemas.microsoft.com/office/drawing/2014/main" id="{7F727F31-ACAD-45F7-BF5C-1CD14943DA9A}"/>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endParaRPr lang="en-US"/>
                  </a:p>
                </p:txBody>
              </p:sp>
            </p:grpSp>
          </p:grpSp>
          <p:grpSp>
            <p:nvGrpSpPr>
              <p:cNvPr id="10" name="Graphic 4">
                <a:extLst>
                  <a:ext uri="{FF2B5EF4-FFF2-40B4-BE49-F238E27FC236}">
                    <a16:creationId xmlns:a16="http://schemas.microsoft.com/office/drawing/2014/main" id="{5D2A24F2-7A47-4287-87C9-162C8112109C}"/>
                  </a:ext>
                </a:extLst>
              </p:cNvPr>
              <p:cNvGrpSpPr/>
              <p:nvPr/>
            </p:nvGrpSpPr>
            <p:grpSpPr>
              <a:xfrm>
                <a:off x="2886251" y="500470"/>
                <a:ext cx="5792959" cy="5858711"/>
                <a:chOff x="2886251" y="500470"/>
                <a:chExt cx="5792959" cy="5858711"/>
              </a:xfrm>
            </p:grpSpPr>
            <p:grpSp>
              <p:nvGrpSpPr>
                <p:cNvPr id="11" name="Graphic 4">
                  <a:extLst>
                    <a:ext uri="{FF2B5EF4-FFF2-40B4-BE49-F238E27FC236}">
                      <a16:creationId xmlns:a16="http://schemas.microsoft.com/office/drawing/2014/main" id="{4FE38D23-BDA9-4D48-9156-20F468FFF08B}"/>
                    </a:ext>
                  </a:extLst>
                </p:cNvPr>
                <p:cNvGrpSpPr/>
                <p:nvPr/>
              </p:nvGrpSpPr>
              <p:grpSpPr>
                <a:xfrm>
                  <a:off x="2952927" y="1261980"/>
                  <a:ext cx="1807776" cy="1789965"/>
                  <a:chOff x="2952927" y="1261980"/>
                  <a:chExt cx="1807776" cy="1789965"/>
                </a:xfrm>
              </p:grpSpPr>
              <p:sp>
                <p:nvSpPr>
                  <p:cNvPr id="149" name="Graphic 4">
                    <a:extLst>
                      <a:ext uri="{FF2B5EF4-FFF2-40B4-BE49-F238E27FC236}">
                        <a16:creationId xmlns:a16="http://schemas.microsoft.com/office/drawing/2014/main" id="{759CBA58-B156-4FCD-A0C7-14603E486B4C}"/>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endParaRPr lang="en-US"/>
                  </a:p>
                </p:txBody>
              </p:sp>
              <p:grpSp>
                <p:nvGrpSpPr>
                  <p:cNvPr id="150" name="Graphic 4">
                    <a:extLst>
                      <a:ext uri="{FF2B5EF4-FFF2-40B4-BE49-F238E27FC236}">
                        <a16:creationId xmlns:a16="http://schemas.microsoft.com/office/drawing/2014/main" id="{B5F809C3-2603-44F6-BFEA-F02EAD3AF46E}"/>
                      </a:ext>
                    </a:extLst>
                  </p:cNvPr>
                  <p:cNvGrpSpPr/>
                  <p:nvPr/>
                </p:nvGrpSpPr>
                <p:grpSpPr>
                  <a:xfrm>
                    <a:off x="3390510" y="2043847"/>
                    <a:ext cx="865604" cy="278896"/>
                    <a:chOff x="3390510" y="2043847"/>
                    <a:chExt cx="865604" cy="278896"/>
                  </a:xfrm>
                  <a:solidFill>
                    <a:srgbClr val="FFFFFF"/>
                  </a:solidFill>
                </p:grpSpPr>
                <p:sp>
                  <p:nvSpPr>
                    <p:cNvPr id="157" name="Graphic 4">
                      <a:extLst>
                        <a:ext uri="{FF2B5EF4-FFF2-40B4-BE49-F238E27FC236}">
                          <a16:creationId xmlns:a16="http://schemas.microsoft.com/office/drawing/2014/main" id="{EB1EA577-F59A-4572-8072-010763EE6E28}"/>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endParaRPr lang="en-US"/>
                    </a:p>
                  </p:txBody>
                </p:sp>
                <p:sp>
                  <p:nvSpPr>
                    <p:cNvPr id="158" name="Graphic 4">
                      <a:extLst>
                        <a:ext uri="{FF2B5EF4-FFF2-40B4-BE49-F238E27FC236}">
                          <a16:creationId xmlns:a16="http://schemas.microsoft.com/office/drawing/2014/main" id="{DF018673-3D4C-42A2-A8CA-FB106D26634F}"/>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59" name="Graphic 4">
                      <a:extLst>
                        <a:ext uri="{FF2B5EF4-FFF2-40B4-BE49-F238E27FC236}">
                          <a16:creationId xmlns:a16="http://schemas.microsoft.com/office/drawing/2014/main" id="{46479894-3BE9-4F64-976C-731A3B660183}"/>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60" name="Graphic 4">
                      <a:extLst>
                        <a:ext uri="{FF2B5EF4-FFF2-40B4-BE49-F238E27FC236}">
                          <a16:creationId xmlns:a16="http://schemas.microsoft.com/office/drawing/2014/main" id="{AA463D1C-B58A-498B-942C-24C583352F19}"/>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endParaRPr lang="en-US"/>
                    </a:p>
                  </p:txBody>
                </p:sp>
                <p:sp>
                  <p:nvSpPr>
                    <p:cNvPr id="161" name="Graphic 4">
                      <a:extLst>
                        <a:ext uri="{FF2B5EF4-FFF2-40B4-BE49-F238E27FC236}">
                          <a16:creationId xmlns:a16="http://schemas.microsoft.com/office/drawing/2014/main" id="{F18BC653-92B4-4C88-BFAD-5AB598F48671}"/>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2" name="Graphic 4">
                      <a:extLst>
                        <a:ext uri="{FF2B5EF4-FFF2-40B4-BE49-F238E27FC236}">
                          <a16:creationId xmlns:a16="http://schemas.microsoft.com/office/drawing/2014/main" id="{F6150868-DC33-4391-9016-75658452BB48}"/>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endParaRPr lang="en-US"/>
                    </a:p>
                  </p:txBody>
                </p:sp>
                <p:sp>
                  <p:nvSpPr>
                    <p:cNvPr id="163" name="Graphic 4">
                      <a:extLst>
                        <a:ext uri="{FF2B5EF4-FFF2-40B4-BE49-F238E27FC236}">
                          <a16:creationId xmlns:a16="http://schemas.microsoft.com/office/drawing/2014/main" id="{CEBC240C-148B-471F-A4E1-6EB89E74E812}"/>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endParaRPr lang="en-US"/>
                    </a:p>
                  </p:txBody>
                </p:sp>
                <p:sp>
                  <p:nvSpPr>
                    <p:cNvPr id="164" name="Graphic 4">
                      <a:extLst>
                        <a:ext uri="{FF2B5EF4-FFF2-40B4-BE49-F238E27FC236}">
                          <a16:creationId xmlns:a16="http://schemas.microsoft.com/office/drawing/2014/main" id="{24ADAB62-6571-4C96-8477-D83380B89856}"/>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5" name="Graphic 4">
                      <a:extLst>
                        <a:ext uri="{FF2B5EF4-FFF2-40B4-BE49-F238E27FC236}">
                          <a16:creationId xmlns:a16="http://schemas.microsoft.com/office/drawing/2014/main" id="{C71B3CE7-E4A5-48C4-A38A-CD80F7DCD0D7}"/>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66" name="Graphic 4">
                      <a:extLst>
                        <a:ext uri="{FF2B5EF4-FFF2-40B4-BE49-F238E27FC236}">
                          <a16:creationId xmlns:a16="http://schemas.microsoft.com/office/drawing/2014/main" id="{0B6D6D7C-C086-487C-B07F-131E0010A5B8}"/>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67" name="Graphic 4">
                      <a:extLst>
                        <a:ext uri="{FF2B5EF4-FFF2-40B4-BE49-F238E27FC236}">
                          <a16:creationId xmlns:a16="http://schemas.microsoft.com/office/drawing/2014/main" id="{B9ECE5B9-E4F2-4CE9-9804-951210DFFA80}"/>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endParaRPr lang="en-US"/>
                    </a:p>
                  </p:txBody>
                </p:sp>
                <p:sp>
                  <p:nvSpPr>
                    <p:cNvPr id="168" name="Graphic 4">
                      <a:extLst>
                        <a:ext uri="{FF2B5EF4-FFF2-40B4-BE49-F238E27FC236}">
                          <a16:creationId xmlns:a16="http://schemas.microsoft.com/office/drawing/2014/main" id="{15CA5E43-98EA-42A6-8BAF-F830A7623D1B}"/>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69" name="Graphic 4">
                      <a:extLst>
                        <a:ext uri="{FF2B5EF4-FFF2-40B4-BE49-F238E27FC236}">
                          <a16:creationId xmlns:a16="http://schemas.microsoft.com/office/drawing/2014/main" id="{553775F1-08B1-404E-A0BA-A09E379EE320}"/>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70" name="Graphic 4">
                      <a:extLst>
                        <a:ext uri="{FF2B5EF4-FFF2-40B4-BE49-F238E27FC236}">
                          <a16:creationId xmlns:a16="http://schemas.microsoft.com/office/drawing/2014/main" id="{E8709850-6809-4F92-AF99-47EBC189F095}"/>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51" name="Graphic 4">
                    <a:extLst>
                      <a:ext uri="{FF2B5EF4-FFF2-40B4-BE49-F238E27FC236}">
                        <a16:creationId xmlns:a16="http://schemas.microsoft.com/office/drawing/2014/main" id="{050BF8C7-148F-47B6-AFE5-F15A9E5B34D6}"/>
                      </a:ext>
                    </a:extLst>
                  </p:cNvPr>
                  <p:cNvGrpSpPr/>
                  <p:nvPr/>
                </p:nvGrpSpPr>
                <p:grpSpPr>
                  <a:xfrm>
                    <a:off x="3736798" y="1469707"/>
                    <a:ext cx="184748" cy="184748"/>
                    <a:chOff x="3736798" y="1469707"/>
                    <a:chExt cx="184748" cy="184748"/>
                  </a:xfrm>
                  <a:solidFill>
                    <a:srgbClr val="FFFFFF"/>
                  </a:solidFill>
                </p:grpSpPr>
                <p:sp>
                  <p:nvSpPr>
                    <p:cNvPr id="152" name="Graphic 4">
                      <a:extLst>
                        <a:ext uri="{FF2B5EF4-FFF2-40B4-BE49-F238E27FC236}">
                          <a16:creationId xmlns:a16="http://schemas.microsoft.com/office/drawing/2014/main" id="{A3113EE1-773A-4E11-8D0F-5FD37FD92617}"/>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endParaRPr lang="en-US"/>
                    </a:p>
                  </p:txBody>
                </p:sp>
                <p:sp>
                  <p:nvSpPr>
                    <p:cNvPr id="153" name="Graphic 4">
                      <a:extLst>
                        <a:ext uri="{FF2B5EF4-FFF2-40B4-BE49-F238E27FC236}">
                          <a16:creationId xmlns:a16="http://schemas.microsoft.com/office/drawing/2014/main" id="{E1C7E17F-2632-44E0-937C-C81B2C3ECDBD}"/>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4" name="Graphic 4">
                      <a:extLst>
                        <a:ext uri="{FF2B5EF4-FFF2-40B4-BE49-F238E27FC236}">
                          <a16:creationId xmlns:a16="http://schemas.microsoft.com/office/drawing/2014/main" id="{5C50E05A-924C-4690-A664-8FF073FC7937}"/>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5" name="Graphic 4">
                      <a:extLst>
                        <a:ext uri="{FF2B5EF4-FFF2-40B4-BE49-F238E27FC236}">
                          <a16:creationId xmlns:a16="http://schemas.microsoft.com/office/drawing/2014/main" id="{87C660E9-46B9-43F9-8432-17A5AC1D6C4A}"/>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endParaRPr lang="en-US"/>
                    </a:p>
                  </p:txBody>
                </p:sp>
                <p:sp>
                  <p:nvSpPr>
                    <p:cNvPr id="156" name="Graphic 4">
                      <a:extLst>
                        <a:ext uri="{FF2B5EF4-FFF2-40B4-BE49-F238E27FC236}">
                          <a16:creationId xmlns:a16="http://schemas.microsoft.com/office/drawing/2014/main" id="{1890FFA8-8920-47AB-9FE4-BE991FB1B7B5}"/>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12" name="Graphic 4">
                  <a:extLst>
                    <a:ext uri="{FF2B5EF4-FFF2-40B4-BE49-F238E27FC236}">
                      <a16:creationId xmlns:a16="http://schemas.microsoft.com/office/drawing/2014/main" id="{76D0C599-A47A-492F-96E4-24A214A0AB9F}"/>
                    </a:ext>
                  </a:extLst>
                </p:cNvPr>
                <p:cNvGrpSpPr/>
                <p:nvPr/>
              </p:nvGrpSpPr>
              <p:grpSpPr>
                <a:xfrm>
                  <a:off x="6440868" y="4282113"/>
                  <a:ext cx="1852576" cy="1857819"/>
                  <a:chOff x="6440868" y="4282113"/>
                  <a:chExt cx="1852576" cy="1857819"/>
                </a:xfrm>
              </p:grpSpPr>
              <p:sp>
                <p:nvSpPr>
                  <p:cNvPr id="112" name="Graphic 4">
                    <a:extLst>
                      <a:ext uri="{FF2B5EF4-FFF2-40B4-BE49-F238E27FC236}">
                        <a16:creationId xmlns:a16="http://schemas.microsoft.com/office/drawing/2014/main" id="{EF6620F5-1203-49E7-A0D1-22006E9BA808}"/>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endParaRPr lang="en-US"/>
                  </a:p>
                </p:txBody>
              </p:sp>
              <p:grpSp>
                <p:nvGrpSpPr>
                  <p:cNvPr id="113" name="Graphic 4">
                    <a:extLst>
                      <a:ext uri="{FF2B5EF4-FFF2-40B4-BE49-F238E27FC236}">
                        <a16:creationId xmlns:a16="http://schemas.microsoft.com/office/drawing/2014/main" id="{9C3CBE9E-B617-4FBD-8725-3AC27842139B}"/>
                      </a:ext>
                    </a:extLst>
                  </p:cNvPr>
                  <p:cNvGrpSpPr/>
                  <p:nvPr/>
                </p:nvGrpSpPr>
                <p:grpSpPr>
                  <a:xfrm>
                    <a:off x="6676662" y="4928116"/>
                    <a:ext cx="1322618" cy="442440"/>
                    <a:chOff x="6676662" y="4928116"/>
                    <a:chExt cx="1322618" cy="442440"/>
                  </a:xfrm>
                  <a:solidFill>
                    <a:srgbClr val="FFFFFF"/>
                  </a:solidFill>
                </p:grpSpPr>
                <p:sp>
                  <p:nvSpPr>
                    <p:cNvPr id="121" name="Graphic 4">
                      <a:extLst>
                        <a:ext uri="{FF2B5EF4-FFF2-40B4-BE49-F238E27FC236}">
                          <a16:creationId xmlns:a16="http://schemas.microsoft.com/office/drawing/2014/main" id="{37A85773-3AE4-41F9-B044-9D5F33261BD6}"/>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22" name="Graphic 4">
                      <a:extLst>
                        <a:ext uri="{FF2B5EF4-FFF2-40B4-BE49-F238E27FC236}">
                          <a16:creationId xmlns:a16="http://schemas.microsoft.com/office/drawing/2014/main" id="{8A1C3E0A-F201-4C76-83AD-132BF4917C22}"/>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3" name="Graphic 4">
                      <a:extLst>
                        <a:ext uri="{FF2B5EF4-FFF2-40B4-BE49-F238E27FC236}">
                          <a16:creationId xmlns:a16="http://schemas.microsoft.com/office/drawing/2014/main" id="{A0461994-F67F-4F50-B03B-8BB64853F783}"/>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24" name="Graphic 4">
                      <a:extLst>
                        <a:ext uri="{FF2B5EF4-FFF2-40B4-BE49-F238E27FC236}">
                          <a16:creationId xmlns:a16="http://schemas.microsoft.com/office/drawing/2014/main" id="{A17F6617-8065-420B-B817-B11F835DD12B}"/>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5" name="Graphic 4">
                      <a:extLst>
                        <a:ext uri="{FF2B5EF4-FFF2-40B4-BE49-F238E27FC236}">
                          <a16:creationId xmlns:a16="http://schemas.microsoft.com/office/drawing/2014/main" id="{096AB12C-FEDA-458F-BDB1-A8361CDC7F18}"/>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26" name="Graphic 4">
                      <a:extLst>
                        <a:ext uri="{FF2B5EF4-FFF2-40B4-BE49-F238E27FC236}">
                          <a16:creationId xmlns:a16="http://schemas.microsoft.com/office/drawing/2014/main" id="{07DEB353-286C-4AB9-86AF-36E81600A0A8}"/>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7" name="Graphic 4">
                      <a:extLst>
                        <a:ext uri="{FF2B5EF4-FFF2-40B4-BE49-F238E27FC236}">
                          <a16:creationId xmlns:a16="http://schemas.microsoft.com/office/drawing/2014/main" id="{0CCF3E4E-0D36-4A7A-AD41-777EEB3F773C}"/>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8" name="Graphic 4">
                      <a:extLst>
                        <a:ext uri="{FF2B5EF4-FFF2-40B4-BE49-F238E27FC236}">
                          <a16:creationId xmlns:a16="http://schemas.microsoft.com/office/drawing/2014/main" id="{BB422C61-81F2-475E-A442-8273A312C3F2}"/>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29" name="Graphic 4">
                      <a:extLst>
                        <a:ext uri="{FF2B5EF4-FFF2-40B4-BE49-F238E27FC236}">
                          <a16:creationId xmlns:a16="http://schemas.microsoft.com/office/drawing/2014/main" id="{EF82D93D-81FE-4974-BCFF-0C04530500E5}"/>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endParaRPr lang="en-US"/>
                    </a:p>
                  </p:txBody>
                </p:sp>
                <p:sp>
                  <p:nvSpPr>
                    <p:cNvPr id="130" name="Graphic 4">
                      <a:extLst>
                        <a:ext uri="{FF2B5EF4-FFF2-40B4-BE49-F238E27FC236}">
                          <a16:creationId xmlns:a16="http://schemas.microsoft.com/office/drawing/2014/main" id="{A1C1E881-CA6A-4BF2-BC68-F8ED5B7502F0}"/>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1" name="Graphic 4">
                      <a:extLst>
                        <a:ext uri="{FF2B5EF4-FFF2-40B4-BE49-F238E27FC236}">
                          <a16:creationId xmlns:a16="http://schemas.microsoft.com/office/drawing/2014/main" id="{820C9A97-D72D-45A9-8DD8-B33AFE5B17F2}"/>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32" name="Graphic 4">
                      <a:extLst>
                        <a:ext uri="{FF2B5EF4-FFF2-40B4-BE49-F238E27FC236}">
                          <a16:creationId xmlns:a16="http://schemas.microsoft.com/office/drawing/2014/main" id="{9D427F6F-061D-4E4E-9132-1E2C25C0C841}"/>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3" name="Graphic 4">
                      <a:extLst>
                        <a:ext uri="{FF2B5EF4-FFF2-40B4-BE49-F238E27FC236}">
                          <a16:creationId xmlns:a16="http://schemas.microsoft.com/office/drawing/2014/main" id="{08BC8C87-FD52-4210-9771-5C4AC9341A0F}"/>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4" name="Graphic 4">
                      <a:extLst>
                        <a:ext uri="{FF2B5EF4-FFF2-40B4-BE49-F238E27FC236}">
                          <a16:creationId xmlns:a16="http://schemas.microsoft.com/office/drawing/2014/main" id="{F571ABF5-858D-4E71-8A38-58A9657A7CC4}"/>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35" name="Graphic 4">
                      <a:extLst>
                        <a:ext uri="{FF2B5EF4-FFF2-40B4-BE49-F238E27FC236}">
                          <a16:creationId xmlns:a16="http://schemas.microsoft.com/office/drawing/2014/main" id="{F6C4C0DD-57AC-4EC0-AFCC-F1793AA5D2FD}"/>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36" name="Graphic 4">
                      <a:extLst>
                        <a:ext uri="{FF2B5EF4-FFF2-40B4-BE49-F238E27FC236}">
                          <a16:creationId xmlns:a16="http://schemas.microsoft.com/office/drawing/2014/main" id="{AA4C449E-246B-4986-A21C-10D3AC62E241}"/>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37" name="Graphic 4">
                      <a:extLst>
                        <a:ext uri="{FF2B5EF4-FFF2-40B4-BE49-F238E27FC236}">
                          <a16:creationId xmlns:a16="http://schemas.microsoft.com/office/drawing/2014/main" id="{83BEBDE1-0F5F-4078-AE4C-C2F6FC0F3814}"/>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8" name="Graphic 4">
                      <a:extLst>
                        <a:ext uri="{FF2B5EF4-FFF2-40B4-BE49-F238E27FC236}">
                          <a16:creationId xmlns:a16="http://schemas.microsoft.com/office/drawing/2014/main" id="{7DCC7387-D347-42A2-9F94-5DB93A9E59AE}"/>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39" name="Graphic 4">
                      <a:extLst>
                        <a:ext uri="{FF2B5EF4-FFF2-40B4-BE49-F238E27FC236}">
                          <a16:creationId xmlns:a16="http://schemas.microsoft.com/office/drawing/2014/main" id="{0A71A0FC-F0F7-4C4A-803C-9DE41F21D264}"/>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140" name="Graphic 4">
                      <a:extLst>
                        <a:ext uri="{FF2B5EF4-FFF2-40B4-BE49-F238E27FC236}">
                          <a16:creationId xmlns:a16="http://schemas.microsoft.com/office/drawing/2014/main" id="{69A260BC-44A7-4580-B70B-E22A05B09C93}"/>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1" name="Graphic 4">
                      <a:extLst>
                        <a:ext uri="{FF2B5EF4-FFF2-40B4-BE49-F238E27FC236}">
                          <a16:creationId xmlns:a16="http://schemas.microsoft.com/office/drawing/2014/main" id="{EA98BC1D-FFF8-4D7D-BA80-F64763392EF4}"/>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42" name="Graphic 4">
                      <a:extLst>
                        <a:ext uri="{FF2B5EF4-FFF2-40B4-BE49-F238E27FC236}">
                          <a16:creationId xmlns:a16="http://schemas.microsoft.com/office/drawing/2014/main" id="{D700ADC7-0058-4A07-A495-2928CF2DA07C}"/>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43" name="Graphic 4">
                      <a:extLst>
                        <a:ext uri="{FF2B5EF4-FFF2-40B4-BE49-F238E27FC236}">
                          <a16:creationId xmlns:a16="http://schemas.microsoft.com/office/drawing/2014/main" id="{27F4038B-15BE-4B2A-A872-38515235CB4E}"/>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sp>
                  <p:nvSpPr>
                    <p:cNvPr id="144" name="Graphic 4">
                      <a:extLst>
                        <a:ext uri="{FF2B5EF4-FFF2-40B4-BE49-F238E27FC236}">
                          <a16:creationId xmlns:a16="http://schemas.microsoft.com/office/drawing/2014/main" id="{10922DCB-7326-40C7-9879-5A8E022A84B4}"/>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endParaRPr lang="en-US"/>
                    </a:p>
                  </p:txBody>
                </p:sp>
                <p:sp>
                  <p:nvSpPr>
                    <p:cNvPr id="145" name="Graphic 4">
                      <a:extLst>
                        <a:ext uri="{FF2B5EF4-FFF2-40B4-BE49-F238E27FC236}">
                          <a16:creationId xmlns:a16="http://schemas.microsoft.com/office/drawing/2014/main" id="{F47AD526-03B7-434F-83CB-21BB64049980}"/>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6" name="Graphic 4">
                      <a:extLst>
                        <a:ext uri="{FF2B5EF4-FFF2-40B4-BE49-F238E27FC236}">
                          <a16:creationId xmlns:a16="http://schemas.microsoft.com/office/drawing/2014/main" id="{36DAA53E-A1D9-4006-85B3-3F3C0F51F19A}"/>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7" name="Graphic 4">
                      <a:extLst>
                        <a:ext uri="{FF2B5EF4-FFF2-40B4-BE49-F238E27FC236}">
                          <a16:creationId xmlns:a16="http://schemas.microsoft.com/office/drawing/2014/main" id="{D4C70595-FCD0-410D-A7BE-A9FF73DFD5B2}"/>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8" name="Graphic 4">
                      <a:extLst>
                        <a:ext uri="{FF2B5EF4-FFF2-40B4-BE49-F238E27FC236}">
                          <a16:creationId xmlns:a16="http://schemas.microsoft.com/office/drawing/2014/main" id="{2880A30A-EE81-45B0-9392-64566F2A9456}"/>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grpSp>
              <p:grpSp>
                <p:nvGrpSpPr>
                  <p:cNvPr id="114" name="Graphic 4">
                    <a:extLst>
                      <a:ext uri="{FF2B5EF4-FFF2-40B4-BE49-F238E27FC236}">
                        <a16:creationId xmlns:a16="http://schemas.microsoft.com/office/drawing/2014/main" id="{8415EC55-B20C-4815-87A3-34176E50EBF7}"/>
                      </a:ext>
                    </a:extLst>
                  </p:cNvPr>
                  <p:cNvGrpSpPr/>
                  <p:nvPr/>
                </p:nvGrpSpPr>
                <p:grpSpPr>
                  <a:xfrm>
                    <a:off x="6974990" y="5802334"/>
                    <a:ext cx="184748" cy="184771"/>
                    <a:chOff x="6974990" y="5802334"/>
                    <a:chExt cx="184748" cy="184771"/>
                  </a:xfrm>
                  <a:solidFill>
                    <a:srgbClr val="FFFFFF"/>
                  </a:solidFill>
                </p:grpSpPr>
                <p:sp>
                  <p:nvSpPr>
                    <p:cNvPr id="115" name="Graphic 4">
                      <a:extLst>
                        <a:ext uri="{FF2B5EF4-FFF2-40B4-BE49-F238E27FC236}">
                          <a16:creationId xmlns:a16="http://schemas.microsoft.com/office/drawing/2014/main" id="{CE652BC9-30C4-49BB-92F9-1B5E8C67A600}"/>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endParaRPr lang="en-US"/>
                    </a:p>
                  </p:txBody>
                </p:sp>
                <p:sp>
                  <p:nvSpPr>
                    <p:cNvPr id="116" name="Graphic 4">
                      <a:extLst>
                        <a:ext uri="{FF2B5EF4-FFF2-40B4-BE49-F238E27FC236}">
                          <a16:creationId xmlns:a16="http://schemas.microsoft.com/office/drawing/2014/main" id="{47F9FBCB-1649-4550-A18C-C25073C8982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endParaRPr lang="en-US"/>
                    </a:p>
                  </p:txBody>
                </p:sp>
                <p:sp>
                  <p:nvSpPr>
                    <p:cNvPr id="117" name="Graphic 4">
                      <a:extLst>
                        <a:ext uri="{FF2B5EF4-FFF2-40B4-BE49-F238E27FC236}">
                          <a16:creationId xmlns:a16="http://schemas.microsoft.com/office/drawing/2014/main" id="{09051C36-758B-4905-A882-1CEF75CDD08D}"/>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endParaRPr lang="en-US"/>
                    </a:p>
                  </p:txBody>
                </p:sp>
                <p:sp>
                  <p:nvSpPr>
                    <p:cNvPr id="118" name="Graphic 4">
                      <a:extLst>
                        <a:ext uri="{FF2B5EF4-FFF2-40B4-BE49-F238E27FC236}">
                          <a16:creationId xmlns:a16="http://schemas.microsoft.com/office/drawing/2014/main" id="{0BE2D83A-D266-4B78-9FD6-6D28195D75E6}"/>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endParaRPr lang="en-US"/>
                    </a:p>
                  </p:txBody>
                </p:sp>
                <p:sp>
                  <p:nvSpPr>
                    <p:cNvPr id="119" name="Graphic 4">
                      <a:extLst>
                        <a:ext uri="{FF2B5EF4-FFF2-40B4-BE49-F238E27FC236}">
                          <a16:creationId xmlns:a16="http://schemas.microsoft.com/office/drawing/2014/main" id="{BFB2F159-6369-41B7-8D83-7F1FEE2BE0F9}"/>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endParaRPr lang="en-US"/>
                    </a:p>
                  </p:txBody>
                </p:sp>
                <p:sp>
                  <p:nvSpPr>
                    <p:cNvPr id="120" name="Graphic 4">
                      <a:extLst>
                        <a:ext uri="{FF2B5EF4-FFF2-40B4-BE49-F238E27FC236}">
                          <a16:creationId xmlns:a16="http://schemas.microsoft.com/office/drawing/2014/main" id="{0C91FD5F-5183-42AB-A59C-B04CDEA3811F}"/>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endParaRPr lang="en-US"/>
                    </a:p>
                  </p:txBody>
                </p:sp>
              </p:grpSp>
            </p:grpSp>
            <p:grpSp>
              <p:nvGrpSpPr>
                <p:cNvPr id="13" name="Graphic 4">
                  <a:extLst>
                    <a:ext uri="{FF2B5EF4-FFF2-40B4-BE49-F238E27FC236}">
                      <a16:creationId xmlns:a16="http://schemas.microsoft.com/office/drawing/2014/main" id="{81513A3E-571B-4F0C-B186-E10362B4036D}"/>
                    </a:ext>
                  </a:extLst>
                </p:cNvPr>
                <p:cNvGrpSpPr/>
                <p:nvPr/>
              </p:nvGrpSpPr>
              <p:grpSpPr>
                <a:xfrm>
                  <a:off x="2886251" y="3036833"/>
                  <a:ext cx="1570418" cy="1754110"/>
                  <a:chOff x="2886251" y="3036833"/>
                  <a:chExt cx="1570418" cy="1754110"/>
                </a:xfrm>
              </p:grpSpPr>
              <p:sp>
                <p:nvSpPr>
                  <p:cNvPr id="96" name="Graphic 4">
                    <a:extLst>
                      <a:ext uri="{FF2B5EF4-FFF2-40B4-BE49-F238E27FC236}">
                        <a16:creationId xmlns:a16="http://schemas.microsoft.com/office/drawing/2014/main" id="{3D9786E7-1653-41BC-9A00-C9FA9E483144}"/>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endParaRPr lang="en-US"/>
                  </a:p>
                </p:txBody>
              </p:sp>
              <p:grpSp>
                <p:nvGrpSpPr>
                  <p:cNvPr id="97" name="Graphic 4">
                    <a:extLst>
                      <a:ext uri="{FF2B5EF4-FFF2-40B4-BE49-F238E27FC236}">
                        <a16:creationId xmlns:a16="http://schemas.microsoft.com/office/drawing/2014/main" id="{0A559A34-4115-4431-BC9E-D54B268E9B5B}"/>
                      </a:ext>
                    </a:extLst>
                  </p:cNvPr>
                  <p:cNvGrpSpPr/>
                  <p:nvPr/>
                </p:nvGrpSpPr>
                <p:grpSpPr>
                  <a:xfrm>
                    <a:off x="3148625" y="3775442"/>
                    <a:ext cx="964456" cy="114889"/>
                    <a:chOff x="3148625" y="3775442"/>
                    <a:chExt cx="964456" cy="114889"/>
                  </a:xfrm>
                  <a:solidFill>
                    <a:srgbClr val="FFFFFF"/>
                  </a:solidFill>
                </p:grpSpPr>
                <p:sp>
                  <p:nvSpPr>
                    <p:cNvPr id="102" name="Graphic 4">
                      <a:extLst>
                        <a:ext uri="{FF2B5EF4-FFF2-40B4-BE49-F238E27FC236}">
                          <a16:creationId xmlns:a16="http://schemas.microsoft.com/office/drawing/2014/main" id="{1F71C397-D937-481B-B13C-9052757CA381}"/>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3" name="Graphic 4">
                      <a:extLst>
                        <a:ext uri="{FF2B5EF4-FFF2-40B4-BE49-F238E27FC236}">
                          <a16:creationId xmlns:a16="http://schemas.microsoft.com/office/drawing/2014/main" id="{F3EB1E8B-23D9-4689-BB8E-B9890E564E7E}"/>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endParaRPr lang="en-US"/>
                    </a:p>
                  </p:txBody>
                </p:sp>
                <p:sp>
                  <p:nvSpPr>
                    <p:cNvPr id="104" name="Graphic 4">
                      <a:extLst>
                        <a:ext uri="{FF2B5EF4-FFF2-40B4-BE49-F238E27FC236}">
                          <a16:creationId xmlns:a16="http://schemas.microsoft.com/office/drawing/2014/main" id="{88F0B217-6858-466E-9346-3530755FF5E7}"/>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endParaRPr lang="en-US"/>
                    </a:p>
                  </p:txBody>
                </p:sp>
                <p:sp>
                  <p:nvSpPr>
                    <p:cNvPr id="105" name="Graphic 4">
                      <a:extLst>
                        <a:ext uri="{FF2B5EF4-FFF2-40B4-BE49-F238E27FC236}">
                          <a16:creationId xmlns:a16="http://schemas.microsoft.com/office/drawing/2014/main" id="{60CD7F71-BDE0-4141-8FA2-6B32E0401D55}"/>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06" name="Graphic 4">
                      <a:extLst>
                        <a:ext uri="{FF2B5EF4-FFF2-40B4-BE49-F238E27FC236}">
                          <a16:creationId xmlns:a16="http://schemas.microsoft.com/office/drawing/2014/main" id="{F73D3530-2CB3-4CCB-AAFC-35FD2CD2F47D}"/>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7" name="Graphic 4">
                      <a:extLst>
                        <a:ext uri="{FF2B5EF4-FFF2-40B4-BE49-F238E27FC236}">
                          <a16:creationId xmlns:a16="http://schemas.microsoft.com/office/drawing/2014/main" id="{3D9BCBB9-05BF-4183-8F69-BABF0F9AD200}"/>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08" name="Graphic 4">
                      <a:extLst>
                        <a:ext uri="{FF2B5EF4-FFF2-40B4-BE49-F238E27FC236}">
                          <a16:creationId xmlns:a16="http://schemas.microsoft.com/office/drawing/2014/main" id="{AFA85ECA-6220-4418-AD01-99F396DEC8FF}"/>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9" name="Graphic 4">
                      <a:extLst>
                        <a:ext uri="{FF2B5EF4-FFF2-40B4-BE49-F238E27FC236}">
                          <a16:creationId xmlns:a16="http://schemas.microsoft.com/office/drawing/2014/main" id="{77783E7B-A7B8-4945-A844-2DF5DB2BBA9F}"/>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10" name="Graphic 4">
                      <a:extLst>
                        <a:ext uri="{FF2B5EF4-FFF2-40B4-BE49-F238E27FC236}">
                          <a16:creationId xmlns:a16="http://schemas.microsoft.com/office/drawing/2014/main" id="{BBA211D5-87E5-4E86-8720-143C40BDE7B7}"/>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11" name="Graphic 4">
                      <a:extLst>
                        <a:ext uri="{FF2B5EF4-FFF2-40B4-BE49-F238E27FC236}">
                          <a16:creationId xmlns:a16="http://schemas.microsoft.com/office/drawing/2014/main" id="{8BD50424-47B8-4DDF-AC03-A8A8ABF3F7D3}"/>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endParaRPr lang="en-US"/>
                    </a:p>
                  </p:txBody>
                </p:sp>
              </p:grpSp>
              <p:grpSp>
                <p:nvGrpSpPr>
                  <p:cNvPr id="98" name="Graphic 4">
                    <a:extLst>
                      <a:ext uri="{FF2B5EF4-FFF2-40B4-BE49-F238E27FC236}">
                        <a16:creationId xmlns:a16="http://schemas.microsoft.com/office/drawing/2014/main" id="{05F5AC0F-3657-474D-9C27-57DCC9BA95CE}"/>
                      </a:ext>
                    </a:extLst>
                  </p:cNvPr>
                  <p:cNvGrpSpPr/>
                  <p:nvPr/>
                </p:nvGrpSpPr>
                <p:grpSpPr>
                  <a:xfrm>
                    <a:off x="2977138" y="3121728"/>
                    <a:ext cx="105251" cy="184825"/>
                    <a:chOff x="2977138" y="3121728"/>
                    <a:chExt cx="105251" cy="184825"/>
                  </a:xfrm>
                  <a:solidFill>
                    <a:srgbClr val="FFFFFF"/>
                  </a:solidFill>
                </p:grpSpPr>
                <p:sp>
                  <p:nvSpPr>
                    <p:cNvPr id="99" name="Graphic 4">
                      <a:extLst>
                        <a:ext uri="{FF2B5EF4-FFF2-40B4-BE49-F238E27FC236}">
                          <a16:creationId xmlns:a16="http://schemas.microsoft.com/office/drawing/2014/main" id="{520B57E4-4EDD-43B6-B065-B7A5A8A9DD27}"/>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endParaRPr lang="en-US"/>
                    </a:p>
                  </p:txBody>
                </p:sp>
                <p:sp>
                  <p:nvSpPr>
                    <p:cNvPr id="100" name="Graphic 4">
                      <a:extLst>
                        <a:ext uri="{FF2B5EF4-FFF2-40B4-BE49-F238E27FC236}">
                          <a16:creationId xmlns:a16="http://schemas.microsoft.com/office/drawing/2014/main" id="{0C75534D-2BF1-462D-9E37-DFB0F8631939}"/>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endParaRPr lang="en-US"/>
                    </a:p>
                  </p:txBody>
                </p:sp>
                <p:sp>
                  <p:nvSpPr>
                    <p:cNvPr id="101" name="Graphic 4">
                      <a:extLst>
                        <a:ext uri="{FF2B5EF4-FFF2-40B4-BE49-F238E27FC236}">
                          <a16:creationId xmlns:a16="http://schemas.microsoft.com/office/drawing/2014/main" id="{99E20F54-1CD7-4B0F-93B5-81D761CB18F8}"/>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endParaRPr lang="en-US"/>
                    </a:p>
                  </p:txBody>
                </p:sp>
              </p:grpSp>
            </p:grpSp>
            <p:grpSp>
              <p:nvGrpSpPr>
                <p:cNvPr id="14" name="Graphic 4">
                  <a:extLst>
                    <a:ext uri="{FF2B5EF4-FFF2-40B4-BE49-F238E27FC236}">
                      <a16:creationId xmlns:a16="http://schemas.microsoft.com/office/drawing/2014/main" id="{C28C29BC-07C4-481E-BB23-2293B40F2F51}"/>
                    </a:ext>
                  </a:extLst>
                </p:cNvPr>
                <p:cNvGrpSpPr/>
                <p:nvPr/>
              </p:nvGrpSpPr>
              <p:grpSpPr>
                <a:xfrm>
                  <a:off x="5934352" y="500470"/>
                  <a:ext cx="1673533" cy="1702371"/>
                  <a:chOff x="5934352" y="500470"/>
                  <a:chExt cx="1673533" cy="1702371"/>
                </a:xfrm>
              </p:grpSpPr>
              <p:sp>
                <p:nvSpPr>
                  <p:cNvPr id="69" name="Graphic 4">
                    <a:extLst>
                      <a:ext uri="{FF2B5EF4-FFF2-40B4-BE49-F238E27FC236}">
                        <a16:creationId xmlns:a16="http://schemas.microsoft.com/office/drawing/2014/main" id="{BB471398-F020-413D-8638-DA204D55F5C6}"/>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endParaRPr lang="en-US"/>
                  </a:p>
                </p:txBody>
              </p:sp>
              <p:grpSp>
                <p:nvGrpSpPr>
                  <p:cNvPr id="70" name="Graphic 4">
                    <a:extLst>
                      <a:ext uri="{FF2B5EF4-FFF2-40B4-BE49-F238E27FC236}">
                        <a16:creationId xmlns:a16="http://schemas.microsoft.com/office/drawing/2014/main" id="{FB31BED3-C505-44BE-9140-AA2EAEB572D3}"/>
                      </a:ext>
                    </a:extLst>
                  </p:cNvPr>
                  <p:cNvGrpSpPr/>
                  <p:nvPr/>
                </p:nvGrpSpPr>
                <p:grpSpPr>
                  <a:xfrm>
                    <a:off x="6230057" y="1045078"/>
                    <a:ext cx="731824" cy="277431"/>
                    <a:chOff x="6230057" y="1045078"/>
                    <a:chExt cx="731824" cy="277431"/>
                  </a:xfrm>
                  <a:solidFill>
                    <a:srgbClr val="FFFFFF"/>
                  </a:solidFill>
                </p:grpSpPr>
                <p:sp>
                  <p:nvSpPr>
                    <p:cNvPr id="81" name="Graphic 4">
                      <a:extLst>
                        <a:ext uri="{FF2B5EF4-FFF2-40B4-BE49-F238E27FC236}">
                          <a16:creationId xmlns:a16="http://schemas.microsoft.com/office/drawing/2014/main" id="{4D402A0D-F2A5-4B36-9DC5-8BDBE9F6DF68}"/>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1A9D2F4C-42CE-403B-9DB4-A5EDECBE4E31}"/>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7E29C16D-94B2-4C7E-A666-DFB9E8EAC140}"/>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DECE0825-EE97-4F18-9357-B7DCD9EE8110}"/>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0B8524AF-0049-404D-80FE-334BCBBFCFC5}"/>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id="{3E494B81-B999-4743-8835-A8917F9A5E0C}"/>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03693540-EC7E-4648-9299-4BD4FCC08C09}"/>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id="{5DF5F4E5-9F3B-41BA-AA1B-B54214A8FA3A}"/>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id="{9FF55544-6338-4D0E-88BE-DF8EFC6F1A43}"/>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3C9CD1F9-B51A-4A7B-B416-6596677E3B16}"/>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id="{F5CB8CE8-ACBD-4440-978F-513EEF7B91C0}"/>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78CF7C81-D9F9-4371-92C7-3C7FBA3DFD27}"/>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id="{E4578292-8C09-4426-8E38-5CAEF46BDC0C}"/>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ED4A9294-56F0-4405-B486-22326F40C881}"/>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5" name="Graphic 4">
                      <a:extLst>
                        <a:ext uri="{FF2B5EF4-FFF2-40B4-BE49-F238E27FC236}">
                          <a16:creationId xmlns:a16="http://schemas.microsoft.com/office/drawing/2014/main" id="{3ADC72D6-4CA1-4718-AE85-73C1070A67E4}"/>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grpSp>
              <p:grpSp>
                <p:nvGrpSpPr>
                  <p:cNvPr id="71" name="Graphic 4">
                    <a:extLst>
                      <a:ext uri="{FF2B5EF4-FFF2-40B4-BE49-F238E27FC236}">
                        <a16:creationId xmlns:a16="http://schemas.microsoft.com/office/drawing/2014/main" id="{6E7CA0E7-2824-47E1-B9AE-D29250A7D0B0}"/>
                      </a:ext>
                    </a:extLst>
                  </p:cNvPr>
                  <p:cNvGrpSpPr/>
                  <p:nvPr/>
                </p:nvGrpSpPr>
                <p:grpSpPr>
                  <a:xfrm>
                    <a:off x="7289509" y="1045078"/>
                    <a:ext cx="181972" cy="184671"/>
                    <a:chOff x="7289509" y="1045078"/>
                    <a:chExt cx="181972" cy="184671"/>
                  </a:xfrm>
                  <a:solidFill>
                    <a:srgbClr val="FFFFFF"/>
                  </a:solidFill>
                </p:grpSpPr>
                <p:sp>
                  <p:nvSpPr>
                    <p:cNvPr id="72" name="Graphic 4">
                      <a:extLst>
                        <a:ext uri="{FF2B5EF4-FFF2-40B4-BE49-F238E27FC236}">
                          <a16:creationId xmlns:a16="http://schemas.microsoft.com/office/drawing/2014/main" id="{E8A9461B-111A-467A-8ED6-282193C9D32A}"/>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AA5A056B-3567-4B85-9E31-CF7C7732C3D8}"/>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id="{7836CE7A-A8FE-4C97-AD0C-A4C809464C6E}"/>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id="{428ADF08-0576-4223-BFDA-4502A788D0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endParaRPr lang="en-US"/>
                    </a:p>
                  </p:txBody>
                </p:sp>
                <p:sp>
                  <p:nvSpPr>
                    <p:cNvPr id="76" name="Graphic 4">
                      <a:extLst>
                        <a:ext uri="{FF2B5EF4-FFF2-40B4-BE49-F238E27FC236}">
                          <a16:creationId xmlns:a16="http://schemas.microsoft.com/office/drawing/2014/main" id="{8067EBB8-09DA-4BAD-87B4-410586A6DAD0}"/>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endParaRPr lang="en-US"/>
                    </a:p>
                  </p:txBody>
                </p:sp>
                <p:sp>
                  <p:nvSpPr>
                    <p:cNvPr id="77" name="Graphic 4">
                      <a:extLst>
                        <a:ext uri="{FF2B5EF4-FFF2-40B4-BE49-F238E27FC236}">
                          <a16:creationId xmlns:a16="http://schemas.microsoft.com/office/drawing/2014/main" id="{90B6929A-A124-47D0-A688-9D2F4204FA30}"/>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endParaRPr lang="en-US"/>
                    </a:p>
                  </p:txBody>
                </p:sp>
                <p:sp>
                  <p:nvSpPr>
                    <p:cNvPr id="78" name="Graphic 4">
                      <a:extLst>
                        <a:ext uri="{FF2B5EF4-FFF2-40B4-BE49-F238E27FC236}">
                          <a16:creationId xmlns:a16="http://schemas.microsoft.com/office/drawing/2014/main" id="{603C363D-0181-49DD-ACD7-EB36FF7D9C7E}"/>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endParaRPr lang="en-US"/>
                    </a:p>
                  </p:txBody>
                </p:sp>
                <p:sp>
                  <p:nvSpPr>
                    <p:cNvPr id="79" name="Graphic 4">
                      <a:extLst>
                        <a:ext uri="{FF2B5EF4-FFF2-40B4-BE49-F238E27FC236}">
                          <a16:creationId xmlns:a16="http://schemas.microsoft.com/office/drawing/2014/main" id="{0BE74BD2-BF59-408D-9215-3CE0FEF234F5}"/>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id="{267C93D3-D3CC-4D17-AD7D-B639137F10BB}"/>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endParaRPr lang="en-US"/>
                    </a:p>
                  </p:txBody>
                </p:sp>
              </p:grpSp>
            </p:grpSp>
            <p:grpSp>
              <p:nvGrpSpPr>
                <p:cNvPr id="15" name="Graphic 4">
                  <a:extLst>
                    <a:ext uri="{FF2B5EF4-FFF2-40B4-BE49-F238E27FC236}">
                      <a16:creationId xmlns:a16="http://schemas.microsoft.com/office/drawing/2014/main" id="{3C362217-AA28-4107-A4F6-0D0DA3D38C4E}"/>
                    </a:ext>
                  </a:extLst>
                </p:cNvPr>
                <p:cNvGrpSpPr/>
                <p:nvPr/>
              </p:nvGrpSpPr>
              <p:grpSpPr>
                <a:xfrm>
                  <a:off x="4925867" y="4880387"/>
                  <a:ext cx="1781097" cy="1478794"/>
                  <a:chOff x="4925867" y="4880387"/>
                  <a:chExt cx="1781097" cy="1478794"/>
                </a:xfrm>
              </p:grpSpPr>
              <p:sp>
                <p:nvSpPr>
                  <p:cNvPr id="60" name="Graphic 4">
                    <a:extLst>
                      <a:ext uri="{FF2B5EF4-FFF2-40B4-BE49-F238E27FC236}">
                        <a16:creationId xmlns:a16="http://schemas.microsoft.com/office/drawing/2014/main" id="{F9BB840D-6DE9-47CE-88F3-EE0CC2122163}"/>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endParaRPr lang="en-US"/>
                  </a:p>
                </p:txBody>
              </p:sp>
              <p:grpSp>
                <p:nvGrpSpPr>
                  <p:cNvPr id="61" name="Graphic 4">
                    <a:extLst>
                      <a:ext uri="{FF2B5EF4-FFF2-40B4-BE49-F238E27FC236}">
                        <a16:creationId xmlns:a16="http://schemas.microsoft.com/office/drawing/2014/main" id="{048D6955-AE01-44ED-87C0-05816C3784CD}"/>
                      </a:ext>
                    </a:extLst>
                  </p:cNvPr>
                  <p:cNvGrpSpPr/>
                  <p:nvPr/>
                </p:nvGrpSpPr>
                <p:grpSpPr>
                  <a:xfrm>
                    <a:off x="5551129" y="5443963"/>
                    <a:ext cx="586168" cy="115198"/>
                    <a:chOff x="5551129" y="5443963"/>
                    <a:chExt cx="586168" cy="115198"/>
                  </a:xfrm>
                  <a:solidFill>
                    <a:srgbClr val="FFFFFF"/>
                  </a:solidFill>
                </p:grpSpPr>
                <p:sp>
                  <p:nvSpPr>
                    <p:cNvPr id="63" name="Graphic 4">
                      <a:extLst>
                        <a:ext uri="{FF2B5EF4-FFF2-40B4-BE49-F238E27FC236}">
                          <a16:creationId xmlns:a16="http://schemas.microsoft.com/office/drawing/2014/main" id="{A436B2BB-9EB4-4255-A644-0BECC22537AF}"/>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DD8E3D28-5885-4143-9376-07D356738960}"/>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CECBB026-20D5-48DC-94AE-F49E782CE0D7}"/>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endParaRPr lang="en-US"/>
                    </a:p>
                  </p:txBody>
                </p:sp>
                <p:sp>
                  <p:nvSpPr>
                    <p:cNvPr id="66" name="Graphic 4">
                      <a:extLst>
                        <a:ext uri="{FF2B5EF4-FFF2-40B4-BE49-F238E27FC236}">
                          <a16:creationId xmlns:a16="http://schemas.microsoft.com/office/drawing/2014/main" id="{2D496ECC-EBFB-48ED-B9AE-AB2F34F5700B}"/>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67" name="Graphic 4">
                      <a:extLst>
                        <a:ext uri="{FF2B5EF4-FFF2-40B4-BE49-F238E27FC236}">
                          <a16:creationId xmlns:a16="http://schemas.microsoft.com/office/drawing/2014/main" id="{D1ADA817-1B49-4605-896A-46F7104C3719}"/>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68" name="Graphic 4">
                      <a:extLst>
                        <a:ext uri="{FF2B5EF4-FFF2-40B4-BE49-F238E27FC236}">
                          <a16:creationId xmlns:a16="http://schemas.microsoft.com/office/drawing/2014/main" id="{C30D02EF-B8CB-42ED-9597-B82D212B1AF8}"/>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sp>
                <p:nvSpPr>
                  <p:cNvPr id="62" name="Graphic 4">
                    <a:extLst>
                      <a:ext uri="{FF2B5EF4-FFF2-40B4-BE49-F238E27FC236}">
                        <a16:creationId xmlns:a16="http://schemas.microsoft.com/office/drawing/2014/main" id="{608604DF-5B72-490B-9C3F-4EEB24409505}"/>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E605C9A1-E13C-49FF-B36E-75E6EC3466D0}"/>
                    </a:ext>
                  </a:extLst>
                </p:cNvPr>
                <p:cNvGrpSpPr/>
                <p:nvPr/>
              </p:nvGrpSpPr>
              <p:grpSpPr>
                <a:xfrm>
                  <a:off x="3347021" y="4259752"/>
                  <a:ext cx="1851188" cy="1857588"/>
                  <a:chOff x="3347021" y="4259752"/>
                  <a:chExt cx="1851188" cy="1857588"/>
                </a:xfrm>
              </p:grpSpPr>
              <p:sp>
                <p:nvSpPr>
                  <p:cNvPr id="47" name="Graphic 4">
                    <a:extLst>
                      <a:ext uri="{FF2B5EF4-FFF2-40B4-BE49-F238E27FC236}">
                        <a16:creationId xmlns:a16="http://schemas.microsoft.com/office/drawing/2014/main" id="{9D3D4E62-0214-4216-B388-64168511CFCE}"/>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endParaRPr lang="en-US"/>
                  </a:p>
                </p:txBody>
              </p:sp>
              <p:grpSp>
                <p:nvGrpSpPr>
                  <p:cNvPr id="48" name="Graphic 4">
                    <a:extLst>
                      <a:ext uri="{FF2B5EF4-FFF2-40B4-BE49-F238E27FC236}">
                        <a16:creationId xmlns:a16="http://schemas.microsoft.com/office/drawing/2014/main" id="{3E270D3B-2BE5-42AA-BD62-0287F7DD1BCA}"/>
                      </a:ext>
                    </a:extLst>
                  </p:cNvPr>
                  <p:cNvGrpSpPr/>
                  <p:nvPr/>
                </p:nvGrpSpPr>
                <p:grpSpPr>
                  <a:xfrm>
                    <a:off x="4044918" y="5084490"/>
                    <a:ext cx="675844" cy="115198"/>
                    <a:chOff x="4044918" y="5084490"/>
                    <a:chExt cx="675844" cy="115198"/>
                  </a:xfrm>
                  <a:solidFill>
                    <a:srgbClr val="FFFFFF"/>
                  </a:solidFill>
                </p:grpSpPr>
                <p:sp>
                  <p:nvSpPr>
                    <p:cNvPr id="52" name="Graphic 4">
                      <a:extLst>
                        <a:ext uri="{FF2B5EF4-FFF2-40B4-BE49-F238E27FC236}">
                          <a16:creationId xmlns:a16="http://schemas.microsoft.com/office/drawing/2014/main" id="{F92BC02B-E8C6-4533-AF41-677892A6235C}"/>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DEA76FCE-D757-44B1-82A5-BE0389AB0C4A}"/>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3B6A39D3-CBF3-4317-B000-22B648F92844}"/>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2916079B-710A-41A3-B497-4D29ED2E11EB}"/>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id="{6AFCA436-E053-4DDE-8160-13F379F64E7C}"/>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57" name="Graphic 4">
                      <a:extLst>
                        <a:ext uri="{FF2B5EF4-FFF2-40B4-BE49-F238E27FC236}">
                          <a16:creationId xmlns:a16="http://schemas.microsoft.com/office/drawing/2014/main" id="{C0FE212A-4297-4576-BC0C-25D3431C8B2F}"/>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601E91B9-B2C7-4110-8003-6D2E6436D8E2}"/>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59" name="Graphic 4">
                      <a:extLst>
                        <a:ext uri="{FF2B5EF4-FFF2-40B4-BE49-F238E27FC236}">
                          <a16:creationId xmlns:a16="http://schemas.microsoft.com/office/drawing/2014/main" id="{FB0B80E5-6050-4680-8B86-720F15FBFE7B}"/>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49" name="Graphic 4">
                    <a:extLst>
                      <a:ext uri="{FF2B5EF4-FFF2-40B4-BE49-F238E27FC236}">
                        <a16:creationId xmlns:a16="http://schemas.microsoft.com/office/drawing/2014/main" id="{EA3B8D26-2DB1-4321-AFEA-E808BF5928F9}"/>
                      </a:ext>
                    </a:extLst>
                  </p:cNvPr>
                  <p:cNvGrpSpPr/>
                  <p:nvPr/>
                </p:nvGrpSpPr>
                <p:grpSpPr>
                  <a:xfrm>
                    <a:off x="3522755" y="4909919"/>
                    <a:ext cx="217116" cy="251450"/>
                    <a:chOff x="3522755" y="4909919"/>
                    <a:chExt cx="217116" cy="251450"/>
                  </a:xfrm>
                  <a:solidFill>
                    <a:srgbClr val="FFFFFF"/>
                  </a:solidFill>
                </p:grpSpPr>
                <p:sp>
                  <p:nvSpPr>
                    <p:cNvPr id="50" name="Graphic 4">
                      <a:extLst>
                        <a:ext uri="{FF2B5EF4-FFF2-40B4-BE49-F238E27FC236}">
                          <a16:creationId xmlns:a16="http://schemas.microsoft.com/office/drawing/2014/main" id="{15352762-D31E-4937-A3DC-07BA6A822A04}"/>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34D79C85-4ABA-477A-8BBF-5AB0BE0701F1}"/>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endParaRPr lang="en-US"/>
                    </a:p>
                  </p:txBody>
                </p:sp>
              </p:grpSp>
            </p:grpSp>
            <p:grpSp>
              <p:nvGrpSpPr>
                <p:cNvPr id="17" name="Graphic 4">
                  <a:extLst>
                    <a:ext uri="{FF2B5EF4-FFF2-40B4-BE49-F238E27FC236}">
                      <a16:creationId xmlns:a16="http://schemas.microsoft.com/office/drawing/2014/main" id="{4A9486A1-8018-4BFA-8C75-729C7271CE96}"/>
                    </a:ext>
                  </a:extLst>
                </p:cNvPr>
                <p:cNvGrpSpPr/>
                <p:nvPr/>
              </p:nvGrpSpPr>
              <p:grpSpPr>
                <a:xfrm>
                  <a:off x="6872129" y="1261518"/>
                  <a:ext cx="1807082" cy="1790427"/>
                  <a:chOff x="6872129" y="1261518"/>
                  <a:chExt cx="1807082" cy="1790427"/>
                </a:xfrm>
              </p:grpSpPr>
              <p:sp>
                <p:nvSpPr>
                  <p:cNvPr id="34" name="Graphic 4">
                    <a:extLst>
                      <a:ext uri="{FF2B5EF4-FFF2-40B4-BE49-F238E27FC236}">
                        <a16:creationId xmlns:a16="http://schemas.microsoft.com/office/drawing/2014/main" id="{6D02FF2C-FC05-4861-B07A-B5FC03257B80}"/>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endParaRPr lang="en-US"/>
                  </a:p>
                </p:txBody>
              </p:sp>
              <p:grpSp>
                <p:nvGrpSpPr>
                  <p:cNvPr id="35" name="Graphic 4">
                    <a:extLst>
                      <a:ext uri="{FF2B5EF4-FFF2-40B4-BE49-F238E27FC236}">
                        <a16:creationId xmlns:a16="http://schemas.microsoft.com/office/drawing/2014/main" id="{6B48A688-5F71-4E6D-81A4-1598B77DB1E8}"/>
                      </a:ext>
                    </a:extLst>
                  </p:cNvPr>
                  <p:cNvGrpSpPr/>
                  <p:nvPr/>
                </p:nvGrpSpPr>
                <p:grpSpPr>
                  <a:xfrm>
                    <a:off x="7519597" y="2223584"/>
                    <a:ext cx="518622" cy="112267"/>
                    <a:chOff x="7519597" y="2223584"/>
                    <a:chExt cx="518622" cy="112267"/>
                  </a:xfrm>
                  <a:solidFill>
                    <a:srgbClr val="FFFFFF"/>
                  </a:solidFill>
                </p:grpSpPr>
                <p:sp>
                  <p:nvSpPr>
                    <p:cNvPr id="41" name="Graphic 4">
                      <a:extLst>
                        <a:ext uri="{FF2B5EF4-FFF2-40B4-BE49-F238E27FC236}">
                          <a16:creationId xmlns:a16="http://schemas.microsoft.com/office/drawing/2014/main" id="{2B9B9AB1-9048-4611-8364-5B06FF06A47D}"/>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07EE39E9-A9C1-4131-8CED-C12A91BA9C5E}"/>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43" name="Graphic 4">
                      <a:extLst>
                        <a:ext uri="{FF2B5EF4-FFF2-40B4-BE49-F238E27FC236}">
                          <a16:creationId xmlns:a16="http://schemas.microsoft.com/office/drawing/2014/main" id="{C0D9DB8E-A95C-4754-B3B7-9EFD64C47589}"/>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id="{1274DF45-0442-4844-8E86-59BA3123E4C5}"/>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9C99B46B-F7A5-4B19-9CFA-4E3CCE504F73}"/>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6" name="Graphic 4">
                      <a:extLst>
                        <a:ext uri="{FF2B5EF4-FFF2-40B4-BE49-F238E27FC236}">
                          <a16:creationId xmlns:a16="http://schemas.microsoft.com/office/drawing/2014/main" id="{A0B7FE34-AB0E-4635-9CA4-6D8F4B277329}"/>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AC9B1AD4-15F9-4F32-B4B9-7E3CDD12A765}"/>
                      </a:ext>
                    </a:extLst>
                  </p:cNvPr>
                  <p:cNvGrpSpPr/>
                  <p:nvPr/>
                </p:nvGrpSpPr>
                <p:grpSpPr>
                  <a:xfrm>
                    <a:off x="8348894" y="2471940"/>
                    <a:ext cx="213361" cy="294014"/>
                    <a:chOff x="8348894" y="2471940"/>
                    <a:chExt cx="213361" cy="294014"/>
                  </a:xfrm>
                  <a:solidFill>
                    <a:srgbClr val="FFFFFF"/>
                  </a:solidFill>
                </p:grpSpPr>
                <p:sp>
                  <p:nvSpPr>
                    <p:cNvPr id="37" name="Graphic 4">
                      <a:extLst>
                        <a:ext uri="{FF2B5EF4-FFF2-40B4-BE49-F238E27FC236}">
                          <a16:creationId xmlns:a16="http://schemas.microsoft.com/office/drawing/2014/main" id="{AE10794D-38E8-4B86-9069-8DC3EBD1C643}"/>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3C2184EA-B024-478C-AB55-C621C49B0C25}"/>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841261F1-03D3-4B85-ABC7-25ED61FC0ACC}"/>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EF1017EF-5D26-4D37-BA3B-E7975BD8460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endParaRPr lang="en-US"/>
                    </a:p>
                  </p:txBody>
                </p:sp>
              </p:grpSp>
            </p:grpSp>
            <p:grpSp>
              <p:nvGrpSpPr>
                <p:cNvPr id="18" name="Graphic 4">
                  <a:extLst>
                    <a:ext uri="{FF2B5EF4-FFF2-40B4-BE49-F238E27FC236}">
                      <a16:creationId xmlns:a16="http://schemas.microsoft.com/office/drawing/2014/main" id="{7F444874-70E6-456B-86B6-09F7B3AF8646}"/>
                    </a:ext>
                  </a:extLst>
                </p:cNvPr>
                <p:cNvGrpSpPr/>
                <p:nvPr/>
              </p:nvGrpSpPr>
              <p:grpSpPr>
                <a:xfrm>
                  <a:off x="4024408" y="501087"/>
                  <a:ext cx="1673764" cy="1701523"/>
                  <a:chOff x="4024408" y="501087"/>
                  <a:chExt cx="1673764" cy="1701523"/>
                </a:xfrm>
              </p:grpSpPr>
              <p:sp>
                <p:nvSpPr>
                  <p:cNvPr id="19" name="Graphic 4">
                    <a:extLst>
                      <a:ext uri="{FF2B5EF4-FFF2-40B4-BE49-F238E27FC236}">
                        <a16:creationId xmlns:a16="http://schemas.microsoft.com/office/drawing/2014/main" id="{23A8BF13-83D0-4F4E-8A2C-130404751C99}"/>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endParaRPr lang="en-US"/>
                  </a:p>
                </p:txBody>
              </p:sp>
              <p:grpSp>
                <p:nvGrpSpPr>
                  <p:cNvPr id="20" name="Graphic 4">
                    <a:extLst>
                      <a:ext uri="{FF2B5EF4-FFF2-40B4-BE49-F238E27FC236}">
                        <a16:creationId xmlns:a16="http://schemas.microsoft.com/office/drawing/2014/main" id="{4DCB20CB-36B2-4C2C-B8AD-84FAC6FD6ADB}"/>
                      </a:ext>
                    </a:extLst>
                  </p:cNvPr>
                  <p:cNvGrpSpPr/>
                  <p:nvPr/>
                </p:nvGrpSpPr>
                <p:grpSpPr>
                  <a:xfrm>
                    <a:off x="4600089" y="1264062"/>
                    <a:ext cx="852805" cy="115198"/>
                    <a:chOff x="4600089" y="1264062"/>
                    <a:chExt cx="852805" cy="115198"/>
                  </a:xfrm>
                  <a:solidFill>
                    <a:srgbClr val="FFFFFF"/>
                  </a:solidFill>
                </p:grpSpPr>
                <p:sp>
                  <p:nvSpPr>
                    <p:cNvPr id="25" name="Graphic 4">
                      <a:extLst>
                        <a:ext uri="{FF2B5EF4-FFF2-40B4-BE49-F238E27FC236}">
                          <a16:creationId xmlns:a16="http://schemas.microsoft.com/office/drawing/2014/main" id="{3072601E-9F21-4280-AB24-92483E765063}"/>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861BD2EE-B742-4705-91EA-4112E042DC2D}"/>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33600951-0E80-40E1-AA46-423B049B179C}"/>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B9E897D5-151E-48DC-8342-1839D0E43F55}"/>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DC882302-52E1-4A18-B755-7A12808E31F5}"/>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AD66968D-C045-4930-8F8B-E06F06F0ACB4}"/>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AAD0466F-F194-4B36-A4D1-B04BFF526454}"/>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0E60FAB3-A1DB-4FF5-B4A2-A8AC4C4EAF29}"/>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C8FAE9AD-FA2A-43DC-88F6-2081B4B28358}"/>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21" name="Graphic 4">
                    <a:extLst>
                      <a:ext uri="{FF2B5EF4-FFF2-40B4-BE49-F238E27FC236}">
                        <a16:creationId xmlns:a16="http://schemas.microsoft.com/office/drawing/2014/main" id="{137E7D8B-A9DB-4A1D-B904-37DE532D43A0}"/>
                      </a:ext>
                    </a:extLst>
                  </p:cNvPr>
                  <p:cNvGrpSpPr/>
                  <p:nvPr/>
                </p:nvGrpSpPr>
                <p:grpSpPr>
                  <a:xfrm>
                    <a:off x="5313639" y="616536"/>
                    <a:ext cx="257848" cy="230143"/>
                    <a:chOff x="5313639" y="616536"/>
                    <a:chExt cx="257848" cy="230143"/>
                  </a:xfrm>
                  <a:solidFill>
                    <a:srgbClr val="FFFFFF"/>
                  </a:solidFill>
                </p:grpSpPr>
                <p:sp>
                  <p:nvSpPr>
                    <p:cNvPr id="22" name="Graphic 4">
                      <a:extLst>
                        <a:ext uri="{FF2B5EF4-FFF2-40B4-BE49-F238E27FC236}">
                          <a16:creationId xmlns:a16="http://schemas.microsoft.com/office/drawing/2014/main" id="{C6C88F51-F817-4C5B-8FD3-FD0C630E70B9}"/>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2EB3969D-D565-4794-BA27-CAEA4F38B768}"/>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E68FBA17-76B2-47A2-837B-9A040AA48AE1}"/>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endParaRPr lang="en-US"/>
                    </a:p>
                  </p:txBody>
                </p:sp>
              </p:grpSp>
            </p:grpSp>
          </p:grpSp>
        </p:grpSp>
      </p:grpSp>
    </p:spTree>
    <p:extLst>
      <p:ext uri="{BB962C8B-B14F-4D97-AF65-F5344CB8AC3E}">
        <p14:creationId xmlns:p14="http://schemas.microsoft.com/office/powerpoint/2010/main" val="3968994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214782" y="90715"/>
            <a:ext cx="7663803" cy="1325563"/>
          </a:xfrm>
        </p:spPr>
        <p:txBody>
          <a:bodyPr>
            <a:normAutofit/>
          </a:bodyPr>
          <a:lstStyle/>
          <a:p>
            <a:r>
              <a:rPr lang="nl-NL" sz="4000" dirty="0"/>
              <a:t>Mitmekesisuse ratas (2)</a:t>
            </a:r>
            <a:endParaRPr lang="en-GB" sz="4000"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214783" y="1262140"/>
            <a:ext cx="4660156" cy="5284090"/>
          </a:xfrm>
          <a:solidFill>
            <a:schemeClr val="accent6">
              <a:lumMod val="20000"/>
              <a:lumOff val="80000"/>
            </a:schemeClr>
          </a:solidFill>
        </p:spPr>
        <p:txBody>
          <a:bodyPr>
            <a:normAutofit fontScale="70000" lnSpcReduction="20000"/>
          </a:bodyPr>
          <a:lstStyle/>
          <a:p>
            <a:pPr>
              <a:lnSpc>
                <a:spcPct val="120000"/>
              </a:lnSpc>
            </a:pPr>
            <a:r>
              <a:rPr lang="nl-NL" sz="2800" dirty="0" smtClean="0">
                <a:cs typeface="Calibri" panose="020F0502020204030204" pitchFamily="34" charset="0"/>
              </a:rPr>
              <a:t>Seda ratast </a:t>
            </a:r>
            <a:r>
              <a:rPr lang="nl-NL" sz="2800" dirty="0">
                <a:cs typeface="Calibri" panose="020F0502020204030204" pitchFamily="34" charset="0"/>
              </a:rPr>
              <a:t>saab kasutada selleks, et aidata teil </a:t>
            </a:r>
            <a:r>
              <a:rPr lang="nl-NL" dirty="0" smtClean="0">
                <a:cs typeface="Calibri" panose="020F0502020204030204" pitchFamily="34" charset="0"/>
              </a:rPr>
              <a:t>mõista</a:t>
            </a:r>
            <a:r>
              <a:rPr lang="nl-NL" sz="2800" dirty="0" smtClean="0">
                <a:cs typeface="Calibri" panose="020F0502020204030204" pitchFamily="34" charset="0"/>
              </a:rPr>
              <a:t>, </a:t>
            </a:r>
            <a:r>
              <a:rPr lang="nl-NL" sz="2800" dirty="0">
                <a:cs typeface="Calibri" panose="020F0502020204030204" pitchFamily="34" charset="0"/>
              </a:rPr>
              <a:t>millised on teie </a:t>
            </a:r>
            <a:r>
              <a:rPr lang="nl-NL" sz="2800" dirty="0" smtClean="0">
                <a:cs typeface="Calibri" panose="020F0502020204030204" pitchFamily="34" charset="0"/>
              </a:rPr>
              <a:t>õpperühmas/klassis </a:t>
            </a:r>
            <a:r>
              <a:rPr lang="nl-NL" dirty="0" smtClean="0">
                <a:cs typeface="Calibri" panose="020F0502020204030204" pitchFamily="34" charset="0"/>
              </a:rPr>
              <a:t>olevad</a:t>
            </a:r>
            <a:r>
              <a:rPr lang="nl-NL" sz="2800" dirty="0" smtClean="0">
                <a:cs typeface="Calibri" panose="020F0502020204030204" pitchFamily="34" charset="0"/>
              </a:rPr>
              <a:t> õppijad </a:t>
            </a:r>
            <a:r>
              <a:rPr lang="nl-NL" sz="2800" dirty="0">
                <a:cs typeface="Calibri" panose="020F0502020204030204" pitchFamily="34" charset="0"/>
              </a:rPr>
              <a:t>ja kuidas teie lähenemisviis võiks seda arvesse võtta.</a:t>
            </a:r>
          </a:p>
          <a:p>
            <a:pPr>
              <a:lnSpc>
                <a:spcPct val="120000"/>
              </a:lnSpc>
            </a:pPr>
            <a:r>
              <a:rPr lang="nl-NL" sz="2800" dirty="0">
                <a:cs typeface="Calibri" panose="020F0502020204030204" pitchFamily="34" charset="0"/>
              </a:rPr>
              <a:t>Ratas aitab </a:t>
            </a:r>
            <a:r>
              <a:rPr lang="nl-NL" sz="2800" dirty="0" err="1">
                <a:cs typeface="Calibri" panose="020F0502020204030204" pitchFamily="34" charset="0"/>
              </a:rPr>
              <a:t>teil ka ületada </a:t>
            </a:r>
            <a:r>
              <a:rPr lang="nl-NL" sz="2800" dirty="0">
                <a:cs typeface="Calibri" panose="020F0502020204030204" pitchFamily="34" charset="0"/>
              </a:rPr>
              <a:t>"</a:t>
            </a:r>
            <a:r>
              <a:rPr lang="nl-NL" sz="2800" dirty="0" err="1">
                <a:cs typeface="Calibri" panose="020F0502020204030204" pitchFamily="34" charset="0"/>
              </a:rPr>
              <a:t>Meie</a:t>
            </a:r>
            <a:r>
              <a:rPr lang="nl-NL" sz="2800" dirty="0">
                <a:cs typeface="Calibri" panose="020F0502020204030204" pitchFamily="34" charset="0"/>
              </a:rPr>
              <a:t>" </a:t>
            </a:r>
            <a:r>
              <a:rPr lang="nl-NL" sz="2800" dirty="0" err="1">
                <a:cs typeface="Calibri" panose="020F0502020204030204" pitchFamily="34" charset="0"/>
              </a:rPr>
              <a:t>vs. </a:t>
            </a:r>
            <a:r>
              <a:rPr lang="nl-NL" sz="2800" dirty="0">
                <a:cs typeface="Calibri" panose="020F0502020204030204" pitchFamily="34" charset="0"/>
              </a:rPr>
              <a:t>"</a:t>
            </a:r>
            <a:r>
              <a:rPr lang="nl-NL" sz="2800" dirty="0" err="1">
                <a:cs typeface="Calibri" panose="020F0502020204030204" pitchFamily="34" charset="0"/>
              </a:rPr>
              <a:t>Nemad</a:t>
            </a:r>
            <a:r>
              <a:rPr lang="nl-NL" sz="2800" dirty="0">
                <a:cs typeface="Calibri" panose="020F0502020204030204" pitchFamily="34" charset="0"/>
              </a:rPr>
              <a:t>" </a:t>
            </a:r>
            <a:r>
              <a:rPr lang="nl-NL" sz="2800" dirty="0" err="1">
                <a:cs typeface="Calibri" panose="020F0502020204030204" pitchFamily="34" charset="0"/>
              </a:rPr>
              <a:t>mentaliteeti</a:t>
            </a:r>
            <a:r>
              <a:rPr lang="nl-NL" sz="2800" dirty="0">
                <a:cs typeface="Calibri" panose="020F0502020204030204" pitchFamily="34" charset="0"/>
              </a:rPr>
              <a:t>. Kuna nii </a:t>
            </a:r>
            <a:r>
              <a:rPr lang="nl-NL" dirty="0" smtClean="0">
                <a:cs typeface="Calibri" panose="020F0502020204030204" pitchFamily="34" charset="0"/>
              </a:rPr>
              <a:t>palju erinevaid </a:t>
            </a:r>
            <a:r>
              <a:rPr lang="nl-NL" dirty="0" smtClean="0">
                <a:cs typeface="Calibri" panose="020F0502020204030204" pitchFamily="34" charset="0"/>
              </a:rPr>
              <a:t>karakteristikuid </a:t>
            </a:r>
            <a:r>
              <a:rPr lang="nl-NL" sz="2800" dirty="0" smtClean="0">
                <a:cs typeface="Calibri" panose="020F0502020204030204" pitchFamily="34" charset="0"/>
              </a:rPr>
              <a:t>moodustavad </a:t>
            </a:r>
            <a:r>
              <a:rPr lang="nl-NL" sz="2800" dirty="0">
                <a:cs typeface="Calibri" panose="020F0502020204030204" pitchFamily="34" charset="0"/>
              </a:rPr>
              <a:t>selle, kuidas üksikisik maailmas liigub, on peaaegu alati mingi </a:t>
            </a:r>
            <a:r>
              <a:rPr lang="nl-NL" dirty="0" smtClean="0">
                <a:cs typeface="Calibri" panose="020F0502020204030204" pitchFamily="34" charset="0"/>
              </a:rPr>
              <a:t>tunnus</a:t>
            </a:r>
            <a:r>
              <a:rPr lang="nl-NL" sz="2800" dirty="0" smtClean="0">
                <a:cs typeface="Calibri" panose="020F0502020204030204" pitchFamily="34" charset="0"/>
              </a:rPr>
              <a:t>, </a:t>
            </a:r>
            <a:r>
              <a:rPr lang="nl-NL" sz="2800" dirty="0">
                <a:cs typeface="Calibri" panose="020F0502020204030204" pitchFamily="34" charset="0"/>
              </a:rPr>
              <a:t>mis on </a:t>
            </a:r>
            <a:r>
              <a:rPr lang="nl-NL" sz="2800" dirty="0" smtClean="0">
                <a:cs typeface="Calibri" panose="020F0502020204030204" pitchFamily="34" charset="0"/>
              </a:rPr>
              <a:t>ühel grupil </a:t>
            </a:r>
            <a:r>
              <a:rPr lang="nl-NL" sz="2800" dirty="0">
                <a:cs typeface="Calibri" panose="020F0502020204030204" pitchFamily="34" charset="0"/>
              </a:rPr>
              <a:t>ühine.</a:t>
            </a:r>
          </a:p>
          <a:p>
            <a:pPr>
              <a:lnSpc>
                <a:spcPct val="120000"/>
              </a:lnSpc>
            </a:pPr>
            <a:r>
              <a:rPr lang="nl-NL" dirty="0">
                <a:cs typeface="Calibri" panose="020F0502020204030204" pitchFamily="34" charset="0"/>
              </a:rPr>
              <a:t>Lisateavet mitmekesisuse ratta kohta </a:t>
            </a:r>
            <a:r>
              <a:rPr lang="nl-NL" dirty="0" smtClean="0">
                <a:cs typeface="Calibri" panose="020F0502020204030204" pitchFamily="34" charset="0"/>
              </a:rPr>
              <a:t>leiate </a:t>
            </a:r>
            <a:r>
              <a:rPr lang="nl-NL" dirty="0" smtClean="0">
                <a:solidFill>
                  <a:schemeClr val="tx1"/>
                </a:solidFill>
                <a:cs typeface="Calibri" panose="020F0502020204030204" pitchFamily="34" charset="0"/>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siit</a:t>
            </a:r>
            <a:r>
              <a:rPr lang="nl-NL" dirty="0">
                <a:cs typeface="Calibri" panose="020F0502020204030204" pitchFamily="34" charset="0"/>
              </a:rPr>
              <a:t>. </a:t>
            </a:r>
            <a:endParaRPr lang="nl-NL" sz="2800" dirty="0">
              <a:cs typeface="Calibri" panose="020F0502020204030204" pitchFamily="34" charset="0"/>
            </a:endParaRPr>
          </a:p>
        </p:txBody>
      </p:sp>
      <p:grpSp>
        <p:nvGrpSpPr>
          <p:cNvPr id="5" name="Group 4">
            <a:extLst>
              <a:ext uri="{FF2B5EF4-FFF2-40B4-BE49-F238E27FC236}">
                <a16:creationId xmlns:a16="http://schemas.microsoft.com/office/drawing/2014/main" id="{91742E4A-FEC0-46C8-A9BF-13C97CA70A4A}"/>
              </a:ext>
            </a:extLst>
          </p:cNvPr>
          <p:cNvGrpSpPr/>
          <p:nvPr/>
        </p:nvGrpSpPr>
        <p:grpSpPr>
          <a:xfrm>
            <a:off x="5126606" y="148387"/>
            <a:ext cx="6562800" cy="6561226"/>
            <a:chOff x="2761428" y="327750"/>
            <a:chExt cx="6109746" cy="6185457"/>
          </a:xfrm>
        </p:grpSpPr>
        <p:grpSp>
          <p:nvGrpSpPr>
            <p:cNvPr id="6" name="Graphic 4">
              <a:extLst>
                <a:ext uri="{FF2B5EF4-FFF2-40B4-BE49-F238E27FC236}">
                  <a16:creationId xmlns:a16="http://schemas.microsoft.com/office/drawing/2014/main" id="{21AE7E2E-BCA6-4506-B1C9-B3CABD64EF0B}"/>
                </a:ext>
              </a:extLst>
            </p:cNvPr>
            <p:cNvGrpSpPr/>
            <p:nvPr/>
          </p:nvGrpSpPr>
          <p:grpSpPr>
            <a:xfrm>
              <a:off x="2761428" y="327750"/>
              <a:ext cx="6109746" cy="6185457"/>
              <a:chOff x="2761428" y="327750"/>
              <a:chExt cx="6109746" cy="6185457"/>
            </a:xfrm>
            <a:solidFill>
              <a:srgbClr val="B3B3B3"/>
            </a:solidFill>
          </p:grpSpPr>
          <p:sp>
            <p:nvSpPr>
              <p:cNvPr id="317" name="Graphic 4">
                <a:extLst>
                  <a:ext uri="{FF2B5EF4-FFF2-40B4-BE49-F238E27FC236}">
                    <a16:creationId xmlns:a16="http://schemas.microsoft.com/office/drawing/2014/main" id="{D323FF95-A435-4E17-B106-1397840DFA84}"/>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endParaRPr lang="en-US"/>
              </a:p>
            </p:txBody>
          </p:sp>
          <p:sp>
            <p:nvSpPr>
              <p:cNvPr id="318" name="Graphic 4">
                <a:extLst>
                  <a:ext uri="{FF2B5EF4-FFF2-40B4-BE49-F238E27FC236}">
                    <a16:creationId xmlns:a16="http://schemas.microsoft.com/office/drawing/2014/main" id="{5AD15A5E-F4F3-4020-B28D-5E7C4E063490}"/>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endParaRPr lang="en-US"/>
              </a:p>
            </p:txBody>
          </p:sp>
          <p:sp>
            <p:nvSpPr>
              <p:cNvPr id="319" name="Graphic 4">
                <a:extLst>
                  <a:ext uri="{FF2B5EF4-FFF2-40B4-BE49-F238E27FC236}">
                    <a16:creationId xmlns:a16="http://schemas.microsoft.com/office/drawing/2014/main" id="{CCF07921-7F48-4799-8DDA-5058D95AB54C}"/>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20" name="Graphic 4">
                <a:extLst>
                  <a:ext uri="{FF2B5EF4-FFF2-40B4-BE49-F238E27FC236}">
                    <a16:creationId xmlns:a16="http://schemas.microsoft.com/office/drawing/2014/main" id="{2F62F778-D9CE-4A73-8ABE-85CB42D18FC0}"/>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endParaRPr lang="en-US"/>
              </a:p>
            </p:txBody>
          </p:sp>
          <p:sp>
            <p:nvSpPr>
              <p:cNvPr id="321" name="Graphic 4">
                <a:extLst>
                  <a:ext uri="{FF2B5EF4-FFF2-40B4-BE49-F238E27FC236}">
                    <a16:creationId xmlns:a16="http://schemas.microsoft.com/office/drawing/2014/main" id="{E0E1C873-FF10-4680-8A09-76123ADB1AE1}"/>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endParaRPr lang="en-US"/>
              </a:p>
            </p:txBody>
          </p:sp>
          <p:sp>
            <p:nvSpPr>
              <p:cNvPr id="322" name="Graphic 4">
                <a:extLst>
                  <a:ext uri="{FF2B5EF4-FFF2-40B4-BE49-F238E27FC236}">
                    <a16:creationId xmlns:a16="http://schemas.microsoft.com/office/drawing/2014/main" id="{1DC4555E-2782-4411-94F5-9ED2FB40C302}"/>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endParaRPr lang="en-US"/>
              </a:p>
            </p:txBody>
          </p:sp>
          <p:sp>
            <p:nvSpPr>
              <p:cNvPr id="323" name="Graphic 4">
                <a:extLst>
                  <a:ext uri="{FF2B5EF4-FFF2-40B4-BE49-F238E27FC236}">
                    <a16:creationId xmlns:a16="http://schemas.microsoft.com/office/drawing/2014/main" id="{E7CCAC82-E617-4F2C-A0CA-F1A49A609A98}"/>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endParaRPr lang="en-US"/>
              </a:p>
            </p:txBody>
          </p:sp>
          <p:sp>
            <p:nvSpPr>
              <p:cNvPr id="324" name="Graphic 4">
                <a:extLst>
                  <a:ext uri="{FF2B5EF4-FFF2-40B4-BE49-F238E27FC236}">
                    <a16:creationId xmlns:a16="http://schemas.microsoft.com/office/drawing/2014/main" id="{5C84DB92-FAC9-416F-83D1-B129846C8556}"/>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endParaRPr lang="en-US"/>
              </a:p>
            </p:txBody>
          </p:sp>
          <p:sp>
            <p:nvSpPr>
              <p:cNvPr id="325" name="Graphic 4">
                <a:extLst>
                  <a:ext uri="{FF2B5EF4-FFF2-40B4-BE49-F238E27FC236}">
                    <a16:creationId xmlns:a16="http://schemas.microsoft.com/office/drawing/2014/main" id="{2FCCEF8B-9832-43A0-AF6F-C33FA7B3BEEC}"/>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endParaRPr lang="en-US"/>
              </a:p>
            </p:txBody>
          </p:sp>
          <p:sp>
            <p:nvSpPr>
              <p:cNvPr id="326" name="Graphic 4">
                <a:extLst>
                  <a:ext uri="{FF2B5EF4-FFF2-40B4-BE49-F238E27FC236}">
                    <a16:creationId xmlns:a16="http://schemas.microsoft.com/office/drawing/2014/main" id="{37EFCF05-C27D-4E24-9B98-8A7A8BD105F8}"/>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endParaRPr lang="en-US"/>
              </a:p>
            </p:txBody>
          </p:sp>
          <p:sp>
            <p:nvSpPr>
              <p:cNvPr id="327" name="Graphic 4">
                <a:extLst>
                  <a:ext uri="{FF2B5EF4-FFF2-40B4-BE49-F238E27FC236}">
                    <a16:creationId xmlns:a16="http://schemas.microsoft.com/office/drawing/2014/main" id="{58A7A817-E1E3-4837-A959-9986E8C202D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endParaRPr lang="en-US"/>
              </a:p>
            </p:txBody>
          </p:sp>
          <p:sp>
            <p:nvSpPr>
              <p:cNvPr id="328" name="Graphic 4">
                <a:extLst>
                  <a:ext uri="{FF2B5EF4-FFF2-40B4-BE49-F238E27FC236}">
                    <a16:creationId xmlns:a16="http://schemas.microsoft.com/office/drawing/2014/main" id="{8DA54397-00D3-4C20-A814-22AC481712D6}"/>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29" name="Graphic 4">
                <a:extLst>
                  <a:ext uri="{FF2B5EF4-FFF2-40B4-BE49-F238E27FC236}">
                    <a16:creationId xmlns:a16="http://schemas.microsoft.com/office/drawing/2014/main" id="{F06D2069-EBD3-4D84-BEF9-C216338667E9}"/>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30" name="Graphic 4">
                <a:extLst>
                  <a:ext uri="{FF2B5EF4-FFF2-40B4-BE49-F238E27FC236}">
                    <a16:creationId xmlns:a16="http://schemas.microsoft.com/office/drawing/2014/main" id="{9AAF85D2-CCF7-4166-BE80-78ED85F6CA1B}"/>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endParaRPr lang="en-US"/>
              </a:p>
            </p:txBody>
          </p:sp>
          <p:sp>
            <p:nvSpPr>
              <p:cNvPr id="331" name="Graphic 4">
                <a:extLst>
                  <a:ext uri="{FF2B5EF4-FFF2-40B4-BE49-F238E27FC236}">
                    <a16:creationId xmlns:a16="http://schemas.microsoft.com/office/drawing/2014/main" id="{C06B7C1B-FD8D-4498-8ED8-25228A61A38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endParaRPr lang="en-US"/>
              </a:p>
            </p:txBody>
          </p:sp>
          <p:sp>
            <p:nvSpPr>
              <p:cNvPr id="332" name="Graphic 4">
                <a:extLst>
                  <a:ext uri="{FF2B5EF4-FFF2-40B4-BE49-F238E27FC236}">
                    <a16:creationId xmlns:a16="http://schemas.microsoft.com/office/drawing/2014/main" id="{F582794C-36DC-4CCD-86E7-B76D2CBE0AA3}"/>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endParaRPr lang="en-US"/>
              </a:p>
            </p:txBody>
          </p:sp>
          <p:sp>
            <p:nvSpPr>
              <p:cNvPr id="333" name="Graphic 4">
                <a:extLst>
                  <a:ext uri="{FF2B5EF4-FFF2-40B4-BE49-F238E27FC236}">
                    <a16:creationId xmlns:a16="http://schemas.microsoft.com/office/drawing/2014/main" id="{57078944-9181-415A-B88E-A1A7FF818AB0}"/>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endParaRPr lang="en-US"/>
              </a:p>
            </p:txBody>
          </p:sp>
          <p:sp>
            <p:nvSpPr>
              <p:cNvPr id="334" name="Graphic 4">
                <a:extLst>
                  <a:ext uri="{FF2B5EF4-FFF2-40B4-BE49-F238E27FC236}">
                    <a16:creationId xmlns:a16="http://schemas.microsoft.com/office/drawing/2014/main" id="{9C923029-357B-496C-8A90-885E88E7B9DF}"/>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endParaRPr lang="en-US"/>
              </a:p>
            </p:txBody>
          </p:sp>
          <p:sp>
            <p:nvSpPr>
              <p:cNvPr id="335" name="Graphic 4">
                <a:extLst>
                  <a:ext uri="{FF2B5EF4-FFF2-40B4-BE49-F238E27FC236}">
                    <a16:creationId xmlns:a16="http://schemas.microsoft.com/office/drawing/2014/main" id="{3183CE91-5D02-41BA-811B-66E6A6C46C83}"/>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endParaRPr lang="en-US"/>
              </a:p>
            </p:txBody>
          </p:sp>
          <p:sp>
            <p:nvSpPr>
              <p:cNvPr id="336" name="Graphic 4">
                <a:extLst>
                  <a:ext uri="{FF2B5EF4-FFF2-40B4-BE49-F238E27FC236}">
                    <a16:creationId xmlns:a16="http://schemas.microsoft.com/office/drawing/2014/main" id="{40947524-199D-4D46-B99A-EFFEB71387E3}"/>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endParaRPr lang="en-US"/>
              </a:p>
            </p:txBody>
          </p:sp>
          <p:sp>
            <p:nvSpPr>
              <p:cNvPr id="337" name="Graphic 4">
                <a:extLst>
                  <a:ext uri="{FF2B5EF4-FFF2-40B4-BE49-F238E27FC236}">
                    <a16:creationId xmlns:a16="http://schemas.microsoft.com/office/drawing/2014/main" id="{AF7EDC48-D4B6-4990-934E-DFFE0C1D3443}"/>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endParaRPr lang="en-US"/>
              </a:p>
            </p:txBody>
          </p:sp>
          <p:sp>
            <p:nvSpPr>
              <p:cNvPr id="338" name="Graphic 4">
                <a:extLst>
                  <a:ext uri="{FF2B5EF4-FFF2-40B4-BE49-F238E27FC236}">
                    <a16:creationId xmlns:a16="http://schemas.microsoft.com/office/drawing/2014/main" id="{A190AFBF-6E4B-40FB-A289-4A6EFA6E641F}"/>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endParaRPr lang="en-US"/>
              </a:p>
            </p:txBody>
          </p:sp>
          <p:sp>
            <p:nvSpPr>
              <p:cNvPr id="339" name="Graphic 4">
                <a:extLst>
                  <a:ext uri="{FF2B5EF4-FFF2-40B4-BE49-F238E27FC236}">
                    <a16:creationId xmlns:a16="http://schemas.microsoft.com/office/drawing/2014/main" id="{CB3D51D6-BFBA-45EC-B97E-4BE79A86098E}"/>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0" name="Graphic 4">
                <a:extLst>
                  <a:ext uri="{FF2B5EF4-FFF2-40B4-BE49-F238E27FC236}">
                    <a16:creationId xmlns:a16="http://schemas.microsoft.com/office/drawing/2014/main" id="{B21A7A18-100E-43F1-8944-B49DA1EB1C27}"/>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endParaRPr lang="en-US"/>
              </a:p>
            </p:txBody>
          </p:sp>
          <p:sp>
            <p:nvSpPr>
              <p:cNvPr id="341" name="Graphic 4">
                <a:extLst>
                  <a:ext uri="{FF2B5EF4-FFF2-40B4-BE49-F238E27FC236}">
                    <a16:creationId xmlns:a16="http://schemas.microsoft.com/office/drawing/2014/main" id="{BE5908B1-5F13-4313-9FAA-F3AE44F7A026}"/>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2" name="Graphic 4">
                <a:extLst>
                  <a:ext uri="{FF2B5EF4-FFF2-40B4-BE49-F238E27FC236}">
                    <a16:creationId xmlns:a16="http://schemas.microsoft.com/office/drawing/2014/main" id="{C5337928-AD48-441E-BD82-7073B94EFCC9}"/>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endParaRPr lang="en-US"/>
              </a:p>
            </p:txBody>
          </p:sp>
          <p:sp>
            <p:nvSpPr>
              <p:cNvPr id="343" name="Graphic 4">
                <a:extLst>
                  <a:ext uri="{FF2B5EF4-FFF2-40B4-BE49-F238E27FC236}">
                    <a16:creationId xmlns:a16="http://schemas.microsoft.com/office/drawing/2014/main" id="{C2E3BEA4-9699-4AAA-8EFF-7B0B17041021}"/>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endParaRPr lang="en-US"/>
              </a:p>
            </p:txBody>
          </p:sp>
          <p:sp>
            <p:nvSpPr>
              <p:cNvPr id="344" name="Graphic 4">
                <a:extLst>
                  <a:ext uri="{FF2B5EF4-FFF2-40B4-BE49-F238E27FC236}">
                    <a16:creationId xmlns:a16="http://schemas.microsoft.com/office/drawing/2014/main" id="{B0263B9B-567F-4AFE-ACF7-26222F072D58}"/>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endParaRPr lang="en-US"/>
              </a:p>
            </p:txBody>
          </p:sp>
          <p:sp>
            <p:nvSpPr>
              <p:cNvPr id="345" name="Graphic 4">
                <a:extLst>
                  <a:ext uri="{FF2B5EF4-FFF2-40B4-BE49-F238E27FC236}">
                    <a16:creationId xmlns:a16="http://schemas.microsoft.com/office/drawing/2014/main" id="{E4951529-1FE9-4FD2-AFF0-0356C1340FC1}"/>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endParaRPr lang="en-US"/>
              </a:p>
            </p:txBody>
          </p:sp>
          <p:sp>
            <p:nvSpPr>
              <p:cNvPr id="346" name="Graphic 4">
                <a:extLst>
                  <a:ext uri="{FF2B5EF4-FFF2-40B4-BE49-F238E27FC236}">
                    <a16:creationId xmlns:a16="http://schemas.microsoft.com/office/drawing/2014/main" id="{CDE87CE2-107C-4B70-A499-230C418F7828}"/>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endParaRPr lang="en-US"/>
              </a:p>
            </p:txBody>
          </p:sp>
          <p:sp>
            <p:nvSpPr>
              <p:cNvPr id="347" name="Graphic 4">
                <a:extLst>
                  <a:ext uri="{FF2B5EF4-FFF2-40B4-BE49-F238E27FC236}">
                    <a16:creationId xmlns:a16="http://schemas.microsoft.com/office/drawing/2014/main" id="{7B8DA535-4E31-4A3A-8B75-3F39B982A5AD}"/>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48" name="Graphic 4">
                <a:extLst>
                  <a:ext uri="{FF2B5EF4-FFF2-40B4-BE49-F238E27FC236}">
                    <a16:creationId xmlns:a16="http://schemas.microsoft.com/office/drawing/2014/main" id="{BB7B66D6-9E4C-4291-B319-A073BBC88901}"/>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endParaRPr lang="en-US"/>
              </a:p>
            </p:txBody>
          </p:sp>
          <p:sp>
            <p:nvSpPr>
              <p:cNvPr id="349" name="Graphic 4">
                <a:extLst>
                  <a:ext uri="{FF2B5EF4-FFF2-40B4-BE49-F238E27FC236}">
                    <a16:creationId xmlns:a16="http://schemas.microsoft.com/office/drawing/2014/main" id="{328FAD73-0F05-493B-8CAC-42AB87ABEE09}"/>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endParaRPr lang="en-US"/>
              </a:p>
            </p:txBody>
          </p:sp>
          <p:sp>
            <p:nvSpPr>
              <p:cNvPr id="350" name="Graphic 4">
                <a:extLst>
                  <a:ext uri="{FF2B5EF4-FFF2-40B4-BE49-F238E27FC236}">
                    <a16:creationId xmlns:a16="http://schemas.microsoft.com/office/drawing/2014/main" id="{90D38390-011F-4302-9424-9B1562CF08BB}"/>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endParaRPr lang="en-US"/>
              </a:p>
            </p:txBody>
          </p:sp>
          <p:sp>
            <p:nvSpPr>
              <p:cNvPr id="351" name="Graphic 4">
                <a:extLst>
                  <a:ext uri="{FF2B5EF4-FFF2-40B4-BE49-F238E27FC236}">
                    <a16:creationId xmlns:a16="http://schemas.microsoft.com/office/drawing/2014/main" id="{24A99783-FFCB-45DC-A10F-C300C9BA38EF}"/>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endParaRPr lang="en-US"/>
              </a:p>
            </p:txBody>
          </p:sp>
          <p:sp>
            <p:nvSpPr>
              <p:cNvPr id="352" name="Graphic 4">
                <a:extLst>
                  <a:ext uri="{FF2B5EF4-FFF2-40B4-BE49-F238E27FC236}">
                    <a16:creationId xmlns:a16="http://schemas.microsoft.com/office/drawing/2014/main" id="{20915A69-FC3B-4115-A1EC-820F3188BDD8}"/>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endParaRPr lang="en-US"/>
              </a:p>
            </p:txBody>
          </p:sp>
          <p:sp>
            <p:nvSpPr>
              <p:cNvPr id="353" name="Graphic 4">
                <a:extLst>
                  <a:ext uri="{FF2B5EF4-FFF2-40B4-BE49-F238E27FC236}">
                    <a16:creationId xmlns:a16="http://schemas.microsoft.com/office/drawing/2014/main" id="{FCCE5407-1031-4591-9DF7-C36DEDC56E9E}"/>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endParaRPr lang="en-US"/>
              </a:p>
            </p:txBody>
          </p:sp>
          <p:sp>
            <p:nvSpPr>
              <p:cNvPr id="354" name="Graphic 4">
                <a:extLst>
                  <a:ext uri="{FF2B5EF4-FFF2-40B4-BE49-F238E27FC236}">
                    <a16:creationId xmlns:a16="http://schemas.microsoft.com/office/drawing/2014/main" id="{0A4D26BC-EB1F-4550-AC17-D5265B16F22B}"/>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endParaRPr lang="en-US"/>
              </a:p>
            </p:txBody>
          </p:sp>
          <p:sp>
            <p:nvSpPr>
              <p:cNvPr id="355" name="Graphic 4">
                <a:extLst>
                  <a:ext uri="{FF2B5EF4-FFF2-40B4-BE49-F238E27FC236}">
                    <a16:creationId xmlns:a16="http://schemas.microsoft.com/office/drawing/2014/main" id="{B6EF30B3-186D-4F49-A29A-91CC2C9FD4C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endParaRPr lang="en-US"/>
              </a:p>
            </p:txBody>
          </p:sp>
          <p:sp>
            <p:nvSpPr>
              <p:cNvPr id="356" name="Graphic 4">
                <a:extLst>
                  <a:ext uri="{FF2B5EF4-FFF2-40B4-BE49-F238E27FC236}">
                    <a16:creationId xmlns:a16="http://schemas.microsoft.com/office/drawing/2014/main" id="{36657736-82B8-4425-AE4E-81929C9C5EBF}"/>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endParaRPr lang="en-US"/>
              </a:p>
            </p:txBody>
          </p:sp>
          <p:sp>
            <p:nvSpPr>
              <p:cNvPr id="357" name="Graphic 4">
                <a:extLst>
                  <a:ext uri="{FF2B5EF4-FFF2-40B4-BE49-F238E27FC236}">
                    <a16:creationId xmlns:a16="http://schemas.microsoft.com/office/drawing/2014/main" id="{5C6D5BBC-5C67-488A-9EB1-39E1210FF22D}"/>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endParaRPr lang="en-US"/>
              </a:p>
            </p:txBody>
          </p:sp>
          <p:sp>
            <p:nvSpPr>
              <p:cNvPr id="358" name="Graphic 4">
                <a:extLst>
                  <a:ext uri="{FF2B5EF4-FFF2-40B4-BE49-F238E27FC236}">
                    <a16:creationId xmlns:a16="http://schemas.microsoft.com/office/drawing/2014/main" id="{DC0150AB-1CA2-4732-8086-299322568FA0}"/>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endParaRPr lang="en-US"/>
              </a:p>
            </p:txBody>
          </p:sp>
          <p:sp>
            <p:nvSpPr>
              <p:cNvPr id="359" name="Graphic 4">
                <a:extLst>
                  <a:ext uri="{FF2B5EF4-FFF2-40B4-BE49-F238E27FC236}">
                    <a16:creationId xmlns:a16="http://schemas.microsoft.com/office/drawing/2014/main" id="{FEA275CB-A489-416A-9A3E-4E2D61F92B3D}"/>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endParaRPr lang="en-US"/>
              </a:p>
            </p:txBody>
          </p:sp>
          <p:sp>
            <p:nvSpPr>
              <p:cNvPr id="360" name="Graphic 4">
                <a:extLst>
                  <a:ext uri="{FF2B5EF4-FFF2-40B4-BE49-F238E27FC236}">
                    <a16:creationId xmlns:a16="http://schemas.microsoft.com/office/drawing/2014/main" id="{3ADCA111-F857-488C-8BA9-7D31297E3453}"/>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1" name="Graphic 4">
                <a:extLst>
                  <a:ext uri="{FF2B5EF4-FFF2-40B4-BE49-F238E27FC236}">
                    <a16:creationId xmlns:a16="http://schemas.microsoft.com/office/drawing/2014/main" id="{AF7E8686-86AE-4506-8C6B-AB9AD1F0DFB1}"/>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endParaRPr lang="en-US"/>
              </a:p>
            </p:txBody>
          </p:sp>
          <p:sp>
            <p:nvSpPr>
              <p:cNvPr id="362" name="Graphic 4">
                <a:extLst>
                  <a:ext uri="{FF2B5EF4-FFF2-40B4-BE49-F238E27FC236}">
                    <a16:creationId xmlns:a16="http://schemas.microsoft.com/office/drawing/2014/main" id="{B1C45A09-65B3-4D66-B0DA-FEDDA30C3E26}"/>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3" name="Graphic 4">
                <a:extLst>
                  <a:ext uri="{FF2B5EF4-FFF2-40B4-BE49-F238E27FC236}">
                    <a16:creationId xmlns:a16="http://schemas.microsoft.com/office/drawing/2014/main" id="{866021EF-FFA7-4BA0-A442-E8254B6C05F1}"/>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4" name="Graphic 4">
                <a:extLst>
                  <a:ext uri="{FF2B5EF4-FFF2-40B4-BE49-F238E27FC236}">
                    <a16:creationId xmlns:a16="http://schemas.microsoft.com/office/drawing/2014/main" id="{21F9F8C2-3FE2-443E-8441-AFF6270F7EA3}"/>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5" name="Graphic 4">
                <a:extLst>
                  <a:ext uri="{FF2B5EF4-FFF2-40B4-BE49-F238E27FC236}">
                    <a16:creationId xmlns:a16="http://schemas.microsoft.com/office/drawing/2014/main" id="{54E6A383-F4A2-4FDF-A214-D9F7CB3E29A7}"/>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endParaRPr lang="en-US"/>
              </a:p>
            </p:txBody>
          </p:sp>
          <p:sp>
            <p:nvSpPr>
              <p:cNvPr id="366" name="Graphic 4">
                <a:extLst>
                  <a:ext uri="{FF2B5EF4-FFF2-40B4-BE49-F238E27FC236}">
                    <a16:creationId xmlns:a16="http://schemas.microsoft.com/office/drawing/2014/main" id="{FF87D01B-95D9-4F9A-87D5-58D9C32D4C54}"/>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endParaRPr lang="en-US"/>
              </a:p>
            </p:txBody>
          </p:sp>
          <p:sp>
            <p:nvSpPr>
              <p:cNvPr id="367" name="Graphic 4">
                <a:extLst>
                  <a:ext uri="{FF2B5EF4-FFF2-40B4-BE49-F238E27FC236}">
                    <a16:creationId xmlns:a16="http://schemas.microsoft.com/office/drawing/2014/main" id="{FF8ECD1D-C0EE-439E-A02F-B9BD5DF94CF2}"/>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endParaRPr lang="en-US"/>
              </a:p>
            </p:txBody>
          </p:sp>
          <p:sp>
            <p:nvSpPr>
              <p:cNvPr id="368" name="Graphic 4">
                <a:extLst>
                  <a:ext uri="{FF2B5EF4-FFF2-40B4-BE49-F238E27FC236}">
                    <a16:creationId xmlns:a16="http://schemas.microsoft.com/office/drawing/2014/main" id="{BCDDFB34-6945-420F-A395-FDE8463A5A43}"/>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endParaRPr lang="en-US"/>
              </a:p>
            </p:txBody>
          </p:sp>
          <p:sp>
            <p:nvSpPr>
              <p:cNvPr id="369" name="Graphic 4">
                <a:extLst>
                  <a:ext uri="{FF2B5EF4-FFF2-40B4-BE49-F238E27FC236}">
                    <a16:creationId xmlns:a16="http://schemas.microsoft.com/office/drawing/2014/main" id="{67318E45-DA30-49F9-BC6C-E77F6F5128A0}"/>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endParaRPr lang="en-US"/>
              </a:p>
            </p:txBody>
          </p:sp>
          <p:sp>
            <p:nvSpPr>
              <p:cNvPr id="370" name="Graphic 4">
                <a:extLst>
                  <a:ext uri="{FF2B5EF4-FFF2-40B4-BE49-F238E27FC236}">
                    <a16:creationId xmlns:a16="http://schemas.microsoft.com/office/drawing/2014/main" id="{BE5D5BB1-532D-4DAF-85C4-104DFB7D238E}"/>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1" name="Graphic 4">
                <a:extLst>
                  <a:ext uri="{FF2B5EF4-FFF2-40B4-BE49-F238E27FC236}">
                    <a16:creationId xmlns:a16="http://schemas.microsoft.com/office/drawing/2014/main" id="{30D588AF-41E5-4410-A875-8C22897F3BBD}"/>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2" name="Graphic 4">
                <a:extLst>
                  <a:ext uri="{FF2B5EF4-FFF2-40B4-BE49-F238E27FC236}">
                    <a16:creationId xmlns:a16="http://schemas.microsoft.com/office/drawing/2014/main" id="{EB3145D1-589E-42DE-828F-FB9C92F24040}"/>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endParaRPr lang="en-US"/>
              </a:p>
            </p:txBody>
          </p:sp>
          <p:sp>
            <p:nvSpPr>
              <p:cNvPr id="373" name="Graphic 4">
                <a:extLst>
                  <a:ext uri="{FF2B5EF4-FFF2-40B4-BE49-F238E27FC236}">
                    <a16:creationId xmlns:a16="http://schemas.microsoft.com/office/drawing/2014/main" id="{CA0228C6-5EBE-4AA2-A9AB-A4B8FAF410E7}"/>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endParaRPr lang="en-US"/>
              </a:p>
            </p:txBody>
          </p:sp>
          <p:sp>
            <p:nvSpPr>
              <p:cNvPr id="374" name="Graphic 4">
                <a:extLst>
                  <a:ext uri="{FF2B5EF4-FFF2-40B4-BE49-F238E27FC236}">
                    <a16:creationId xmlns:a16="http://schemas.microsoft.com/office/drawing/2014/main" id="{A0CB42BC-CEE3-4167-AEAE-FA03D5FABF5C}"/>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endParaRPr lang="en-US"/>
              </a:p>
            </p:txBody>
          </p:sp>
          <p:sp>
            <p:nvSpPr>
              <p:cNvPr id="375" name="Graphic 4">
                <a:extLst>
                  <a:ext uri="{FF2B5EF4-FFF2-40B4-BE49-F238E27FC236}">
                    <a16:creationId xmlns:a16="http://schemas.microsoft.com/office/drawing/2014/main" id="{BF42B08A-37C8-4931-A507-F69CB7FAB2E4}"/>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endParaRPr lang="en-US"/>
              </a:p>
            </p:txBody>
          </p:sp>
          <p:sp>
            <p:nvSpPr>
              <p:cNvPr id="376" name="Graphic 4">
                <a:extLst>
                  <a:ext uri="{FF2B5EF4-FFF2-40B4-BE49-F238E27FC236}">
                    <a16:creationId xmlns:a16="http://schemas.microsoft.com/office/drawing/2014/main" id="{573DC412-A0DB-4B6F-9062-E2D397556606}"/>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endParaRPr lang="en-US"/>
              </a:p>
            </p:txBody>
          </p:sp>
          <p:sp>
            <p:nvSpPr>
              <p:cNvPr id="377" name="Graphic 4">
                <a:extLst>
                  <a:ext uri="{FF2B5EF4-FFF2-40B4-BE49-F238E27FC236}">
                    <a16:creationId xmlns:a16="http://schemas.microsoft.com/office/drawing/2014/main" id="{3E6730F3-1F27-47C3-9DC6-5D0C77E10BB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8" name="Graphic 4">
                <a:extLst>
                  <a:ext uri="{FF2B5EF4-FFF2-40B4-BE49-F238E27FC236}">
                    <a16:creationId xmlns:a16="http://schemas.microsoft.com/office/drawing/2014/main" id="{C54C6256-4DD6-44AC-B87C-4C5F4A43AA54}"/>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9" name="Graphic 4">
                <a:extLst>
                  <a:ext uri="{FF2B5EF4-FFF2-40B4-BE49-F238E27FC236}">
                    <a16:creationId xmlns:a16="http://schemas.microsoft.com/office/drawing/2014/main" id="{564E9725-6A49-4FAC-839F-EB7F0189F832}"/>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0" name="Graphic 4">
                <a:extLst>
                  <a:ext uri="{FF2B5EF4-FFF2-40B4-BE49-F238E27FC236}">
                    <a16:creationId xmlns:a16="http://schemas.microsoft.com/office/drawing/2014/main" id="{F90D4BC5-9F55-4562-B73B-DFEAE8B5131A}"/>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1" name="Graphic 4">
                <a:extLst>
                  <a:ext uri="{FF2B5EF4-FFF2-40B4-BE49-F238E27FC236}">
                    <a16:creationId xmlns:a16="http://schemas.microsoft.com/office/drawing/2014/main" id="{3B8717AF-EC53-4A14-8E27-D3F27F6B7EA3}"/>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2" name="Graphic 4">
                <a:extLst>
                  <a:ext uri="{FF2B5EF4-FFF2-40B4-BE49-F238E27FC236}">
                    <a16:creationId xmlns:a16="http://schemas.microsoft.com/office/drawing/2014/main" id="{92F83FFD-E139-443F-8A7F-31B97125ADA6}"/>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3" name="Graphic 4">
                <a:extLst>
                  <a:ext uri="{FF2B5EF4-FFF2-40B4-BE49-F238E27FC236}">
                    <a16:creationId xmlns:a16="http://schemas.microsoft.com/office/drawing/2014/main" id="{8EC4260F-6CB7-4C5B-B368-AE47E621277F}"/>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4" name="Graphic 4">
                <a:extLst>
                  <a:ext uri="{FF2B5EF4-FFF2-40B4-BE49-F238E27FC236}">
                    <a16:creationId xmlns:a16="http://schemas.microsoft.com/office/drawing/2014/main" id="{8420E883-F65D-452A-B1A0-4D7A2F3D1DED}"/>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endParaRPr lang="en-US"/>
              </a:p>
            </p:txBody>
          </p:sp>
          <p:sp>
            <p:nvSpPr>
              <p:cNvPr id="385" name="Graphic 4">
                <a:extLst>
                  <a:ext uri="{FF2B5EF4-FFF2-40B4-BE49-F238E27FC236}">
                    <a16:creationId xmlns:a16="http://schemas.microsoft.com/office/drawing/2014/main" id="{A18881C2-E4ED-4B91-B164-1442B4CE2B1C}"/>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endParaRPr lang="en-US"/>
              </a:p>
            </p:txBody>
          </p:sp>
          <p:sp>
            <p:nvSpPr>
              <p:cNvPr id="386" name="Graphic 4">
                <a:extLst>
                  <a:ext uri="{FF2B5EF4-FFF2-40B4-BE49-F238E27FC236}">
                    <a16:creationId xmlns:a16="http://schemas.microsoft.com/office/drawing/2014/main" id="{A37E38F9-56FA-4EDA-9B4E-DCD000893963}"/>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endParaRPr lang="en-US"/>
              </a:p>
            </p:txBody>
          </p:sp>
          <p:sp>
            <p:nvSpPr>
              <p:cNvPr id="387" name="Graphic 4">
                <a:extLst>
                  <a:ext uri="{FF2B5EF4-FFF2-40B4-BE49-F238E27FC236}">
                    <a16:creationId xmlns:a16="http://schemas.microsoft.com/office/drawing/2014/main" id="{E16C3E32-9635-4C6D-A611-B31BDDA3F2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endParaRPr lang="en-US"/>
              </a:p>
            </p:txBody>
          </p:sp>
          <p:sp>
            <p:nvSpPr>
              <p:cNvPr id="388" name="Graphic 4">
                <a:extLst>
                  <a:ext uri="{FF2B5EF4-FFF2-40B4-BE49-F238E27FC236}">
                    <a16:creationId xmlns:a16="http://schemas.microsoft.com/office/drawing/2014/main" id="{24542E4C-DEA9-44F8-B833-E3485A65154E}"/>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endParaRPr lang="en-US"/>
              </a:p>
            </p:txBody>
          </p:sp>
          <p:sp>
            <p:nvSpPr>
              <p:cNvPr id="389" name="Graphic 4">
                <a:extLst>
                  <a:ext uri="{FF2B5EF4-FFF2-40B4-BE49-F238E27FC236}">
                    <a16:creationId xmlns:a16="http://schemas.microsoft.com/office/drawing/2014/main" id="{1EA91BAE-29F6-41DE-9ABE-E67D0206BB31}"/>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0" name="Graphic 4">
                <a:extLst>
                  <a:ext uri="{FF2B5EF4-FFF2-40B4-BE49-F238E27FC236}">
                    <a16:creationId xmlns:a16="http://schemas.microsoft.com/office/drawing/2014/main" id="{98E095DB-0DBB-448D-9C4E-4A1122010AF8}"/>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1" name="Graphic 4">
                <a:extLst>
                  <a:ext uri="{FF2B5EF4-FFF2-40B4-BE49-F238E27FC236}">
                    <a16:creationId xmlns:a16="http://schemas.microsoft.com/office/drawing/2014/main" id="{DCABA980-5043-458D-AD13-07C54F2A6263}"/>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endParaRPr lang="en-US"/>
              </a:p>
            </p:txBody>
          </p:sp>
          <p:sp>
            <p:nvSpPr>
              <p:cNvPr id="392" name="Graphic 4">
                <a:extLst>
                  <a:ext uri="{FF2B5EF4-FFF2-40B4-BE49-F238E27FC236}">
                    <a16:creationId xmlns:a16="http://schemas.microsoft.com/office/drawing/2014/main" id="{59FED79D-D446-489F-9373-74D8F6AF2DE4}"/>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endParaRPr lang="en-US"/>
              </a:p>
            </p:txBody>
          </p:sp>
          <p:sp>
            <p:nvSpPr>
              <p:cNvPr id="393" name="Graphic 4">
                <a:extLst>
                  <a:ext uri="{FF2B5EF4-FFF2-40B4-BE49-F238E27FC236}">
                    <a16:creationId xmlns:a16="http://schemas.microsoft.com/office/drawing/2014/main" id="{58A65EBB-59A8-4A15-9108-F1CB8D2EB211}"/>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4" name="Graphic 4">
                <a:extLst>
                  <a:ext uri="{FF2B5EF4-FFF2-40B4-BE49-F238E27FC236}">
                    <a16:creationId xmlns:a16="http://schemas.microsoft.com/office/drawing/2014/main" id="{11F91A8E-A516-4F27-AA5E-9D172A668FF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endParaRPr lang="en-US"/>
              </a:p>
            </p:txBody>
          </p:sp>
          <p:sp>
            <p:nvSpPr>
              <p:cNvPr id="395" name="Graphic 4">
                <a:extLst>
                  <a:ext uri="{FF2B5EF4-FFF2-40B4-BE49-F238E27FC236}">
                    <a16:creationId xmlns:a16="http://schemas.microsoft.com/office/drawing/2014/main" id="{2A430078-80B8-4DCB-824F-229B180CC26A}"/>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endParaRPr lang="en-US"/>
              </a:p>
            </p:txBody>
          </p:sp>
          <p:sp>
            <p:nvSpPr>
              <p:cNvPr id="396" name="Graphic 4">
                <a:extLst>
                  <a:ext uri="{FF2B5EF4-FFF2-40B4-BE49-F238E27FC236}">
                    <a16:creationId xmlns:a16="http://schemas.microsoft.com/office/drawing/2014/main" id="{45B5EF03-4241-400C-B66A-AFA38EDF21C8}"/>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endParaRPr lang="en-US"/>
              </a:p>
            </p:txBody>
          </p:sp>
          <p:sp>
            <p:nvSpPr>
              <p:cNvPr id="397" name="Graphic 4">
                <a:extLst>
                  <a:ext uri="{FF2B5EF4-FFF2-40B4-BE49-F238E27FC236}">
                    <a16:creationId xmlns:a16="http://schemas.microsoft.com/office/drawing/2014/main" id="{B1EEAF64-1625-47C7-A08A-BD3DDEBB2653}"/>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endParaRPr lang="en-US"/>
              </a:p>
            </p:txBody>
          </p:sp>
          <p:sp>
            <p:nvSpPr>
              <p:cNvPr id="398" name="Graphic 4">
                <a:extLst>
                  <a:ext uri="{FF2B5EF4-FFF2-40B4-BE49-F238E27FC236}">
                    <a16:creationId xmlns:a16="http://schemas.microsoft.com/office/drawing/2014/main" id="{7E658B7B-607C-4195-919F-9BA39CF2C65B}"/>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endParaRPr lang="en-US"/>
              </a:p>
            </p:txBody>
          </p:sp>
          <p:sp>
            <p:nvSpPr>
              <p:cNvPr id="399" name="Graphic 4">
                <a:extLst>
                  <a:ext uri="{FF2B5EF4-FFF2-40B4-BE49-F238E27FC236}">
                    <a16:creationId xmlns:a16="http://schemas.microsoft.com/office/drawing/2014/main" id="{BF8CBD2C-2CF9-4E75-8C66-AF03417B7C9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endParaRPr lang="en-US"/>
              </a:p>
            </p:txBody>
          </p:sp>
          <p:sp>
            <p:nvSpPr>
              <p:cNvPr id="400" name="Graphic 4">
                <a:extLst>
                  <a:ext uri="{FF2B5EF4-FFF2-40B4-BE49-F238E27FC236}">
                    <a16:creationId xmlns:a16="http://schemas.microsoft.com/office/drawing/2014/main" id="{17012A29-E9BF-46D6-A5D1-65D5F96FEF0C}"/>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endParaRPr lang="en-US"/>
              </a:p>
            </p:txBody>
          </p:sp>
          <p:sp>
            <p:nvSpPr>
              <p:cNvPr id="401" name="Graphic 4">
                <a:extLst>
                  <a:ext uri="{FF2B5EF4-FFF2-40B4-BE49-F238E27FC236}">
                    <a16:creationId xmlns:a16="http://schemas.microsoft.com/office/drawing/2014/main" id="{B059E4B2-FB3C-48A8-9D0B-B7238001C56D}"/>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2" name="Graphic 4">
                <a:extLst>
                  <a:ext uri="{FF2B5EF4-FFF2-40B4-BE49-F238E27FC236}">
                    <a16:creationId xmlns:a16="http://schemas.microsoft.com/office/drawing/2014/main" id="{EA0275E1-4978-4A9D-8341-9F4594B2D00F}"/>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3" name="Graphic 4">
                <a:extLst>
                  <a:ext uri="{FF2B5EF4-FFF2-40B4-BE49-F238E27FC236}">
                    <a16:creationId xmlns:a16="http://schemas.microsoft.com/office/drawing/2014/main" id="{69EA8A07-4384-488A-B013-D9E789D15FD9}"/>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endParaRPr lang="en-US"/>
              </a:p>
            </p:txBody>
          </p:sp>
          <p:sp>
            <p:nvSpPr>
              <p:cNvPr id="404" name="Graphic 4">
                <a:extLst>
                  <a:ext uri="{FF2B5EF4-FFF2-40B4-BE49-F238E27FC236}">
                    <a16:creationId xmlns:a16="http://schemas.microsoft.com/office/drawing/2014/main" id="{9F9EBA54-04D3-4191-8DCE-C686ADF93CB9}"/>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endParaRPr lang="en-US"/>
              </a:p>
            </p:txBody>
          </p:sp>
          <p:sp>
            <p:nvSpPr>
              <p:cNvPr id="405" name="Graphic 4">
                <a:extLst>
                  <a:ext uri="{FF2B5EF4-FFF2-40B4-BE49-F238E27FC236}">
                    <a16:creationId xmlns:a16="http://schemas.microsoft.com/office/drawing/2014/main" id="{A8BD2C30-9015-47A1-8E0F-84417F794DD1}"/>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endParaRPr lang="en-US"/>
              </a:p>
            </p:txBody>
          </p:sp>
          <p:sp>
            <p:nvSpPr>
              <p:cNvPr id="406" name="Graphic 4">
                <a:extLst>
                  <a:ext uri="{FF2B5EF4-FFF2-40B4-BE49-F238E27FC236}">
                    <a16:creationId xmlns:a16="http://schemas.microsoft.com/office/drawing/2014/main" id="{FD7CE9C3-1C55-4BB8-886A-B6CAF24D5DE0}"/>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endParaRPr lang="en-US"/>
              </a:p>
            </p:txBody>
          </p:sp>
          <p:sp>
            <p:nvSpPr>
              <p:cNvPr id="407" name="Graphic 4">
                <a:extLst>
                  <a:ext uri="{FF2B5EF4-FFF2-40B4-BE49-F238E27FC236}">
                    <a16:creationId xmlns:a16="http://schemas.microsoft.com/office/drawing/2014/main" id="{28238D22-BD5E-4DB3-AFB6-DB838749224E}"/>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endParaRPr lang="en-US"/>
              </a:p>
            </p:txBody>
          </p:sp>
          <p:sp>
            <p:nvSpPr>
              <p:cNvPr id="408" name="Graphic 4">
                <a:extLst>
                  <a:ext uri="{FF2B5EF4-FFF2-40B4-BE49-F238E27FC236}">
                    <a16:creationId xmlns:a16="http://schemas.microsoft.com/office/drawing/2014/main" id="{9F9DF536-B1D2-4327-AAF6-C8296471B55D}"/>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endParaRPr lang="en-US"/>
              </a:p>
            </p:txBody>
          </p:sp>
          <p:sp>
            <p:nvSpPr>
              <p:cNvPr id="409" name="Graphic 4">
                <a:extLst>
                  <a:ext uri="{FF2B5EF4-FFF2-40B4-BE49-F238E27FC236}">
                    <a16:creationId xmlns:a16="http://schemas.microsoft.com/office/drawing/2014/main" id="{BBABFA03-E3F3-4342-9636-5277315F2E9C}"/>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endParaRPr lang="en-US"/>
              </a:p>
            </p:txBody>
          </p:sp>
          <p:sp>
            <p:nvSpPr>
              <p:cNvPr id="410" name="Graphic 4">
                <a:extLst>
                  <a:ext uri="{FF2B5EF4-FFF2-40B4-BE49-F238E27FC236}">
                    <a16:creationId xmlns:a16="http://schemas.microsoft.com/office/drawing/2014/main" id="{F29688E5-1199-4023-B5E5-0DABF592D073}"/>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endParaRPr lang="en-US"/>
              </a:p>
            </p:txBody>
          </p:sp>
          <p:sp>
            <p:nvSpPr>
              <p:cNvPr id="411" name="Graphic 4">
                <a:extLst>
                  <a:ext uri="{FF2B5EF4-FFF2-40B4-BE49-F238E27FC236}">
                    <a16:creationId xmlns:a16="http://schemas.microsoft.com/office/drawing/2014/main" id="{A2F505D7-652C-4464-87EB-B9A6841F2572}"/>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endParaRPr lang="en-US"/>
              </a:p>
            </p:txBody>
          </p:sp>
          <p:sp>
            <p:nvSpPr>
              <p:cNvPr id="412" name="Graphic 4">
                <a:extLst>
                  <a:ext uri="{FF2B5EF4-FFF2-40B4-BE49-F238E27FC236}">
                    <a16:creationId xmlns:a16="http://schemas.microsoft.com/office/drawing/2014/main" id="{8FC38868-C16D-4E99-B98C-1976CF7604D5}"/>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endParaRPr lang="en-US"/>
              </a:p>
            </p:txBody>
          </p:sp>
          <p:sp>
            <p:nvSpPr>
              <p:cNvPr id="413" name="Graphic 4">
                <a:extLst>
                  <a:ext uri="{FF2B5EF4-FFF2-40B4-BE49-F238E27FC236}">
                    <a16:creationId xmlns:a16="http://schemas.microsoft.com/office/drawing/2014/main" id="{4D8B944E-2C7C-48D8-9CF4-E273D1763695}"/>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endParaRPr lang="en-US"/>
              </a:p>
            </p:txBody>
          </p:sp>
          <p:sp>
            <p:nvSpPr>
              <p:cNvPr id="414" name="Graphic 4">
                <a:extLst>
                  <a:ext uri="{FF2B5EF4-FFF2-40B4-BE49-F238E27FC236}">
                    <a16:creationId xmlns:a16="http://schemas.microsoft.com/office/drawing/2014/main" id="{2885752A-2B60-44B6-931E-E27A3E776DD1}"/>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5" name="Graphic 4">
                <a:extLst>
                  <a:ext uri="{FF2B5EF4-FFF2-40B4-BE49-F238E27FC236}">
                    <a16:creationId xmlns:a16="http://schemas.microsoft.com/office/drawing/2014/main" id="{AD1D6486-E224-4948-97D2-4687159B431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6" name="Graphic 4">
                <a:extLst>
                  <a:ext uri="{FF2B5EF4-FFF2-40B4-BE49-F238E27FC236}">
                    <a16:creationId xmlns:a16="http://schemas.microsoft.com/office/drawing/2014/main" id="{D01CC949-7BFB-4FD8-BE46-530B2D2B54B5}"/>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endParaRPr lang="en-US"/>
              </a:p>
            </p:txBody>
          </p:sp>
          <p:sp>
            <p:nvSpPr>
              <p:cNvPr id="417" name="Graphic 4">
                <a:extLst>
                  <a:ext uri="{FF2B5EF4-FFF2-40B4-BE49-F238E27FC236}">
                    <a16:creationId xmlns:a16="http://schemas.microsoft.com/office/drawing/2014/main" id="{B16ACF8B-EA72-4116-B4A6-53CFC59388AB}"/>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endParaRPr lang="en-US"/>
              </a:p>
            </p:txBody>
          </p:sp>
          <p:sp>
            <p:nvSpPr>
              <p:cNvPr id="418" name="Graphic 4">
                <a:extLst>
                  <a:ext uri="{FF2B5EF4-FFF2-40B4-BE49-F238E27FC236}">
                    <a16:creationId xmlns:a16="http://schemas.microsoft.com/office/drawing/2014/main" id="{41873E92-0A11-4DF7-A070-E7F6389DAB25}"/>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endParaRPr lang="en-US"/>
              </a:p>
            </p:txBody>
          </p:sp>
          <p:sp>
            <p:nvSpPr>
              <p:cNvPr id="419" name="Graphic 4">
                <a:extLst>
                  <a:ext uri="{FF2B5EF4-FFF2-40B4-BE49-F238E27FC236}">
                    <a16:creationId xmlns:a16="http://schemas.microsoft.com/office/drawing/2014/main" id="{EDC8800F-5488-4336-BB75-E2C25BC4BB7C}"/>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endParaRPr lang="en-US"/>
              </a:p>
            </p:txBody>
          </p:sp>
          <p:sp>
            <p:nvSpPr>
              <p:cNvPr id="420" name="Graphic 4">
                <a:extLst>
                  <a:ext uri="{FF2B5EF4-FFF2-40B4-BE49-F238E27FC236}">
                    <a16:creationId xmlns:a16="http://schemas.microsoft.com/office/drawing/2014/main" id="{82B158CA-61E7-40C5-A7DD-FA419FE5D0C8}"/>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endParaRPr lang="en-US"/>
              </a:p>
            </p:txBody>
          </p:sp>
          <p:sp>
            <p:nvSpPr>
              <p:cNvPr id="421" name="Graphic 4">
                <a:extLst>
                  <a:ext uri="{FF2B5EF4-FFF2-40B4-BE49-F238E27FC236}">
                    <a16:creationId xmlns:a16="http://schemas.microsoft.com/office/drawing/2014/main" id="{F4CDD4C0-8EAF-42EC-8D08-B44C9E06BDA1}"/>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endParaRPr lang="en-US"/>
              </a:p>
            </p:txBody>
          </p:sp>
          <p:sp>
            <p:nvSpPr>
              <p:cNvPr id="422" name="Graphic 4">
                <a:extLst>
                  <a:ext uri="{FF2B5EF4-FFF2-40B4-BE49-F238E27FC236}">
                    <a16:creationId xmlns:a16="http://schemas.microsoft.com/office/drawing/2014/main" id="{3716C0B7-AFD2-43BE-8542-B03FF8280AA1}"/>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endParaRPr lang="en-US"/>
              </a:p>
            </p:txBody>
          </p:sp>
          <p:sp>
            <p:nvSpPr>
              <p:cNvPr id="423" name="Graphic 4">
                <a:extLst>
                  <a:ext uri="{FF2B5EF4-FFF2-40B4-BE49-F238E27FC236}">
                    <a16:creationId xmlns:a16="http://schemas.microsoft.com/office/drawing/2014/main" id="{CF6AD785-6B5D-4906-B913-760E640E1947}"/>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endParaRPr lang="en-US"/>
              </a:p>
            </p:txBody>
          </p:sp>
          <p:sp>
            <p:nvSpPr>
              <p:cNvPr id="424" name="Graphic 4">
                <a:extLst>
                  <a:ext uri="{FF2B5EF4-FFF2-40B4-BE49-F238E27FC236}">
                    <a16:creationId xmlns:a16="http://schemas.microsoft.com/office/drawing/2014/main" id="{284084A5-551F-4CC7-9C64-40FDA5F1CA6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5DD10F1C-F525-47A1-80EA-88AA43A43E0E}"/>
                </a:ext>
              </a:extLst>
            </p:cNvPr>
            <p:cNvGrpSpPr/>
            <p:nvPr/>
          </p:nvGrpSpPr>
          <p:grpSpPr>
            <a:xfrm>
              <a:off x="4553158" y="2142554"/>
              <a:ext cx="2559255" cy="2568119"/>
              <a:chOff x="4553158" y="2142554"/>
              <a:chExt cx="2559255" cy="2568119"/>
            </a:xfrm>
          </p:grpSpPr>
          <p:sp>
            <p:nvSpPr>
              <p:cNvPr id="194" name="Graphic 4">
                <a:extLst>
                  <a:ext uri="{FF2B5EF4-FFF2-40B4-BE49-F238E27FC236}">
                    <a16:creationId xmlns:a16="http://schemas.microsoft.com/office/drawing/2014/main" id="{D6DE473F-C8CC-48E6-8FD4-C34391F5D16A}"/>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endParaRPr lang="en-US"/>
              </a:p>
            </p:txBody>
          </p:sp>
          <p:grpSp>
            <p:nvGrpSpPr>
              <p:cNvPr id="195" name="Graphic 4">
                <a:extLst>
                  <a:ext uri="{FF2B5EF4-FFF2-40B4-BE49-F238E27FC236}">
                    <a16:creationId xmlns:a16="http://schemas.microsoft.com/office/drawing/2014/main" id="{107F067B-9005-4961-8B91-DAB7AE955BB7}"/>
                  </a:ext>
                </a:extLst>
              </p:cNvPr>
              <p:cNvGrpSpPr/>
              <p:nvPr/>
            </p:nvGrpSpPr>
            <p:grpSpPr>
              <a:xfrm>
                <a:off x="4553158" y="2142554"/>
                <a:ext cx="2559255" cy="2559427"/>
                <a:chOff x="4553158" y="2142554"/>
                <a:chExt cx="2559255" cy="2559427"/>
              </a:xfrm>
            </p:grpSpPr>
            <p:grpSp>
              <p:nvGrpSpPr>
                <p:cNvPr id="196" name="Graphic 4">
                  <a:extLst>
                    <a:ext uri="{FF2B5EF4-FFF2-40B4-BE49-F238E27FC236}">
                      <a16:creationId xmlns:a16="http://schemas.microsoft.com/office/drawing/2014/main" id="{583D1A2C-06DF-4988-AAA6-654CF8A85560}"/>
                    </a:ext>
                  </a:extLst>
                </p:cNvPr>
                <p:cNvGrpSpPr/>
                <p:nvPr/>
              </p:nvGrpSpPr>
              <p:grpSpPr>
                <a:xfrm>
                  <a:off x="5471015" y="2142554"/>
                  <a:ext cx="1063384" cy="1243496"/>
                  <a:chOff x="5471015" y="2142554"/>
                  <a:chExt cx="1063384" cy="1243496"/>
                </a:xfrm>
              </p:grpSpPr>
              <p:sp>
                <p:nvSpPr>
                  <p:cNvPr id="312" name="Graphic 4">
                    <a:extLst>
                      <a:ext uri="{FF2B5EF4-FFF2-40B4-BE49-F238E27FC236}">
                        <a16:creationId xmlns:a16="http://schemas.microsoft.com/office/drawing/2014/main" id="{7D41B930-3731-4C71-8728-44D5E4FEBB8F}"/>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endParaRPr lang="en-US"/>
                  </a:p>
                </p:txBody>
              </p:sp>
              <p:grpSp>
                <p:nvGrpSpPr>
                  <p:cNvPr id="313" name="Graphic 4">
                    <a:extLst>
                      <a:ext uri="{FF2B5EF4-FFF2-40B4-BE49-F238E27FC236}">
                        <a16:creationId xmlns:a16="http://schemas.microsoft.com/office/drawing/2014/main" id="{0B83848C-A292-40C9-9604-0ECCCEB4FEB4}"/>
                      </a:ext>
                    </a:extLst>
                  </p:cNvPr>
                  <p:cNvGrpSpPr/>
                  <p:nvPr/>
                </p:nvGrpSpPr>
                <p:grpSpPr>
                  <a:xfrm>
                    <a:off x="5814604" y="2427069"/>
                    <a:ext cx="208420" cy="118205"/>
                    <a:chOff x="5814604" y="2427069"/>
                    <a:chExt cx="208420" cy="118205"/>
                  </a:xfrm>
                  <a:solidFill>
                    <a:srgbClr val="FFFFFF"/>
                  </a:solidFill>
                </p:grpSpPr>
                <p:sp>
                  <p:nvSpPr>
                    <p:cNvPr id="314" name="Graphic 4">
                      <a:extLst>
                        <a:ext uri="{FF2B5EF4-FFF2-40B4-BE49-F238E27FC236}">
                          <a16:creationId xmlns:a16="http://schemas.microsoft.com/office/drawing/2014/main" id="{AEB0B65B-1CB8-4D10-8C66-0C4533A299DA}"/>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endParaRPr lang="en-US"/>
                    </a:p>
                  </p:txBody>
                </p:sp>
                <p:sp>
                  <p:nvSpPr>
                    <p:cNvPr id="315" name="Graphic 4">
                      <a:extLst>
                        <a:ext uri="{FF2B5EF4-FFF2-40B4-BE49-F238E27FC236}">
                          <a16:creationId xmlns:a16="http://schemas.microsoft.com/office/drawing/2014/main" id="{0045E41D-8BAE-4381-A135-BDD0E88E4A17}"/>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endParaRPr lang="en-US"/>
                    </a:p>
                  </p:txBody>
                </p:sp>
                <p:sp>
                  <p:nvSpPr>
                    <p:cNvPr id="316" name="Graphic 4">
                      <a:extLst>
                        <a:ext uri="{FF2B5EF4-FFF2-40B4-BE49-F238E27FC236}">
                          <a16:creationId xmlns:a16="http://schemas.microsoft.com/office/drawing/2014/main" id="{A5FEB039-AEEC-4AD6-B79E-491E4E88716C}"/>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grpSp>
            </p:grpSp>
            <p:grpSp>
              <p:nvGrpSpPr>
                <p:cNvPr id="197" name="Graphic 4">
                  <a:extLst>
                    <a:ext uri="{FF2B5EF4-FFF2-40B4-BE49-F238E27FC236}">
                      <a16:creationId xmlns:a16="http://schemas.microsoft.com/office/drawing/2014/main" id="{DC30B3EC-0C4E-4BF7-82DC-57ACF411FBFA}"/>
                    </a:ext>
                  </a:extLst>
                </p:cNvPr>
                <p:cNvGrpSpPr/>
                <p:nvPr/>
              </p:nvGrpSpPr>
              <p:grpSpPr>
                <a:xfrm>
                  <a:off x="5866960" y="3332461"/>
                  <a:ext cx="1245453" cy="1005939"/>
                  <a:chOff x="5866960" y="3332461"/>
                  <a:chExt cx="1245453" cy="1005939"/>
                </a:xfrm>
              </p:grpSpPr>
              <p:sp>
                <p:nvSpPr>
                  <p:cNvPr id="304" name="Graphic 4">
                    <a:extLst>
                      <a:ext uri="{FF2B5EF4-FFF2-40B4-BE49-F238E27FC236}">
                        <a16:creationId xmlns:a16="http://schemas.microsoft.com/office/drawing/2014/main" id="{CC091DAB-9D63-4817-9FB3-6E71553A8251}"/>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endParaRPr lang="en-US"/>
                  </a:p>
                </p:txBody>
              </p:sp>
              <p:grpSp>
                <p:nvGrpSpPr>
                  <p:cNvPr id="305" name="Graphic 4">
                    <a:extLst>
                      <a:ext uri="{FF2B5EF4-FFF2-40B4-BE49-F238E27FC236}">
                        <a16:creationId xmlns:a16="http://schemas.microsoft.com/office/drawing/2014/main" id="{60F1697B-4A5E-4406-AE5A-B2CC369D74A6}"/>
                      </a:ext>
                    </a:extLst>
                  </p:cNvPr>
                  <p:cNvGrpSpPr/>
                  <p:nvPr/>
                </p:nvGrpSpPr>
                <p:grpSpPr>
                  <a:xfrm>
                    <a:off x="6511961" y="3683068"/>
                    <a:ext cx="420697" cy="94996"/>
                    <a:chOff x="6511961" y="3683068"/>
                    <a:chExt cx="420697" cy="94996"/>
                  </a:xfrm>
                  <a:solidFill>
                    <a:srgbClr val="FFFFFF"/>
                  </a:solidFill>
                </p:grpSpPr>
                <p:sp>
                  <p:nvSpPr>
                    <p:cNvPr id="306" name="Graphic 4">
                      <a:extLst>
                        <a:ext uri="{FF2B5EF4-FFF2-40B4-BE49-F238E27FC236}">
                          <a16:creationId xmlns:a16="http://schemas.microsoft.com/office/drawing/2014/main" id="{EEFB6504-36AC-4A8F-9183-3926E3399030}"/>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endParaRPr lang="en-US"/>
                    </a:p>
                  </p:txBody>
                </p:sp>
                <p:sp>
                  <p:nvSpPr>
                    <p:cNvPr id="307" name="Graphic 4">
                      <a:extLst>
                        <a:ext uri="{FF2B5EF4-FFF2-40B4-BE49-F238E27FC236}">
                          <a16:creationId xmlns:a16="http://schemas.microsoft.com/office/drawing/2014/main" id="{AB9CA5BC-DB33-408A-8501-DB9B351D3C35}"/>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endParaRPr lang="en-US"/>
                    </a:p>
                  </p:txBody>
                </p:sp>
                <p:sp>
                  <p:nvSpPr>
                    <p:cNvPr id="308" name="Graphic 4">
                      <a:extLst>
                        <a:ext uri="{FF2B5EF4-FFF2-40B4-BE49-F238E27FC236}">
                          <a16:creationId xmlns:a16="http://schemas.microsoft.com/office/drawing/2014/main" id="{95E84A3C-3B58-4B9A-A2D1-44CE42044E6C}"/>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309" name="Graphic 4">
                      <a:extLst>
                        <a:ext uri="{FF2B5EF4-FFF2-40B4-BE49-F238E27FC236}">
                          <a16:creationId xmlns:a16="http://schemas.microsoft.com/office/drawing/2014/main" id="{A830F590-68DD-4072-92C4-1FC34EF649C3}"/>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endParaRPr lang="en-US"/>
                    </a:p>
                  </p:txBody>
                </p:sp>
                <p:sp>
                  <p:nvSpPr>
                    <p:cNvPr id="310" name="Graphic 4">
                      <a:extLst>
                        <a:ext uri="{FF2B5EF4-FFF2-40B4-BE49-F238E27FC236}">
                          <a16:creationId xmlns:a16="http://schemas.microsoft.com/office/drawing/2014/main" id="{D8FCB170-39F7-4C55-AADF-D2C11645C02A}"/>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endParaRPr lang="en-US"/>
                    </a:p>
                  </p:txBody>
                </p:sp>
                <p:sp>
                  <p:nvSpPr>
                    <p:cNvPr id="311" name="Graphic 4">
                      <a:extLst>
                        <a:ext uri="{FF2B5EF4-FFF2-40B4-BE49-F238E27FC236}">
                          <a16:creationId xmlns:a16="http://schemas.microsoft.com/office/drawing/2014/main" id="{88867DF3-16DD-4D59-B8FB-948A23F856E0}"/>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grpSp>
            </p:grpSp>
            <p:grpSp>
              <p:nvGrpSpPr>
                <p:cNvPr id="198" name="Graphic 4">
                  <a:extLst>
                    <a:ext uri="{FF2B5EF4-FFF2-40B4-BE49-F238E27FC236}">
                      <a16:creationId xmlns:a16="http://schemas.microsoft.com/office/drawing/2014/main" id="{CAB30CBB-C7A9-4455-90A9-402ED74AABA1}"/>
                    </a:ext>
                  </a:extLst>
                </p:cNvPr>
                <p:cNvGrpSpPr/>
                <p:nvPr/>
              </p:nvGrpSpPr>
              <p:grpSpPr>
                <a:xfrm>
                  <a:off x="5864261" y="2369933"/>
                  <a:ext cx="1242273" cy="1033929"/>
                  <a:chOff x="5864261" y="2369933"/>
                  <a:chExt cx="1242273" cy="1033929"/>
                </a:xfrm>
              </p:grpSpPr>
              <p:sp>
                <p:nvSpPr>
                  <p:cNvPr id="276" name="Graphic 4">
                    <a:extLst>
                      <a:ext uri="{FF2B5EF4-FFF2-40B4-BE49-F238E27FC236}">
                        <a16:creationId xmlns:a16="http://schemas.microsoft.com/office/drawing/2014/main" id="{568A559B-8253-4A3C-858C-9D9CCA09A3A3}"/>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endParaRPr lang="en-US"/>
                  </a:p>
                </p:txBody>
              </p:sp>
              <p:grpSp>
                <p:nvGrpSpPr>
                  <p:cNvPr id="277" name="Graphic 4">
                    <a:extLst>
                      <a:ext uri="{FF2B5EF4-FFF2-40B4-BE49-F238E27FC236}">
                        <a16:creationId xmlns:a16="http://schemas.microsoft.com/office/drawing/2014/main" id="{67E9EB3C-AA80-42C9-917B-8B08A00620E2}"/>
                      </a:ext>
                    </a:extLst>
                  </p:cNvPr>
                  <p:cNvGrpSpPr/>
                  <p:nvPr/>
                </p:nvGrpSpPr>
                <p:grpSpPr>
                  <a:xfrm>
                    <a:off x="6287502" y="2801656"/>
                    <a:ext cx="605445" cy="385535"/>
                    <a:chOff x="6287502" y="2801656"/>
                    <a:chExt cx="605445" cy="385535"/>
                  </a:xfrm>
                  <a:solidFill>
                    <a:srgbClr val="FFFFFF"/>
                  </a:solidFill>
                </p:grpSpPr>
                <p:sp>
                  <p:nvSpPr>
                    <p:cNvPr id="278" name="Graphic 4">
                      <a:extLst>
                        <a:ext uri="{FF2B5EF4-FFF2-40B4-BE49-F238E27FC236}">
                          <a16:creationId xmlns:a16="http://schemas.microsoft.com/office/drawing/2014/main" id="{D2F35D3D-EB9F-49CB-98FA-80B4839FF98F}"/>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endParaRPr lang="en-US"/>
                    </a:p>
                  </p:txBody>
                </p:sp>
                <p:sp>
                  <p:nvSpPr>
                    <p:cNvPr id="279" name="Graphic 4">
                      <a:extLst>
                        <a:ext uri="{FF2B5EF4-FFF2-40B4-BE49-F238E27FC236}">
                          <a16:creationId xmlns:a16="http://schemas.microsoft.com/office/drawing/2014/main" id="{DA40E395-9868-4C6D-9726-70ECD92CB4DE}"/>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endParaRPr lang="en-US"/>
                    </a:p>
                  </p:txBody>
                </p:sp>
                <p:sp>
                  <p:nvSpPr>
                    <p:cNvPr id="280" name="Graphic 4">
                      <a:extLst>
                        <a:ext uri="{FF2B5EF4-FFF2-40B4-BE49-F238E27FC236}">
                          <a16:creationId xmlns:a16="http://schemas.microsoft.com/office/drawing/2014/main" id="{E57D5F47-276E-415E-B653-90F9E51576B9}"/>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1" name="Graphic 4">
                      <a:extLst>
                        <a:ext uri="{FF2B5EF4-FFF2-40B4-BE49-F238E27FC236}">
                          <a16:creationId xmlns:a16="http://schemas.microsoft.com/office/drawing/2014/main" id="{6AE05910-D173-4BA2-B5A6-3D4924F20ACE}"/>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endParaRPr lang="en-US"/>
                    </a:p>
                  </p:txBody>
                </p:sp>
                <p:sp>
                  <p:nvSpPr>
                    <p:cNvPr id="282" name="Graphic 4">
                      <a:extLst>
                        <a:ext uri="{FF2B5EF4-FFF2-40B4-BE49-F238E27FC236}">
                          <a16:creationId xmlns:a16="http://schemas.microsoft.com/office/drawing/2014/main" id="{C0F9E70D-8690-46DF-ACAE-367C49B47DB0}"/>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83" name="Graphic 4">
                      <a:extLst>
                        <a:ext uri="{FF2B5EF4-FFF2-40B4-BE49-F238E27FC236}">
                          <a16:creationId xmlns:a16="http://schemas.microsoft.com/office/drawing/2014/main" id="{DF930B42-2D90-49AC-BAD1-95DE8C096B6B}"/>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84" name="Graphic 4">
                      <a:extLst>
                        <a:ext uri="{FF2B5EF4-FFF2-40B4-BE49-F238E27FC236}">
                          <a16:creationId xmlns:a16="http://schemas.microsoft.com/office/drawing/2014/main" id="{33370048-6EDC-45F2-A736-CA850011B99C}"/>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endParaRPr lang="en-US"/>
                    </a:p>
                  </p:txBody>
                </p:sp>
                <p:sp>
                  <p:nvSpPr>
                    <p:cNvPr id="285" name="Graphic 4">
                      <a:extLst>
                        <a:ext uri="{FF2B5EF4-FFF2-40B4-BE49-F238E27FC236}">
                          <a16:creationId xmlns:a16="http://schemas.microsoft.com/office/drawing/2014/main" id="{187E52B0-BB6B-4678-9C6E-68DC1FB62B8A}"/>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endParaRPr lang="en-US"/>
                    </a:p>
                  </p:txBody>
                </p:sp>
                <p:sp>
                  <p:nvSpPr>
                    <p:cNvPr id="286" name="Graphic 4">
                      <a:extLst>
                        <a:ext uri="{FF2B5EF4-FFF2-40B4-BE49-F238E27FC236}">
                          <a16:creationId xmlns:a16="http://schemas.microsoft.com/office/drawing/2014/main" id="{EF0F8D25-112C-4EFB-BEB5-6C9312BCF870}"/>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87" name="Graphic 4">
                      <a:extLst>
                        <a:ext uri="{FF2B5EF4-FFF2-40B4-BE49-F238E27FC236}">
                          <a16:creationId xmlns:a16="http://schemas.microsoft.com/office/drawing/2014/main" id="{838850CA-9752-4871-95AF-B3E1671AADB0}"/>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8" name="Graphic 4">
                      <a:extLst>
                        <a:ext uri="{FF2B5EF4-FFF2-40B4-BE49-F238E27FC236}">
                          <a16:creationId xmlns:a16="http://schemas.microsoft.com/office/drawing/2014/main" id="{575270AC-D368-478D-BBEE-962D2624408E}"/>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89" name="Graphic 4">
                      <a:extLst>
                        <a:ext uri="{FF2B5EF4-FFF2-40B4-BE49-F238E27FC236}">
                          <a16:creationId xmlns:a16="http://schemas.microsoft.com/office/drawing/2014/main" id="{E41D454C-F62B-49DF-BF28-600CF4AABA7D}"/>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90" name="Graphic 4">
                      <a:extLst>
                        <a:ext uri="{FF2B5EF4-FFF2-40B4-BE49-F238E27FC236}">
                          <a16:creationId xmlns:a16="http://schemas.microsoft.com/office/drawing/2014/main" id="{62D19B91-735E-4AE3-814B-557B94912F10}"/>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91" name="Graphic 4">
                      <a:extLst>
                        <a:ext uri="{FF2B5EF4-FFF2-40B4-BE49-F238E27FC236}">
                          <a16:creationId xmlns:a16="http://schemas.microsoft.com/office/drawing/2014/main" id="{BA7E44E8-2073-4278-B0F2-BCA13826BB85}"/>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sp>
                  <p:nvSpPr>
                    <p:cNvPr id="292" name="Graphic 4">
                      <a:extLst>
                        <a:ext uri="{FF2B5EF4-FFF2-40B4-BE49-F238E27FC236}">
                          <a16:creationId xmlns:a16="http://schemas.microsoft.com/office/drawing/2014/main" id="{317E1E4E-99A0-419C-9E77-1A083DE50C31}"/>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93" name="Graphic 4">
                      <a:extLst>
                        <a:ext uri="{FF2B5EF4-FFF2-40B4-BE49-F238E27FC236}">
                          <a16:creationId xmlns:a16="http://schemas.microsoft.com/office/drawing/2014/main" id="{BAE6A29E-CCB1-44F3-AA70-BE1792B3E324}"/>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94" name="Graphic 4">
                      <a:extLst>
                        <a:ext uri="{FF2B5EF4-FFF2-40B4-BE49-F238E27FC236}">
                          <a16:creationId xmlns:a16="http://schemas.microsoft.com/office/drawing/2014/main" id="{4DD1EFF4-E8C9-4373-933B-7A8F27F27E50}"/>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endParaRPr lang="en-US"/>
                    </a:p>
                  </p:txBody>
                </p:sp>
                <p:sp>
                  <p:nvSpPr>
                    <p:cNvPr id="295" name="Graphic 4">
                      <a:extLst>
                        <a:ext uri="{FF2B5EF4-FFF2-40B4-BE49-F238E27FC236}">
                          <a16:creationId xmlns:a16="http://schemas.microsoft.com/office/drawing/2014/main" id="{BD4CCD55-4C5D-4C8D-BAA1-DB53F96809F0}"/>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96" name="Graphic 4">
                      <a:extLst>
                        <a:ext uri="{FF2B5EF4-FFF2-40B4-BE49-F238E27FC236}">
                          <a16:creationId xmlns:a16="http://schemas.microsoft.com/office/drawing/2014/main" id="{70D7EC19-EE8D-4612-9C0B-56E0B1B8FBBA}"/>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endParaRPr lang="en-US"/>
                    </a:p>
                  </p:txBody>
                </p:sp>
                <p:sp>
                  <p:nvSpPr>
                    <p:cNvPr id="297" name="Graphic 4">
                      <a:extLst>
                        <a:ext uri="{FF2B5EF4-FFF2-40B4-BE49-F238E27FC236}">
                          <a16:creationId xmlns:a16="http://schemas.microsoft.com/office/drawing/2014/main" id="{FBD22B3A-EFDD-4ABD-A0DE-1322751012A1}"/>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endParaRPr lang="en-US"/>
                    </a:p>
                  </p:txBody>
                </p:sp>
                <p:sp>
                  <p:nvSpPr>
                    <p:cNvPr id="298" name="Graphic 4">
                      <a:extLst>
                        <a:ext uri="{FF2B5EF4-FFF2-40B4-BE49-F238E27FC236}">
                          <a16:creationId xmlns:a16="http://schemas.microsoft.com/office/drawing/2014/main" id="{5AD92EBE-AA2D-4ED4-A747-39D834CD3D4C}"/>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99" name="Graphic 4">
                      <a:extLst>
                        <a:ext uri="{FF2B5EF4-FFF2-40B4-BE49-F238E27FC236}">
                          <a16:creationId xmlns:a16="http://schemas.microsoft.com/office/drawing/2014/main" id="{07DA51AE-C602-4545-B519-A9FB4DF3BC73}"/>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0" name="Graphic 4">
                      <a:extLst>
                        <a:ext uri="{FF2B5EF4-FFF2-40B4-BE49-F238E27FC236}">
                          <a16:creationId xmlns:a16="http://schemas.microsoft.com/office/drawing/2014/main" id="{1CD980E2-69D0-4278-9F93-19254FE8A5E1}"/>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1" name="Graphic 4">
                      <a:extLst>
                        <a:ext uri="{FF2B5EF4-FFF2-40B4-BE49-F238E27FC236}">
                          <a16:creationId xmlns:a16="http://schemas.microsoft.com/office/drawing/2014/main" id="{4D6FAC0A-CF8B-4437-A3F1-1943C2602C21}"/>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302" name="Graphic 4">
                      <a:extLst>
                        <a:ext uri="{FF2B5EF4-FFF2-40B4-BE49-F238E27FC236}">
                          <a16:creationId xmlns:a16="http://schemas.microsoft.com/office/drawing/2014/main" id="{3AE7728F-BB1A-4C8C-B806-78EE219D6596}"/>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303" name="Graphic 4">
                      <a:extLst>
                        <a:ext uri="{FF2B5EF4-FFF2-40B4-BE49-F238E27FC236}">
                          <a16:creationId xmlns:a16="http://schemas.microsoft.com/office/drawing/2014/main" id="{330F5479-09EA-4370-A450-BBCD6E55205E}"/>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199" name="Graphic 4">
                  <a:extLst>
                    <a:ext uri="{FF2B5EF4-FFF2-40B4-BE49-F238E27FC236}">
                      <a16:creationId xmlns:a16="http://schemas.microsoft.com/office/drawing/2014/main" id="{40F9129C-AFDA-48CA-B21F-846A66E0CBB0}"/>
                    </a:ext>
                  </a:extLst>
                </p:cNvPr>
                <p:cNvGrpSpPr/>
                <p:nvPr/>
              </p:nvGrpSpPr>
              <p:grpSpPr>
                <a:xfrm>
                  <a:off x="4639877" y="2204153"/>
                  <a:ext cx="1168404" cy="1192076"/>
                  <a:chOff x="4639877" y="2204153"/>
                  <a:chExt cx="1168404" cy="1192076"/>
                </a:xfrm>
              </p:grpSpPr>
              <p:sp>
                <p:nvSpPr>
                  <p:cNvPr id="260" name="Graphic 4">
                    <a:extLst>
                      <a:ext uri="{FF2B5EF4-FFF2-40B4-BE49-F238E27FC236}">
                        <a16:creationId xmlns:a16="http://schemas.microsoft.com/office/drawing/2014/main" id="{524A10D1-65CA-492C-96DE-54770F1D0EAD}"/>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endParaRPr lang="en-US"/>
                  </a:p>
                </p:txBody>
              </p:sp>
              <p:grpSp>
                <p:nvGrpSpPr>
                  <p:cNvPr id="261" name="Graphic 4">
                    <a:extLst>
                      <a:ext uri="{FF2B5EF4-FFF2-40B4-BE49-F238E27FC236}">
                        <a16:creationId xmlns:a16="http://schemas.microsoft.com/office/drawing/2014/main" id="{77F17400-574B-4744-B9D1-AFF5DF4F6476}"/>
                      </a:ext>
                    </a:extLst>
                  </p:cNvPr>
                  <p:cNvGrpSpPr/>
                  <p:nvPr/>
                </p:nvGrpSpPr>
                <p:grpSpPr>
                  <a:xfrm>
                    <a:off x="4975216" y="2668415"/>
                    <a:ext cx="478372" cy="248824"/>
                    <a:chOff x="4975216" y="2668415"/>
                    <a:chExt cx="478372" cy="248824"/>
                  </a:xfrm>
                  <a:solidFill>
                    <a:srgbClr val="FFFFFF"/>
                  </a:solidFill>
                </p:grpSpPr>
                <p:sp>
                  <p:nvSpPr>
                    <p:cNvPr id="262" name="Graphic 4">
                      <a:extLst>
                        <a:ext uri="{FF2B5EF4-FFF2-40B4-BE49-F238E27FC236}">
                          <a16:creationId xmlns:a16="http://schemas.microsoft.com/office/drawing/2014/main" id="{37D760A4-7D44-42C3-B0DE-5F05F1002FF0}"/>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endParaRPr lang="en-US"/>
                    </a:p>
                  </p:txBody>
                </p:sp>
                <p:sp>
                  <p:nvSpPr>
                    <p:cNvPr id="263" name="Graphic 4">
                      <a:extLst>
                        <a:ext uri="{FF2B5EF4-FFF2-40B4-BE49-F238E27FC236}">
                          <a16:creationId xmlns:a16="http://schemas.microsoft.com/office/drawing/2014/main" id="{D593BF69-1427-4932-9AC7-054C446A8FF6}"/>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64" name="Graphic 4">
                      <a:extLst>
                        <a:ext uri="{FF2B5EF4-FFF2-40B4-BE49-F238E27FC236}">
                          <a16:creationId xmlns:a16="http://schemas.microsoft.com/office/drawing/2014/main" id="{77C8000A-4AFF-4482-8E94-3F341358CEF8}"/>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65" name="Graphic 4">
                      <a:extLst>
                        <a:ext uri="{FF2B5EF4-FFF2-40B4-BE49-F238E27FC236}">
                          <a16:creationId xmlns:a16="http://schemas.microsoft.com/office/drawing/2014/main" id="{A276DA43-2C10-4BD9-9733-779B645AB1B2}"/>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endParaRPr lang="en-US"/>
                    </a:p>
                  </p:txBody>
                </p:sp>
                <p:sp>
                  <p:nvSpPr>
                    <p:cNvPr id="266" name="Graphic 4">
                      <a:extLst>
                        <a:ext uri="{FF2B5EF4-FFF2-40B4-BE49-F238E27FC236}">
                          <a16:creationId xmlns:a16="http://schemas.microsoft.com/office/drawing/2014/main" id="{E0143F13-3072-4698-A924-D2992C59B525}"/>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endParaRPr lang="en-US"/>
                    </a:p>
                  </p:txBody>
                </p:sp>
                <p:sp>
                  <p:nvSpPr>
                    <p:cNvPr id="267" name="Graphic 4">
                      <a:extLst>
                        <a:ext uri="{FF2B5EF4-FFF2-40B4-BE49-F238E27FC236}">
                          <a16:creationId xmlns:a16="http://schemas.microsoft.com/office/drawing/2014/main" id="{0409A966-9AE4-47A4-BFA3-EE03C9B8D44C}"/>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endParaRPr lang="en-US"/>
                    </a:p>
                  </p:txBody>
                </p:sp>
                <p:sp>
                  <p:nvSpPr>
                    <p:cNvPr id="268" name="Graphic 4">
                      <a:extLst>
                        <a:ext uri="{FF2B5EF4-FFF2-40B4-BE49-F238E27FC236}">
                          <a16:creationId xmlns:a16="http://schemas.microsoft.com/office/drawing/2014/main" id="{9235CE22-A51B-4614-84B1-6D065C897AF2}"/>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69" name="Graphic 4">
                      <a:extLst>
                        <a:ext uri="{FF2B5EF4-FFF2-40B4-BE49-F238E27FC236}">
                          <a16:creationId xmlns:a16="http://schemas.microsoft.com/office/drawing/2014/main" id="{2B13C8D0-881A-4C78-8246-5B20F0E2D1C2}"/>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endParaRPr lang="en-US"/>
                    </a:p>
                  </p:txBody>
                </p:sp>
                <p:sp>
                  <p:nvSpPr>
                    <p:cNvPr id="270" name="Graphic 4">
                      <a:extLst>
                        <a:ext uri="{FF2B5EF4-FFF2-40B4-BE49-F238E27FC236}">
                          <a16:creationId xmlns:a16="http://schemas.microsoft.com/office/drawing/2014/main" id="{B98BD710-F10B-4849-893A-FDD715B878BE}"/>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71" name="Graphic 4">
                      <a:extLst>
                        <a:ext uri="{FF2B5EF4-FFF2-40B4-BE49-F238E27FC236}">
                          <a16:creationId xmlns:a16="http://schemas.microsoft.com/office/drawing/2014/main" id="{989206E6-AF8C-4534-9642-A0488387BDE8}"/>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2" name="Graphic 4">
                      <a:extLst>
                        <a:ext uri="{FF2B5EF4-FFF2-40B4-BE49-F238E27FC236}">
                          <a16:creationId xmlns:a16="http://schemas.microsoft.com/office/drawing/2014/main" id="{36209E69-556D-48A0-8562-15A8581F4CEF}"/>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73" name="Graphic 4">
                      <a:extLst>
                        <a:ext uri="{FF2B5EF4-FFF2-40B4-BE49-F238E27FC236}">
                          <a16:creationId xmlns:a16="http://schemas.microsoft.com/office/drawing/2014/main" id="{34570F62-5AC2-4600-81A8-80E7FD0B9108}"/>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4" name="Graphic 4">
                      <a:extLst>
                        <a:ext uri="{FF2B5EF4-FFF2-40B4-BE49-F238E27FC236}">
                          <a16:creationId xmlns:a16="http://schemas.microsoft.com/office/drawing/2014/main" id="{C17EEB74-C70F-4552-AB06-67D5A8F50496}"/>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75" name="Graphic 4">
                      <a:extLst>
                        <a:ext uri="{FF2B5EF4-FFF2-40B4-BE49-F238E27FC236}">
                          <a16:creationId xmlns:a16="http://schemas.microsoft.com/office/drawing/2014/main" id="{BF502C2C-1B06-4885-8E99-CC4612211FAC}"/>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200" name="Graphic 4">
                  <a:extLst>
                    <a:ext uri="{FF2B5EF4-FFF2-40B4-BE49-F238E27FC236}">
                      <a16:creationId xmlns:a16="http://schemas.microsoft.com/office/drawing/2014/main" id="{08D46DF7-56CD-43AD-885C-6BA6F8882525}"/>
                    </a:ext>
                  </a:extLst>
                </p:cNvPr>
                <p:cNvGrpSpPr/>
                <p:nvPr/>
              </p:nvGrpSpPr>
              <p:grpSpPr>
                <a:xfrm>
                  <a:off x="4553158" y="2988795"/>
                  <a:ext cx="1242169" cy="1041794"/>
                  <a:chOff x="4553158" y="2988795"/>
                  <a:chExt cx="1242169" cy="1041794"/>
                </a:xfrm>
              </p:grpSpPr>
              <p:sp>
                <p:nvSpPr>
                  <p:cNvPr id="241" name="Graphic 4">
                    <a:extLst>
                      <a:ext uri="{FF2B5EF4-FFF2-40B4-BE49-F238E27FC236}">
                        <a16:creationId xmlns:a16="http://schemas.microsoft.com/office/drawing/2014/main" id="{1E77C1B2-274A-42CA-9596-D6BF734A5FB1}"/>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endParaRPr lang="en-US"/>
                  </a:p>
                </p:txBody>
              </p:sp>
              <p:grpSp>
                <p:nvGrpSpPr>
                  <p:cNvPr id="242" name="Graphic 4">
                    <a:extLst>
                      <a:ext uri="{FF2B5EF4-FFF2-40B4-BE49-F238E27FC236}">
                        <a16:creationId xmlns:a16="http://schemas.microsoft.com/office/drawing/2014/main" id="{A3ED81EC-1170-4573-8A42-29C8A450C56D}"/>
                      </a:ext>
                    </a:extLst>
                  </p:cNvPr>
                  <p:cNvGrpSpPr/>
                  <p:nvPr/>
                </p:nvGrpSpPr>
                <p:grpSpPr>
                  <a:xfrm>
                    <a:off x="4677582" y="3331382"/>
                    <a:ext cx="642302" cy="226077"/>
                    <a:chOff x="4677582" y="3331382"/>
                    <a:chExt cx="642302" cy="226077"/>
                  </a:xfrm>
                  <a:solidFill>
                    <a:srgbClr val="FFFFFF"/>
                  </a:solidFill>
                </p:grpSpPr>
                <p:sp>
                  <p:nvSpPr>
                    <p:cNvPr id="243" name="Graphic 4">
                      <a:extLst>
                        <a:ext uri="{FF2B5EF4-FFF2-40B4-BE49-F238E27FC236}">
                          <a16:creationId xmlns:a16="http://schemas.microsoft.com/office/drawing/2014/main" id="{144A97E9-2EC5-4603-95D1-8E31D97C6D8B}"/>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endParaRPr lang="en-US"/>
                    </a:p>
                  </p:txBody>
                </p:sp>
                <p:sp>
                  <p:nvSpPr>
                    <p:cNvPr id="244" name="Graphic 4">
                      <a:extLst>
                        <a:ext uri="{FF2B5EF4-FFF2-40B4-BE49-F238E27FC236}">
                          <a16:creationId xmlns:a16="http://schemas.microsoft.com/office/drawing/2014/main" id="{25612E6F-3038-4505-B801-220B132F47E8}"/>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45" name="Graphic 4">
                      <a:extLst>
                        <a:ext uri="{FF2B5EF4-FFF2-40B4-BE49-F238E27FC236}">
                          <a16:creationId xmlns:a16="http://schemas.microsoft.com/office/drawing/2014/main" id="{0540BC3C-DC72-4D29-A321-8967E02B783D}"/>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46" name="Graphic 4">
                      <a:extLst>
                        <a:ext uri="{FF2B5EF4-FFF2-40B4-BE49-F238E27FC236}">
                          <a16:creationId xmlns:a16="http://schemas.microsoft.com/office/drawing/2014/main" id="{33285D18-FFBD-466E-9130-96DE1D0CED05}"/>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endParaRPr lang="en-US"/>
                    </a:p>
                  </p:txBody>
                </p:sp>
                <p:sp>
                  <p:nvSpPr>
                    <p:cNvPr id="247" name="Graphic 4">
                      <a:extLst>
                        <a:ext uri="{FF2B5EF4-FFF2-40B4-BE49-F238E27FC236}">
                          <a16:creationId xmlns:a16="http://schemas.microsoft.com/office/drawing/2014/main" id="{D905997D-C3E7-4E1E-AE6E-A3F6EF62C98E}"/>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48" name="Graphic 4">
                      <a:extLst>
                        <a:ext uri="{FF2B5EF4-FFF2-40B4-BE49-F238E27FC236}">
                          <a16:creationId xmlns:a16="http://schemas.microsoft.com/office/drawing/2014/main" id="{6628DD14-E85F-472B-A8E7-8AFAD1357565}"/>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49" name="Graphic 4">
                      <a:extLst>
                        <a:ext uri="{FF2B5EF4-FFF2-40B4-BE49-F238E27FC236}">
                          <a16:creationId xmlns:a16="http://schemas.microsoft.com/office/drawing/2014/main" id="{E542C569-1566-4926-95B6-AE0756015C02}"/>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endParaRPr lang="en-US"/>
                    </a:p>
                  </p:txBody>
                </p:sp>
                <p:sp>
                  <p:nvSpPr>
                    <p:cNvPr id="250" name="Graphic 4">
                      <a:extLst>
                        <a:ext uri="{FF2B5EF4-FFF2-40B4-BE49-F238E27FC236}">
                          <a16:creationId xmlns:a16="http://schemas.microsoft.com/office/drawing/2014/main" id="{BA9BD7A3-FDB9-4CA7-941A-27002B39DBC2}"/>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51" name="Graphic 4">
                      <a:extLst>
                        <a:ext uri="{FF2B5EF4-FFF2-40B4-BE49-F238E27FC236}">
                          <a16:creationId xmlns:a16="http://schemas.microsoft.com/office/drawing/2014/main" id="{D5383F5C-3F9D-41B3-8698-9AD34EF47F4F}"/>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2" name="Graphic 4">
                      <a:extLst>
                        <a:ext uri="{FF2B5EF4-FFF2-40B4-BE49-F238E27FC236}">
                          <a16:creationId xmlns:a16="http://schemas.microsoft.com/office/drawing/2014/main" id="{65174D77-A054-4272-BD83-064F231CFEBF}"/>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53" name="Graphic 4">
                      <a:extLst>
                        <a:ext uri="{FF2B5EF4-FFF2-40B4-BE49-F238E27FC236}">
                          <a16:creationId xmlns:a16="http://schemas.microsoft.com/office/drawing/2014/main" id="{FD3097E5-A89C-484E-BD5D-6BA91FDCCEF5}"/>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54" name="Graphic 4">
                      <a:extLst>
                        <a:ext uri="{FF2B5EF4-FFF2-40B4-BE49-F238E27FC236}">
                          <a16:creationId xmlns:a16="http://schemas.microsoft.com/office/drawing/2014/main" id="{ED297C6D-935F-4F50-9C24-6783D1D3C5BE}"/>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55" name="Graphic 4">
                      <a:extLst>
                        <a:ext uri="{FF2B5EF4-FFF2-40B4-BE49-F238E27FC236}">
                          <a16:creationId xmlns:a16="http://schemas.microsoft.com/office/drawing/2014/main" id="{77D3CAA5-834F-4F42-8595-D3E1357AF5A1}"/>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endParaRPr lang="en-US"/>
                    </a:p>
                  </p:txBody>
                </p:sp>
                <p:sp>
                  <p:nvSpPr>
                    <p:cNvPr id="256" name="Graphic 4">
                      <a:extLst>
                        <a:ext uri="{FF2B5EF4-FFF2-40B4-BE49-F238E27FC236}">
                          <a16:creationId xmlns:a16="http://schemas.microsoft.com/office/drawing/2014/main" id="{C23BC878-1ACD-46E2-B10F-2158C9C2C525}"/>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endParaRPr lang="en-US"/>
                    </a:p>
                  </p:txBody>
                </p:sp>
                <p:sp>
                  <p:nvSpPr>
                    <p:cNvPr id="257" name="Graphic 4">
                      <a:extLst>
                        <a:ext uri="{FF2B5EF4-FFF2-40B4-BE49-F238E27FC236}">
                          <a16:creationId xmlns:a16="http://schemas.microsoft.com/office/drawing/2014/main" id="{609F3D80-929E-431C-9D02-928F0C3F9C42}"/>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8" name="Graphic 4">
                      <a:extLst>
                        <a:ext uri="{FF2B5EF4-FFF2-40B4-BE49-F238E27FC236}">
                          <a16:creationId xmlns:a16="http://schemas.microsoft.com/office/drawing/2014/main" id="{1BC1EB84-301E-483B-B546-D147F8D00E7A}"/>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59" name="Graphic 4">
                      <a:extLst>
                        <a:ext uri="{FF2B5EF4-FFF2-40B4-BE49-F238E27FC236}">
                          <a16:creationId xmlns:a16="http://schemas.microsoft.com/office/drawing/2014/main" id="{74BECB09-1ED7-4F1B-972E-2BFCFB27CE25}"/>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201" name="Graphic 4">
                  <a:extLst>
                    <a:ext uri="{FF2B5EF4-FFF2-40B4-BE49-F238E27FC236}">
                      <a16:creationId xmlns:a16="http://schemas.microsoft.com/office/drawing/2014/main" id="{5496EDEF-B860-4B85-ADDA-AECAEA69BDF1}"/>
                    </a:ext>
                  </a:extLst>
                </p:cNvPr>
                <p:cNvGrpSpPr/>
                <p:nvPr/>
              </p:nvGrpSpPr>
              <p:grpSpPr>
                <a:xfrm>
                  <a:off x="5023022" y="3969675"/>
                  <a:ext cx="526333" cy="385612"/>
                  <a:chOff x="5023022" y="3969675"/>
                  <a:chExt cx="526333" cy="385612"/>
                </a:xfrm>
                <a:solidFill>
                  <a:srgbClr val="FFFFFF"/>
                </a:solidFill>
              </p:grpSpPr>
              <p:sp>
                <p:nvSpPr>
                  <p:cNvPr id="219" name="Graphic 4">
                    <a:extLst>
                      <a:ext uri="{FF2B5EF4-FFF2-40B4-BE49-F238E27FC236}">
                        <a16:creationId xmlns:a16="http://schemas.microsoft.com/office/drawing/2014/main" id="{9FBCC308-CC0A-48DD-AD70-FCFB2E51C547}"/>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endParaRPr lang="en-US"/>
                  </a:p>
                </p:txBody>
              </p:sp>
              <p:sp>
                <p:nvSpPr>
                  <p:cNvPr id="220" name="Graphic 4">
                    <a:extLst>
                      <a:ext uri="{FF2B5EF4-FFF2-40B4-BE49-F238E27FC236}">
                        <a16:creationId xmlns:a16="http://schemas.microsoft.com/office/drawing/2014/main" id="{A47F1CA0-42C4-402E-9DA8-8A8DB96EC52C}"/>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21" name="Graphic 4">
                    <a:extLst>
                      <a:ext uri="{FF2B5EF4-FFF2-40B4-BE49-F238E27FC236}">
                        <a16:creationId xmlns:a16="http://schemas.microsoft.com/office/drawing/2014/main" id="{44ECCA7F-990F-4D94-BFAD-AB408E0E70A3}"/>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22" name="Graphic 4">
                    <a:extLst>
                      <a:ext uri="{FF2B5EF4-FFF2-40B4-BE49-F238E27FC236}">
                        <a16:creationId xmlns:a16="http://schemas.microsoft.com/office/drawing/2014/main" id="{507CD3D4-738B-42C3-B76F-B712D35A5F62}"/>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23" name="Graphic 4">
                    <a:extLst>
                      <a:ext uri="{FF2B5EF4-FFF2-40B4-BE49-F238E27FC236}">
                        <a16:creationId xmlns:a16="http://schemas.microsoft.com/office/drawing/2014/main" id="{94F825D7-836F-486F-9316-96FE941B1765}"/>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24" name="Graphic 4">
                    <a:extLst>
                      <a:ext uri="{FF2B5EF4-FFF2-40B4-BE49-F238E27FC236}">
                        <a16:creationId xmlns:a16="http://schemas.microsoft.com/office/drawing/2014/main" id="{8E526ECC-EC4D-4BB9-9D9E-B044F495CA7B}"/>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25" name="Graphic 4">
                    <a:extLst>
                      <a:ext uri="{FF2B5EF4-FFF2-40B4-BE49-F238E27FC236}">
                        <a16:creationId xmlns:a16="http://schemas.microsoft.com/office/drawing/2014/main" id="{119BF686-65D9-40BA-9AB2-4AFFCF80169B}"/>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endParaRPr lang="en-US"/>
                  </a:p>
                </p:txBody>
              </p:sp>
              <p:sp>
                <p:nvSpPr>
                  <p:cNvPr id="226" name="Graphic 4">
                    <a:extLst>
                      <a:ext uri="{FF2B5EF4-FFF2-40B4-BE49-F238E27FC236}">
                        <a16:creationId xmlns:a16="http://schemas.microsoft.com/office/drawing/2014/main" id="{0AFC76D8-0EAF-49E8-B011-564E235B6F07}"/>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endParaRPr lang="en-US"/>
                  </a:p>
                </p:txBody>
              </p:sp>
              <p:sp>
                <p:nvSpPr>
                  <p:cNvPr id="227" name="Graphic 4">
                    <a:extLst>
                      <a:ext uri="{FF2B5EF4-FFF2-40B4-BE49-F238E27FC236}">
                        <a16:creationId xmlns:a16="http://schemas.microsoft.com/office/drawing/2014/main" id="{AFD83398-7A16-45B8-B7F0-075133FEE0B1}"/>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endParaRPr lang="en-US"/>
                  </a:p>
                </p:txBody>
              </p:sp>
              <p:sp>
                <p:nvSpPr>
                  <p:cNvPr id="228" name="Graphic 4">
                    <a:extLst>
                      <a:ext uri="{FF2B5EF4-FFF2-40B4-BE49-F238E27FC236}">
                        <a16:creationId xmlns:a16="http://schemas.microsoft.com/office/drawing/2014/main" id="{EFCC0385-21D8-44E8-9789-CEA940CFBEBF}"/>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sp>
                <p:nvSpPr>
                  <p:cNvPr id="229" name="Graphic 4">
                    <a:extLst>
                      <a:ext uri="{FF2B5EF4-FFF2-40B4-BE49-F238E27FC236}">
                        <a16:creationId xmlns:a16="http://schemas.microsoft.com/office/drawing/2014/main" id="{9C74C571-1EA9-4F59-89FF-ED185445EC18}"/>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endParaRPr lang="en-US"/>
                  </a:p>
                </p:txBody>
              </p:sp>
              <p:sp>
                <p:nvSpPr>
                  <p:cNvPr id="230" name="Graphic 4">
                    <a:extLst>
                      <a:ext uri="{FF2B5EF4-FFF2-40B4-BE49-F238E27FC236}">
                        <a16:creationId xmlns:a16="http://schemas.microsoft.com/office/drawing/2014/main" id="{003ABD84-4BBF-436F-8F26-CD3944194464}"/>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1" name="Graphic 4">
                    <a:extLst>
                      <a:ext uri="{FF2B5EF4-FFF2-40B4-BE49-F238E27FC236}">
                        <a16:creationId xmlns:a16="http://schemas.microsoft.com/office/drawing/2014/main" id="{49D956BE-94DE-426D-8503-882E1E97A166}"/>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32" name="Graphic 4">
                    <a:extLst>
                      <a:ext uri="{FF2B5EF4-FFF2-40B4-BE49-F238E27FC236}">
                        <a16:creationId xmlns:a16="http://schemas.microsoft.com/office/drawing/2014/main" id="{6D9ED680-C884-4293-A14E-BD5FA66DD8ED}"/>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33" name="Graphic 4">
                    <a:extLst>
                      <a:ext uri="{FF2B5EF4-FFF2-40B4-BE49-F238E27FC236}">
                        <a16:creationId xmlns:a16="http://schemas.microsoft.com/office/drawing/2014/main" id="{9A7C5452-0CF2-43AF-AABE-F3055EE7C7F3}"/>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4" name="Graphic 4">
                    <a:extLst>
                      <a:ext uri="{FF2B5EF4-FFF2-40B4-BE49-F238E27FC236}">
                        <a16:creationId xmlns:a16="http://schemas.microsoft.com/office/drawing/2014/main" id="{9DED3B56-2BB0-4674-81CA-8C7B12416C66}"/>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endParaRPr lang="en-US"/>
                  </a:p>
                </p:txBody>
              </p:sp>
              <p:sp>
                <p:nvSpPr>
                  <p:cNvPr id="235" name="Graphic 4">
                    <a:extLst>
                      <a:ext uri="{FF2B5EF4-FFF2-40B4-BE49-F238E27FC236}">
                        <a16:creationId xmlns:a16="http://schemas.microsoft.com/office/drawing/2014/main" id="{0D282505-1D36-4665-9632-B49F8A4A021D}"/>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endParaRPr lang="en-US"/>
                  </a:p>
                </p:txBody>
              </p:sp>
              <p:sp>
                <p:nvSpPr>
                  <p:cNvPr id="236" name="Graphic 4">
                    <a:extLst>
                      <a:ext uri="{FF2B5EF4-FFF2-40B4-BE49-F238E27FC236}">
                        <a16:creationId xmlns:a16="http://schemas.microsoft.com/office/drawing/2014/main" id="{6A5A00F3-3FF9-4E12-8279-2CFCAFCB73C2}"/>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37" name="Graphic 4">
                    <a:extLst>
                      <a:ext uri="{FF2B5EF4-FFF2-40B4-BE49-F238E27FC236}">
                        <a16:creationId xmlns:a16="http://schemas.microsoft.com/office/drawing/2014/main" id="{A1F8AD74-51B8-4457-A04F-66346ADD39AB}"/>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8" name="Graphic 4">
                    <a:extLst>
                      <a:ext uri="{FF2B5EF4-FFF2-40B4-BE49-F238E27FC236}">
                        <a16:creationId xmlns:a16="http://schemas.microsoft.com/office/drawing/2014/main" id="{E52A8A6C-32BA-4AB9-98FB-58B52B90D632}"/>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9" name="Graphic 4">
                    <a:extLst>
                      <a:ext uri="{FF2B5EF4-FFF2-40B4-BE49-F238E27FC236}">
                        <a16:creationId xmlns:a16="http://schemas.microsoft.com/office/drawing/2014/main" id="{146AAF82-4DE6-47F9-8F01-19F01F096C7D}"/>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40" name="Graphic 4">
                    <a:extLst>
                      <a:ext uri="{FF2B5EF4-FFF2-40B4-BE49-F238E27FC236}">
                        <a16:creationId xmlns:a16="http://schemas.microsoft.com/office/drawing/2014/main" id="{68B383FF-139C-4966-B431-1A1A37D6FE76}"/>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grpSp>
            <p:grpSp>
              <p:nvGrpSpPr>
                <p:cNvPr id="202" name="Graphic 4">
                  <a:extLst>
                    <a:ext uri="{FF2B5EF4-FFF2-40B4-BE49-F238E27FC236}">
                      <a16:creationId xmlns:a16="http://schemas.microsoft.com/office/drawing/2014/main" id="{6116DE2D-4A79-424B-AB08-6EF3397CCF7A}"/>
                    </a:ext>
                  </a:extLst>
                </p:cNvPr>
                <p:cNvGrpSpPr/>
                <p:nvPr/>
              </p:nvGrpSpPr>
              <p:grpSpPr>
                <a:xfrm>
                  <a:off x="5626000" y="3455833"/>
                  <a:ext cx="1077186" cy="1246148"/>
                  <a:chOff x="5626000" y="3455833"/>
                  <a:chExt cx="1077186" cy="1246148"/>
                </a:xfrm>
              </p:grpSpPr>
              <p:sp>
                <p:nvSpPr>
                  <p:cNvPr id="203" name="Graphic 4">
                    <a:extLst>
                      <a:ext uri="{FF2B5EF4-FFF2-40B4-BE49-F238E27FC236}">
                        <a16:creationId xmlns:a16="http://schemas.microsoft.com/office/drawing/2014/main" id="{12AF4FEF-E79F-403B-BAF5-819CCD9AB20C}"/>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endParaRPr lang="en-US"/>
                  </a:p>
                </p:txBody>
              </p:sp>
              <p:grpSp>
                <p:nvGrpSpPr>
                  <p:cNvPr id="204" name="Graphic 4">
                    <a:extLst>
                      <a:ext uri="{FF2B5EF4-FFF2-40B4-BE49-F238E27FC236}">
                        <a16:creationId xmlns:a16="http://schemas.microsoft.com/office/drawing/2014/main" id="{0F3EBC89-8AED-4860-9BE8-BF26426E4B75}"/>
                      </a:ext>
                    </a:extLst>
                  </p:cNvPr>
                  <p:cNvGrpSpPr/>
                  <p:nvPr/>
                </p:nvGrpSpPr>
                <p:grpSpPr>
                  <a:xfrm>
                    <a:off x="5841283" y="4156351"/>
                    <a:ext cx="463799" cy="254607"/>
                    <a:chOff x="5841283" y="4156351"/>
                    <a:chExt cx="463799" cy="254607"/>
                  </a:xfrm>
                  <a:solidFill>
                    <a:srgbClr val="FFFFFF"/>
                  </a:solidFill>
                </p:grpSpPr>
                <p:sp>
                  <p:nvSpPr>
                    <p:cNvPr id="205" name="Graphic 4">
                      <a:extLst>
                        <a:ext uri="{FF2B5EF4-FFF2-40B4-BE49-F238E27FC236}">
                          <a16:creationId xmlns:a16="http://schemas.microsoft.com/office/drawing/2014/main" id="{16871883-D1CF-42CD-BE3C-DA9EFBF37298}"/>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endParaRPr lang="en-US"/>
                    </a:p>
                  </p:txBody>
                </p:sp>
                <p:sp>
                  <p:nvSpPr>
                    <p:cNvPr id="206" name="Graphic 4">
                      <a:extLst>
                        <a:ext uri="{FF2B5EF4-FFF2-40B4-BE49-F238E27FC236}">
                          <a16:creationId xmlns:a16="http://schemas.microsoft.com/office/drawing/2014/main" id="{5F2F8850-B3F3-469E-B300-0FE43845D921}"/>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07" name="Graphic 4">
                      <a:extLst>
                        <a:ext uri="{FF2B5EF4-FFF2-40B4-BE49-F238E27FC236}">
                          <a16:creationId xmlns:a16="http://schemas.microsoft.com/office/drawing/2014/main" id="{32F7BE00-BB01-4D82-9FA0-03902017B4CC}"/>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08" name="Graphic 4">
                      <a:extLst>
                        <a:ext uri="{FF2B5EF4-FFF2-40B4-BE49-F238E27FC236}">
                          <a16:creationId xmlns:a16="http://schemas.microsoft.com/office/drawing/2014/main" id="{5EC2C041-7F85-42B6-BCD0-B419FB15D2F8}"/>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09" name="Graphic 4">
                      <a:extLst>
                        <a:ext uri="{FF2B5EF4-FFF2-40B4-BE49-F238E27FC236}">
                          <a16:creationId xmlns:a16="http://schemas.microsoft.com/office/drawing/2014/main" id="{7187F747-6C91-4930-A492-42FD61A66D6F}"/>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endParaRPr lang="en-US"/>
                    </a:p>
                  </p:txBody>
                </p:sp>
                <p:sp>
                  <p:nvSpPr>
                    <p:cNvPr id="210" name="Graphic 4">
                      <a:extLst>
                        <a:ext uri="{FF2B5EF4-FFF2-40B4-BE49-F238E27FC236}">
                          <a16:creationId xmlns:a16="http://schemas.microsoft.com/office/drawing/2014/main" id="{AD4F2809-1755-4C55-8DE8-CF29E6520462}"/>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11" name="Graphic 4">
                      <a:extLst>
                        <a:ext uri="{FF2B5EF4-FFF2-40B4-BE49-F238E27FC236}">
                          <a16:creationId xmlns:a16="http://schemas.microsoft.com/office/drawing/2014/main" id="{5C209734-F6CE-4B73-B703-9D89DD4BEF75}"/>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12" name="Graphic 4">
                      <a:extLst>
                        <a:ext uri="{FF2B5EF4-FFF2-40B4-BE49-F238E27FC236}">
                          <a16:creationId xmlns:a16="http://schemas.microsoft.com/office/drawing/2014/main" id="{094B8E22-659F-41A4-B1DE-B391FE65FBF9}"/>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13" name="Graphic 4">
                      <a:extLst>
                        <a:ext uri="{FF2B5EF4-FFF2-40B4-BE49-F238E27FC236}">
                          <a16:creationId xmlns:a16="http://schemas.microsoft.com/office/drawing/2014/main" id="{5E3F7D97-2D51-4A4D-A42D-6670BA18A70C}"/>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endParaRPr lang="en-US"/>
                    </a:p>
                  </p:txBody>
                </p:sp>
                <p:sp>
                  <p:nvSpPr>
                    <p:cNvPr id="214" name="Graphic 4">
                      <a:extLst>
                        <a:ext uri="{FF2B5EF4-FFF2-40B4-BE49-F238E27FC236}">
                          <a16:creationId xmlns:a16="http://schemas.microsoft.com/office/drawing/2014/main" id="{00AAD621-B779-4686-B19D-B1479DADB2CE}"/>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sp>
                  <p:nvSpPr>
                    <p:cNvPr id="215" name="Graphic 4">
                      <a:extLst>
                        <a:ext uri="{FF2B5EF4-FFF2-40B4-BE49-F238E27FC236}">
                          <a16:creationId xmlns:a16="http://schemas.microsoft.com/office/drawing/2014/main" id="{85F62A7D-BB46-4D05-ACC4-B04A5B98EA08}"/>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16" name="Graphic 4">
                      <a:extLst>
                        <a:ext uri="{FF2B5EF4-FFF2-40B4-BE49-F238E27FC236}">
                          <a16:creationId xmlns:a16="http://schemas.microsoft.com/office/drawing/2014/main" id="{3DF4D876-5886-49D5-B678-28C65A8D09E7}"/>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endParaRPr lang="en-US"/>
                    </a:p>
                  </p:txBody>
                </p:sp>
                <p:sp>
                  <p:nvSpPr>
                    <p:cNvPr id="217" name="Graphic 4">
                      <a:extLst>
                        <a:ext uri="{FF2B5EF4-FFF2-40B4-BE49-F238E27FC236}">
                          <a16:creationId xmlns:a16="http://schemas.microsoft.com/office/drawing/2014/main" id="{A864CA53-612D-4DCB-97C7-F8EC9C6C84DA}"/>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18" name="Graphic 4">
                      <a:extLst>
                        <a:ext uri="{FF2B5EF4-FFF2-40B4-BE49-F238E27FC236}">
                          <a16:creationId xmlns:a16="http://schemas.microsoft.com/office/drawing/2014/main" id="{77F95ED2-9713-40A7-AF23-A3FDA293CC0D}"/>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grpSp>
            </p:grpSp>
          </p:grpSp>
        </p:grpSp>
        <p:grpSp>
          <p:nvGrpSpPr>
            <p:cNvPr id="8" name="Graphic 4">
              <a:extLst>
                <a:ext uri="{FF2B5EF4-FFF2-40B4-BE49-F238E27FC236}">
                  <a16:creationId xmlns:a16="http://schemas.microsoft.com/office/drawing/2014/main" id="{A0E13D36-D825-4318-8B8F-B797241AF789}"/>
                </a:ext>
              </a:extLst>
            </p:cNvPr>
            <p:cNvGrpSpPr/>
            <p:nvPr/>
          </p:nvGrpSpPr>
          <p:grpSpPr>
            <a:xfrm>
              <a:off x="2886251" y="500470"/>
              <a:ext cx="5860729" cy="5858711"/>
              <a:chOff x="2886251" y="500470"/>
              <a:chExt cx="5860729" cy="5858711"/>
            </a:xfrm>
          </p:grpSpPr>
          <p:grpSp>
            <p:nvGrpSpPr>
              <p:cNvPr id="9" name="Graphic 4">
                <a:extLst>
                  <a:ext uri="{FF2B5EF4-FFF2-40B4-BE49-F238E27FC236}">
                    <a16:creationId xmlns:a16="http://schemas.microsoft.com/office/drawing/2014/main" id="{6B23BC8E-C4BE-4D3C-91C5-9E0C21E20664}"/>
                  </a:ext>
                </a:extLst>
              </p:cNvPr>
              <p:cNvGrpSpPr/>
              <p:nvPr/>
            </p:nvGrpSpPr>
            <p:grpSpPr>
              <a:xfrm>
                <a:off x="7175776" y="3036678"/>
                <a:ext cx="1571204" cy="1753956"/>
                <a:chOff x="7175776" y="3036678"/>
                <a:chExt cx="1571204" cy="1753956"/>
              </a:xfrm>
            </p:grpSpPr>
            <p:sp>
              <p:nvSpPr>
                <p:cNvPr id="171" name="Graphic 4">
                  <a:extLst>
                    <a:ext uri="{FF2B5EF4-FFF2-40B4-BE49-F238E27FC236}">
                      <a16:creationId xmlns:a16="http://schemas.microsoft.com/office/drawing/2014/main" id="{861874CB-7A16-477F-AD64-34653A302B0A}"/>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endParaRPr lang="en-US"/>
                </a:p>
              </p:txBody>
            </p:sp>
            <p:grpSp>
              <p:nvGrpSpPr>
                <p:cNvPr id="172" name="Graphic 4">
                  <a:extLst>
                    <a:ext uri="{FF2B5EF4-FFF2-40B4-BE49-F238E27FC236}">
                      <a16:creationId xmlns:a16="http://schemas.microsoft.com/office/drawing/2014/main" id="{7C9F532A-18D0-4E98-A2C5-E5E307EF980F}"/>
                    </a:ext>
                  </a:extLst>
                </p:cNvPr>
                <p:cNvGrpSpPr/>
                <p:nvPr/>
              </p:nvGrpSpPr>
              <p:grpSpPr>
                <a:xfrm>
                  <a:off x="7391908" y="3613209"/>
                  <a:ext cx="1316295" cy="278819"/>
                  <a:chOff x="7391908" y="3613209"/>
                  <a:chExt cx="1316295" cy="278819"/>
                </a:xfrm>
                <a:solidFill>
                  <a:srgbClr val="FFFFFF"/>
                </a:solidFill>
              </p:grpSpPr>
              <p:sp>
                <p:nvSpPr>
                  <p:cNvPr id="176" name="Graphic 4">
                    <a:extLst>
                      <a:ext uri="{FF2B5EF4-FFF2-40B4-BE49-F238E27FC236}">
                        <a16:creationId xmlns:a16="http://schemas.microsoft.com/office/drawing/2014/main" id="{FFD6C639-5AA4-4A93-82F5-2A85C18EBC1F}"/>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77" name="Graphic 4">
                    <a:extLst>
                      <a:ext uri="{FF2B5EF4-FFF2-40B4-BE49-F238E27FC236}">
                        <a16:creationId xmlns:a16="http://schemas.microsoft.com/office/drawing/2014/main" id="{0DF67D17-1E2C-4F79-B54D-4B559CFBB736}"/>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endParaRPr lang="en-US"/>
                  </a:p>
                </p:txBody>
              </p:sp>
              <p:sp>
                <p:nvSpPr>
                  <p:cNvPr id="178" name="Graphic 4">
                    <a:extLst>
                      <a:ext uri="{FF2B5EF4-FFF2-40B4-BE49-F238E27FC236}">
                        <a16:creationId xmlns:a16="http://schemas.microsoft.com/office/drawing/2014/main" id="{9237A507-FD42-4C7E-BC59-3C658C91E516}"/>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179" name="Graphic 4">
                    <a:extLst>
                      <a:ext uri="{FF2B5EF4-FFF2-40B4-BE49-F238E27FC236}">
                        <a16:creationId xmlns:a16="http://schemas.microsoft.com/office/drawing/2014/main" id="{83F5AE63-7DE8-4896-9524-D4FA28C47B41}"/>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0" name="Graphic 4">
                    <a:extLst>
                      <a:ext uri="{FF2B5EF4-FFF2-40B4-BE49-F238E27FC236}">
                        <a16:creationId xmlns:a16="http://schemas.microsoft.com/office/drawing/2014/main" id="{C44B94AB-4369-4358-9157-96BBC087D037}"/>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1" name="Graphic 4">
                    <a:extLst>
                      <a:ext uri="{FF2B5EF4-FFF2-40B4-BE49-F238E27FC236}">
                        <a16:creationId xmlns:a16="http://schemas.microsoft.com/office/drawing/2014/main" id="{2F37792A-2DA8-4032-8D07-5365B31F385F}"/>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2" name="Graphic 4">
                    <a:extLst>
                      <a:ext uri="{FF2B5EF4-FFF2-40B4-BE49-F238E27FC236}">
                        <a16:creationId xmlns:a16="http://schemas.microsoft.com/office/drawing/2014/main" id="{0A85B04A-9D44-46BF-9726-0064D5951B43}"/>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endParaRPr lang="en-US"/>
                  </a:p>
                </p:txBody>
              </p:sp>
              <p:sp>
                <p:nvSpPr>
                  <p:cNvPr id="183" name="Graphic 4">
                    <a:extLst>
                      <a:ext uri="{FF2B5EF4-FFF2-40B4-BE49-F238E27FC236}">
                        <a16:creationId xmlns:a16="http://schemas.microsoft.com/office/drawing/2014/main" id="{C15C174D-0AFE-474A-9AD2-B339A7E5E298}"/>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4" name="Graphic 4">
                    <a:extLst>
                      <a:ext uri="{FF2B5EF4-FFF2-40B4-BE49-F238E27FC236}">
                        <a16:creationId xmlns:a16="http://schemas.microsoft.com/office/drawing/2014/main" id="{199B669A-4964-48F5-BCE4-E262E9CF0702}"/>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185" name="Graphic 4">
                    <a:extLst>
                      <a:ext uri="{FF2B5EF4-FFF2-40B4-BE49-F238E27FC236}">
                        <a16:creationId xmlns:a16="http://schemas.microsoft.com/office/drawing/2014/main" id="{8208A7F4-EE43-4D81-8F23-E4A38558D16F}"/>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6" name="Graphic 4">
                    <a:extLst>
                      <a:ext uri="{FF2B5EF4-FFF2-40B4-BE49-F238E27FC236}">
                        <a16:creationId xmlns:a16="http://schemas.microsoft.com/office/drawing/2014/main" id="{C8D380BD-4576-4071-8CFD-C754518ABEB1}"/>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87" name="Graphic 4">
                    <a:extLst>
                      <a:ext uri="{FF2B5EF4-FFF2-40B4-BE49-F238E27FC236}">
                        <a16:creationId xmlns:a16="http://schemas.microsoft.com/office/drawing/2014/main" id="{CAC5F565-EF60-4FD7-901B-2ECC15377F03}"/>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8" name="Graphic 4">
                    <a:extLst>
                      <a:ext uri="{FF2B5EF4-FFF2-40B4-BE49-F238E27FC236}">
                        <a16:creationId xmlns:a16="http://schemas.microsoft.com/office/drawing/2014/main" id="{8096088F-D7ED-466D-A56D-4314A5010F29}"/>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89" name="Graphic 4">
                    <a:extLst>
                      <a:ext uri="{FF2B5EF4-FFF2-40B4-BE49-F238E27FC236}">
                        <a16:creationId xmlns:a16="http://schemas.microsoft.com/office/drawing/2014/main" id="{DA71F8A8-B81F-42FA-901E-0599354D7F96}"/>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0" name="Graphic 4">
                    <a:extLst>
                      <a:ext uri="{FF2B5EF4-FFF2-40B4-BE49-F238E27FC236}">
                        <a16:creationId xmlns:a16="http://schemas.microsoft.com/office/drawing/2014/main" id="{DDCC836F-556C-45ED-B0EE-4D38A6B2D6E0}"/>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91" name="Graphic 4">
                    <a:extLst>
                      <a:ext uri="{FF2B5EF4-FFF2-40B4-BE49-F238E27FC236}">
                        <a16:creationId xmlns:a16="http://schemas.microsoft.com/office/drawing/2014/main" id="{238E4E6F-6F96-43BD-B150-B2F9AD365A41}"/>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92" name="Graphic 4">
                    <a:extLst>
                      <a:ext uri="{FF2B5EF4-FFF2-40B4-BE49-F238E27FC236}">
                        <a16:creationId xmlns:a16="http://schemas.microsoft.com/office/drawing/2014/main" id="{FF8117CA-1E37-47A1-8D23-64C444960D48}"/>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3" name="Graphic 4">
                    <a:extLst>
                      <a:ext uri="{FF2B5EF4-FFF2-40B4-BE49-F238E27FC236}">
                        <a16:creationId xmlns:a16="http://schemas.microsoft.com/office/drawing/2014/main" id="{8D1F6D4C-B2F7-4E8E-9B43-52F37BB867E9}"/>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73" name="Graphic 4">
                  <a:extLst>
                    <a:ext uri="{FF2B5EF4-FFF2-40B4-BE49-F238E27FC236}">
                      <a16:creationId xmlns:a16="http://schemas.microsoft.com/office/drawing/2014/main" id="{8F8B0F15-CD38-415E-8CF5-F45A898B69F6}"/>
                    </a:ext>
                  </a:extLst>
                </p:cNvPr>
                <p:cNvGrpSpPr/>
                <p:nvPr/>
              </p:nvGrpSpPr>
              <p:grpSpPr>
                <a:xfrm>
                  <a:off x="8209958" y="4390526"/>
                  <a:ext cx="183666" cy="184902"/>
                  <a:chOff x="8209958" y="4390526"/>
                  <a:chExt cx="183666" cy="184902"/>
                </a:xfrm>
                <a:solidFill>
                  <a:srgbClr val="FFFFFF"/>
                </a:solidFill>
              </p:grpSpPr>
              <p:sp>
                <p:nvSpPr>
                  <p:cNvPr id="174" name="Graphic 4">
                    <a:extLst>
                      <a:ext uri="{FF2B5EF4-FFF2-40B4-BE49-F238E27FC236}">
                        <a16:creationId xmlns:a16="http://schemas.microsoft.com/office/drawing/2014/main" id="{ABC694CB-9FF3-4669-A5E7-46788E9A5EF0}"/>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endParaRPr lang="en-US"/>
                  </a:p>
                </p:txBody>
              </p:sp>
              <p:sp>
                <p:nvSpPr>
                  <p:cNvPr id="175" name="Graphic 4">
                    <a:extLst>
                      <a:ext uri="{FF2B5EF4-FFF2-40B4-BE49-F238E27FC236}">
                        <a16:creationId xmlns:a16="http://schemas.microsoft.com/office/drawing/2014/main" id="{7F727F31-ACAD-45F7-BF5C-1CD14943DA9A}"/>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endParaRPr lang="en-US"/>
                  </a:p>
                </p:txBody>
              </p:sp>
            </p:grpSp>
          </p:grpSp>
          <p:grpSp>
            <p:nvGrpSpPr>
              <p:cNvPr id="10" name="Graphic 4">
                <a:extLst>
                  <a:ext uri="{FF2B5EF4-FFF2-40B4-BE49-F238E27FC236}">
                    <a16:creationId xmlns:a16="http://schemas.microsoft.com/office/drawing/2014/main" id="{5D2A24F2-7A47-4287-87C9-162C8112109C}"/>
                  </a:ext>
                </a:extLst>
              </p:cNvPr>
              <p:cNvGrpSpPr/>
              <p:nvPr/>
            </p:nvGrpSpPr>
            <p:grpSpPr>
              <a:xfrm>
                <a:off x="2886251" y="500470"/>
                <a:ext cx="5792959" cy="5858711"/>
                <a:chOff x="2886251" y="500470"/>
                <a:chExt cx="5792959" cy="5858711"/>
              </a:xfrm>
            </p:grpSpPr>
            <p:grpSp>
              <p:nvGrpSpPr>
                <p:cNvPr id="11" name="Graphic 4">
                  <a:extLst>
                    <a:ext uri="{FF2B5EF4-FFF2-40B4-BE49-F238E27FC236}">
                      <a16:creationId xmlns:a16="http://schemas.microsoft.com/office/drawing/2014/main" id="{4FE38D23-BDA9-4D48-9156-20F468FFF08B}"/>
                    </a:ext>
                  </a:extLst>
                </p:cNvPr>
                <p:cNvGrpSpPr/>
                <p:nvPr/>
              </p:nvGrpSpPr>
              <p:grpSpPr>
                <a:xfrm>
                  <a:off x="2952927" y="1261980"/>
                  <a:ext cx="1807776" cy="1789965"/>
                  <a:chOff x="2952927" y="1261980"/>
                  <a:chExt cx="1807776" cy="1789965"/>
                </a:xfrm>
              </p:grpSpPr>
              <p:sp>
                <p:nvSpPr>
                  <p:cNvPr id="149" name="Graphic 4">
                    <a:extLst>
                      <a:ext uri="{FF2B5EF4-FFF2-40B4-BE49-F238E27FC236}">
                        <a16:creationId xmlns:a16="http://schemas.microsoft.com/office/drawing/2014/main" id="{759CBA58-B156-4FCD-A0C7-14603E486B4C}"/>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endParaRPr lang="en-US"/>
                  </a:p>
                </p:txBody>
              </p:sp>
              <p:grpSp>
                <p:nvGrpSpPr>
                  <p:cNvPr id="150" name="Graphic 4">
                    <a:extLst>
                      <a:ext uri="{FF2B5EF4-FFF2-40B4-BE49-F238E27FC236}">
                        <a16:creationId xmlns:a16="http://schemas.microsoft.com/office/drawing/2014/main" id="{B5F809C3-2603-44F6-BFEA-F02EAD3AF46E}"/>
                      </a:ext>
                    </a:extLst>
                  </p:cNvPr>
                  <p:cNvGrpSpPr/>
                  <p:nvPr/>
                </p:nvGrpSpPr>
                <p:grpSpPr>
                  <a:xfrm>
                    <a:off x="3390510" y="2043847"/>
                    <a:ext cx="865604" cy="278896"/>
                    <a:chOff x="3390510" y="2043847"/>
                    <a:chExt cx="865604" cy="278896"/>
                  </a:xfrm>
                  <a:solidFill>
                    <a:srgbClr val="FFFFFF"/>
                  </a:solidFill>
                </p:grpSpPr>
                <p:sp>
                  <p:nvSpPr>
                    <p:cNvPr id="157" name="Graphic 4">
                      <a:extLst>
                        <a:ext uri="{FF2B5EF4-FFF2-40B4-BE49-F238E27FC236}">
                          <a16:creationId xmlns:a16="http://schemas.microsoft.com/office/drawing/2014/main" id="{EB1EA577-F59A-4572-8072-010763EE6E28}"/>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endParaRPr lang="en-US"/>
                    </a:p>
                  </p:txBody>
                </p:sp>
                <p:sp>
                  <p:nvSpPr>
                    <p:cNvPr id="158" name="Graphic 4">
                      <a:extLst>
                        <a:ext uri="{FF2B5EF4-FFF2-40B4-BE49-F238E27FC236}">
                          <a16:creationId xmlns:a16="http://schemas.microsoft.com/office/drawing/2014/main" id="{DF018673-3D4C-42A2-A8CA-FB106D26634F}"/>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59" name="Graphic 4">
                      <a:extLst>
                        <a:ext uri="{FF2B5EF4-FFF2-40B4-BE49-F238E27FC236}">
                          <a16:creationId xmlns:a16="http://schemas.microsoft.com/office/drawing/2014/main" id="{46479894-3BE9-4F64-976C-731A3B660183}"/>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60" name="Graphic 4">
                      <a:extLst>
                        <a:ext uri="{FF2B5EF4-FFF2-40B4-BE49-F238E27FC236}">
                          <a16:creationId xmlns:a16="http://schemas.microsoft.com/office/drawing/2014/main" id="{AA463D1C-B58A-498B-942C-24C583352F19}"/>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endParaRPr lang="en-US"/>
                    </a:p>
                  </p:txBody>
                </p:sp>
                <p:sp>
                  <p:nvSpPr>
                    <p:cNvPr id="161" name="Graphic 4">
                      <a:extLst>
                        <a:ext uri="{FF2B5EF4-FFF2-40B4-BE49-F238E27FC236}">
                          <a16:creationId xmlns:a16="http://schemas.microsoft.com/office/drawing/2014/main" id="{F18BC653-92B4-4C88-BFAD-5AB598F48671}"/>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2" name="Graphic 4">
                      <a:extLst>
                        <a:ext uri="{FF2B5EF4-FFF2-40B4-BE49-F238E27FC236}">
                          <a16:creationId xmlns:a16="http://schemas.microsoft.com/office/drawing/2014/main" id="{F6150868-DC33-4391-9016-75658452BB48}"/>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endParaRPr lang="en-US"/>
                    </a:p>
                  </p:txBody>
                </p:sp>
                <p:sp>
                  <p:nvSpPr>
                    <p:cNvPr id="163" name="Graphic 4">
                      <a:extLst>
                        <a:ext uri="{FF2B5EF4-FFF2-40B4-BE49-F238E27FC236}">
                          <a16:creationId xmlns:a16="http://schemas.microsoft.com/office/drawing/2014/main" id="{CEBC240C-148B-471F-A4E1-6EB89E74E812}"/>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endParaRPr lang="en-US"/>
                    </a:p>
                  </p:txBody>
                </p:sp>
                <p:sp>
                  <p:nvSpPr>
                    <p:cNvPr id="164" name="Graphic 4">
                      <a:extLst>
                        <a:ext uri="{FF2B5EF4-FFF2-40B4-BE49-F238E27FC236}">
                          <a16:creationId xmlns:a16="http://schemas.microsoft.com/office/drawing/2014/main" id="{24ADAB62-6571-4C96-8477-D83380B89856}"/>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5" name="Graphic 4">
                      <a:extLst>
                        <a:ext uri="{FF2B5EF4-FFF2-40B4-BE49-F238E27FC236}">
                          <a16:creationId xmlns:a16="http://schemas.microsoft.com/office/drawing/2014/main" id="{C71B3CE7-E4A5-48C4-A38A-CD80F7DCD0D7}"/>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66" name="Graphic 4">
                      <a:extLst>
                        <a:ext uri="{FF2B5EF4-FFF2-40B4-BE49-F238E27FC236}">
                          <a16:creationId xmlns:a16="http://schemas.microsoft.com/office/drawing/2014/main" id="{0B6D6D7C-C086-487C-B07F-131E0010A5B8}"/>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67" name="Graphic 4">
                      <a:extLst>
                        <a:ext uri="{FF2B5EF4-FFF2-40B4-BE49-F238E27FC236}">
                          <a16:creationId xmlns:a16="http://schemas.microsoft.com/office/drawing/2014/main" id="{B9ECE5B9-E4F2-4CE9-9804-951210DFFA80}"/>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endParaRPr lang="en-US"/>
                    </a:p>
                  </p:txBody>
                </p:sp>
                <p:sp>
                  <p:nvSpPr>
                    <p:cNvPr id="168" name="Graphic 4">
                      <a:extLst>
                        <a:ext uri="{FF2B5EF4-FFF2-40B4-BE49-F238E27FC236}">
                          <a16:creationId xmlns:a16="http://schemas.microsoft.com/office/drawing/2014/main" id="{15CA5E43-98EA-42A6-8BAF-F830A7623D1B}"/>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69" name="Graphic 4">
                      <a:extLst>
                        <a:ext uri="{FF2B5EF4-FFF2-40B4-BE49-F238E27FC236}">
                          <a16:creationId xmlns:a16="http://schemas.microsoft.com/office/drawing/2014/main" id="{553775F1-08B1-404E-A0BA-A09E379EE320}"/>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70" name="Graphic 4">
                      <a:extLst>
                        <a:ext uri="{FF2B5EF4-FFF2-40B4-BE49-F238E27FC236}">
                          <a16:creationId xmlns:a16="http://schemas.microsoft.com/office/drawing/2014/main" id="{E8709850-6809-4F92-AF99-47EBC189F095}"/>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51" name="Graphic 4">
                    <a:extLst>
                      <a:ext uri="{FF2B5EF4-FFF2-40B4-BE49-F238E27FC236}">
                        <a16:creationId xmlns:a16="http://schemas.microsoft.com/office/drawing/2014/main" id="{050BF8C7-148F-47B6-AFE5-F15A9E5B34D6}"/>
                      </a:ext>
                    </a:extLst>
                  </p:cNvPr>
                  <p:cNvGrpSpPr/>
                  <p:nvPr/>
                </p:nvGrpSpPr>
                <p:grpSpPr>
                  <a:xfrm>
                    <a:off x="3736798" y="1469707"/>
                    <a:ext cx="184748" cy="184748"/>
                    <a:chOff x="3736798" y="1469707"/>
                    <a:chExt cx="184748" cy="184748"/>
                  </a:xfrm>
                  <a:solidFill>
                    <a:srgbClr val="FFFFFF"/>
                  </a:solidFill>
                </p:grpSpPr>
                <p:sp>
                  <p:nvSpPr>
                    <p:cNvPr id="152" name="Graphic 4">
                      <a:extLst>
                        <a:ext uri="{FF2B5EF4-FFF2-40B4-BE49-F238E27FC236}">
                          <a16:creationId xmlns:a16="http://schemas.microsoft.com/office/drawing/2014/main" id="{A3113EE1-773A-4E11-8D0F-5FD37FD92617}"/>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endParaRPr lang="en-US"/>
                    </a:p>
                  </p:txBody>
                </p:sp>
                <p:sp>
                  <p:nvSpPr>
                    <p:cNvPr id="153" name="Graphic 4">
                      <a:extLst>
                        <a:ext uri="{FF2B5EF4-FFF2-40B4-BE49-F238E27FC236}">
                          <a16:creationId xmlns:a16="http://schemas.microsoft.com/office/drawing/2014/main" id="{E1C7E17F-2632-44E0-937C-C81B2C3ECDBD}"/>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4" name="Graphic 4">
                      <a:extLst>
                        <a:ext uri="{FF2B5EF4-FFF2-40B4-BE49-F238E27FC236}">
                          <a16:creationId xmlns:a16="http://schemas.microsoft.com/office/drawing/2014/main" id="{5C50E05A-924C-4690-A664-8FF073FC7937}"/>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5" name="Graphic 4">
                      <a:extLst>
                        <a:ext uri="{FF2B5EF4-FFF2-40B4-BE49-F238E27FC236}">
                          <a16:creationId xmlns:a16="http://schemas.microsoft.com/office/drawing/2014/main" id="{87C660E9-46B9-43F9-8432-17A5AC1D6C4A}"/>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endParaRPr lang="en-US"/>
                    </a:p>
                  </p:txBody>
                </p:sp>
                <p:sp>
                  <p:nvSpPr>
                    <p:cNvPr id="156" name="Graphic 4">
                      <a:extLst>
                        <a:ext uri="{FF2B5EF4-FFF2-40B4-BE49-F238E27FC236}">
                          <a16:creationId xmlns:a16="http://schemas.microsoft.com/office/drawing/2014/main" id="{1890FFA8-8920-47AB-9FE4-BE991FB1B7B5}"/>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12" name="Graphic 4">
                  <a:extLst>
                    <a:ext uri="{FF2B5EF4-FFF2-40B4-BE49-F238E27FC236}">
                      <a16:creationId xmlns:a16="http://schemas.microsoft.com/office/drawing/2014/main" id="{76D0C599-A47A-492F-96E4-24A214A0AB9F}"/>
                    </a:ext>
                  </a:extLst>
                </p:cNvPr>
                <p:cNvGrpSpPr/>
                <p:nvPr/>
              </p:nvGrpSpPr>
              <p:grpSpPr>
                <a:xfrm>
                  <a:off x="6440868" y="4282113"/>
                  <a:ext cx="1852576" cy="1857819"/>
                  <a:chOff x="6440868" y="4282113"/>
                  <a:chExt cx="1852576" cy="1857819"/>
                </a:xfrm>
              </p:grpSpPr>
              <p:sp>
                <p:nvSpPr>
                  <p:cNvPr id="112" name="Graphic 4">
                    <a:extLst>
                      <a:ext uri="{FF2B5EF4-FFF2-40B4-BE49-F238E27FC236}">
                        <a16:creationId xmlns:a16="http://schemas.microsoft.com/office/drawing/2014/main" id="{EF6620F5-1203-49E7-A0D1-22006E9BA808}"/>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endParaRPr lang="en-US"/>
                  </a:p>
                </p:txBody>
              </p:sp>
              <p:grpSp>
                <p:nvGrpSpPr>
                  <p:cNvPr id="113" name="Graphic 4">
                    <a:extLst>
                      <a:ext uri="{FF2B5EF4-FFF2-40B4-BE49-F238E27FC236}">
                        <a16:creationId xmlns:a16="http://schemas.microsoft.com/office/drawing/2014/main" id="{9C3CBE9E-B617-4FBD-8725-3AC27842139B}"/>
                      </a:ext>
                    </a:extLst>
                  </p:cNvPr>
                  <p:cNvGrpSpPr/>
                  <p:nvPr/>
                </p:nvGrpSpPr>
                <p:grpSpPr>
                  <a:xfrm>
                    <a:off x="6676662" y="4928116"/>
                    <a:ext cx="1322618" cy="442440"/>
                    <a:chOff x="6676662" y="4928116"/>
                    <a:chExt cx="1322618" cy="442440"/>
                  </a:xfrm>
                  <a:solidFill>
                    <a:srgbClr val="FFFFFF"/>
                  </a:solidFill>
                </p:grpSpPr>
                <p:sp>
                  <p:nvSpPr>
                    <p:cNvPr id="121" name="Graphic 4">
                      <a:extLst>
                        <a:ext uri="{FF2B5EF4-FFF2-40B4-BE49-F238E27FC236}">
                          <a16:creationId xmlns:a16="http://schemas.microsoft.com/office/drawing/2014/main" id="{37A85773-3AE4-41F9-B044-9D5F33261BD6}"/>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22" name="Graphic 4">
                      <a:extLst>
                        <a:ext uri="{FF2B5EF4-FFF2-40B4-BE49-F238E27FC236}">
                          <a16:creationId xmlns:a16="http://schemas.microsoft.com/office/drawing/2014/main" id="{8A1C3E0A-F201-4C76-83AD-132BF4917C22}"/>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3" name="Graphic 4">
                      <a:extLst>
                        <a:ext uri="{FF2B5EF4-FFF2-40B4-BE49-F238E27FC236}">
                          <a16:creationId xmlns:a16="http://schemas.microsoft.com/office/drawing/2014/main" id="{A0461994-F67F-4F50-B03B-8BB64853F783}"/>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24" name="Graphic 4">
                      <a:extLst>
                        <a:ext uri="{FF2B5EF4-FFF2-40B4-BE49-F238E27FC236}">
                          <a16:creationId xmlns:a16="http://schemas.microsoft.com/office/drawing/2014/main" id="{A17F6617-8065-420B-B817-B11F835DD12B}"/>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5" name="Graphic 4">
                      <a:extLst>
                        <a:ext uri="{FF2B5EF4-FFF2-40B4-BE49-F238E27FC236}">
                          <a16:creationId xmlns:a16="http://schemas.microsoft.com/office/drawing/2014/main" id="{096AB12C-FEDA-458F-BDB1-A8361CDC7F18}"/>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26" name="Graphic 4">
                      <a:extLst>
                        <a:ext uri="{FF2B5EF4-FFF2-40B4-BE49-F238E27FC236}">
                          <a16:creationId xmlns:a16="http://schemas.microsoft.com/office/drawing/2014/main" id="{07DEB353-286C-4AB9-86AF-36E81600A0A8}"/>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7" name="Graphic 4">
                      <a:extLst>
                        <a:ext uri="{FF2B5EF4-FFF2-40B4-BE49-F238E27FC236}">
                          <a16:creationId xmlns:a16="http://schemas.microsoft.com/office/drawing/2014/main" id="{0CCF3E4E-0D36-4A7A-AD41-777EEB3F773C}"/>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8" name="Graphic 4">
                      <a:extLst>
                        <a:ext uri="{FF2B5EF4-FFF2-40B4-BE49-F238E27FC236}">
                          <a16:creationId xmlns:a16="http://schemas.microsoft.com/office/drawing/2014/main" id="{BB422C61-81F2-475E-A442-8273A312C3F2}"/>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29" name="Graphic 4">
                      <a:extLst>
                        <a:ext uri="{FF2B5EF4-FFF2-40B4-BE49-F238E27FC236}">
                          <a16:creationId xmlns:a16="http://schemas.microsoft.com/office/drawing/2014/main" id="{EF82D93D-81FE-4974-BCFF-0C04530500E5}"/>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endParaRPr lang="en-US"/>
                    </a:p>
                  </p:txBody>
                </p:sp>
                <p:sp>
                  <p:nvSpPr>
                    <p:cNvPr id="130" name="Graphic 4">
                      <a:extLst>
                        <a:ext uri="{FF2B5EF4-FFF2-40B4-BE49-F238E27FC236}">
                          <a16:creationId xmlns:a16="http://schemas.microsoft.com/office/drawing/2014/main" id="{A1C1E881-CA6A-4BF2-BC68-F8ED5B7502F0}"/>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1" name="Graphic 4">
                      <a:extLst>
                        <a:ext uri="{FF2B5EF4-FFF2-40B4-BE49-F238E27FC236}">
                          <a16:creationId xmlns:a16="http://schemas.microsoft.com/office/drawing/2014/main" id="{820C9A97-D72D-45A9-8DD8-B33AFE5B17F2}"/>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32" name="Graphic 4">
                      <a:extLst>
                        <a:ext uri="{FF2B5EF4-FFF2-40B4-BE49-F238E27FC236}">
                          <a16:creationId xmlns:a16="http://schemas.microsoft.com/office/drawing/2014/main" id="{9D427F6F-061D-4E4E-9132-1E2C25C0C841}"/>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3" name="Graphic 4">
                      <a:extLst>
                        <a:ext uri="{FF2B5EF4-FFF2-40B4-BE49-F238E27FC236}">
                          <a16:creationId xmlns:a16="http://schemas.microsoft.com/office/drawing/2014/main" id="{08BC8C87-FD52-4210-9771-5C4AC9341A0F}"/>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4" name="Graphic 4">
                      <a:extLst>
                        <a:ext uri="{FF2B5EF4-FFF2-40B4-BE49-F238E27FC236}">
                          <a16:creationId xmlns:a16="http://schemas.microsoft.com/office/drawing/2014/main" id="{F571ABF5-858D-4E71-8A38-58A9657A7CC4}"/>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35" name="Graphic 4">
                      <a:extLst>
                        <a:ext uri="{FF2B5EF4-FFF2-40B4-BE49-F238E27FC236}">
                          <a16:creationId xmlns:a16="http://schemas.microsoft.com/office/drawing/2014/main" id="{F6C4C0DD-57AC-4EC0-AFCC-F1793AA5D2FD}"/>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36" name="Graphic 4">
                      <a:extLst>
                        <a:ext uri="{FF2B5EF4-FFF2-40B4-BE49-F238E27FC236}">
                          <a16:creationId xmlns:a16="http://schemas.microsoft.com/office/drawing/2014/main" id="{AA4C449E-246B-4986-A21C-10D3AC62E241}"/>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37" name="Graphic 4">
                      <a:extLst>
                        <a:ext uri="{FF2B5EF4-FFF2-40B4-BE49-F238E27FC236}">
                          <a16:creationId xmlns:a16="http://schemas.microsoft.com/office/drawing/2014/main" id="{83BEBDE1-0F5F-4078-AE4C-C2F6FC0F3814}"/>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8" name="Graphic 4">
                      <a:extLst>
                        <a:ext uri="{FF2B5EF4-FFF2-40B4-BE49-F238E27FC236}">
                          <a16:creationId xmlns:a16="http://schemas.microsoft.com/office/drawing/2014/main" id="{7DCC7387-D347-42A2-9F94-5DB93A9E59AE}"/>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39" name="Graphic 4">
                      <a:extLst>
                        <a:ext uri="{FF2B5EF4-FFF2-40B4-BE49-F238E27FC236}">
                          <a16:creationId xmlns:a16="http://schemas.microsoft.com/office/drawing/2014/main" id="{0A71A0FC-F0F7-4C4A-803C-9DE41F21D264}"/>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140" name="Graphic 4">
                      <a:extLst>
                        <a:ext uri="{FF2B5EF4-FFF2-40B4-BE49-F238E27FC236}">
                          <a16:creationId xmlns:a16="http://schemas.microsoft.com/office/drawing/2014/main" id="{69A260BC-44A7-4580-B70B-E22A05B09C93}"/>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1" name="Graphic 4">
                      <a:extLst>
                        <a:ext uri="{FF2B5EF4-FFF2-40B4-BE49-F238E27FC236}">
                          <a16:creationId xmlns:a16="http://schemas.microsoft.com/office/drawing/2014/main" id="{EA98BC1D-FFF8-4D7D-BA80-F64763392EF4}"/>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42" name="Graphic 4">
                      <a:extLst>
                        <a:ext uri="{FF2B5EF4-FFF2-40B4-BE49-F238E27FC236}">
                          <a16:creationId xmlns:a16="http://schemas.microsoft.com/office/drawing/2014/main" id="{D700ADC7-0058-4A07-A495-2928CF2DA07C}"/>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43" name="Graphic 4">
                      <a:extLst>
                        <a:ext uri="{FF2B5EF4-FFF2-40B4-BE49-F238E27FC236}">
                          <a16:creationId xmlns:a16="http://schemas.microsoft.com/office/drawing/2014/main" id="{27F4038B-15BE-4B2A-A872-38515235CB4E}"/>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sp>
                  <p:nvSpPr>
                    <p:cNvPr id="144" name="Graphic 4">
                      <a:extLst>
                        <a:ext uri="{FF2B5EF4-FFF2-40B4-BE49-F238E27FC236}">
                          <a16:creationId xmlns:a16="http://schemas.microsoft.com/office/drawing/2014/main" id="{10922DCB-7326-40C7-9879-5A8E022A84B4}"/>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endParaRPr lang="en-US"/>
                    </a:p>
                  </p:txBody>
                </p:sp>
                <p:sp>
                  <p:nvSpPr>
                    <p:cNvPr id="145" name="Graphic 4">
                      <a:extLst>
                        <a:ext uri="{FF2B5EF4-FFF2-40B4-BE49-F238E27FC236}">
                          <a16:creationId xmlns:a16="http://schemas.microsoft.com/office/drawing/2014/main" id="{F47AD526-03B7-434F-83CB-21BB64049980}"/>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6" name="Graphic 4">
                      <a:extLst>
                        <a:ext uri="{FF2B5EF4-FFF2-40B4-BE49-F238E27FC236}">
                          <a16:creationId xmlns:a16="http://schemas.microsoft.com/office/drawing/2014/main" id="{36DAA53E-A1D9-4006-85B3-3F3C0F51F19A}"/>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7" name="Graphic 4">
                      <a:extLst>
                        <a:ext uri="{FF2B5EF4-FFF2-40B4-BE49-F238E27FC236}">
                          <a16:creationId xmlns:a16="http://schemas.microsoft.com/office/drawing/2014/main" id="{D4C70595-FCD0-410D-A7BE-A9FF73DFD5B2}"/>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8" name="Graphic 4">
                      <a:extLst>
                        <a:ext uri="{FF2B5EF4-FFF2-40B4-BE49-F238E27FC236}">
                          <a16:creationId xmlns:a16="http://schemas.microsoft.com/office/drawing/2014/main" id="{2880A30A-EE81-45B0-9392-64566F2A9456}"/>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grpSp>
              <p:grpSp>
                <p:nvGrpSpPr>
                  <p:cNvPr id="114" name="Graphic 4">
                    <a:extLst>
                      <a:ext uri="{FF2B5EF4-FFF2-40B4-BE49-F238E27FC236}">
                        <a16:creationId xmlns:a16="http://schemas.microsoft.com/office/drawing/2014/main" id="{8415EC55-B20C-4815-87A3-34176E50EBF7}"/>
                      </a:ext>
                    </a:extLst>
                  </p:cNvPr>
                  <p:cNvGrpSpPr/>
                  <p:nvPr/>
                </p:nvGrpSpPr>
                <p:grpSpPr>
                  <a:xfrm>
                    <a:off x="6974990" y="5802334"/>
                    <a:ext cx="184748" cy="184771"/>
                    <a:chOff x="6974990" y="5802334"/>
                    <a:chExt cx="184748" cy="184771"/>
                  </a:xfrm>
                  <a:solidFill>
                    <a:srgbClr val="FFFFFF"/>
                  </a:solidFill>
                </p:grpSpPr>
                <p:sp>
                  <p:nvSpPr>
                    <p:cNvPr id="115" name="Graphic 4">
                      <a:extLst>
                        <a:ext uri="{FF2B5EF4-FFF2-40B4-BE49-F238E27FC236}">
                          <a16:creationId xmlns:a16="http://schemas.microsoft.com/office/drawing/2014/main" id="{CE652BC9-30C4-49BB-92F9-1B5E8C67A600}"/>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endParaRPr lang="en-US"/>
                    </a:p>
                  </p:txBody>
                </p:sp>
                <p:sp>
                  <p:nvSpPr>
                    <p:cNvPr id="116" name="Graphic 4">
                      <a:extLst>
                        <a:ext uri="{FF2B5EF4-FFF2-40B4-BE49-F238E27FC236}">
                          <a16:creationId xmlns:a16="http://schemas.microsoft.com/office/drawing/2014/main" id="{47F9FBCB-1649-4550-A18C-C25073C8982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endParaRPr lang="en-US"/>
                    </a:p>
                  </p:txBody>
                </p:sp>
                <p:sp>
                  <p:nvSpPr>
                    <p:cNvPr id="117" name="Graphic 4">
                      <a:extLst>
                        <a:ext uri="{FF2B5EF4-FFF2-40B4-BE49-F238E27FC236}">
                          <a16:creationId xmlns:a16="http://schemas.microsoft.com/office/drawing/2014/main" id="{09051C36-758B-4905-A882-1CEF75CDD08D}"/>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endParaRPr lang="en-US"/>
                    </a:p>
                  </p:txBody>
                </p:sp>
                <p:sp>
                  <p:nvSpPr>
                    <p:cNvPr id="118" name="Graphic 4">
                      <a:extLst>
                        <a:ext uri="{FF2B5EF4-FFF2-40B4-BE49-F238E27FC236}">
                          <a16:creationId xmlns:a16="http://schemas.microsoft.com/office/drawing/2014/main" id="{0BE2D83A-D266-4B78-9FD6-6D28195D75E6}"/>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endParaRPr lang="en-US"/>
                    </a:p>
                  </p:txBody>
                </p:sp>
                <p:sp>
                  <p:nvSpPr>
                    <p:cNvPr id="119" name="Graphic 4">
                      <a:extLst>
                        <a:ext uri="{FF2B5EF4-FFF2-40B4-BE49-F238E27FC236}">
                          <a16:creationId xmlns:a16="http://schemas.microsoft.com/office/drawing/2014/main" id="{BFB2F159-6369-41B7-8D83-7F1FEE2BE0F9}"/>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endParaRPr lang="en-US"/>
                    </a:p>
                  </p:txBody>
                </p:sp>
                <p:sp>
                  <p:nvSpPr>
                    <p:cNvPr id="120" name="Graphic 4">
                      <a:extLst>
                        <a:ext uri="{FF2B5EF4-FFF2-40B4-BE49-F238E27FC236}">
                          <a16:creationId xmlns:a16="http://schemas.microsoft.com/office/drawing/2014/main" id="{0C91FD5F-5183-42AB-A59C-B04CDEA3811F}"/>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endParaRPr lang="en-US"/>
                    </a:p>
                  </p:txBody>
                </p:sp>
              </p:grpSp>
            </p:grpSp>
            <p:grpSp>
              <p:nvGrpSpPr>
                <p:cNvPr id="13" name="Graphic 4">
                  <a:extLst>
                    <a:ext uri="{FF2B5EF4-FFF2-40B4-BE49-F238E27FC236}">
                      <a16:creationId xmlns:a16="http://schemas.microsoft.com/office/drawing/2014/main" id="{81513A3E-571B-4F0C-B186-E10362B4036D}"/>
                    </a:ext>
                  </a:extLst>
                </p:cNvPr>
                <p:cNvGrpSpPr/>
                <p:nvPr/>
              </p:nvGrpSpPr>
              <p:grpSpPr>
                <a:xfrm>
                  <a:off x="2886251" y="3036833"/>
                  <a:ext cx="1570418" cy="1754110"/>
                  <a:chOff x="2886251" y="3036833"/>
                  <a:chExt cx="1570418" cy="1754110"/>
                </a:xfrm>
              </p:grpSpPr>
              <p:sp>
                <p:nvSpPr>
                  <p:cNvPr id="96" name="Graphic 4">
                    <a:extLst>
                      <a:ext uri="{FF2B5EF4-FFF2-40B4-BE49-F238E27FC236}">
                        <a16:creationId xmlns:a16="http://schemas.microsoft.com/office/drawing/2014/main" id="{3D9786E7-1653-41BC-9A00-C9FA9E483144}"/>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endParaRPr lang="en-US"/>
                  </a:p>
                </p:txBody>
              </p:sp>
              <p:grpSp>
                <p:nvGrpSpPr>
                  <p:cNvPr id="97" name="Graphic 4">
                    <a:extLst>
                      <a:ext uri="{FF2B5EF4-FFF2-40B4-BE49-F238E27FC236}">
                        <a16:creationId xmlns:a16="http://schemas.microsoft.com/office/drawing/2014/main" id="{0A559A34-4115-4431-BC9E-D54B268E9B5B}"/>
                      </a:ext>
                    </a:extLst>
                  </p:cNvPr>
                  <p:cNvGrpSpPr/>
                  <p:nvPr/>
                </p:nvGrpSpPr>
                <p:grpSpPr>
                  <a:xfrm>
                    <a:off x="3148625" y="3775442"/>
                    <a:ext cx="964456" cy="114889"/>
                    <a:chOff x="3148625" y="3775442"/>
                    <a:chExt cx="964456" cy="114889"/>
                  </a:xfrm>
                  <a:solidFill>
                    <a:srgbClr val="FFFFFF"/>
                  </a:solidFill>
                </p:grpSpPr>
                <p:sp>
                  <p:nvSpPr>
                    <p:cNvPr id="102" name="Graphic 4">
                      <a:extLst>
                        <a:ext uri="{FF2B5EF4-FFF2-40B4-BE49-F238E27FC236}">
                          <a16:creationId xmlns:a16="http://schemas.microsoft.com/office/drawing/2014/main" id="{1F71C397-D937-481B-B13C-9052757CA381}"/>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3" name="Graphic 4">
                      <a:extLst>
                        <a:ext uri="{FF2B5EF4-FFF2-40B4-BE49-F238E27FC236}">
                          <a16:creationId xmlns:a16="http://schemas.microsoft.com/office/drawing/2014/main" id="{F3EB1E8B-23D9-4689-BB8E-B9890E564E7E}"/>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endParaRPr lang="en-US"/>
                    </a:p>
                  </p:txBody>
                </p:sp>
                <p:sp>
                  <p:nvSpPr>
                    <p:cNvPr id="104" name="Graphic 4">
                      <a:extLst>
                        <a:ext uri="{FF2B5EF4-FFF2-40B4-BE49-F238E27FC236}">
                          <a16:creationId xmlns:a16="http://schemas.microsoft.com/office/drawing/2014/main" id="{88F0B217-6858-466E-9346-3530755FF5E7}"/>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endParaRPr lang="en-US"/>
                    </a:p>
                  </p:txBody>
                </p:sp>
                <p:sp>
                  <p:nvSpPr>
                    <p:cNvPr id="105" name="Graphic 4">
                      <a:extLst>
                        <a:ext uri="{FF2B5EF4-FFF2-40B4-BE49-F238E27FC236}">
                          <a16:creationId xmlns:a16="http://schemas.microsoft.com/office/drawing/2014/main" id="{60CD7F71-BDE0-4141-8FA2-6B32E0401D55}"/>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06" name="Graphic 4">
                      <a:extLst>
                        <a:ext uri="{FF2B5EF4-FFF2-40B4-BE49-F238E27FC236}">
                          <a16:creationId xmlns:a16="http://schemas.microsoft.com/office/drawing/2014/main" id="{F73D3530-2CB3-4CCB-AAFC-35FD2CD2F47D}"/>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7" name="Graphic 4">
                      <a:extLst>
                        <a:ext uri="{FF2B5EF4-FFF2-40B4-BE49-F238E27FC236}">
                          <a16:creationId xmlns:a16="http://schemas.microsoft.com/office/drawing/2014/main" id="{3D9BCBB9-05BF-4183-8F69-BABF0F9AD200}"/>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08" name="Graphic 4">
                      <a:extLst>
                        <a:ext uri="{FF2B5EF4-FFF2-40B4-BE49-F238E27FC236}">
                          <a16:creationId xmlns:a16="http://schemas.microsoft.com/office/drawing/2014/main" id="{AFA85ECA-6220-4418-AD01-99F396DEC8FF}"/>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9" name="Graphic 4">
                      <a:extLst>
                        <a:ext uri="{FF2B5EF4-FFF2-40B4-BE49-F238E27FC236}">
                          <a16:creationId xmlns:a16="http://schemas.microsoft.com/office/drawing/2014/main" id="{77783E7B-A7B8-4945-A844-2DF5DB2BBA9F}"/>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10" name="Graphic 4">
                      <a:extLst>
                        <a:ext uri="{FF2B5EF4-FFF2-40B4-BE49-F238E27FC236}">
                          <a16:creationId xmlns:a16="http://schemas.microsoft.com/office/drawing/2014/main" id="{BBA211D5-87E5-4E86-8720-143C40BDE7B7}"/>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11" name="Graphic 4">
                      <a:extLst>
                        <a:ext uri="{FF2B5EF4-FFF2-40B4-BE49-F238E27FC236}">
                          <a16:creationId xmlns:a16="http://schemas.microsoft.com/office/drawing/2014/main" id="{8BD50424-47B8-4DDF-AC03-A8A8ABF3F7D3}"/>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endParaRPr lang="en-US"/>
                    </a:p>
                  </p:txBody>
                </p:sp>
              </p:grpSp>
              <p:grpSp>
                <p:nvGrpSpPr>
                  <p:cNvPr id="98" name="Graphic 4">
                    <a:extLst>
                      <a:ext uri="{FF2B5EF4-FFF2-40B4-BE49-F238E27FC236}">
                        <a16:creationId xmlns:a16="http://schemas.microsoft.com/office/drawing/2014/main" id="{05F5AC0F-3657-474D-9C27-57DCC9BA95CE}"/>
                      </a:ext>
                    </a:extLst>
                  </p:cNvPr>
                  <p:cNvGrpSpPr/>
                  <p:nvPr/>
                </p:nvGrpSpPr>
                <p:grpSpPr>
                  <a:xfrm>
                    <a:off x="2977138" y="3121728"/>
                    <a:ext cx="105251" cy="184825"/>
                    <a:chOff x="2977138" y="3121728"/>
                    <a:chExt cx="105251" cy="184825"/>
                  </a:xfrm>
                  <a:solidFill>
                    <a:srgbClr val="FFFFFF"/>
                  </a:solidFill>
                </p:grpSpPr>
                <p:sp>
                  <p:nvSpPr>
                    <p:cNvPr id="99" name="Graphic 4">
                      <a:extLst>
                        <a:ext uri="{FF2B5EF4-FFF2-40B4-BE49-F238E27FC236}">
                          <a16:creationId xmlns:a16="http://schemas.microsoft.com/office/drawing/2014/main" id="{520B57E4-4EDD-43B6-B065-B7A5A8A9DD27}"/>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endParaRPr lang="en-US"/>
                    </a:p>
                  </p:txBody>
                </p:sp>
                <p:sp>
                  <p:nvSpPr>
                    <p:cNvPr id="100" name="Graphic 4">
                      <a:extLst>
                        <a:ext uri="{FF2B5EF4-FFF2-40B4-BE49-F238E27FC236}">
                          <a16:creationId xmlns:a16="http://schemas.microsoft.com/office/drawing/2014/main" id="{0C75534D-2BF1-462D-9E37-DFB0F8631939}"/>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endParaRPr lang="en-US"/>
                    </a:p>
                  </p:txBody>
                </p:sp>
                <p:sp>
                  <p:nvSpPr>
                    <p:cNvPr id="101" name="Graphic 4">
                      <a:extLst>
                        <a:ext uri="{FF2B5EF4-FFF2-40B4-BE49-F238E27FC236}">
                          <a16:creationId xmlns:a16="http://schemas.microsoft.com/office/drawing/2014/main" id="{99E20F54-1CD7-4B0F-93B5-81D761CB18F8}"/>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endParaRPr lang="en-US"/>
                    </a:p>
                  </p:txBody>
                </p:sp>
              </p:grpSp>
            </p:grpSp>
            <p:grpSp>
              <p:nvGrpSpPr>
                <p:cNvPr id="14" name="Graphic 4">
                  <a:extLst>
                    <a:ext uri="{FF2B5EF4-FFF2-40B4-BE49-F238E27FC236}">
                      <a16:creationId xmlns:a16="http://schemas.microsoft.com/office/drawing/2014/main" id="{C28C29BC-07C4-481E-BB23-2293B40F2F51}"/>
                    </a:ext>
                  </a:extLst>
                </p:cNvPr>
                <p:cNvGrpSpPr/>
                <p:nvPr/>
              </p:nvGrpSpPr>
              <p:grpSpPr>
                <a:xfrm>
                  <a:off x="5934352" y="500470"/>
                  <a:ext cx="1673533" cy="1702371"/>
                  <a:chOff x="5934352" y="500470"/>
                  <a:chExt cx="1673533" cy="1702371"/>
                </a:xfrm>
              </p:grpSpPr>
              <p:sp>
                <p:nvSpPr>
                  <p:cNvPr id="69" name="Graphic 4">
                    <a:extLst>
                      <a:ext uri="{FF2B5EF4-FFF2-40B4-BE49-F238E27FC236}">
                        <a16:creationId xmlns:a16="http://schemas.microsoft.com/office/drawing/2014/main" id="{BB471398-F020-413D-8638-DA204D55F5C6}"/>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endParaRPr lang="en-US"/>
                  </a:p>
                </p:txBody>
              </p:sp>
              <p:grpSp>
                <p:nvGrpSpPr>
                  <p:cNvPr id="70" name="Graphic 4">
                    <a:extLst>
                      <a:ext uri="{FF2B5EF4-FFF2-40B4-BE49-F238E27FC236}">
                        <a16:creationId xmlns:a16="http://schemas.microsoft.com/office/drawing/2014/main" id="{FB31BED3-C505-44BE-9140-AA2EAEB572D3}"/>
                      </a:ext>
                    </a:extLst>
                  </p:cNvPr>
                  <p:cNvGrpSpPr/>
                  <p:nvPr/>
                </p:nvGrpSpPr>
                <p:grpSpPr>
                  <a:xfrm>
                    <a:off x="6230057" y="1045078"/>
                    <a:ext cx="731824" cy="277431"/>
                    <a:chOff x="6230057" y="1045078"/>
                    <a:chExt cx="731824" cy="277431"/>
                  </a:xfrm>
                  <a:solidFill>
                    <a:srgbClr val="FFFFFF"/>
                  </a:solidFill>
                </p:grpSpPr>
                <p:sp>
                  <p:nvSpPr>
                    <p:cNvPr id="81" name="Graphic 4">
                      <a:extLst>
                        <a:ext uri="{FF2B5EF4-FFF2-40B4-BE49-F238E27FC236}">
                          <a16:creationId xmlns:a16="http://schemas.microsoft.com/office/drawing/2014/main" id="{4D402A0D-F2A5-4B36-9DC5-8BDBE9F6DF68}"/>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1A9D2F4C-42CE-403B-9DB4-A5EDECBE4E31}"/>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7E29C16D-94B2-4C7E-A666-DFB9E8EAC140}"/>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DECE0825-EE97-4F18-9357-B7DCD9EE8110}"/>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0B8524AF-0049-404D-80FE-334BCBBFCFC5}"/>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id="{3E494B81-B999-4743-8835-A8917F9A5E0C}"/>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03693540-EC7E-4648-9299-4BD4FCC08C09}"/>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id="{5DF5F4E5-9F3B-41BA-AA1B-B54214A8FA3A}"/>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id="{9FF55544-6338-4D0E-88BE-DF8EFC6F1A43}"/>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3C9CD1F9-B51A-4A7B-B416-6596677E3B16}"/>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id="{F5CB8CE8-ACBD-4440-978F-513EEF7B91C0}"/>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78CF7C81-D9F9-4371-92C7-3C7FBA3DFD27}"/>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id="{E4578292-8C09-4426-8E38-5CAEF46BDC0C}"/>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ED4A9294-56F0-4405-B486-22326F40C881}"/>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5" name="Graphic 4">
                      <a:extLst>
                        <a:ext uri="{FF2B5EF4-FFF2-40B4-BE49-F238E27FC236}">
                          <a16:creationId xmlns:a16="http://schemas.microsoft.com/office/drawing/2014/main" id="{3ADC72D6-4CA1-4718-AE85-73C1070A67E4}"/>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grpSp>
              <p:grpSp>
                <p:nvGrpSpPr>
                  <p:cNvPr id="71" name="Graphic 4">
                    <a:extLst>
                      <a:ext uri="{FF2B5EF4-FFF2-40B4-BE49-F238E27FC236}">
                        <a16:creationId xmlns:a16="http://schemas.microsoft.com/office/drawing/2014/main" id="{6E7CA0E7-2824-47E1-B9AE-D29250A7D0B0}"/>
                      </a:ext>
                    </a:extLst>
                  </p:cNvPr>
                  <p:cNvGrpSpPr/>
                  <p:nvPr/>
                </p:nvGrpSpPr>
                <p:grpSpPr>
                  <a:xfrm>
                    <a:off x="7289509" y="1045078"/>
                    <a:ext cx="181972" cy="184671"/>
                    <a:chOff x="7289509" y="1045078"/>
                    <a:chExt cx="181972" cy="184671"/>
                  </a:xfrm>
                  <a:solidFill>
                    <a:srgbClr val="FFFFFF"/>
                  </a:solidFill>
                </p:grpSpPr>
                <p:sp>
                  <p:nvSpPr>
                    <p:cNvPr id="72" name="Graphic 4">
                      <a:extLst>
                        <a:ext uri="{FF2B5EF4-FFF2-40B4-BE49-F238E27FC236}">
                          <a16:creationId xmlns:a16="http://schemas.microsoft.com/office/drawing/2014/main" id="{E8A9461B-111A-467A-8ED6-282193C9D32A}"/>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AA5A056B-3567-4B85-9E31-CF7C7732C3D8}"/>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id="{7836CE7A-A8FE-4C97-AD0C-A4C809464C6E}"/>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id="{428ADF08-0576-4223-BFDA-4502A788D0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endParaRPr lang="en-US"/>
                    </a:p>
                  </p:txBody>
                </p:sp>
                <p:sp>
                  <p:nvSpPr>
                    <p:cNvPr id="76" name="Graphic 4">
                      <a:extLst>
                        <a:ext uri="{FF2B5EF4-FFF2-40B4-BE49-F238E27FC236}">
                          <a16:creationId xmlns:a16="http://schemas.microsoft.com/office/drawing/2014/main" id="{8067EBB8-09DA-4BAD-87B4-410586A6DAD0}"/>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endParaRPr lang="en-US"/>
                    </a:p>
                  </p:txBody>
                </p:sp>
                <p:sp>
                  <p:nvSpPr>
                    <p:cNvPr id="77" name="Graphic 4">
                      <a:extLst>
                        <a:ext uri="{FF2B5EF4-FFF2-40B4-BE49-F238E27FC236}">
                          <a16:creationId xmlns:a16="http://schemas.microsoft.com/office/drawing/2014/main" id="{90B6929A-A124-47D0-A688-9D2F4204FA30}"/>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endParaRPr lang="en-US"/>
                    </a:p>
                  </p:txBody>
                </p:sp>
                <p:sp>
                  <p:nvSpPr>
                    <p:cNvPr id="78" name="Graphic 4">
                      <a:extLst>
                        <a:ext uri="{FF2B5EF4-FFF2-40B4-BE49-F238E27FC236}">
                          <a16:creationId xmlns:a16="http://schemas.microsoft.com/office/drawing/2014/main" id="{603C363D-0181-49DD-ACD7-EB36FF7D9C7E}"/>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endParaRPr lang="en-US"/>
                    </a:p>
                  </p:txBody>
                </p:sp>
                <p:sp>
                  <p:nvSpPr>
                    <p:cNvPr id="79" name="Graphic 4">
                      <a:extLst>
                        <a:ext uri="{FF2B5EF4-FFF2-40B4-BE49-F238E27FC236}">
                          <a16:creationId xmlns:a16="http://schemas.microsoft.com/office/drawing/2014/main" id="{0BE74BD2-BF59-408D-9215-3CE0FEF234F5}"/>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id="{267C93D3-D3CC-4D17-AD7D-B639137F10BB}"/>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endParaRPr lang="en-US"/>
                    </a:p>
                  </p:txBody>
                </p:sp>
              </p:grpSp>
            </p:grpSp>
            <p:grpSp>
              <p:nvGrpSpPr>
                <p:cNvPr id="15" name="Graphic 4">
                  <a:extLst>
                    <a:ext uri="{FF2B5EF4-FFF2-40B4-BE49-F238E27FC236}">
                      <a16:creationId xmlns:a16="http://schemas.microsoft.com/office/drawing/2014/main" id="{3C362217-AA28-4107-A4F6-0D0DA3D38C4E}"/>
                    </a:ext>
                  </a:extLst>
                </p:cNvPr>
                <p:cNvGrpSpPr/>
                <p:nvPr/>
              </p:nvGrpSpPr>
              <p:grpSpPr>
                <a:xfrm>
                  <a:off x="4925867" y="4880387"/>
                  <a:ext cx="1781097" cy="1478794"/>
                  <a:chOff x="4925867" y="4880387"/>
                  <a:chExt cx="1781097" cy="1478794"/>
                </a:xfrm>
              </p:grpSpPr>
              <p:sp>
                <p:nvSpPr>
                  <p:cNvPr id="60" name="Graphic 4">
                    <a:extLst>
                      <a:ext uri="{FF2B5EF4-FFF2-40B4-BE49-F238E27FC236}">
                        <a16:creationId xmlns:a16="http://schemas.microsoft.com/office/drawing/2014/main" id="{F9BB840D-6DE9-47CE-88F3-EE0CC2122163}"/>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endParaRPr lang="en-US"/>
                  </a:p>
                </p:txBody>
              </p:sp>
              <p:grpSp>
                <p:nvGrpSpPr>
                  <p:cNvPr id="61" name="Graphic 4">
                    <a:extLst>
                      <a:ext uri="{FF2B5EF4-FFF2-40B4-BE49-F238E27FC236}">
                        <a16:creationId xmlns:a16="http://schemas.microsoft.com/office/drawing/2014/main" id="{048D6955-AE01-44ED-87C0-05816C3784CD}"/>
                      </a:ext>
                    </a:extLst>
                  </p:cNvPr>
                  <p:cNvGrpSpPr/>
                  <p:nvPr/>
                </p:nvGrpSpPr>
                <p:grpSpPr>
                  <a:xfrm>
                    <a:off x="5551129" y="5443963"/>
                    <a:ext cx="586168" cy="115198"/>
                    <a:chOff x="5551129" y="5443963"/>
                    <a:chExt cx="586168" cy="115198"/>
                  </a:xfrm>
                  <a:solidFill>
                    <a:srgbClr val="FFFFFF"/>
                  </a:solidFill>
                </p:grpSpPr>
                <p:sp>
                  <p:nvSpPr>
                    <p:cNvPr id="63" name="Graphic 4">
                      <a:extLst>
                        <a:ext uri="{FF2B5EF4-FFF2-40B4-BE49-F238E27FC236}">
                          <a16:creationId xmlns:a16="http://schemas.microsoft.com/office/drawing/2014/main" id="{A436B2BB-9EB4-4255-A644-0BECC22537AF}"/>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DD8E3D28-5885-4143-9376-07D356738960}"/>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CECBB026-20D5-48DC-94AE-F49E782CE0D7}"/>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endParaRPr lang="en-US"/>
                    </a:p>
                  </p:txBody>
                </p:sp>
                <p:sp>
                  <p:nvSpPr>
                    <p:cNvPr id="66" name="Graphic 4">
                      <a:extLst>
                        <a:ext uri="{FF2B5EF4-FFF2-40B4-BE49-F238E27FC236}">
                          <a16:creationId xmlns:a16="http://schemas.microsoft.com/office/drawing/2014/main" id="{2D496ECC-EBFB-48ED-B9AE-AB2F34F5700B}"/>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67" name="Graphic 4">
                      <a:extLst>
                        <a:ext uri="{FF2B5EF4-FFF2-40B4-BE49-F238E27FC236}">
                          <a16:creationId xmlns:a16="http://schemas.microsoft.com/office/drawing/2014/main" id="{D1ADA817-1B49-4605-896A-46F7104C3719}"/>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68" name="Graphic 4">
                      <a:extLst>
                        <a:ext uri="{FF2B5EF4-FFF2-40B4-BE49-F238E27FC236}">
                          <a16:creationId xmlns:a16="http://schemas.microsoft.com/office/drawing/2014/main" id="{C30D02EF-B8CB-42ED-9597-B82D212B1AF8}"/>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sp>
                <p:nvSpPr>
                  <p:cNvPr id="62" name="Graphic 4">
                    <a:extLst>
                      <a:ext uri="{FF2B5EF4-FFF2-40B4-BE49-F238E27FC236}">
                        <a16:creationId xmlns:a16="http://schemas.microsoft.com/office/drawing/2014/main" id="{608604DF-5B72-490B-9C3F-4EEB24409505}"/>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E605C9A1-E13C-49FF-B36E-75E6EC3466D0}"/>
                    </a:ext>
                  </a:extLst>
                </p:cNvPr>
                <p:cNvGrpSpPr/>
                <p:nvPr/>
              </p:nvGrpSpPr>
              <p:grpSpPr>
                <a:xfrm>
                  <a:off x="3347021" y="4259752"/>
                  <a:ext cx="1851188" cy="1857588"/>
                  <a:chOff x="3347021" y="4259752"/>
                  <a:chExt cx="1851188" cy="1857588"/>
                </a:xfrm>
              </p:grpSpPr>
              <p:sp>
                <p:nvSpPr>
                  <p:cNvPr id="47" name="Graphic 4">
                    <a:extLst>
                      <a:ext uri="{FF2B5EF4-FFF2-40B4-BE49-F238E27FC236}">
                        <a16:creationId xmlns:a16="http://schemas.microsoft.com/office/drawing/2014/main" id="{9D3D4E62-0214-4216-B388-64168511CFCE}"/>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endParaRPr lang="en-US"/>
                  </a:p>
                </p:txBody>
              </p:sp>
              <p:grpSp>
                <p:nvGrpSpPr>
                  <p:cNvPr id="48" name="Graphic 4">
                    <a:extLst>
                      <a:ext uri="{FF2B5EF4-FFF2-40B4-BE49-F238E27FC236}">
                        <a16:creationId xmlns:a16="http://schemas.microsoft.com/office/drawing/2014/main" id="{3E270D3B-2BE5-42AA-BD62-0287F7DD1BCA}"/>
                      </a:ext>
                    </a:extLst>
                  </p:cNvPr>
                  <p:cNvGrpSpPr/>
                  <p:nvPr/>
                </p:nvGrpSpPr>
                <p:grpSpPr>
                  <a:xfrm>
                    <a:off x="4044918" y="5084490"/>
                    <a:ext cx="675844" cy="115198"/>
                    <a:chOff x="4044918" y="5084490"/>
                    <a:chExt cx="675844" cy="115198"/>
                  </a:xfrm>
                  <a:solidFill>
                    <a:srgbClr val="FFFFFF"/>
                  </a:solidFill>
                </p:grpSpPr>
                <p:sp>
                  <p:nvSpPr>
                    <p:cNvPr id="52" name="Graphic 4">
                      <a:extLst>
                        <a:ext uri="{FF2B5EF4-FFF2-40B4-BE49-F238E27FC236}">
                          <a16:creationId xmlns:a16="http://schemas.microsoft.com/office/drawing/2014/main" id="{F92BC02B-E8C6-4533-AF41-677892A6235C}"/>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DEA76FCE-D757-44B1-82A5-BE0389AB0C4A}"/>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3B6A39D3-CBF3-4317-B000-22B648F92844}"/>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2916079B-710A-41A3-B497-4D29ED2E11EB}"/>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id="{6AFCA436-E053-4DDE-8160-13F379F64E7C}"/>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57" name="Graphic 4">
                      <a:extLst>
                        <a:ext uri="{FF2B5EF4-FFF2-40B4-BE49-F238E27FC236}">
                          <a16:creationId xmlns:a16="http://schemas.microsoft.com/office/drawing/2014/main" id="{C0FE212A-4297-4576-BC0C-25D3431C8B2F}"/>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601E91B9-B2C7-4110-8003-6D2E6436D8E2}"/>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59" name="Graphic 4">
                      <a:extLst>
                        <a:ext uri="{FF2B5EF4-FFF2-40B4-BE49-F238E27FC236}">
                          <a16:creationId xmlns:a16="http://schemas.microsoft.com/office/drawing/2014/main" id="{FB0B80E5-6050-4680-8B86-720F15FBFE7B}"/>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49" name="Graphic 4">
                    <a:extLst>
                      <a:ext uri="{FF2B5EF4-FFF2-40B4-BE49-F238E27FC236}">
                        <a16:creationId xmlns:a16="http://schemas.microsoft.com/office/drawing/2014/main" id="{EA3B8D26-2DB1-4321-AFEA-E808BF5928F9}"/>
                      </a:ext>
                    </a:extLst>
                  </p:cNvPr>
                  <p:cNvGrpSpPr/>
                  <p:nvPr/>
                </p:nvGrpSpPr>
                <p:grpSpPr>
                  <a:xfrm>
                    <a:off x="3522755" y="4909919"/>
                    <a:ext cx="217116" cy="251450"/>
                    <a:chOff x="3522755" y="4909919"/>
                    <a:chExt cx="217116" cy="251450"/>
                  </a:xfrm>
                  <a:solidFill>
                    <a:srgbClr val="FFFFFF"/>
                  </a:solidFill>
                </p:grpSpPr>
                <p:sp>
                  <p:nvSpPr>
                    <p:cNvPr id="50" name="Graphic 4">
                      <a:extLst>
                        <a:ext uri="{FF2B5EF4-FFF2-40B4-BE49-F238E27FC236}">
                          <a16:creationId xmlns:a16="http://schemas.microsoft.com/office/drawing/2014/main" id="{15352762-D31E-4937-A3DC-07BA6A822A04}"/>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34D79C85-4ABA-477A-8BBF-5AB0BE0701F1}"/>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endParaRPr lang="en-US"/>
                    </a:p>
                  </p:txBody>
                </p:sp>
              </p:grpSp>
            </p:grpSp>
            <p:grpSp>
              <p:nvGrpSpPr>
                <p:cNvPr id="17" name="Graphic 4">
                  <a:extLst>
                    <a:ext uri="{FF2B5EF4-FFF2-40B4-BE49-F238E27FC236}">
                      <a16:creationId xmlns:a16="http://schemas.microsoft.com/office/drawing/2014/main" id="{4A9486A1-8018-4BFA-8C75-729C7271CE96}"/>
                    </a:ext>
                  </a:extLst>
                </p:cNvPr>
                <p:cNvGrpSpPr/>
                <p:nvPr/>
              </p:nvGrpSpPr>
              <p:grpSpPr>
                <a:xfrm>
                  <a:off x="6872129" y="1261518"/>
                  <a:ext cx="1807082" cy="1790427"/>
                  <a:chOff x="6872129" y="1261518"/>
                  <a:chExt cx="1807082" cy="1790427"/>
                </a:xfrm>
              </p:grpSpPr>
              <p:sp>
                <p:nvSpPr>
                  <p:cNvPr id="34" name="Graphic 4">
                    <a:extLst>
                      <a:ext uri="{FF2B5EF4-FFF2-40B4-BE49-F238E27FC236}">
                        <a16:creationId xmlns:a16="http://schemas.microsoft.com/office/drawing/2014/main" id="{6D02FF2C-FC05-4861-B07A-B5FC03257B80}"/>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endParaRPr lang="en-US"/>
                  </a:p>
                </p:txBody>
              </p:sp>
              <p:grpSp>
                <p:nvGrpSpPr>
                  <p:cNvPr id="35" name="Graphic 4">
                    <a:extLst>
                      <a:ext uri="{FF2B5EF4-FFF2-40B4-BE49-F238E27FC236}">
                        <a16:creationId xmlns:a16="http://schemas.microsoft.com/office/drawing/2014/main" id="{6B48A688-5F71-4E6D-81A4-1598B77DB1E8}"/>
                      </a:ext>
                    </a:extLst>
                  </p:cNvPr>
                  <p:cNvGrpSpPr/>
                  <p:nvPr/>
                </p:nvGrpSpPr>
                <p:grpSpPr>
                  <a:xfrm>
                    <a:off x="7519597" y="2223584"/>
                    <a:ext cx="518622" cy="112267"/>
                    <a:chOff x="7519597" y="2223584"/>
                    <a:chExt cx="518622" cy="112267"/>
                  </a:xfrm>
                  <a:solidFill>
                    <a:srgbClr val="FFFFFF"/>
                  </a:solidFill>
                </p:grpSpPr>
                <p:sp>
                  <p:nvSpPr>
                    <p:cNvPr id="41" name="Graphic 4">
                      <a:extLst>
                        <a:ext uri="{FF2B5EF4-FFF2-40B4-BE49-F238E27FC236}">
                          <a16:creationId xmlns:a16="http://schemas.microsoft.com/office/drawing/2014/main" id="{2B9B9AB1-9048-4611-8364-5B06FF06A47D}"/>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07EE39E9-A9C1-4131-8CED-C12A91BA9C5E}"/>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43" name="Graphic 4">
                      <a:extLst>
                        <a:ext uri="{FF2B5EF4-FFF2-40B4-BE49-F238E27FC236}">
                          <a16:creationId xmlns:a16="http://schemas.microsoft.com/office/drawing/2014/main" id="{C0D9DB8E-A95C-4754-B3B7-9EFD64C47589}"/>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id="{1274DF45-0442-4844-8E86-59BA3123E4C5}"/>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9C99B46B-F7A5-4B19-9CFA-4E3CCE504F73}"/>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6" name="Graphic 4">
                      <a:extLst>
                        <a:ext uri="{FF2B5EF4-FFF2-40B4-BE49-F238E27FC236}">
                          <a16:creationId xmlns:a16="http://schemas.microsoft.com/office/drawing/2014/main" id="{A0B7FE34-AB0E-4635-9CA4-6D8F4B277329}"/>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AC9B1AD4-15F9-4F32-B4B9-7E3CDD12A765}"/>
                      </a:ext>
                    </a:extLst>
                  </p:cNvPr>
                  <p:cNvGrpSpPr/>
                  <p:nvPr/>
                </p:nvGrpSpPr>
                <p:grpSpPr>
                  <a:xfrm>
                    <a:off x="8348894" y="2471940"/>
                    <a:ext cx="213361" cy="294014"/>
                    <a:chOff x="8348894" y="2471940"/>
                    <a:chExt cx="213361" cy="294014"/>
                  </a:xfrm>
                  <a:solidFill>
                    <a:srgbClr val="FFFFFF"/>
                  </a:solidFill>
                </p:grpSpPr>
                <p:sp>
                  <p:nvSpPr>
                    <p:cNvPr id="37" name="Graphic 4">
                      <a:extLst>
                        <a:ext uri="{FF2B5EF4-FFF2-40B4-BE49-F238E27FC236}">
                          <a16:creationId xmlns:a16="http://schemas.microsoft.com/office/drawing/2014/main" id="{AE10794D-38E8-4B86-9069-8DC3EBD1C643}"/>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3C2184EA-B024-478C-AB55-C621C49B0C25}"/>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841261F1-03D3-4B85-ABC7-25ED61FC0ACC}"/>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EF1017EF-5D26-4D37-BA3B-E7975BD8460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endParaRPr lang="en-US"/>
                    </a:p>
                  </p:txBody>
                </p:sp>
              </p:grpSp>
            </p:grpSp>
            <p:grpSp>
              <p:nvGrpSpPr>
                <p:cNvPr id="18" name="Graphic 4">
                  <a:extLst>
                    <a:ext uri="{FF2B5EF4-FFF2-40B4-BE49-F238E27FC236}">
                      <a16:creationId xmlns:a16="http://schemas.microsoft.com/office/drawing/2014/main" id="{7F444874-70E6-456B-86B6-09F7B3AF8646}"/>
                    </a:ext>
                  </a:extLst>
                </p:cNvPr>
                <p:cNvGrpSpPr/>
                <p:nvPr/>
              </p:nvGrpSpPr>
              <p:grpSpPr>
                <a:xfrm>
                  <a:off x="4024408" y="501087"/>
                  <a:ext cx="1673764" cy="1701523"/>
                  <a:chOff x="4024408" y="501087"/>
                  <a:chExt cx="1673764" cy="1701523"/>
                </a:xfrm>
              </p:grpSpPr>
              <p:sp>
                <p:nvSpPr>
                  <p:cNvPr id="19" name="Graphic 4">
                    <a:extLst>
                      <a:ext uri="{FF2B5EF4-FFF2-40B4-BE49-F238E27FC236}">
                        <a16:creationId xmlns:a16="http://schemas.microsoft.com/office/drawing/2014/main" id="{23A8BF13-83D0-4F4E-8A2C-130404751C99}"/>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endParaRPr lang="en-US"/>
                  </a:p>
                </p:txBody>
              </p:sp>
              <p:grpSp>
                <p:nvGrpSpPr>
                  <p:cNvPr id="20" name="Graphic 4">
                    <a:extLst>
                      <a:ext uri="{FF2B5EF4-FFF2-40B4-BE49-F238E27FC236}">
                        <a16:creationId xmlns:a16="http://schemas.microsoft.com/office/drawing/2014/main" id="{4DCB20CB-36B2-4C2C-B8AD-84FAC6FD6ADB}"/>
                      </a:ext>
                    </a:extLst>
                  </p:cNvPr>
                  <p:cNvGrpSpPr/>
                  <p:nvPr/>
                </p:nvGrpSpPr>
                <p:grpSpPr>
                  <a:xfrm>
                    <a:off x="4600089" y="1264062"/>
                    <a:ext cx="852805" cy="115198"/>
                    <a:chOff x="4600089" y="1264062"/>
                    <a:chExt cx="852805" cy="115198"/>
                  </a:xfrm>
                  <a:solidFill>
                    <a:srgbClr val="FFFFFF"/>
                  </a:solidFill>
                </p:grpSpPr>
                <p:sp>
                  <p:nvSpPr>
                    <p:cNvPr id="25" name="Graphic 4">
                      <a:extLst>
                        <a:ext uri="{FF2B5EF4-FFF2-40B4-BE49-F238E27FC236}">
                          <a16:creationId xmlns:a16="http://schemas.microsoft.com/office/drawing/2014/main" id="{3072601E-9F21-4280-AB24-92483E765063}"/>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861BD2EE-B742-4705-91EA-4112E042DC2D}"/>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33600951-0E80-40E1-AA46-423B049B179C}"/>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B9E897D5-151E-48DC-8342-1839D0E43F55}"/>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DC882302-52E1-4A18-B755-7A12808E31F5}"/>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AD66968D-C045-4930-8F8B-E06F06F0ACB4}"/>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AAD0466F-F194-4B36-A4D1-B04BFF526454}"/>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0E60FAB3-A1DB-4FF5-B4A2-A8AC4C4EAF29}"/>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C8FAE9AD-FA2A-43DC-88F6-2081B4B28358}"/>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21" name="Graphic 4">
                    <a:extLst>
                      <a:ext uri="{FF2B5EF4-FFF2-40B4-BE49-F238E27FC236}">
                        <a16:creationId xmlns:a16="http://schemas.microsoft.com/office/drawing/2014/main" id="{137E7D8B-A9DB-4A1D-B904-37DE532D43A0}"/>
                      </a:ext>
                    </a:extLst>
                  </p:cNvPr>
                  <p:cNvGrpSpPr/>
                  <p:nvPr/>
                </p:nvGrpSpPr>
                <p:grpSpPr>
                  <a:xfrm>
                    <a:off x="5313639" y="616536"/>
                    <a:ext cx="257848" cy="230143"/>
                    <a:chOff x="5313639" y="616536"/>
                    <a:chExt cx="257848" cy="230143"/>
                  </a:xfrm>
                  <a:solidFill>
                    <a:srgbClr val="FFFFFF"/>
                  </a:solidFill>
                </p:grpSpPr>
                <p:sp>
                  <p:nvSpPr>
                    <p:cNvPr id="22" name="Graphic 4">
                      <a:extLst>
                        <a:ext uri="{FF2B5EF4-FFF2-40B4-BE49-F238E27FC236}">
                          <a16:creationId xmlns:a16="http://schemas.microsoft.com/office/drawing/2014/main" id="{C6C88F51-F817-4C5B-8FD3-FD0C630E70B9}"/>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2EB3969D-D565-4794-BA27-CAEA4F38B768}"/>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E68FBA17-76B2-47A2-837B-9A040AA48AE1}"/>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endParaRPr lang="en-US"/>
                    </a:p>
                  </p:txBody>
                </p:sp>
              </p:grpSp>
            </p:grpSp>
          </p:grpSp>
        </p:grpSp>
      </p:grpSp>
    </p:spTree>
    <p:extLst>
      <p:ext uri="{BB962C8B-B14F-4D97-AF65-F5344CB8AC3E}">
        <p14:creationId xmlns:p14="http://schemas.microsoft.com/office/powerpoint/2010/main" val="820419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121920" y="365125"/>
            <a:ext cx="12070080" cy="1174115"/>
          </a:xfrm>
        </p:spPr>
        <p:txBody>
          <a:bodyPr>
            <a:normAutofit/>
          </a:bodyPr>
          <a:lstStyle/>
          <a:p>
            <a:r>
              <a:rPr lang="nl-NL" sz="4000" dirty="0"/>
              <a:t>Lähenemisviisid </a:t>
            </a:r>
            <a:r>
              <a:rPr lang="nl-NL" sz="4000" dirty="0" smtClean="0"/>
              <a:t>kultuurilisele mitmekesisusele</a:t>
            </a:r>
            <a:endParaRPr lang="en-GB" sz="4000"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243840" y="1825624"/>
            <a:ext cx="11734800" cy="4712335"/>
          </a:xfrm>
          <a:solidFill>
            <a:schemeClr val="accent5">
              <a:lumMod val="20000"/>
              <a:lumOff val="80000"/>
            </a:schemeClr>
          </a:solidFill>
        </p:spPr>
        <p:txBody>
          <a:bodyPr>
            <a:normAutofit fontScale="92500" lnSpcReduction="10000"/>
          </a:bodyPr>
          <a:lstStyle/>
          <a:p>
            <a:pPr>
              <a:lnSpc>
                <a:spcPct val="110000"/>
              </a:lnSpc>
            </a:pPr>
            <a:r>
              <a:rPr lang="en-GB" dirty="0">
                <a:cs typeface="Calibri" panose="020F0502020204030204" pitchFamily="34" charset="0"/>
              </a:rPr>
              <a:t>Nagu me nägime varem, tähendab globaliseerumine, et </a:t>
            </a:r>
            <a:r>
              <a:rPr lang="en-GB" dirty="0" err="1">
                <a:cs typeface="Calibri" panose="020F0502020204030204" pitchFamily="34" charset="0"/>
              </a:rPr>
              <a:t>õpetajate</a:t>
            </a:r>
            <a:r>
              <a:rPr lang="en-GB" dirty="0">
                <a:cs typeface="Calibri" panose="020F0502020204030204" pitchFamily="34" charset="0"/>
              </a:rPr>
              <a:t> </a:t>
            </a:r>
            <a:r>
              <a:rPr lang="en-GB" dirty="0" err="1" smtClean="0">
                <a:cs typeface="Calibri" panose="020F0502020204030204" pitchFamily="34" charset="0"/>
              </a:rPr>
              <a:t>õpetatavates</a:t>
            </a:r>
            <a:r>
              <a:rPr lang="en-GB" dirty="0" smtClean="0">
                <a:cs typeface="Calibri" panose="020F0502020204030204" pitchFamily="34" charset="0"/>
              </a:rPr>
              <a:t> </a:t>
            </a:r>
            <a:r>
              <a:rPr lang="en-GB" dirty="0" err="1" smtClean="0">
                <a:cs typeface="Calibri" panose="020F0502020204030204" pitchFamily="34" charset="0"/>
              </a:rPr>
              <a:t>õpperühmades</a:t>
            </a:r>
            <a:r>
              <a:rPr lang="en-GB" dirty="0" smtClean="0">
                <a:cs typeface="Calibri" panose="020F0502020204030204" pitchFamily="34" charset="0"/>
              </a:rPr>
              <a:t> </a:t>
            </a:r>
            <a:r>
              <a:rPr lang="en-GB" dirty="0">
                <a:cs typeface="Calibri" panose="020F0502020204030204" pitchFamily="34" charset="0"/>
              </a:rPr>
              <a:t>on üha enam erineva kultuuritaustaga õpilasi. Sõltuvalt sellest, </a:t>
            </a:r>
            <a:r>
              <a:rPr lang="en-GB" dirty="0" err="1">
                <a:cs typeface="Calibri" panose="020F0502020204030204" pitchFamily="34" charset="0"/>
              </a:rPr>
              <a:t>kui</a:t>
            </a:r>
            <a:r>
              <a:rPr lang="en-GB" dirty="0">
                <a:cs typeface="Calibri" panose="020F0502020204030204" pitchFamily="34" charset="0"/>
              </a:rPr>
              <a:t> </a:t>
            </a:r>
            <a:r>
              <a:rPr lang="en-GB" dirty="0" err="1" smtClean="0">
                <a:cs typeface="Calibri" panose="020F0502020204030204" pitchFamily="34" charset="0"/>
              </a:rPr>
              <a:t>hästi</a:t>
            </a:r>
            <a:r>
              <a:rPr lang="en-GB" dirty="0" smtClean="0">
                <a:cs typeface="Calibri" panose="020F0502020204030204" pitchFamily="34" charset="0"/>
              </a:rPr>
              <a:t> </a:t>
            </a:r>
            <a:r>
              <a:rPr lang="en-GB" dirty="0" smtClean="0">
                <a:cs typeface="Calibri" panose="020F0502020204030204" pitchFamily="34" charset="0"/>
              </a:rPr>
              <a:t>on </a:t>
            </a:r>
            <a:r>
              <a:rPr lang="en-GB" dirty="0" err="1" smtClean="0">
                <a:cs typeface="Calibri" panose="020F0502020204030204" pitchFamily="34" charset="0"/>
              </a:rPr>
              <a:t>arvestatud</a:t>
            </a:r>
            <a:r>
              <a:rPr lang="en-GB" dirty="0" smtClean="0">
                <a:cs typeface="Calibri" panose="020F0502020204030204" pitchFamily="34" charset="0"/>
              </a:rPr>
              <a:t> </a:t>
            </a:r>
            <a:r>
              <a:rPr lang="en-GB" dirty="0" err="1" smtClean="0">
                <a:cs typeface="Calibri" panose="020F0502020204030204" pitchFamily="34" charset="0"/>
              </a:rPr>
              <a:t>seda</a:t>
            </a:r>
            <a:r>
              <a:rPr lang="en-GB" dirty="0" smtClean="0">
                <a:cs typeface="Calibri" panose="020F0502020204030204" pitchFamily="34" charset="0"/>
              </a:rPr>
              <a:t> </a:t>
            </a:r>
            <a:r>
              <a:rPr lang="en-GB" dirty="0" err="1" smtClean="0">
                <a:cs typeface="Calibri" panose="020F0502020204030204" pitchFamily="34" charset="0"/>
              </a:rPr>
              <a:t>kultuurilist</a:t>
            </a:r>
            <a:r>
              <a:rPr lang="en-GB" dirty="0" smtClean="0">
                <a:cs typeface="Calibri" panose="020F0502020204030204" pitchFamily="34" charset="0"/>
              </a:rPr>
              <a:t> </a:t>
            </a:r>
            <a:r>
              <a:rPr lang="en-GB" dirty="0" err="1" smtClean="0">
                <a:cs typeface="Calibri" panose="020F0502020204030204" pitchFamily="34" charset="0"/>
              </a:rPr>
              <a:t>mitmekesisust</a:t>
            </a:r>
            <a:r>
              <a:rPr lang="en-GB" dirty="0" smtClean="0">
                <a:cs typeface="Calibri" panose="020F0502020204030204" pitchFamily="34" charset="0"/>
              </a:rPr>
              <a:t> </a:t>
            </a:r>
            <a:r>
              <a:rPr lang="en-GB" dirty="0" err="1" smtClean="0">
                <a:cs typeface="Calibri" panose="020F0502020204030204" pitchFamily="34" charset="0"/>
              </a:rPr>
              <a:t>õppes</a:t>
            </a:r>
            <a:r>
              <a:rPr lang="en-GB" dirty="0" smtClean="0">
                <a:cs typeface="Calibri" panose="020F0502020204030204" pitchFamily="34" charset="0"/>
              </a:rPr>
              <a:t>, </a:t>
            </a:r>
            <a:r>
              <a:rPr lang="en-GB" dirty="0" err="1" smtClean="0">
                <a:cs typeface="Calibri" panose="020F0502020204030204" pitchFamily="34" charset="0"/>
              </a:rPr>
              <a:t>saame</a:t>
            </a:r>
            <a:r>
              <a:rPr lang="en-GB" dirty="0" smtClean="0">
                <a:cs typeface="Calibri" panose="020F0502020204030204" pitchFamily="34" charset="0"/>
              </a:rPr>
              <a:t> </a:t>
            </a:r>
            <a:r>
              <a:rPr lang="en-GB" dirty="0" err="1" smtClean="0">
                <a:cs typeface="Calibri" panose="020F0502020204030204" pitchFamily="34" charset="0"/>
              </a:rPr>
              <a:t>kirjeldada</a:t>
            </a:r>
            <a:r>
              <a:rPr lang="en-GB" dirty="0" smtClean="0">
                <a:cs typeface="Calibri" panose="020F0502020204030204" pitchFamily="34" charset="0"/>
              </a:rPr>
              <a:t> </a:t>
            </a:r>
            <a:r>
              <a:rPr lang="en-GB" dirty="0" err="1" smtClean="0">
                <a:cs typeface="Calibri" panose="020F0502020204030204" pitchFamily="34" charset="0"/>
              </a:rPr>
              <a:t>vorme</a:t>
            </a:r>
            <a:r>
              <a:rPr lang="en-GB" dirty="0" smtClean="0">
                <a:cs typeface="Calibri" panose="020F0502020204030204" pitchFamily="34" charset="0"/>
              </a:rPr>
              <a:t> </a:t>
            </a:r>
            <a:r>
              <a:rPr lang="en-GB" dirty="0" err="1" smtClean="0">
                <a:cs typeface="Calibri" panose="020F0502020204030204" pitchFamily="34" charset="0"/>
              </a:rPr>
              <a:t>nagu</a:t>
            </a:r>
            <a:r>
              <a:rPr lang="en-GB" dirty="0" smtClean="0">
                <a:cs typeface="Calibri" panose="020F0502020204030204" pitchFamily="34" charset="0"/>
              </a:rPr>
              <a:t> </a:t>
            </a:r>
            <a:r>
              <a:rPr lang="en-GB" dirty="0" err="1" smtClean="0">
                <a:cs typeface="Calibri" panose="020F0502020204030204" pitchFamily="34" charset="0"/>
              </a:rPr>
              <a:t>multikultuuriline</a:t>
            </a:r>
            <a:r>
              <a:rPr lang="en-GB" dirty="0" smtClean="0">
                <a:cs typeface="Calibri" panose="020F0502020204030204" pitchFamily="34" charset="0"/>
              </a:rPr>
              <a:t> </a:t>
            </a:r>
            <a:r>
              <a:rPr lang="en-GB" dirty="0" err="1" smtClean="0">
                <a:cs typeface="Calibri" panose="020F0502020204030204" pitchFamily="34" charset="0"/>
              </a:rPr>
              <a:t>või</a:t>
            </a:r>
            <a:r>
              <a:rPr lang="en-GB" dirty="0" smtClean="0">
                <a:cs typeface="Calibri" panose="020F0502020204030204" pitchFamily="34" charset="0"/>
              </a:rPr>
              <a:t> </a:t>
            </a:r>
            <a:r>
              <a:rPr lang="en-GB" dirty="0" err="1" smtClean="0">
                <a:cs typeface="Calibri" panose="020F0502020204030204" pitchFamily="34" charset="0"/>
              </a:rPr>
              <a:t>kultuuridevaheline</a:t>
            </a:r>
            <a:r>
              <a:rPr lang="en-GB" dirty="0" smtClean="0">
                <a:cs typeface="Calibri" panose="020F0502020204030204" pitchFamily="34" charset="0"/>
              </a:rPr>
              <a:t>. </a:t>
            </a:r>
            <a:r>
              <a:rPr lang="en-GB" dirty="0" err="1">
                <a:cs typeface="Calibri" panose="020F0502020204030204" pitchFamily="34" charset="0"/>
              </a:rPr>
              <a:t>Lisateavet</a:t>
            </a:r>
            <a:r>
              <a:rPr lang="en-GB" dirty="0">
                <a:cs typeface="Calibri" panose="020F0502020204030204" pitchFamily="34" charset="0"/>
              </a:rPr>
              <a:t> </a:t>
            </a:r>
            <a:r>
              <a:rPr lang="en-GB" dirty="0" err="1" smtClean="0">
                <a:cs typeface="Calibri" panose="020F0502020204030204" pitchFamily="34" charset="0"/>
              </a:rPr>
              <a:t>nende</a:t>
            </a:r>
            <a:r>
              <a:rPr lang="en-GB" dirty="0" smtClean="0">
                <a:cs typeface="Calibri" panose="020F0502020204030204" pitchFamily="34" charset="0"/>
              </a:rPr>
              <a:t> </a:t>
            </a:r>
            <a:r>
              <a:rPr lang="en-GB" dirty="0" err="1" smtClean="0">
                <a:cs typeface="Calibri" panose="020F0502020204030204" pitchFamily="34" charset="0"/>
              </a:rPr>
              <a:t>terminite</a:t>
            </a:r>
            <a:r>
              <a:rPr lang="en-GB" dirty="0" smtClean="0">
                <a:cs typeface="Calibri" panose="020F0502020204030204" pitchFamily="34" charset="0"/>
              </a:rPr>
              <a:t> </a:t>
            </a:r>
            <a:r>
              <a:rPr lang="en-GB" dirty="0">
                <a:cs typeface="Calibri" panose="020F0502020204030204" pitchFamily="34" charset="0"/>
              </a:rPr>
              <a:t>kohta leiate </a:t>
            </a:r>
            <a:r>
              <a:rPr lang="en-GB" dirty="0">
                <a:solidFill>
                  <a:schemeClr val="tx1"/>
                </a:solidFill>
                <a:cs typeface="Calibri" panose="020F0502020204030204" pitchFamily="34" charset="0"/>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siit</a:t>
            </a:r>
            <a:r>
              <a:rPr lang="en-GB" dirty="0">
                <a:cs typeface="Calibri" panose="020F0502020204030204" pitchFamily="34" charset="0"/>
              </a:rPr>
              <a:t>. </a:t>
            </a:r>
          </a:p>
          <a:p>
            <a:pPr>
              <a:lnSpc>
                <a:spcPct val="110000"/>
              </a:lnSpc>
            </a:pPr>
            <a:r>
              <a:rPr lang="en-GB" dirty="0">
                <a:cs typeface="Calibri" panose="020F0502020204030204" pitchFamily="34" charset="0"/>
              </a:rPr>
              <a:t>Kultuuridevahelised kogukonnad on "kogukonnad, kus valitseb sügav mõistmine ja lugupidamine kõigi kultuuride suhtes" (</a:t>
            </a:r>
            <a:r>
              <a:rPr lang="en-GB" dirty="0" err="1">
                <a:cs typeface="Calibri" panose="020F0502020204030204" pitchFamily="34" charset="0"/>
              </a:rPr>
              <a:t>Schriefer</a:t>
            </a:r>
            <a:r>
              <a:rPr lang="en-GB" dirty="0">
                <a:cs typeface="Calibri" panose="020F0502020204030204" pitchFamily="34" charset="0"/>
              </a:rPr>
              <a:t>, 2016). Seetõttu võib öelda, et kultuuridevaheline kaasamine kultuurilise </a:t>
            </a:r>
            <a:r>
              <a:rPr lang="en-GB" dirty="0" err="1">
                <a:cs typeface="Calibri" panose="020F0502020204030204" pitchFamily="34" charset="0"/>
              </a:rPr>
              <a:t>mitmekesisusega</a:t>
            </a:r>
            <a:r>
              <a:rPr lang="en-GB" dirty="0">
                <a:cs typeface="Calibri" panose="020F0502020204030204" pitchFamily="34" charset="0"/>
              </a:rPr>
              <a:t> </a:t>
            </a:r>
            <a:r>
              <a:rPr lang="en-GB" dirty="0" err="1" smtClean="0">
                <a:cs typeface="Calibri" panose="020F0502020204030204" pitchFamily="34" charset="0"/>
              </a:rPr>
              <a:t>suurendab</a:t>
            </a:r>
            <a:r>
              <a:rPr lang="en-GB" dirty="0" smtClean="0">
                <a:cs typeface="Calibri" panose="020F0502020204030204" pitchFamily="34" charset="0"/>
              </a:rPr>
              <a:t> </a:t>
            </a:r>
            <a:r>
              <a:rPr lang="en-GB" dirty="0" err="1">
                <a:cs typeface="Calibri" panose="020F0502020204030204" pitchFamily="34" charset="0"/>
              </a:rPr>
              <a:t>kaasamise</a:t>
            </a:r>
            <a:r>
              <a:rPr lang="en-GB" dirty="0">
                <a:cs typeface="Calibri" panose="020F0502020204030204" pitchFamily="34" charset="0"/>
              </a:rPr>
              <a:t> </a:t>
            </a:r>
            <a:r>
              <a:rPr lang="en-GB" dirty="0" err="1" smtClean="0">
                <a:cs typeface="Calibri" panose="020F0502020204030204" pitchFamily="34" charset="0"/>
              </a:rPr>
              <a:t>taset</a:t>
            </a:r>
            <a:r>
              <a:rPr lang="en-GB" dirty="0" smtClean="0">
                <a:cs typeface="Calibri" panose="020F0502020204030204" pitchFamily="34" charset="0"/>
              </a:rPr>
              <a:t>. </a:t>
            </a:r>
            <a:r>
              <a:rPr lang="en-GB" dirty="0">
                <a:cs typeface="Calibri" panose="020F0502020204030204" pitchFamily="34" charset="0"/>
              </a:rPr>
              <a:t>Kui mitmekesisus tähendab "inimeste erinevuste aktsepteerimist", siis mitmekesisusega </a:t>
            </a:r>
            <a:r>
              <a:rPr lang="en-GB" dirty="0" err="1">
                <a:cs typeface="Calibri" panose="020F0502020204030204" pitchFamily="34" charset="0"/>
              </a:rPr>
              <a:t>tegelemisel</a:t>
            </a:r>
            <a:r>
              <a:rPr lang="en-GB" dirty="0">
                <a:cs typeface="Calibri" panose="020F0502020204030204" pitchFamily="34" charset="0"/>
              </a:rPr>
              <a:t> </a:t>
            </a:r>
            <a:r>
              <a:rPr lang="en-GB" dirty="0" err="1" smtClean="0">
                <a:cs typeface="Calibri" panose="020F0502020204030204" pitchFamily="34" charset="0"/>
              </a:rPr>
              <a:t>kaasavas</a:t>
            </a:r>
            <a:r>
              <a:rPr lang="en-GB" dirty="0" smtClean="0">
                <a:cs typeface="Calibri" panose="020F0502020204030204" pitchFamily="34" charset="0"/>
              </a:rPr>
              <a:t> </a:t>
            </a:r>
            <a:r>
              <a:rPr lang="en-GB" dirty="0" err="1" smtClean="0">
                <a:cs typeface="Calibri" panose="020F0502020204030204" pitchFamily="34" charset="0"/>
              </a:rPr>
              <a:t>keskkonnas</a:t>
            </a:r>
            <a:r>
              <a:rPr lang="en-GB" dirty="0" smtClean="0">
                <a:cs typeface="Calibri" panose="020F0502020204030204" pitchFamily="34" charset="0"/>
              </a:rPr>
              <a:t> </a:t>
            </a:r>
            <a:r>
              <a:rPr lang="en-GB" dirty="0">
                <a:cs typeface="Calibri" panose="020F0502020204030204" pitchFamily="34" charset="0"/>
              </a:rPr>
              <a:t>tähendab "nende erinevuste mõistmist ja austamist".</a:t>
            </a:r>
          </a:p>
        </p:txBody>
      </p:sp>
    </p:spTree>
    <p:extLst>
      <p:ext uri="{BB962C8B-B14F-4D97-AF65-F5344CB8AC3E}">
        <p14:creationId xmlns:p14="http://schemas.microsoft.com/office/powerpoint/2010/main" val="2393563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0CF5F-5689-43B4-BAFD-642AC5AB53F0}"/>
              </a:ext>
            </a:extLst>
          </p:cNvPr>
          <p:cNvSpPr>
            <a:spLocks noGrp="1"/>
          </p:cNvSpPr>
          <p:nvPr>
            <p:ph type="title"/>
          </p:nvPr>
        </p:nvSpPr>
        <p:spPr>
          <a:xfrm>
            <a:off x="411480" y="365125"/>
            <a:ext cx="10942320" cy="1325563"/>
          </a:xfrm>
        </p:spPr>
        <p:txBody>
          <a:bodyPr/>
          <a:lstStyle/>
          <a:p>
            <a:r>
              <a:rPr lang="en-GB" dirty="0"/>
              <a:t>Kultuuriline mitmekesisus </a:t>
            </a:r>
            <a:r>
              <a:rPr lang="en-GB" dirty="0" err="1"/>
              <a:t>ja</a:t>
            </a:r>
            <a:r>
              <a:rPr lang="en-GB" dirty="0"/>
              <a:t> </a:t>
            </a:r>
            <a:r>
              <a:rPr lang="en-GB" dirty="0" err="1" smtClean="0"/>
              <a:t>õppijad</a:t>
            </a:r>
            <a:endParaRPr lang="nl-NL" dirty="0"/>
          </a:p>
        </p:txBody>
      </p:sp>
      <p:sp>
        <p:nvSpPr>
          <p:cNvPr id="5" name="Content Placeholder 4">
            <a:extLst>
              <a:ext uri="{FF2B5EF4-FFF2-40B4-BE49-F238E27FC236}">
                <a16:creationId xmlns:a16="http://schemas.microsoft.com/office/drawing/2014/main" id="{0CC31F89-10BA-45D3-A8CD-235E0E0B76FC}"/>
              </a:ext>
            </a:extLst>
          </p:cNvPr>
          <p:cNvSpPr>
            <a:spLocks noGrp="1"/>
          </p:cNvSpPr>
          <p:nvPr>
            <p:ph idx="13"/>
          </p:nvPr>
        </p:nvSpPr>
        <p:spPr>
          <a:xfrm>
            <a:off x="838200" y="1825625"/>
            <a:ext cx="5257800" cy="2593975"/>
          </a:xfrm>
        </p:spPr>
        <p:txBody>
          <a:bodyPr>
            <a:normAutofit lnSpcReduction="10000"/>
          </a:bodyPr>
          <a:lstStyle/>
          <a:p>
            <a:r>
              <a:rPr lang="en-GB" dirty="0">
                <a:cs typeface="Calibri" panose="020F0502020204030204" pitchFamily="34" charset="0"/>
              </a:rPr>
              <a:t>Selles </a:t>
            </a:r>
            <a:r>
              <a:rPr lang="en-GB" dirty="0" err="1">
                <a:cs typeface="Calibri" panose="020F0502020204030204" pitchFamily="34" charset="0"/>
              </a:rPr>
              <a:t>Youtube'i</a:t>
            </a:r>
            <a:r>
              <a:rPr lang="en-GB" dirty="0">
                <a:cs typeface="Calibri" panose="020F0502020204030204" pitchFamily="34" charset="0"/>
              </a:rPr>
              <a:t> videos näidatakse erineva </a:t>
            </a:r>
            <a:r>
              <a:rPr lang="en-GB" dirty="0" err="1">
                <a:cs typeface="Calibri" panose="020F0502020204030204" pitchFamily="34" charset="0"/>
              </a:rPr>
              <a:t>taustaga</a:t>
            </a:r>
            <a:r>
              <a:rPr lang="en-GB" dirty="0">
                <a:cs typeface="Calibri" panose="020F0502020204030204" pitchFamily="34" charset="0"/>
              </a:rPr>
              <a:t> </a:t>
            </a:r>
            <a:r>
              <a:rPr lang="en-GB" dirty="0" err="1" smtClean="0">
                <a:cs typeface="Calibri" panose="020F0502020204030204" pitchFamily="34" charset="0"/>
              </a:rPr>
              <a:t>õppijate</a:t>
            </a:r>
            <a:r>
              <a:rPr lang="en-GB" dirty="0" smtClean="0">
                <a:cs typeface="Calibri" panose="020F0502020204030204" pitchFamily="34" charset="0"/>
              </a:rPr>
              <a:t> </a:t>
            </a:r>
            <a:r>
              <a:rPr lang="en-GB" dirty="0">
                <a:cs typeface="Calibri" panose="020F0502020204030204" pitchFamily="34" charset="0"/>
              </a:rPr>
              <a:t>arvamusi elamisest mitmekesises keskkonnas: </a:t>
            </a:r>
            <a:r>
              <a:rPr lang="en-GB" dirty="0">
                <a:solidFill>
                  <a:schemeClr val="tx1"/>
                </a:solidFill>
                <a:highlight>
                  <a:srgbClr val="FFFFFF"/>
                </a:highlight>
                <a:cs typeface="Calibri" panose="020F0502020204030204" pitchFamily="34" charset="0"/>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https://www.youtube.com/watch?v=Rcw09YMDHuU&amp;t=1s.</a:t>
            </a:r>
            <a:endParaRPr lang="en-GB" dirty="0">
              <a:solidFill>
                <a:schemeClr val="tx1"/>
              </a:solidFill>
              <a:highlight>
                <a:srgbClr val="FFFFFF"/>
              </a:highlight>
            </a:endParaRPr>
          </a:p>
        </p:txBody>
      </p:sp>
      <p:sp>
        <p:nvSpPr>
          <p:cNvPr id="6" name="Content Placeholder 5">
            <a:extLst>
              <a:ext uri="{FF2B5EF4-FFF2-40B4-BE49-F238E27FC236}">
                <a16:creationId xmlns:a16="http://schemas.microsoft.com/office/drawing/2014/main" id="{669DB27F-18C8-4538-920F-6CD664B4A418}"/>
              </a:ext>
            </a:extLst>
          </p:cNvPr>
          <p:cNvSpPr>
            <a:spLocks noGrp="1"/>
          </p:cNvSpPr>
          <p:nvPr>
            <p:ph idx="14"/>
          </p:nvPr>
        </p:nvSpPr>
        <p:spPr/>
        <p:txBody>
          <a:bodyPr/>
          <a:lstStyle/>
          <a:p>
            <a:r>
              <a:rPr lang="en-GB" dirty="0"/>
              <a:t>Lisa ekraanipilt videost </a:t>
            </a:r>
            <a:r>
              <a:rPr lang="en-GB" b="1" dirty="0"/>
              <a:t>siia</a:t>
            </a:r>
            <a:endParaRPr lang="nl-NL" b="1" dirty="0"/>
          </a:p>
        </p:txBody>
      </p:sp>
      <p:pic>
        <p:nvPicPr>
          <p:cNvPr id="3" name="Picture 2">
            <a:hlinkClick r:id="rId2"/>
            <a:extLst>
              <a:ext uri="{FF2B5EF4-FFF2-40B4-BE49-F238E27FC236}">
                <a16:creationId xmlns:a16="http://schemas.microsoft.com/office/drawing/2014/main" id="{45AE58BD-340B-48DC-987C-1D9E9300A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0688"/>
            <a:ext cx="5776671" cy="3754540"/>
          </a:xfrm>
          <a:prstGeom prst="rect">
            <a:avLst/>
          </a:prstGeom>
        </p:spPr>
      </p:pic>
    </p:spTree>
    <p:extLst>
      <p:ext uri="{BB962C8B-B14F-4D97-AF65-F5344CB8AC3E}">
        <p14:creationId xmlns:p14="http://schemas.microsoft.com/office/powerpoint/2010/main" val="359847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lstStyle/>
          <a:p>
            <a:r>
              <a:rPr lang="nl-NL" dirty="0" smtClean="0"/>
              <a:t>3. Peatükk</a:t>
            </a:r>
            <a:endParaRPr lang="en-GB" dirty="0"/>
          </a:p>
        </p:txBody>
      </p:sp>
      <p:sp>
        <p:nvSpPr>
          <p:cNvPr id="7" name="Tijdelijke aanduiding voor inhoud 6">
            <a:extLst>
              <a:ext uri="{FF2B5EF4-FFF2-40B4-BE49-F238E27FC236}">
                <a16:creationId xmlns:a16="http://schemas.microsoft.com/office/drawing/2014/main" id="{CA910832-9AD8-4405-A0EC-78364F4F57EA}"/>
              </a:ext>
            </a:extLst>
          </p:cNvPr>
          <p:cNvSpPr>
            <a:spLocks noGrp="1"/>
          </p:cNvSpPr>
          <p:nvPr>
            <p:ph sz="half" idx="1"/>
          </p:nvPr>
        </p:nvSpPr>
        <p:spPr>
          <a:xfrm>
            <a:off x="152400" y="2194560"/>
            <a:ext cx="6124575" cy="806647"/>
          </a:xfrm>
        </p:spPr>
        <p:txBody>
          <a:bodyPr>
            <a:normAutofit lnSpcReduction="10000"/>
          </a:bodyPr>
          <a:lstStyle/>
          <a:p>
            <a:r>
              <a:rPr lang="en-GB" b="1" dirty="0"/>
              <a:t>Mitmekesisuse </a:t>
            </a:r>
            <a:r>
              <a:rPr lang="en-GB" b="1" dirty="0" err="1"/>
              <a:t>eelised</a:t>
            </a:r>
            <a:r>
              <a:rPr lang="en-GB" b="1" dirty="0"/>
              <a:t> </a:t>
            </a:r>
            <a:r>
              <a:rPr lang="en-GB" b="1" dirty="0" err="1" smtClean="0"/>
              <a:t>klassiruumis</a:t>
            </a:r>
            <a:r>
              <a:rPr lang="en-GB" b="1" dirty="0"/>
              <a:t>/</a:t>
            </a:r>
            <a:r>
              <a:rPr lang="en-GB" b="1" dirty="0" err="1" smtClean="0"/>
              <a:t>õppeprotsessis</a:t>
            </a:r>
            <a:endParaRPr lang="en-GB" b="1" dirty="0"/>
          </a:p>
        </p:txBody>
      </p:sp>
    </p:spTree>
    <p:extLst>
      <p:ext uri="{BB962C8B-B14F-4D97-AF65-F5344CB8AC3E}">
        <p14:creationId xmlns:p14="http://schemas.microsoft.com/office/powerpoint/2010/main" val="2375989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0" y="365125"/>
            <a:ext cx="12192000" cy="1325563"/>
          </a:xfrm>
        </p:spPr>
        <p:txBody>
          <a:bodyPr>
            <a:normAutofit/>
          </a:bodyPr>
          <a:lstStyle/>
          <a:p>
            <a:r>
              <a:rPr lang="nl-NL" sz="3600" dirty="0"/>
              <a:t>Mitmekesisuse eelised </a:t>
            </a:r>
            <a:r>
              <a:rPr lang="nl-NL" sz="3600" dirty="0" smtClean="0"/>
              <a:t>klassiruumis/õppeprotsessis </a:t>
            </a:r>
            <a:r>
              <a:rPr lang="nl-NL" sz="3600" dirty="0"/>
              <a:t>(1)</a:t>
            </a:r>
            <a:endParaRPr lang="en-GB" sz="3600"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rmAutofit/>
          </a:bodyPr>
          <a:lstStyle/>
          <a:p>
            <a:pPr marL="0" indent="0">
              <a:buNone/>
            </a:pPr>
            <a:r>
              <a:rPr lang="nl-NL" dirty="0">
                <a:cs typeface="Calibri" panose="020F0502020204030204" pitchFamily="34" charset="0"/>
              </a:rPr>
              <a:t>Mitmekesine õppekeskkond </a:t>
            </a:r>
            <a:r>
              <a:rPr lang="nl-NL" dirty="0" err="1">
                <a:cs typeface="Calibri" panose="020F0502020204030204" pitchFamily="34" charset="0"/>
              </a:rPr>
              <a:t>võib </a:t>
            </a:r>
            <a:r>
              <a:rPr lang="nl-NL" dirty="0">
                <a:cs typeface="Calibri" panose="020F0502020204030204" pitchFamily="34" charset="0"/>
              </a:rPr>
              <a:t>kaasa aidata järgmistele teguritele:</a:t>
            </a:r>
          </a:p>
          <a:p>
            <a:pPr marL="514350" indent="-514350">
              <a:buAutoNum type="arabicPeriod"/>
            </a:pPr>
            <a:r>
              <a:rPr lang="nl-NL" dirty="0">
                <a:cs typeface="Calibri" panose="020F0502020204030204" pitchFamily="34" charset="0"/>
              </a:rPr>
              <a:t>Õppija </a:t>
            </a:r>
            <a:r>
              <a:rPr lang="nl-NL" dirty="0" smtClean="0">
                <a:cs typeface="Calibri" panose="020F0502020204030204" pitchFamily="34" charset="0"/>
              </a:rPr>
              <a:t>tulemuslikkusele</a:t>
            </a:r>
            <a:endParaRPr lang="nl-NL" dirty="0">
              <a:cs typeface="Calibri" panose="020F0502020204030204" pitchFamily="34" charset="0"/>
            </a:endParaRPr>
          </a:p>
          <a:p>
            <a:pPr marL="514350" indent="-514350">
              <a:buAutoNum type="arabicPeriod"/>
            </a:pPr>
            <a:r>
              <a:rPr lang="nl-NL" dirty="0">
                <a:cs typeface="Calibri" panose="020F0502020204030204" pitchFamily="34" charset="0"/>
              </a:rPr>
              <a:t>Õppija </a:t>
            </a:r>
            <a:r>
              <a:rPr lang="nl-NL" dirty="0" smtClean="0">
                <a:cs typeface="Calibri" panose="020F0502020204030204" pitchFamily="34" charset="0"/>
              </a:rPr>
              <a:t>loovusele</a:t>
            </a:r>
            <a:endParaRPr lang="nl-NL" dirty="0">
              <a:cs typeface="Calibri" panose="020F0502020204030204" pitchFamily="34" charset="0"/>
            </a:endParaRPr>
          </a:p>
          <a:p>
            <a:pPr marL="514350" indent="-514350">
              <a:buAutoNum type="arabicPeriod"/>
            </a:pPr>
            <a:r>
              <a:rPr lang="nl-NL" dirty="0">
                <a:cs typeface="Calibri" panose="020F0502020204030204" pitchFamily="34" charset="0"/>
              </a:rPr>
              <a:t>Võitlus eelarvamuste vastu</a:t>
            </a:r>
          </a:p>
          <a:p>
            <a:pPr marL="514350" indent="-514350">
              <a:buAutoNum type="arabicPeriod"/>
            </a:pPr>
            <a:r>
              <a:rPr lang="nl-NL" dirty="0" smtClean="0">
                <a:cs typeface="Calibri" panose="020F0502020204030204" pitchFamily="34" charset="0"/>
              </a:rPr>
              <a:t>Õppevaldkonnale</a:t>
            </a:r>
          </a:p>
          <a:p>
            <a:pPr marL="514350" indent="-514350">
              <a:buAutoNum type="arabicPeriod"/>
            </a:pPr>
            <a:r>
              <a:rPr lang="nl-NL" dirty="0" smtClean="0">
                <a:cs typeface="Calibri" panose="020F0502020204030204" pitchFamily="34" charset="0"/>
              </a:rPr>
              <a:t>Tulevasele karjäärile </a:t>
            </a:r>
            <a:endParaRPr lang="nl-NL" dirty="0">
              <a:cs typeface="Calibri" panose="020F0502020204030204" pitchFamily="34" charset="0"/>
            </a:endParaRPr>
          </a:p>
        </p:txBody>
      </p:sp>
    </p:spTree>
    <p:extLst>
      <p:ext uri="{BB962C8B-B14F-4D97-AF65-F5344CB8AC3E}">
        <p14:creationId xmlns:p14="http://schemas.microsoft.com/office/powerpoint/2010/main" val="223129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0" y="365125"/>
            <a:ext cx="12085320" cy="1325563"/>
          </a:xfrm>
        </p:spPr>
        <p:txBody>
          <a:bodyPr>
            <a:normAutofit/>
          </a:bodyPr>
          <a:lstStyle/>
          <a:p>
            <a:r>
              <a:rPr lang="nl-NL" sz="3600" dirty="0"/>
              <a:t>Mitmekesisuse eelised </a:t>
            </a:r>
            <a:r>
              <a:rPr lang="nl-NL" sz="3600" dirty="0" smtClean="0"/>
              <a:t>klassiruumis/õppeprotsessis </a:t>
            </a:r>
            <a:r>
              <a:rPr lang="nl-NL" sz="3600" dirty="0"/>
              <a:t>(2)</a:t>
            </a:r>
            <a:endParaRPr lang="en-GB" sz="3600"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152400" y="1490344"/>
            <a:ext cx="11460480" cy="4895215"/>
          </a:xfrm>
        </p:spPr>
        <p:txBody>
          <a:bodyPr>
            <a:noAutofit/>
          </a:bodyPr>
          <a:lstStyle/>
          <a:p>
            <a:pPr marL="514350" indent="-514350">
              <a:buAutoNum type="arabicPeriod"/>
            </a:pPr>
            <a:r>
              <a:rPr lang="en-GB" sz="2400" b="1" dirty="0">
                <a:cs typeface="Calibri" panose="020F0502020204030204" pitchFamily="34" charset="0"/>
              </a:rPr>
              <a:t>õppijate tulemuslikkuse puhul</a:t>
            </a:r>
          </a:p>
          <a:p>
            <a:r>
              <a:rPr lang="en-GB" sz="2400" dirty="0">
                <a:cs typeface="Calibri" panose="020F0502020204030204" pitchFamily="34" charset="0"/>
              </a:rPr>
              <a:t>Uuringud on näidanud, et mitmekesisuse omaksvõtmine klassiruumis mõjutab oluliselt õppijate tulemusi. See </a:t>
            </a:r>
            <a:r>
              <a:rPr lang="en-GB" sz="2400" dirty="0" err="1" smtClean="0">
                <a:cs typeface="Calibri" panose="020F0502020204030204" pitchFamily="34" charset="0"/>
              </a:rPr>
              <a:t>toetab</a:t>
            </a:r>
            <a:r>
              <a:rPr lang="en-GB" sz="2400" dirty="0" smtClean="0">
                <a:cs typeface="Calibri" panose="020F0502020204030204" pitchFamily="34" charset="0"/>
              </a:rPr>
              <a:t> </a:t>
            </a:r>
            <a:r>
              <a:rPr lang="en-GB" sz="2400" dirty="0" err="1" smtClean="0">
                <a:cs typeface="Calibri" panose="020F0502020204030204" pitchFamily="34" charset="0"/>
              </a:rPr>
              <a:t>õppijate</a:t>
            </a:r>
            <a:r>
              <a:rPr lang="en-GB" sz="2400" dirty="0" smtClean="0">
                <a:cs typeface="Calibri" panose="020F0502020204030204" pitchFamily="34" charset="0"/>
              </a:rPr>
              <a:t> </a:t>
            </a:r>
            <a:r>
              <a:rPr lang="en-GB" sz="2400" dirty="0" err="1" smtClean="0">
                <a:cs typeface="Calibri" panose="020F0502020204030204" pitchFamily="34" charset="0"/>
              </a:rPr>
              <a:t>õppimist</a:t>
            </a:r>
            <a:r>
              <a:rPr lang="en-GB" sz="2400" dirty="0" smtClean="0">
                <a:cs typeface="Calibri" panose="020F0502020204030204" pitchFamily="34" charset="0"/>
              </a:rPr>
              <a:t> </a:t>
            </a:r>
            <a:r>
              <a:rPr lang="en-GB" sz="2400" dirty="0" err="1" smtClean="0">
                <a:cs typeface="Calibri" panose="020F0502020204030204" pitchFamily="34" charset="0"/>
              </a:rPr>
              <a:t>ja</a:t>
            </a:r>
            <a:r>
              <a:rPr lang="en-GB" sz="2400" dirty="0" smtClean="0">
                <a:cs typeface="Calibri" panose="020F0502020204030204" pitchFamily="34" charset="0"/>
              </a:rPr>
              <a:t> </a:t>
            </a:r>
            <a:r>
              <a:rPr lang="en-GB" sz="2400" dirty="0" err="1" smtClean="0">
                <a:cs typeface="Calibri" panose="020F0502020204030204" pitchFamily="34" charset="0"/>
              </a:rPr>
              <a:t>aitab</a:t>
            </a:r>
            <a:r>
              <a:rPr lang="en-GB" sz="2400" dirty="0" smtClean="0">
                <a:cs typeface="Calibri" panose="020F0502020204030204" pitchFamily="34" charset="0"/>
              </a:rPr>
              <a:t> </a:t>
            </a:r>
            <a:r>
              <a:rPr lang="en-GB" sz="2400" dirty="0" err="1" smtClean="0">
                <a:cs typeface="Calibri" panose="020F0502020204030204" pitchFamily="34" charset="0"/>
              </a:rPr>
              <a:t>rohkem</a:t>
            </a:r>
            <a:r>
              <a:rPr lang="en-GB" sz="2400" dirty="0" smtClean="0">
                <a:cs typeface="Calibri" panose="020F0502020204030204" pitchFamily="34" charset="0"/>
              </a:rPr>
              <a:t> </a:t>
            </a:r>
            <a:r>
              <a:rPr lang="en-GB" sz="2400" dirty="0" err="1">
                <a:cs typeface="Calibri" panose="020F0502020204030204" pitchFamily="34" charset="0"/>
              </a:rPr>
              <a:t>saavutada</a:t>
            </a:r>
            <a:r>
              <a:rPr lang="en-GB" sz="2400" dirty="0">
                <a:cs typeface="Calibri" panose="020F0502020204030204" pitchFamily="34" charset="0"/>
              </a:rPr>
              <a:t> </a:t>
            </a:r>
            <a:r>
              <a:rPr lang="en-GB" sz="2400" dirty="0" err="1" smtClean="0">
                <a:cs typeface="Calibri" panose="020F0502020204030204" pitchFamily="34" charset="0"/>
              </a:rPr>
              <a:t>eesmärke</a:t>
            </a:r>
            <a:r>
              <a:rPr lang="en-GB" sz="2400" dirty="0" smtClean="0">
                <a:cs typeface="Calibri" panose="020F0502020204030204" pitchFamily="34" charset="0"/>
              </a:rPr>
              <a:t> (EU </a:t>
            </a:r>
            <a:r>
              <a:rPr lang="en-GB" sz="2400" dirty="0">
                <a:cs typeface="Calibri" panose="020F0502020204030204" pitchFamily="34" charset="0"/>
              </a:rPr>
              <a:t>Business School, 2019).</a:t>
            </a:r>
          </a:p>
          <a:p>
            <a:r>
              <a:rPr lang="en-GB" sz="2400" dirty="0" err="1">
                <a:cs typeface="Calibri" panose="020F0502020204030204" pitchFamily="34" charset="0"/>
              </a:rPr>
              <a:t>Kui</a:t>
            </a:r>
            <a:r>
              <a:rPr lang="en-GB" sz="2400" dirty="0">
                <a:cs typeface="Calibri" panose="020F0502020204030204" pitchFamily="34" charset="0"/>
              </a:rPr>
              <a:t> </a:t>
            </a:r>
            <a:r>
              <a:rPr lang="en-GB" sz="2400" dirty="0" err="1" smtClean="0">
                <a:cs typeface="Calibri" panose="020F0502020204030204" pitchFamily="34" charset="0"/>
              </a:rPr>
              <a:t>õppes</a:t>
            </a:r>
            <a:r>
              <a:rPr lang="en-GB" sz="2400" dirty="0" smtClean="0">
                <a:cs typeface="Calibri" panose="020F0502020204030204" pitchFamily="34" charset="0"/>
              </a:rPr>
              <a:t> </a:t>
            </a:r>
            <a:r>
              <a:rPr lang="en-GB" sz="2400" dirty="0" err="1" smtClean="0">
                <a:cs typeface="Calibri" panose="020F0502020204030204" pitchFamily="34" charset="0"/>
              </a:rPr>
              <a:t>suudetakse</a:t>
            </a:r>
            <a:r>
              <a:rPr lang="en-GB" sz="2400" dirty="0" smtClean="0">
                <a:cs typeface="Calibri" panose="020F0502020204030204" pitchFamily="34" charset="0"/>
              </a:rPr>
              <a:t> </a:t>
            </a:r>
            <a:r>
              <a:rPr lang="en-GB" sz="2400" dirty="0" err="1" smtClean="0">
                <a:cs typeface="Calibri" panose="020F0502020204030204" pitchFamily="34" charset="0"/>
              </a:rPr>
              <a:t>enam</a:t>
            </a:r>
            <a:r>
              <a:rPr lang="en-GB" sz="2400" dirty="0" smtClean="0">
                <a:cs typeface="Calibri" panose="020F0502020204030204" pitchFamily="34" charset="0"/>
              </a:rPr>
              <a:t> </a:t>
            </a:r>
            <a:r>
              <a:rPr lang="en-GB" sz="2400" dirty="0" err="1" smtClean="0">
                <a:cs typeface="Calibri" panose="020F0502020204030204" pitchFamily="34" charset="0"/>
              </a:rPr>
              <a:t>arvestada</a:t>
            </a:r>
            <a:r>
              <a:rPr lang="en-GB" sz="2400" dirty="0" smtClean="0">
                <a:cs typeface="Calibri" panose="020F0502020204030204" pitchFamily="34" charset="0"/>
              </a:rPr>
              <a:t> </a:t>
            </a:r>
            <a:r>
              <a:rPr lang="en-GB" sz="2400" dirty="0">
                <a:cs typeface="Calibri" panose="020F0502020204030204" pitchFamily="34" charset="0"/>
              </a:rPr>
              <a:t>õppijaid ja nende tausta, </a:t>
            </a:r>
            <a:r>
              <a:rPr lang="en-GB" sz="2400" dirty="0" err="1" smtClean="0">
                <a:cs typeface="Calibri" panose="020F0502020204030204" pitchFamily="34" charset="0"/>
              </a:rPr>
              <a:t>siis</a:t>
            </a:r>
            <a:r>
              <a:rPr lang="en-GB" sz="2400" dirty="0" smtClean="0">
                <a:cs typeface="Calibri" panose="020F0502020204030204" pitchFamily="34" charset="0"/>
              </a:rPr>
              <a:t> see </a:t>
            </a:r>
            <a:r>
              <a:rPr lang="en-GB" sz="2400" dirty="0" err="1" smtClean="0">
                <a:cs typeface="Calibri" panose="020F0502020204030204" pitchFamily="34" charset="0"/>
              </a:rPr>
              <a:t>arendab</a:t>
            </a:r>
            <a:r>
              <a:rPr lang="en-GB" sz="2400" dirty="0" smtClean="0">
                <a:cs typeface="Calibri" panose="020F0502020204030204" pitchFamily="34" charset="0"/>
              </a:rPr>
              <a:t> </a:t>
            </a:r>
            <a:r>
              <a:rPr lang="en-GB" sz="2400" dirty="0" err="1" smtClean="0">
                <a:cs typeface="Calibri" panose="020F0502020204030204" pitchFamily="34" charset="0"/>
              </a:rPr>
              <a:t>õppijates</a:t>
            </a:r>
            <a:r>
              <a:rPr lang="en-GB" sz="2400" dirty="0" smtClean="0">
                <a:cs typeface="Calibri" panose="020F0502020204030204" pitchFamily="34" charset="0"/>
              </a:rPr>
              <a:t> </a:t>
            </a:r>
            <a:r>
              <a:rPr lang="en-GB" sz="2400" dirty="0">
                <a:cs typeface="Calibri" panose="020F0502020204030204" pitchFamily="34" charset="0"/>
              </a:rPr>
              <a:t>sügavamaid teadmisi, </a:t>
            </a:r>
            <a:r>
              <a:rPr lang="en-GB" sz="2400" dirty="0" err="1" smtClean="0">
                <a:cs typeface="Calibri" panose="020F0502020204030204" pitchFamily="34" charset="0"/>
              </a:rPr>
              <a:t>st</a:t>
            </a:r>
            <a:r>
              <a:rPr lang="en-GB" sz="2400" dirty="0" smtClean="0">
                <a:cs typeface="Calibri" panose="020F0502020204030204" pitchFamily="34" charset="0"/>
              </a:rPr>
              <a:t> </a:t>
            </a:r>
            <a:r>
              <a:rPr lang="en-GB" sz="2400" dirty="0" err="1" smtClean="0">
                <a:cs typeface="Calibri" panose="020F0502020204030204" pitchFamily="34" charset="0"/>
              </a:rPr>
              <a:t>kui</a:t>
            </a:r>
            <a:r>
              <a:rPr lang="en-GB" sz="2400" dirty="0" smtClean="0">
                <a:cs typeface="Calibri" panose="020F0502020204030204" pitchFamily="34" charset="0"/>
              </a:rPr>
              <a:t> </a:t>
            </a:r>
            <a:r>
              <a:rPr lang="en-GB" sz="2400" dirty="0" err="1" smtClean="0">
                <a:cs typeface="Calibri" panose="020F0502020204030204" pitchFamily="34" charset="0"/>
              </a:rPr>
              <a:t>neil</a:t>
            </a:r>
            <a:r>
              <a:rPr lang="en-GB" sz="2400" dirty="0" smtClean="0">
                <a:cs typeface="Calibri" panose="020F0502020204030204" pitchFamily="34" charset="0"/>
              </a:rPr>
              <a:t> </a:t>
            </a:r>
            <a:r>
              <a:rPr lang="en-GB" sz="2400" dirty="0" err="1" smtClean="0">
                <a:cs typeface="Calibri" panose="020F0502020204030204" pitchFamily="34" charset="0"/>
              </a:rPr>
              <a:t>võimaldatakse</a:t>
            </a:r>
            <a:r>
              <a:rPr lang="en-GB" sz="2400" dirty="0" smtClean="0">
                <a:cs typeface="Calibri" panose="020F0502020204030204" pitchFamily="34" charset="0"/>
              </a:rPr>
              <a:t> </a:t>
            </a:r>
            <a:r>
              <a:rPr lang="en-GB" sz="2400" dirty="0" err="1" smtClean="0">
                <a:cs typeface="Calibri" panose="020F0502020204030204" pitchFamily="34" charset="0"/>
              </a:rPr>
              <a:t>uurida</a:t>
            </a:r>
            <a:r>
              <a:rPr lang="en-GB" sz="2400" dirty="0" smtClean="0">
                <a:cs typeface="Calibri" panose="020F0502020204030204" pitchFamily="34" charset="0"/>
              </a:rPr>
              <a:t> </a:t>
            </a:r>
            <a:r>
              <a:rPr lang="en-GB" sz="2400" dirty="0" err="1" smtClean="0">
                <a:cs typeface="Calibri" panose="020F0502020204030204" pitchFamily="34" charset="0"/>
              </a:rPr>
              <a:t>õpitavat</a:t>
            </a:r>
            <a:r>
              <a:rPr lang="en-GB" sz="2400" dirty="0" smtClean="0">
                <a:cs typeface="Calibri" panose="020F0502020204030204" pitchFamily="34" charset="0"/>
              </a:rPr>
              <a:t> </a:t>
            </a:r>
            <a:r>
              <a:rPr lang="en-GB" sz="2400" dirty="0">
                <a:cs typeface="Calibri" panose="020F0502020204030204" pitchFamily="34" charset="0"/>
              </a:rPr>
              <a:t>erinevatest vaatenurkadest.</a:t>
            </a:r>
          </a:p>
          <a:p>
            <a:pPr marL="514350" indent="-514350">
              <a:buAutoNum type="arabicPeriod" startAt="2"/>
            </a:pPr>
            <a:r>
              <a:rPr lang="en-GB" sz="2400" b="1" dirty="0">
                <a:cs typeface="Calibri" panose="020F0502020204030204" pitchFamily="34" charset="0"/>
              </a:rPr>
              <a:t>õppijate </a:t>
            </a:r>
            <a:r>
              <a:rPr lang="en-GB" sz="2400" b="1" dirty="0" err="1">
                <a:cs typeface="Calibri" panose="020F0502020204030204" pitchFamily="34" charset="0"/>
              </a:rPr>
              <a:t>loovuse</a:t>
            </a:r>
            <a:r>
              <a:rPr lang="en-GB" sz="2400" b="1" dirty="0">
                <a:cs typeface="Calibri" panose="020F0502020204030204" pitchFamily="34" charset="0"/>
              </a:rPr>
              <a:t> </a:t>
            </a:r>
            <a:r>
              <a:rPr lang="en-GB" sz="2400" b="1" dirty="0" err="1" smtClean="0">
                <a:cs typeface="Calibri" panose="020F0502020204030204" pitchFamily="34" charset="0"/>
              </a:rPr>
              <a:t>osas</a:t>
            </a:r>
            <a:endParaRPr lang="en-GB" sz="2400" b="1" dirty="0">
              <a:cs typeface="Calibri" panose="020F0502020204030204" pitchFamily="34" charset="0"/>
            </a:endParaRPr>
          </a:p>
          <a:p>
            <a:r>
              <a:rPr lang="en-GB" sz="2400" dirty="0">
                <a:cs typeface="Calibri" panose="020F0502020204030204" pitchFamily="34" charset="0"/>
              </a:rPr>
              <a:t>Mitmekesine õpikeskkond võib suurendada õppija loovust teadmiste, andmete ja faktide kasutamisel. </a:t>
            </a:r>
          </a:p>
          <a:p>
            <a:r>
              <a:rPr lang="en-GB" sz="2400" dirty="0">
                <a:cs typeface="Calibri" panose="020F0502020204030204" pitchFamily="34" charset="0"/>
              </a:rPr>
              <a:t>Erinevate rühmaliikmetega rühmategevused aitavad luua positiivset õhkkonda loovaks ja koostööle </a:t>
            </a:r>
            <a:r>
              <a:rPr lang="en-GB" sz="2400" dirty="0" err="1">
                <a:cs typeface="Calibri" panose="020F0502020204030204" pitchFamily="34" charset="0"/>
              </a:rPr>
              <a:t>suunatud</a:t>
            </a:r>
            <a:r>
              <a:rPr lang="en-GB" sz="2400" dirty="0">
                <a:cs typeface="Calibri" panose="020F0502020204030204" pitchFamily="34" charset="0"/>
              </a:rPr>
              <a:t> </a:t>
            </a:r>
            <a:r>
              <a:rPr lang="en-GB" sz="2400" dirty="0" err="1" smtClean="0">
                <a:cs typeface="Calibri" panose="020F0502020204030204" pitchFamily="34" charset="0"/>
              </a:rPr>
              <a:t>õppimisel</a:t>
            </a:r>
            <a:r>
              <a:rPr lang="en-GB" sz="2400" dirty="0" smtClean="0">
                <a:cs typeface="Calibri" panose="020F0502020204030204" pitchFamily="34" charset="0"/>
              </a:rPr>
              <a:t>.</a:t>
            </a:r>
            <a:endParaRPr lang="en-GB" sz="2400" dirty="0">
              <a:cs typeface="Calibri" panose="020F0502020204030204" pitchFamily="34" charset="0"/>
            </a:endParaRPr>
          </a:p>
        </p:txBody>
      </p:sp>
    </p:spTree>
    <p:extLst>
      <p:ext uri="{BB962C8B-B14F-4D97-AF65-F5344CB8AC3E}">
        <p14:creationId xmlns:p14="http://schemas.microsoft.com/office/powerpoint/2010/main" val="107408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0" y="365125"/>
            <a:ext cx="12192000" cy="1325563"/>
          </a:xfrm>
        </p:spPr>
        <p:txBody>
          <a:bodyPr>
            <a:normAutofit/>
          </a:bodyPr>
          <a:lstStyle/>
          <a:p>
            <a:r>
              <a:rPr lang="nl-NL" sz="3600" dirty="0"/>
              <a:t>Mitmekesisuse eelised </a:t>
            </a:r>
            <a:r>
              <a:rPr lang="nl-NL" sz="3600" dirty="0" smtClean="0"/>
              <a:t>klassiruumis/õppeprotsessis </a:t>
            </a:r>
            <a:r>
              <a:rPr lang="nl-NL" sz="3600" dirty="0"/>
              <a:t>(3)</a:t>
            </a:r>
            <a:endParaRPr lang="en-GB" sz="3600"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182880" y="1825625"/>
            <a:ext cx="11811000" cy="4351338"/>
          </a:xfrm>
        </p:spPr>
        <p:txBody>
          <a:bodyPr>
            <a:normAutofit fontScale="92500" lnSpcReduction="10000"/>
          </a:bodyPr>
          <a:lstStyle/>
          <a:p>
            <a:pPr marL="0" indent="0">
              <a:buNone/>
            </a:pPr>
            <a:r>
              <a:rPr lang="en-GB" b="1" dirty="0">
                <a:cs typeface="Calibri" panose="020F0502020204030204" pitchFamily="34" charset="0"/>
              </a:rPr>
              <a:t>3. eelarvamuste </a:t>
            </a:r>
            <a:r>
              <a:rPr lang="en-GB" b="1" dirty="0" err="1">
                <a:cs typeface="Calibri" panose="020F0502020204030204" pitchFamily="34" charset="0"/>
              </a:rPr>
              <a:t>vastu</a:t>
            </a:r>
            <a:r>
              <a:rPr lang="en-GB" b="1" dirty="0">
                <a:cs typeface="Calibri" panose="020F0502020204030204" pitchFamily="34" charset="0"/>
              </a:rPr>
              <a:t> </a:t>
            </a:r>
            <a:r>
              <a:rPr lang="en-GB" b="1" dirty="0" err="1" smtClean="0">
                <a:cs typeface="Calibri" panose="020F0502020204030204" pitchFamily="34" charset="0"/>
              </a:rPr>
              <a:t>võitlemisel</a:t>
            </a:r>
            <a:endParaRPr lang="en-GB" b="1" dirty="0">
              <a:cs typeface="Calibri" panose="020F0502020204030204" pitchFamily="34" charset="0"/>
            </a:endParaRPr>
          </a:p>
          <a:p>
            <a:r>
              <a:rPr lang="en-GB" dirty="0" err="1">
                <a:cs typeface="Calibri" panose="020F0502020204030204" pitchFamily="34" charset="0"/>
              </a:rPr>
              <a:t>Mitmekesised</a:t>
            </a:r>
            <a:r>
              <a:rPr lang="en-GB" dirty="0">
                <a:cs typeface="Calibri" panose="020F0502020204030204" pitchFamily="34" charset="0"/>
              </a:rPr>
              <a:t> </a:t>
            </a:r>
            <a:r>
              <a:rPr lang="en-GB" dirty="0" err="1" smtClean="0">
                <a:cs typeface="Calibri" panose="020F0502020204030204" pitchFamily="34" charset="0"/>
              </a:rPr>
              <a:t>õpperühmad</a:t>
            </a:r>
            <a:r>
              <a:rPr lang="en-GB" dirty="0" smtClean="0">
                <a:cs typeface="Calibri" panose="020F0502020204030204" pitchFamily="34" charset="0"/>
              </a:rPr>
              <a:t> </a:t>
            </a:r>
            <a:r>
              <a:rPr lang="en-GB" dirty="0">
                <a:cs typeface="Calibri" panose="020F0502020204030204" pitchFamily="34" charset="0"/>
              </a:rPr>
              <a:t>aitavad õppijatel arendada mõistmist, empaatiavõimet ja sallivust erinevate kultuuride </a:t>
            </a:r>
            <a:r>
              <a:rPr lang="en-GB" dirty="0" err="1">
                <a:cs typeface="Calibri" panose="020F0502020204030204" pitchFamily="34" charset="0"/>
              </a:rPr>
              <a:t>ja</a:t>
            </a:r>
            <a:r>
              <a:rPr lang="en-GB" dirty="0">
                <a:cs typeface="Calibri" panose="020F0502020204030204" pitchFamily="34" charset="0"/>
              </a:rPr>
              <a:t> </a:t>
            </a:r>
            <a:r>
              <a:rPr lang="en-GB" dirty="0" err="1" smtClean="0">
                <a:cs typeface="Calibri" panose="020F0502020204030204" pitchFamily="34" charset="0"/>
              </a:rPr>
              <a:t>õppijate</a:t>
            </a:r>
            <a:r>
              <a:rPr lang="en-GB" dirty="0" smtClean="0">
                <a:cs typeface="Calibri" panose="020F0502020204030204" pitchFamily="34" charset="0"/>
              </a:rPr>
              <a:t> </a:t>
            </a:r>
            <a:r>
              <a:rPr lang="en-GB" dirty="0" err="1" smtClean="0">
                <a:cs typeface="Calibri" panose="020F0502020204030204" pitchFamily="34" charset="0"/>
              </a:rPr>
              <a:t>tausta</a:t>
            </a:r>
            <a:r>
              <a:rPr lang="en-GB" dirty="0" smtClean="0">
                <a:cs typeface="Calibri" panose="020F0502020204030204" pitchFamily="34" charset="0"/>
              </a:rPr>
              <a:t> </a:t>
            </a:r>
            <a:r>
              <a:rPr lang="en-GB" dirty="0">
                <a:cs typeface="Calibri" panose="020F0502020204030204" pitchFamily="34" charset="0"/>
              </a:rPr>
              <a:t>suhtes. Sellest tulenevalt </a:t>
            </a:r>
            <a:r>
              <a:rPr lang="en-GB" dirty="0" err="1">
                <a:cs typeface="Calibri" panose="020F0502020204030204" pitchFamily="34" charset="0"/>
              </a:rPr>
              <a:t>julgustatakse</a:t>
            </a:r>
            <a:r>
              <a:rPr lang="en-GB" dirty="0">
                <a:cs typeface="Calibri" panose="020F0502020204030204" pitchFamily="34" charset="0"/>
              </a:rPr>
              <a:t> </a:t>
            </a:r>
            <a:r>
              <a:rPr lang="en-GB" dirty="0" err="1" smtClean="0">
                <a:cs typeface="Calibri" panose="020F0502020204030204" pitchFamily="34" charset="0"/>
              </a:rPr>
              <a:t>õppijaid</a:t>
            </a:r>
            <a:r>
              <a:rPr lang="en-GB" dirty="0" smtClean="0">
                <a:cs typeface="Calibri" panose="020F0502020204030204" pitchFamily="34" charset="0"/>
              </a:rPr>
              <a:t> </a:t>
            </a:r>
            <a:r>
              <a:rPr lang="en-GB" dirty="0" err="1">
                <a:cs typeface="Calibri" panose="020F0502020204030204" pitchFamily="34" charset="0"/>
              </a:rPr>
              <a:t>muutuma</a:t>
            </a:r>
            <a:r>
              <a:rPr lang="en-GB" dirty="0">
                <a:cs typeface="Calibri" panose="020F0502020204030204" pitchFamily="34" charset="0"/>
              </a:rPr>
              <a:t> </a:t>
            </a:r>
            <a:r>
              <a:rPr lang="en-GB" dirty="0" err="1" smtClean="0">
                <a:cs typeface="Calibri" panose="020F0502020204030204" pitchFamily="34" charset="0"/>
              </a:rPr>
              <a:t>kultuuridevaheliselt</a:t>
            </a:r>
            <a:r>
              <a:rPr lang="en-GB" dirty="0" smtClean="0">
                <a:cs typeface="Calibri" panose="020F0502020204030204" pitchFamily="34" charset="0"/>
              </a:rPr>
              <a:t>  </a:t>
            </a:r>
            <a:r>
              <a:rPr lang="en-GB" dirty="0" err="1" smtClean="0">
                <a:cs typeface="Calibri" panose="020F0502020204030204" pitchFamily="34" charset="0"/>
              </a:rPr>
              <a:t>tundlikumaks</a:t>
            </a:r>
            <a:r>
              <a:rPr lang="en-GB" dirty="0" smtClean="0">
                <a:cs typeface="Calibri" panose="020F0502020204030204" pitchFamily="34" charset="0"/>
              </a:rPr>
              <a:t>.</a:t>
            </a:r>
            <a:endParaRPr lang="en-GB" dirty="0">
              <a:cs typeface="Calibri" panose="020F0502020204030204" pitchFamily="34" charset="0"/>
            </a:endParaRPr>
          </a:p>
          <a:p>
            <a:pPr marL="0" indent="0">
              <a:buNone/>
            </a:pPr>
            <a:r>
              <a:rPr lang="en-GB" b="1" dirty="0">
                <a:cs typeface="Calibri" panose="020F0502020204030204" pitchFamily="34" charset="0"/>
              </a:rPr>
              <a:t>4. </a:t>
            </a:r>
            <a:r>
              <a:rPr lang="en-GB" b="1" dirty="0" err="1">
                <a:cs typeface="Calibri" panose="020F0502020204030204" pitchFamily="34" charset="0"/>
              </a:rPr>
              <a:t>õ</a:t>
            </a:r>
            <a:r>
              <a:rPr lang="en-GB" b="1" dirty="0" err="1" smtClean="0">
                <a:cs typeface="Calibri" panose="020F0502020204030204" pitchFamily="34" charset="0"/>
              </a:rPr>
              <a:t>ppevaldkonna</a:t>
            </a:r>
            <a:r>
              <a:rPr lang="en-GB" b="1" dirty="0" smtClean="0">
                <a:cs typeface="Calibri" panose="020F0502020204030204" pitchFamily="34" charset="0"/>
              </a:rPr>
              <a:t> </a:t>
            </a:r>
            <a:r>
              <a:rPr lang="en-GB" b="1" dirty="0" err="1" smtClean="0">
                <a:cs typeface="Calibri" panose="020F0502020204030204" pitchFamily="34" charset="0"/>
              </a:rPr>
              <a:t>osas</a:t>
            </a:r>
            <a:endParaRPr lang="en-GB" b="1" dirty="0">
              <a:cs typeface="Calibri" panose="020F0502020204030204" pitchFamily="34" charset="0"/>
            </a:endParaRPr>
          </a:p>
          <a:p>
            <a:r>
              <a:rPr lang="en-GB" dirty="0">
                <a:cs typeface="Calibri" panose="020F0502020204030204" pitchFamily="34" charset="0"/>
              </a:rPr>
              <a:t>Kuna õppijate taustad on üha mitmekesisemad, </a:t>
            </a:r>
            <a:r>
              <a:rPr lang="en-GB" dirty="0" err="1" smtClean="0">
                <a:cs typeface="Calibri" panose="020F0502020204030204" pitchFamily="34" charset="0"/>
              </a:rPr>
              <a:t>siis</a:t>
            </a:r>
            <a:r>
              <a:rPr lang="en-GB" dirty="0">
                <a:cs typeface="Calibri" panose="020F0502020204030204" pitchFamily="34" charset="0"/>
              </a:rPr>
              <a:t> </a:t>
            </a:r>
            <a:r>
              <a:rPr lang="en-GB" dirty="0" err="1" smtClean="0">
                <a:cs typeface="Calibri" panose="020F0502020204030204" pitchFamily="34" charset="0"/>
              </a:rPr>
              <a:t>koolid</a:t>
            </a:r>
            <a:r>
              <a:rPr lang="en-GB" dirty="0" smtClean="0">
                <a:cs typeface="Calibri" panose="020F0502020204030204" pitchFamily="34" charset="0"/>
              </a:rPr>
              <a:t> </a:t>
            </a:r>
            <a:r>
              <a:rPr lang="en-GB" dirty="0">
                <a:cs typeface="Calibri" panose="020F0502020204030204" pitchFamily="34" charset="0"/>
              </a:rPr>
              <a:t>ja </a:t>
            </a:r>
            <a:r>
              <a:rPr lang="en-GB" dirty="0" err="1">
                <a:cs typeface="Calibri" panose="020F0502020204030204" pitchFamily="34" charset="0"/>
              </a:rPr>
              <a:t>asutused</a:t>
            </a:r>
            <a:r>
              <a:rPr lang="en-GB" dirty="0">
                <a:cs typeface="Calibri" panose="020F0502020204030204" pitchFamily="34" charset="0"/>
              </a:rPr>
              <a:t> </a:t>
            </a:r>
            <a:r>
              <a:rPr lang="en-GB" dirty="0" err="1" smtClean="0">
                <a:cs typeface="Calibri" panose="020F0502020204030204" pitchFamily="34" charset="0"/>
              </a:rPr>
              <a:t>võtavad</a:t>
            </a:r>
            <a:r>
              <a:rPr lang="en-GB" dirty="0" smtClean="0">
                <a:cs typeface="Calibri" panose="020F0502020204030204" pitchFamily="34" charset="0"/>
              </a:rPr>
              <a:t> </a:t>
            </a:r>
            <a:r>
              <a:rPr lang="en-GB" dirty="0" err="1" smtClean="0">
                <a:cs typeface="Calibri" panose="020F0502020204030204" pitchFamily="34" charset="0"/>
              </a:rPr>
              <a:t>üha</a:t>
            </a:r>
            <a:r>
              <a:rPr lang="en-GB" dirty="0" smtClean="0">
                <a:cs typeface="Calibri" panose="020F0502020204030204" pitchFamily="34" charset="0"/>
              </a:rPr>
              <a:t> </a:t>
            </a:r>
            <a:r>
              <a:rPr lang="en-GB" dirty="0">
                <a:cs typeface="Calibri" panose="020F0502020204030204" pitchFamily="34" charset="0"/>
              </a:rPr>
              <a:t>enam tööle erineva taustaga õpetajaid, et </a:t>
            </a:r>
            <a:r>
              <a:rPr lang="en-GB" dirty="0" err="1">
                <a:cs typeface="Calibri" panose="020F0502020204030204" pitchFamily="34" charset="0"/>
              </a:rPr>
              <a:t>paremini</a:t>
            </a:r>
            <a:r>
              <a:rPr lang="en-GB" dirty="0">
                <a:cs typeface="Calibri" panose="020F0502020204030204" pitchFamily="34" charset="0"/>
              </a:rPr>
              <a:t> </a:t>
            </a:r>
            <a:r>
              <a:rPr lang="en-GB" dirty="0" err="1" smtClean="0">
                <a:cs typeface="Calibri" panose="020F0502020204030204" pitchFamily="34" charset="0"/>
              </a:rPr>
              <a:t>mõista</a:t>
            </a:r>
            <a:r>
              <a:rPr lang="en-GB" dirty="0" smtClean="0">
                <a:cs typeface="Calibri" panose="020F0502020204030204" pitchFamily="34" charset="0"/>
              </a:rPr>
              <a:t> </a:t>
            </a:r>
            <a:r>
              <a:rPr lang="en-GB" dirty="0" err="1" smtClean="0">
                <a:cs typeface="Calibri" panose="020F0502020204030204" pitchFamily="34" charset="0"/>
              </a:rPr>
              <a:t>õpilaste</a:t>
            </a:r>
            <a:r>
              <a:rPr lang="en-GB" dirty="0" smtClean="0">
                <a:cs typeface="Calibri" panose="020F0502020204030204" pitchFamily="34" charset="0"/>
              </a:rPr>
              <a:t> </a:t>
            </a:r>
            <a:r>
              <a:rPr lang="en-GB" dirty="0">
                <a:cs typeface="Calibri" panose="020F0502020204030204" pitchFamily="34" charset="0"/>
              </a:rPr>
              <a:t>olukorda. See </a:t>
            </a:r>
            <a:r>
              <a:rPr lang="en-GB" dirty="0" err="1">
                <a:cs typeface="Calibri" panose="020F0502020204030204" pitchFamily="34" charset="0"/>
              </a:rPr>
              <a:t>loob</a:t>
            </a:r>
            <a:r>
              <a:rPr lang="en-GB" dirty="0">
                <a:cs typeface="Calibri" panose="020F0502020204030204" pitchFamily="34" charset="0"/>
              </a:rPr>
              <a:t> </a:t>
            </a:r>
            <a:r>
              <a:rPr lang="en-GB" dirty="0" err="1" smtClean="0">
                <a:cs typeface="Calibri" panose="020F0502020204030204" pitchFamily="34" charset="0"/>
              </a:rPr>
              <a:t>parema</a:t>
            </a:r>
            <a:r>
              <a:rPr lang="en-GB" dirty="0" smtClean="0">
                <a:cs typeface="Calibri" panose="020F0502020204030204" pitchFamily="34" charset="0"/>
              </a:rPr>
              <a:t> </a:t>
            </a:r>
            <a:r>
              <a:rPr lang="en-GB" dirty="0" err="1" smtClean="0">
                <a:cs typeface="Calibri" panose="020F0502020204030204" pitchFamily="34" charset="0"/>
              </a:rPr>
              <a:t>õppijate</a:t>
            </a:r>
            <a:r>
              <a:rPr lang="en-GB" dirty="0" smtClean="0">
                <a:cs typeface="Calibri" panose="020F0502020204030204" pitchFamily="34" charset="0"/>
              </a:rPr>
              <a:t> </a:t>
            </a:r>
            <a:r>
              <a:rPr lang="en-GB" dirty="0" err="1" smtClean="0">
                <a:cs typeface="Calibri" panose="020F0502020204030204" pitchFamily="34" charset="0"/>
              </a:rPr>
              <a:t>mõistmise</a:t>
            </a:r>
            <a:r>
              <a:rPr lang="en-GB" dirty="0" smtClean="0">
                <a:cs typeface="Calibri" panose="020F0502020204030204" pitchFamily="34" charset="0"/>
              </a:rPr>
              <a:t> </a:t>
            </a:r>
            <a:r>
              <a:rPr lang="en-GB" dirty="0" err="1" smtClean="0">
                <a:cs typeface="Calibri" panose="020F0502020204030204" pitchFamily="34" charset="0"/>
              </a:rPr>
              <a:t>ja</a:t>
            </a:r>
            <a:r>
              <a:rPr lang="en-GB" dirty="0" smtClean="0">
                <a:cs typeface="Calibri" panose="020F0502020204030204" pitchFamily="34" charset="0"/>
              </a:rPr>
              <a:t> </a:t>
            </a:r>
            <a:r>
              <a:rPr lang="en-GB" dirty="0" err="1" smtClean="0">
                <a:cs typeface="Calibri" panose="020F0502020204030204" pitchFamily="34" charset="0"/>
              </a:rPr>
              <a:t>toetab</a:t>
            </a:r>
            <a:r>
              <a:rPr lang="en-GB" dirty="0" smtClean="0">
                <a:cs typeface="Calibri" panose="020F0502020204030204" pitchFamily="34" charset="0"/>
              </a:rPr>
              <a:t> </a:t>
            </a:r>
            <a:r>
              <a:rPr lang="en-GB" dirty="0" err="1" smtClean="0">
                <a:cs typeface="Calibri" panose="020F0502020204030204" pitchFamily="34" charset="0"/>
              </a:rPr>
              <a:t>õpilaste</a:t>
            </a:r>
            <a:r>
              <a:rPr lang="en-GB" dirty="0" smtClean="0">
                <a:cs typeface="Calibri" panose="020F0502020204030204" pitchFamily="34" charset="0"/>
              </a:rPr>
              <a:t> </a:t>
            </a:r>
            <a:r>
              <a:rPr lang="en-GB" dirty="0" err="1" smtClean="0">
                <a:cs typeface="Calibri" panose="020F0502020204030204" pitchFamily="34" charset="0"/>
              </a:rPr>
              <a:t>paremate</a:t>
            </a:r>
            <a:r>
              <a:rPr lang="en-GB" dirty="0" smtClean="0">
                <a:cs typeface="Calibri" panose="020F0502020204030204" pitchFamily="34" charset="0"/>
              </a:rPr>
              <a:t> </a:t>
            </a:r>
            <a:r>
              <a:rPr lang="en-GB" dirty="0" err="1" smtClean="0">
                <a:cs typeface="Calibri" panose="020F0502020204030204" pitchFamily="34" charset="0"/>
              </a:rPr>
              <a:t>õpitulemuste</a:t>
            </a:r>
            <a:r>
              <a:rPr lang="en-GB" dirty="0" smtClean="0">
                <a:cs typeface="Calibri" panose="020F0502020204030204" pitchFamily="34" charset="0"/>
              </a:rPr>
              <a:t> </a:t>
            </a:r>
            <a:r>
              <a:rPr lang="en-GB" dirty="0" err="1" smtClean="0">
                <a:cs typeface="Calibri" panose="020F0502020204030204" pitchFamily="34" charset="0"/>
              </a:rPr>
              <a:t>saavutatust</a:t>
            </a:r>
            <a:r>
              <a:rPr lang="en-GB" dirty="0" smtClean="0">
                <a:cs typeface="Calibri" panose="020F0502020204030204" pitchFamily="34" charset="0"/>
              </a:rPr>
              <a:t>, </a:t>
            </a:r>
            <a:r>
              <a:rPr lang="en-GB" dirty="0" err="1" smtClean="0">
                <a:cs typeface="Calibri" panose="020F0502020204030204" pitchFamily="34" charset="0"/>
              </a:rPr>
              <a:t>kuid</a:t>
            </a:r>
            <a:r>
              <a:rPr lang="en-GB" dirty="0" smtClean="0">
                <a:cs typeface="Calibri" panose="020F0502020204030204" pitchFamily="34" charset="0"/>
              </a:rPr>
              <a:t> </a:t>
            </a:r>
            <a:r>
              <a:rPr lang="en-GB" dirty="0" err="1" smtClean="0">
                <a:cs typeface="Calibri" panose="020F0502020204030204" pitchFamily="34" charset="0"/>
              </a:rPr>
              <a:t>lisaks</a:t>
            </a:r>
            <a:r>
              <a:rPr lang="en-GB" dirty="0" smtClean="0">
                <a:cs typeface="Calibri" panose="020F0502020204030204" pitchFamily="34" charset="0"/>
              </a:rPr>
              <a:t> </a:t>
            </a:r>
            <a:r>
              <a:rPr lang="en-GB" dirty="0" err="1" smtClean="0">
                <a:cs typeface="Calibri" panose="020F0502020204030204" pitchFamily="34" charset="0"/>
              </a:rPr>
              <a:t>toob</a:t>
            </a:r>
            <a:r>
              <a:rPr lang="en-GB" dirty="0" smtClean="0">
                <a:cs typeface="Calibri" panose="020F0502020204030204" pitchFamily="34" charset="0"/>
              </a:rPr>
              <a:t> </a:t>
            </a:r>
            <a:r>
              <a:rPr lang="en-GB" dirty="0">
                <a:cs typeface="Calibri" panose="020F0502020204030204" pitchFamily="34" charset="0"/>
              </a:rPr>
              <a:t>uusi ja mitmekesiseid </a:t>
            </a:r>
            <a:r>
              <a:rPr lang="en-GB" dirty="0" err="1">
                <a:cs typeface="Calibri" panose="020F0502020204030204" pitchFamily="34" charset="0"/>
              </a:rPr>
              <a:t>vaatenurki</a:t>
            </a:r>
            <a:r>
              <a:rPr lang="en-GB" dirty="0">
                <a:cs typeface="Calibri" panose="020F0502020204030204" pitchFamily="34" charset="0"/>
              </a:rPr>
              <a:t> </a:t>
            </a:r>
            <a:r>
              <a:rPr lang="en-GB" dirty="0" err="1" smtClean="0">
                <a:cs typeface="Calibri" panose="020F0502020204030204" pitchFamily="34" charset="0"/>
              </a:rPr>
              <a:t>õpetajatele</a:t>
            </a:r>
            <a:r>
              <a:rPr lang="en-GB" dirty="0" smtClean="0">
                <a:cs typeface="Calibri" panose="020F0502020204030204" pitchFamily="34" charset="0"/>
              </a:rPr>
              <a:t> </a:t>
            </a:r>
            <a:r>
              <a:rPr lang="en-GB" dirty="0" err="1" smtClean="0">
                <a:cs typeface="Calibri" panose="020F0502020204030204" pitchFamily="34" charset="0"/>
              </a:rPr>
              <a:t>nii</a:t>
            </a:r>
            <a:r>
              <a:rPr lang="en-GB" dirty="0" smtClean="0">
                <a:cs typeface="Calibri" panose="020F0502020204030204" pitchFamily="34" charset="0"/>
              </a:rPr>
              <a:t> </a:t>
            </a:r>
            <a:r>
              <a:rPr lang="en-GB" dirty="0" err="1" smtClean="0">
                <a:cs typeface="Calibri" panose="020F0502020204030204" pitchFamily="34" charset="0"/>
              </a:rPr>
              <a:t>õpetamise</a:t>
            </a:r>
            <a:r>
              <a:rPr lang="en-GB" dirty="0" smtClean="0">
                <a:cs typeface="Calibri" panose="020F0502020204030204" pitchFamily="34" charset="0"/>
              </a:rPr>
              <a:t> </a:t>
            </a:r>
            <a:r>
              <a:rPr lang="en-GB" dirty="0" err="1" smtClean="0">
                <a:cs typeface="Calibri" panose="020F0502020204030204" pitchFamily="34" charset="0"/>
              </a:rPr>
              <a:t>kui</a:t>
            </a:r>
            <a:r>
              <a:rPr lang="en-GB" dirty="0" smtClean="0">
                <a:cs typeface="Calibri" panose="020F0502020204030204" pitchFamily="34" charset="0"/>
              </a:rPr>
              <a:t> </a:t>
            </a:r>
            <a:r>
              <a:rPr lang="en-GB" dirty="0" err="1" smtClean="0">
                <a:cs typeface="Calibri" panose="020F0502020204030204" pitchFamily="34" charset="0"/>
              </a:rPr>
              <a:t>ka</a:t>
            </a:r>
            <a:r>
              <a:rPr lang="en-GB" dirty="0" smtClean="0">
                <a:cs typeface="Calibri" panose="020F0502020204030204" pitchFamily="34" charset="0"/>
              </a:rPr>
              <a:t> </a:t>
            </a:r>
            <a:r>
              <a:rPr lang="en-GB" dirty="0" err="1" smtClean="0">
                <a:cs typeface="Calibri" panose="020F0502020204030204" pitchFamily="34" charset="0"/>
              </a:rPr>
              <a:t>eriala</a:t>
            </a:r>
            <a:r>
              <a:rPr lang="en-GB" dirty="0" smtClean="0">
                <a:cs typeface="Calibri" panose="020F0502020204030204" pitchFamily="34" charset="0"/>
              </a:rPr>
              <a:t> </a:t>
            </a:r>
            <a:r>
              <a:rPr lang="en-GB" dirty="0" err="1" smtClean="0">
                <a:cs typeface="Calibri" panose="020F0502020204030204" pitchFamily="34" charset="0"/>
              </a:rPr>
              <a:t>valdkonnas</a:t>
            </a:r>
            <a:r>
              <a:rPr lang="en-GB" dirty="0" smtClean="0">
                <a:cs typeface="Calibri" panose="020F0502020204030204" pitchFamily="34" charset="0"/>
              </a:rPr>
              <a:t>. </a:t>
            </a:r>
            <a:endParaRPr lang="en-GB" dirty="0">
              <a:cs typeface="Calibri" panose="020F0502020204030204" pitchFamily="34" charset="0"/>
            </a:endParaRPr>
          </a:p>
        </p:txBody>
      </p:sp>
    </p:spTree>
    <p:extLst>
      <p:ext uri="{BB962C8B-B14F-4D97-AF65-F5344CB8AC3E}">
        <p14:creationId xmlns:p14="http://schemas.microsoft.com/office/powerpoint/2010/main" val="113201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a:xfrm>
            <a:off x="0" y="365125"/>
            <a:ext cx="12192000" cy="1325563"/>
          </a:xfrm>
        </p:spPr>
        <p:txBody>
          <a:bodyPr>
            <a:normAutofit/>
          </a:bodyPr>
          <a:lstStyle/>
          <a:p>
            <a:r>
              <a:rPr lang="nl-NL" sz="3600" dirty="0"/>
              <a:t>Mitmekesisuse eelised </a:t>
            </a:r>
            <a:r>
              <a:rPr lang="nl-NL" sz="3600" dirty="0" smtClean="0"/>
              <a:t>klassiruumis/õppeprotsessis </a:t>
            </a:r>
            <a:r>
              <a:rPr lang="nl-NL" sz="3600" dirty="0"/>
              <a:t>(4)</a:t>
            </a:r>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a:xfrm>
            <a:off x="365760" y="1825625"/>
            <a:ext cx="11369040" cy="4351338"/>
          </a:xfrm>
        </p:spPr>
        <p:txBody>
          <a:bodyPr/>
          <a:lstStyle/>
          <a:p>
            <a:pPr marL="0" indent="0">
              <a:buNone/>
            </a:pPr>
            <a:r>
              <a:rPr lang="en-GB" b="1" dirty="0">
                <a:cs typeface="Calibri" panose="020F0502020204030204" pitchFamily="34" charset="0"/>
              </a:rPr>
              <a:t>5. tulevase </a:t>
            </a:r>
            <a:r>
              <a:rPr lang="en-GB" b="1" dirty="0" err="1">
                <a:cs typeface="Calibri" panose="020F0502020204030204" pitchFamily="34" charset="0"/>
              </a:rPr>
              <a:t>karjääri</a:t>
            </a:r>
            <a:r>
              <a:rPr lang="en-GB" b="1" dirty="0">
                <a:cs typeface="Calibri" panose="020F0502020204030204" pitchFamily="34" charset="0"/>
              </a:rPr>
              <a:t> </a:t>
            </a:r>
            <a:r>
              <a:rPr lang="en-GB" b="1" dirty="0" err="1" smtClean="0">
                <a:cs typeface="Calibri" panose="020F0502020204030204" pitchFamily="34" charset="0"/>
              </a:rPr>
              <a:t>osas</a:t>
            </a:r>
            <a:endParaRPr lang="en-GB" b="1" dirty="0">
              <a:cs typeface="Calibri" panose="020F0502020204030204" pitchFamily="34" charset="0"/>
            </a:endParaRPr>
          </a:p>
          <a:p>
            <a:r>
              <a:rPr lang="en-GB" dirty="0">
                <a:cs typeface="Calibri" panose="020F0502020204030204" pitchFamily="34" charset="0"/>
              </a:rPr>
              <a:t>Kasvava globaliseerumise (vt 1</a:t>
            </a:r>
            <a:r>
              <a:rPr lang="en-GB" dirty="0" smtClean="0">
                <a:cs typeface="Calibri" panose="020F0502020204030204" pitchFamily="34" charset="0"/>
              </a:rPr>
              <a:t>. </a:t>
            </a:r>
            <a:r>
              <a:rPr lang="en-GB" dirty="0" err="1" smtClean="0">
                <a:cs typeface="Calibri" panose="020F0502020204030204" pitchFamily="34" charset="0"/>
              </a:rPr>
              <a:t>Peatükk</a:t>
            </a:r>
            <a:r>
              <a:rPr lang="en-GB" dirty="0" smtClean="0">
                <a:cs typeface="Calibri" panose="020F0502020204030204" pitchFamily="34" charset="0"/>
              </a:rPr>
              <a:t>) </a:t>
            </a:r>
            <a:r>
              <a:rPr lang="en-GB" dirty="0">
                <a:cs typeface="Calibri" panose="020F0502020204030204" pitchFamily="34" charset="0"/>
              </a:rPr>
              <a:t>tulemusena laieneb üha rohkem ettevõtteid rahvusvahelisele tasandile ning otsib globaalse mõtteviisi ja tugeva kultuuridevahelise pädevusega töötajaid.</a:t>
            </a:r>
          </a:p>
          <a:p>
            <a:r>
              <a:rPr lang="en-GB" dirty="0">
                <a:cs typeface="Calibri" panose="020F0502020204030204" pitchFamily="34" charset="0"/>
              </a:rPr>
              <a:t>Seetõttu peaksime õppijate hariduse arendamise käigus valmistama neid ette mitmekultuurilisele töökohale sisenemiseks. </a:t>
            </a:r>
          </a:p>
        </p:txBody>
      </p:sp>
    </p:spTree>
    <p:extLst>
      <p:ext uri="{BB962C8B-B14F-4D97-AF65-F5344CB8AC3E}">
        <p14:creationId xmlns:p14="http://schemas.microsoft.com/office/powerpoint/2010/main" val="348186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p:txBody>
          <a:bodyPr/>
          <a:lstStyle/>
          <a:p>
            <a:r>
              <a:rPr lang="nl-NL" dirty="0" smtClean="0"/>
              <a:t>4. Peatükk</a:t>
            </a:r>
            <a:endParaRPr lang="en-GB" dirty="0"/>
          </a:p>
        </p:txBody>
      </p:sp>
      <p:sp>
        <p:nvSpPr>
          <p:cNvPr id="8" name="Tijdelijke aanduiding voor inhoud 7">
            <a:extLst>
              <a:ext uri="{FF2B5EF4-FFF2-40B4-BE49-F238E27FC236}">
                <a16:creationId xmlns:a16="http://schemas.microsoft.com/office/drawing/2014/main" id="{F03F6327-ABFA-44A9-BFF5-E2A926F03E2E}"/>
              </a:ext>
            </a:extLst>
          </p:cNvPr>
          <p:cNvSpPr>
            <a:spLocks noGrp="1"/>
          </p:cNvSpPr>
          <p:nvPr>
            <p:ph sz="half" idx="1"/>
          </p:nvPr>
        </p:nvSpPr>
        <p:spPr/>
        <p:txBody>
          <a:bodyPr>
            <a:normAutofit/>
          </a:bodyPr>
          <a:lstStyle/>
          <a:p>
            <a:r>
              <a:rPr lang="en-GB" b="1" dirty="0"/>
              <a:t>Säästva arengu eesmärk nr 4</a:t>
            </a:r>
          </a:p>
        </p:txBody>
      </p:sp>
    </p:spTree>
    <p:extLst>
      <p:ext uri="{BB962C8B-B14F-4D97-AF65-F5344CB8AC3E}">
        <p14:creationId xmlns:p14="http://schemas.microsoft.com/office/powerpoint/2010/main" val="151888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p:txBody>
          <a:bodyPr/>
          <a:lstStyle/>
          <a:p>
            <a:r>
              <a:rPr lang="it-IT" sz="3200" b="1" spc="100" dirty="0" smtClean="0"/>
              <a:t>Eesmärgid</a:t>
            </a:r>
            <a:endParaRPr lang="en-GB" dirty="0"/>
          </a:p>
        </p:txBody>
      </p:sp>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839788" y="2057400"/>
            <a:ext cx="5685240" cy="3931920"/>
          </a:xfrm>
        </p:spPr>
        <p:txBody>
          <a:bodyPr>
            <a:noAutofit/>
          </a:bodyPr>
          <a:lstStyle/>
          <a:p>
            <a:pPr marL="285750" indent="-285750">
              <a:lnSpc>
                <a:spcPct val="150000"/>
              </a:lnSpc>
              <a:buFont typeface="Arial" panose="020B0604020202020204" pitchFamily="34" charset="0"/>
              <a:buChar char="•"/>
            </a:pPr>
            <a:r>
              <a:rPr lang="en-GB" b="1" dirty="0" err="1" smtClean="0">
                <a:solidFill>
                  <a:schemeClr val="tx1"/>
                </a:solidFill>
              </a:rPr>
              <a:t>Toetada</a:t>
            </a:r>
            <a:r>
              <a:rPr lang="en-GB" b="1" dirty="0">
                <a:solidFill>
                  <a:schemeClr val="tx1"/>
                </a:solidFill>
              </a:rPr>
              <a:t> </a:t>
            </a:r>
            <a:r>
              <a:rPr lang="en-GB" b="1" dirty="0" err="1" smtClean="0">
                <a:solidFill>
                  <a:schemeClr val="tx1"/>
                </a:solidFill>
              </a:rPr>
              <a:t>kutseõpetajate</a:t>
            </a:r>
            <a:r>
              <a:rPr lang="en-GB" b="1" dirty="0" smtClean="0">
                <a:solidFill>
                  <a:schemeClr val="tx1"/>
                </a:solidFill>
              </a:rPr>
              <a:t> </a:t>
            </a:r>
            <a:r>
              <a:rPr lang="en-GB" b="1" dirty="0" err="1" smtClean="0">
                <a:solidFill>
                  <a:schemeClr val="tx1"/>
                </a:solidFill>
              </a:rPr>
              <a:t>teadmiste</a:t>
            </a:r>
            <a:r>
              <a:rPr lang="en-GB" b="1" dirty="0" smtClean="0">
                <a:solidFill>
                  <a:schemeClr val="tx1"/>
                </a:solidFill>
              </a:rPr>
              <a:t> </a:t>
            </a:r>
            <a:r>
              <a:rPr lang="en-GB" b="1" dirty="0" err="1" smtClean="0">
                <a:solidFill>
                  <a:schemeClr val="tx1"/>
                </a:solidFill>
              </a:rPr>
              <a:t>kujunemist</a:t>
            </a:r>
            <a:r>
              <a:rPr lang="en-GB" b="1" dirty="0" smtClean="0">
                <a:solidFill>
                  <a:schemeClr val="tx1"/>
                </a:solidFill>
              </a:rPr>
              <a:t> (</a:t>
            </a:r>
            <a:r>
              <a:rPr lang="en-GB" b="1" dirty="0">
                <a:solidFill>
                  <a:schemeClr val="tx1"/>
                </a:solidFill>
              </a:rPr>
              <a:t>kultuuridevahelise) </a:t>
            </a:r>
            <a:r>
              <a:rPr lang="en-GB" b="1" dirty="0" err="1">
                <a:solidFill>
                  <a:schemeClr val="tx1"/>
                </a:solidFill>
              </a:rPr>
              <a:t>mitmekesisuse</a:t>
            </a:r>
            <a:r>
              <a:rPr lang="en-GB" b="1" dirty="0">
                <a:solidFill>
                  <a:schemeClr val="tx1"/>
                </a:solidFill>
              </a:rPr>
              <a:t> </a:t>
            </a:r>
            <a:r>
              <a:rPr lang="en-GB" b="1" dirty="0" err="1" smtClean="0">
                <a:solidFill>
                  <a:schemeClr val="tx1"/>
                </a:solidFill>
              </a:rPr>
              <a:t>olulisusest</a:t>
            </a:r>
            <a:r>
              <a:rPr lang="en-GB" b="1" dirty="0" smtClean="0">
                <a:solidFill>
                  <a:schemeClr val="tx1"/>
                </a:solidFill>
              </a:rPr>
              <a:t> </a:t>
            </a:r>
            <a:r>
              <a:rPr lang="en-GB" b="1" dirty="0" err="1" smtClean="0">
                <a:solidFill>
                  <a:schemeClr val="tx1"/>
                </a:solidFill>
              </a:rPr>
              <a:t>õppeprotsessis</a:t>
            </a:r>
            <a:r>
              <a:rPr lang="en-GB" b="1" dirty="0" smtClean="0">
                <a:solidFill>
                  <a:schemeClr val="tx1"/>
                </a:solidFill>
              </a:rPr>
              <a:t> </a:t>
            </a:r>
            <a:r>
              <a:rPr lang="en-GB" b="1" dirty="0">
                <a:solidFill>
                  <a:schemeClr val="tx1"/>
                </a:solidFill>
              </a:rPr>
              <a:t>või </a:t>
            </a:r>
            <a:r>
              <a:rPr lang="en-GB" b="1" dirty="0" err="1">
                <a:solidFill>
                  <a:schemeClr val="tx1"/>
                </a:solidFill>
              </a:rPr>
              <a:t>diferentseeritud</a:t>
            </a:r>
            <a:r>
              <a:rPr lang="en-GB" b="1" dirty="0">
                <a:solidFill>
                  <a:schemeClr val="tx1"/>
                </a:solidFill>
              </a:rPr>
              <a:t> </a:t>
            </a:r>
            <a:r>
              <a:rPr lang="en-GB" b="1" dirty="0" err="1" smtClean="0">
                <a:solidFill>
                  <a:schemeClr val="tx1"/>
                </a:solidFill>
              </a:rPr>
              <a:t>õpetamisel</a:t>
            </a:r>
            <a:r>
              <a:rPr lang="en-GB" b="1" dirty="0" smtClean="0">
                <a:solidFill>
                  <a:schemeClr val="tx1"/>
                </a:solidFill>
              </a:rPr>
              <a:t> </a:t>
            </a:r>
            <a:r>
              <a:rPr lang="en-GB" b="1" dirty="0">
                <a:solidFill>
                  <a:schemeClr val="tx1"/>
                </a:solidFill>
              </a:rPr>
              <a:t>klassiruumi kontekstis. </a:t>
            </a:r>
          </a:p>
          <a:p>
            <a:pPr marL="285750" indent="-285750">
              <a:lnSpc>
                <a:spcPct val="150000"/>
              </a:lnSpc>
              <a:buFont typeface="Arial" panose="020B0604020202020204" pitchFamily="34" charset="0"/>
              <a:buChar char="•"/>
            </a:pPr>
            <a:r>
              <a:rPr lang="en-GB" b="1" dirty="0" err="1">
                <a:solidFill>
                  <a:schemeClr val="tx1"/>
                </a:solidFill>
              </a:rPr>
              <a:t>Aidata</a:t>
            </a:r>
            <a:r>
              <a:rPr lang="en-GB" b="1" dirty="0">
                <a:solidFill>
                  <a:schemeClr val="tx1"/>
                </a:solidFill>
              </a:rPr>
              <a:t> </a:t>
            </a:r>
            <a:r>
              <a:rPr lang="en-GB" b="1" dirty="0" err="1" smtClean="0">
                <a:solidFill>
                  <a:schemeClr val="tx1"/>
                </a:solidFill>
              </a:rPr>
              <a:t>kutseõpetajatel</a:t>
            </a:r>
            <a:r>
              <a:rPr lang="en-GB" b="1" dirty="0" smtClean="0">
                <a:solidFill>
                  <a:schemeClr val="tx1"/>
                </a:solidFill>
              </a:rPr>
              <a:t> </a:t>
            </a:r>
            <a:r>
              <a:rPr lang="en-GB" b="1" dirty="0" err="1" smtClean="0">
                <a:solidFill>
                  <a:schemeClr val="tx1"/>
                </a:solidFill>
              </a:rPr>
              <a:t>teadvustada</a:t>
            </a:r>
            <a:r>
              <a:rPr lang="en-GB" b="1" dirty="0" smtClean="0">
                <a:solidFill>
                  <a:schemeClr val="tx1"/>
                </a:solidFill>
              </a:rPr>
              <a:t> </a:t>
            </a:r>
            <a:r>
              <a:rPr lang="en-GB" b="1" dirty="0">
                <a:solidFill>
                  <a:schemeClr val="tx1"/>
                </a:solidFill>
              </a:rPr>
              <a:t>eesmärke ja nõudeid mitmekesisuse integreerimisel klassiruumi.</a:t>
            </a:r>
          </a:p>
          <a:p>
            <a:pPr marL="285750" indent="-285750">
              <a:lnSpc>
                <a:spcPct val="150000"/>
              </a:lnSpc>
              <a:buFont typeface="Arial" panose="020B0604020202020204" pitchFamily="34" charset="0"/>
              <a:buChar char="•"/>
            </a:pPr>
            <a:r>
              <a:rPr lang="en-GB" b="1" dirty="0" err="1">
                <a:solidFill>
                  <a:schemeClr val="tx1"/>
                </a:solidFill>
              </a:rPr>
              <a:t>Varustada</a:t>
            </a:r>
            <a:r>
              <a:rPr lang="en-GB" b="1" dirty="0">
                <a:solidFill>
                  <a:schemeClr val="tx1"/>
                </a:solidFill>
              </a:rPr>
              <a:t> </a:t>
            </a:r>
            <a:r>
              <a:rPr lang="en-GB" b="1" dirty="0" err="1" smtClean="0">
                <a:solidFill>
                  <a:schemeClr val="tx1"/>
                </a:solidFill>
              </a:rPr>
              <a:t>kutse</a:t>
            </a:r>
            <a:r>
              <a:rPr lang="en-GB" b="1" dirty="0" err="1" smtClean="0">
                <a:solidFill>
                  <a:schemeClr val="tx1"/>
                </a:solidFill>
              </a:rPr>
              <a:t>õpetajaid</a:t>
            </a:r>
            <a:r>
              <a:rPr lang="en-GB" b="1" dirty="0" smtClean="0">
                <a:solidFill>
                  <a:schemeClr val="tx1"/>
                </a:solidFill>
              </a:rPr>
              <a:t> </a:t>
            </a:r>
            <a:r>
              <a:rPr lang="en-GB" b="1" dirty="0">
                <a:solidFill>
                  <a:schemeClr val="tx1"/>
                </a:solidFill>
              </a:rPr>
              <a:t>allikate, näidete </a:t>
            </a:r>
            <a:r>
              <a:rPr lang="en-GB" b="1" dirty="0" err="1">
                <a:solidFill>
                  <a:schemeClr val="tx1"/>
                </a:solidFill>
              </a:rPr>
              <a:t>ja</a:t>
            </a:r>
            <a:r>
              <a:rPr lang="en-GB" b="1" dirty="0">
                <a:solidFill>
                  <a:schemeClr val="tx1"/>
                </a:solidFill>
              </a:rPr>
              <a:t> </a:t>
            </a:r>
            <a:r>
              <a:rPr lang="en-GB" b="1" dirty="0" err="1" smtClean="0">
                <a:solidFill>
                  <a:schemeClr val="tx1"/>
                </a:solidFill>
              </a:rPr>
              <a:t>juhistega</a:t>
            </a:r>
            <a:r>
              <a:rPr lang="en-GB" b="1" dirty="0" smtClean="0">
                <a:solidFill>
                  <a:schemeClr val="tx1"/>
                </a:solidFill>
              </a:rPr>
              <a:t> </a:t>
            </a:r>
            <a:r>
              <a:rPr lang="en-GB" b="1" dirty="0" err="1" smtClean="0">
                <a:solidFill>
                  <a:schemeClr val="tx1"/>
                </a:solidFill>
              </a:rPr>
              <a:t>kultuuriliselt</a:t>
            </a:r>
            <a:r>
              <a:rPr lang="en-GB" b="1" dirty="0" smtClean="0">
                <a:solidFill>
                  <a:schemeClr val="tx1"/>
                </a:solidFill>
              </a:rPr>
              <a:t> </a:t>
            </a:r>
            <a:r>
              <a:rPr lang="en-GB" b="1" dirty="0" err="1" smtClean="0">
                <a:solidFill>
                  <a:schemeClr val="tx1"/>
                </a:solidFill>
              </a:rPr>
              <a:t>mitmekesise</a:t>
            </a:r>
            <a:r>
              <a:rPr lang="en-GB" b="1" dirty="0" smtClean="0">
                <a:solidFill>
                  <a:schemeClr val="tx1"/>
                </a:solidFill>
              </a:rPr>
              <a:t> </a:t>
            </a:r>
            <a:r>
              <a:rPr lang="en-GB" b="1" dirty="0" err="1" smtClean="0">
                <a:solidFill>
                  <a:schemeClr val="tx1"/>
                </a:solidFill>
              </a:rPr>
              <a:t>õpikeskkonna</a:t>
            </a:r>
            <a:r>
              <a:rPr lang="en-GB" b="1" dirty="0" smtClean="0">
                <a:solidFill>
                  <a:schemeClr val="tx1"/>
                </a:solidFill>
              </a:rPr>
              <a:t> </a:t>
            </a:r>
            <a:r>
              <a:rPr lang="en-GB" b="1" dirty="0" err="1" smtClean="0">
                <a:solidFill>
                  <a:schemeClr val="tx1"/>
                </a:solidFill>
              </a:rPr>
              <a:t>parandamiseks</a:t>
            </a:r>
            <a:r>
              <a:rPr lang="en-GB" b="1" dirty="0" smtClean="0">
                <a:solidFill>
                  <a:schemeClr val="tx1"/>
                </a:solidFill>
              </a:rPr>
              <a:t> </a:t>
            </a:r>
            <a:r>
              <a:rPr lang="en-GB" b="1" dirty="0" err="1">
                <a:solidFill>
                  <a:schemeClr val="tx1"/>
                </a:solidFill>
              </a:rPr>
              <a:t>diferentseeritud</a:t>
            </a:r>
            <a:r>
              <a:rPr lang="en-GB" b="1" dirty="0">
                <a:solidFill>
                  <a:schemeClr val="tx1"/>
                </a:solidFill>
              </a:rPr>
              <a:t> </a:t>
            </a:r>
            <a:r>
              <a:rPr lang="en-GB" b="1" dirty="0" err="1" smtClean="0">
                <a:solidFill>
                  <a:schemeClr val="tx1"/>
                </a:solidFill>
              </a:rPr>
              <a:t>õppes</a:t>
            </a:r>
            <a:r>
              <a:rPr lang="en-GB" b="1" dirty="0" smtClean="0">
                <a:solidFill>
                  <a:schemeClr val="tx1"/>
                </a:solidFill>
              </a:rPr>
              <a:t>.</a:t>
            </a:r>
          </a:p>
        </p:txBody>
      </p:sp>
      <p:sp>
        <p:nvSpPr>
          <p:cNvPr id="9" name="Tekstvak 8">
            <a:extLst>
              <a:ext uri="{FF2B5EF4-FFF2-40B4-BE49-F238E27FC236}">
                <a16:creationId xmlns:a16="http://schemas.microsoft.com/office/drawing/2014/main" id="{79F09B6A-8E86-4C02-8FAA-0DED80B3A5C9}"/>
              </a:ext>
            </a:extLst>
          </p:cNvPr>
          <p:cNvSpPr txBox="1"/>
          <p:nvPr/>
        </p:nvSpPr>
        <p:spPr>
          <a:xfrm>
            <a:off x="7927204" y="5868988"/>
            <a:ext cx="3425008" cy="246221"/>
          </a:xfrm>
          <a:prstGeom prst="rect">
            <a:avLst/>
          </a:prstGeom>
          <a:noFill/>
        </p:spPr>
        <p:txBody>
          <a:bodyPr wrap="square" rtlCol="0">
            <a:spAutoFit/>
          </a:bodyPr>
          <a:lstStyle/>
          <a:p>
            <a:r>
              <a:rPr lang="nl-NL" sz="1000" dirty="0">
                <a:solidFill>
                  <a:schemeClr val="tx2"/>
                </a:solidFill>
                <a:latin typeface="Calibri" panose="020F0502020204030204" pitchFamily="34" charset="0"/>
                <a:cs typeface="Calibri" panose="020F0502020204030204" pitchFamily="34" charset="0"/>
              </a:rPr>
              <a:t>Allikas: </a:t>
            </a:r>
            <a:r>
              <a:rPr lang="nl-NL" sz="1000" dirty="0">
                <a:solidFill>
                  <a:schemeClr val="tx2"/>
                </a:solidFill>
                <a:latin typeface="Calibri" panose="020F0502020204030204" pitchFamily="34" charset="0"/>
                <a:cs typeface="Calibri" panose="020F0502020204030204" pitchFamily="34" charset="0"/>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https:</a:t>
            </a:r>
            <a:r>
              <a:rPr lang="nl-NL" sz="1000" dirty="0">
                <a:solidFill>
                  <a:schemeClr val="tx2"/>
                </a:solidFill>
                <a:latin typeface="Calibri" panose="020F0502020204030204" pitchFamily="34" charset="0"/>
                <a:cs typeface="Calibri" panose="020F0502020204030204" pitchFamily="34" charset="0"/>
              </a:rPr>
              <a:t>//unsplash.com/photos/vdXMSiX-n6M </a:t>
            </a:r>
            <a:endParaRPr lang="en-GB" sz="1000" dirty="0">
              <a:solidFill>
                <a:schemeClr val="tx2"/>
              </a:solidFill>
              <a:latin typeface="Calibri" panose="020F0502020204030204" pitchFamily="34" charset="0"/>
              <a:cs typeface="Calibri" panose="020F0502020204030204" pitchFamily="34" charset="0"/>
            </a:endParaRPr>
          </a:p>
        </p:txBody>
      </p:sp>
      <p:pic>
        <p:nvPicPr>
          <p:cNvPr id="7" name="Picture Placeholder 6">
            <a:extLst>
              <a:ext uri="{FF2B5EF4-FFF2-40B4-BE49-F238E27FC236}">
                <a16:creationId xmlns:a16="http://schemas.microsoft.com/office/drawing/2014/main" id="{44C1D94E-DD27-4889-BF5F-80E7F550A222}"/>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8953" r="8953"/>
          <a:stretch/>
        </p:blipFill>
        <p:spPr>
          <a:xfrm>
            <a:off x="6815880" y="1458930"/>
            <a:ext cx="4827184" cy="4410058"/>
          </a:xfrm>
        </p:spPr>
      </p:pic>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vert="horz" lIns="91440" tIns="45720" rIns="91440" bIns="45720" rtlCol="0" anchor="ctr">
            <a:noAutofit/>
          </a:bodyPr>
          <a:lstStyle/>
          <a:p>
            <a:r>
              <a:rPr lang="en-US" kern="1200" dirty="0">
                <a:latin typeface="+mj-lt"/>
                <a:ea typeface="+mj-ea"/>
                <a:cs typeface="+mj-cs"/>
              </a:rPr>
              <a:t>Säästva arengu </a:t>
            </a:r>
            <a:r>
              <a:rPr lang="en-US" kern="1200" dirty="0" err="1">
                <a:latin typeface="+mj-lt"/>
                <a:ea typeface="+mj-ea"/>
                <a:cs typeface="+mj-cs"/>
              </a:rPr>
              <a:t>eesmärk</a:t>
            </a:r>
            <a:r>
              <a:rPr lang="en-US" kern="1200" dirty="0">
                <a:latin typeface="+mj-lt"/>
                <a:ea typeface="+mj-ea"/>
                <a:cs typeface="+mj-cs"/>
              </a:rPr>
              <a:t> </a:t>
            </a:r>
            <a:r>
              <a:rPr lang="en-US" kern="1200" dirty="0" err="1" smtClean="0">
                <a:latin typeface="+mj-lt"/>
                <a:ea typeface="+mj-ea"/>
                <a:cs typeface="+mj-cs"/>
              </a:rPr>
              <a:t>nr</a:t>
            </a:r>
            <a:r>
              <a:rPr lang="en-US" kern="1200" dirty="0" smtClean="0">
                <a:latin typeface="+mj-lt"/>
                <a:ea typeface="+mj-ea"/>
                <a:cs typeface="+mj-cs"/>
              </a:rPr>
              <a:t> 4 </a:t>
            </a:r>
            <a:r>
              <a:rPr lang="en-US" kern="1200" dirty="0">
                <a:latin typeface="+mj-lt"/>
                <a:ea typeface="+mj-ea"/>
                <a:cs typeface="+mj-cs"/>
              </a:rPr>
              <a:t>(SDG 4)</a:t>
            </a: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3"/>
          </p:nvPr>
        </p:nvSpPr>
        <p:spPr>
          <a:xfrm>
            <a:off x="548640" y="1690688"/>
            <a:ext cx="5547360" cy="4984431"/>
          </a:xfrm>
          <a:solidFill>
            <a:schemeClr val="accent6">
              <a:lumMod val="20000"/>
              <a:lumOff val="80000"/>
            </a:schemeClr>
          </a:solidFill>
        </p:spPr>
        <p:txBody>
          <a:bodyPr vert="horz" lIns="91440" tIns="45720" rIns="91440" bIns="45720" rtlCol="0">
            <a:noAutofit/>
          </a:bodyPr>
          <a:lstStyle/>
          <a:p>
            <a:r>
              <a:rPr lang="en-US" sz="2600" dirty="0">
                <a:cs typeface="Calibri" panose="020F0502020204030204" pitchFamily="34" charset="0"/>
              </a:rPr>
              <a:t>SDG 4 on hariduse eesmärk</a:t>
            </a:r>
          </a:p>
          <a:p>
            <a:r>
              <a:rPr lang="en-US" sz="2600" dirty="0">
                <a:cs typeface="Calibri" panose="020F0502020204030204" pitchFamily="34" charset="0"/>
              </a:rPr>
              <a:t>Selle eesmärk on </a:t>
            </a:r>
            <a:r>
              <a:rPr lang="en-US" sz="2600" dirty="0" smtClean="0">
                <a:cs typeface="Calibri" panose="020F0502020204030204" pitchFamily="34" charset="0"/>
              </a:rPr>
              <a:t>“</a:t>
            </a:r>
            <a:r>
              <a:rPr lang="en-US" sz="2600" dirty="0" err="1" smtClean="0">
                <a:cs typeface="Calibri" panose="020F0502020204030204" pitchFamily="34" charset="0"/>
              </a:rPr>
              <a:t>kõigile</a:t>
            </a:r>
            <a:r>
              <a:rPr lang="en-US" sz="2600" dirty="0" smtClean="0">
                <a:cs typeface="Calibri" panose="020F0502020204030204" pitchFamily="34" charset="0"/>
              </a:rPr>
              <a:t> </a:t>
            </a:r>
            <a:r>
              <a:rPr lang="en-US" sz="2600" dirty="0" err="1" smtClean="0">
                <a:cs typeface="Calibri" panose="020F0502020204030204" pitchFamily="34" charset="0"/>
              </a:rPr>
              <a:t>tagada</a:t>
            </a:r>
            <a:r>
              <a:rPr lang="en-US" sz="2600" dirty="0" smtClean="0">
                <a:cs typeface="Calibri" panose="020F0502020204030204" pitchFamily="34" charset="0"/>
              </a:rPr>
              <a:t> </a:t>
            </a:r>
            <a:r>
              <a:rPr lang="en-US" sz="2600" dirty="0">
                <a:cs typeface="Calibri" panose="020F0502020204030204" pitchFamily="34" charset="0"/>
              </a:rPr>
              <a:t>kaasav ja võrdne kvaliteetne haridus ning edendada elukestva </a:t>
            </a:r>
            <a:r>
              <a:rPr lang="en-US" sz="2600" dirty="0" err="1">
                <a:cs typeface="Calibri" panose="020F0502020204030204" pitchFamily="34" charset="0"/>
              </a:rPr>
              <a:t>õppe</a:t>
            </a:r>
            <a:r>
              <a:rPr lang="en-US" sz="2600" dirty="0">
                <a:cs typeface="Calibri" panose="020F0502020204030204" pitchFamily="34" charset="0"/>
              </a:rPr>
              <a:t> </a:t>
            </a:r>
            <a:r>
              <a:rPr lang="en-US" sz="2600" dirty="0" err="1" smtClean="0">
                <a:cs typeface="Calibri" panose="020F0502020204030204" pitchFamily="34" charset="0"/>
              </a:rPr>
              <a:t>võimalusi</a:t>
            </a:r>
            <a:r>
              <a:rPr lang="en-US" sz="2600" dirty="0" smtClean="0">
                <a:cs typeface="Calibri" panose="020F0502020204030204" pitchFamily="34" charset="0"/>
              </a:rPr>
              <a:t>".</a:t>
            </a:r>
            <a:endParaRPr lang="en-US" sz="2600" dirty="0">
              <a:cs typeface="Calibri" panose="020F0502020204030204" pitchFamily="34" charset="0"/>
            </a:endParaRPr>
          </a:p>
          <a:p>
            <a:r>
              <a:rPr lang="en-US" sz="2600" dirty="0">
                <a:cs typeface="Calibri" panose="020F0502020204030204" pitchFamily="34" charset="0"/>
              </a:rPr>
              <a:t>Eesmärk koosneb 10 alameesmärgist, mis on </a:t>
            </a:r>
            <a:r>
              <a:rPr lang="en-US" sz="2600" dirty="0" err="1" smtClean="0">
                <a:cs typeface="Calibri" panose="020F0502020204030204" pitchFamily="34" charset="0"/>
              </a:rPr>
              <a:t>esitatud</a:t>
            </a:r>
            <a:r>
              <a:rPr lang="en-US" sz="2600" dirty="0" smtClean="0">
                <a:cs typeface="Calibri" panose="020F0502020204030204" pitchFamily="34" charset="0"/>
              </a:rPr>
              <a:t> </a:t>
            </a:r>
            <a:r>
              <a:rPr lang="en-US" sz="2600" dirty="0">
                <a:cs typeface="Calibri" panose="020F0502020204030204" pitchFamily="34" charset="0"/>
              </a:rPr>
              <a:t>järgmisel slaidil.</a:t>
            </a:r>
          </a:p>
          <a:p>
            <a:r>
              <a:rPr lang="en-US" sz="2600" dirty="0">
                <a:cs typeface="Calibri" panose="020F0502020204030204" pitchFamily="34" charset="0"/>
              </a:rPr>
              <a:t>Täpsema selgituse saamiseks iga eesmärgi kohta lugege palun </a:t>
            </a:r>
            <a:r>
              <a:rPr lang="en-US" sz="2600" dirty="0">
                <a:cs typeface="Calibri" panose="020F0502020204030204" pitchFamily="34" charset="0"/>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seda</a:t>
            </a:r>
            <a:r>
              <a:rPr lang="en-US" sz="2600" dirty="0">
                <a:cs typeface="Calibri" panose="020F0502020204030204" pitchFamily="34" charset="0"/>
              </a:rPr>
              <a:t>.</a:t>
            </a:r>
          </a:p>
        </p:txBody>
      </p:sp>
      <p:pic>
        <p:nvPicPr>
          <p:cNvPr id="1026" name="Picture 2" descr="The SDG series: evaluating Sustainable Development Goals 1-6 - PRé  Sustainability">
            <a:extLst>
              <a:ext uri="{FF2B5EF4-FFF2-40B4-BE49-F238E27FC236}">
                <a16:creationId xmlns:a16="http://schemas.microsoft.com/office/drawing/2014/main" id="{96E19C69-9E70-4800-881F-6A265123CB03}"/>
              </a:ext>
            </a:extLst>
          </p:cNvPr>
          <p:cNvPicPr>
            <a:picLocks noGrp="1" noChangeAspect="1" noChangeArrowheads="1"/>
          </p:cNvPicPr>
          <p:nvPr>
            <p:ph idx="14"/>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7681" y="1825625"/>
            <a:ext cx="3895725"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15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320040" y="0"/>
            <a:ext cx="10515600" cy="1052887"/>
          </a:xfrm>
        </p:spPr>
        <p:txBody>
          <a:bodyPr vert="horz" lIns="91440" tIns="45720" rIns="91440" bIns="45720" rtlCol="0" anchor="ctr">
            <a:noAutofit/>
          </a:bodyPr>
          <a:lstStyle/>
          <a:p>
            <a:r>
              <a:rPr lang="en-US" kern="1200" dirty="0">
                <a:latin typeface="+mj-lt"/>
                <a:ea typeface="+mj-ea"/>
                <a:cs typeface="+mj-cs"/>
              </a:rPr>
              <a:t>Säästva arengu </a:t>
            </a:r>
            <a:r>
              <a:rPr lang="en-US" kern="1200" dirty="0" err="1">
                <a:latin typeface="+mj-lt"/>
                <a:ea typeface="+mj-ea"/>
                <a:cs typeface="+mj-cs"/>
              </a:rPr>
              <a:t>eesmärk</a:t>
            </a:r>
            <a:r>
              <a:rPr lang="en-US" kern="1200" dirty="0">
                <a:latin typeface="+mj-lt"/>
                <a:ea typeface="+mj-ea"/>
                <a:cs typeface="+mj-cs"/>
              </a:rPr>
              <a:t> </a:t>
            </a:r>
            <a:r>
              <a:rPr lang="en-US" kern="1200" dirty="0" err="1" smtClean="0">
                <a:latin typeface="+mj-lt"/>
                <a:ea typeface="+mj-ea"/>
                <a:cs typeface="+mj-cs"/>
              </a:rPr>
              <a:t>nr</a:t>
            </a:r>
            <a:r>
              <a:rPr lang="en-US" kern="1200" dirty="0" smtClean="0">
                <a:latin typeface="+mj-lt"/>
                <a:ea typeface="+mj-ea"/>
                <a:cs typeface="+mj-cs"/>
              </a:rPr>
              <a:t> 4 </a:t>
            </a:r>
            <a:r>
              <a:rPr lang="en-US" kern="1200" dirty="0">
                <a:latin typeface="+mj-lt"/>
                <a:ea typeface="+mj-ea"/>
                <a:cs typeface="+mj-cs"/>
              </a:rPr>
              <a:t>(SDG 4)</a:t>
            </a:r>
          </a:p>
        </p:txBody>
      </p:sp>
      <p:sp>
        <p:nvSpPr>
          <p:cNvPr id="5" name="TextBox 4">
            <a:extLst>
              <a:ext uri="{FF2B5EF4-FFF2-40B4-BE49-F238E27FC236}">
                <a16:creationId xmlns:a16="http://schemas.microsoft.com/office/drawing/2014/main" id="{24D71DD5-7C35-41A4-9035-90D23E20BC09}"/>
              </a:ext>
            </a:extLst>
          </p:cNvPr>
          <p:cNvSpPr txBox="1"/>
          <p:nvPr/>
        </p:nvSpPr>
        <p:spPr>
          <a:xfrm>
            <a:off x="2042160" y="6404798"/>
            <a:ext cx="5242560" cy="369332"/>
          </a:xfrm>
          <a:prstGeom prst="rect">
            <a:avLst/>
          </a:prstGeom>
          <a:solidFill>
            <a:schemeClr val="accent6">
              <a:lumMod val="20000"/>
              <a:lumOff val="80000"/>
            </a:schemeClr>
          </a:solidFill>
        </p:spPr>
        <p:txBody>
          <a:bodyPr wrap="square" rtlCol="0">
            <a:spAutoFit/>
          </a:bodyPr>
          <a:lstStyle/>
          <a:p>
            <a:r>
              <a:rPr lang="en-GB" dirty="0">
                <a:solidFill>
                  <a:schemeClr val="accent6"/>
                </a:solidFill>
              </a:rPr>
              <a:t>Allikas: </a:t>
            </a:r>
            <a:r>
              <a:rPr lang="en-US" dirty="0">
                <a:solidFill>
                  <a:schemeClr val="accent6"/>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https:</a:t>
            </a:r>
            <a:r>
              <a:rPr lang="en-US" dirty="0">
                <a:solidFill>
                  <a:schemeClr val="accent6"/>
                </a:solidFill>
              </a:rPr>
              <a:t>//mishrapawan.wordpress.com/ </a:t>
            </a:r>
          </a:p>
        </p:txBody>
      </p:sp>
      <p:pic>
        <p:nvPicPr>
          <p:cNvPr id="13" name="Picture 4" descr="3">
            <a:extLst>
              <a:ext uri="{FF2B5EF4-FFF2-40B4-BE49-F238E27FC236}">
                <a16:creationId xmlns:a16="http://schemas.microsoft.com/office/drawing/2014/main" id="{8D2797CB-D495-4E10-8EE0-C528991E14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0040" y="1040305"/>
            <a:ext cx="9470455" cy="536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76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a:xfrm>
            <a:off x="637831" y="1031177"/>
            <a:ext cx="5639146" cy="831736"/>
          </a:xfrm>
        </p:spPr>
        <p:txBody>
          <a:bodyPr/>
          <a:lstStyle/>
          <a:p>
            <a:r>
              <a:rPr lang="nl-NL" dirty="0" smtClean="0"/>
              <a:t>5. Peatükk</a:t>
            </a:r>
            <a:endParaRPr lang="en-GB" dirty="0"/>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637830" y="2273097"/>
            <a:ext cx="5639147" cy="683463"/>
          </a:xfrm>
        </p:spPr>
        <p:txBody>
          <a:bodyPr>
            <a:noAutofit/>
          </a:bodyPr>
          <a:lstStyle/>
          <a:p>
            <a:r>
              <a:rPr lang="en-GB" sz="3000" b="1" dirty="0"/>
              <a:t>UNESCO suunised</a:t>
            </a:r>
          </a:p>
        </p:txBody>
      </p:sp>
    </p:spTree>
    <p:extLst>
      <p:ext uri="{BB962C8B-B14F-4D97-AF65-F5344CB8AC3E}">
        <p14:creationId xmlns:p14="http://schemas.microsoft.com/office/powerpoint/2010/main" val="1421208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0D145-6387-4110-9955-37232CA6D273}"/>
              </a:ext>
            </a:extLst>
          </p:cNvPr>
          <p:cNvSpPr>
            <a:spLocks noGrp="1"/>
          </p:cNvSpPr>
          <p:nvPr>
            <p:ph type="title"/>
          </p:nvPr>
        </p:nvSpPr>
        <p:spPr>
          <a:xfrm>
            <a:off x="358525" y="496644"/>
            <a:ext cx="10726570" cy="984735"/>
          </a:xfrm>
        </p:spPr>
        <p:txBody>
          <a:bodyPr>
            <a:noAutofit/>
          </a:bodyPr>
          <a:lstStyle/>
          <a:p>
            <a:r>
              <a:rPr lang="nl-NL" sz="4000" dirty="0"/>
              <a:t>UNESCO suunised kultuuridevahelise hariduse kohta</a:t>
            </a:r>
            <a:endParaRPr lang="en-GB" sz="4000" dirty="0"/>
          </a:p>
        </p:txBody>
      </p:sp>
      <p:pic>
        <p:nvPicPr>
          <p:cNvPr id="6" name="Tijdelijke aanduiding voor inhoud 5" descr="Afbeelding met persoon, onscherp, vervagen&#10;&#10;Automatisch gegenereerde beschrijving">
            <a:extLst>
              <a:ext uri="{FF2B5EF4-FFF2-40B4-BE49-F238E27FC236}">
                <a16:creationId xmlns:a16="http://schemas.microsoft.com/office/drawing/2014/main" id="{F2003906-03B5-4C25-8145-5E7199CF8D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517" r="16517"/>
          <a:stretch/>
        </p:blipFill>
        <p:spPr>
          <a:xfrm>
            <a:off x="7919986" y="1749667"/>
            <a:ext cx="4133265" cy="4119321"/>
          </a:xfrm>
        </p:spPr>
      </p:pic>
      <p:sp>
        <p:nvSpPr>
          <p:cNvPr id="4" name="Tijdelijke aanduiding voor tekst 3">
            <a:extLst>
              <a:ext uri="{FF2B5EF4-FFF2-40B4-BE49-F238E27FC236}">
                <a16:creationId xmlns:a16="http://schemas.microsoft.com/office/drawing/2014/main" id="{C9FCEEE3-A4DE-40FE-AF2E-ED7F6A7B139B}"/>
              </a:ext>
            </a:extLst>
          </p:cNvPr>
          <p:cNvSpPr>
            <a:spLocks noGrp="1"/>
          </p:cNvSpPr>
          <p:nvPr>
            <p:ph type="body" sz="half" idx="2"/>
          </p:nvPr>
        </p:nvSpPr>
        <p:spPr>
          <a:xfrm>
            <a:off x="198120" y="1612507"/>
            <a:ext cx="7421880" cy="4925453"/>
          </a:xfrm>
        </p:spPr>
        <p:txBody>
          <a:bodyPr>
            <a:noAutofit/>
          </a:bodyPr>
          <a:lstStyle/>
          <a:p>
            <a:r>
              <a:rPr lang="en-GB" sz="2400" dirty="0">
                <a:cs typeface="Calibri" panose="020F0502020204030204" pitchFamily="34" charset="0"/>
              </a:rPr>
              <a:t>Vastavalt UNESCO kultuuridevahelise hariduse suunistele (2006) peaks haridus põhinema järgmistel alustel:</a:t>
            </a:r>
          </a:p>
          <a:p>
            <a:pPr marL="342900" indent="-342900">
              <a:buAutoNum type="arabicPeriod"/>
            </a:pPr>
            <a:r>
              <a:rPr lang="en-GB" sz="2400" b="1" dirty="0" err="1" smtClean="0">
                <a:cs typeface="Calibri" panose="020F0502020204030204" pitchFamily="34" charset="0"/>
              </a:rPr>
              <a:t>Õppida</a:t>
            </a:r>
            <a:r>
              <a:rPr lang="en-GB" sz="2400" b="1" dirty="0" smtClean="0">
                <a:cs typeface="Calibri" panose="020F0502020204030204" pitchFamily="34" charset="0"/>
              </a:rPr>
              <a:t>, et </a:t>
            </a:r>
            <a:r>
              <a:rPr lang="en-GB" sz="2400" b="1" dirty="0" err="1" smtClean="0">
                <a:cs typeface="Calibri" panose="020F0502020204030204" pitchFamily="34" charset="0"/>
              </a:rPr>
              <a:t>teada</a:t>
            </a:r>
            <a:r>
              <a:rPr lang="en-GB" sz="2400" b="1" dirty="0" smtClean="0">
                <a:cs typeface="Calibri" panose="020F0502020204030204" pitchFamily="34" charset="0"/>
              </a:rPr>
              <a:t>: </a:t>
            </a:r>
            <a:r>
              <a:rPr lang="en-GB" sz="2400" dirty="0">
                <a:cs typeface="Calibri" panose="020F0502020204030204" pitchFamily="34" charset="0"/>
              </a:rPr>
              <a:t>"kombineerides piisavalt laialdased üldteadmised võimalusega töötada põhjalikult mõne väikese arvu projektidega".</a:t>
            </a:r>
          </a:p>
          <a:p>
            <a:pPr marL="342900" indent="-342900">
              <a:buAutoNum type="arabicPeriod"/>
            </a:pPr>
            <a:r>
              <a:rPr lang="en-GB" sz="2400" b="1" dirty="0" err="1" smtClean="0">
                <a:cs typeface="Calibri" panose="020F0502020204030204" pitchFamily="34" charset="0"/>
              </a:rPr>
              <a:t>Õppida</a:t>
            </a:r>
            <a:r>
              <a:rPr lang="en-GB" sz="2400" b="1" dirty="0" smtClean="0">
                <a:cs typeface="Calibri" panose="020F0502020204030204" pitchFamily="34" charset="0"/>
              </a:rPr>
              <a:t>, et </a:t>
            </a:r>
            <a:r>
              <a:rPr lang="en-GB" sz="2400" b="1" dirty="0" err="1" smtClean="0">
                <a:cs typeface="Calibri" panose="020F0502020204030204" pitchFamily="34" charset="0"/>
              </a:rPr>
              <a:t>teha</a:t>
            </a:r>
            <a:r>
              <a:rPr lang="en-GB" sz="2400" b="1" dirty="0" smtClean="0">
                <a:cs typeface="Calibri" panose="020F0502020204030204" pitchFamily="34" charset="0"/>
              </a:rPr>
              <a:t>/</a:t>
            </a:r>
            <a:r>
              <a:rPr lang="en-GB" sz="2400" b="1" dirty="0" err="1" smtClean="0">
                <a:cs typeface="Calibri" panose="020F0502020204030204" pitchFamily="34" charset="0"/>
              </a:rPr>
              <a:t>osata</a:t>
            </a:r>
            <a:r>
              <a:rPr lang="en-GB" sz="2400" b="1" dirty="0" smtClean="0">
                <a:cs typeface="Calibri" panose="020F0502020204030204" pitchFamily="34" charset="0"/>
              </a:rPr>
              <a:t>: </a:t>
            </a:r>
            <a:r>
              <a:rPr lang="en-GB" sz="2400" dirty="0">
                <a:cs typeface="Calibri" panose="020F0502020204030204" pitchFamily="34" charset="0"/>
              </a:rPr>
              <a:t>omandada mitte </a:t>
            </a:r>
            <a:r>
              <a:rPr lang="en-GB" sz="2400" dirty="0" err="1">
                <a:cs typeface="Calibri" panose="020F0502020204030204" pitchFamily="34" charset="0"/>
              </a:rPr>
              <a:t>ainult</a:t>
            </a:r>
            <a:r>
              <a:rPr lang="en-GB" sz="2400" dirty="0">
                <a:cs typeface="Calibri" panose="020F0502020204030204" pitchFamily="34" charset="0"/>
              </a:rPr>
              <a:t> </a:t>
            </a:r>
            <a:r>
              <a:rPr lang="en-GB" sz="2400" dirty="0" err="1" smtClean="0">
                <a:cs typeface="Calibri" panose="020F0502020204030204" pitchFamily="34" charset="0"/>
              </a:rPr>
              <a:t>kutseoskusi</a:t>
            </a:r>
            <a:r>
              <a:rPr lang="en-GB" sz="2400" dirty="0" smtClean="0">
                <a:cs typeface="Calibri" panose="020F0502020204030204" pitchFamily="34" charset="0"/>
              </a:rPr>
              <a:t>, </a:t>
            </a:r>
            <a:r>
              <a:rPr lang="en-GB" sz="2400" dirty="0">
                <a:cs typeface="Calibri" panose="020F0502020204030204" pitchFamily="34" charset="0"/>
              </a:rPr>
              <a:t>vaid </a:t>
            </a:r>
            <a:r>
              <a:rPr lang="en-GB" sz="2400" dirty="0" err="1">
                <a:cs typeface="Calibri" panose="020F0502020204030204" pitchFamily="34" charset="0"/>
              </a:rPr>
              <a:t>ka</a:t>
            </a:r>
            <a:r>
              <a:rPr lang="en-GB" sz="2400" dirty="0">
                <a:cs typeface="Calibri" panose="020F0502020204030204" pitchFamily="34" charset="0"/>
              </a:rPr>
              <a:t> </a:t>
            </a:r>
            <a:r>
              <a:rPr lang="en-GB" sz="2400" dirty="0" err="1" smtClean="0">
                <a:cs typeface="Calibri" panose="020F0502020204030204" pitchFamily="34" charset="0"/>
              </a:rPr>
              <a:t>võtmepädevused</a:t>
            </a:r>
            <a:r>
              <a:rPr lang="en-GB" sz="2400" dirty="0" smtClean="0">
                <a:cs typeface="Calibri" panose="020F0502020204030204" pitchFamily="34" charset="0"/>
              </a:rPr>
              <a:t> </a:t>
            </a:r>
            <a:r>
              <a:rPr lang="en-GB" sz="2400" dirty="0">
                <a:cs typeface="Calibri" panose="020F0502020204030204" pitchFamily="34" charset="0"/>
              </a:rPr>
              <a:t>meeskonnatööks ja erinevate olukordadega toimetulekuks.</a:t>
            </a:r>
          </a:p>
          <a:p>
            <a:pPr marL="342900" indent="-342900">
              <a:buAutoNum type="arabicPeriod"/>
            </a:pPr>
            <a:r>
              <a:rPr lang="en-GB" sz="2400" b="1" dirty="0" err="1" smtClean="0">
                <a:cs typeface="Calibri" panose="020F0502020204030204" pitchFamily="34" charset="0"/>
              </a:rPr>
              <a:t>Õppida</a:t>
            </a:r>
            <a:r>
              <a:rPr lang="en-GB" sz="2400" b="1" dirty="0" smtClean="0">
                <a:cs typeface="Calibri" panose="020F0502020204030204" pitchFamily="34" charset="0"/>
              </a:rPr>
              <a:t> </a:t>
            </a:r>
            <a:r>
              <a:rPr lang="en-GB" sz="2400" b="1" dirty="0" err="1">
                <a:cs typeface="Calibri" panose="020F0502020204030204" pitchFamily="34" charset="0"/>
              </a:rPr>
              <a:t>k</a:t>
            </a:r>
            <a:r>
              <a:rPr lang="en-GB" sz="2400" b="1" dirty="0" err="1" smtClean="0">
                <a:cs typeface="Calibri" panose="020F0502020204030204" pitchFamily="34" charset="0"/>
              </a:rPr>
              <a:t>oos</a:t>
            </a:r>
            <a:r>
              <a:rPr lang="en-GB" sz="2400" b="1" dirty="0" smtClean="0">
                <a:cs typeface="Calibri" panose="020F0502020204030204" pitchFamily="34" charset="0"/>
              </a:rPr>
              <a:t> </a:t>
            </a:r>
            <a:r>
              <a:rPr lang="en-GB" sz="2400" b="1" dirty="0" err="1" smtClean="0">
                <a:cs typeface="Calibri" panose="020F0502020204030204" pitchFamily="34" charset="0"/>
              </a:rPr>
              <a:t>elama</a:t>
            </a:r>
            <a:r>
              <a:rPr lang="en-GB" sz="2400" b="1" dirty="0" smtClean="0">
                <a:cs typeface="Calibri" panose="020F0502020204030204" pitchFamily="34" charset="0"/>
              </a:rPr>
              <a:t>: </a:t>
            </a:r>
            <a:r>
              <a:rPr lang="en-GB" sz="2400" dirty="0" err="1" smtClean="0">
                <a:cs typeface="Calibri" panose="020F0502020204030204" pitchFamily="34" charset="0"/>
              </a:rPr>
              <a:t>arendada</a:t>
            </a:r>
            <a:r>
              <a:rPr lang="en-GB" sz="2400" dirty="0" smtClean="0">
                <a:cs typeface="Calibri" panose="020F0502020204030204" pitchFamily="34" charset="0"/>
              </a:rPr>
              <a:t> </a:t>
            </a:r>
            <a:r>
              <a:rPr lang="en-GB" sz="2400" dirty="0" err="1" smtClean="0">
                <a:cs typeface="Calibri" panose="020F0502020204030204" pitchFamily="34" charset="0"/>
              </a:rPr>
              <a:t>teiste</a:t>
            </a:r>
            <a:r>
              <a:rPr lang="en-GB" sz="2400" dirty="0" smtClean="0">
                <a:cs typeface="Calibri" panose="020F0502020204030204" pitchFamily="34" charset="0"/>
              </a:rPr>
              <a:t> </a:t>
            </a:r>
            <a:r>
              <a:rPr lang="en-GB" sz="2400" dirty="0" err="1" smtClean="0">
                <a:cs typeface="Calibri" panose="020F0502020204030204" pitchFamily="34" charset="0"/>
              </a:rPr>
              <a:t>mõistmist</a:t>
            </a:r>
            <a:r>
              <a:rPr lang="en-GB" sz="2400" dirty="0" smtClean="0">
                <a:cs typeface="Calibri" panose="020F0502020204030204" pitchFamily="34" charset="0"/>
              </a:rPr>
              <a:t>.</a:t>
            </a:r>
            <a:endParaRPr lang="en-GB" sz="2400" dirty="0">
              <a:cs typeface="Calibri" panose="020F0502020204030204" pitchFamily="34" charset="0"/>
            </a:endParaRPr>
          </a:p>
          <a:p>
            <a:pPr marL="342900" indent="-342900">
              <a:buAutoNum type="arabicPeriod"/>
            </a:pPr>
            <a:r>
              <a:rPr lang="en-GB" sz="2400" b="1" dirty="0" err="1" smtClean="0">
                <a:cs typeface="Calibri" panose="020F0502020204030204" pitchFamily="34" charset="0"/>
              </a:rPr>
              <a:t>Õppida</a:t>
            </a:r>
            <a:r>
              <a:rPr lang="en-GB" sz="2400" b="1" dirty="0" smtClean="0">
                <a:cs typeface="Calibri" panose="020F0502020204030204" pitchFamily="34" charset="0"/>
              </a:rPr>
              <a:t>, et olla: </a:t>
            </a:r>
            <a:r>
              <a:rPr lang="en-GB" sz="2400" dirty="0">
                <a:cs typeface="Calibri" panose="020F0502020204030204" pitchFamily="34" charset="0"/>
              </a:rPr>
              <a:t>see </a:t>
            </a:r>
            <a:r>
              <a:rPr lang="en-GB" sz="2400" dirty="0" err="1" smtClean="0">
                <a:cs typeface="Calibri" panose="020F0502020204030204" pitchFamily="34" charset="0"/>
              </a:rPr>
              <a:t>oskus</a:t>
            </a:r>
            <a:r>
              <a:rPr lang="en-GB" sz="2400" dirty="0" smtClean="0">
                <a:cs typeface="Calibri" panose="020F0502020204030204" pitchFamily="34" charset="0"/>
              </a:rPr>
              <a:t> </a:t>
            </a:r>
            <a:r>
              <a:rPr lang="en-GB" sz="2400" dirty="0">
                <a:cs typeface="Calibri" panose="020F0502020204030204" pitchFamily="34" charset="0"/>
              </a:rPr>
              <a:t>tugevdab õppijate identiteeti ja isiklikku tähendust.</a:t>
            </a:r>
          </a:p>
        </p:txBody>
      </p:sp>
    </p:spTree>
    <p:extLst>
      <p:ext uri="{BB962C8B-B14F-4D97-AF65-F5344CB8AC3E}">
        <p14:creationId xmlns:p14="http://schemas.microsoft.com/office/powerpoint/2010/main" val="426534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a:xfrm>
            <a:off x="365760" y="365125"/>
            <a:ext cx="11826240" cy="960755"/>
          </a:xfrm>
        </p:spPr>
        <p:txBody>
          <a:bodyPr>
            <a:normAutofit/>
          </a:bodyPr>
          <a:lstStyle/>
          <a:p>
            <a:r>
              <a:rPr lang="nl-NL" sz="3600" dirty="0"/>
              <a:t>UNESCO </a:t>
            </a:r>
            <a:r>
              <a:rPr lang="nl-NL" sz="3600" dirty="0" err="1"/>
              <a:t>kultuuridevahelise </a:t>
            </a:r>
            <a:r>
              <a:rPr lang="nl-NL" sz="3600" dirty="0"/>
              <a:t>hariduse põhimõtted </a:t>
            </a:r>
            <a:endParaRPr lang="en-GB" sz="3600"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365760" y="1325880"/>
            <a:ext cx="11628119" cy="5242560"/>
          </a:xfrm>
          <a:solidFill>
            <a:schemeClr val="accent6">
              <a:lumMod val="20000"/>
              <a:lumOff val="80000"/>
            </a:schemeClr>
          </a:solidFill>
        </p:spPr>
        <p:txBody>
          <a:bodyPr>
            <a:noAutofit/>
          </a:bodyPr>
          <a:lstStyle/>
          <a:p>
            <a:pPr marL="514350" indent="-514350">
              <a:buAutoNum type="arabicPeriod"/>
            </a:pPr>
            <a:r>
              <a:rPr lang="nl-NL" sz="2400" b="1" dirty="0">
                <a:cs typeface="Calibri" panose="020F0502020204030204" pitchFamily="34" charset="0"/>
              </a:rPr>
              <a:t>Põhimõte I</a:t>
            </a:r>
          </a:p>
          <a:p>
            <a:pPr marL="0" indent="0">
              <a:buNone/>
            </a:pPr>
            <a:r>
              <a:rPr lang="en-US" sz="2400" dirty="0">
                <a:cs typeface="Calibri" panose="020F0502020204030204" pitchFamily="34" charset="0"/>
              </a:rPr>
              <a:t>Kultuuridevaheline haridus austab õppija kultuurilist identiteeti, pakkudes kõigile kultuuriliselt sobivat ja kvaliteetset haridust.</a:t>
            </a:r>
            <a:endParaRPr lang="nl-NL" sz="2400" dirty="0">
              <a:cs typeface="Calibri" panose="020F0502020204030204" pitchFamily="34" charset="0"/>
            </a:endParaRPr>
          </a:p>
          <a:p>
            <a:pPr marL="514350" indent="-514350">
              <a:buAutoNum type="arabicPeriod" startAt="2"/>
            </a:pPr>
            <a:r>
              <a:rPr lang="nl-NL" sz="2400" b="1" dirty="0">
                <a:cs typeface="Calibri" panose="020F0502020204030204" pitchFamily="34" charset="0"/>
              </a:rPr>
              <a:t>Põhimõte II</a:t>
            </a:r>
          </a:p>
          <a:p>
            <a:pPr marL="0" indent="0">
              <a:buNone/>
            </a:pPr>
            <a:r>
              <a:rPr lang="en-US" sz="2400" dirty="0">
                <a:cs typeface="Calibri" panose="020F0502020204030204" pitchFamily="34" charset="0"/>
              </a:rPr>
              <a:t>Kultuuridevaheline haridus annab igale õppijale kultuurialased teadmised, hoiakud ja oskused, mis on vajalikud aktiivseks ja täielikuks osalemiseks ühiskonnas.</a:t>
            </a:r>
            <a:endParaRPr lang="nl-NL" sz="2400" dirty="0">
              <a:cs typeface="Calibri" panose="020F0502020204030204" pitchFamily="34" charset="0"/>
            </a:endParaRPr>
          </a:p>
          <a:p>
            <a:pPr marL="514350" indent="-514350">
              <a:buAutoNum type="arabicPeriod" startAt="3"/>
            </a:pPr>
            <a:r>
              <a:rPr lang="nl-NL" sz="2400" b="1" dirty="0">
                <a:cs typeface="Calibri" panose="020F0502020204030204" pitchFamily="34" charset="0"/>
              </a:rPr>
              <a:t>III põhimõte</a:t>
            </a:r>
          </a:p>
          <a:p>
            <a:pPr marL="0" indent="0">
              <a:buNone/>
            </a:pPr>
            <a:r>
              <a:rPr lang="en-US" sz="2400" dirty="0">
                <a:cs typeface="Calibri" panose="020F0502020204030204" pitchFamily="34" charset="0"/>
              </a:rPr>
              <a:t>Kultuuridevaheline haridus annab kõigile õppijatele kultuurilisi teadmisi, hoiakuid ja oskusi, mis võimaldavad neil aidata kaasa üksikisikute, etniliste, sotsiaalsete, kultuuriliste ja usuliste rühmade ja rahvaste vahelisele austusele, mõistmisele ja </a:t>
            </a:r>
            <a:r>
              <a:rPr lang="en-US" sz="2400" dirty="0" err="1">
                <a:cs typeface="Calibri" panose="020F0502020204030204" pitchFamily="34" charset="0"/>
              </a:rPr>
              <a:t>solidaarsusele</a:t>
            </a:r>
            <a:r>
              <a:rPr lang="en-US" sz="2400" dirty="0" smtClean="0">
                <a:cs typeface="Calibri" panose="020F0502020204030204" pitchFamily="34" charset="0"/>
              </a:rPr>
              <a:t>.</a:t>
            </a:r>
            <a:endParaRPr lang="en-US" sz="2400" dirty="0">
              <a:cs typeface="Calibri" panose="020F0502020204030204" pitchFamily="34" charset="0"/>
            </a:endParaRPr>
          </a:p>
          <a:p>
            <a:pPr marL="0" indent="0">
              <a:buNone/>
            </a:pPr>
            <a:r>
              <a:rPr lang="en-GB" sz="2400" i="1" dirty="0">
                <a:cs typeface="Calibri" panose="020F0502020204030204" pitchFamily="34" charset="0"/>
              </a:rPr>
              <a:t>Lisateavet nende põhimõtete kohta leiate </a:t>
            </a:r>
            <a:r>
              <a:rPr lang="en-GB" sz="2400" i="1" dirty="0">
                <a:solidFill>
                  <a:srgbClr val="000000"/>
                </a:solidFill>
                <a:cs typeface="Calibri" panose="020F0502020204030204" pitchFamily="34" charset="0"/>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sellest </a:t>
            </a:r>
            <a:r>
              <a:rPr lang="en-GB" sz="2400" i="1" dirty="0">
                <a:cs typeface="Calibri" panose="020F0502020204030204" pitchFamily="34" charset="0"/>
              </a:rPr>
              <a:t>artiklist.</a:t>
            </a:r>
            <a:endParaRPr lang="en-US" sz="2400" i="1" dirty="0">
              <a:cs typeface="Calibri" panose="020F0502020204030204" pitchFamily="34" charset="0"/>
            </a:endParaRPr>
          </a:p>
        </p:txBody>
      </p:sp>
    </p:spTree>
    <p:extLst>
      <p:ext uri="{BB962C8B-B14F-4D97-AF65-F5344CB8AC3E}">
        <p14:creationId xmlns:p14="http://schemas.microsoft.com/office/powerpoint/2010/main" val="1809539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NL" dirty="0" smtClean="0"/>
              <a:t>6. Peatükk</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a:xfrm>
            <a:off x="637828" y="2179320"/>
            <a:ext cx="5639147" cy="1005840"/>
          </a:xfrm>
        </p:spPr>
        <p:txBody>
          <a:bodyPr>
            <a:normAutofit/>
          </a:bodyPr>
          <a:lstStyle/>
          <a:p>
            <a:r>
              <a:rPr lang="en-GB" b="1" dirty="0" err="1" smtClean="0"/>
              <a:t>Tegutsemine</a:t>
            </a:r>
            <a:r>
              <a:rPr lang="en-GB" b="1" dirty="0" smtClean="0"/>
              <a:t> </a:t>
            </a:r>
            <a:r>
              <a:rPr lang="en-GB" b="1" dirty="0" err="1" smtClean="0"/>
              <a:t>ehk</a:t>
            </a:r>
            <a:r>
              <a:rPr lang="en-GB" b="1" dirty="0" smtClean="0"/>
              <a:t> </a:t>
            </a:r>
            <a:r>
              <a:rPr lang="en-GB" b="1" dirty="0" err="1"/>
              <a:t>m</a:t>
            </a:r>
            <a:r>
              <a:rPr lang="en-GB" b="1" dirty="0" err="1" smtClean="0"/>
              <a:t>itmekesisus</a:t>
            </a:r>
            <a:r>
              <a:rPr lang="en-GB" b="1" dirty="0" smtClean="0"/>
              <a:t> </a:t>
            </a:r>
            <a:r>
              <a:rPr lang="en-GB" b="1" dirty="0" err="1" smtClean="0"/>
              <a:t>diferentseeritud</a:t>
            </a:r>
            <a:r>
              <a:rPr lang="en-GB" b="1" dirty="0" smtClean="0"/>
              <a:t> </a:t>
            </a:r>
            <a:r>
              <a:rPr lang="en-GB" b="1" dirty="0" err="1" smtClean="0"/>
              <a:t>õppetöös</a:t>
            </a:r>
            <a:endParaRPr lang="en-GB" b="1" dirty="0"/>
          </a:p>
        </p:txBody>
      </p:sp>
    </p:spTree>
    <p:extLst>
      <p:ext uri="{BB962C8B-B14F-4D97-AF65-F5344CB8AC3E}">
        <p14:creationId xmlns:p14="http://schemas.microsoft.com/office/powerpoint/2010/main" val="226737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0" y="365125"/>
            <a:ext cx="12192000" cy="1325563"/>
          </a:xfrm>
        </p:spPr>
        <p:txBody>
          <a:bodyPr>
            <a:normAutofit/>
          </a:bodyPr>
          <a:lstStyle/>
          <a:p>
            <a:r>
              <a:rPr lang="nl-NL" sz="3600" dirty="0"/>
              <a:t>Mitmekesisuse juhtimine </a:t>
            </a:r>
            <a:r>
              <a:rPr lang="nl-NL" sz="3600" dirty="0" smtClean="0"/>
              <a:t>klassiruumis/õppeprotsessis </a:t>
            </a:r>
            <a:r>
              <a:rPr lang="nl-NL" sz="3600" dirty="0"/>
              <a:t>(1)</a:t>
            </a:r>
            <a:endParaRPr lang="en-GB" sz="3600"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274320" y="1825625"/>
            <a:ext cx="11079480" cy="4351338"/>
          </a:xfrm>
        </p:spPr>
        <p:txBody>
          <a:bodyPr>
            <a:noAutofit/>
          </a:bodyPr>
          <a:lstStyle/>
          <a:p>
            <a:pPr algn="just">
              <a:lnSpc>
                <a:spcPct val="107000"/>
              </a:lnSpc>
              <a:spcAft>
                <a:spcPts val="800"/>
              </a:spcAft>
            </a:pPr>
            <a:r>
              <a:rPr lang="en-US" sz="2400" b="1" dirty="0">
                <a:effectLst/>
                <a:ea typeface="Calibri" panose="020F0502020204030204" pitchFamily="34" charset="0"/>
                <a:cs typeface="Calibri" panose="020F0502020204030204" pitchFamily="34" charset="0"/>
              </a:rPr>
              <a:t>Õppijate tundmaõppimine</a:t>
            </a:r>
          </a:p>
          <a:p>
            <a:pPr marL="0" indent="0" algn="just">
              <a:lnSpc>
                <a:spcPct val="107000"/>
              </a:lnSpc>
              <a:spcAft>
                <a:spcPts val="800"/>
              </a:spcAft>
              <a:buNone/>
            </a:pPr>
            <a:r>
              <a:rPr lang="en-US" sz="2400" dirty="0">
                <a:effectLst/>
                <a:ea typeface="Calibri" panose="020F0502020204030204" pitchFamily="34" charset="0"/>
                <a:cs typeface="Calibri" panose="020F0502020204030204" pitchFamily="34" charset="0"/>
              </a:rPr>
              <a:t>Võtke aega, et õppida tundma iga õppija kultuurilist tausta, hobisid, õpistiile ja seda, mis teeb nad ainulaadseks. Näidake üles tõelist huvi nende ja nende kultuuride tundmaõppimise vastu.</a:t>
            </a:r>
            <a:endParaRPr lang="en-US" sz="2400" b="1" dirty="0">
              <a:effectLst/>
              <a:ea typeface="Calibri" panose="020F0502020204030204" pitchFamily="34" charset="0"/>
              <a:cs typeface="Calibri" panose="020F0502020204030204" pitchFamily="34" charset="0"/>
            </a:endParaRPr>
          </a:p>
          <a:p>
            <a:pPr algn="just">
              <a:lnSpc>
                <a:spcPct val="107000"/>
              </a:lnSpc>
              <a:spcAft>
                <a:spcPts val="800"/>
              </a:spcAft>
            </a:pPr>
            <a:r>
              <a:rPr lang="en-US" sz="2400" b="1" dirty="0">
                <a:effectLst/>
                <a:ea typeface="Calibri" panose="020F0502020204030204" pitchFamily="34" charset="0"/>
                <a:cs typeface="Calibri" panose="020F0502020204030204" pitchFamily="34" charset="0"/>
              </a:rPr>
              <a:t>Säilitada järjepidev kommunikatsioon</a:t>
            </a:r>
          </a:p>
          <a:p>
            <a:pPr marL="0" indent="0" algn="just">
              <a:lnSpc>
                <a:spcPct val="107000"/>
              </a:lnSpc>
              <a:spcAft>
                <a:spcPts val="800"/>
              </a:spcAft>
              <a:buNone/>
            </a:pPr>
            <a:r>
              <a:rPr lang="en-US" sz="2400" dirty="0">
                <a:effectLst/>
                <a:ea typeface="Calibri" panose="020F0502020204030204" pitchFamily="34" charset="0"/>
                <a:cs typeface="Calibri" panose="020F0502020204030204" pitchFamily="34" charset="0"/>
              </a:rPr>
              <a:t>Jätkake pidevat suhtlemist kogu semestri või õppeaasta jooksul. </a:t>
            </a:r>
            <a:r>
              <a:rPr lang="en-US" sz="2400" u="sng" dirty="0">
                <a:effectLst/>
                <a:ea typeface="Calibri" panose="020F0502020204030204" pitchFamily="34" charset="0"/>
                <a:cs typeface="Calibri" panose="020F0502020204030204" pitchFamily="34" charset="0"/>
              </a:rPr>
              <a:t>Näiteks: </a:t>
            </a:r>
            <a:r>
              <a:rPr lang="en-US" sz="2400" dirty="0">
                <a:effectLst/>
                <a:ea typeface="Calibri" panose="020F0502020204030204" pitchFamily="34" charset="0"/>
                <a:cs typeface="Calibri" panose="020F0502020204030204" pitchFamily="34" charset="0"/>
              </a:rPr>
              <a:t>planeerige </a:t>
            </a:r>
            <a:r>
              <a:rPr lang="en-US" sz="2400" dirty="0" err="1">
                <a:effectLst/>
                <a:ea typeface="Calibri" panose="020F0502020204030204" pitchFamily="34" charset="0"/>
                <a:cs typeface="Calibri" panose="020F0502020204030204" pitchFamily="34" charset="0"/>
              </a:rPr>
              <a:t>õppijatega</a:t>
            </a:r>
            <a:r>
              <a:rPr lang="en-US" sz="2400" dirty="0">
                <a:effectLst/>
                <a:ea typeface="Calibri" panose="020F0502020204030204" pitchFamily="34" charset="0"/>
                <a:cs typeface="Calibri" panose="020F0502020204030204" pitchFamily="34" charset="0"/>
              </a:rPr>
              <a:t> </a:t>
            </a:r>
            <a:r>
              <a:rPr lang="en-US" sz="2400" dirty="0" err="1" smtClean="0">
                <a:ea typeface="Calibri" panose="020F0502020204030204" pitchFamily="34" charset="0"/>
                <a:cs typeface="Calibri" panose="020F0502020204030204" pitchFamily="34" charset="0"/>
              </a:rPr>
              <a:t>üks</a:t>
            </a:r>
            <a:r>
              <a:rPr lang="en-US" sz="2400" dirty="0" smtClean="0">
                <a:ea typeface="Calibri" panose="020F0502020204030204" pitchFamily="34" charset="0"/>
                <a:cs typeface="Calibri" panose="020F0502020204030204" pitchFamily="34" charset="0"/>
              </a:rPr>
              <a:t> </a:t>
            </a:r>
            <a:r>
              <a:rPr lang="en-US" sz="2400" dirty="0" err="1" smtClean="0">
                <a:ea typeface="Calibri" panose="020F0502020204030204" pitchFamily="34" charset="0"/>
                <a:cs typeface="Calibri" panose="020F0502020204030204" pitchFamily="34" charset="0"/>
              </a:rPr>
              <a:t>ühele</a:t>
            </a:r>
            <a:r>
              <a:rPr lang="en-US" sz="2400" dirty="0" smtClean="0">
                <a:effectLst/>
                <a:ea typeface="Calibri" panose="020F0502020204030204" pitchFamily="34" charset="0"/>
                <a:cs typeface="Calibri" panose="020F0502020204030204" pitchFamily="34" charset="0"/>
              </a:rPr>
              <a:t> </a:t>
            </a:r>
            <a:r>
              <a:rPr lang="en-US" sz="2400" dirty="0">
                <a:effectLst/>
                <a:ea typeface="Calibri" panose="020F0502020204030204" pitchFamily="34" charset="0"/>
                <a:cs typeface="Calibri" panose="020F0502020204030204" pitchFamily="34" charset="0"/>
              </a:rPr>
              <a:t>kohtumisi, et </a:t>
            </a:r>
            <a:r>
              <a:rPr lang="en-US" sz="2400" dirty="0" err="1" smtClean="0">
                <a:effectLst/>
                <a:ea typeface="Calibri" panose="020F0502020204030204" pitchFamily="34" charset="0"/>
                <a:cs typeface="Calibri" panose="020F0502020204030204" pitchFamily="34" charset="0"/>
              </a:rPr>
              <a:t>julgustage</a:t>
            </a:r>
            <a:r>
              <a:rPr lang="en-US" sz="2400" dirty="0" smtClean="0">
                <a:effectLst/>
                <a:ea typeface="Calibri" panose="020F0502020204030204" pitchFamily="34" charset="0"/>
                <a:cs typeface="Calibri" panose="020F0502020204030204" pitchFamily="34" charset="0"/>
              </a:rPr>
              <a:t> </a:t>
            </a:r>
            <a:r>
              <a:rPr lang="en-US" sz="2400" dirty="0">
                <a:effectLst/>
                <a:ea typeface="Calibri" panose="020F0502020204030204" pitchFamily="34" charset="0"/>
                <a:cs typeface="Calibri" panose="020F0502020204030204" pitchFamily="34" charset="0"/>
              </a:rPr>
              <a:t>neid rääkima sellest, kas nad tunnevad end </a:t>
            </a:r>
            <a:r>
              <a:rPr lang="en-US" sz="2400" dirty="0" err="1" smtClean="0">
                <a:ea typeface="Calibri" panose="020F0502020204030204" pitchFamily="34" charset="0"/>
                <a:cs typeface="Calibri" panose="020F0502020204030204" pitchFamily="34" charset="0"/>
              </a:rPr>
              <a:t>õppeprotsessis</a:t>
            </a:r>
            <a:r>
              <a:rPr lang="en-US" sz="2400" dirty="0" smtClean="0">
                <a:ea typeface="Calibri" panose="020F0502020204030204" pitchFamily="34" charset="0"/>
                <a:cs typeface="Calibri" panose="020F0502020204030204" pitchFamily="34" charset="0"/>
              </a:rPr>
              <a:t> ja </a:t>
            </a:r>
            <a:r>
              <a:rPr lang="en-US" sz="2400" dirty="0" err="1" smtClean="0">
                <a:ea typeface="Calibri" panose="020F0502020204030204" pitchFamily="34" charset="0"/>
                <a:cs typeface="Calibri" panose="020F0502020204030204" pitchFamily="34" charset="0"/>
              </a:rPr>
              <a:t>rühmas</a:t>
            </a:r>
            <a:r>
              <a:rPr lang="en-US" sz="2400" dirty="0" smtClean="0">
                <a:effectLst/>
                <a:ea typeface="Calibri" panose="020F0502020204030204" pitchFamily="34" charset="0"/>
                <a:cs typeface="Calibri" panose="020F0502020204030204" pitchFamily="34" charset="0"/>
              </a:rPr>
              <a:t> </a:t>
            </a:r>
            <a:r>
              <a:rPr lang="en-US" sz="2400" dirty="0">
                <a:effectLst/>
                <a:ea typeface="Calibri" panose="020F0502020204030204" pitchFamily="34" charset="0"/>
                <a:cs typeface="Calibri" panose="020F0502020204030204" pitchFamily="34" charset="0"/>
              </a:rPr>
              <a:t>kaasatud olevat jne.</a:t>
            </a:r>
          </a:p>
        </p:txBody>
      </p:sp>
    </p:spTree>
    <p:extLst>
      <p:ext uri="{BB962C8B-B14F-4D97-AF65-F5344CB8AC3E}">
        <p14:creationId xmlns:p14="http://schemas.microsoft.com/office/powerpoint/2010/main" val="1651039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0" y="365125"/>
            <a:ext cx="12192000" cy="1325563"/>
          </a:xfrm>
        </p:spPr>
        <p:txBody>
          <a:bodyPr>
            <a:normAutofit/>
          </a:bodyPr>
          <a:lstStyle/>
          <a:p>
            <a:r>
              <a:rPr lang="en-GB" sz="3600" dirty="0" err="1"/>
              <a:t>Mitmekesisuse</a:t>
            </a:r>
            <a:r>
              <a:rPr lang="en-GB" sz="3600" dirty="0"/>
              <a:t> </a:t>
            </a:r>
            <a:r>
              <a:rPr lang="en-GB" sz="3600" dirty="0" err="1"/>
              <a:t>juhtimine</a:t>
            </a:r>
            <a:r>
              <a:rPr lang="en-GB" sz="3600" dirty="0"/>
              <a:t> </a:t>
            </a:r>
            <a:r>
              <a:rPr lang="en-GB" sz="3600" dirty="0" err="1"/>
              <a:t>klassiruumis</a:t>
            </a:r>
            <a:r>
              <a:rPr lang="en-GB" sz="3600" dirty="0"/>
              <a:t>/</a:t>
            </a:r>
            <a:r>
              <a:rPr lang="en-GB" sz="3600" dirty="0" err="1"/>
              <a:t>õppeprotsessis</a:t>
            </a:r>
            <a:r>
              <a:rPr lang="en-GB" sz="3600" dirty="0"/>
              <a:t> </a:t>
            </a:r>
            <a:r>
              <a:rPr lang="en-GB" sz="3600" dirty="0" smtClean="0"/>
              <a:t>(2)</a:t>
            </a:r>
            <a:endParaRPr lang="en-GB" sz="3600"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365760" y="1825625"/>
            <a:ext cx="10988040" cy="4351338"/>
          </a:xfrm>
        </p:spPr>
        <p:txBody>
          <a:bodyPr>
            <a:noAutofit/>
          </a:bodyPr>
          <a:lstStyle/>
          <a:p>
            <a:pPr algn="just">
              <a:lnSpc>
                <a:spcPct val="107000"/>
              </a:lnSpc>
              <a:spcAft>
                <a:spcPts val="800"/>
              </a:spcAft>
            </a:pPr>
            <a:r>
              <a:rPr lang="en-US" sz="2400" b="1" dirty="0">
                <a:effectLst/>
                <a:ea typeface="Calibri" panose="020F0502020204030204" pitchFamily="34" charset="0"/>
                <a:cs typeface="Calibri" panose="020F0502020204030204" pitchFamily="34" charset="0"/>
              </a:rPr>
              <a:t>Harjutada kultuuritundlikkust</a:t>
            </a:r>
          </a:p>
          <a:p>
            <a:pPr marL="0" indent="0" algn="just">
              <a:lnSpc>
                <a:spcPct val="107000"/>
              </a:lnSpc>
              <a:spcAft>
                <a:spcPts val="800"/>
              </a:spcAft>
              <a:buNone/>
            </a:pPr>
            <a:r>
              <a:rPr lang="en-US" sz="2400" dirty="0" err="1" smtClean="0">
                <a:effectLst/>
                <a:ea typeface="Calibri" panose="020F0502020204030204" pitchFamily="34" charset="0"/>
                <a:cs typeface="Calibri" panose="020F0502020204030204" pitchFamily="34" charset="0"/>
              </a:rPr>
              <a:t>Võtke</a:t>
            </a:r>
            <a:r>
              <a:rPr lang="en-US" sz="2400" dirty="0" smtClean="0">
                <a:ea typeface="Calibri" panose="020F0502020204030204" pitchFamily="34" charset="0"/>
                <a:cs typeface="Calibri" panose="020F0502020204030204" pitchFamily="34" charset="0"/>
              </a:rPr>
              <a:t> </a:t>
            </a:r>
            <a:r>
              <a:rPr lang="en-US" sz="2400" dirty="0">
                <a:effectLst/>
                <a:ea typeface="Calibri" panose="020F0502020204030204" pitchFamily="34" charset="0"/>
                <a:cs typeface="Calibri" panose="020F0502020204030204" pitchFamily="34" charset="0"/>
              </a:rPr>
              <a:t>aega, et mõista iga õpilase </a:t>
            </a:r>
            <a:r>
              <a:rPr lang="en-US" sz="2400" dirty="0" err="1">
                <a:effectLst/>
                <a:ea typeface="Calibri" panose="020F0502020204030204" pitchFamily="34" charset="0"/>
                <a:cs typeface="Calibri" panose="020F0502020204030204" pitchFamily="34" charset="0"/>
              </a:rPr>
              <a:t>kultuurilisi</a:t>
            </a:r>
            <a:r>
              <a:rPr lang="en-US" sz="2400" dirty="0">
                <a:effectLst/>
                <a:ea typeface="Calibri" panose="020F0502020204030204" pitchFamily="34" charset="0"/>
                <a:cs typeface="Calibri" panose="020F0502020204030204" pitchFamily="34" charset="0"/>
              </a:rPr>
              <a:t> </a:t>
            </a:r>
            <a:r>
              <a:rPr lang="en-US" sz="2400" dirty="0" err="1" smtClean="0">
                <a:effectLst/>
                <a:ea typeface="Calibri" panose="020F0502020204030204" pitchFamily="34" charset="0"/>
                <a:cs typeface="Calibri" panose="020F0502020204030204" pitchFamily="34" charset="0"/>
              </a:rPr>
              <a:t>nüansse</a:t>
            </a:r>
            <a:r>
              <a:rPr lang="en-US" sz="2400" dirty="0" smtClean="0">
                <a:effectLst/>
                <a:ea typeface="Calibri" panose="020F0502020204030204" pitchFamily="34" charset="0"/>
                <a:cs typeface="Calibri" panose="020F0502020204030204" pitchFamily="34" charset="0"/>
              </a:rPr>
              <a:t> </a:t>
            </a:r>
            <a:r>
              <a:rPr lang="en-US" sz="2400" dirty="0">
                <a:effectLst/>
                <a:ea typeface="Calibri" panose="020F0502020204030204" pitchFamily="34" charset="0"/>
                <a:cs typeface="Calibri" panose="020F0502020204030204" pitchFamily="34" charset="0"/>
              </a:rPr>
              <a:t>- alates õpistiilidest kuni nende kasutatava keeleni - ja kasutage neid teadmisi </a:t>
            </a:r>
            <a:r>
              <a:rPr lang="en-US" sz="2400" dirty="0" err="1">
                <a:effectLst/>
                <a:ea typeface="Calibri" panose="020F0502020204030204" pitchFamily="34" charset="0"/>
                <a:cs typeface="Calibri" panose="020F0502020204030204" pitchFamily="34" charset="0"/>
              </a:rPr>
              <a:t>oma</a:t>
            </a:r>
            <a:r>
              <a:rPr lang="en-US" sz="2400" dirty="0">
                <a:effectLst/>
                <a:ea typeface="Calibri" panose="020F0502020204030204" pitchFamily="34" charset="0"/>
                <a:cs typeface="Calibri" panose="020F0502020204030204" pitchFamily="34" charset="0"/>
              </a:rPr>
              <a:t> </a:t>
            </a:r>
            <a:r>
              <a:rPr lang="en-US" sz="2400" dirty="0" err="1" smtClean="0">
                <a:ea typeface="Calibri" panose="020F0502020204030204" pitchFamily="34" charset="0"/>
                <a:cs typeface="Calibri" panose="020F0502020204030204" pitchFamily="34" charset="0"/>
              </a:rPr>
              <a:t>õppetöö</a:t>
            </a:r>
            <a:r>
              <a:rPr lang="en-US" sz="2400" dirty="0" smtClean="0">
                <a:ea typeface="Calibri" panose="020F0502020204030204" pitchFamily="34" charset="0"/>
                <a:cs typeface="Calibri" panose="020F0502020204030204" pitchFamily="34" charset="0"/>
              </a:rPr>
              <a:t> </a:t>
            </a:r>
            <a:r>
              <a:rPr lang="en-US" sz="2400" dirty="0" err="1" smtClean="0">
                <a:ea typeface="Calibri" panose="020F0502020204030204" pitchFamily="34" charset="0"/>
                <a:cs typeface="Calibri" panose="020F0502020204030204" pitchFamily="34" charset="0"/>
              </a:rPr>
              <a:t>planeerimisel</a:t>
            </a:r>
            <a:r>
              <a:rPr lang="en-US" sz="2400" dirty="0">
                <a:ea typeface="Calibri" panose="020F0502020204030204" pitchFamily="34" charset="0"/>
                <a:cs typeface="Calibri" panose="020F0502020204030204" pitchFamily="34" charset="0"/>
              </a:rPr>
              <a:t>.</a:t>
            </a:r>
            <a:endParaRPr lang="en-US" sz="2400" dirty="0">
              <a:effectLst/>
              <a:ea typeface="Calibri" panose="020F0502020204030204" pitchFamily="34" charset="0"/>
              <a:cs typeface="Calibri" panose="020F0502020204030204" pitchFamily="34" charset="0"/>
            </a:endParaRPr>
          </a:p>
          <a:p>
            <a:pPr algn="just">
              <a:lnSpc>
                <a:spcPct val="107000"/>
              </a:lnSpc>
              <a:spcAft>
                <a:spcPts val="800"/>
              </a:spcAft>
            </a:pPr>
            <a:r>
              <a:rPr lang="en-US" sz="2400" b="1" dirty="0" err="1">
                <a:effectLst/>
                <a:ea typeface="Calibri" panose="020F0502020204030204" pitchFamily="34" charset="0"/>
                <a:cs typeface="Calibri" panose="020F0502020204030204" pitchFamily="34" charset="0"/>
              </a:rPr>
              <a:t>Mitmekesisuse</a:t>
            </a:r>
            <a:r>
              <a:rPr lang="en-US" sz="2400" b="1" dirty="0">
                <a:effectLst/>
                <a:ea typeface="Calibri" panose="020F0502020204030204" pitchFamily="34" charset="0"/>
                <a:cs typeface="Calibri" panose="020F0502020204030204" pitchFamily="34" charset="0"/>
              </a:rPr>
              <a:t> </a:t>
            </a:r>
            <a:r>
              <a:rPr lang="en-US" sz="2400" b="1" dirty="0" err="1" smtClean="0">
                <a:ea typeface="Calibri" panose="020F0502020204030204" pitchFamily="34" charset="0"/>
                <a:cs typeface="Calibri" panose="020F0502020204030204" pitchFamily="34" charset="0"/>
              </a:rPr>
              <a:t>arvestamine</a:t>
            </a:r>
            <a:r>
              <a:rPr lang="en-US" sz="2400" b="1" dirty="0" smtClean="0">
                <a:ea typeface="Calibri" panose="020F0502020204030204" pitchFamily="34" charset="0"/>
                <a:cs typeface="Calibri" panose="020F0502020204030204" pitchFamily="34" charset="0"/>
              </a:rPr>
              <a:t> </a:t>
            </a:r>
            <a:r>
              <a:rPr lang="en-US" sz="2400" b="1" dirty="0" err="1" smtClean="0">
                <a:ea typeface="Calibri" panose="020F0502020204030204" pitchFamily="34" charset="0"/>
                <a:cs typeface="Calibri" panose="020F0502020204030204" pitchFamily="34" charset="0"/>
              </a:rPr>
              <a:t>tunni</a:t>
            </a:r>
            <a:r>
              <a:rPr lang="en-US" sz="2400" b="1" dirty="0" smtClean="0">
                <a:ea typeface="Calibri" panose="020F0502020204030204" pitchFamily="34" charset="0"/>
                <a:cs typeface="Calibri" panose="020F0502020204030204" pitchFamily="34" charset="0"/>
              </a:rPr>
              <a:t>/</a:t>
            </a:r>
            <a:r>
              <a:rPr lang="en-US" sz="2400" b="1" dirty="0" err="1" smtClean="0">
                <a:ea typeface="Calibri" panose="020F0502020204030204" pitchFamily="34" charset="0"/>
                <a:cs typeface="Calibri" panose="020F0502020204030204" pitchFamily="34" charset="0"/>
              </a:rPr>
              <a:t>õppe</a:t>
            </a:r>
            <a:r>
              <a:rPr lang="en-US" sz="2400" b="1" dirty="0" smtClean="0">
                <a:ea typeface="Calibri" panose="020F0502020204030204" pitchFamily="34" charset="0"/>
                <a:cs typeface="Calibri" panose="020F0502020204030204" pitchFamily="34" charset="0"/>
              </a:rPr>
              <a:t> </a:t>
            </a:r>
            <a:r>
              <a:rPr lang="en-US" sz="2400" b="1" dirty="0" err="1" smtClean="0">
                <a:ea typeface="Calibri" panose="020F0502020204030204" pitchFamily="34" charset="0"/>
                <a:cs typeface="Calibri" panose="020F0502020204030204" pitchFamily="34" charset="0"/>
              </a:rPr>
              <a:t>planeerimisel</a:t>
            </a:r>
            <a:endParaRPr lang="en-US" sz="2400" b="1" dirty="0">
              <a:effectLst/>
              <a:ea typeface="Calibri" panose="020F0502020204030204" pitchFamily="34" charset="0"/>
              <a:cs typeface="Calibri" panose="020F0502020204030204" pitchFamily="34" charset="0"/>
            </a:endParaRPr>
          </a:p>
          <a:p>
            <a:pPr marL="0" indent="0" algn="just">
              <a:lnSpc>
                <a:spcPct val="107000"/>
              </a:lnSpc>
              <a:spcAft>
                <a:spcPts val="800"/>
              </a:spcAft>
              <a:buNone/>
            </a:pPr>
            <a:r>
              <a:rPr lang="en-US" sz="2400" dirty="0">
                <a:effectLst/>
                <a:ea typeface="Calibri" panose="020F0502020204030204" pitchFamily="34" charset="0"/>
                <a:cs typeface="Calibri" panose="020F0502020204030204" pitchFamily="34" charset="0"/>
              </a:rPr>
              <a:t>Veenduge, et mitmekesisus on teie </a:t>
            </a:r>
            <a:r>
              <a:rPr lang="en-US" sz="2400" dirty="0" err="1">
                <a:effectLst/>
                <a:ea typeface="Calibri" panose="020F0502020204030204" pitchFamily="34" charset="0"/>
                <a:cs typeface="Calibri" panose="020F0502020204030204" pitchFamily="34" charset="0"/>
              </a:rPr>
              <a:t>tegelikus</a:t>
            </a:r>
            <a:r>
              <a:rPr lang="en-US" sz="2400" dirty="0">
                <a:effectLst/>
                <a:ea typeface="Calibri" panose="020F0502020204030204" pitchFamily="34" charset="0"/>
                <a:cs typeface="Calibri" panose="020F0502020204030204" pitchFamily="34" charset="0"/>
              </a:rPr>
              <a:t> </a:t>
            </a:r>
            <a:r>
              <a:rPr lang="en-US" sz="2400" dirty="0" err="1" smtClean="0">
                <a:ea typeface="Calibri" panose="020F0502020204030204" pitchFamily="34" charset="0"/>
                <a:cs typeface="Calibri" panose="020F0502020204030204" pitchFamily="34" charset="0"/>
              </a:rPr>
              <a:t>planeeritud</a:t>
            </a:r>
            <a:r>
              <a:rPr lang="en-US" sz="2400" dirty="0" smtClean="0">
                <a:ea typeface="Calibri" panose="020F0502020204030204" pitchFamily="34" charset="0"/>
                <a:cs typeface="Calibri" panose="020F0502020204030204" pitchFamily="34" charset="0"/>
              </a:rPr>
              <a:t> </a:t>
            </a:r>
            <a:r>
              <a:rPr lang="en-US" sz="2400" dirty="0" err="1" smtClean="0">
                <a:ea typeface="Calibri" panose="020F0502020204030204" pitchFamily="34" charset="0"/>
                <a:cs typeface="Calibri" panose="020F0502020204030204" pitchFamily="34" charset="0"/>
              </a:rPr>
              <a:t>tunnis</a:t>
            </a:r>
            <a:r>
              <a:rPr lang="en-US" sz="2400" dirty="0" smtClean="0">
                <a:ea typeface="Calibri" panose="020F0502020204030204" pitchFamily="34" charset="0"/>
                <a:cs typeface="Calibri" panose="020F0502020204030204" pitchFamily="34" charset="0"/>
              </a:rPr>
              <a:t>/</a:t>
            </a:r>
            <a:r>
              <a:rPr lang="en-US" sz="2400" dirty="0" err="1" smtClean="0">
                <a:ea typeface="Calibri" panose="020F0502020204030204" pitchFamily="34" charset="0"/>
                <a:cs typeface="Calibri" panose="020F0502020204030204" pitchFamily="34" charset="0"/>
              </a:rPr>
              <a:t>õppes</a:t>
            </a:r>
            <a:r>
              <a:rPr lang="en-US" sz="2400" dirty="0" smtClean="0">
                <a:effectLst/>
                <a:ea typeface="Calibri" panose="020F0502020204030204" pitchFamily="34" charset="0"/>
                <a:cs typeface="Calibri" panose="020F0502020204030204" pitchFamily="34" charset="0"/>
              </a:rPr>
              <a:t> </a:t>
            </a:r>
            <a:r>
              <a:rPr lang="en-US" sz="2400" dirty="0">
                <a:effectLst/>
                <a:ea typeface="Calibri" panose="020F0502020204030204" pitchFamily="34" charset="0"/>
                <a:cs typeface="Calibri" panose="020F0502020204030204" pitchFamily="34" charset="0"/>
              </a:rPr>
              <a:t>esindatud. </a:t>
            </a:r>
          </a:p>
          <a:p>
            <a:pPr marL="0" indent="0" algn="just">
              <a:lnSpc>
                <a:spcPct val="107000"/>
              </a:lnSpc>
              <a:spcAft>
                <a:spcPts val="800"/>
              </a:spcAft>
              <a:buNone/>
            </a:pPr>
            <a:endParaRPr lang="en-US" sz="24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449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0" y="365125"/>
            <a:ext cx="12192000" cy="1325563"/>
          </a:xfrm>
        </p:spPr>
        <p:txBody>
          <a:bodyPr>
            <a:normAutofit/>
          </a:bodyPr>
          <a:lstStyle/>
          <a:p>
            <a:r>
              <a:rPr lang="en-GB" sz="3600" dirty="0" err="1"/>
              <a:t>Mitmekesisuse</a:t>
            </a:r>
            <a:r>
              <a:rPr lang="en-GB" sz="3600" dirty="0"/>
              <a:t> </a:t>
            </a:r>
            <a:r>
              <a:rPr lang="en-GB" sz="3600" dirty="0" err="1"/>
              <a:t>juhtimine</a:t>
            </a:r>
            <a:r>
              <a:rPr lang="en-GB" sz="3600" dirty="0"/>
              <a:t> </a:t>
            </a:r>
            <a:r>
              <a:rPr lang="en-GB" sz="3600" dirty="0" err="1"/>
              <a:t>klassiruumis</a:t>
            </a:r>
            <a:r>
              <a:rPr lang="en-GB" sz="3600" dirty="0"/>
              <a:t>/</a:t>
            </a:r>
            <a:r>
              <a:rPr lang="en-GB" sz="3600" dirty="0" err="1"/>
              <a:t>õppeprotsessis</a:t>
            </a:r>
            <a:r>
              <a:rPr lang="en-GB" sz="3600" dirty="0"/>
              <a:t> </a:t>
            </a:r>
            <a:r>
              <a:rPr lang="en-GB" sz="3600" dirty="0" smtClean="0"/>
              <a:t>(3)</a:t>
            </a:r>
            <a:endParaRPr lang="en-GB" sz="3600"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274320" y="1825625"/>
            <a:ext cx="11567160" cy="4351338"/>
          </a:xfrm>
        </p:spPr>
        <p:txBody>
          <a:bodyPr>
            <a:noAutofit/>
          </a:bodyPr>
          <a:lstStyle/>
          <a:p>
            <a:pPr algn="just">
              <a:lnSpc>
                <a:spcPct val="107000"/>
              </a:lnSpc>
              <a:spcAft>
                <a:spcPts val="800"/>
              </a:spcAft>
            </a:pPr>
            <a:r>
              <a:rPr lang="en-US" sz="2400" b="1" dirty="0">
                <a:effectLst/>
                <a:ea typeface="Calibri" panose="020F0502020204030204" pitchFamily="34" charset="0"/>
                <a:cs typeface="Calibri" panose="020F0502020204030204" pitchFamily="34" charset="0"/>
              </a:rPr>
              <a:t>Anda õppijatele vabadust ja paindlikkust</a:t>
            </a:r>
          </a:p>
          <a:p>
            <a:pPr marL="0" indent="0" algn="just">
              <a:lnSpc>
                <a:spcPct val="107000"/>
              </a:lnSpc>
              <a:spcAft>
                <a:spcPts val="800"/>
              </a:spcAft>
              <a:buNone/>
            </a:pPr>
            <a:r>
              <a:rPr lang="en-US" sz="2400" dirty="0">
                <a:effectLst/>
                <a:ea typeface="Calibri" panose="020F0502020204030204" pitchFamily="34" charset="0"/>
                <a:cs typeface="Calibri" panose="020F0502020204030204" pitchFamily="34" charset="0"/>
              </a:rPr>
              <a:t>See võib kõlada kummaliselt, kuid kõige </a:t>
            </a:r>
            <a:r>
              <a:rPr lang="en-US" sz="2400" dirty="0" err="1">
                <a:effectLst/>
                <a:ea typeface="Calibri" panose="020F0502020204030204" pitchFamily="34" charset="0"/>
                <a:cs typeface="Calibri" panose="020F0502020204030204" pitchFamily="34" charset="0"/>
              </a:rPr>
              <a:t>väärtuslikumad</a:t>
            </a:r>
            <a:r>
              <a:rPr lang="en-US" sz="2400" dirty="0">
                <a:effectLst/>
                <a:ea typeface="Calibri" panose="020F0502020204030204" pitchFamily="34" charset="0"/>
                <a:cs typeface="Calibri" panose="020F0502020204030204" pitchFamily="34" charset="0"/>
              </a:rPr>
              <a:t> </a:t>
            </a:r>
            <a:r>
              <a:rPr lang="en-US" sz="2400" dirty="0" err="1" smtClean="0">
                <a:ea typeface="Calibri" panose="020F0502020204030204" pitchFamily="34" charset="0"/>
                <a:cs typeface="Calibri" panose="020F0502020204030204" pitchFamily="34" charset="0"/>
              </a:rPr>
              <a:t>teadmised</a:t>
            </a:r>
            <a:r>
              <a:rPr lang="en-US" sz="2400" dirty="0" smtClean="0">
                <a:ea typeface="Calibri" panose="020F0502020204030204" pitchFamily="34" charset="0"/>
                <a:cs typeface="Calibri" panose="020F0502020204030204" pitchFamily="34" charset="0"/>
              </a:rPr>
              <a:t> </a:t>
            </a:r>
            <a:r>
              <a:rPr lang="en-US" sz="2400" dirty="0" err="1" smtClean="0">
                <a:ea typeface="Calibri" panose="020F0502020204030204" pitchFamily="34" charset="0"/>
                <a:cs typeface="Calibri" panose="020F0502020204030204" pitchFamily="34" charset="0"/>
              </a:rPr>
              <a:t>õpitavast</a:t>
            </a:r>
            <a:r>
              <a:rPr lang="en-US" sz="2400" dirty="0" smtClean="0">
                <a:effectLst/>
                <a:ea typeface="Calibri" panose="020F0502020204030204" pitchFamily="34" charset="0"/>
                <a:cs typeface="Calibri" panose="020F0502020204030204" pitchFamily="34" charset="0"/>
              </a:rPr>
              <a:t> </a:t>
            </a:r>
            <a:r>
              <a:rPr lang="en-US" sz="2400" dirty="0">
                <a:effectLst/>
                <a:ea typeface="Calibri" panose="020F0502020204030204" pitchFamily="34" charset="0"/>
                <a:cs typeface="Calibri" panose="020F0502020204030204" pitchFamily="34" charset="0"/>
              </a:rPr>
              <a:t>omandatakse sageli õppija enda kogemuste kaudu, nii et kui anda </a:t>
            </a:r>
            <a:r>
              <a:rPr lang="en-US" sz="2400" dirty="0" err="1">
                <a:effectLst/>
                <a:ea typeface="Calibri" panose="020F0502020204030204" pitchFamily="34" charset="0"/>
                <a:cs typeface="Calibri" panose="020F0502020204030204" pitchFamily="34" charset="0"/>
              </a:rPr>
              <a:t>neile</a:t>
            </a:r>
            <a:r>
              <a:rPr lang="en-US" sz="2400" dirty="0">
                <a:effectLst/>
                <a:ea typeface="Calibri" panose="020F0502020204030204" pitchFamily="34" charset="0"/>
                <a:cs typeface="Calibri" panose="020F0502020204030204" pitchFamily="34" charset="0"/>
              </a:rPr>
              <a:t> </a:t>
            </a:r>
            <a:r>
              <a:rPr lang="en-US" sz="2400" dirty="0" err="1" smtClean="0">
                <a:ea typeface="Calibri" panose="020F0502020204030204" pitchFamily="34" charset="0"/>
                <a:cs typeface="Calibri" panose="020F0502020204030204" pitchFamily="34" charset="0"/>
              </a:rPr>
              <a:t>õppimisel</a:t>
            </a:r>
            <a:r>
              <a:rPr lang="en-US" sz="2400" dirty="0" smtClean="0">
                <a:effectLst/>
                <a:ea typeface="Calibri" panose="020F0502020204030204" pitchFamily="34" charset="0"/>
                <a:cs typeface="Calibri" panose="020F0502020204030204" pitchFamily="34" charset="0"/>
              </a:rPr>
              <a:t> </a:t>
            </a:r>
            <a:r>
              <a:rPr lang="en-US" sz="2400" dirty="0">
                <a:effectLst/>
                <a:ea typeface="Calibri" panose="020F0502020204030204" pitchFamily="34" charset="0"/>
                <a:cs typeface="Calibri" panose="020F0502020204030204" pitchFamily="34" charset="0"/>
              </a:rPr>
              <a:t>teatav vabadus, soodustab see suuremat </a:t>
            </a:r>
            <a:r>
              <a:rPr lang="en-US" sz="2400" dirty="0" err="1">
                <a:effectLst/>
                <a:ea typeface="Calibri" panose="020F0502020204030204" pitchFamily="34" charset="0"/>
                <a:cs typeface="Calibri" panose="020F0502020204030204" pitchFamily="34" charset="0"/>
              </a:rPr>
              <a:t>seotust</a:t>
            </a:r>
            <a:r>
              <a:rPr lang="en-US" sz="2400" dirty="0">
                <a:effectLst/>
                <a:ea typeface="Calibri" panose="020F0502020204030204" pitchFamily="34" charset="0"/>
                <a:cs typeface="Calibri" panose="020F0502020204030204" pitchFamily="34" charset="0"/>
              </a:rPr>
              <a:t> </a:t>
            </a:r>
            <a:r>
              <a:rPr lang="en-US" sz="2400" dirty="0" err="1" smtClean="0">
                <a:effectLst/>
                <a:ea typeface="Calibri" panose="020F0502020204030204" pitchFamily="34" charset="0"/>
                <a:cs typeface="Calibri" panose="020F0502020204030204" pitchFamily="34" charset="0"/>
              </a:rPr>
              <a:t>õpitavaga</a:t>
            </a:r>
            <a:r>
              <a:rPr lang="en-US" sz="2400" dirty="0" smtClean="0">
                <a:effectLst/>
                <a:ea typeface="Calibri" panose="020F0502020204030204" pitchFamily="34" charset="0"/>
                <a:cs typeface="Calibri" panose="020F0502020204030204" pitchFamily="34" charset="0"/>
              </a:rPr>
              <a:t>.</a:t>
            </a:r>
            <a:endParaRPr lang="en-US" sz="2400" dirty="0">
              <a:effectLst/>
              <a:ea typeface="Calibri" panose="020F0502020204030204" pitchFamily="34" charset="0"/>
              <a:cs typeface="Calibri" panose="020F0502020204030204" pitchFamily="34" charset="0"/>
            </a:endParaRPr>
          </a:p>
          <a:p>
            <a:pPr marL="0" indent="0" algn="just">
              <a:lnSpc>
                <a:spcPct val="107000"/>
              </a:lnSpc>
              <a:spcAft>
                <a:spcPts val="800"/>
              </a:spcAft>
              <a:buNone/>
            </a:pPr>
            <a:r>
              <a:rPr lang="en-US" sz="2400" dirty="0">
                <a:ea typeface="Calibri" panose="020F0502020204030204" pitchFamily="34" charset="0"/>
                <a:cs typeface="Calibri" panose="020F0502020204030204" pitchFamily="34" charset="0"/>
              </a:rPr>
              <a:t>Julgustage neid </a:t>
            </a:r>
            <a:r>
              <a:rPr lang="en-US" sz="2400" dirty="0">
                <a:effectLst/>
                <a:ea typeface="Calibri" panose="020F0502020204030204" pitchFamily="34" charset="0"/>
                <a:cs typeface="Calibri" panose="020F0502020204030204" pitchFamily="34" charset="0"/>
              </a:rPr>
              <a:t>lugema ja esitama oma materjale, mis on </a:t>
            </a:r>
            <a:r>
              <a:rPr lang="en-US" sz="2400" dirty="0" err="1">
                <a:effectLst/>
                <a:ea typeface="Calibri" panose="020F0502020204030204" pitchFamily="34" charset="0"/>
                <a:cs typeface="Calibri" panose="020F0502020204030204" pitchFamily="34" charset="0"/>
              </a:rPr>
              <a:t>seotud</a:t>
            </a:r>
            <a:r>
              <a:rPr lang="en-US" sz="2400" dirty="0">
                <a:effectLst/>
                <a:ea typeface="Calibri" panose="020F0502020204030204" pitchFamily="34" charset="0"/>
                <a:cs typeface="Calibri" panose="020F0502020204030204" pitchFamily="34" charset="0"/>
              </a:rPr>
              <a:t> </a:t>
            </a:r>
            <a:r>
              <a:rPr lang="en-US" sz="2400" dirty="0" err="1" smtClean="0">
                <a:ea typeface="Calibri" panose="020F0502020204030204" pitchFamily="34" charset="0"/>
                <a:cs typeface="Calibri" panose="020F0502020204030204" pitchFamily="34" charset="0"/>
              </a:rPr>
              <a:t>õpitava</a:t>
            </a:r>
            <a:r>
              <a:rPr lang="en-US" sz="2400" dirty="0" smtClean="0">
                <a:ea typeface="Calibri" panose="020F0502020204030204" pitchFamily="34" charset="0"/>
                <a:cs typeface="Calibri" panose="020F0502020204030204" pitchFamily="34" charset="0"/>
              </a:rPr>
              <a:t> </a:t>
            </a:r>
            <a:r>
              <a:rPr lang="en-US" sz="2400" dirty="0" err="1" smtClean="0">
                <a:ea typeface="Calibri" panose="020F0502020204030204" pitchFamily="34" charset="0"/>
                <a:cs typeface="Calibri" panose="020F0502020204030204" pitchFamily="34" charset="0"/>
              </a:rPr>
              <a:t>teemaga</a:t>
            </a:r>
            <a:r>
              <a:rPr lang="en-US" sz="2400" dirty="0" smtClean="0">
                <a:effectLst/>
                <a:ea typeface="Calibri" panose="020F0502020204030204" pitchFamily="34" charset="0"/>
                <a:cs typeface="Calibri" panose="020F0502020204030204" pitchFamily="34" charset="0"/>
              </a:rPr>
              <a:t>, </a:t>
            </a:r>
            <a:r>
              <a:rPr lang="en-US" sz="2400" dirty="0">
                <a:effectLst/>
                <a:ea typeface="Calibri" panose="020F0502020204030204" pitchFamily="34" charset="0"/>
                <a:cs typeface="Calibri" panose="020F0502020204030204" pitchFamily="34" charset="0"/>
              </a:rPr>
              <a:t>et nad saaksid teemale läheneda oma vaatenurgast. </a:t>
            </a:r>
          </a:p>
          <a:p>
            <a:pPr marL="0" indent="0" algn="just">
              <a:lnSpc>
                <a:spcPct val="107000"/>
              </a:lnSpc>
              <a:spcAft>
                <a:spcPts val="800"/>
              </a:spcAft>
              <a:buNone/>
            </a:pPr>
            <a:r>
              <a:rPr lang="en-US" sz="2400" dirty="0" err="1" smtClean="0">
                <a:ea typeface="Calibri" panose="020F0502020204030204" pitchFamily="34" charset="0"/>
                <a:cs typeface="Calibri" panose="020F0502020204030204" pitchFamily="34" charset="0"/>
              </a:rPr>
              <a:t>Õpetajana</a:t>
            </a:r>
            <a:r>
              <a:rPr lang="en-US" sz="2400" dirty="0" smtClean="0">
                <a:ea typeface="Calibri" panose="020F0502020204030204" pitchFamily="34" charset="0"/>
                <a:cs typeface="Calibri" panose="020F0502020204030204" pitchFamily="34" charset="0"/>
              </a:rPr>
              <a:t> </a:t>
            </a:r>
            <a:r>
              <a:rPr lang="en-US" sz="2400" dirty="0" err="1" smtClean="0">
                <a:effectLst/>
                <a:ea typeface="Calibri" panose="020F0502020204030204" pitchFamily="34" charset="0"/>
                <a:cs typeface="Calibri" panose="020F0502020204030204" pitchFamily="34" charset="0"/>
              </a:rPr>
              <a:t>saate</a:t>
            </a:r>
            <a:r>
              <a:rPr lang="en-US" sz="2400" dirty="0" smtClean="0">
                <a:effectLst/>
                <a:ea typeface="Calibri" panose="020F0502020204030204" pitchFamily="34" charset="0"/>
                <a:cs typeface="Calibri" panose="020F0502020204030204" pitchFamily="34" charset="0"/>
              </a:rPr>
              <a:t> </a:t>
            </a:r>
            <a:r>
              <a:rPr lang="en-US" sz="2400" dirty="0" err="1">
                <a:effectLst/>
                <a:ea typeface="Calibri" panose="020F0502020204030204" pitchFamily="34" charset="0"/>
                <a:cs typeface="Calibri" panose="020F0502020204030204" pitchFamily="34" charset="0"/>
              </a:rPr>
              <a:t>tegutseda</a:t>
            </a:r>
            <a:r>
              <a:rPr lang="en-US" sz="2400" dirty="0">
                <a:effectLst/>
                <a:ea typeface="Calibri" panose="020F0502020204030204" pitchFamily="34" charset="0"/>
                <a:cs typeface="Calibri" panose="020F0502020204030204" pitchFamily="34" charset="0"/>
              </a:rPr>
              <a:t> </a:t>
            </a:r>
            <a:r>
              <a:rPr lang="en-US" sz="2400" dirty="0" smtClean="0">
                <a:effectLst/>
                <a:ea typeface="Calibri" panose="020F0502020204030204" pitchFamily="34" charset="0"/>
                <a:cs typeface="Calibri" panose="020F0502020204030204" pitchFamily="34" charset="0"/>
              </a:rPr>
              <a:t>“</a:t>
            </a:r>
            <a:r>
              <a:rPr lang="en-US" sz="2400" dirty="0" err="1" smtClean="0">
                <a:effectLst/>
                <a:ea typeface="Calibri" panose="020F0502020204030204" pitchFamily="34" charset="0"/>
                <a:cs typeface="Calibri" panose="020F0502020204030204" pitchFamily="34" charset="0"/>
              </a:rPr>
              <a:t>vahendajana</a:t>
            </a:r>
            <a:r>
              <a:rPr lang="en-US" sz="2400" dirty="0" smtClean="0">
                <a:effectLst/>
                <a:ea typeface="Calibri" panose="020F0502020204030204" pitchFamily="34" charset="0"/>
                <a:cs typeface="Calibri" panose="020F0502020204030204" pitchFamily="34" charset="0"/>
              </a:rPr>
              <a:t>” </a:t>
            </a:r>
            <a:r>
              <a:rPr lang="en-US" sz="2400" dirty="0">
                <a:effectLst/>
                <a:ea typeface="Calibri" panose="020F0502020204030204" pitchFamily="34" charset="0"/>
                <a:cs typeface="Calibri" panose="020F0502020204030204" pitchFamily="34" charset="0"/>
              </a:rPr>
              <a:t>ning julgustada </a:t>
            </a:r>
            <a:r>
              <a:rPr lang="en-US" sz="2400" dirty="0" err="1">
                <a:effectLst/>
                <a:ea typeface="Calibri" panose="020F0502020204030204" pitchFamily="34" charset="0"/>
                <a:cs typeface="Calibri" panose="020F0502020204030204" pitchFamily="34" charset="0"/>
              </a:rPr>
              <a:t>vestlust</a:t>
            </a:r>
            <a:r>
              <a:rPr lang="en-US" sz="2400" dirty="0">
                <a:effectLst/>
                <a:ea typeface="Calibri" panose="020F0502020204030204" pitchFamily="34" charset="0"/>
                <a:cs typeface="Calibri" panose="020F0502020204030204" pitchFamily="34" charset="0"/>
              </a:rPr>
              <a:t> </a:t>
            </a:r>
            <a:r>
              <a:rPr lang="en-US" sz="2400" dirty="0" err="1" smtClean="0">
                <a:ea typeface="Calibri" panose="020F0502020204030204" pitchFamily="34" charset="0"/>
                <a:cs typeface="Calibri" panose="020F0502020204030204" pitchFamily="34" charset="0"/>
              </a:rPr>
              <a:t>või</a:t>
            </a:r>
            <a:r>
              <a:rPr lang="en-US" sz="2400" dirty="0" smtClean="0">
                <a:effectLst/>
                <a:ea typeface="Calibri" panose="020F0502020204030204" pitchFamily="34" charset="0"/>
                <a:cs typeface="Calibri" panose="020F0502020204030204" pitchFamily="34" charset="0"/>
              </a:rPr>
              <a:t> “</a:t>
            </a:r>
            <a:r>
              <a:rPr lang="en-US" sz="2400" dirty="0" err="1" smtClean="0">
                <a:effectLst/>
                <a:ea typeface="Calibri" panose="020F0502020204030204" pitchFamily="34" charset="0"/>
                <a:cs typeface="Calibri" panose="020F0502020204030204" pitchFamily="34" charset="0"/>
              </a:rPr>
              <a:t>tervet</a:t>
            </a:r>
            <a:r>
              <a:rPr lang="en-US" sz="2400" dirty="0" smtClean="0">
                <a:effectLst/>
                <a:ea typeface="Calibri" panose="020F0502020204030204" pitchFamily="34" charset="0"/>
                <a:cs typeface="Calibri" panose="020F0502020204030204" pitchFamily="34" charset="0"/>
              </a:rPr>
              <a:t>” </a:t>
            </a:r>
            <a:r>
              <a:rPr lang="en-US" sz="2400" dirty="0">
                <a:effectLst/>
                <a:ea typeface="Calibri" panose="020F0502020204030204" pitchFamily="34" charset="0"/>
                <a:cs typeface="Calibri" panose="020F0502020204030204" pitchFamily="34" charset="0"/>
              </a:rPr>
              <a:t>arutelu erinevate arvamuste vahel. </a:t>
            </a:r>
          </a:p>
        </p:txBody>
      </p:sp>
    </p:spTree>
    <p:extLst>
      <p:ext uri="{BB962C8B-B14F-4D97-AF65-F5344CB8AC3E}">
        <p14:creationId xmlns:p14="http://schemas.microsoft.com/office/powerpoint/2010/main" val="135366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a:xfrm>
            <a:off x="190500" y="227965"/>
            <a:ext cx="11811000" cy="1325563"/>
          </a:xfrm>
        </p:spPr>
        <p:txBody>
          <a:bodyPr/>
          <a:lstStyle/>
          <a:p>
            <a:r>
              <a:rPr lang="nl-NL" dirty="0"/>
              <a:t>Mitmekesisuse rakendamine </a:t>
            </a:r>
            <a:r>
              <a:rPr lang="nl-NL" dirty="0" smtClean="0"/>
              <a:t>klassiruumis/õppeprotsessis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190500" y="1553528"/>
            <a:ext cx="11811000" cy="5120640"/>
          </a:xfrm>
        </p:spPr>
        <p:txBody>
          <a:bodyPr>
            <a:normAutofit fontScale="77500" lnSpcReduction="20000"/>
          </a:bodyPr>
          <a:lstStyle/>
          <a:p>
            <a:pPr marL="0" indent="0">
              <a:lnSpc>
                <a:spcPct val="115000"/>
              </a:lnSpc>
              <a:spcBef>
                <a:spcPts val="500"/>
              </a:spcBef>
              <a:spcAft>
                <a:spcPts val="1000"/>
              </a:spcAft>
              <a:buNone/>
            </a:pPr>
            <a:r>
              <a:rPr lang="en-GB" sz="3400" dirty="0">
                <a:effectLst/>
                <a:ea typeface="Corbel" panose="020B0503020204020204" pitchFamily="34" charset="0"/>
                <a:cs typeface="Calibri" panose="020F0502020204030204" pitchFamily="34" charset="0"/>
              </a:rPr>
              <a:t>Õpetajad, </a:t>
            </a:r>
            <a:r>
              <a:rPr lang="en-GB" sz="3400" dirty="0" err="1">
                <a:effectLst/>
                <a:ea typeface="Corbel" panose="020B0503020204020204" pitchFamily="34" charset="0"/>
                <a:cs typeface="Calibri" panose="020F0502020204030204" pitchFamily="34" charset="0"/>
              </a:rPr>
              <a:t>kes</a:t>
            </a:r>
            <a:r>
              <a:rPr lang="en-GB" sz="3400" dirty="0">
                <a:effectLst/>
                <a:ea typeface="Corbel" panose="020B0503020204020204" pitchFamily="34" charset="0"/>
                <a:cs typeface="Calibri" panose="020F0502020204030204" pitchFamily="34" charset="0"/>
              </a:rPr>
              <a:t> </a:t>
            </a:r>
            <a:r>
              <a:rPr lang="en-GB" sz="3400" dirty="0" err="1" smtClean="0">
                <a:effectLst/>
                <a:ea typeface="Corbel" panose="020B0503020204020204" pitchFamily="34" charset="0"/>
                <a:cs typeface="Calibri" panose="020F0502020204030204" pitchFamily="34" charset="0"/>
              </a:rPr>
              <a:t>soovivad</a:t>
            </a:r>
            <a:r>
              <a:rPr lang="en-GB" sz="3400" dirty="0" smtClean="0">
                <a:effectLst/>
                <a:ea typeface="Corbel" panose="020B0503020204020204" pitchFamily="34" charset="0"/>
                <a:cs typeface="Calibri" panose="020F0502020204030204" pitchFamily="34" charset="0"/>
              </a:rPr>
              <a:t> </a:t>
            </a:r>
            <a:r>
              <a:rPr lang="en-GB" sz="3400" dirty="0" err="1" smtClean="0">
                <a:ea typeface="Corbel" panose="020B0503020204020204" pitchFamily="34" charset="0"/>
                <a:cs typeface="Calibri" panose="020F0502020204030204" pitchFamily="34" charset="0"/>
              </a:rPr>
              <a:t>arvestada</a:t>
            </a:r>
            <a:r>
              <a:rPr lang="en-GB" sz="3400" dirty="0" smtClean="0">
                <a:ea typeface="Corbel" panose="020B0503020204020204" pitchFamily="34" charset="0"/>
                <a:cs typeface="Calibri" panose="020F0502020204030204" pitchFamily="34" charset="0"/>
              </a:rPr>
              <a:t> </a:t>
            </a:r>
            <a:r>
              <a:rPr lang="en-GB" sz="3400" dirty="0" err="1" smtClean="0">
                <a:effectLst/>
                <a:ea typeface="Corbel" panose="020B0503020204020204" pitchFamily="34" charset="0"/>
                <a:cs typeface="Calibri" panose="020F0502020204030204" pitchFamily="34" charset="0"/>
              </a:rPr>
              <a:t>mitmekesisust</a:t>
            </a:r>
            <a:r>
              <a:rPr lang="en-GB" sz="3400" dirty="0" smtClean="0">
                <a:effectLst/>
                <a:ea typeface="Corbel" panose="020B0503020204020204" pitchFamily="34" charset="0"/>
                <a:cs typeface="Calibri" panose="020F0502020204030204" pitchFamily="34" charset="0"/>
              </a:rPr>
              <a:t> </a:t>
            </a:r>
            <a:r>
              <a:rPr lang="en-GB" sz="3400" dirty="0">
                <a:effectLst/>
                <a:ea typeface="Corbel" panose="020B0503020204020204" pitchFamily="34" charset="0"/>
                <a:cs typeface="Calibri" panose="020F0502020204030204" pitchFamily="34" charset="0"/>
              </a:rPr>
              <a:t>või kultuuridevahelist </a:t>
            </a:r>
            <a:r>
              <a:rPr lang="en-GB" sz="3400" dirty="0" err="1">
                <a:effectLst/>
                <a:ea typeface="Corbel" panose="020B0503020204020204" pitchFamily="34" charset="0"/>
                <a:cs typeface="Calibri" panose="020F0502020204030204" pitchFamily="34" charset="0"/>
              </a:rPr>
              <a:t>mitmekesisust</a:t>
            </a:r>
            <a:r>
              <a:rPr lang="en-GB" sz="3400" dirty="0">
                <a:effectLst/>
                <a:ea typeface="Corbel" panose="020B0503020204020204" pitchFamily="34" charset="0"/>
                <a:cs typeface="Calibri" panose="020F0502020204030204" pitchFamily="34" charset="0"/>
              </a:rPr>
              <a:t> </a:t>
            </a:r>
            <a:r>
              <a:rPr lang="en-GB" sz="3400" dirty="0" err="1" smtClean="0">
                <a:effectLst/>
                <a:ea typeface="Corbel" panose="020B0503020204020204" pitchFamily="34" charset="0"/>
                <a:cs typeface="Calibri" panose="020F0502020204030204" pitchFamily="34" charset="0"/>
              </a:rPr>
              <a:t>klassiruumis</a:t>
            </a:r>
            <a:r>
              <a:rPr lang="en-GB" sz="3400" dirty="0" smtClean="0">
                <a:effectLst/>
                <a:ea typeface="Corbel" panose="020B0503020204020204" pitchFamily="34" charset="0"/>
                <a:cs typeface="Calibri" panose="020F0502020204030204" pitchFamily="34" charset="0"/>
              </a:rPr>
              <a:t>/</a:t>
            </a:r>
            <a:r>
              <a:rPr lang="en-GB" sz="3400" dirty="0" err="1" smtClean="0">
                <a:effectLst/>
                <a:ea typeface="Corbel" panose="020B0503020204020204" pitchFamily="34" charset="0"/>
                <a:cs typeface="Calibri" panose="020F0502020204030204" pitchFamily="34" charset="0"/>
              </a:rPr>
              <a:t>õppeprotsessis</a:t>
            </a:r>
            <a:r>
              <a:rPr lang="en-GB" sz="3400" dirty="0" smtClean="0">
                <a:effectLst/>
                <a:ea typeface="Corbel" panose="020B0503020204020204" pitchFamily="34" charset="0"/>
                <a:cs typeface="Calibri" panose="020F0502020204030204" pitchFamily="34" charset="0"/>
              </a:rPr>
              <a:t>, </a:t>
            </a:r>
            <a:r>
              <a:rPr lang="en-GB" sz="3400" dirty="0" err="1" smtClean="0">
                <a:effectLst/>
                <a:ea typeface="Corbel" panose="020B0503020204020204" pitchFamily="34" charset="0"/>
                <a:cs typeface="Calibri" panose="020F0502020204030204" pitchFamily="34" charset="0"/>
              </a:rPr>
              <a:t>saavad</a:t>
            </a:r>
            <a:r>
              <a:rPr lang="en-GB" sz="3400" dirty="0" smtClean="0">
                <a:effectLst/>
                <a:ea typeface="Corbel" panose="020B0503020204020204" pitchFamily="34" charset="0"/>
                <a:cs typeface="Calibri" panose="020F0502020204030204" pitchFamily="34" charset="0"/>
              </a:rPr>
              <a:t>: </a:t>
            </a:r>
            <a:endParaRPr lang="en-GB" sz="3400" dirty="0">
              <a:effectLst/>
              <a:ea typeface="Corbel" panose="020B0503020204020204" pitchFamily="34" charset="0"/>
              <a:cs typeface="Calibri" panose="020F0502020204030204" pitchFamily="34" charset="0"/>
            </a:endParaRPr>
          </a:p>
          <a:p>
            <a:pPr marL="342900" lvl="0" indent="-342900">
              <a:lnSpc>
                <a:spcPct val="115000"/>
              </a:lnSpc>
              <a:spcBef>
                <a:spcPts val="500"/>
              </a:spcBef>
              <a:buFont typeface="Symbol" panose="05050102010706020507" pitchFamily="18" charset="2"/>
              <a:buChar char=""/>
            </a:pPr>
            <a:r>
              <a:rPr lang="en-GB" sz="3400" dirty="0">
                <a:effectLst/>
                <a:ea typeface="Corbel" panose="020B0503020204020204" pitchFamily="34" charset="0"/>
                <a:cs typeface="Calibri" panose="020F0502020204030204" pitchFamily="34" charset="0"/>
              </a:rPr>
              <a:t>kavandada õppetunde ja tegevusi, </a:t>
            </a:r>
            <a:r>
              <a:rPr lang="en-GB" sz="3400" dirty="0" err="1">
                <a:effectLst/>
                <a:ea typeface="Corbel" panose="020B0503020204020204" pitchFamily="34" charset="0"/>
                <a:cs typeface="Calibri" panose="020F0502020204030204" pitchFamily="34" charset="0"/>
              </a:rPr>
              <a:t>mis</a:t>
            </a:r>
            <a:r>
              <a:rPr lang="en-GB" sz="3400" dirty="0">
                <a:effectLst/>
                <a:ea typeface="Corbel" panose="020B0503020204020204" pitchFamily="34" charset="0"/>
                <a:cs typeface="Calibri" panose="020F0502020204030204" pitchFamily="34" charset="0"/>
              </a:rPr>
              <a:t> </a:t>
            </a:r>
            <a:r>
              <a:rPr lang="en-GB" sz="3400" dirty="0" err="1" smtClean="0">
                <a:effectLst/>
                <a:ea typeface="Corbel" panose="020B0503020204020204" pitchFamily="34" charset="0"/>
                <a:cs typeface="Calibri" panose="020F0502020204030204" pitchFamily="34" charset="0"/>
              </a:rPr>
              <a:t>põhinevad</a:t>
            </a:r>
            <a:r>
              <a:rPr lang="en-GB" sz="3400" dirty="0" smtClean="0">
                <a:effectLst/>
                <a:ea typeface="Corbel" panose="020B0503020204020204" pitchFamily="34" charset="0"/>
                <a:cs typeface="Calibri" panose="020F0502020204030204" pitchFamily="34" charset="0"/>
              </a:rPr>
              <a:t> </a:t>
            </a:r>
            <a:r>
              <a:rPr lang="en-GB" sz="3400" dirty="0" err="1">
                <a:effectLst/>
                <a:ea typeface="Corbel" panose="020B0503020204020204" pitchFamily="34" charset="0"/>
                <a:cs typeface="Calibri" panose="020F0502020204030204" pitchFamily="34" charset="0"/>
              </a:rPr>
              <a:t>õppijate</a:t>
            </a:r>
            <a:r>
              <a:rPr lang="en-GB" sz="3400" dirty="0">
                <a:effectLst/>
                <a:ea typeface="Corbel" panose="020B0503020204020204" pitchFamily="34" charset="0"/>
                <a:cs typeface="Calibri" panose="020F0502020204030204" pitchFamily="34" charset="0"/>
              </a:rPr>
              <a:t> </a:t>
            </a:r>
            <a:r>
              <a:rPr lang="en-GB" sz="3400" dirty="0" err="1" smtClean="0">
                <a:effectLst/>
                <a:ea typeface="Corbel" panose="020B0503020204020204" pitchFamily="34" charset="0"/>
                <a:cs typeface="Calibri" panose="020F0502020204030204" pitchFamily="34" charset="0"/>
              </a:rPr>
              <a:t>kultuuril</a:t>
            </a:r>
            <a:r>
              <a:rPr lang="en-GB" sz="3400" dirty="0" smtClean="0">
                <a:effectLst/>
                <a:ea typeface="Corbel" panose="020B0503020204020204" pitchFamily="34" charset="0"/>
                <a:cs typeface="Calibri" panose="020F0502020204030204" pitchFamily="34" charset="0"/>
              </a:rPr>
              <a:t> </a:t>
            </a:r>
            <a:r>
              <a:rPr lang="en-GB" sz="3400" dirty="0">
                <a:effectLst/>
                <a:ea typeface="Corbel" panose="020B0503020204020204" pitchFamily="34" charset="0"/>
                <a:cs typeface="Calibri" panose="020F0502020204030204" pitchFamily="34" charset="0"/>
              </a:rPr>
              <a:t>ja võtavad arvesse nende keeleoskust.</a:t>
            </a:r>
          </a:p>
          <a:p>
            <a:pPr marL="342900" lvl="0" indent="-342900">
              <a:lnSpc>
                <a:spcPct val="115000"/>
              </a:lnSpc>
              <a:buFont typeface="Symbol" panose="05050102010706020507" pitchFamily="18" charset="2"/>
              <a:buChar char=""/>
            </a:pPr>
            <a:r>
              <a:rPr lang="en-GB" sz="3400" dirty="0" err="1">
                <a:ea typeface="Corbel" panose="020B0503020204020204" pitchFamily="34" charset="0"/>
                <a:cs typeface="Calibri" panose="020F0502020204030204" pitchFamily="34" charset="0"/>
              </a:rPr>
              <a:t>r</a:t>
            </a:r>
            <a:r>
              <a:rPr lang="en-GB" sz="3400" dirty="0" err="1" smtClean="0">
                <a:effectLst/>
                <a:ea typeface="Corbel" panose="020B0503020204020204" pitchFamily="34" charset="0"/>
                <a:cs typeface="Calibri" panose="020F0502020204030204" pitchFamily="34" charset="0"/>
              </a:rPr>
              <a:t>ühmitada</a:t>
            </a:r>
            <a:r>
              <a:rPr lang="en-GB" sz="3400" dirty="0" smtClean="0">
                <a:effectLst/>
                <a:ea typeface="Corbel" panose="020B0503020204020204" pitchFamily="34" charset="0"/>
                <a:cs typeface="Calibri" panose="020F0502020204030204" pitchFamily="34" charset="0"/>
              </a:rPr>
              <a:t> </a:t>
            </a:r>
            <a:r>
              <a:rPr lang="en-GB" sz="3400" dirty="0">
                <a:effectLst/>
                <a:ea typeface="Corbel" panose="020B0503020204020204" pitchFamily="34" charset="0"/>
                <a:cs typeface="Calibri" panose="020F0502020204030204" pitchFamily="34" charset="0"/>
              </a:rPr>
              <a:t>erineva taustaga õppijad, </a:t>
            </a:r>
            <a:r>
              <a:rPr lang="en-GB" sz="3400" b="1" dirty="0">
                <a:effectLst/>
                <a:ea typeface="Corbel" panose="020B0503020204020204" pitchFamily="34" charset="0"/>
                <a:cs typeface="Calibri" panose="020F0502020204030204" pitchFamily="34" charset="0"/>
              </a:rPr>
              <a:t>kuid </a:t>
            </a:r>
            <a:r>
              <a:rPr lang="en-GB" sz="3400" dirty="0">
                <a:effectLst/>
                <a:ea typeface="Corbel" panose="020B0503020204020204" pitchFamily="34" charset="0"/>
                <a:cs typeface="Calibri" panose="020F0502020204030204" pitchFamily="34" charset="0"/>
              </a:rPr>
              <a:t>ka ühiste huvide ja võimetega </a:t>
            </a:r>
            <a:r>
              <a:rPr lang="en-GB" sz="3400" dirty="0" err="1">
                <a:effectLst/>
                <a:ea typeface="Corbel" panose="020B0503020204020204" pitchFamily="34" charset="0"/>
                <a:cs typeface="Calibri" panose="020F0502020204030204" pitchFamily="34" charset="0"/>
              </a:rPr>
              <a:t>tegevuste</a:t>
            </a:r>
            <a:r>
              <a:rPr lang="en-GB" sz="3400" dirty="0">
                <a:effectLst/>
                <a:ea typeface="Corbel" panose="020B0503020204020204" pitchFamily="34" charset="0"/>
                <a:cs typeface="Calibri" panose="020F0502020204030204" pitchFamily="34" charset="0"/>
              </a:rPr>
              <a:t>/</a:t>
            </a:r>
            <a:r>
              <a:rPr lang="en-GB" sz="3400" dirty="0" err="1">
                <a:effectLst/>
                <a:ea typeface="Corbel" panose="020B0503020204020204" pitchFamily="34" charset="0"/>
                <a:cs typeface="Calibri" panose="020F0502020204030204" pitchFamily="34" charset="0"/>
              </a:rPr>
              <a:t>ülesannete</a:t>
            </a:r>
            <a:r>
              <a:rPr lang="en-GB" sz="3400" dirty="0">
                <a:effectLst/>
                <a:ea typeface="Corbel" panose="020B0503020204020204" pitchFamily="34" charset="0"/>
                <a:cs typeface="Calibri" panose="020F0502020204030204" pitchFamily="34" charset="0"/>
              </a:rPr>
              <a:t> </a:t>
            </a:r>
            <a:r>
              <a:rPr lang="en-GB" sz="3400" dirty="0" err="1" smtClean="0">
                <a:ea typeface="Corbel" panose="020B0503020204020204" pitchFamily="34" charset="0"/>
                <a:cs typeface="Calibri" panose="020F0502020204030204" pitchFamily="34" charset="0"/>
              </a:rPr>
              <a:t>alusel</a:t>
            </a:r>
            <a:r>
              <a:rPr lang="en-GB" sz="3400" dirty="0" smtClean="0">
                <a:effectLst/>
                <a:ea typeface="Corbel" panose="020B0503020204020204" pitchFamily="34" charset="0"/>
                <a:cs typeface="Calibri" panose="020F0502020204030204" pitchFamily="34" charset="0"/>
              </a:rPr>
              <a:t> </a:t>
            </a:r>
            <a:r>
              <a:rPr lang="en-GB" sz="3400" dirty="0">
                <a:effectLst/>
                <a:ea typeface="Corbel" panose="020B0503020204020204" pitchFamily="34" charset="0"/>
                <a:cs typeface="Calibri" panose="020F0502020204030204" pitchFamily="34" charset="0"/>
              </a:rPr>
              <a:t>(</a:t>
            </a:r>
            <a:r>
              <a:rPr lang="en-GB" sz="3400" dirty="0" err="1" smtClean="0">
                <a:effectLst/>
                <a:ea typeface="Corbel" panose="020B0503020204020204" pitchFamily="34" charset="0"/>
                <a:cs typeface="Calibri" panose="020F0502020204030204" pitchFamily="34" charset="0"/>
              </a:rPr>
              <a:t>vt</a:t>
            </a:r>
            <a:r>
              <a:rPr lang="en-GB" sz="3400" dirty="0" smtClean="0">
                <a:effectLst/>
                <a:ea typeface="Corbel" panose="020B0503020204020204" pitchFamily="34" charset="0"/>
                <a:cs typeface="Calibri" panose="020F0502020204030204" pitchFamily="34" charset="0"/>
              </a:rPr>
              <a:t> </a:t>
            </a:r>
            <a:r>
              <a:rPr lang="en-GB" sz="3400" dirty="0" err="1">
                <a:effectLst/>
                <a:ea typeface="Corbel" panose="020B0503020204020204" pitchFamily="34" charset="0"/>
                <a:cs typeface="Calibri" panose="020F0502020204030204" pitchFamily="34" charset="0"/>
              </a:rPr>
              <a:t>moodul</a:t>
            </a:r>
            <a:r>
              <a:rPr lang="en-GB" sz="3400" dirty="0">
                <a:effectLst/>
                <a:ea typeface="Corbel" panose="020B0503020204020204" pitchFamily="34" charset="0"/>
                <a:cs typeface="Calibri" panose="020F0502020204030204" pitchFamily="34" charset="0"/>
              </a:rPr>
              <a:t> </a:t>
            </a:r>
            <a:r>
              <a:rPr lang="en-GB" sz="3400" dirty="0" smtClean="0">
                <a:effectLst/>
                <a:ea typeface="Corbel" panose="020B0503020204020204" pitchFamily="34" charset="0"/>
                <a:cs typeface="Calibri" panose="020F0502020204030204" pitchFamily="34" charset="0"/>
              </a:rPr>
              <a:t>2 </a:t>
            </a:r>
            <a:r>
              <a:rPr lang="en-GB" sz="3400" dirty="0" err="1" smtClean="0">
                <a:effectLst/>
                <a:ea typeface="Corbel" panose="020B0503020204020204" pitchFamily="34" charset="0"/>
                <a:cs typeface="Calibri" panose="020F0502020204030204" pitchFamily="34" charset="0"/>
              </a:rPr>
              <a:t>ja</a:t>
            </a:r>
            <a:r>
              <a:rPr lang="en-GB" sz="3400" dirty="0" smtClean="0">
                <a:effectLst/>
                <a:ea typeface="Corbel" panose="020B0503020204020204" pitchFamily="34" charset="0"/>
                <a:cs typeface="Calibri" panose="020F0502020204030204" pitchFamily="34" charset="0"/>
              </a:rPr>
              <a:t> </a:t>
            </a:r>
            <a:r>
              <a:rPr lang="en-GB" sz="3400" dirty="0" err="1" smtClean="0">
                <a:effectLst/>
                <a:ea typeface="Corbel" panose="020B0503020204020204" pitchFamily="34" charset="0"/>
                <a:cs typeface="Calibri" panose="020F0502020204030204" pitchFamily="34" charset="0"/>
              </a:rPr>
              <a:t>selle</a:t>
            </a:r>
            <a:r>
              <a:rPr lang="en-GB" sz="3400" dirty="0" smtClean="0">
                <a:effectLst/>
                <a:ea typeface="Corbel" panose="020B0503020204020204" pitchFamily="34" charset="0"/>
                <a:cs typeface="Calibri" panose="020F0502020204030204" pitchFamily="34" charset="0"/>
              </a:rPr>
              <a:t> </a:t>
            </a:r>
            <a:r>
              <a:rPr lang="en-GB" sz="3400" dirty="0" err="1">
                <a:effectLst/>
                <a:ea typeface="Corbel" panose="020B0503020204020204" pitchFamily="34" charset="0"/>
                <a:cs typeface="Calibri" panose="020F0502020204030204" pitchFamily="34" charset="0"/>
              </a:rPr>
              <a:t>visualiseerimisel</a:t>
            </a:r>
            <a:r>
              <a:rPr lang="en-GB" sz="3400" dirty="0">
                <a:effectLst/>
                <a:ea typeface="Corbel" panose="020B0503020204020204" pitchFamily="34" charset="0"/>
                <a:cs typeface="Calibri" panose="020F0502020204030204" pitchFamily="34" charset="0"/>
              </a:rPr>
              <a:t> </a:t>
            </a:r>
            <a:r>
              <a:rPr lang="en-GB" sz="3400" dirty="0" err="1" smtClean="0">
                <a:effectLst/>
                <a:ea typeface="Corbel" panose="020B0503020204020204" pitchFamily="34" charset="0"/>
                <a:cs typeface="Calibri" panose="020F0502020204030204" pitchFamily="34" charset="0"/>
              </a:rPr>
              <a:t>aiatab</a:t>
            </a:r>
            <a:r>
              <a:rPr lang="en-GB" sz="3400" dirty="0" smtClean="0">
                <a:effectLst/>
                <a:ea typeface="Corbel" panose="020B0503020204020204" pitchFamily="34" charset="0"/>
                <a:cs typeface="Calibri" panose="020F0502020204030204" pitchFamily="34" charset="0"/>
              </a:rPr>
              <a:t> </a:t>
            </a:r>
            <a:r>
              <a:rPr lang="en-GB" sz="3400" dirty="0" err="1" smtClean="0">
                <a:effectLst/>
                <a:ea typeface="Corbel" panose="020B0503020204020204" pitchFamily="34" charset="0"/>
                <a:cs typeface="Calibri" panose="020F0502020204030204" pitchFamily="34" charset="0"/>
              </a:rPr>
              <a:t>ka</a:t>
            </a:r>
            <a:r>
              <a:rPr lang="en-GB" sz="3400" dirty="0" smtClean="0">
                <a:effectLst/>
                <a:ea typeface="Corbel" panose="020B0503020204020204" pitchFamily="34" charset="0"/>
                <a:cs typeface="Calibri" panose="020F0502020204030204" pitchFamily="34" charset="0"/>
              </a:rPr>
              <a:t> 1. </a:t>
            </a:r>
            <a:r>
              <a:rPr lang="en-GB" sz="3400" dirty="0" err="1" smtClean="0">
                <a:effectLst/>
                <a:ea typeface="Corbel" panose="020B0503020204020204" pitchFamily="34" charset="0"/>
                <a:cs typeface="Calibri" panose="020F0502020204030204" pitchFamily="34" charset="0"/>
              </a:rPr>
              <a:t>Peatükis</a:t>
            </a:r>
            <a:r>
              <a:rPr lang="en-GB" sz="3400" dirty="0" smtClean="0">
                <a:effectLst/>
                <a:ea typeface="Corbel" panose="020B0503020204020204" pitchFamily="34" charset="0"/>
                <a:cs typeface="Calibri" panose="020F0502020204030204" pitchFamily="34" charset="0"/>
              </a:rPr>
              <a:t> </a:t>
            </a:r>
            <a:r>
              <a:rPr lang="en-GB" sz="3400" dirty="0" err="1" smtClean="0">
                <a:effectLst/>
                <a:ea typeface="Corbel" panose="020B0503020204020204" pitchFamily="34" charset="0"/>
                <a:cs typeface="Calibri" panose="020F0502020204030204" pitchFamily="34" charset="0"/>
              </a:rPr>
              <a:t>esitatud</a:t>
            </a:r>
            <a:r>
              <a:rPr lang="en-GB" sz="3400" dirty="0" smtClean="0">
                <a:effectLst/>
                <a:ea typeface="Corbel" panose="020B0503020204020204" pitchFamily="34" charset="0"/>
                <a:cs typeface="Calibri" panose="020F0502020204030204" pitchFamily="34" charset="0"/>
              </a:rPr>
              <a:t> </a:t>
            </a:r>
            <a:r>
              <a:rPr lang="en-GB" sz="3400" dirty="0">
                <a:effectLst/>
                <a:ea typeface="Corbel" panose="020B0503020204020204" pitchFamily="34" charset="0"/>
                <a:cs typeface="Calibri" panose="020F0502020204030204" pitchFamily="34" charset="0"/>
              </a:rPr>
              <a:t>mitmekesisuse ratas). </a:t>
            </a:r>
          </a:p>
          <a:p>
            <a:pPr marL="342900" lvl="0" indent="-342900">
              <a:lnSpc>
                <a:spcPct val="115000"/>
              </a:lnSpc>
              <a:buFont typeface="Symbol" panose="05050102010706020507" pitchFamily="18" charset="2"/>
              <a:buChar char=""/>
            </a:pPr>
            <a:r>
              <a:rPr lang="en-GB" sz="3400" dirty="0" err="1" smtClean="0">
                <a:ea typeface="Corbel" panose="020B0503020204020204" pitchFamily="34" charset="0"/>
                <a:cs typeface="Calibri" panose="020F0502020204030204" pitchFamily="34" charset="0"/>
              </a:rPr>
              <a:t>hinnata</a:t>
            </a:r>
            <a:r>
              <a:rPr lang="en-GB" sz="3400" dirty="0" smtClean="0">
                <a:effectLst/>
                <a:ea typeface="Corbel" panose="020B0503020204020204" pitchFamily="34" charset="0"/>
                <a:cs typeface="Calibri" panose="020F0502020204030204" pitchFamily="34" charset="0"/>
              </a:rPr>
              <a:t> </a:t>
            </a:r>
            <a:r>
              <a:rPr lang="en-GB" sz="3400" dirty="0">
                <a:effectLst/>
                <a:ea typeface="Corbel" panose="020B0503020204020204" pitchFamily="34" charset="0"/>
                <a:cs typeface="Calibri" panose="020F0502020204030204" pitchFamily="34" charset="0"/>
              </a:rPr>
              <a:t>õppijate õpiprotsessi, kasutades kujundavat hindamist.</a:t>
            </a:r>
          </a:p>
          <a:p>
            <a:pPr marL="342900" lvl="0" indent="-342900">
              <a:lnSpc>
                <a:spcPct val="115000"/>
              </a:lnSpc>
              <a:buFont typeface="Symbol" panose="05050102010706020507" pitchFamily="18" charset="2"/>
              <a:buChar char=""/>
            </a:pPr>
            <a:r>
              <a:rPr lang="en-GB" sz="3400" dirty="0" err="1" smtClean="0">
                <a:ea typeface="Corbel" panose="020B0503020204020204" pitchFamily="34" charset="0"/>
                <a:cs typeface="Calibri" panose="020F0502020204030204" pitchFamily="34" charset="0"/>
              </a:rPr>
              <a:t>luua</a:t>
            </a:r>
            <a:r>
              <a:rPr lang="en-GB" sz="3400" dirty="0" smtClean="0">
                <a:ea typeface="Corbel" panose="020B0503020204020204" pitchFamily="34" charset="0"/>
                <a:cs typeface="Calibri" panose="020F0502020204030204" pitchFamily="34" charset="0"/>
              </a:rPr>
              <a:t> </a:t>
            </a:r>
            <a:r>
              <a:rPr lang="en-GB" sz="3400" dirty="0">
                <a:ea typeface="Corbel" panose="020B0503020204020204" pitchFamily="34" charset="0"/>
                <a:cs typeface="Calibri" panose="020F0502020204030204" pitchFamily="34" charset="0"/>
              </a:rPr>
              <a:t>oma õpilastega kontakti</a:t>
            </a:r>
            <a:endParaRPr lang="en-GB" sz="3400" dirty="0">
              <a:effectLst/>
              <a:ea typeface="Corbel" panose="020B0503020204020204" pitchFamily="34" charset="0"/>
              <a:cs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3400" dirty="0" err="1" smtClean="0">
                <a:ea typeface="Corbel" panose="020B0503020204020204" pitchFamily="34" charset="0"/>
                <a:cs typeface="Calibri" panose="020F0502020204030204" pitchFamily="34" charset="0"/>
              </a:rPr>
              <a:t>pi</a:t>
            </a:r>
            <a:r>
              <a:rPr lang="en-GB" sz="3400" dirty="0" err="1" smtClean="0">
                <a:effectLst/>
                <a:ea typeface="Corbel" panose="020B0503020204020204" pitchFamily="34" charset="0"/>
                <a:cs typeface="Calibri" panose="020F0502020204030204" pitchFamily="34" charset="0"/>
              </a:rPr>
              <a:t>devalt</a:t>
            </a:r>
            <a:r>
              <a:rPr lang="en-GB" sz="3400" dirty="0" smtClean="0">
                <a:effectLst/>
                <a:ea typeface="Corbel" panose="020B0503020204020204" pitchFamily="34" charset="0"/>
                <a:cs typeface="Calibri" panose="020F0502020204030204" pitchFamily="34" charset="0"/>
              </a:rPr>
              <a:t> </a:t>
            </a:r>
            <a:r>
              <a:rPr lang="en-GB" sz="3400" dirty="0">
                <a:effectLst/>
                <a:ea typeface="Corbel" panose="020B0503020204020204" pitchFamily="34" charset="0"/>
                <a:cs typeface="Calibri" panose="020F0502020204030204" pitchFamily="34" charset="0"/>
              </a:rPr>
              <a:t>hinnata ja kohandada õppesisu nii, et see vastaks õppijate vajadustele kui ka nende kultuuriteadlikkusele</a:t>
            </a:r>
            <a:r>
              <a:rPr lang="nl-NL" sz="3400" dirty="0">
                <a:cs typeface="Calibri" panose="020F0502020204030204" pitchFamily="34" charset="0"/>
              </a:rPr>
              <a:t>. </a:t>
            </a:r>
          </a:p>
          <a:p>
            <a:endParaRPr lang="nl-NL" dirty="0">
              <a:cs typeface="Calibri" panose="020F0502020204030204" pitchFamily="34" charset="0"/>
            </a:endParaRPr>
          </a:p>
        </p:txBody>
      </p:sp>
    </p:spTree>
    <p:extLst>
      <p:ext uri="{BB962C8B-B14F-4D97-AF65-F5344CB8AC3E}">
        <p14:creationId xmlns:p14="http://schemas.microsoft.com/office/powerpoint/2010/main" val="206790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lstStyle/>
          <a:p>
            <a:r>
              <a:rPr lang="nl-NL" dirty="0" err="1"/>
              <a:t>Õpiväljundid</a:t>
            </a:r>
            <a:endParaRPr lang="en-GB"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a:xfrm>
            <a:off x="624840" y="1417320"/>
            <a:ext cx="10728960" cy="5120639"/>
          </a:xfrm>
        </p:spPr>
        <p:txBody>
          <a:bodyPr>
            <a:normAutofit fontScale="92500" lnSpcReduction="20000"/>
          </a:bodyPr>
          <a:lstStyle/>
          <a:p>
            <a:pPr marL="0" indent="0">
              <a:buNone/>
            </a:pPr>
            <a:r>
              <a:rPr lang="nl-NL" dirty="0"/>
              <a:t>Selle mooduli lõpuks on õppijad </a:t>
            </a:r>
            <a:r>
              <a:rPr lang="nl-NL" dirty="0" err="1"/>
              <a:t>võimelised</a:t>
            </a:r>
            <a:r>
              <a:rPr lang="nl-NL" dirty="0"/>
              <a:t>:</a:t>
            </a:r>
          </a:p>
          <a:p>
            <a:pPr marL="0" indent="0">
              <a:buNone/>
            </a:pPr>
            <a:endParaRPr lang="nl-NL" dirty="0"/>
          </a:p>
          <a:p>
            <a:r>
              <a:rPr lang="en-GB" b="1" i="1" u="sng" dirty="0" err="1" smtClean="0"/>
              <a:t>Mõistma</a:t>
            </a:r>
            <a:r>
              <a:rPr lang="en-GB" b="1" i="1" u="sng" dirty="0" smtClean="0"/>
              <a:t> </a:t>
            </a:r>
            <a:r>
              <a:rPr lang="en-GB" dirty="0"/>
              <a:t>mitmekesisuse ja kultuuridevahelise mitmekesisuse tähendust.</a:t>
            </a:r>
          </a:p>
          <a:p>
            <a:pPr marL="0" indent="0">
              <a:buNone/>
            </a:pPr>
            <a:endParaRPr lang="en-GB" dirty="0"/>
          </a:p>
          <a:p>
            <a:r>
              <a:rPr lang="en-GB" b="1" i="1" u="sng" dirty="0" err="1" smtClean="0"/>
              <a:t>Tõlgendama</a:t>
            </a:r>
            <a:r>
              <a:rPr lang="en-GB" b="1" i="1" u="sng" dirty="0" smtClean="0"/>
              <a:t> </a:t>
            </a:r>
            <a:r>
              <a:rPr lang="en-GB" dirty="0"/>
              <a:t>(kultuuridevahelise) mitmekesisuse eeliseid diferentseeritud õppetöös.</a:t>
            </a:r>
          </a:p>
          <a:p>
            <a:pPr marL="0" indent="0">
              <a:buNone/>
            </a:pPr>
            <a:endParaRPr lang="en-GB" dirty="0"/>
          </a:p>
          <a:p>
            <a:r>
              <a:rPr lang="en-GB" b="1" i="1" u="sng" dirty="0" err="1" smtClean="0"/>
              <a:t>Arutlema</a:t>
            </a:r>
            <a:r>
              <a:rPr lang="en-GB" b="1" i="1" u="sng" dirty="0" smtClean="0"/>
              <a:t> </a:t>
            </a:r>
            <a:r>
              <a:rPr lang="en-GB" dirty="0"/>
              <a:t>eesmärkide ja nõuete üle, kui investeeritakse kultuuridevahelisse haridusse vastavalt SDG komiteele ja UNESCO-le.</a:t>
            </a:r>
          </a:p>
          <a:p>
            <a:pPr marL="0" indent="0">
              <a:buNone/>
            </a:pPr>
            <a:endParaRPr lang="en-GB" dirty="0"/>
          </a:p>
          <a:p>
            <a:r>
              <a:rPr lang="en-GB" b="1" i="1" u="sng" dirty="0" err="1" smtClean="0"/>
              <a:t>Looma</a:t>
            </a:r>
            <a:r>
              <a:rPr lang="en-GB" b="1" i="1" u="sng" dirty="0" smtClean="0"/>
              <a:t> </a:t>
            </a:r>
            <a:r>
              <a:rPr lang="en-GB" dirty="0" err="1" smtClean="0"/>
              <a:t>tunnikava</a:t>
            </a:r>
            <a:r>
              <a:rPr lang="en-GB" dirty="0" smtClean="0"/>
              <a:t> </a:t>
            </a:r>
            <a:r>
              <a:rPr lang="en-GB" dirty="0" err="1"/>
              <a:t>ja</a:t>
            </a:r>
            <a:r>
              <a:rPr lang="en-GB" dirty="0"/>
              <a:t> </a:t>
            </a:r>
            <a:r>
              <a:rPr lang="en-GB" dirty="0" err="1" smtClean="0"/>
              <a:t>tegevusi</a:t>
            </a:r>
            <a:r>
              <a:rPr lang="en-GB" dirty="0" smtClean="0"/>
              <a:t> </a:t>
            </a:r>
            <a:r>
              <a:rPr lang="en-GB" dirty="0"/>
              <a:t>mitmekesisuse </a:t>
            </a:r>
            <a:r>
              <a:rPr lang="en-GB" dirty="0" err="1"/>
              <a:t>integreerimiseks</a:t>
            </a:r>
            <a:r>
              <a:rPr lang="en-GB" dirty="0"/>
              <a:t> </a:t>
            </a:r>
            <a:r>
              <a:rPr lang="en-GB" dirty="0" err="1" smtClean="0"/>
              <a:t>õppes</a:t>
            </a:r>
            <a:r>
              <a:rPr lang="en-GB" dirty="0" err="1" smtClean="0"/>
              <a:t>töös</a:t>
            </a:r>
            <a:r>
              <a:rPr lang="en-GB" dirty="0" smtClean="0"/>
              <a:t>.</a:t>
            </a:r>
            <a:endParaRPr lang="nl-NL" dirty="0"/>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460083-2617-4962-883D-C247F982CD76}"/>
              </a:ext>
            </a:extLst>
          </p:cNvPr>
          <p:cNvSpPr>
            <a:spLocks noGrp="1"/>
          </p:cNvSpPr>
          <p:nvPr>
            <p:ph type="title"/>
          </p:nvPr>
        </p:nvSpPr>
        <p:spPr>
          <a:xfrm>
            <a:off x="716280" y="0"/>
            <a:ext cx="10515600" cy="1325563"/>
          </a:xfrm>
        </p:spPr>
        <p:txBody>
          <a:bodyPr/>
          <a:lstStyle/>
          <a:p>
            <a:r>
              <a:rPr lang="nl-NL" dirty="0"/>
              <a:t>Näiteid klassi tegevuste kohta</a:t>
            </a:r>
            <a:endParaRPr lang="en-GB" dirty="0"/>
          </a:p>
        </p:txBody>
      </p:sp>
      <p:sp>
        <p:nvSpPr>
          <p:cNvPr id="2" name="Content Placeholder 1">
            <a:extLst>
              <a:ext uri="{FF2B5EF4-FFF2-40B4-BE49-F238E27FC236}">
                <a16:creationId xmlns:a16="http://schemas.microsoft.com/office/drawing/2014/main" id="{C20ABA51-1AAB-4D78-9893-485C7244B1A1}"/>
              </a:ext>
            </a:extLst>
          </p:cNvPr>
          <p:cNvSpPr>
            <a:spLocks noGrp="1"/>
          </p:cNvSpPr>
          <p:nvPr>
            <p:ph idx="1"/>
          </p:nvPr>
        </p:nvSpPr>
        <p:spPr>
          <a:xfrm>
            <a:off x="167640" y="1253447"/>
            <a:ext cx="11673840" cy="5314993"/>
          </a:xfrm>
        </p:spPr>
        <p:txBody>
          <a:bodyPr>
            <a:noAutofit/>
          </a:bodyPr>
          <a:lstStyle/>
          <a:p>
            <a:pPr algn="just">
              <a:lnSpc>
                <a:spcPct val="107000"/>
              </a:lnSpc>
              <a:spcAft>
                <a:spcPts val="800"/>
              </a:spcAft>
            </a:pPr>
            <a:r>
              <a:rPr lang="en-US" sz="2100" dirty="0" err="1" smtClean="0">
                <a:effectLst/>
                <a:ea typeface="Calibri" panose="020F0502020204030204" pitchFamily="34" charset="0"/>
                <a:cs typeface="Calibri" panose="020F0502020204030204" pitchFamily="34" charset="0"/>
              </a:rPr>
              <a:t>Teatud</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keele</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õppimisel</a:t>
            </a:r>
            <a:r>
              <a:rPr lang="en-US" sz="2100" dirty="0" smtClean="0">
                <a:effectLst/>
                <a:ea typeface="Calibri" panose="020F0502020204030204" pitchFamily="34" charset="0"/>
                <a:cs typeface="Calibri" panose="020F0502020204030204" pitchFamily="34" charset="0"/>
              </a:rPr>
              <a:t> </a:t>
            </a:r>
            <a:r>
              <a:rPr lang="en-US" sz="2100" dirty="0" err="1" smtClean="0">
                <a:ea typeface="Calibri" panose="020F0502020204030204" pitchFamily="34" charset="0"/>
                <a:cs typeface="Calibri" panose="020F0502020204030204" pitchFamily="34" charset="0"/>
              </a:rPr>
              <a:t>pakkuge</a:t>
            </a:r>
            <a:r>
              <a:rPr lang="en-US" sz="2100" dirty="0" smtClean="0">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interaktiivseid</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tegevusi</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rühmatöödes</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koos</a:t>
            </a:r>
            <a:r>
              <a:rPr lang="en-US" sz="2100" dirty="0" smtClean="0">
                <a:effectLst/>
                <a:ea typeface="Calibri" panose="020F0502020204030204" pitchFamily="34" charset="0"/>
                <a:cs typeface="Calibri" panose="020F0502020204030204" pitchFamily="34" charset="0"/>
              </a:rPr>
              <a:t> </a:t>
            </a:r>
            <a:r>
              <a:rPr lang="en-US" sz="2100" dirty="0">
                <a:effectLst/>
                <a:ea typeface="Calibri" panose="020F0502020204030204" pitchFamily="34" charset="0"/>
                <a:cs typeface="Calibri" panose="020F0502020204030204" pitchFamily="34" charset="0"/>
              </a:rPr>
              <a:t>asjakohaste vahenditega, mis </a:t>
            </a:r>
            <a:r>
              <a:rPr lang="en-US" sz="2100" dirty="0" err="1">
                <a:effectLst/>
                <a:ea typeface="Calibri" panose="020F0502020204030204" pitchFamily="34" charset="0"/>
                <a:cs typeface="Calibri" panose="020F0502020204030204" pitchFamily="34" charset="0"/>
              </a:rPr>
              <a:t>aitavad</a:t>
            </a:r>
            <a:r>
              <a:rPr lang="en-US" sz="2100" dirty="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õppijatel</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parandama</a:t>
            </a:r>
            <a:r>
              <a:rPr lang="en-US" sz="2100" dirty="0" smtClean="0">
                <a:effectLst/>
                <a:ea typeface="Calibri" panose="020F0502020204030204" pitchFamily="34" charset="0"/>
                <a:cs typeface="Calibri" panose="020F0502020204030204" pitchFamily="34" charset="0"/>
              </a:rPr>
              <a:t> </a:t>
            </a:r>
            <a:r>
              <a:rPr lang="en-US" sz="2100" dirty="0" err="1">
                <a:effectLst/>
                <a:ea typeface="Calibri" panose="020F0502020204030204" pitchFamily="34" charset="0"/>
                <a:cs typeface="Calibri" panose="020F0502020204030204" pitchFamily="34" charset="0"/>
              </a:rPr>
              <a:t>oma</a:t>
            </a:r>
            <a:r>
              <a:rPr lang="en-US" sz="2100" dirty="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keeleoskust</a:t>
            </a:r>
            <a:r>
              <a:rPr lang="en-US" sz="2100" dirty="0">
                <a:effectLst/>
                <a:ea typeface="Calibri" panose="020F0502020204030204" pitchFamily="34" charset="0"/>
                <a:cs typeface="Calibri" panose="020F0502020204030204" pitchFamily="34" charset="0"/>
              </a:rPr>
              <a:t>.</a:t>
            </a:r>
          </a:p>
          <a:p>
            <a:pPr algn="just">
              <a:lnSpc>
                <a:spcPct val="107000"/>
              </a:lnSpc>
              <a:spcAft>
                <a:spcPts val="800"/>
              </a:spcAft>
            </a:pPr>
            <a:r>
              <a:rPr lang="en-US" sz="2100" dirty="0" err="1">
                <a:effectLst/>
                <a:ea typeface="Calibri" panose="020F0502020204030204" pitchFamily="34" charset="0"/>
                <a:cs typeface="Calibri" panose="020F0502020204030204" pitchFamily="34" charset="0"/>
              </a:rPr>
              <a:t>Laiendada</a:t>
            </a:r>
            <a:r>
              <a:rPr lang="en-US" sz="2100" dirty="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ajalootundide</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teemasid</a:t>
            </a:r>
            <a:r>
              <a:rPr lang="en-US" sz="2100" dirty="0" smtClean="0">
                <a:effectLst/>
                <a:ea typeface="Calibri" panose="020F0502020204030204" pitchFamily="34" charset="0"/>
                <a:cs typeface="Calibri" panose="020F0502020204030204" pitchFamily="34" charset="0"/>
              </a:rPr>
              <a:t> </a:t>
            </a:r>
            <a:r>
              <a:rPr lang="en-US" sz="2100" dirty="0">
                <a:effectLst/>
                <a:ea typeface="Calibri" panose="020F0502020204030204" pitchFamily="34" charset="0"/>
                <a:cs typeface="Calibri" panose="020F0502020204030204" pitchFamily="34" charset="0"/>
              </a:rPr>
              <a:t>nii, et need hõlmaksid maailma väljaspool Euroopa ajalugu ja kultuuri.</a:t>
            </a:r>
          </a:p>
          <a:p>
            <a:pPr algn="just">
              <a:lnSpc>
                <a:spcPct val="107000"/>
              </a:lnSpc>
              <a:spcAft>
                <a:spcPts val="800"/>
              </a:spcAft>
            </a:pPr>
            <a:r>
              <a:rPr lang="en-US" sz="2100" dirty="0" err="1" smtClean="0">
                <a:effectLst/>
                <a:ea typeface="Calibri" panose="020F0502020204030204" pitchFamily="34" charset="0"/>
                <a:cs typeface="Calibri" panose="020F0502020204030204" pitchFamily="34" charset="0"/>
              </a:rPr>
              <a:t>Kasutada</a:t>
            </a:r>
            <a:r>
              <a:rPr lang="en-US" sz="2100" dirty="0" smtClean="0">
                <a:effectLst/>
                <a:ea typeface="Calibri" panose="020F0502020204030204" pitchFamily="34" charset="0"/>
                <a:cs typeface="Calibri" panose="020F0502020204030204" pitchFamily="34" charset="0"/>
              </a:rPr>
              <a:t> </a:t>
            </a:r>
            <a:r>
              <a:rPr lang="en-US" sz="2100" dirty="0">
                <a:effectLst/>
                <a:ea typeface="Calibri" panose="020F0502020204030204" pitchFamily="34" charset="0"/>
                <a:cs typeface="Calibri" panose="020F0502020204030204" pitchFamily="34" charset="0"/>
              </a:rPr>
              <a:t>oma õppetundides ja ülesannetes viiteid ja analoogiaid teistele kultuuridele, et aidata erineva taustaga õppijatel luua isiklikke sidemeid.</a:t>
            </a:r>
          </a:p>
          <a:p>
            <a:pPr algn="just">
              <a:lnSpc>
                <a:spcPct val="107000"/>
              </a:lnSpc>
              <a:spcAft>
                <a:spcPts val="800"/>
              </a:spcAft>
            </a:pPr>
            <a:r>
              <a:rPr lang="en-US" sz="2100" dirty="0">
                <a:effectLst/>
                <a:ea typeface="Calibri" panose="020F0502020204030204" pitchFamily="34" charset="0"/>
                <a:cs typeface="Calibri" panose="020F0502020204030204" pitchFamily="34" charset="0"/>
              </a:rPr>
              <a:t>Erinevate </a:t>
            </a:r>
            <a:r>
              <a:rPr lang="en-US" sz="2100" dirty="0" err="1">
                <a:effectLst/>
                <a:ea typeface="Calibri" panose="020F0502020204030204" pitchFamily="34" charset="0"/>
                <a:cs typeface="Calibri" panose="020F0502020204030204" pitchFamily="34" charset="0"/>
              </a:rPr>
              <a:t>kõnelejate</a:t>
            </a:r>
            <a:r>
              <a:rPr lang="en-US" sz="2100" dirty="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kutsumine</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kooli</a:t>
            </a:r>
            <a:r>
              <a:rPr lang="en-US" sz="2100" dirty="0" smtClean="0">
                <a:effectLst/>
                <a:ea typeface="Calibri" panose="020F0502020204030204" pitchFamily="34" charset="0"/>
                <a:cs typeface="Calibri" panose="020F0502020204030204" pitchFamily="34" charset="0"/>
              </a:rPr>
              <a:t>, </a:t>
            </a:r>
            <a:r>
              <a:rPr lang="en-US" sz="2100" dirty="0">
                <a:effectLst/>
                <a:ea typeface="Calibri" panose="020F0502020204030204" pitchFamily="34" charset="0"/>
                <a:cs typeface="Calibri" panose="020F0502020204030204" pitchFamily="34" charset="0"/>
              </a:rPr>
              <a:t>et lisada erinevatele </a:t>
            </a:r>
            <a:r>
              <a:rPr lang="en-US" sz="2100" dirty="0" err="1">
                <a:effectLst/>
                <a:ea typeface="Calibri" panose="020F0502020204030204" pitchFamily="34" charset="0"/>
                <a:cs typeface="Calibri" panose="020F0502020204030204" pitchFamily="34" charset="0"/>
              </a:rPr>
              <a:t>teemadele</a:t>
            </a:r>
            <a:r>
              <a:rPr lang="en-US" sz="2100" dirty="0">
                <a:effectLst/>
                <a:ea typeface="Calibri" panose="020F0502020204030204" pitchFamily="34" charset="0"/>
                <a:cs typeface="Calibri" panose="020F0502020204030204" pitchFamily="34" charset="0"/>
              </a:rPr>
              <a:t> </a:t>
            </a:r>
            <a:r>
              <a:rPr lang="en-US" sz="2100" dirty="0" err="1" smtClean="0">
                <a:ea typeface="Calibri" panose="020F0502020204030204" pitchFamily="34" charset="0"/>
                <a:cs typeface="Calibri" panose="020F0502020204030204" pitchFamily="34" charset="0"/>
              </a:rPr>
              <a:t>mitmekesisemaid</a:t>
            </a:r>
            <a:r>
              <a:rPr lang="en-US" sz="2100" dirty="0" smtClean="0">
                <a:effectLst/>
                <a:ea typeface="Calibri" panose="020F0502020204030204" pitchFamily="34" charset="0"/>
                <a:cs typeface="Calibri" panose="020F0502020204030204" pitchFamily="34" charset="0"/>
              </a:rPr>
              <a:t> </a:t>
            </a:r>
            <a:r>
              <a:rPr lang="en-US" sz="2100" dirty="0">
                <a:effectLst/>
                <a:ea typeface="Calibri" panose="020F0502020204030204" pitchFamily="34" charset="0"/>
                <a:cs typeface="Calibri" panose="020F0502020204030204" pitchFamily="34" charset="0"/>
              </a:rPr>
              <a:t>vaatenurki ja tegeliku elu konteksti.</a:t>
            </a:r>
          </a:p>
          <a:p>
            <a:pPr algn="just">
              <a:lnSpc>
                <a:spcPct val="107000"/>
              </a:lnSpc>
              <a:spcAft>
                <a:spcPts val="800"/>
              </a:spcAft>
            </a:pPr>
            <a:r>
              <a:rPr lang="en-US" sz="2100" dirty="0" err="1" smtClean="0">
                <a:ea typeface="Calibri" panose="020F0502020204030204" pitchFamily="34" charset="0"/>
                <a:cs typeface="Calibri" panose="020F0502020204030204" pitchFamily="34" charset="0"/>
              </a:rPr>
              <a:t>Ärge</a:t>
            </a:r>
            <a:r>
              <a:rPr lang="en-US" sz="2100" dirty="0" smtClean="0">
                <a:ea typeface="Calibri" panose="020F0502020204030204" pitchFamily="34" charset="0"/>
                <a:cs typeface="Calibri" panose="020F0502020204030204" pitchFamily="34" charset="0"/>
              </a:rPr>
              <a:t> </a:t>
            </a:r>
            <a:r>
              <a:rPr lang="en-US" sz="2100" dirty="0" err="1" smtClean="0">
                <a:ea typeface="Calibri" panose="020F0502020204030204" pitchFamily="34" charset="0"/>
                <a:cs typeface="Calibri" panose="020F0502020204030204" pitchFamily="34" charset="0"/>
              </a:rPr>
              <a:t>unustade</a:t>
            </a:r>
            <a:r>
              <a:rPr lang="en-US" sz="2100" dirty="0" smtClean="0">
                <a:ea typeface="Calibri" panose="020F0502020204030204" pitchFamily="34" charset="0"/>
                <a:cs typeface="Calibri" panose="020F0502020204030204" pitchFamily="34" charset="0"/>
              </a:rPr>
              <a:t> </a:t>
            </a:r>
            <a:r>
              <a:rPr lang="en-US" sz="2100" b="1" dirty="0" smtClean="0">
                <a:effectLst/>
                <a:ea typeface="Calibri" panose="020F0502020204030204" pitchFamily="34" charset="0"/>
                <a:cs typeface="Calibri" panose="020F0502020204030204" pitchFamily="34" charset="0"/>
              </a:rPr>
              <a:t>:</a:t>
            </a:r>
            <a:r>
              <a:rPr lang="en-US" sz="2100" dirty="0" smtClean="0">
                <a:effectLst/>
                <a:ea typeface="Calibri" panose="020F0502020204030204" pitchFamily="34" charset="0"/>
                <a:cs typeface="Calibri" panose="020F0502020204030204" pitchFamily="34" charset="0"/>
              </a:rPr>
              <a:t> </a:t>
            </a:r>
            <a:r>
              <a:rPr lang="en-US" sz="2100" dirty="0" err="1">
                <a:effectLst/>
                <a:ea typeface="Calibri" panose="020F0502020204030204" pitchFamily="34" charset="0"/>
                <a:cs typeface="Calibri" panose="020F0502020204030204" pitchFamily="34" charset="0"/>
              </a:rPr>
              <a:t>Sõltumata</a:t>
            </a:r>
            <a:r>
              <a:rPr lang="en-US" sz="2100" dirty="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sellest</a:t>
            </a:r>
            <a:r>
              <a:rPr lang="en-US" sz="2100" dirty="0" smtClean="0">
                <a:effectLst/>
                <a:ea typeface="Calibri" panose="020F0502020204030204" pitchFamily="34" charset="0"/>
                <a:cs typeface="Calibri" panose="020F0502020204030204" pitchFamily="34" charset="0"/>
              </a:rPr>
              <a:t>, et </a:t>
            </a:r>
            <a:r>
              <a:rPr lang="en-US" sz="2100" dirty="0" err="1" smtClean="0">
                <a:effectLst/>
                <a:ea typeface="Calibri" panose="020F0502020204030204" pitchFamily="34" charset="0"/>
                <a:cs typeface="Calibri" panose="020F0502020204030204" pitchFamily="34" charset="0"/>
              </a:rPr>
              <a:t>mis</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teemat</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õpetate</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siis</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püüdke</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seda</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alati</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lõimida</a:t>
            </a:r>
            <a:r>
              <a:rPr lang="en-US" sz="2100" dirty="0" smtClean="0">
                <a:effectLst/>
                <a:ea typeface="Calibri" panose="020F0502020204030204" pitchFamily="34" charset="0"/>
                <a:cs typeface="Calibri" panose="020F0502020204030204" pitchFamily="34" charset="0"/>
              </a:rPr>
              <a:t> </a:t>
            </a:r>
            <a:r>
              <a:rPr lang="en-US" sz="2100" dirty="0" err="1" smtClean="0">
                <a:ea typeface="Calibri" panose="020F0502020204030204" pitchFamily="34" charset="0"/>
                <a:cs typeface="Calibri" panose="020F0502020204030204" pitchFamily="34" charset="0"/>
              </a:rPr>
              <a:t>reaalse</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eluga</a:t>
            </a:r>
            <a:r>
              <a:rPr lang="en-US" sz="2100" dirty="0">
                <a:effectLst/>
                <a:ea typeface="Calibri" panose="020F0502020204030204" pitchFamily="34" charset="0"/>
                <a:cs typeface="Calibri" panose="020F0502020204030204" pitchFamily="34" charset="0"/>
              </a:rPr>
              <a:t>. Kultuuriteadlikkust on tundides lihtsam edendada, kui õppijatel on reaalne näide, millega nad </a:t>
            </a:r>
            <a:r>
              <a:rPr lang="en-US" sz="2100" dirty="0" err="1">
                <a:effectLst/>
                <a:ea typeface="Calibri" panose="020F0502020204030204" pitchFamily="34" charset="0"/>
                <a:cs typeface="Calibri" panose="020F0502020204030204" pitchFamily="34" charset="0"/>
              </a:rPr>
              <a:t>saavad</a:t>
            </a:r>
            <a:r>
              <a:rPr lang="en-US" sz="2100" dirty="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õpitavat</a:t>
            </a:r>
            <a:r>
              <a:rPr lang="en-US" sz="2100" dirty="0" smtClean="0">
                <a:effectLst/>
                <a:ea typeface="Calibri" panose="020F0502020204030204" pitchFamily="34" charset="0"/>
                <a:cs typeface="Calibri" panose="020F0502020204030204" pitchFamily="34" charset="0"/>
              </a:rPr>
              <a:t> </a:t>
            </a:r>
            <a:r>
              <a:rPr lang="en-US" sz="2100" dirty="0" err="1" smtClean="0">
                <a:effectLst/>
                <a:ea typeface="Calibri" panose="020F0502020204030204" pitchFamily="34" charset="0"/>
                <a:cs typeface="Calibri" panose="020F0502020204030204" pitchFamily="34" charset="0"/>
              </a:rPr>
              <a:t>seostada</a:t>
            </a:r>
            <a:r>
              <a:rPr lang="en-US" sz="2100" dirty="0">
                <a:effectLst/>
                <a:ea typeface="Calibri" panose="020F0502020204030204" pitchFamily="34" charset="0"/>
                <a:cs typeface="Calibri" panose="020F0502020204030204" pitchFamily="34" charset="0"/>
              </a:rPr>
              <a:t>.</a:t>
            </a:r>
          </a:p>
          <a:p>
            <a:endParaRPr lang="nl-NL" sz="2100" dirty="0">
              <a:cs typeface="Calibri" panose="020F0502020204030204" pitchFamily="34" charset="0"/>
            </a:endParaRPr>
          </a:p>
        </p:txBody>
      </p:sp>
    </p:spTree>
    <p:extLst>
      <p:ext uri="{BB962C8B-B14F-4D97-AF65-F5344CB8AC3E}">
        <p14:creationId xmlns:p14="http://schemas.microsoft.com/office/powerpoint/2010/main" val="642750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460083-2617-4962-883D-C247F982CD76}"/>
              </a:ext>
            </a:extLst>
          </p:cNvPr>
          <p:cNvSpPr>
            <a:spLocks noGrp="1"/>
          </p:cNvSpPr>
          <p:nvPr>
            <p:ph type="title"/>
          </p:nvPr>
        </p:nvSpPr>
        <p:spPr>
          <a:xfrm>
            <a:off x="274320" y="365125"/>
            <a:ext cx="11079480" cy="1325563"/>
          </a:xfrm>
        </p:spPr>
        <p:txBody>
          <a:bodyPr>
            <a:normAutofit/>
          </a:bodyPr>
          <a:lstStyle/>
          <a:p>
            <a:r>
              <a:rPr lang="nl-NL" dirty="0"/>
              <a:t>Vahendid kultuurilise õppe tõhustamiseks erinevates õppeainetes</a:t>
            </a:r>
            <a:endParaRPr lang="en-GB" dirty="0"/>
          </a:p>
        </p:txBody>
      </p:sp>
      <p:pic>
        <p:nvPicPr>
          <p:cNvPr id="7" name="Content Placeholder 6" descr="adults learning">
            <a:extLst>
              <a:ext uri="{FF2B5EF4-FFF2-40B4-BE49-F238E27FC236}">
                <a16:creationId xmlns:a16="http://schemas.microsoft.com/office/drawing/2014/main" id="{A23B33C4-AD64-455C-8D61-243C32E4B4E2}"/>
              </a:ext>
            </a:extLst>
          </p:cNvPr>
          <p:cNvPicPr>
            <a:picLocks noGrp="1" noChangeAspect="1"/>
          </p:cNvPicPr>
          <p:nvPr>
            <p:ph idx="14"/>
          </p:nvPr>
        </p:nvPicPr>
        <p:blipFill>
          <a:blip r:embed="rId2" cstate="print">
            <a:extLst>
              <a:ext uri="{28A0092B-C50C-407E-A947-70E740481C1C}">
                <a14:useLocalDpi xmlns:a14="http://schemas.microsoft.com/office/drawing/2010/main" val="0"/>
              </a:ext>
            </a:extLst>
          </a:blip>
          <a:stretch>
            <a:fillRect/>
          </a:stretch>
        </p:blipFill>
        <p:spPr>
          <a:xfrm>
            <a:off x="6237288" y="2063221"/>
            <a:ext cx="5116512" cy="3411008"/>
          </a:xfrm>
          <a:prstGeom prst="rect">
            <a:avLst/>
          </a:prstGeom>
        </p:spPr>
      </p:pic>
      <p:sp>
        <p:nvSpPr>
          <p:cNvPr id="3" name="TextBox 2"/>
          <p:cNvSpPr txBox="1"/>
          <p:nvPr/>
        </p:nvSpPr>
        <p:spPr>
          <a:xfrm>
            <a:off x="133351" y="2428807"/>
            <a:ext cx="5962649" cy="267983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07000"/>
              </a:lnSpc>
              <a:spcAft>
                <a:spcPts val="800"/>
              </a:spcAft>
            </a:pPr>
            <a:r>
              <a:rPr lang="en-US" b="1" i="1" dirty="0">
                <a:solidFill>
                  <a:schemeClr val="tx1"/>
                </a:solidFill>
                <a:ea typeface="Calibri" panose="020F0502020204030204" pitchFamily="34" charset="0"/>
                <a:cs typeface="Calibri" panose="020F0502020204030204" pitchFamily="34" charset="0"/>
                <a:hlinkClick r:id="rId3">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https://www.nationalgeographic.org/education/ </a:t>
            </a:r>
          </a:p>
          <a:p>
            <a:pPr algn="ctr">
              <a:lnSpc>
                <a:spcPct val="107000"/>
              </a:lnSpc>
              <a:spcAft>
                <a:spcPts val="800"/>
              </a:spcAft>
            </a:pPr>
            <a:r>
              <a:rPr lang="nl-NL" b="1" i="1" dirty="0">
                <a:solidFill>
                  <a:schemeClr val="tx1"/>
                </a:solidFill>
                <a:cs typeface="Calibri" panose="020F0502020204030204" pitchFamily="34" charset="0"/>
                <a:hlinkClick r:id="rId4">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https://www.census.gov/schools/ </a:t>
            </a:r>
          </a:p>
          <a:p>
            <a:pPr algn="ctr">
              <a:lnSpc>
                <a:spcPct val="107000"/>
              </a:lnSpc>
              <a:spcAft>
                <a:spcPts val="800"/>
              </a:spcAft>
            </a:pPr>
            <a:r>
              <a:rPr lang="nl-NL" b="1" i="1" dirty="0">
                <a:solidFill>
                  <a:schemeClr val="tx1"/>
                </a:solidFill>
                <a:cs typeface="Calibri" panose="020F0502020204030204" pitchFamily="34" charset="0"/>
                <a:hlinkClick r:id="rId5">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https://www.learningforjustice.org/classroom-resources/lessons </a:t>
            </a:r>
          </a:p>
          <a:p>
            <a:pPr algn="ctr">
              <a:lnSpc>
                <a:spcPct val="107000"/>
              </a:lnSpc>
              <a:spcAft>
                <a:spcPts val="800"/>
              </a:spcAft>
            </a:pPr>
            <a:r>
              <a:rPr lang="nl-NL" b="1" i="1" dirty="0">
                <a:solidFill>
                  <a:schemeClr val="tx1"/>
                </a:solidFill>
                <a:cs typeface="Calibri" panose="020F0502020204030204" pitchFamily="34" charset="0"/>
                <a:hlinkClick r:id="rId6">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https://thewonderment.com/communities/ </a:t>
            </a:r>
          </a:p>
          <a:p>
            <a:pPr algn="ctr">
              <a:lnSpc>
                <a:spcPct val="107000"/>
              </a:lnSpc>
              <a:spcAft>
                <a:spcPts val="800"/>
              </a:spcAft>
            </a:pPr>
            <a:r>
              <a:rPr lang="nl-NL" b="1" i="1" dirty="0">
                <a:solidFill>
                  <a:schemeClr val="tx1"/>
                </a:solidFill>
                <a:cs typeface="Calibri" panose="020F0502020204030204" pitchFamily="34" charset="0"/>
                <a:hlinkClick r:id="rId7">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https://artsandculture.google.com/ </a:t>
            </a:r>
            <a:endParaRPr lang="nl-NL" b="1" i="1" dirty="0">
              <a:solidFill>
                <a:schemeClr val="tx1"/>
              </a:solidFill>
              <a:cs typeface="Calibri" panose="020F0502020204030204" pitchFamily="34" charset="0"/>
            </a:endParaRPr>
          </a:p>
          <a:p>
            <a:pPr algn="ctr">
              <a:lnSpc>
                <a:spcPct val="107000"/>
              </a:lnSpc>
              <a:spcAft>
                <a:spcPts val="800"/>
              </a:spcAft>
            </a:pPr>
            <a:r>
              <a:rPr lang="en-US" b="1" i="1" dirty="0">
                <a:solidFill>
                  <a:schemeClr val="tx1"/>
                </a:solidFill>
                <a:cs typeface="Calibri" panose="020F0502020204030204" pitchFamily="34" charset="0"/>
                <a:hlinkClick r:id="rId8">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https://www.penpalschools.com/index.html </a:t>
            </a:r>
            <a:endParaRPr lang="en-US" b="1" i="1" dirty="0">
              <a:solidFill>
                <a:schemeClr val="tx1"/>
              </a:solidFill>
              <a:cs typeface="Calibri" panose="020F0502020204030204" pitchFamily="34" charset="0"/>
            </a:endParaRPr>
          </a:p>
        </p:txBody>
      </p:sp>
      <p:sp>
        <p:nvSpPr>
          <p:cNvPr id="8" name="TextBox 7"/>
          <p:cNvSpPr txBox="1"/>
          <p:nvPr/>
        </p:nvSpPr>
        <p:spPr>
          <a:xfrm>
            <a:off x="6614160" y="5474229"/>
            <a:ext cx="3958591" cy="276999"/>
          </a:xfrm>
          <a:prstGeom prst="rect">
            <a:avLst/>
          </a:prstGeom>
          <a:solidFill>
            <a:schemeClr val="accent1">
              <a:lumMod val="50000"/>
            </a:schemeClr>
          </a:solidFill>
        </p:spPr>
        <p:txBody>
          <a:bodyPr wrap="square" rtlCol="0">
            <a:spAutoFit/>
          </a:bodyPr>
          <a:lstStyle/>
          <a:p>
            <a:r>
              <a:rPr lang="en-GB" sz="1200" i="1" dirty="0">
                <a:solidFill>
                  <a:schemeClr val="bg1"/>
                </a:solidFill>
                <a:latin typeface="Calibri" panose="020F0502020204030204" pitchFamily="34" charset="0"/>
                <a:cs typeface="Calibri" panose="020F0502020204030204" pitchFamily="34" charset="0"/>
              </a:rPr>
              <a:t>Allikas: </a:t>
            </a:r>
            <a:r>
              <a:rPr lang="en-GB" sz="1200" i="1" dirty="0">
                <a:solidFill>
                  <a:schemeClr val="bg1"/>
                </a:solidFill>
                <a:latin typeface="Calibri" panose="020F0502020204030204" pitchFamily="34" charset="0"/>
                <a:cs typeface="Calibri" panose="020F0502020204030204" pitchFamily="34" charset="0"/>
                <a:hlinkClick r:id="rId9">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https:</a:t>
            </a:r>
            <a:r>
              <a:rPr lang="en-GB" sz="1200" i="1" dirty="0">
                <a:solidFill>
                  <a:schemeClr val="bg1"/>
                </a:solidFill>
              </a:rPr>
              <a:t>//unsplash.com/photos/cw-cj_nFa14  </a:t>
            </a:r>
            <a:endParaRPr lang="en-US" sz="1200" i="1" dirty="0">
              <a:solidFill>
                <a:schemeClr val="bg1"/>
              </a:solidFill>
            </a:endParaRPr>
          </a:p>
        </p:txBody>
      </p:sp>
    </p:spTree>
    <p:extLst>
      <p:ext uri="{BB962C8B-B14F-4D97-AF65-F5344CB8AC3E}">
        <p14:creationId xmlns:p14="http://schemas.microsoft.com/office/powerpoint/2010/main" val="2776464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NL" dirty="0" smtClean="0"/>
              <a:t>Kokkuvõte</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normAutofit lnSpcReduction="10000"/>
          </a:bodyPr>
          <a:lstStyle/>
          <a:p>
            <a:r>
              <a:rPr lang="en-GB" dirty="0" err="1" smtClean="0">
                <a:cs typeface="Calibri" panose="020F0502020204030204" pitchFamily="34" charset="0"/>
              </a:rPr>
              <a:t>Kokkuvõttes</a:t>
            </a:r>
            <a:r>
              <a:rPr lang="en-GB" dirty="0" smtClean="0">
                <a:cs typeface="Calibri" panose="020F0502020204030204" pitchFamily="34" charset="0"/>
              </a:rPr>
              <a:t> </a:t>
            </a:r>
            <a:r>
              <a:rPr lang="en-GB" dirty="0" err="1" smtClean="0">
                <a:cs typeface="Calibri" panose="020F0502020204030204" pitchFamily="34" charset="0"/>
              </a:rPr>
              <a:t>oled</a:t>
            </a:r>
            <a:r>
              <a:rPr lang="en-GB" dirty="0" smtClean="0">
                <a:cs typeface="Calibri" panose="020F0502020204030204" pitchFamily="34" charset="0"/>
              </a:rPr>
              <a:t> </a:t>
            </a:r>
            <a:r>
              <a:rPr lang="en-GB" dirty="0">
                <a:cs typeface="Calibri" panose="020F0502020204030204" pitchFamily="34" charset="0"/>
              </a:rPr>
              <a:t>õppinud mitmekesisuse tähendust, erinevusi mitmekesisuse ja kultuuridevahelise mitmekesisuse vahel ning mõningaid olulisi eeliseid </a:t>
            </a:r>
            <a:r>
              <a:rPr lang="en-GB" dirty="0" err="1">
                <a:cs typeface="Calibri" panose="020F0502020204030204" pitchFamily="34" charset="0"/>
              </a:rPr>
              <a:t>mitmekesisusest</a:t>
            </a:r>
            <a:r>
              <a:rPr lang="en-GB" dirty="0">
                <a:cs typeface="Calibri" panose="020F0502020204030204" pitchFamily="34" charset="0"/>
              </a:rPr>
              <a:t> </a:t>
            </a:r>
            <a:r>
              <a:rPr lang="en-GB" dirty="0" err="1" smtClean="0">
                <a:cs typeface="Calibri" panose="020F0502020204030204" pitchFamily="34" charset="0"/>
              </a:rPr>
              <a:t>klassiruumis</a:t>
            </a:r>
            <a:r>
              <a:rPr lang="en-GB" dirty="0" smtClean="0">
                <a:cs typeface="Calibri" panose="020F0502020204030204" pitchFamily="34" charset="0"/>
              </a:rPr>
              <a:t>/</a:t>
            </a:r>
            <a:r>
              <a:rPr lang="en-GB" dirty="0" err="1" smtClean="0">
                <a:cs typeface="Calibri" panose="020F0502020204030204" pitchFamily="34" charset="0"/>
              </a:rPr>
              <a:t>õppeprotsessis</a:t>
            </a:r>
            <a:endParaRPr lang="en-GB" dirty="0">
              <a:cs typeface="Calibri" panose="020F0502020204030204" pitchFamily="34" charset="0"/>
            </a:endParaRPr>
          </a:p>
          <a:p>
            <a:r>
              <a:rPr lang="en-GB" dirty="0" smtClean="0">
                <a:cs typeface="Calibri" panose="020F0502020204030204" pitchFamily="34" charset="0"/>
              </a:rPr>
              <a:t>Said </a:t>
            </a:r>
            <a:r>
              <a:rPr lang="en-GB" dirty="0">
                <a:cs typeface="Calibri" panose="020F0502020204030204" pitchFamily="34" charset="0"/>
              </a:rPr>
              <a:t>teada ka UNESCO kasulikest suunistest kultuuridevahelise mitmekesisuse integreerimiseks haridusse ning samuti säästva </a:t>
            </a:r>
            <a:r>
              <a:rPr lang="en-GB" dirty="0" err="1">
                <a:cs typeface="Calibri" panose="020F0502020204030204" pitchFamily="34" charset="0"/>
              </a:rPr>
              <a:t>arengu</a:t>
            </a:r>
            <a:r>
              <a:rPr lang="en-GB" dirty="0">
                <a:cs typeface="Calibri" panose="020F0502020204030204" pitchFamily="34" charset="0"/>
              </a:rPr>
              <a:t> </a:t>
            </a:r>
            <a:r>
              <a:rPr lang="en-GB" dirty="0" err="1" smtClean="0">
                <a:cs typeface="Calibri" panose="020F0502020204030204" pitchFamily="34" charset="0"/>
              </a:rPr>
              <a:t>hariduse</a:t>
            </a:r>
            <a:r>
              <a:rPr lang="en-GB" dirty="0" smtClean="0">
                <a:cs typeface="Calibri" panose="020F0502020204030204" pitchFamily="34" charset="0"/>
              </a:rPr>
              <a:t> </a:t>
            </a:r>
            <a:r>
              <a:rPr lang="en-GB" dirty="0" err="1" smtClean="0">
                <a:cs typeface="Calibri" panose="020F0502020204030204" pitchFamily="34" charset="0"/>
              </a:rPr>
              <a:t>eesmärkidest</a:t>
            </a:r>
            <a:r>
              <a:rPr lang="en-GB" dirty="0" smtClean="0">
                <a:cs typeface="Calibri" panose="020F0502020204030204" pitchFamily="34" charset="0"/>
              </a:rPr>
              <a:t>. </a:t>
            </a:r>
            <a:endParaRPr lang="en-GB" dirty="0">
              <a:cs typeface="Calibri" panose="020F0502020204030204" pitchFamily="34" charset="0"/>
            </a:endParaRPr>
          </a:p>
          <a:p>
            <a:r>
              <a:rPr lang="en-GB" dirty="0" err="1" smtClean="0">
                <a:cs typeface="Calibri" panose="020F0502020204030204" pitchFamily="34" charset="0"/>
              </a:rPr>
              <a:t>Lõpus</a:t>
            </a:r>
            <a:r>
              <a:rPr lang="en-GB" dirty="0" smtClean="0">
                <a:cs typeface="Calibri" panose="020F0502020204030204" pitchFamily="34" charset="0"/>
              </a:rPr>
              <a:t> said </a:t>
            </a:r>
            <a:r>
              <a:rPr lang="en-GB" dirty="0">
                <a:cs typeface="Calibri" panose="020F0502020204030204" pitchFamily="34" charset="0"/>
              </a:rPr>
              <a:t>teavet selle kohta, </a:t>
            </a:r>
            <a:r>
              <a:rPr lang="en-GB" dirty="0" err="1" smtClean="0">
                <a:cs typeface="Calibri" panose="020F0502020204030204" pitchFamily="34" charset="0"/>
              </a:rPr>
              <a:t>kuidas</a:t>
            </a:r>
            <a:r>
              <a:rPr lang="en-GB" dirty="0">
                <a:cs typeface="Calibri" panose="020F0502020204030204" pitchFamily="34" charset="0"/>
              </a:rPr>
              <a:t> </a:t>
            </a:r>
            <a:r>
              <a:rPr lang="en-GB" dirty="0" err="1" smtClean="0">
                <a:cs typeface="Calibri" panose="020F0502020204030204" pitchFamily="34" charset="0"/>
              </a:rPr>
              <a:t>saaks</a:t>
            </a:r>
            <a:r>
              <a:rPr lang="en-GB" dirty="0" smtClean="0">
                <a:cs typeface="Calibri" panose="020F0502020204030204" pitchFamily="34" charset="0"/>
              </a:rPr>
              <a:t> </a:t>
            </a:r>
            <a:r>
              <a:rPr lang="en-GB" dirty="0" err="1" smtClean="0">
                <a:cs typeface="Calibri" panose="020F0502020204030204" pitchFamily="34" charset="0"/>
              </a:rPr>
              <a:t>arvestada</a:t>
            </a:r>
            <a:r>
              <a:rPr lang="en-GB" dirty="0" smtClean="0">
                <a:cs typeface="Calibri" panose="020F0502020204030204" pitchFamily="34" charset="0"/>
              </a:rPr>
              <a:t> </a:t>
            </a:r>
            <a:r>
              <a:rPr lang="en-GB" dirty="0">
                <a:cs typeface="Calibri" panose="020F0502020204030204" pitchFamily="34" charset="0"/>
              </a:rPr>
              <a:t>mitmekesisust </a:t>
            </a:r>
            <a:r>
              <a:rPr lang="en-GB" dirty="0" err="1">
                <a:cs typeface="Calibri" panose="020F0502020204030204" pitchFamily="34" charset="0"/>
              </a:rPr>
              <a:t>oma</a:t>
            </a:r>
            <a:r>
              <a:rPr lang="en-GB" dirty="0">
                <a:cs typeface="Calibri" panose="020F0502020204030204" pitchFamily="34" charset="0"/>
              </a:rPr>
              <a:t> </a:t>
            </a:r>
            <a:r>
              <a:rPr lang="en-GB" dirty="0" err="1" smtClean="0">
                <a:cs typeface="Calibri" panose="020F0502020204030204" pitchFamily="34" charset="0"/>
              </a:rPr>
              <a:t>klassiruumis</a:t>
            </a:r>
            <a:r>
              <a:rPr lang="en-GB" dirty="0" smtClean="0">
                <a:cs typeface="Calibri" panose="020F0502020204030204" pitchFamily="34" charset="0"/>
              </a:rPr>
              <a:t>/</a:t>
            </a:r>
            <a:r>
              <a:rPr lang="en-GB" dirty="0" err="1" smtClean="0">
                <a:cs typeface="Calibri" panose="020F0502020204030204" pitchFamily="34" charset="0"/>
              </a:rPr>
              <a:t>õppeprotsessis</a:t>
            </a:r>
            <a:r>
              <a:rPr lang="en-GB" dirty="0" smtClean="0">
                <a:cs typeface="Calibri" panose="020F0502020204030204" pitchFamily="34" charset="0"/>
              </a:rPr>
              <a:t>. </a:t>
            </a:r>
            <a:r>
              <a:rPr lang="en-GB" dirty="0" err="1" smtClean="0">
                <a:cs typeface="Calibri" panose="020F0502020204030204" pitchFamily="34" charset="0"/>
              </a:rPr>
              <a:t>Lisaks</a:t>
            </a:r>
            <a:r>
              <a:rPr lang="en-GB" dirty="0" smtClean="0">
                <a:cs typeface="Calibri" panose="020F0502020204030204" pitchFamily="34" charset="0"/>
              </a:rPr>
              <a:t> anti </a:t>
            </a:r>
            <a:r>
              <a:rPr lang="en-GB" dirty="0" err="1" smtClean="0">
                <a:cs typeface="Calibri" panose="020F0502020204030204" pitchFamily="34" charset="0"/>
              </a:rPr>
              <a:t>lõpus</a:t>
            </a:r>
            <a:r>
              <a:rPr lang="en-GB" dirty="0" smtClean="0">
                <a:cs typeface="Calibri" panose="020F0502020204030204" pitchFamily="34" charset="0"/>
              </a:rPr>
              <a:t> </a:t>
            </a:r>
            <a:r>
              <a:rPr lang="en-GB" dirty="0">
                <a:cs typeface="Calibri" panose="020F0502020204030204" pitchFamily="34" charset="0"/>
              </a:rPr>
              <a:t>mõned näited ja digitaalsed vahendid ideede ja </a:t>
            </a:r>
            <a:r>
              <a:rPr lang="en-GB" dirty="0" err="1">
                <a:cs typeface="Calibri" panose="020F0502020204030204" pitchFamily="34" charset="0"/>
              </a:rPr>
              <a:t>inspiratsiooni</a:t>
            </a:r>
            <a:r>
              <a:rPr lang="en-GB" dirty="0">
                <a:cs typeface="Calibri" panose="020F0502020204030204" pitchFamily="34" charset="0"/>
              </a:rPr>
              <a:t> </a:t>
            </a:r>
            <a:r>
              <a:rPr lang="en-GB" dirty="0" err="1" smtClean="0">
                <a:cs typeface="Calibri" panose="020F0502020204030204" pitchFamily="34" charset="0"/>
              </a:rPr>
              <a:t>saamiseks</a:t>
            </a:r>
            <a:r>
              <a:rPr lang="en-GB" dirty="0" smtClean="0">
                <a:cs typeface="Calibri" panose="020F0502020204030204" pitchFamily="34" charset="0"/>
              </a:rPr>
              <a:t> </a:t>
            </a:r>
            <a:r>
              <a:rPr lang="en-GB" dirty="0" err="1">
                <a:cs typeface="Calibri" panose="020F0502020204030204" pitchFamily="34" charset="0"/>
              </a:rPr>
              <a:t>kultuurilise</a:t>
            </a:r>
            <a:r>
              <a:rPr lang="en-GB" dirty="0">
                <a:cs typeface="Calibri" panose="020F0502020204030204" pitchFamily="34" charset="0"/>
              </a:rPr>
              <a:t> </a:t>
            </a:r>
            <a:r>
              <a:rPr lang="en-GB" dirty="0" err="1">
                <a:cs typeface="Calibri" panose="020F0502020204030204" pitchFamily="34" charset="0"/>
              </a:rPr>
              <a:t>õppe</a:t>
            </a:r>
            <a:r>
              <a:rPr lang="en-GB" dirty="0">
                <a:cs typeface="Calibri" panose="020F0502020204030204" pitchFamily="34" charset="0"/>
              </a:rPr>
              <a:t> </a:t>
            </a:r>
            <a:r>
              <a:rPr lang="en-GB" dirty="0" err="1" smtClean="0">
                <a:cs typeface="Calibri" panose="020F0502020204030204" pitchFamily="34" charset="0"/>
              </a:rPr>
              <a:t>tõhustamiseks</a:t>
            </a:r>
            <a:r>
              <a:rPr lang="en-GB" dirty="0" smtClean="0">
                <a:cs typeface="Calibri" panose="020F0502020204030204" pitchFamily="34" charset="0"/>
              </a:rPr>
              <a:t>. </a:t>
            </a:r>
            <a:endParaRPr lang="en-GB" dirty="0">
              <a:cs typeface="Calibri" panose="020F0502020204030204" pitchFamily="34" charset="0"/>
            </a:endParaRPr>
          </a:p>
        </p:txBody>
      </p:sp>
    </p:spTree>
    <p:extLst>
      <p:ext uri="{BB962C8B-B14F-4D97-AF65-F5344CB8AC3E}">
        <p14:creationId xmlns:p14="http://schemas.microsoft.com/office/powerpoint/2010/main" val="1742545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a:xfrm>
            <a:off x="838200" y="365125"/>
            <a:ext cx="10515600" cy="854075"/>
          </a:xfrm>
        </p:spPr>
        <p:txBody>
          <a:bodyPr/>
          <a:lstStyle/>
          <a:p>
            <a:r>
              <a:rPr lang="nl-NL" dirty="0" smtClean="0"/>
              <a:t>Kasutatud allikad</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a:xfrm>
            <a:off x="137160" y="1219200"/>
            <a:ext cx="11475720" cy="5242560"/>
          </a:xfrm>
        </p:spPr>
        <p:txBody>
          <a:bodyPr>
            <a:normAutofit fontScale="85000" lnSpcReduction="10000"/>
          </a:bodyPr>
          <a:lstStyle/>
          <a:p>
            <a:pPr>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Drexeli ülikool - School of Education (</a:t>
            </a:r>
            <a:r>
              <a:rPr lang="en-US" sz="1800" dirty="0" err="1">
                <a:effectLst/>
                <a:ea typeface="Calibri" panose="020F0502020204030204" pitchFamily="34" charset="0"/>
                <a:cs typeface="Times New Roman" panose="02020603050405020304" pitchFamily="18" charset="0"/>
              </a:rPr>
              <a:t>n.d</a:t>
            </a:r>
            <a:r>
              <a:rPr lang="en-US" sz="1800" dirty="0">
                <a:effectLst/>
                <a:ea typeface="Calibri" panose="020F0502020204030204" pitchFamily="34" charset="0"/>
                <a:cs typeface="Times New Roman" panose="02020603050405020304" pitchFamily="18" charset="0"/>
              </a:rPr>
              <a:t>). </a:t>
            </a:r>
            <a:r>
              <a:rPr lang="en-US" sz="1800" i="1" dirty="0">
                <a:effectLst/>
                <a:ea typeface="Calibri" panose="020F0502020204030204" pitchFamily="34" charset="0"/>
                <a:cs typeface="Times New Roman" panose="02020603050405020304" pitchFamily="18" charset="0"/>
              </a:rPr>
              <a:t>Mitmekesisuse ja kultuuriteadlikkuse tähtsus klassiruumis. </a:t>
            </a:r>
            <a:r>
              <a:rPr lang="en-US" sz="1800" dirty="0">
                <a:effectLst/>
                <a:ea typeface="Calibri" panose="020F0502020204030204" pitchFamily="34" charset="0"/>
                <a:cs typeface="Times New Roman" panose="02020603050405020304" pitchFamily="18" charset="0"/>
              </a:rPr>
              <a:t>Välja otsitud aadressilt https://drexel.edu/soe/resources/student-teaching/advice/importance-of-cultural-diversity-in-classroom/. </a:t>
            </a:r>
          </a:p>
          <a:p>
            <a:pPr>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Purdue University (n.d.) </a:t>
            </a:r>
            <a:r>
              <a:rPr lang="en-US" sz="1800" i="1" dirty="0">
                <a:effectLst/>
                <a:ea typeface="Calibri" panose="020F0502020204030204" pitchFamily="34" charset="0"/>
                <a:cs typeface="Times New Roman" panose="02020603050405020304" pitchFamily="18" charset="0"/>
              </a:rPr>
              <a:t>Defining comfortable diversity. </a:t>
            </a:r>
            <a:r>
              <a:rPr lang="en-US" sz="1800" dirty="0">
                <a:effectLst/>
                <a:ea typeface="Calibri" panose="020F0502020204030204" pitchFamily="34" charset="0"/>
                <a:cs typeface="Times New Roman" panose="02020603050405020304" pitchFamily="18" charset="0"/>
              </a:rPr>
              <a:t>Välja otsitud aadressilt https://www.futurelearn.com/info/courses/diversity-inclusion-awareness/0/steps/39907. </a:t>
            </a: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EU Business School (2019). Välja otsitud aadressil https://www.euruni.edu/blog/diversity-in-education/. </a:t>
            </a: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Uurimisjuhendid (2021). </a:t>
            </a:r>
            <a:r>
              <a:rPr lang="en-US" sz="1800" i="1" dirty="0">
                <a:effectLst/>
                <a:ea typeface="Calibri" panose="020F0502020204030204" pitchFamily="34" charset="0"/>
                <a:cs typeface="Times New Roman" panose="02020603050405020304" pitchFamily="18" charset="0"/>
              </a:rPr>
              <a:t>Õiglus, mitmekesisus ja kaasamine: Mis on mitmekesisus</a:t>
            </a:r>
            <a:r>
              <a:rPr lang="en-US" sz="1800" dirty="0">
                <a:effectLst/>
                <a:ea typeface="Calibri" panose="020F0502020204030204" pitchFamily="34" charset="0"/>
                <a:cs typeface="Times New Roman" panose="02020603050405020304" pitchFamily="18" charset="0"/>
              </a:rPr>
              <a:t>? Välja otsitud aadressil https://researchguides.austincc.edu/c.php?g=522627&amp;p=7624718. </a:t>
            </a:r>
          </a:p>
          <a:p>
            <a:pPr marL="342900" indent="-342900">
              <a:lnSpc>
                <a:spcPct val="107000"/>
              </a:lnSpc>
              <a:spcAft>
                <a:spcPts val="800"/>
              </a:spcAft>
              <a:tabLst>
                <a:tab pos="457200" algn="l"/>
              </a:tabLst>
            </a:pPr>
            <a:r>
              <a:rPr lang="en-US" sz="1800" dirty="0" err="1">
                <a:effectLst/>
                <a:ea typeface="Calibri" panose="020F0502020204030204" pitchFamily="34" charset="0"/>
                <a:cs typeface="Times New Roman" panose="02020603050405020304" pitchFamily="18" charset="0"/>
              </a:rPr>
              <a:t>Schriefer</a:t>
            </a:r>
            <a:r>
              <a:rPr lang="en-US" sz="1800" dirty="0">
                <a:effectLst/>
                <a:ea typeface="Calibri" panose="020F0502020204030204" pitchFamily="34" charset="0"/>
                <a:cs typeface="Times New Roman" panose="02020603050405020304" pitchFamily="18" charset="0"/>
              </a:rPr>
              <a:t>, P. (2016). Välja otsitud aadressilt </a:t>
            </a:r>
            <a:r>
              <a:rPr lang="en-US" sz="1800" u="sng" dirty="0">
                <a:solidFill>
                  <a:srgbClr val="0563C1"/>
                </a:solidFill>
                <a:effectLst/>
                <a:ea typeface="Calibri" panose="020F0502020204030204" pitchFamily="34" charset="0"/>
                <a:cs typeface="Times New Roman" panose="02020603050405020304" pitchFamily="18" charset="0"/>
                <a:hlinkClick r:id="rId2"/>
              </a:rPr>
              <a:t>https://springinstitute.org/whats-difference-multicultural-intercultural-cross-cultural-communication/.</a:t>
            </a:r>
            <a:endParaRPr lang="en-US" sz="18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SDG-Education 2030 juhtkomitee (n.d.). Välja otsitud veebilehelt https://sdg4education2030.org/the-goal.Get to Know Your Students.</a:t>
            </a:r>
          </a:p>
          <a:p>
            <a:pPr marL="342900" indent="-342900">
              <a:lnSpc>
                <a:spcPct val="107000"/>
              </a:lnSpc>
              <a:spcAft>
                <a:spcPts val="800"/>
              </a:spcAft>
              <a:tabLst>
                <a:tab pos="457200" algn="l"/>
              </a:tabLst>
            </a:pPr>
            <a:r>
              <a:rPr lang="en-GB" sz="1800" dirty="0">
                <a:effectLst/>
                <a:ea typeface="Calibri" panose="020F0502020204030204" pitchFamily="34" charset="0"/>
                <a:cs typeface="Times New Roman" panose="02020603050405020304" pitchFamily="18" charset="0"/>
              </a:rPr>
              <a:t>UNESCO suunised kultuuridevahelise hariduse kohta (2006). Välja otsitud aadressilt </a:t>
            </a:r>
            <a:r>
              <a:rPr lang="en-GB" sz="1800" u="sng" dirty="0">
                <a:solidFill>
                  <a:srgbClr val="0563C1"/>
                </a:solidFill>
                <a:effectLst/>
                <a:ea typeface="Calibri" panose="020F0502020204030204" pitchFamily="34" charset="0"/>
                <a:cs typeface="Times New Roman" panose="02020603050405020304" pitchFamily="18" charset="0"/>
                <a:hlinkClick r:id="rId3"/>
              </a:rPr>
              <a:t>http://www.ugr.es/~javera/pdf/DB2.</a:t>
            </a:r>
            <a:r>
              <a:rPr lang="en-US" sz="1800" dirty="0">
                <a:effectLst/>
                <a:ea typeface="Calibri" panose="020F0502020204030204" pitchFamily="34" charset="0"/>
                <a:cs typeface="Times New Roman" panose="02020603050405020304" pitchFamily="18" charset="0"/>
              </a:rPr>
              <a:t>pdf. </a:t>
            </a: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Western </a:t>
            </a:r>
            <a:r>
              <a:rPr lang="en-US" sz="1800" dirty="0" err="1">
                <a:effectLst/>
                <a:ea typeface="Calibri" panose="020F0502020204030204" pitchFamily="34" charset="0"/>
                <a:cs typeface="Times New Roman" panose="02020603050405020304" pitchFamily="18" charset="0"/>
              </a:rPr>
              <a:t>Governos </a:t>
            </a:r>
            <a:r>
              <a:rPr lang="en-US" sz="1800" dirty="0">
                <a:effectLst/>
                <a:ea typeface="Calibri" panose="020F0502020204030204" pitchFamily="34" charset="0"/>
                <a:cs typeface="Times New Roman" panose="02020603050405020304" pitchFamily="18" charset="0"/>
              </a:rPr>
              <a:t>University (2020). </a:t>
            </a:r>
            <a:r>
              <a:rPr lang="en-US" sz="1800" i="1" dirty="0">
                <a:effectLst/>
                <a:ea typeface="Calibri" panose="020F0502020204030204" pitchFamily="34" charset="0"/>
                <a:cs typeface="Times New Roman" panose="02020603050405020304" pitchFamily="18" charset="0"/>
              </a:rPr>
              <a:t>Mitmekesisuse parandamine klassiruumis. </a:t>
            </a:r>
            <a:r>
              <a:rPr lang="en-US" sz="1800" dirty="0">
                <a:effectLst/>
                <a:ea typeface="Calibri" panose="020F0502020204030204" pitchFamily="34" charset="0"/>
                <a:cs typeface="Times New Roman" panose="02020603050405020304" pitchFamily="18" charset="0"/>
              </a:rPr>
              <a:t>Välja otsitud aadressilt https://www.wgu.edu/blog/improving-diversity-classroom2005.html#close. </a:t>
            </a:r>
          </a:p>
        </p:txBody>
      </p:sp>
    </p:spTree>
    <p:extLst>
      <p:ext uri="{BB962C8B-B14F-4D97-AF65-F5344CB8AC3E}">
        <p14:creationId xmlns:p14="http://schemas.microsoft.com/office/powerpoint/2010/main" val="2866558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p:txBody>
          <a:bodyPr/>
          <a:lstStyle/>
          <a:p>
            <a:r>
              <a:rPr lang="nl-NL" dirty="0"/>
              <a:t>Tänan teid tähelepanu </a:t>
            </a:r>
            <a:r>
              <a:rPr lang="nl-NL" dirty="0" smtClean="0"/>
              <a:t>eest!</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NL" dirty="0" err="1"/>
              <a:t>Märksõnad</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p:txBody>
          <a:bodyPr/>
          <a:lstStyle/>
          <a:p>
            <a:r>
              <a:rPr lang="nl-NL" dirty="0"/>
              <a:t>(Kultuuridevaheline) mitmekesisus</a:t>
            </a:r>
          </a:p>
          <a:p>
            <a:r>
              <a:rPr lang="nl-NL" dirty="0" smtClean="0"/>
              <a:t>Eri kultuurid</a:t>
            </a:r>
            <a:endParaRPr lang="nl-NL" dirty="0"/>
          </a:p>
          <a:p>
            <a:r>
              <a:rPr lang="nl-NL" dirty="0"/>
              <a:t>Diferentseeritud õpetamine</a:t>
            </a:r>
          </a:p>
          <a:p>
            <a:r>
              <a:rPr lang="nl-NL" dirty="0" smtClean="0"/>
              <a:t>Kutseõpetajad</a:t>
            </a:r>
            <a:endParaRPr lang="nl-NL" dirty="0"/>
          </a:p>
          <a:p>
            <a:r>
              <a:rPr lang="nl-NL" dirty="0"/>
              <a:t>Õppijad </a:t>
            </a:r>
          </a:p>
          <a:p>
            <a:pPr marL="0" indent="0">
              <a:buNone/>
            </a:pPr>
            <a:endParaRPr lang="nl-NL" dirty="0"/>
          </a:p>
        </p:txBody>
      </p:sp>
    </p:spTree>
    <p:extLst>
      <p:ext uri="{BB962C8B-B14F-4D97-AF65-F5344CB8AC3E}">
        <p14:creationId xmlns:p14="http://schemas.microsoft.com/office/powerpoint/2010/main" val="11339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p:txBody>
          <a:bodyPr/>
          <a:lstStyle/>
          <a:p>
            <a:r>
              <a:rPr lang="nl-NL" dirty="0"/>
              <a:t>Sisukord</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838200" y="1825625"/>
            <a:ext cx="10515600" cy="3194050"/>
          </a:xfrm>
        </p:spPr>
        <p:txBody>
          <a:bodyPr>
            <a:normAutofit fontScale="92500" lnSpcReduction="10000"/>
          </a:bodyPr>
          <a:lstStyle/>
          <a:p>
            <a:pPr marL="0" indent="0">
              <a:buNone/>
            </a:pPr>
            <a:r>
              <a:rPr lang="nl-NL" dirty="0" smtClean="0">
                <a:cs typeface="Calibri" panose="020F0502020204030204" pitchFamily="34" charset="0"/>
              </a:rPr>
              <a:t>1. Peatükk: </a:t>
            </a:r>
            <a:r>
              <a:rPr lang="nl-NL" sz="2800" dirty="0">
                <a:cs typeface="Calibri" panose="020F0502020204030204" pitchFamily="34" charset="0"/>
              </a:rPr>
              <a:t>Mis on mitmekesisus? </a:t>
            </a:r>
          </a:p>
          <a:p>
            <a:pPr marL="0" indent="0">
              <a:buNone/>
            </a:pPr>
            <a:r>
              <a:rPr lang="nl-NL" dirty="0" smtClean="0">
                <a:cs typeface="Calibri" panose="020F0502020204030204" pitchFamily="34" charset="0"/>
              </a:rPr>
              <a:t>2. Peatükk: </a:t>
            </a:r>
            <a:r>
              <a:rPr lang="nl-NL" sz="2800" dirty="0">
                <a:cs typeface="Calibri" panose="020F0502020204030204" pitchFamily="34" charset="0"/>
              </a:rPr>
              <a:t>Lähenemisviisid mitmekesisusele</a:t>
            </a:r>
            <a:endParaRPr lang="nl-NL" dirty="0">
              <a:cs typeface="Calibri" panose="020F0502020204030204" pitchFamily="34" charset="0"/>
            </a:endParaRPr>
          </a:p>
          <a:p>
            <a:pPr marL="0" indent="0">
              <a:buNone/>
            </a:pPr>
            <a:r>
              <a:rPr lang="nl-NL" sz="2800" dirty="0" smtClean="0">
                <a:cs typeface="Calibri" panose="020F0502020204030204" pitchFamily="34" charset="0"/>
              </a:rPr>
              <a:t>3. Peatükk: </a:t>
            </a:r>
            <a:r>
              <a:rPr lang="nl-NL" sz="2800" dirty="0">
                <a:cs typeface="Calibri" panose="020F0502020204030204" pitchFamily="34" charset="0"/>
              </a:rPr>
              <a:t>Mitmekesisuse eelised </a:t>
            </a:r>
            <a:r>
              <a:rPr lang="nl-NL" sz="2800" dirty="0" smtClean="0">
                <a:cs typeface="Calibri" panose="020F0502020204030204" pitchFamily="34" charset="0"/>
              </a:rPr>
              <a:t>klassiruumis/õppeprotsessis</a:t>
            </a:r>
            <a:endParaRPr lang="nl-NL" sz="2800" dirty="0">
              <a:cs typeface="Calibri" panose="020F0502020204030204" pitchFamily="34" charset="0"/>
            </a:endParaRPr>
          </a:p>
          <a:p>
            <a:pPr marL="0" indent="0">
              <a:buNone/>
            </a:pPr>
            <a:r>
              <a:rPr lang="nl-NL" dirty="0" smtClean="0">
                <a:cs typeface="Calibri" panose="020F0502020204030204" pitchFamily="34" charset="0"/>
              </a:rPr>
              <a:t>4. Peatükk</a:t>
            </a:r>
            <a:r>
              <a:rPr lang="nl-NL" sz="2800" dirty="0" smtClean="0">
                <a:cs typeface="Calibri" panose="020F0502020204030204" pitchFamily="34" charset="0"/>
              </a:rPr>
              <a:t>: </a:t>
            </a:r>
            <a:r>
              <a:rPr lang="nl-NL" sz="2800" dirty="0">
                <a:cs typeface="Calibri" panose="020F0502020204030204" pitchFamily="34" charset="0"/>
              </a:rPr>
              <a:t>Säästva arengu eesmärk </a:t>
            </a:r>
            <a:r>
              <a:rPr lang="nl-NL" sz="2800" dirty="0" smtClean="0">
                <a:cs typeface="Calibri" panose="020F0502020204030204" pitchFamily="34" charset="0"/>
              </a:rPr>
              <a:t>nr.4 </a:t>
            </a:r>
            <a:endParaRPr lang="nl-NL" sz="2800" dirty="0">
              <a:cs typeface="Calibri" panose="020F0502020204030204" pitchFamily="34" charset="0"/>
            </a:endParaRPr>
          </a:p>
          <a:p>
            <a:pPr marL="0" indent="0">
              <a:buNone/>
            </a:pPr>
            <a:r>
              <a:rPr lang="nl-NL" sz="2800" dirty="0" smtClean="0">
                <a:cs typeface="Calibri" panose="020F0502020204030204" pitchFamily="34" charset="0"/>
              </a:rPr>
              <a:t>5. Peatükk: </a:t>
            </a:r>
            <a:r>
              <a:rPr lang="nl-NL" sz="2800" dirty="0">
                <a:cs typeface="Calibri" panose="020F0502020204030204" pitchFamily="34" charset="0"/>
              </a:rPr>
              <a:t>UNESCO </a:t>
            </a:r>
            <a:r>
              <a:rPr lang="nl-NL" sz="2800" dirty="0" smtClean="0">
                <a:cs typeface="Calibri" panose="020F0502020204030204" pitchFamily="34" charset="0"/>
              </a:rPr>
              <a:t>suunised</a:t>
            </a:r>
          </a:p>
          <a:p>
            <a:pPr marL="0" indent="0">
              <a:buNone/>
            </a:pPr>
            <a:r>
              <a:rPr lang="nl-NL" sz="2800" dirty="0" smtClean="0">
                <a:cs typeface="Calibri" panose="020F0502020204030204" pitchFamily="34" charset="0"/>
              </a:rPr>
              <a:t>6. Peatükk: Tegutsemine </a:t>
            </a:r>
            <a:r>
              <a:rPr lang="nl-NL" dirty="0">
                <a:cs typeface="Calibri" panose="020F0502020204030204" pitchFamily="34" charset="0"/>
              </a:rPr>
              <a:t>ehk </a:t>
            </a:r>
            <a:r>
              <a:rPr lang="nl-NL" dirty="0" smtClean="0">
                <a:cs typeface="Calibri" panose="020F0502020204030204" pitchFamily="34" charset="0"/>
              </a:rPr>
              <a:t>mitmekesisus </a:t>
            </a:r>
            <a:r>
              <a:rPr lang="nl-NL" dirty="0">
                <a:cs typeface="Calibri" panose="020F0502020204030204" pitchFamily="34" charset="0"/>
              </a:rPr>
              <a:t>diferentseeritud õppetöös</a:t>
            </a:r>
          </a:p>
          <a:p>
            <a:pPr marL="0" indent="0">
              <a:buNone/>
            </a:pPr>
            <a:endParaRPr lang="en-GB" sz="2800" dirty="0" smtClean="0">
              <a:cs typeface="Calibri" panose="020F0502020204030204" pitchFamily="34" charset="0"/>
            </a:endParaRPr>
          </a:p>
          <a:p>
            <a:pPr marL="457200" lvl="1" indent="0">
              <a:buNone/>
            </a:pPr>
            <a:endParaRPr lang="en-GB" sz="2800" dirty="0">
              <a:cs typeface="Calibri" panose="020F0502020204030204" pitchFamily="34" charset="0"/>
            </a:endParaRPr>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a:xfrm>
            <a:off x="637831" y="1031177"/>
            <a:ext cx="5639146" cy="831736"/>
          </a:xfrm>
        </p:spPr>
        <p:txBody>
          <a:bodyPr/>
          <a:lstStyle/>
          <a:p>
            <a:r>
              <a:rPr lang="nl-NL" dirty="0" smtClean="0"/>
              <a:t>1. Peatükk</a:t>
            </a:r>
            <a:endParaRPr lang="en-GB" dirty="0"/>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637830" y="2440737"/>
            <a:ext cx="5639147" cy="729183"/>
          </a:xfrm>
        </p:spPr>
        <p:txBody>
          <a:bodyPr>
            <a:noAutofit/>
          </a:bodyPr>
          <a:lstStyle/>
          <a:p>
            <a:r>
              <a:rPr lang="en-GB" sz="3000" b="1" dirty="0"/>
              <a:t>Mis on mitmekesisus?</a:t>
            </a:r>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67A9A5-0E33-4966-8A16-91923FECE081}"/>
              </a:ext>
            </a:extLst>
          </p:cNvPr>
          <p:cNvSpPr>
            <a:spLocks noGrp="1"/>
          </p:cNvSpPr>
          <p:nvPr>
            <p:ph type="title"/>
          </p:nvPr>
        </p:nvSpPr>
        <p:spPr>
          <a:xfrm>
            <a:off x="563880" y="105886"/>
            <a:ext cx="10515600" cy="655955"/>
          </a:xfrm>
        </p:spPr>
        <p:txBody>
          <a:bodyPr>
            <a:normAutofit fontScale="90000"/>
          </a:bodyPr>
          <a:lstStyle/>
          <a:p>
            <a:r>
              <a:rPr lang="nl-NL" dirty="0" smtClean="0"/>
              <a:t>Sissejuhatus</a:t>
            </a:r>
            <a:endParaRPr lang="en-GB" dirty="0"/>
          </a:p>
        </p:txBody>
      </p:sp>
      <p:sp>
        <p:nvSpPr>
          <p:cNvPr id="2" name="Content Placeholder 1">
            <a:extLst>
              <a:ext uri="{FF2B5EF4-FFF2-40B4-BE49-F238E27FC236}">
                <a16:creationId xmlns:a16="http://schemas.microsoft.com/office/drawing/2014/main" id="{605F5134-825F-40D6-8EF9-6FFA9298FB51}"/>
              </a:ext>
            </a:extLst>
          </p:cNvPr>
          <p:cNvSpPr>
            <a:spLocks noGrp="1"/>
          </p:cNvSpPr>
          <p:nvPr>
            <p:ph idx="1"/>
          </p:nvPr>
        </p:nvSpPr>
        <p:spPr>
          <a:xfrm>
            <a:off x="0" y="761841"/>
            <a:ext cx="6781800" cy="5836919"/>
          </a:xfrm>
        </p:spPr>
        <p:txBody>
          <a:bodyPr>
            <a:noAutofit/>
          </a:bodyPr>
          <a:lstStyle/>
          <a:p>
            <a:pPr>
              <a:lnSpc>
                <a:spcPct val="100000"/>
              </a:lnSpc>
            </a:pPr>
            <a:r>
              <a:rPr lang="en-US" sz="2000" dirty="0" err="1" smtClean="0">
                <a:cs typeface="Calibri" panose="020F0502020204030204" pitchFamily="34" charset="0"/>
              </a:rPr>
              <a:t>Globaliseerumine</a:t>
            </a:r>
            <a:r>
              <a:rPr lang="en-US" sz="2000" dirty="0" smtClean="0">
                <a:cs typeface="Calibri" panose="020F0502020204030204" pitchFamily="34" charset="0"/>
              </a:rPr>
              <a:t> </a:t>
            </a:r>
            <a:r>
              <a:rPr lang="en-US" sz="2000" dirty="0">
                <a:cs typeface="Calibri" panose="020F0502020204030204" pitchFamily="34" charset="0"/>
              </a:rPr>
              <a:t>on üha enam osa </a:t>
            </a:r>
            <a:r>
              <a:rPr lang="en-US" sz="2000" dirty="0" smtClean="0">
                <a:cs typeface="Calibri" panose="020F0502020204030204" pitchFamily="34" charset="0"/>
              </a:rPr>
              <a:t>igapäevaelust, </a:t>
            </a:r>
            <a:r>
              <a:rPr lang="en-US" sz="2000" dirty="0" err="1" smtClean="0">
                <a:cs typeface="Calibri" panose="020F0502020204030204" pitchFamily="34" charset="0"/>
              </a:rPr>
              <a:t>mida</a:t>
            </a:r>
            <a:r>
              <a:rPr lang="en-US" sz="2000" dirty="0" smtClean="0">
                <a:cs typeface="Calibri" panose="020F0502020204030204" pitchFamily="34" charset="0"/>
              </a:rPr>
              <a:t> </a:t>
            </a:r>
            <a:r>
              <a:rPr lang="en-US" sz="2000" dirty="0" smtClean="0">
                <a:cs typeface="Calibri" panose="020F0502020204030204" pitchFamily="34" charset="0"/>
              </a:rPr>
              <a:t>võib </a:t>
            </a:r>
            <a:r>
              <a:rPr lang="en-US" sz="2000" dirty="0" err="1" smtClean="0">
                <a:cs typeface="Calibri" panose="020F0502020204030204" pitchFamily="34" charset="0"/>
              </a:rPr>
              <a:t>näha</a:t>
            </a:r>
            <a:r>
              <a:rPr lang="en-US" sz="2000" dirty="0" smtClean="0">
                <a:cs typeface="Calibri" panose="020F0502020204030204" pitchFamily="34" charset="0"/>
              </a:rPr>
              <a:t> </a:t>
            </a:r>
            <a:r>
              <a:rPr lang="en-US" sz="2000" dirty="0" err="1" smtClean="0">
                <a:cs typeface="Calibri" panose="020F0502020204030204" pitchFamily="34" charset="0"/>
              </a:rPr>
              <a:t>järgnevast</a:t>
            </a:r>
            <a:r>
              <a:rPr lang="en-US" sz="2000" dirty="0" smtClean="0">
                <a:cs typeface="Calibri" panose="020F0502020204030204" pitchFamily="34" charset="0"/>
              </a:rPr>
              <a:t> </a:t>
            </a:r>
            <a:r>
              <a:rPr lang="en-US" sz="2000" dirty="0" smtClean="0">
                <a:cs typeface="Calibri" panose="020F0502020204030204" pitchFamily="34" charset="0"/>
              </a:rPr>
              <a:t>lingist https://www.theglobaleconomy.com/rankings/kof_overall_glob</a:t>
            </a:r>
            <a:r>
              <a:rPr lang="en-US" sz="2000" dirty="0" smtClean="0">
                <a:cs typeface="Calibri" panose="020F0502020204030204" pitchFamily="34" charset="0"/>
              </a:rPr>
              <a:t>/ </a:t>
            </a:r>
            <a:endParaRPr lang="en-GB" sz="2000" dirty="0">
              <a:cs typeface="Calibri" panose="020F0502020204030204" pitchFamily="34" charset="0"/>
            </a:endParaRPr>
          </a:p>
          <a:p>
            <a:pPr>
              <a:lnSpc>
                <a:spcPct val="100000"/>
              </a:lnSpc>
            </a:pPr>
            <a:r>
              <a:rPr lang="en-GB" sz="2000" dirty="0">
                <a:cs typeface="Calibri" panose="020F0502020204030204" pitchFamily="34" charset="0"/>
              </a:rPr>
              <a:t>See toimub kõikjal, mitte ainult arenenumates riikides, vaid ka arengumaades. Kuigi kasvumäärad on riigiti erinevad, </a:t>
            </a:r>
            <a:r>
              <a:rPr lang="en-GB" sz="2000" dirty="0" err="1" smtClean="0">
                <a:cs typeface="Calibri" panose="020F0502020204030204" pitchFamily="34" charset="0"/>
              </a:rPr>
              <a:t>siis</a:t>
            </a:r>
            <a:r>
              <a:rPr lang="en-GB" sz="2000" dirty="0" smtClean="0">
                <a:cs typeface="Calibri" panose="020F0502020204030204" pitchFamily="34" charset="0"/>
              </a:rPr>
              <a:t> </a:t>
            </a:r>
            <a:r>
              <a:rPr lang="en-GB" sz="2000" dirty="0" err="1" smtClean="0">
                <a:cs typeface="Calibri" panose="020F0502020204030204" pitchFamily="34" charset="0"/>
              </a:rPr>
              <a:t>piisab</a:t>
            </a:r>
            <a:r>
              <a:rPr lang="en-GB" sz="2000" dirty="0" smtClean="0">
                <a:cs typeface="Calibri" panose="020F0502020204030204" pitchFamily="34" charset="0"/>
              </a:rPr>
              <a:t> </a:t>
            </a:r>
            <a:r>
              <a:rPr lang="en-GB" sz="2000" dirty="0">
                <a:cs typeface="Calibri" panose="020F0502020204030204" pitchFamily="34" charset="0"/>
              </a:rPr>
              <a:t>sellest, et näidata meile mitmekesisuse tähtsust. </a:t>
            </a:r>
          </a:p>
          <a:p>
            <a:pPr>
              <a:lnSpc>
                <a:spcPct val="100000"/>
              </a:lnSpc>
            </a:pPr>
            <a:r>
              <a:rPr lang="en-GB" sz="2000" dirty="0">
                <a:solidFill>
                  <a:schemeClr val="bg2">
                    <a:lumMod val="50000"/>
                  </a:schemeClr>
                </a:solidFill>
                <a:cs typeface="Calibri" panose="020F0502020204030204" pitchFamily="34" charset="0"/>
              </a:rPr>
              <a:t>Mitmekesisus ei </a:t>
            </a:r>
            <a:r>
              <a:rPr lang="en-GB" sz="2000" dirty="0" err="1">
                <a:solidFill>
                  <a:schemeClr val="bg2">
                    <a:lumMod val="50000"/>
                  </a:schemeClr>
                </a:solidFill>
                <a:cs typeface="Calibri" panose="020F0502020204030204" pitchFamily="34" charset="0"/>
              </a:rPr>
              <a:t>tähenda</a:t>
            </a:r>
            <a:r>
              <a:rPr lang="en-GB" sz="2000" dirty="0">
                <a:solidFill>
                  <a:schemeClr val="bg2">
                    <a:lumMod val="50000"/>
                  </a:schemeClr>
                </a:solidFill>
                <a:cs typeface="Calibri" panose="020F0502020204030204" pitchFamily="34" charset="0"/>
              </a:rPr>
              <a:t> </a:t>
            </a:r>
            <a:r>
              <a:rPr lang="en-GB" sz="2000" dirty="0" err="1" smtClean="0">
                <a:solidFill>
                  <a:schemeClr val="bg2">
                    <a:lumMod val="50000"/>
                  </a:schemeClr>
                </a:solidFill>
                <a:cs typeface="Calibri" panose="020F0502020204030204" pitchFamily="34" charset="0"/>
              </a:rPr>
              <a:t>ainult</a:t>
            </a:r>
            <a:r>
              <a:rPr lang="en-GB" sz="2000" dirty="0" smtClean="0">
                <a:solidFill>
                  <a:schemeClr val="bg2">
                    <a:lumMod val="50000"/>
                  </a:schemeClr>
                </a:solidFill>
                <a:cs typeface="Calibri" panose="020F0502020204030204" pitchFamily="34" charset="0"/>
              </a:rPr>
              <a:t> </a:t>
            </a:r>
            <a:r>
              <a:rPr lang="en-GB" sz="2000" dirty="0" err="1">
                <a:solidFill>
                  <a:schemeClr val="bg2">
                    <a:lumMod val="50000"/>
                  </a:schemeClr>
                </a:solidFill>
                <a:cs typeface="Calibri" panose="020F0502020204030204" pitchFamily="34" charset="0"/>
              </a:rPr>
              <a:t>kultuuridevahelist</a:t>
            </a:r>
            <a:r>
              <a:rPr lang="en-GB" sz="2000" dirty="0">
                <a:solidFill>
                  <a:schemeClr val="bg2">
                    <a:lumMod val="50000"/>
                  </a:schemeClr>
                </a:solidFill>
                <a:cs typeface="Calibri" panose="020F0502020204030204" pitchFamily="34" charset="0"/>
              </a:rPr>
              <a:t> </a:t>
            </a:r>
            <a:r>
              <a:rPr lang="en-GB" sz="2000" dirty="0" err="1" smtClean="0">
                <a:solidFill>
                  <a:schemeClr val="bg2">
                    <a:lumMod val="50000"/>
                  </a:schemeClr>
                </a:solidFill>
                <a:cs typeface="Calibri" panose="020F0502020204030204" pitchFamily="34" charset="0"/>
              </a:rPr>
              <a:t>mitmekesisust</a:t>
            </a:r>
            <a:r>
              <a:rPr lang="en-GB" sz="2000" dirty="0" smtClean="0">
                <a:solidFill>
                  <a:schemeClr val="bg2">
                    <a:lumMod val="50000"/>
                  </a:schemeClr>
                </a:solidFill>
                <a:cs typeface="Calibri" panose="020F0502020204030204" pitchFamily="34" charset="0"/>
              </a:rPr>
              <a:t>. </a:t>
            </a:r>
            <a:r>
              <a:rPr lang="en-GB" sz="2000" dirty="0" err="1">
                <a:solidFill>
                  <a:schemeClr val="bg2">
                    <a:lumMod val="50000"/>
                  </a:schemeClr>
                </a:solidFill>
                <a:cs typeface="Calibri" panose="020F0502020204030204" pitchFamily="34" charset="0"/>
              </a:rPr>
              <a:t>Õ</a:t>
            </a:r>
            <a:r>
              <a:rPr lang="en-GB" sz="2000" dirty="0" err="1" smtClean="0">
                <a:solidFill>
                  <a:schemeClr val="bg2">
                    <a:lumMod val="50000"/>
                  </a:schemeClr>
                </a:solidFill>
                <a:cs typeface="Calibri" panose="020F0502020204030204" pitchFamily="34" charset="0"/>
              </a:rPr>
              <a:t>pilaskond</a:t>
            </a:r>
            <a:r>
              <a:rPr lang="en-GB" sz="2000" dirty="0" smtClean="0">
                <a:solidFill>
                  <a:schemeClr val="bg2">
                    <a:lumMod val="50000"/>
                  </a:schemeClr>
                </a:solidFill>
                <a:cs typeface="Calibri" panose="020F0502020204030204" pitchFamily="34" charset="0"/>
              </a:rPr>
              <a:t> </a:t>
            </a:r>
            <a:r>
              <a:rPr lang="en-GB" sz="2000" dirty="0">
                <a:cs typeface="Calibri" panose="020F0502020204030204" pitchFamily="34" charset="0"/>
              </a:rPr>
              <a:t>on alati </a:t>
            </a:r>
            <a:r>
              <a:rPr lang="en-GB" sz="2000" dirty="0" err="1">
                <a:cs typeface="Calibri" panose="020F0502020204030204" pitchFamily="34" charset="0"/>
              </a:rPr>
              <a:t>olnud</a:t>
            </a:r>
            <a:r>
              <a:rPr lang="en-GB" sz="2000" dirty="0">
                <a:cs typeface="Calibri" panose="020F0502020204030204" pitchFamily="34" charset="0"/>
              </a:rPr>
              <a:t> </a:t>
            </a:r>
            <a:r>
              <a:rPr lang="en-GB" sz="2000" dirty="0" err="1" smtClean="0">
                <a:cs typeface="Calibri" panose="020F0502020204030204" pitchFamily="34" charset="0"/>
              </a:rPr>
              <a:t>mitmekesine</a:t>
            </a:r>
            <a:r>
              <a:rPr lang="en-GB" sz="2000" dirty="0" smtClean="0">
                <a:cs typeface="Calibri" panose="020F0502020204030204" pitchFamily="34" charset="0"/>
              </a:rPr>
              <a:t> - </a:t>
            </a:r>
            <a:r>
              <a:rPr lang="en-GB" sz="2000" dirty="0" err="1" smtClean="0">
                <a:cs typeface="Calibri" panose="020F0502020204030204" pitchFamily="34" charset="0"/>
              </a:rPr>
              <a:t>erineva</a:t>
            </a:r>
            <a:r>
              <a:rPr lang="en-GB" sz="2000" dirty="0" smtClean="0">
                <a:cs typeface="Calibri" panose="020F0502020204030204" pitchFamily="34" charset="0"/>
              </a:rPr>
              <a:t> </a:t>
            </a:r>
            <a:r>
              <a:rPr lang="en-GB" sz="2000" dirty="0">
                <a:cs typeface="Calibri" panose="020F0502020204030204" pitchFamily="34" charset="0"/>
              </a:rPr>
              <a:t>võimekusega, erineva sotsiaalmajandusliku taustaga, puuetega jne. Teie õpilased on kõik indiviidid, mis tähendab, et </a:t>
            </a:r>
            <a:r>
              <a:rPr lang="en-GB" sz="2000" dirty="0" err="1">
                <a:cs typeface="Calibri" panose="020F0502020204030204" pitchFamily="34" charset="0"/>
              </a:rPr>
              <a:t>teie</a:t>
            </a:r>
            <a:r>
              <a:rPr lang="en-GB" sz="2000" dirty="0">
                <a:cs typeface="Calibri" panose="020F0502020204030204" pitchFamily="34" charset="0"/>
              </a:rPr>
              <a:t> </a:t>
            </a:r>
            <a:r>
              <a:rPr lang="en-GB" sz="2000" dirty="0" err="1" smtClean="0">
                <a:cs typeface="Calibri" panose="020F0502020204030204" pitchFamily="34" charset="0"/>
              </a:rPr>
              <a:t>õpetatav</a:t>
            </a:r>
            <a:r>
              <a:rPr lang="en-GB" sz="2000" dirty="0" smtClean="0">
                <a:cs typeface="Calibri" panose="020F0502020204030204" pitchFamily="34" charset="0"/>
              </a:rPr>
              <a:t> </a:t>
            </a:r>
            <a:r>
              <a:rPr lang="en-GB" sz="2000" dirty="0" err="1" smtClean="0">
                <a:cs typeface="Calibri" panose="020F0502020204030204" pitchFamily="34" charset="0"/>
              </a:rPr>
              <a:t>rühm</a:t>
            </a:r>
            <a:r>
              <a:rPr lang="en-GB" sz="2000" dirty="0" smtClean="0">
                <a:cs typeface="Calibri" panose="020F0502020204030204" pitchFamily="34" charset="0"/>
              </a:rPr>
              <a:t> </a:t>
            </a:r>
            <a:r>
              <a:rPr lang="en-GB" sz="2000" dirty="0">
                <a:cs typeface="Calibri" panose="020F0502020204030204" pitchFamily="34" charset="0"/>
              </a:rPr>
              <a:t>on alati sama mitmekesine, kui palju on </a:t>
            </a:r>
            <a:r>
              <a:rPr lang="en-GB" sz="2000" dirty="0" err="1" smtClean="0">
                <a:cs typeface="Calibri" panose="020F0502020204030204" pitchFamily="34" charset="0"/>
              </a:rPr>
              <a:t>selles</a:t>
            </a:r>
            <a:r>
              <a:rPr lang="en-GB" sz="2000" dirty="0" smtClean="0">
                <a:cs typeface="Calibri" panose="020F0502020204030204" pitchFamily="34" charset="0"/>
              </a:rPr>
              <a:t> </a:t>
            </a:r>
            <a:r>
              <a:rPr lang="en-GB" sz="2000" dirty="0" err="1" smtClean="0">
                <a:cs typeface="Calibri" panose="020F0502020204030204" pitchFamily="34" charset="0"/>
              </a:rPr>
              <a:t>õpilasi</a:t>
            </a:r>
            <a:r>
              <a:rPr lang="en-GB" sz="2000" dirty="0">
                <a:cs typeface="Calibri" panose="020F0502020204030204" pitchFamily="34" charset="0"/>
              </a:rPr>
              <a:t>. </a:t>
            </a:r>
          </a:p>
          <a:p>
            <a:pPr>
              <a:lnSpc>
                <a:spcPct val="100000"/>
              </a:lnSpc>
            </a:pPr>
            <a:r>
              <a:rPr lang="en-GB" sz="2000" dirty="0">
                <a:cs typeface="Calibri" panose="020F0502020204030204" pitchFamily="34" charset="0"/>
              </a:rPr>
              <a:t>Selle tulemusena on mitmekesisuse positiivne käsitlemine muutunud üheks kõige olulisemaks arenguks hariduses. </a:t>
            </a:r>
          </a:p>
        </p:txBody>
      </p:sp>
      <p:pic>
        <p:nvPicPr>
          <p:cNvPr id="5" name="Picture 4" descr="Diversity&#10;">
            <a:extLst>
              <a:ext uri="{FF2B5EF4-FFF2-40B4-BE49-F238E27FC236}">
                <a16:creationId xmlns:a16="http://schemas.microsoft.com/office/drawing/2014/main" id="{1ECDF037-3BDC-4909-9943-33D62BD95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2195513"/>
            <a:ext cx="4572000" cy="3429000"/>
          </a:xfrm>
          <a:prstGeom prst="rect">
            <a:avLst/>
          </a:prstGeom>
        </p:spPr>
      </p:pic>
      <p:sp>
        <p:nvSpPr>
          <p:cNvPr id="6" name="TextBox 5">
            <a:extLst>
              <a:ext uri="{FF2B5EF4-FFF2-40B4-BE49-F238E27FC236}">
                <a16:creationId xmlns:a16="http://schemas.microsoft.com/office/drawing/2014/main" id="{DBDE7742-40C1-4E68-A642-E8103972EA76}"/>
              </a:ext>
            </a:extLst>
          </p:cNvPr>
          <p:cNvSpPr txBox="1"/>
          <p:nvPr/>
        </p:nvSpPr>
        <p:spPr>
          <a:xfrm>
            <a:off x="7839075" y="5378292"/>
            <a:ext cx="3514725" cy="246221"/>
          </a:xfrm>
          <a:prstGeom prst="rect">
            <a:avLst/>
          </a:prstGeom>
          <a:noFill/>
        </p:spPr>
        <p:txBody>
          <a:bodyPr wrap="square" rtlCol="0">
            <a:spAutoFit/>
          </a:bodyPr>
          <a:lstStyle>
            <a:defPPr>
              <a:defRPr lang="en-US"/>
            </a:defPPr>
            <a:lvl1pPr>
              <a:defRPr sz="1000">
                <a:solidFill>
                  <a:srgbClr val="FF0000"/>
                </a:solidFill>
                <a:latin typeface="Calibri" panose="020F0502020204030204" pitchFamily="34" charset="0"/>
                <a:cs typeface="Calibri" panose="020F0502020204030204" pitchFamily="34" charset="0"/>
              </a:defRPr>
            </a:lvl1pPr>
          </a:lstStyle>
          <a:p>
            <a:r>
              <a:rPr lang="en-GB" dirty="0">
                <a:solidFill>
                  <a:schemeClr val="tx1"/>
                </a:solidFill>
              </a:rPr>
              <a:t>Allikas: </a:t>
            </a:r>
            <a:r>
              <a:rPr lang="en-GB" dirty="0">
                <a:solidFill>
                  <a:schemeClr val="tx1"/>
                </a:solidFill>
                <a:hlinkClick r:id="rId3">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https://unsplash.com/photos/LjqARJaJotc</a:t>
            </a:r>
            <a:endParaRPr lang="en-US" dirty="0">
              <a:solidFill>
                <a:schemeClr val="tx1"/>
              </a:solidFill>
            </a:endParaRPr>
          </a:p>
        </p:txBody>
      </p:sp>
    </p:spTree>
    <p:extLst>
      <p:ext uri="{BB962C8B-B14F-4D97-AF65-F5344CB8AC3E}">
        <p14:creationId xmlns:p14="http://schemas.microsoft.com/office/powerpoint/2010/main" val="695922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838200" y="356129"/>
            <a:ext cx="10515600" cy="878311"/>
          </a:xfrm>
        </p:spPr>
        <p:txBody>
          <a:bodyPr>
            <a:normAutofit/>
          </a:bodyPr>
          <a:lstStyle/>
          <a:p>
            <a:r>
              <a:rPr lang="nl-NL" sz="4000" dirty="0"/>
              <a:t>Mida tähendab mitmekesisus tegelikult?</a:t>
            </a:r>
            <a:endParaRPr lang="en-GB" sz="4000"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198120" y="1234440"/>
            <a:ext cx="11871960" cy="5425440"/>
          </a:xfrm>
        </p:spPr>
        <p:txBody>
          <a:bodyPr>
            <a:noAutofit/>
          </a:bodyPr>
          <a:lstStyle/>
          <a:p>
            <a:pPr marL="0" indent="0">
              <a:buNone/>
            </a:pPr>
            <a:r>
              <a:rPr lang="en-US" sz="2000" dirty="0" err="1" smtClean="0">
                <a:cs typeface="Calibri" panose="020F0502020204030204" pitchFamily="34" charset="0"/>
              </a:rPr>
              <a:t>Uurimuse</a:t>
            </a:r>
            <a:r>
              <a:rPr lang="en-US" sz="2000" dirty="0" smtClean="0">
                <a:cs typeface="Calibri" panose="020F0502020204030204" pitchFamily="34" charset="0"/>
              </a:rPr>
              <a:t> </a:t>
            </a:r>
            <a:r>
              <a:rPr lang="en-US" sz="2000" dirty="0">
                <a:cs typeface="Calibri" panose="020F0502020204030204" pitchFamily="34" charset="0"/>
              </a:rPr>
              <a:t>("Equity, Diversity, and Inclusion", 2021) kohaselt tähendab </a:t>
            </a:r>
            <a:r>
              <a:rPr lang="en-US" sz="2000" b="1" dirty="0">
                <a:cs typeface="Calibri" panose="020F0502020204030204" pitchFamily="34" charset="0"/>
              </a:rPr>
              <a:t>mitmekesisus </a:t>
            </a:r>
            <a:r>
              <a:rPr lang="en-US" sz="2000" dirty="0">
                <a:cs typeface="Calibri" panose="020F0502020204030204" pitchFamily="34" charset="0"/>
              </a:rPr>
              <a:t>inimeste erinevuste omaksvõtmist sõltumata nende vanusest, klassist, rahvusest, soost, tervisest, füüsilistest ja vaimsetest võimetest, rassist, seksuaalsest orientatsioonist, religioonist, füüsilisest suurusest, haridustasemest, töökoha tasemest ja funktsioonist, isiksuseomadustest ja muudest inimlikest erinevustest.</a:t>
            </a:r>
          </a:p>
          <a:p>
            <a:pPr marL="0" indent="0">
              <a:buNone/>
            </a:pPr>
            <a:r>
              <a:rPr lang="en-US" sz="2000" dirty="0">
                <a:cs typeface="Calibri" panose="020F0502020204030204" pitchFamily="34" charset="0"/>
              </a:rPr>
              <a:t>Sotsiaalteadlased räägivad mitmekesisusest tavaliselt vähemalt neljal erineval viisil:</a:t>
            </a:r>
          </a:p>
          <a:p>
            <a:pPr marL="342900" indent="-342900">
              <a:buFont typeface="+mj-lt"/>
              <a:buAutoNum type="arabicPeriod"/>
            </a:pPr>
            <a:r>
              <a:rPr lang="en-US" sz="2000" b="1" dirty="0">
                <a:cs typeface="Calibri" panose="020F0502020204030204" pitchFamily="34" charset="0"/>
              </a:rPr>
              <a:t>Mitmekesisuse arvestamine</a:t>
            </a:r>
            <a:r>
              <a:rPr lang="en-US" sz="1800" dirty="0">
                <a:cs typeface="Calibri" panose="020F0502020204030204" pitchFamily="34" charset="0"/>
              </a:rPr>
              <a:t>: </a:t>
            </a:r>
            <a:r>
              <a:rPr lang="en-US" sz="1800" dirty="0" err="1">
                <a:cs typeface="Calibri" panose="020F0502020204030204" pitchFamily="34" charset="0"/>
              </a:rPr>
              <a:t>viitab</a:t>
            </a:r>
            <a:r>
              <a:rPr lang="en-US" sz="1800" dirty="0">
                <a:cs typeface="Calibri" panose="020F0502020204030204" pitchFamily="34" charset="0"/>
              </a:rPr>
              <a:t> </a:t>
            </a:r>
            <a:r>
              <a:rPr lang="en-US" sz="1800" dirty="0" err="1" smtClean="0">
                <a:cs typeface="Calibri" panose="020F0502020204030204" pitchFamily="34" charset="0"/>
              </a:rPr>
              <a:t>täheldatud</a:t>
            </a:r>
            <a:r>
              <a:rPr lang="en-US" sz="1800" dirty="0" smtClean="0">
                <a:cs typeface="Calibri" panose="020F0502020204030204" pitchFamily="34" charset="0"/>
              </a:rPr>
              <a:t> </a:t>
            </a:r>
            <a:r>
              <a:rPr lang="en-US" sz="1800" dirty="0">
                <a:cs typeface="Calibri" panose="020F0502020204030204" pitchFamily="34" charset="0"/>
              </a:rPr>
              <a:t>erinevustele teatavas populatsioonis. </a:t>
            </a:r>
            <a:r>
              <a:rPr lang="en-US" sz="1800" u="sng" dirty="0">
                <a:cs typeface="Calibri" panose="020F0502020204030204" pitchFamily="34" charset="0"/>
              </a:rPr>
              <a:t>Näiteks </a:t>
            </a:r>
            <a:r>
              <a:rPr lang="en-US" sz="1800" dirty="0">
                <a:cs typeface="Calibri" panose="020F0502020204030204" pitchFamily="34" charset="0"/>
              </a:rPr>
              <a:t>võtavad sotsiaalteadlased konkreetse populatsiooni ja lihtsalt loendavad selle liikmeid konkreetsete kriteeriumide, näiteks rassi, soo, etnilise kuuluvuse, töökoha jne alusel. </a:t>
            </a:r>
          </a:p>
          <a:p>
            <a:pPr marL="342900" indent="-342900">
              <a:buFont typeface="+mj-lt"/>
              <a:buAutoNum type="arabicPeriod"/>
            </a:pPr>
            <a:r>
              <a:rPr lang="en-US" sz="2000" b="1" dirty="0">
                <a:cs typeface="Calibri" panose="020F0502020204030204" pitchFamily="34" charset="0"/>
              </a:rPr>
              <a:t>Kultuuriline mitmekesisus: </a:t>
            </a:r>
            <a:r>
              <a:rPr lang="en-US" sz="1800" dirty="0">
                <a:cs typeface="Calibri" panose="020F0502020204030204" pitchFamily="34" charset="0"/>
              </a:rPr>
              <a:t>viitab sellele, kui oluline on mõista ja austada kultuurilisi erinevusi inimrühmade vahel. Suurema mõistmise ja sümpaatia korral saavad erinevad kultuurirühmad samas ühiskonnas koos eksisteerida.</a:t>
            </a:r>
          </a:p>
          <a:p>
            <a:pPr marL="342900" indent="-342900">
              <a:buFont typeface="+mj-lt"/>
              <a:buAutoNum type="arabicPeriod"/>
            </a:pPr>
            <a:r>
              <a:rPr lang="en-US" sz="2000" b="1" dirty="0" err="1" smtClean="0">
                <a:cs typeface="Calibri" panose="020F0502020204030204" pitchFamily="34" charset="0"/>
              </a:rPr>
              <a:t>Mitmekesisuse</a:t>
            </a:r>
            <a:r>
              <a:rPr lang="en-US" sz="2000" b="1" dirty="0" smtClean="0">
                <a:cs typeface="Calibri" panose="020F0502020204030204" pitchFamily="34" charset="0"/>
              </a:rPr>
              <a:t> </a:t>
            </a:r>
            <a:r>
              <a:rPr lang="en-US" sz="2000" b="1" dirty="0" err="1" smtClean="0">
                <a:cs typeface="Calibri" panose="020F0502020204030204" pitchFamily="34" charset="0"/>
              </a:rPr>
              <a:t>kasulikkus</a:t>
            </a:r>
            <a:r>
              <a:rPr lang="en-US" sz="2000" b="1" dirty="0" smtClean="0">
                <a:cs typeface="Calibri" panose="020F0502020204030204" pitchFamily="34" charset="0"/>
              </a:rPr>
              <a:t> </a:t>
            </a:r>
            <a:r>
              <a:rPr lang="en-US" sz="2000" b="1" dirty="0" err="1" smtClean="0">
                <a:cs typeface="Calibri" panose="020F0502020204030204" pitchFamily="34" charset="0"/>
              </a:rPr>
              <a:t>ettevõtluses</a:t>
            </a:r>
            <a:r>
              <a:rPr lang="en-US" sz="2000" dirty="0" smtClean="0">
                <a:cs typeface="Calibri" panose="020F0502020204030204" pitchFamily="34" charset="0"/>
              </a:rPr>
              <a:t>: </a:t>
            </a:r>
            <a:r>
              <a:rPr lang="en-US" sz="1800" dirty="0">
                <a:cs typeface="Calibri" panose="020F0502020204030204" pitchFamily="34" charset="0"/>
              </a:rPr>
              <a:t>viitab veendumusele, et ettevõtted on kasumlikumad ning valitsusasutused ja mittetulundusühingud tõhusamad, kui tööjõud on mitmekesine.</a:t>
            </a:r>
          </a:p>
          <a:p>
            <a:pPr marL="342900" indent="-342900">
              <a:buFont typeface="+mj-lt"/>
              <a:buAutoNum type="arabicPeriod"/>
            </a:pPr>
            <a:r>
              <a:rPr lang="en-US" sz="2000" b="1" dirty="0">
                <a:cs typeface="Calibri" panose="020F0502020204030204" pitchFamily="34" charset="0"/>
              </a:rPr>
              <a:t>Konfliktide mitmekesisus</a:t>
            </a:r>
            <a:r>
              <a:rPr lang="en-US" sz="1800" dirty="0">
                <a:cs typeface="Calibri" panose="020F0502020204030204" pitchFamily="34" charset="0"/>
              </a:rPr>
              <a:t>: viitab arusaamisele, kuidas erinevad rühmad eksisteerivad ebavõrdsuse hierarhias võimu, privileegide ja jõukuse osas.</a:t>
            </a:r>
            <a:endParaRPr lang="nl-NL" sz="1800" dirty="0">
              <a:cs typeface="Calibri" panose="020F0502020204030204" pitchFamily="34" charset="0"/>
            </a:endParaRPr>
          </a:p>
        </p:txBody>
      </p:sp>
    </p:spTree>
    <p:extLst>
      <p:ext uri="{BB962C8B-B14F-4D97-AF65-F5344CB8AC3E}">
        <p14:creationId xmlns:p14="http://schemas.microsoft.com/office/powerpoint/2010/main" val="2246244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NL" dirty="0" smtClean="0"/>
              <a:t>2. Peatükk</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p:txBody>
          <a:bodyPr>
            <a:normAutofit fontScale="92500"/>
          </a:bodyPr>
          <a:lstStyle/>
          <a:p>
            <a:r>
              <a:rPr lang="en-GB" b="1" dirty="0" err="1"/>
              <a:t>Lähenemisviisid</a:t>
            </a:r>
            <a:r>
              <a:rPr lang="en-GB" b="1" dirty="0"/>
              <a:t> </a:t>
            </a:r>
            <a:r>
              <a:rPr lang="en-GB" b="1" dirty="0" err="1" smtClean="0"/>
              <a:t>mitmekesisuse</a:t>
            </a:r>
            <a:r>
              <a:rPr lang="en-GB" b="1" dirty="0" err="1" smtClean="0"/>
              <a:t>le</a:t>
            </a:r>
            <a:endParaRPr lang="en-GB" b="1" dirty="0"/>
          </a:p>
        </p:txBody>
      </p:sp>
    </p:spTree>
    <p:extLst>
      <p:ext uri="{BB962C8B-B14F-4D97-AF65-F5344CB8AC3E}">
        <p14:creationId xmlns:p14="http://schemas.microsoft.com/office/powerpoint/2010/main" val="2191398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10431</TotalTime>
  <Words>1907</Words>
  <Application>Microsoft Office PowerPoint</Application>
  <PresentationFormat>Widescreen</PresentationFormat>
  <Paragraphs>164</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Corbel</vt:lpstr>
      <vt:lpstr>Raleway</vt:lpstr>
      <vt:lpstr>Raleway bold</vt:lpstr>
      <vt:lpstr>Symbol</vt:lpstr>
      <vt:lpstr>Times New Roman</vt:lpstr>
      <vt:lpstr>Kantoorthema</vt:lpstr>
      <vt:lpstr>Moodul 4  Kuidas mõjutab õppijate mitmekesisus diferentseeritud õpetamist?</vt:lpstr>
      <vt:lpstr>Eesmärgid</vt:lpstr>
      <vt:lpstr>Õpiväljundid</vt:lpstr>
      <vt:lpstr>Märksõnad</vt:lpstr>
      <vt:lpstr>Sisukord</vt:lpstr>
      <vt:lpstr>1. Peatükk</vt:lpstr>
      <vt:lpstr>Sissejuhatus</vt:lpstr>
      <vt:lpstr>Mida tähendab mitmekesisus tegelikult?</vt:lpstr>
      <vt:lpstr>2. Peatükk</vt:lpstr>
      <vt:lpstr>Mitmekesisuse ratas (1)</vt:lpstr>
      <vt:lpstr>Mitmekesisuse ratas (2)</vt:lpstr>
      <vt:lpstr>Lähenemisviisid kultuurilisele mitmekesisusele</vt:lpstr>
      <vt:lpstr>Kultuuriline mitmekesisus ja õppijad</vt:lpstr>
      <vt:lpstr>3. Peatükk</vt:lpstr>
      <vt:lpstr>Mitmekesisuse eelised klassiruumis/õppeprotsessis (1)</vt:lpstr>
      <vt:lpstr>Mitmekesisuse eelised klassiruumis/õppeprotsessis (2)</vt:lpstr>
      <vt:lpstr>Mitmekesisuse eelised klassiruumis/õppeprotsessis (3)</vt:lpstr>
      <vt:lpstr>Mitmekesisuse eelised klassiruumis/õppeprotsessis (4)</vt:lpstr>
      <vt:lpstr>4. Peatükk</vt:lpstr>
      <vt:lpstr>Säästva arengu eesmärk nr 4 (SDG 4)</vt:lpstr>
      <vt:lpstr>Säästva arengu eesmärk nr 4 (SDG 4)</vt:lpstr>
      <vt:lpstr>5. Peatükk</vt:lpstr>
      <vt:lpstr>UNESCO suunised kultuuridevahelise hariduse kohta</vt:lpstr>
      <vt:lpstr>UNESCO kultuuridevahelise hariduse põhimõtted </vt:lpstr>
      <vt:lpstr>6. Peatükk</vt:lpstr>
      <vt:lpstr>Mitmekesisuse juhtimine klassiruumis/õppeprotsessis (1)</vt:lpstr>
      <vt:lpstr>Mitmekesisuse juhtimine klassiruumis/õppeprotsessis (2)</vt:lpstr>
      <vt:lpstr>Mitmekesisuse juhtimine klassiruumis/õppeprotsessis (3)</vt:lpstr>
      <vt:lpstr>Mitmekesisuse rakendamine klassiruumis/õppeprotsessis</vt:lpstr>
      <vt:lpstr>Näiteid klassi tegevuste kohta</vt:lpstr>
      <vt:lpstr>Vahendid kultuurilise õppe tõhustamiseks erinevates õppeainetes</vt:lpstr>
      <vt:lpstr>Kokkuvõte</vt:lpstr>
      <vt:lpstr>Kasutatud allikad</vt:lpstr>
      <vt:lpstr>Tänan teid tähelepanu eest!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keywords>, docId:271BAC31F4F93251F825CACC914E9202</cp:keywords>
  <cp:lastModifiedBy>Windows User</cp:lastModifiedBy>
  <cp:revision>106</cp:revision>
  <dcterms:created xsi:type="dcterms:W3CDTF">2021-03-16T15:14:53Z</dcterms:created>
  <dcterms:modified xsi:type="dcterms:W3CDTF">2022-09-28T08:45:47Z</dcterms:modified>
</cp:coreProperties>
</file>