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82" r:id="rId2"/>
    <p:sldId id="283" r:id="rId3"/>
    <p:sldId id="284"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D2DD"/>
    <a:srgbClr val="F5A1B9"/>
    <a:srgbClr val="E61A52"/>
    <a:srgbClr val="64B558"/>
    <a:srgbClr val="EC662D"/>
    <a:srgbClr val="F2BD1F"/>
    <a:srgbClr val="378FCD"/>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7" d="100"/>
          <a:sy n="57" d="100"/>
        </p:scale>
        <p:origin x="1709"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7.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2.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13.svg"/><Relationship Id="rId4" Type="http://schemas.openxmlformats.org/officeDocument/2006/relationships/image" Target="../media/image9.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1.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0.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07-Dec-22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8875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07-Dec-22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67154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07-Dec-22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3807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ection title (yellow)">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xmlns="" id="{5624F972-7EB7-40F2-BD76-8F5FF6B2B7F8}"/>
              </a:ext>
            </a:extLst>
          </p:cNvPr>
          <p:cNvSpPr/>
          <p:nvPr userDrawn="1"/>
        </p:nvSpPr>
        <p:spPr>
          <a:xfrm>
            <a:off x="0" y="0"/>
            <a:ext cx="6858000" cy="9906000"/>
          </a:xfrm>
          <a:prstGeom prst="rect">
            <a:avLst/>
          </a:prstGeom>
          <a:solidFill>
            <a:srgbClr val="E61A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pic>
        <p:nvPicPr>
          <p:cNvPr id="8" name="Graphic 7">
            <a:extLst>
              <a:ext uri="{FF2B5EF4-FFF2-40B4-BE49-F238E27FC236}">
                <a16:creationId xmlns:a16="http://schemas.microsoft.com/office/drawing/2014/main" xmlns="" id="{F5385C6C-3059-45D6-82F6-FC9CD7041BCC}"/>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2624369" y="945"/>
            <a:ext cx="5741998" cy="10199257"/>
          </a:xfrm>
          <a:prstGeom prst="rect">
            <a:avLst/>
          </a:prstGeom>
        </p:spPr>
      </p:pic>
      <p:sp>
        <p:nvSpPr>
          <p:cNvPr id="9" name="Rechthoek 8">
            <a:extLst>
              <a:ext uri="{FF2B5EF4-FFF2-40B4-BE49-F238E27FC236}">
                <a16:creationId xmlns:a16="http://schemas.microsoft.com/office/drawing/2014/main" xmlns="" id="{2F2752C5-3E28-403E-BAB0-69B2B0B756E2}"/>
              </a:ext>
            </a:extLst>
          </p:cNvPr>
          <p:cNvSpPr/>
          <p:nvPr userDrawn="1"/>
        </p:nvSpPr>
        <p:spPr>
          <a:xfrm>
            <a:off x="1" y="1213672"/>
            <a:ext cx="3530798" cy="3436645"/>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xmlns="" id="{E9E43BD3-A562-4E2C-B30D-3150CE5F6162}"/>
              </a:ext>
            </a:extLst>
          </p:cNvPr>
          <p:cNvSpPr>
            <a:spLocks noGrp="1"/>
          </p:cNvSpPr>
          <p:nvPr>
            <p:ph type="title"/>
          </p:nvPr>
        </p:nvSpPr>
        <p:spPr>
          <a:xfrm>
            <a:off x="358779" y="1646579"/>
            <a:ext cx="3172020" cy="1914702"/>
          </a:xfrm>
          <a:prstGeom prst="rect">
            <a:avLst/>
          </a:prstGeom>
        </p:spPr>
        <p:txBody>
          <a:bodyPr/>
          <a:lstStyle>
            <a:lvl1pPr>
              <a:defRPr>
                <a:solidFill>
                  <a:schemeClr val="accent4"/>
                </a:solidFill>
              </a:defRPr>
            </a:lvl1pPr>
          </a:lstStyle>
          <a:p>
            <a:endParaRPr lang="en-GB" dirty="0"/>
          </a:p>
        </p:txBody>
      </p:sp>
      <p:sp>
        <p:nvSpPr>
          <p:cNvPr id="13" name="Tijdelijke aanduiding voor inhoud 2">
            <a:extLst>
              <a:ext uri="{FF2B5EF4-FFF2-40B4-BE49-F238E27FC236}">
                <a16:creationId xmlns:a16="http://schemas.microsoft.com/office/drawing/2014/main" xmlns="" id="{6CDBABA9-4025-4137-8138-209ED3ABC610}"/>
              </a:ext>
            </a:extLst>
          </p:cNvPr>
          <p:cNvSpPr>
            <a:spLocks noGrp="1"/>
          </p:cNvSpPr>
          <p:nvPr>
            <p:ph sz="half" idx="1" hasCustomPrompt="1"/>
          </p:nvPr>
        </p:nvSpPr>
        <p:spPr>
          <a:xfrm>
            <a:off x="358779" y="3561281"/>
            <a:ext cx="3172020" cy="773796"/>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a16="http://schemas.microsoft.com/office/drawing/2014/main" xmlns="" id="{BFA9B01E-A8E5-46E0-AACB-1EEE5026D8B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67284" y="7995328"/>
            <a:ext cx="2256168" cy="2204874"/>
          </a:xfrm>
          <a:prstGeom prst="rect">
            <a:avLst/>
          </a:prstGeom>
        </p:spPr>
      </p:pic>
    </p:spTree>
    <p:extLst>
      <p:ext uri="{BB962C8B-B14F-4D97-AF65-F5344CB8AC3E}">
        <p14:creationId xmlns:p14="http://schemas.microsoft.com/office/powerpoint/2010/main" val="2524162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mple slide (red)">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xmlns="" id="{E1AAB47F-D341-4EB5-90BE-EE00B800B465}"/>
              </a:ext>
            </a:extLst>
          </p:cNvPr>
          <p:cNvSpPr/>
          <p:nvPr userDrawn="1"/>
        </p:nvSpPr>
        <p:spPr>
          <a:xfrm>
            <a:off x="0" y="0"/>
            <a:ext cx="6858000"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xmlns="" id="{CF3C8D34-09EF-4D07-957D-19F3F13250C6}"/>
              </a:ext>
            </a:extLst>
          </p:cNvPr>
          <p:cNvSpPr>
            <a:spLocks noGrp="1"/>
          </p:cNvSpPr>
          <p:nvPr>
            <p:ph type="title" hasCustomPrompt="1"/>
          </p:nvPr>
        </p:nvSpPr>
        <p:spPr>
          <a:xfrm>
            <a:off x="471488" y="527404"/>
            <a:ext cx="5915025" cy="1914702"/>
          </a:xfrm>
        </p:spPr>
        <p:txBody>
          <a:bodyPr/>
          <a:lstStyle>
            <a:lvl1pPr>
              <a:defRPr>
                <a:solidFill>
                  <a:schemeClr val="bg2"/>
                </a:solidFill>
              </a:defRPr>
            </a:lvl1pPr>
          </a:lstStyle>
          <a:p>
            <a:r>
              <a:rPr lang="nl-NL" dirty="0" err="1"/>
              <a:t>Title</a:t>
            </a:r>
            <a:endParaRPr lang="en-GB" dirty="0"/>
          </a:p>
        </p:txBody>
      </p:sp>
      <p:sp>
        <p:nvSpPr>
          <p:cNvPr id="13" name="Tijdelijke aanduiding voor inhoud 2">
            <a:extLst>
              <a:ext uri="{FF2B5EF4-FFF2-40B4-BE49-F238E27FC236}">
                <a16:creationId xmlns:a16="http://schemas.microsoft.com/office/drawing/2014/main" xmlns="" id="{7B11FB93-6DE9-40F3-80DF-78E5C1A9B8F2}"/>
              </a:ext>
            </a:extLst>
          </p:cNvPr>
          <p:cNvSpPr>
            <a:spLocks noGrp="1"/>
          </p:cNvSpPr>
          <p:nvPr>
            <p:ph idx="1" hasCustomPrompt="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Change </a:t>
            </a:r>
            <a:r>
              <a:rPr lang="nl-NL" dirty="0" err="1"/>
              <a:t>text</a:t>
            </a:r>
            <a:endParaRPr lang="en-GB" dirty="0"/>
          </a:p>
        </p:txBody>
      </p:sp>
      <p:pic>
        <p:nvPicPr>
          <p:cNvPr id="14" name="Graphic 13">
            <a:extLst>
              <a:ext uri="{FF2B5EF4-FFF2-40B4-BE49-F238E27FC236}">
                <a16:creationId xmlns:a16="http://schemas.microsoft.com/office/drawing/2014/main" xmlns="" id="{440C3F14-E0D9-4624-823B-40395F66AF7E}"/>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3921919" y="-146629"/>
            <a:ext cx="3635231" cy="10199257"/>
          </a:xfrm>
          <a:prstGeom prst="rect">
            <a:avLst/>
          </a:prstGeom>
        </p:spPr>
      </p:pic>
      <p:pic>
        <p:nvPicPr>
          <p:cNvPr id="6" name="Afbeelding 5">
            <a:extLst>
              <a:ext uri="{FF2B5EF4-FFF2-40B4-BE49-F238E27FC236}">
                <a16:creationId xmlns:a16="http://schemas.microsoft.com/office/drawing/2014/main" xmlns="" id="{EC13E559-2655-4973-B01A-C76362A7318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Tree>
    <p:extLst>
      <p:ext uri="{BB962C8B-B14F-4D97-AF65-F5344CB8AC3E}">
        <p14:creationId xmlns:p14="http://schemas.microsoft.com/office/powerpoint/2010/main" val="4168069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imple slide (green)">
    <p:spTree>
      <p:nvGrpSpPr>
        <p:cNvPr id="1" name=""/>
        <p:cNvGrpSpPr/>
        <p:nvPr/>
      </p:nvGrpSpPr>
      <p:grpSpPr>
        <a:xfrm>
          <a:off x="0" y="0"/>
          <a:ext cx="0" cy="0"/>
          <a:chOff x="0" y="0"/>
          <a:chExt cx="0" cy="0"/>
        </a:xfrm>
      </p:grpSpPr>
      <p:sp>
        <p:nvSpPr>
          <p:cNvPr id="6" name="Tijdelijke aanduiding voor datum 6">
            <a:extLst>
              <a:ext uri="{FF2B5EF4-FFF2-40B4-BE49-F238E27FC236}">
                <a16:creationId xmlns:a16="http://schemas.microsoft.com/office/drawing/2014/main" xmlns="" id="{41A5A94E-2351-4AC7-8F99-BD3008A3FA36}"/>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07/12/2022</a:t>
            </a:fld>
            <a:endParaRPr lang="en-GB"/>
          </a:p>
        </p:txBody>
      </p:sp>
      <p:sp>
        <p:nvSpPr>
          <p:cNvPr id="7" name="Tijdelijke aanduiding voor voettekst 7">
            <a:extLst>
              <a:ext uri="{FF2B5EF4-FFF2-40B4-BE49-F238E27FC236}">
                <a16:creationId xmlns:a16="http://schemas.microsoft.com/office/drawing/2014/main" xmlns="" id="{95F14F45-16BA-4519-85FE-C7282584E37C}"/>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8">
            <a:extLst>
              <a:ext uri="{FF2B5EF4-FFF2-40B4-BE49-F238E27FC236}">
                <a16:creationId xmlns:a16="http://schemas.microsoft.com/office/drawing/2014/main" xmlns="" id="{34B7CBDC-CD16-4451-A26E-014DAF9CF1D8}"/>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xmlns="" id="{F9FDCE48-33AD-44A4-93C2-95C430018F24}"/>
              </a:ext>
            </a:extLst>
          </p:cNvPr>
          <p:cNvSpPr/>
          <p:nvPr userDrawn="1"/>
        </p:nvSpPr>
        <p:spPr>
          <a:xfrm>
            <a:off x="0"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0" name="Titel 1">
            <a:extLst>
              <a:ext uri="{FF2B5EF4-FFF2-40B4-BE49-F238E27FC236}">
                <a16:creationId xmlns:a16="http://schemas.microsoft.com/office/drawing/2014/main" xmlns="" id="{58BB4E3D-47AD-4794-9C33-40B220BBC734}"/>
              </a:ext>
            </a:extLst>
          </p:cNvPr>
          <p:cNvSpPr>
            <a:spLocks noGrp="1"/>
          </p:cNvSpPr>
          <p:nvPr>
            <p:ph type="title"/>
          </p:nvPr>
        </p:nvSpPr>
        <p:spPr>
          <a:xfrm>
            <a:off x="471488" y="527404"/>
            <a:ext cx="5915025" cy="1914702"/>
          </a:xfrm>
        </p:spPr>
        <p:txBody>
          <a:bodyPr/>
          <a:lstStyle>
            <a:lvl1pPr>
              <a:defRPr>
                <a:solidFill>
                  <a:schemeClr val="bg2"/>
                </a:solidFill>
              </a:defRPr>
            </a:lvl1pPr>
          </a:lstStyle>
          <a:p>
            <a:r>
              <a:rPr lang="nl-NL" dirty="0"/>
              <a:t>Klik om stijl te bewerken</a:t>
            </a:r>
            <a:endParaRPr lang="en-GB" dirty="0"/>
          </a:p>
        </p:txBody>
      </p:sp>
      <p:sp>
        <p:nvSpPr>
          <p:cNvPr id="11" name="Tijdelijke aanduiding voor inhoud 2">
            <a:extLst>
              <a:ext uri="{FF2B5EF4-FFF2-40B4-BE49-F238E27FC236}">
                <a16:creationId xmlns:a16="http://schemas.microsoft.com/office/drawing/2014/main" xmlns="" id="{272BCAF7-2F7E-4C1C-83B7-179C6123ACC6}"/>
              </a:ext>
            </a:extLst>
          </p:cNvPr>
          <p:cNvSpPr>
            <a:spLocks noGrp="1"/>
          </p:cNvSpPr>
          <p:nvPr>
            <p:ph idx="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12" name="Tijdelijke aanduiding voor datum 6">
            <a:extLst>
              <a:ext uri="{FF2B5EF4-FFF2-40B4-BE49-F238E27FC236}">
                <a16:creationId xmlns:a16="http://schemas.microsoft.com/office/drawing/2014/main" xmlns="" id="{E0C498A0-FAAF-4192-94BB-11F22ECCEDF7}"/>
              </a:ext>
            </a:extLst>
          </p:cNvPr>
          <p:cNvSpPr txBox="1">
            <a:spLocks/>
          </p:cNvSpPr>
          <p:nvPr userDrawn="1"/>
        </p:nvSpPr>
        <p:spPr>
          <a:xfrm>
            <a:off x="391588" y="9181395"/>
            <a:ext cx="1543050" cy="527403"/>
          </a:xfrm>
          <a:prstGeom prst="rect">
            <a:avLst/>
          </a:prstGeom>
        </p:spPr>
        <p:txBody>
          <a:bodyPr vert="horz" lIns="51435" tIns="25718" rIns="51435" bIns="25718"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7B6E0C-D4E5-4995-B5ED-367675E79898}" type="datetimeFigureOut">
              <a:rPr lang="en-GB" sz="675" smtClean="0"/>
              <a:pPr/>
              <a:t>07/12/2022</a:t>
            </a:fld>
            <a:endParaRPr lang="en-GB" sz="675"/>
          </a:p>
        </p:txBody>
      </p:sp>
      <p:sp>
        <p:nvSpPr>
          <p:cNvPr id="13" name="Tijdelijke aanduiding voor voettekst 7">
            <a:extLst>
              <a:ext uri="{FF2B5EF4-FFF2-40B4-BE49-F238E27FC236}">
                <a16:creationId xmlns:a16="http://schemas.microsoft.com/office/drawing/2014/main" xmlns="" id="{A6AA3114-C95E-4A53-B7D7-AB4D8A083A56}"/>
              </a:ext>
            </a:extLst>
          </p:cNvPr>
          <p:cNvSpPr txBox="1">
            <a:spLocks/>
          </p:cNvSpPr>
          <p:nvPr userDrawn="1"/>
        </p:nvSpPr>
        <p:spPr>
          <a:xfrm>
            <a:off x="2191813" y="9181395"/>
            <a:ext cx="2314575" cy="527403"/>
          </a:xfrm>
          <a:prstGeom prst="rect">
            <a:avLst/>
          </a:prstGeom>
        </p:spPr>
        <p:txBody>
          <a:bodyPr vert="horz" lIns="51435" tIns="25718" rIns="51435" bIns="25718"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675"/>
          </a:p>
        </p:txBody>
      </p:sp>
      <p:sp>
        <p:nvSpPr>
          <p:cNvPr id="14" name="Tijdelijke aanduiding voor dianummer 8">
            <a:extLst>
              <a:ext uri="{FF2B5EF4-FFF2-40B4-BE49-F238E27FC236}">
                <a16:creationId xmlns:a16="http://schemas.microsoft.com/office/drawing/2014/main" xmlns="" id="{7F445D93-1772-4FEC-A6FE-22288C4A8C48}"/>
              </a:ext>
            </a:extLst>
          </p:cNvPr>
          <p:cNvSpPr txBox="1">
            <a:spLocks/>
          </p:cNvSpPr>
          <p:nvPr userDrawn="1"/>
        </p:nvSpPr>
        <p:spPr>
          <a:xfrm>
            <a:off x="4763563" y="9181395"/>
            <a:ext cx="1543050" cy="527403"/>
          </a:xfrm>
          <a:prstGeom prst="rect">
            <a:avLst/>
          </a:prstGeom>
        </p:spPr>
        <p:txBody>
          <a:bodyPr vert="horz" lIns="51435" tIns="25718" rIns="51435" bIns="25718"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44471-F18B-49D2-B2D5-B5C55CED17BB}" type="slidenum">
              <a:rPr lang="en-GB" sz="675" smtClean="0"/>
              <a:pPr/>
              <a:t>‹#›</a:t>
            </a:fld>
            <a:endParaRPr lang="en-GB" sz="675"/>
          </a:p>
        </p:txBody>
      </p:sp>
      <p:sp>
        <p:nvSpPr>
          <p:cNvPr id="15" name="Rechthoek 14">
            <a:extLst>
              <a:ext uri="{FF2B5EF4-FFF2-40B4-BE49-F238E27FC236}">
                <a16:creationId xmlns:a16="http://schemas.microsoft.com/office/drawing/2014/main" xmlns="" id="{057454BE-55A1-4583-8E8E-2975E58F3837}"/>
              </a:ext>
            </a:extLst>
          </p:cNvPr>
          <p:cNvSpPr/>
          <p:nvPr userDrawn="1"/>
        </p:nvSpPr>
        <p:spPr>
          <a:xfrm>
            <a:off x="-79899"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6" name="Titel 1">
            <a:extLst>
              <a:ext uri="{FF2B5EF4-FFF2-40B4-BE49-F238E27FC236}">
                <a16:creationId xmlns:a16="http://schemas.microsoft.com/office/drawing/2014/main" xmlns="" id="{105F9474-7720-460B-9546-7AA5BF792B5E}"/>
              </a:ext>
            </a:extLst>
          </p:cNvPr>
          <p:cNvSpPr txBox="1">
            <a:spLocks/>
          </p:cNvSpPr>
          <p:nvPr userDrawn="1"/>
        </p:nvSpPr>
        <p:spPr>
          <a:xfrm>
            <a:off x="391588" y="527404"/>
            <a:ext cx="5915025" cy="1914702"/>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4400" kern="1200">
                <a:solidFill>
                  <a:schemeClr val="bg2"/>
                </a:solidFill>
                <a:latin typeface="+mj-lt"/>
                <a:ea typeface="+mj-ea"/>
                <a:cs typeface="+mj-cs"/>
              </a:defRPr>
            </a:lvl1pPr>
          </a:lstStyle>
          <a:p>
            <a:r>
              <a:rPr lang="nl-NL" sz="2475" dirty="0" err="1"/>
              <a:t>Title</a:t>
            </a:r>
            <a:endParaRPr lang="en-GB" sz="2475" dirty="0"/>
          </a:p>
        </p:txBody>
      </p:sp>
      <p:sp>
        <p:nvSpPr>
          <p:cNvPr id="17" name="Tijdelijke aanduiding voor inhoud 2">
            <a:extLst>
              <a:ext uri="{FF2B5EF4-FFF2-40B4-BE49-F238E27FC236}">
                <a16:creationId xmlns:a16="http://schemas.microsoft.com/office/drawing/2014/main" xmlns="" id="{C41223C4-9057-4244-802A-6F4B761095CC}"/>
              </a:ext>
            </a:extLst>
          </p:cNvPr>
          <p:cNvSpPr>
            <a:spLocks noGrp="1"/>
          </p:cNvSpPr>
          <p:nvPr>
            <p:ph idx="13" hasCustomPrompt="1"/>
          </p:nvPr>
        </p:nvSpPr>
        <p:spPr>
          <a:xfrm>
            <a:off x="3915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8" name="Afbeelding 17">
            <a:extLst>
              <a:ext uri="{FF2B5EF4-FFF2-40B4-BE49-F238E27FC236}">
                <a16:creationId xmlns:a16="http://schemas.microsoft.com/office/drawing/2014/main" xmlns="" id="{0509D9E6-94AD-454B-B632-FF48BC958A3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9" name="Graphic 18">
            <a:extLst>
              <a:ext uri="{FF2B5EF4-FFF2-40B4-BE49-F238E27FC236}">
                <a16:creationId xmlns:a16="http://schemas.microsoft.com/office/drawing/2014/main" xmlns="" id="{29AF28F7-5CED-4480-BDF4-6E7A27E78523}"/>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3921919" y="-146629"/>
            <a:ext cx="3635231" cy="10199257"/>
          </a:xfrm>
          <a:prstGeom prst="rect">
            <a:avLst/>
          </a:prstGeom>
        </p:spPr>
      </p:pic>
    </p:spTree>
    <p:extLst>
      <p:ext uri="{BB962C8B-B14F-4D97-AF65-F5344CB8AC3E}">
        <p14:creationId xmlns:p14="http://schemas.microsoft.com/office/powerpoint/2010/main" val="37675296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imple slide (yellow)">
    <p:spTree>
      <p:nvGrpSpPr>
        <p:cNvPr id="1" name=""/>
        <p:cNvGrpSpPr/>
        <p:nvPr/>
      </p:nvGrpSpPr>
      <p:grpSpPr>
        <a:xfrm>
          <a:off x="0" y="0"/>
          <a:ext cx="0" cy="0"/>
          <a:chOff x="0" y="0"/>
          <a:chExt cx="0" cy="0"/>
        </a:xfrm>
      </p:grpSpPr>
      <p:sp>
        <p:nvSpPr>
          <p:cNvPr id="6" name="Tijdelijke aanduiding voor datum 2">
            <a:extLst>
              <a:ext uri="{FF2B5EF4-FFF2-40B4-BE49-F238E27FC236}">
                <a16:creationId xmlns:a16="http://schemas.microsoft.com/office/drawing/2014/main" xmlns="" id="{61103D17-8064-4E2A-8C17-24683B9CD9AF}"/>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07/12/2022</a:t>
            </a:fld>
            <a:endParaRPr lang="en-GB"/>
          </a:p>
        </p:txBody>
      </p:sp>
      <p:sp>
        <p:nvSpPr>
          <p:cNvPr id="7" name="Tijdelijke aanduiding voor voettekst 3">
            <a:extLst>
              <a:ext uri="{FF2B5EF4-FFF2-40B4-BE49-F238E27FC236}">
                <a16:creationId xmlns:a16="http://schemas.microsoft.com/office/drawing/2014/main" xmlns="" id="{6F959806-18AA-4195-B648-315A1A819F62}"/>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4">
            <a:extLst>
              <a:ext uri="{FF2B5EF4-FFF2-40B4-BE49-F238E27FC236}">
                <a16:creationId xmlns:a16="http://schemas.microsoft.com/office/drawing/2014/main" xmlns="" id="{57A381E9-11FC-4DC0-8787-907910239BBD}"/>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xmlns="" id="{74B8038E-5C02-47A7-8831-A9B384E4E4A9}"/>
              </a:ext>
            </a:extLst>
          </p:cNvPr>
          <p:cNvSpPr/>
          <p:nvPr userDrawn="1"/>
        </p:nvSpPr>
        <p:spPr>
          <a:xfrm>
            <a:off x="0" y="0"/>
            <a:ext cx="6858000" cy="990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0" name="Titel 1">
            <a:extLst>
              <a:ext uri="{FF2B5EF4-FFF2-40B4-BE49-F238E27FC236}">
                <a16:creationId xmlns:a16="http://schemas.microsoft.com/office/drawing/2014/main" xmlns="" id="{349578B8-1138-48FA-8C67-2CB1764E43A9}"/>
              </a:ext>
            </a:extLst>
          </p:cNvPr>
          <p:cNvSpPr>
            <a:spLocks noGrp="1"/>
          </p:cNvSpPr>
          <p:nvPr>
            <p:ph type="title" hasCustomPrompt="1"/>
          </p:nvPr>
        </p:nvSpPr>
        <p:spPr>
          <a:xfrm>
            <a:off x="471488" y="527404"/>
            <a:ext cx="5915025" cy="1914702"/>
          </a:xfrm>
        </p:spPr>
        <p:txBody>
          <a:bodyPr/>
          <a:lstStyle>
            <a:lvl1pPr>
              <a:defRPr>
                <a:solidFill>
                  <a:schemeClr val="bg2"/>
                </a:solidFill>
              </a:defRPr>
            </a:lvl1pPr>
          </a:lstStyle>
          <a:p>
            <a:r>
              <a:rPr lang="nl-NL" dirty="0" err="1"/>
              <a:t>Title</a:t>
            </a:r>
            <a:endParaRPr lang="en-GB" dirty="0"/>
          </a:p>
        </p:txBody>
      </p:sp>
      <p:sp>
        <p:nvSpPr>
          <p:cNvPr id="11" name="Tijdelijke aanduiding voor inhoud 2">
            <a:extLst>
              <a:ext uri="{FF2B5EF4-FFF2-40B4-BE49-F238E27FC236}">
                <a16:creationId xmlns:a16="http://schemas.microsoft.com/office/drawing/2014/main" xmlns="" id="{062B67B1-B800-4740-ADF6-E3B94A119040}"/>
              </a:ext>
            </a:extLst>
          </p:cNvPr>
          <p:cNvSpPr>
            <a:spLocks noGrp="1"/>
          </p:cNvSpPr>
          <p:nvPr>
            <p:ph idx="1" hasCustomPrompt="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2" name="Afbeelding 11">
            <a:extLst>
              <a:ext uri="{FF2B5EF4-FFF2-40B4-BE49-F238E27FC236}">
                <a16:creationId xmlns:a16="http://schemas.microsoft.com/office/drawing/2014/main" xmlns="" id="{7D7F9474-EF5F-44AF-B750-8BF15B9014A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3" name="Graphic 12">
            <a:extLst>
              <a:ext uri="{FF2B5EF4-FFF2-40B4-BE49-F238E27FC236}">
                <a16:creationId xmlns:a16="http://schemas.microsoft.com/office/drawing/2014/main" xmlns="" id="{16DDCA43-2F4F-4704-BDD4-B0504BE16D21}"/>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3921919" y="-146629"/>
            <a:ext cx="3635231" cy="10199257"/>
          </a:xfrm>
          <a:prstGeom prst="rect">
            <a:avLst/>
          </a:prstGeom>
        </p:spPr>
      </p:pic>
    </p:spTree>
    <p:extLst>
      <p:ext uri="{BB962C8B-B14F-4D97-AF65-F5344CB8AC3E}">
        <p14:creationId xmlns:p14="http://schemas.microsoft.com/office/powerpoint/2010/main" val="16417682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and image (white)">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xmlns="" id="{3D58D4BB-0AF1-4CA7-9C9A-C6D8A4D5A81B}"/>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3937992" y="-157967"/>
            <a:ext cx="3643313" cy="10221933"/>
          </a:xfrm>
          <a:prstGeom prst="rect">
            <a:avLst/>
          </a:prstGeom>
        </p:spPr>
      </p:pic>
      <p:pic>
        <p:nvPicPr>
          <p:cNvPr id="8" name="Graphic 7">
            <a:extLst>
              <a:ext uri="{FF2B5EF4-FFF2-40B4-BE49-F238E27FC236}">
                <a16:creationId xmlns:a16="http://schemas.microsoft.com/office/drawing/2014/main" xmlns="" id="{6F63A8E9-0F8A-473D-A84C-CAFFD8D32D3B}"/>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5384350" y="7962642"/>
            <a:ext cx="1305639" cy="2369224"/>
          </a:xfrm>
          <a:prstGeom prst="rect">
            <a:avLst/>
          </a:prstGeom>
        </p:spPr>
      </p:pic>
      <p:sp>
        <p:nvSpPr>
          <p:cNvPr id="2" name="Titel 1">
            <a:extLst>
              <a:ext uri="{FF2B5EF4-FFF2-40B4-BE49-F238E27FC236}">
                <a16:creationId xmlns:a16="http://schemas.microsoft.com/office/drawing/2014/main" xmlns="" id="{B8606041-C5D1-4D18-994F-F9BF3475851D}"/>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5" name="Tijdelijke aanduiding voor inhoud 2">
            <a:extLst>
              <a:ext uri="{FF2B5EF4-FFF2-40B4-BE49-F238E27FC236}">
                <a16:creationId xmlns:a16="http://schemas.microsoft.com/office/drawing/2014/main" xmlns="" id="{D22A9442-D3D3-4608-BEF7-DFF3714CE64C}"/>
              </a:ext>
            </a:extLst>
          </p:cNvPr>
          <p:cNvSpPr>
            <a:spLocks noGrp="1"/>
          </p:cNvSpPr>
          <p:nvPr>
            <p:ph idx="13"/>
          </p:nvPr>
        </p:nvSpPr>
        <p:spPr>
          <a:xfrm>
            <a:off x="471487" y="2637014"/>
            <a:ext cx="2957513" cy="6285266"/>
          </a:xfrm>
        </p:spPr>
        <p:txBody>
          <a:bodyPr/>
          <a:lstStyle>
            <a:lvl1pPr>
              <a:defRPr>
                <a:solidFill>
                  <a:schemeClr val="accent6"/>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7" name="Tijdelijke aanduiding voor inhoud 2">
            <a:extLst>
              <a:ext uri="{FF2B5EF4-FFF2-40B4-BE49-F238E27FC236}">
                <a16:creationId xmlns:a16="http://schemas.microsoft.com/office/drawing/2014/main" xmlns="" id="{4590B05B-6A8F-47E7-A0B0-98F634381A19}"/>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6654617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and image (red)">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xmlns="" id="{E1AAB47F-D341-4EB5-90BE-EE00B800B465}"/>
              </a:ext>
            </a:extLst>
          </p:cNvPr>
          <p:cNvSpPr/>
          <p:nvPr userDrawn="1"/>
        </p:nvSpPr>
        <p:spPr>
          <a:xfrm>
            <a:off x="0" y="0"/>
            <a:ext cx="6858000"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xmlns="" id="{CF3C8D34-09EF-4D07-957D-19F3F13250C6}"/>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4" name="Graphic 13">
            <a:extLst>
              <a:ext uri="{FF2B5EF4-FFF2-40B4-BE49-F238E27FC236}">
                <a16:creationId xmlns:a16="http://schemas.microsoft.com/office/drawing/2014/main" xmlns="" id="{440C3F14-E0D9-4624-823B-40395F66AF7E}"/>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3921919" y="-146629"/>
            <a:ext cx="3635231" cy="10199257"/>
          </a:xfrm>
          <a:prstGeom prst="rect">
            <a:avLst/>
          </a:prstGeom>
        </p:spPr>
      </p:pic>
      <p:pic>
        <p:nvPicPr>
          <p:cNvPr id="6" name="Afbeelding 5">
            <a:extLst>
              <a:ext uri="{FF2B5EF4-FFF2-40B4-BE49-F238E27FC236}">
                <a16:creationId xmlns:a16="http://schemas.microsoft.com/office/drawing/2014/main" xmlns="" id="{EC13E559-2655-4973-B01A-C76362A7318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
        <p:nvSpPr>
          <p:cNvPr id="7" name="Tijdelijke aanduiding voor inhoud 2">
            <a:extLst>
              <a:ext uri="{FF2B5EF4-FFF2-40B4-BE49-F238E27FC236}">
                <a16:creationId xmlns:a16="http://schemas.microsoft.com/office/drawing/2014/main" xmlns="" id="{6C514876-4EE3-4C08-93DB-88998AE1A6A7}"/>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8" name="Tijdelijke aanduiding voor inhoud 2">
            <a:extLst>
              <a:ext uri="{FF2B5EF4-FFF2-40B4-BE49-F238E27FC236}">
                <a16:creationId xmlns:a16="http://schemas.microsoft.com/office/drawing/2014/main" xmlns="" id="{9ABD4C61-DEB4-4ACA-9218-0D357BC0002C}"/>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34568923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and image (blue)">
    <p:spTree>
      <p:nvGrpSpPr>
        <p:cNvPr id="1" name=""/>
        <p:cNvGrpSpPr/>
        <p:nvPr/>
      </p:nvGrpSpPr>
      <p:grpSpPr>
        <a:xfrm>
          <a:off x="0" y="0"/>
          <a:ext cx="0" cy="0"/>
          <a:chOff x="0" y="0"/>
          <a:chExt cx="0" cy="0"/>
        </a:xfrm>
      </p:grpSpPr>
      <p:sp>
        <p:nvSpPr>
          <p:cNvPr id="3" name="Tijdelijke aanduiding voor datum 2">
            <a:extLst>
              <a:ext uri="{FF2B5EF4-FFF2-40B4-BE49-F238E27FC236}">
                <a16:creationId xmlns:a16="http://schemas.microsoft.com/office/drawing/2014/main" xmlns="" id="{5CA44219-E56D-4855-9F35-DE415A3A9896}"/>
              </a:ext>
            </a:extLst>
          </p:cNvPr>
          <p:cNvSpPr>
            <a:spLocks noGrp="1"/>
          </p:cNvSpPr>
          <p:nvPr>
            <p:ph type="dt" sz="half" idx="10"/>
          </p:nvPr>
        </p:nvSpPr>
        <p:spPr>
          <a:xfrm>
            <a:off x="471488" y="9181395"/>
            <a:ext cx="1543050" cy="527403"/>
          </a:xfrm>
          <a:prstGeom prst="rect">
            <a:avLst/>
          </a:prstGeom>
        </p:spPr>
        <p:txBody>
          <a:bodyPr/>
          <a:lstStyle/>
          <a:p>
            <a:fld id="{1362BEEA-E994-44C3-9F66-80728C7ADA37}" type="datetimeFigureOut">
              <a:rPr lang="en-GB" smtClean="0"/>
              <a:t>07/12/2022</a:t>
            </a:fld>
            <a:endParaRPr lang="en-GB"/>
          </a:p>
        </p:txBody>
      </p:sp>
      <p:sp>
        <p:nvSpPr>
          <p:cNvPr id="4" name="Tijdelijke aanduiding voor voettekst 3">
            <a:extLst>
              <a:ext uri="{FF2B5EF4-FFF2-40B4-BE49-F238E27FC236}">
                <a16:creationId xmlns:a16="http://schemas.microsoft.com/office/drawing/2014/main" xmlns="" id="{39DBFF6A-CAFD-4F3B-B41E-782125526C78}"/>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5" name="Tijdelijke aanduiding voor dianummer 4">
            <a:extLst>
              <a:ext uri="{FF2B5EF4-FFF2-40B4-BE49-F238E27FC236}">
                <a16:creationId xmlns:a16="http://schemas.microsoft.com/office/drawing/2014/main" xmlns="" id="{3295DFD2-6C0D-462A-84C1-F73859553A6B}"/>
              </a:ext>
            </a:extLst>
          </p:cNvPr>
          <p:cNvSpPr>
            <a:spLocks noGrp="1"/>
          </p:cNvSpPr>
          <p:nvPr>
            <p:ph type="sldNum" sz="quarter" idx="12"/>
          </p:nvPr>
        </p:nvSpPr>
        <p:spPr>
          <a:xfrm>
            <a:off x="4843463" y="9181395"/>
            <a:ext cx="1543050" cy="527403"/>
          </a:xfrm>
          <a:prstGeom prst="rect">
            <a:avLst/>
          </a:prstGeom>
        </p:spPr>
        <p:txBody>
          <a:bodyPr/>
          <a:lstStyle/>
          <a:p>
            <a:fld id="{E72CBA73-900A-4F0C-942E-66B23EAE3D81}" type="slidenum">
              <a:rPr lang="en-GB" smtClean="0"/>
              <a:t>‹#›</a:t>
            </a:fld>
            <a:endParaRPr lang="en-GB"/>
          </a:p>
        </p:txBody>
      </p:sp>
      <p:sp>
        <p:nvSpPr>
          <p:cNvPr id="6" name="Rechthoek 5">
            <a:extLst>
              <a:ext uri="{FF2B5EF4-FFF2-40B4-BE49-F238E27FC236}">
                <a16:creationId xmlns:a16="http://schemas.microsoft.com/office/drawing/2014/main" xmlns="" id="{2D12650B-1D08-4752-A703-6A277BF74894}"/>
              </a:ext>
            </a:extLst>
          </p:cNvPr>
          <p:cNvSpPr/>
          <p:nvPr userDrawn="1"/>
        </p:nvSpPr>
        <p:spPr>
          <a:xfrm>
            <a:off x="0" y="0"/>
            <a:ext cx="6858000" cy="9906000"/>
          </a:xfrm>
          <a:prstGeom prst="rect">
            <a:avLst/>
          </a:prstGeom>
          <a:solidFill>
            <a:srgbClr val="378F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7" name="Titel 1">
            <a:extLst>
              <a:ext uri="{FF2B5EF4-FFF2-40B4-BE49-F238E27FC236}">
                <a16:creationId xmlns:a16="http://schemas.microsoft.com/office/drawing/2014/main" xmlns="" id="{33F67BC8-AECB-495E-B5EC-9F860EEEA529}"/>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9" name="Afbeelding 8">
            <a:extLst>
              <a:ext uri="{FF2B5EF4-FFF2-40B4-BE49-F238E27FC236}">
                <a16:creationId xmlns:a16="http://schemas.microsoft.com/office/drawing/2014/main" xmlns="" id="{89C9B853-E3A0-41EC-8427-8B2A1F1814D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0" name="Graphic 9">
            <a:extLst>
              <a:ext uri="{FF2B5EF4-FFF2-40B4-BE49-F238E27FC236}">
                <a16:creationId xmlns:a16="http://schemas.microsoft.com/office/drawing/2014/main" xmlns="" id="{79A074A3-A961-4803-A4CB-D785069C9006}"/>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3921919" y="-146629"/>
            <a:ext cx="3635231" cy="10199257"/>
          </a:xfrm>
          <a:prstGeom prst="rect">
            <a:avLst/>
          </a:prstGeom>
        </p:spPr>
      </p:pic>
      <p:sp>
        <p:nvSpPr>
          <p:cNvPr id="11" name="Tijdelijke aanduiding voor inhoud 2">
            <a:extLst>
              <a:ext uri="{FF2B5EF4-FFF2-40B4-BE49-F238E27FC236}">
                <a16:creationId xmlns:a16="http://schemas.microsoft.com/office/drawing/2014/main" xmlns="" id="{6547F1F4-B863-43A9-9403-A3E5F5E32052}"/>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2" name="Tijdelijke aanduiding voor inhoud 2">
            <a:extLst>
              <a:ext uri="{FF2B5EF4-FFF2-40B4-BE49-F238E27FC236}">
                <a16:creationId xmlns:a16="http://schemas.microsoft.com/office/drawing/2014/main" xmlns="" id="{CA742D40-C0E7-48EF-8A96-4507C1D218CC}"/>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40236777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nd image (green)">
    <p:spTree>
      <p:nvGrpSpPr>
        <p:cNvPr id="1" name=""/>
        <p:cNvGrpSpPr/>
        <p:nvPr/>
      </p:nvGrpSpPr>
      <p:grpSpPr>
        <a:xfrm>
          <a:off x="0" y="0"/>
          <a:ext cx="0" cy="0"/>
          <a:chOff x="0" y="0"/>
          <a:chExt cx="0" cy="0"/>
        </a:xfrm>
      </p:grpSpPr>
      <p:sp>
        <p:nvSpPr>
          <p:cNvPr id="6" name="Tijdelijke aanduiding voor datum 6">
            <a:extLst>
              <a:ext uri="{FF2B5EF4-FFF2-40B4-BE49-F238E27FC236}">
                <a16:creationId xmlns:a16="http://schemas.microsoft.com/office/drawing/2014/main" xmlns="" id="{41A5A94E-2351-4AC7-8F99-BD3008A3FA36}"/>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07/12/2022</a:t>
            </a:fld>
            <a:endParaRPr lang="en-GB"/>
          </a:p>
        </p:txBody>
      </p:sp>
      <p:sp>
        <p:nvSpPr>
          <p:cNvPr id="7" name="Tijdelijke aanduiding voor voettekst 7">
            <a:extLst>
              <a:ext uri="{FF2B5EF4-FFF2-40B4-BE49-F238E27FC236}">
                <a16:creationId xmlns:a16="http://schemas.microsoft.com/office/drawing/2014/main" xmlns="" id="{95F14F45-16BA-4519-85FE-C7282584E37C}"/>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8">
            <a:extLst>
              <a:ext uri="{FF2B5EF4-FFF2-40B4-BE49-F238E27FC236}">
                <a16:creationId xmlns:a16="http://schemas.microsoft.com/office/drawing/2014/main" xmlns="" id="{34B7CBDC-CD16-4451-A26E-014DAF9CF1D8}"/>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xmlns="" id="{F9FDCE48-33AD-44A4-93C2-95C430018F24}"/>
              </a:ext>
            </a:extLst>
          </p:cNvPr>
          <p:cNvSpPr/>
          <p:nvPr userDrawn="1"/>
        </p:nvSpPr>
        <p:spPr>
          <a:xfrm>
            <a:off x="0"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1" name="Tijdelijke aanduiding voor inhoud 2">
            <a:extLst>
              <a:ext uri="{FF2B5EF4-FFF2-40B4-BE49-F238E27FC236}">
                <a16:creationId xmlns:a16="http://schemas.microsoft.com/office/drawing/2014/main" xmlns="" id="{272BCAF7-2F7E-4C1C-83B7-179C6123ACC6}"/>
              </a:ext>
            </a:extLst>
          </p:cNvPr>
          <p:cNvSpPr>
            <a:spLocks noGrp="1"/>
          </p:cNvSpPr>
          <p:nvPr>
            <p:ph idx="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12" name="Tijdelijke aanduiding voor datum 6">
            <a:extLst>
              <a:ext uri="{FF2B5EF4-FFF2-40B4-BE49-F238E27FC236}">
                <a16:creationId xmlns:a16="http://schemas.microsoft.com/office/drawing/2014/main" xmlns="" id="{E0C498A0-FAAF-4192-94BB-11F22ECCEDF7}"/>
              </a:ext>
            </a:extLst>
          </p:cNvPr>
          <p:cNvSpPr txBox="1">
            <a:spLocks/>
          </p:cNvSpPr>
          <p:nvPr userDrawn="1"/>
        </p:nvSpPr>
        <p:spPr>
          <a:xfrm>
            <a:off x="391588" y="9181395"/>
            <a:ext cx="1543050" cy="527403"/>
          </a:xfrm>
          <a:prstGeom prst="rect">
            <a:avLst/>
          </a:prstGeom>
        </p:spPr>
        <p:txBody>
          <a:bodyPr vert="horz" lIns="51435" tIns="25718" rIns="51435" bIns="25718"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7B6E0C-D4E5-4995-B5ED-367675E79898}" type="datetimeFigureOut">
              <a:rPr lang="en-GB" sz="675" smtClean="0"/>
              <a:pPr/>
              <a:t>07/12/2022</a:t>
            </a:fld>
            <a:endParaRPr lang="en-GB" sz="675"/>
          </a:p>
        </p:txBody>
      </p:sp>
      <p:sp>
        <p:nvSpPr>
          <p:cNvPr id="13" name="Tijdelijke aanduiding voor voettekst 7">
            <a:extLst>
              <a:ext uri="{FF2B5EF4-FFF2-40B4-BE49-F238E27FC236}">
                <a16:creationId xmlns:a16="http://schemas.microsoft.com/office/drawing/2014/main" xmlns="" id="{A6AA3114-C95E-4A53-B7D7-AB4D8A083A56}"/>
              </a:ext>
            </a:extLst>
          </p:cNvPr>
          <p:cNvSpPr txBox="1">
            <a:spLocks/>
          </p:cNvSpPr>
          <p:nvPr userDrawn="1"/>
        </p:nvSpPr>
        <p:spPr>
          <a:xfrm>
            <a:off x="2191813" y="9181395"/>
            <a:ext cx="2314575" cy="527403"/>
          </a:xfrm>
          <a:prstGeom prst="rect">
            <a:avLst/>
          </a:prstGeom>
        </p:spPr>
        <p:txBody>
          <a:bodyPr vert="horz" lIns="51435" tIns="25718" rIns="51435" bIns="25718"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675"/>
          </a:p>
        </p:txBody>
      </p:sp>
      <p:sp>
        <p:nvSpPr>
          <p:cNvPr id="14" name="Tijdelijke aanduiding voor dianummer 8">
            <a:extLst>
              <a:ext uri="{FF2B5EF4-FFF2-40B4-BE49-F238E27FC236}">
                <a16:creationId xmlns:a16="http://schemas.microsoft.com/office/drawing/2014/main" xmlns="" id="{7F445D93-1772-4FEC-A6FE-22288C4A8C48}"/>
              </a:ext>
            </a:extLst>
          </p:cNvPr>
          <p:cNvSpPr txBox="1">
            <a:spLocks/>
          </p:cNvSpPr>
          <p:nvPr userDrawn="1"/>
        </p:nvSpPr>
        <p:spPr>
          <a:xfrm>
            <a:off x="4763563" y="9181395"/>
            <a:ext cx="1543050" cy="527403"/>
          </a:xfrm>
          <a:prstGeom prst="rect">
            <a:avLst/>
          </a:prstGeom>
        </p:spPr>
        <p:txBody>
          <a:bodyPr vert="horz" lIns="51435" tIns="25718" rIns="51435" bIns="25718"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44471-F18B-49D2-B2D5-B5C55CED17BB}" type="slidenum">
              <a:rPr lang="en-GB" sz="675" smtClean="0"/>
              <a:pPr/>
              <a:t>‹#›</a:t>
            </a:fld>
            <a:endParaRPr lang="en-GB" sz="675"/>
          </a:p>
        </p:txBody>
      </p:sp>
      <p:sp>
        <p:nvSpPr>
          <p:cNvPr id="15" name="Rechthoek 14">
            <a:extLst>
              <a:ext uri="{FF2B5EF4-FFF2-40B4-BE49-F238E27FC236}">
                <a16:creationId xmlns:a16="http://schemas.microsoft.com/office/drawing/2014/main" xmlns="" id="{057454BE-55A1-4583-8E8E-2975E58F3837}"/>
              </a:ext>
            </a:extLst>
          </p:cNvPr>
          <p:cNvSpPr/>
          <p:nvPr userDrawn="1"/>
        </p:nvSpPr>
        <p:spPr>
          <a:xfrm>
            <a:off x="-79899" y="0"/>
            <a:ext cx="6858000" cy="9906000"/>
          </a:xfrm>
          <a:prstGeom prst="rect">
            <a:avLst/>
          </a:prstGeom>
          <a:solidFill>
            <a:srgbClr val="64B5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6" name="Titel 1">
            <a:extLst>
              <a:ext uri="{FF2B5EF4-FFF2-40B4-BE49-F238E27FC236}">
                <a16:creationId xmlns:a16="http://schemas.microsoft.com/office/drawing/2014/main" xmlns="" id="{105F9474-7720-460B-9546-7AA5BF792B5E}"/>
              </a:ext>
            </a:extLst>
          </p:cNvPr>
          <p:cNvSpPr txBox="1">
            <a:spLocks/>
          </p:cNvSpPr>
          <p:nvPr userDrawn="1"/>
        </p:nvSpPr>
        <p:spPr>
          <a:xfrm>
            <a:off x="391588" y="527404"/>
            <a:ext cx="5915025" cy="1914702"/>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4400" kern="1200">
                <a:solidFill>
                  <a:schemeClr val="bg2"/>
                </a:solidFill>
                <a:latin typeface="+mj-lt"/>
                <a:ea typeface="+mj-ea"/>
                <a:cs typeface="+mj-cs"/>
              </a:defRPr>
            </a:lvl1pPr>
          </a:lstStyle>
          <a:p>
            <a:endParaRPr lang="en-GB" sz="2475" dirty="0"/>
          </a:p>
        </p:txBody>
      </p:sp>
      <p:sp>
        <p:nvSpPr>
          <p:cNvPr id="17" name="Tijdelijke aanduiding voor inhoud 2">
            <a:extLst>
              <a:ext uri="{FF2B5EF4-FFF2-40B4-BE49-F238E27FC236}">
                <a16:creationId xmlns:a16="http://schemas.microsoft.com/office/drawing/2014/main" xmlns="" id="{C41223C4-9057-4244-802A-6F4B761095CC}"/>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pic>
        <p:nvPicPr>
          <p:cNvPr id="18" name="Afbeelding 17">
            <a:extLst>
              <a:ext uri="{FF2B5EF4-FFF2-40B4-BE49-F238E27FC236}">
                <a16:creationId xmlns:a16="http://schemas.microsoft.com/office/drawing/2014/main" xmlns="" id="{0509D9E6-94AD-454B-B632-FF48BC958A3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9" name="Graphic 18">
            <a:extLst>
              <a:ext uri="{FF2B5EF4-FFF2-40B4-BE49-F238E27FC236}">
                <a16:creationId xmlns:a16="http://schemas.microsoft.com/office/drawing/2014/main" xmlns="" id="{29AF28F7-5CED-4480-BDF4-6E7A27E78523}"/>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3921919" y="-146629"/>
            <a:ext cx="3635231" cy="10199257"/>
          </a:xfrm>
          <a:prstGeom prst="rect">
            <a:avLst/>
          </a:prstGeom>
        </p:spPr>
      </p:pic>
      <p:sp>
        <p:nvSpPr>
          <p:cNvPr id="20" name="Tijdelijke aanduiding voor inhoud 2">
            <a:extLst>
              <a:ext uri="{FF2B5EF4-FFF2-40B4-BE49-F238E27FC236}">
                <a16:creationId xmlns:a16="http://schemas.microsoft.com/office/drawing/2014/main" xmlns="" id="{68F156CA-D0B5-420D-9311-FC4C27DFE575}"/>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2" name="Title 1">
            <a:extLst>
              <a:ext uri="{FF2B5EF4-FFF2-40B4-BE49-F238E27FC236}">
                <a16:creationId xmlns:a16="http://schemas.microsoft.com/office/drawing/2014/main" xmlns="" id="{07A8F546-3EDA-4461-BEAA-74B79564C936}"/>
              </a:ext>
            </a:extLst>
          </p:cNvPr>
          <p:cNvSpPr>
            <a:spLocks noGrp="1"/>
          </p:cNvSpPr>
          <p:nvPr>
            <p:ph type="title"/>
          </p:nvPr>
        </p:nvSpPr>
        <p:spPr/>
        <p:txBody>
          <a:bodyPr/>
          <a:lstStyle>
            <a:lvl1pPr>
              <a:defRPr>
                <a:solidFill>
                  <a:schemeClr val="bg1"/>
                </a:solidFill>
              </a:defRPr>
            </a:lvl1pPr>
          </a:lstStyle>
          <a:p>
            <a:r>
              <a:rPr lang="en-US" dirty="0"/>
              <a:t>Click to edit Master title style</a:t>
            </a:r>
            <a:endParaRPr lang="nl-NL" dirty="0"/>
          </a:p>
        </p:txBody>
      </p:sp>
    </p:spTree>
    <p:extLst>
      <p:ext uri="{BB962C8B-B14F-4D97-AF65-F5344CB8AC3E}">
        <p14:creationId xmlns:p14="http://schemas.microsoft.com/office/powerpoint/2010/main" val="2293203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07-Dec-22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824774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and image (yellow)">
    <p:spTree>
      <p:nvGrpSpPr>
        <p:cNvPr id="1" name=""/>
        <p:cNvGrpSpPr/>
        <p:nvPr/>
      </p:nvGrpSpPr>
      <p:grpSpPr>
        <a:xfrm>
          <a:off x="0" y="0"/>
          <a:ext cx="0" cy="0"/>
          <a:chOff x="0" y="0"/>
          <a:chExt cx="0" cy="0"/>
        </a:xfrm>
      </p:grpSpPr>
      <p:sp>
        <p:nvSpPr>
          <p:cNvPr id="6" name="Tijdelijke aanduiding voor datum 2">
            <a:extLst>
              <a:ext uri="{FF2B5EF4-FFF2-40B4-BE49-F238E27FC236}">
                <a16:creationId xmlns:a16="http://schemas.microsoft.com/office/drawing/2014/main" xmlns="" id="{61103D17-8064-4E2A-8C17-24683B9CD9AF}"/>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07/12/2022</a:t>
            </a:fld>
            <a:endParaRPr lang="en-GB"/>
          </a:p>
        </p:txBody>
      </p:sp>
      <p:sp>
        <p:nvSpPr>
          <p:cNvPr id="7" name="Tijdelijke aanduiding voor voettekst 3">
            <a:extLst>
              <a:ext uri="{FF2B5EF4-FFF2-40B4-BE49-F238E27FC236}">
                <a16:creationId xmlns:a16="http://schemas.microsoft.com/office/drawing/2014/main" xmlns="" id="{6F959806-18AA-4195-B648-315A1A819F62}"/>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4">
            <a:extLst>
              <a:ext uri="{FF2B5EF4-FFF2-40B4-BE49-F238E27FC236}">
                <a16:creationId xmlns:a16="http://schemas.microsoft.com/office/drawing/2014/main" xmlns="" id="{57A381E9-11FC-4DC0-8787-907910239BBD}"/>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xmlns="" id="{74B8038E-5C02-47A7-8831-A9B384E4E4A9}"/>
              </a:ext>
            </a:extLst>
          </p:cNvPr>
          <p:cNvSpPr/>
          <p:nvPr userDrawn="1"/>
        </p:nvSpPr>
        <p:spPr>
          <a:xfrm>
            <a:off x="0" y="0"/>
            <a:ext cx="6858000" cy="9906000"/>
          </a:xfrm>
          <a:prstGeom prst="rect">
            <a:avLst/>
          </a:prstGeom>
          <a:solidFill>
            <a:srgbClr val="F2BD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0" name="Titel 1">
            <a:extLst>
              <a:ext uri="{FF2B5EF4-FFF2-40B4-BE49-F238E27FC236}">
                <a16:creationId xmlns:a16="http://schemas.microsoft.com/office/drawing/2014/main" xmlns="" id="{349578B8-1138-48FA-8C67-2CB1764E43A9}"/>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2" name="Afbeelding 11">
            <a:extLst>
              <a:ext uri="{FF2B5EF4-FFF2-40B4-BE49-F238E27FC236}">
                <a16:creationId xmlns:a16="http://schemas.microsoft.com/office/drawing/2014/main" xmlns="" id="{7D7F9474-EF5F-44AF-B750-8BF15B9014A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3" name="Graphic 12">
            <a:extLst>
              <a:ext uri="{FF2B5EF4-FFF2-40B4-BE49-F238E27FC236}">
                <a16:creationId xmlns:a16="http://schemas.microsoft.com/office/drawing/2014/main" xmlns="" id="{16DDCA43-2F4F-4704-BDD4-B0504BE16D21}"/>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3921919" y="-146629"/>
            <a:ext cx="3635231" cy="10199257"/>
          </a:xfrm>
          <a:prstGeom prst="rect">
            <a:avLst/>
          </a:prstGeom>
        </p:spPr>
      </p:pic>
      <p:sp>
        <p:nvSpPr>
          <p:cNvPr id="14" name="Tijdelijke aanduiding voor inhoud 2">
            <a:extLst>
              <a:ext uri="{FF2B5EF4-FFF2-40B4-BE49-F238E27FC236}">
                <a16:creationId xmlns:a16="http://schemas.microsoft.com/office/drawing/2014/main" xmlns="" id="{D0CBCD47-3B88-4ADF-8009-C25586A53362}"/>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5" name="Tijdelijke aanduiding voor inhoud 2">
            <a:extLst>
              <a:ext uri="{FF2B5EF4-FFF2-40B4-BE49-F238E27FC236}">
                <a16:creationId xmlns:a16="http://schemas.microsoft.com/office/drawing/2014/main" xmlns="" id="{993F2012-3980-4B27-92AF-248D2BB3E2A1}"/>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31460256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 and image (orange)">
    <p:spTree>
      <p:nvGrpSpPr>
        <p:cNvPr id="1" name=""/>
        <p:cNvGrpSpPr/>
        <p:nvPr/>
      </p:nvGrpSpPr>
      <p:grpSpPr>
        <a:xfrm>
          <a:off x="0" y="0"/>
          <a:ext cx="0" cy="0"/>
          <a:chOff x="0" y="0"/>
          <a:chExt cx="0" cy="0"/>
        </a:xfrm>
      </p:grpSpPr>
      <p:sp>
        <p:nvSpPr>
          <p:cNvPr id="13" name="Tijdelijke aanduiding voor datum 1">
            <a:extLst>
              <a:ext uri="{FF2B5EF4-FFF2-40B4-BE49-F238E27FC236}">
                <a16:creationId xmlns:a16="http://schemas.microsoft.com/office/drawing/2014/main" xmlns="" id="{8C87637E-4593-4B3C-BA26-A69DC56E749A}"/>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07/12/2022</a:t>
            </a:fld>
            <a:endParaRPr lang="en-GB"/>
          </a:p>
        </p:txBody>
      </p:sp>
      <p:sp>
        <p:nvSpPr>
          <p:cNvPr id="14" name="Tijdelijke aanduiding voor voettekst 2">
            <a:extLst>
              <a:ext uri="{FF2B5EF4-FFF2-40B4-BE49-F238E27FC236}">
                <a16:creationId xmlns:a16="http://schemas.microsoft.com/office/drawing/2014/main" xmlns="" id="{5E848633-AAFE-4C76-A63A-8BED7C690267}"/>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15" name="Tijdelijke aanduiding voor dianummer 3">
            <a:extLst>
              <a:ext uri="{FF2B5EF4-FFF2-40B4-BE49-F238E27FC236}">
                <a16:creationId xmlns:a16="http://schemas.microsoft.com/office/drawing/2014/main" xmlns="" id="{EE3205BD-962E-4760-B6BD-6692ABE80F87}"/>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16" name="Rechthoek 15">
            <a:extLst>
              <a:ext uri="{FF2B5EF4-FFF2-40B4-BE49-F238E27FC236}">
                <a16:creationId xmlns:a16="http://schemas.microsoft.com/office/drawing/2014/main" xmlns="" id="{6F5C2098-F446-4466-948E-58A22A766AD4}"/>
              </a:ext>
            </a:extLst>
          </p:cNvPr>
          <p:cNvSpPr/>
          <p:nvPr userDrawn="1"/>
        </p:nvSpPr>
        <p:spPr>
          <a:xfrm>
            <a:off x="0" y="0"/>
            <a:ext cx="6858000" cy="990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7" name="Titel 1">
            <a:extLst>
              <a:ext uri="{FF2B5EF4-FFF2-40B4-BE49-F238E27FC236}">
                <a16:creationId xmlns:a16="http://schemas.microsoft.com/office/drawing/2014/main" xmlns="" id="{91E3243C-77C7-4B6A-8AE2-1E7299F66470}"/>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9" name="Afbeelding 18">
            <a:extLst>
              <a:ext uri="{FF2B5EF4-FFF2-40B4-BE49-F238E27FC236}">
                <a16:creationId xmlns:a16="http://schemas.microsoft.com/office/drawing/2014/main" xmlns="" id="{923C0007-33D7-4D76-B419-1E6B07D09DC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3" name="Graphic 2">
            <a:extLst>
              <a:ext uri="{FF2B5EF4-FFF2-40B4-BE49-F238E27FC236}">
                <a16:creationId xmlns:a16="http://schemas.microsoft.com/office/drawing/2014/main" xmlns="" id="{6619D745-01FD-42AF-9C8E-DD873EDE162B}"/>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3921919" y="-146629"/>
            <a:ext cx="3635231" cy="10199257"/>
          </a:xfrm>
          <a:prstGeom prst="rect">
            <a:avLst/>
          </a:prstGeom>
        </p:spPr>
      </p:pic>
      <p:sp>
        <p:nvSpPr>
          <p:cNvPr id="10" name="Tijdelijke aanduiding voor inhoud 2">
            <a:extLst>
              <a:ext uri="{FF2B5EF4-FFF2-40B4-BE49-F238E27FC236}">
                <a16:creationId xmlns:a16="http://schemas.microsoft.com/office/drawing/2014/main" xmlns="" id="{9126557F-34FF-4798-A3B9-E8F92569936D}"/>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1" name="Tijdelijke aanduiding voor inhoud 2">
            <a:extLst>
              <a:ext uri="{FF2B5EF4-FFF2-40B4-BE49-F238E27FC236}">
                <a16:creationId xmlns:a16="http://schemas.microsoft.com/office/drawing/2014/main" xmlns="" id="{D50FBF4F-FB3B-444D-A9B7-7B4226034E59}"/>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11873280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title (blue)">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xmlns="" id="{5624F972-7EB7-40F2-BD76-8F5FF6B2B7F8}"/>
              </a:ext>
            </a:extLst>
          </p:cNvPr>
          <p:cNvSpPr/>
          <p:nvPr userDrawn="1"/>
        </p:nvSpPr>
        <p:spPr>
          <a:xfrm>
            <a:off x="0" y="0"/>
            <a:ext cx="6858000" cy="990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pic>
        <p:nvPicPr>
          <p:cNvPr id="8" name="Graphic 7">
            <a:extLst>
              <a:ext uri="{FF2B5EF4-FFF2-40B4-BE49-F238E27FC236}">
                <a16:creationId xmlns:a16="http://schemas.microsoft.com/office/drawing/2014/main" xmlns="" id="{F5385C6C-3059-45D6-82F6-FC9CD7041BCC}"/>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3921919" y="-146629"/>
            <a:ext cx="3635231" cy="10199257"/>
          </a:xfrm>
          <a:prstGeom prst="rect">
            <a:avLst/>
          </a:prstGeom>
        </p:spPr>
      </p:pic>
      <p:sp>
        <p:nvSpPr>
          <p:cNvPr id="9" name="Rechthoek 8">
            <a:extLst>
              <a:ext uri="{FF2B5EF4-FFF2-40B4-BE49-F238E27FC236}">
                <a16:creationId xmlns:a16="http://schemas.microsoft.com/office/drawing/2014/main" xmlns="" id="{2F2752C5-3E28-403E-BAB0-69B2B0B756E2}"/>
              </a:ext>
            </a:extLst>
          </p:cNvPr>
          <p:cNvSpPr/>
          <p:nvPr userDrawn="1"/>
        </p:nvSpPr>
        <p:spPr>
          <a:xfrm>
            <a:off x="1" y="1213672"/>
            <a:ext cx="3530798" cy="3436645"/>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xmlns="" id="{E9E43BD3-A562-4E2C-B30D-3150CE5F6162}"/>
              </a:ext>
            </a:extLst>
          </p:cNvPr>
          <p:cNvSpPr>
            <a:spLocks noGrp="1"/>
          </p:cNvSpPr>
          <p:nvPr>
            <p:ph type="title"/>
          </p:nvPr>
        </p:nvSpPr>
        <p:spPr>
          <a:xfrm>
            <a:off x="358779" y="1646579"/>
            <a:ext cx="3172020" cy="1914702"/>
          </a:xfrm>
          <a:prstGeom prst="rect">
            <a:avLst/>
          </a:prstGeom>
        </p:spPr>
        <p:txBody>
          <a:bodyPr/>
          <a:lstStyle>
            <a:lvl1pPr>
              <a:defRPr>
                <a:solidFill>
                  <a:schemeClr val="accent2"/>
                </a:solidFill>
              </a:defRPr>
            </a:lvl1pPr>
          </a:lstStyle>
          <a:p>
            <a:endParaRPr lang="en-GB" dirty="0"/>
          </a:p>
        </p:txBody>
      </p:sp>
      <p:sp>
        <p:nvSpPr>
          <p:cNvPr id="13" name="Tijdelijke aanduiding voor inhoud 2">
            <a:extLst>
              <a:ext uri="{FF2B5EF4-FFF2-40B4-BE49-F238E27FC236}">
                <a16:creationId xmlns:a16="http://schemas.microsoft.com/office/drawing/2014/main" xmlns="" id="{6CDBABA9-4025-4137-8138-209ED3ABC610}"/>
              </a:ext>
            </a:extLst>
          </p:cNvPr>
          <p:cNvSpPr>
            <a:spLocks noGrp="1"/>
          </p:cNvSpPr>
          <p:nvPr>
            <p:ph sz="half" idx="1" hasCustomPrompt="1"/>
          </p:nvPr>
        </p:nvSpPr>
        <p:spPr>
          <a:xfrm>
            <a:off x="358779" y="3561281"/>
            <a:ext cx="3172020" cy="773796"/>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a16="http://schemas.microsoft.com/office/drawing/2014/main" xmlns="" id="{89E18894-0D9F-47A1-919A-F925F1256CC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Tree>
    <p:extLst>
      <p:ext uri="{BB962C8B-B14F-4D97-AF65-F5344CB8AC3E}">
        <p14:creationId xmlns:p14="http://schemas.microsoft.com/office/powerpoint/2010/main" val="28423930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xmlns="" id="{A186FF58-2B51-44B5-8274-7E4B336824AD}"/>
              </a:ext>
            </a:extLst>
          </p:cNvPr>
          <p:cNvSpPr>
            <a:spLocks noGrp="1"/>
          </p:cNvSpPr>
          <p:nvPr>
            <p:ph type="title"/>
          </p:nvPr>
        </p:nvSpPr>
        <p:spPr>
          <a:xfrm>
            <a:off x="696914" y="371051"/>
            <a:ext cx="5915025" cy="1914702"/>
          </a:xfrm>
          <a:prstGeom prst="rect">
            <a:avLst/>
          </a:prstGeom>
        </p:spPr>
        <p:txBody>
          <a:bodyPr/>
          <a:lstStyle>
            <a:lvl1pPr>
              <a:defRPr>
                <a:solidFill>
                  <a:schemeClr val="accent1"/>
                </a:solidFill>
              </a:defRPr>
            </a:lvl1pPr>
          </a:lstStyle>
          <a:p>
            <a:endParaRPr lang="en-GB" dirty="0"/>
          </a:p>
        </p:txBody>
      </p:sp>
      <p:sp>
        <p:nvSpPr>
          <p:cNvPr id="9" name="Tijdelijke aanduiding voor inhoud 2">
            <a:extLst>
              <a:ext uri="{FF2B5EF4-FFF2-40B4-BE49-F238E27FC236}">
                <a16:creationId xmlns:a16="http://schemas.microsoft.com/office/drawing/2014/main" xmlns="" id="{D0A4BD4F-9ECA-4FC0-9E9C-63284B816B4A}"/>
              </a:ext>
            </a:extLst>
          </p:cNvPr>
          <p:cNvSpPr>
            <a:spLocks noGrp="1"/>
          </p:cNvSpPr>
          <p:nvPr>
            <p:ph sz="half" idx="1" hasCustomPrompt="1"/>
          </p:nvPr>
        </p:nvSpPr>
        <p:spPr>
          <a:xfrm>
            <a:off x="894274" y="2962183"/>
            <a:ext cx="2076972" cy="5514019"/>
          </a:xfrm>
          <a:prstGeom prst="rect">
            <a:avLst/>
          </a:prstGeom>
        </p:spPr>
        <p:txBody>
          <a:bodyPr/>
          <a:lstStyle>
            <a:lvl1pPr>
              <a:defRPr/>
            </a:lvl1pPr>
          </a:lstStyle>
          <a:p>
            <a:pPr lvl="0"/>
            <a:r>
              <a:rPr lang="nl-NL" dirty="0"/>
              <a:t>Change </a:t>
            </a:r>
            <a:r>
              <a:rPr lang="nl-NL" dirty="0" err="1"/>
              <a:t>text</a:t>
            </a:r>
            <a:endParaRPr lang="en-GB" dirty="0"/>
          </a:p>
        </p:txBody>
      </p:sp>
      <p:sp>
        <p:nvSpPr>
          <p:cNvPr id="10" name="Tijdelijke aanduiding voor inhoud 2">
            <a:extLst>
              <a:ext uri="{FF2B5EF4-FFF2-40B4-BE49-F238E27FC236}">
                <a16:creationId xmlns:a16="http://schemas.microsoft.com/office/drawing/2014/main" xmlns="" id="{39B778D4-1BA8-4E93-889C-606A95A53232}"/>
              </a:ext>
            </a:extLst>
          </p:cNvPr>
          <p:cNvSpPr>
            <a:spLocks noGrp="1"/>
          </p:cNvSpPr>
          <p:nvPr>
            <p:ph sz="half" idx="13" hasCustomPrompt="1"/>
          </p:nvPr>
        </p:nvSpPr>
        <p:spPr>
          <a:xfrm>
            <a:off x="4014314" y="2962183"/>
            <a:ext cx="2076972" cy="5514019"/>
          </a:xfrm>
          <a:prstGeom prst="rect">
            <a:avLst/>
          </a:prstGeom>
        </p:spPr>
        <p:txBody>
          <a:bodyPr/>
          <a:lstStyle>
            <a:lvl1pPr>
              <a:defRPr/>
            </a:lvl1pPr>
          </a:lstStyle>
          <a:p>
            <a:pPr lvl="0"/>
            <a:r>
              <a:rPr lang="nl-NL" dirty="0"/>
              <a:t>Change </a:t>
            </a:r>
            <a:r>
              <a:rPr lang="nl-NL" dirty="0" err="1"/>
              <a:t>text</a:t>
            </a:r>
            <a:endParaRPr lang="en-GB" dirty="0"/>
          </a:p>
        </p:txBody>
      </p:sp>
      <p:pic>
        <p:nvPicPr>
          <p:cNvPr id="11" name="Graphic 10">
            <a:extLst>
              <a:ext uri="{FF2B5EF4-FFF2-40B4-BE49-F238E27FC236}">
                <a16:creationId xmlns:a16="http://schemas.microsoft.com/office/drawing/2014/main" xmlns="" id="{F2DCB080-EBE5-4FE4-8A8C-1517C542CB79}"/>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830773" y="2820459"/>
            <a:ext cx="2206326" cy="5848093"/>
          </a:xfrm>
          <a:prstGeom prst="rect">
            <a:avLst/>
          </a:prstGeom>
        </p:spPr>
      </p:pic>
      <p:pic>
        <p:nvPicPr>
          <p:cNvPr id="12" name="Graphic 11">
            <a:extLst>
              <a:ext uri="{FF2B5EF4-FFF2-40B4-BE49-F238E27FC236}">
                <a16:creationId xmlns:a16="http://schemas.microsoft.com/office/drawing/2014/main" xmlns="" id="{0916403C-BBCD-426C-8DED-8BAF4EAD5C66}"/>
              </a:ext>
            </a:extLst>
          </p:cNvPr>
          <p:cNvPicPr>
            <a:picLocks noChangeAspect="1"/>
          </p:cNvPicPr>
          <p:nvPr userDrawn="1"/>
        </p:nvPicPr>
        <p:blipFill>
          <a:blip r:embed="rId4">
            <a:extLst>
              <a:ext uri="{96DAC541-7B7A-43D3-8B79-37D633B846F1}">
                <asvg:svgBlip xmlns:asvg="http://schemas.microsoft.com/office/drawing/2016/SVG/main" xmlns="" r:embed="rId5"/>
              </a:ext>
            </a:extLst>
          </a:blip>
          <a:stretch>
            <a:fillRect/>
          </a:stretch>
        </p:blipFill>
        <p:spPr>
          <a:xfrm rot="16200000">
            <a:off x="2134619" y="4620984"/>
            <a:ext cx="5848095" cy="2247043"/>
          </a:xfrm>
          <a:prstGeom prst="rect">
            <a:avLst/>
          </a:prstGeom>
        </p:spPr>
      </p:pic>
      <p:pic>
        <p:nvPicPr>
          <p:cNvPr id="13" name="Graphic 12">
            <a:extLst>
              <a:ext uri="{FF2B5EF4-FFF2-40B4-BE49-F238E27FC236}">
                <a16:creationId xmlns:a16="http://schemas.microsoft.com/office/drawing/2014/main" xmlns="" id="{275DCAC6-8F76-4F3D-A05D-57BAD46608A9}"/>
              </a:ext>
            </a:extLst>
          </p:cNvPr>
          <p:cNvPicPr>
            <a:picLocks noChangeAspect="1"/>
          </p:cNvPicPr>
          <p:nvPr userDrawn="1"/>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19325915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headings)">
    <p:spTree>
      <p:nvGrpSpPr>
        <p:cNvPr id="1" name=""/>
        <p:cNvGrpSpPr/>
        <p:nvPr/>
      </p:nvGrpSpPr>
      <p:grpSpPr>
        <a:xfrm>
          <a:off x="0" y="0"/>
          <a:ext cx="0" cy="0"/>
          <a:chOff x="0" y="0"/>
          <a:chExt cx="0" cy="0"/>
        </a:xfrm>
      </p:grpSpPr>
      <p:sp>
        <p:nvSpPr>
          <p:cNvPr id="4" name="Tijdelijke aanduiding voor inhoud 3">
            <a:extLst>
              <a:ext uri="{FF2B5EF4-FFF2-40B4-BE49-F238E27FC236}">
                <a16:creationId xmlns:a16="http://schemas.microsoft.com/office/drawing/2014/main" xmlns="" id="{E3537E3A-5E59-4B85-853F-AC181BDF9BD7}"/>
              </a:ext>
            </a:extLst>
          </p:cNvPr>
          <p:cNvSpPr>
            <a:spLocks noGrp="1"/>
          </p:cNvSpPr>
          <p:nvPr>
            <p:ph sz="half" idx="2"/>
          </p:nvPr>
        </p:nvSpPr>
        <p:spPr>
          <a:xfrm>
            <a:off x="472381" y="3618442"/>
            <a:ext cx="2901255" cy="5322183"/>
          </a:xfrm>
        </p:spPr>
        <p:txBody>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6" name="Tijdelijke aanduiding voor inhoud 5">
            <a:extLst>
              <a:ext uri="{FF2B5EF4-FFF2-40B4-BE49-F238E27FC236}">
                <a16:creationId xmlns:a16="http://schemas.microsoft.com/office/drawing/2014/main" xmlns="" id="{91892466-3454-4982-9FF5-C2474F011C93}"/>
              </a:ext>
            </a:extLst>
          </p:cNvPr>
          <p:cNvSpPr>
            <a:spLocks noGrp="1"/>
          </p:cNvSpPr>
          <p:nvPr>
            <p:ph sz="quarter" idx="4"/>
          </p:nvPr>
        </p:nvSpPr>
        <p:spPr>
          <a:xfrm>
            <a:off x="3471863" y="3618442"/>
            <a:ext cx="2915543" cy="532218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14" name="Titel 1">
            <a:extLst>
              <a:ext uri="{FF2B5EF4-FFF2-40B4-BE49-F238E27FC236}">
                <a16:creationId xmlns:a16="http://schemas.microsoft.com/office/drawing/2014/main" xmlns="" id="{ADC41D1C-B056-4CCC-A2CF-97C8383A843A}"/>
              </a:ext>
            </a:extLst>
          </p:cNvPr>
          <p:cNvSpPr>
            <a:spLocks noGrp="1"/>
          </p:cNvSpPr>
          <p:nvPr>
            <p:ph type="title"/>
          </p:nvPr>
        </p:nvSpPr>
        <p:spPr>
          <a:xfrm>
            <a:off x="472381" y="527404"/>
            <a:ext cx="5915025" cy="1914702"/>
          </a:xfrm>
          <a:prstGeom prst="rect">
            <a:avLst/>
          </a:prstGeom>
        </p:spPr>
        <p:txBody>
          <a:bodyPr/>
          <a:lstStyle>
            <a:lvl1pPr>
              <a:defRPr>
                <a:solidFill>
                  <a:schemeClr val="accent1"/>
                </a:solidFill>
              </a:defRPr>
            </a:lvl1pPr>
          </a:lstStyle>
          <a:p>
            <a:endParaRPr lang="en-GB" dirty="0"/>
          </a:p>
        </p:txBody>
      </p:sp>
      <p:sp>
        <p:nvSpPr>
          <p:cNvPr id="15" name="Tijdelijke aanduiding voor tekst 2">
            <a:extLst>
              <a:ext uri="{FF2B5EF4-FFF2-40B4-BE49-F238E27FC236}">
                <a16:creationId xmlns:a16="http://schemas.microsoft.com/office/drawing/2014/main" xmlns="" id="{AE5B7F71-A204-4985-97FC-8403469773C8}"/>
              </a:ext>
            </a:extLst>
          </p:cNvPr>
          <p:cNvSpPr>
            <a:spLocks noGrp="1"/>
          </p:cNvSpPr>
          <p:nvPr>
            <p:ph type="body" idx="1" hasCustomPrompt="1"/>
          </p:nvPr>
        </p:nvSpPr>
        <p:spPr>
          <a:xfrm>
            <a:off x="472381" y="2428347"/>
            <a:ext cx="2901255" cy="1190095"/>
          </a:xfrm>
          <a:prstGeom prst="rect">
            <a:avLst/>
          </a:prstGeom>
          <a:solidFill>
            <a:schemeClr val="accent5"/>
          </a:solidFill>
        </p:spPr>
        <p:txBody>
          <a:bodyPr anchor="b"/>
          <a:lstStyle>
            <a:lvl1pPr marL="0" indent="0">
              <a:buNone/>
              <a:defRPr sz="1350" b="1">
                <a:solidFill>
                  <a:schemeClr val="bg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nl-NL" dirty="0" err="1"/>
              <a:t>subheader</a:t>
            </a:r>
            <a:endParaRPr lang="nl-NL" dirty="0"/>
          </a:p>
        </p:txBody>
      </p:sp>
      <p:sp>
        <p:nvSpPr>
          <p:cNvPr id="16" name="Tijdelijke aanduiding voor tekst 4">
            <a:extLst>
              <a:ext uri="{FF2B5EF4-FFF2-40B4-BE49-F238E27FC236}">
                <a16:creationId xmlns:a16="http://schemas.microsoft.com/office/drawing/2014/main" xmlns="" id="{AF716A0E-18D4-4A3D-A248-AB131D158942}"/>
              </a:ext>
            </a:extLst>
          </p:cNvPr>
          <p:cNvSpPr>
            <a:spLocks noGrp="1"/>
          </p:cNvSpPr>
          <p:nvPr>
            <p:ph type="body" sz="quarter" idx="3" hasCustomPrompt="1"/>
          </p:nvPr>
        </p:nvSpPr>
        <p:spPr>
          <a:xfrm>
            <a:off x="3471863" y="2428347"/>
            <a:ext cx="2915543" cy="1190095"/>
          </a:xfrm>
          <a:prstGeom prst="rect">
            <a:avLst/>
          </a:prstGeom>
          <a:solidFill>
            <a:schemeClr val="accent3"/>
          </a:solidFill>
        </p:spPr>
        <p:txBody>
          <a:bodyPr anchor="b"/>
          <a:lstStyle>
            <a:lvl1pPr marL="0" indent="0">
              <a:buNone/>
              <a:defRPr sz="1350" b="1">
                <a:solidFill>
                  <a:schemeClr val="bg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nl-NL" dirty="0" err="1"/>
              <a:t>subheader</a:t>
            </a:r>
            <a:endParaRPr lang="nl-NL" dirty="0"/>
          </a:p>
        </p:txBody>
      </p:sp>
      <p:pic>
        <p:nvPicPr>
          <p:cNvPr id="17" name="Graphic 16">
            <a:extLst>
              <a:ext uri="{FF2B5EF4-FFF2-40B4-BE49-F238E27FC236}">
                <a16:creationId xmlns:a16="http://schemas.microsoft.com/office/drawing/2014/main" xmlns="" id="{F636A01B-34E1-4217-8455-EBD7BC385800}"/>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30344713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imple slide (black and whi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65038D0-1D15-420B-982C-2B870F438E01}"/>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3" name="Tijdelijke aanduiding voor tekst 2">
            <a:extLst>
              <a:ext uri="{FF2B5EF4-FFF2-40B4-BE49-F238E27FC236}">
                <a16:creationId xmlns:a16="http://schemas.microsoft.com/office/drawing/2014/main" xmlns="" id="{B6272EFC-A5C8-42C9-9583-46A3C986402E}"/>
              </a:ext>
            </a:extLst>
          </p:cNvPr>
          <p:cNvSpPr>
            <a:spLocks noGrp="1"/>
          </p:cNvSpPr>
          <p:nvPr>
            <p:ph idx="1"/>
          </p:nvPr>
        </p:nvSpPr>
        <p:spPr>
          <a:xfrm>
            <a:off x="471488" y="2637014"/>
            <a:ext cx="5915025" cy="6285266"/>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5" name="Graphic 4">
            <a:extLst>
              <a:ext uri="{FF2B5EF4-FFF2-40B4-BE49-F238E27FC236}">
                <a16:creationId xmlns:a16="http://schemas.microsoft.com/office/drawing/2014/main" xmlns="" id="{7D13D90E-2AA7-47EA-86DE-1E960EBB13EC}"/>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4117678" y="-283339"/>
            <a:ext cx="3631696" cy="10189339"/>
          </a:xfrm>
          <a:prstGeom prst="rect">
            <a:avLst/>
          </a:prstGeom>
        </p:spPr>
      </p:pic>
      <p:pic>
        <p:nvPicPr>
          <p:cNvPr id="6" name="Graphic 5">
            <a:extLst>
              <a:ext uri="{FF2B5EF4-FFF2-40B4-BE49-F238E27FC236}">
                <a16:creationId xmlns:a16="http://schemas.microsoft.com/office/drawing/2014/main" xmlns="" id="{F8FA5507-86D9-421B-9300-D6BF0082274D}"/>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3970297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07-Dec-22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5664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07-Dec-22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85786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07-Dec-22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83301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07-Dec-22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65947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07-Dec-22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pic>
        <p:nvPicPr>
          <p:cNvPr id="5" name="Graphic 4">
            <a:extLst>
              <a:ext uri="{FF2B5EF4-FFF2-40B4-BE49-F238E27FC236}">
                <a16:creationId xmlns:a16="http://schemas.microsoft.com/office/drawing/2014/main" xmlns="" id="{6461CA75-AFE6-4198-BF78-DF99C0CC677F}"/>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263480" y="8707272"/>
            <a:ext cx="2582457" cy="1941199"/>
          </a:xfrm>
          <a:prstGeom prst="rect">
            <a:avLst/>
          </a:prstGeom>
        </p:spPr>
      </p:pic>
      <p:pic>
        <p:nvPicPr>
          <p:cNvPr id="6" name="Graphic 5">
            <a:extLst>
              <a:ext uri="{FF2B5EF4-FFF2-40B4-BE49-F238E27FC236}">
                <a16:creationId xmlns:a16="http://schemas.microsoft.com/office/drawing/2014/main" xmlns="" id="{6C597850-E501-4E9F-BF69-23C1B096633D}"/>
              </a:ext>
            </a:extLst>
          </p:cNvPr>
          <p:cNvPicPr>
            <a:picLocks noChangeAspect="1"/>
          </p:cNvPicPr>
          <p:nvPr userDrawn="1"/>
        </p:nvPicPr>
        <p:blipFill>
          <a:blip r:embed="rId4">
            <a:extLst>
              <a:ext uri="{96DAC541-7B7A-43D3-8B79-37D633B846F1}">
                <asvg:svgBlip xmlns:asvg="http://schemas.microsoft.com/office/drawing/2016/SVG/main" xmlns="" r:embed="rId5"/>
              </a:ext>
            </a:extLst>
          </a:blip>
          <a:stretch>
            <a:fillRect/>
          </a:stretch>
        </p:blipFill>
        <p:spPr>
          <a:xfrm>
            <a:off x="3277094" y="0"/>
            <a:ext cx="5581748" cy="10221933"/>
          </a:xfrm>
          <a:prstGeom prst="rect">
            <a:avLst/>
          </a:prstGeom>
        </p:spPr>
      </p:pic>
    </p:spTree>
    <p:extLst>
      <p:ext uri="{BB962C8B-B14F-4D97-AF65-F5344CB8AC3E}">
        <p14:creationId xmlns:p14="http://schemas.microsoft.com/office/powerpoint/2010/main" val="3427202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07-Dec-22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47283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07-Dec-22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73232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dirty="0"/>
              <a:t>07-Dec-22</a:t>
            </a:fld>
            <a:endParaRPr 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425610994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98" r:id="rId12"/>
    <p:sldLayoutId id="2147483662" r:id="rId13"/>
    <p:sldLayoutId id="2147483663" r:id="rId14"/>
    <p:sldLayoutId id="2147483664" r:id="rId15"/>
    <p:sldLayoutId id="2147483671" r:id="rId16"/>
    <p:sldLayoutId id="2147483672" r:id="rId17"/>
    <p:sldLayoutId id="2147483673" r:id="rId18"/>
    <p:sldLayoutId id="2147483674" r:id="rId19"/>
    <p:sldLayoutId id="2147483675" r:id="rId20"/>
    <p:sldLayoutId id="2147483676" r:id="rId21"/>
    <p:sldLayoutId id="2147483666" r:id="rId22"/>
    <p:sldLayoutId id="2147483652" r:id="rId23"/>
    <p:sldLayoutId id="2147483653" r:id="rId24"/>
    <p:sldLayoutId id="2147483654" r:id="rId25"/>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3plearning.com/blog/differentiated-instruction/"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14="http://schemas.microsoft.com/office/powerpoint/2010/main" xmlns:ahyp="http://schemas.microsoft.com/office/drawing/2018/hyperlinkcolor" xmlns="" id="{17879F36-C32B-4E96-9F50-807350721FAA}"/>
              </a:ext>
            </a:extLst>
          </p:cNvPr>
          <p:cNvSpPr>
            <a:spLocks noGrp="1"/>
          </p:cNvSpPr>
          <p:nvPr>
            <p:ph type="title"/>
          </p:nvPr>
        </p:nvSpPr>
        <p:spPr>
          <a:xfrm>
            <a:off x="256980" y="1755761"/>
            <a:ext cx="3172020" cy="2174794"/>
          </a:xfrm>
        </p:spPr>
        <p:txBody>
          <a:bodyPr>
            <a:noAutofit/>
          </a:bodyPr>
          <a:lstStyle/>
          <a:p>
            <a:pPr>
              <a:lnSpc>
                <a:spcPct val="150000"/>
              </a:lnSpc>
            </a:pPr>
            <a:r>
              <a:rPr lang="en-GB" sz="2800" b="1" dirty="0" smtClean="0">
                <a:solidFill>
                  <a:schemeClr val="bg1"/>
                </a:solidFill>
              </a:rPr>
              <a:t>Π</a:t>
            </a:r>
            <a:r>
              <a:rPr lang="el-GR" sz="2800" b="1" dirty="0" smtClean="0">
                <a:solidFill>
                  <a:schemeClr val="bg1"/>
                </a:solidFill>
              </a:rPr>
              <a:t>ΩΣ</a:t>
            </a:r>
            <a:r>
              <a:rPr lang="en-GB" sz="2800" b="1" dirty="0" smtClean="0">
                <a:solidFill>
                  <a:schemeClr val="bg1"/>
                </a:solidFill>
              </a:rPr>
              <a:t> </a:t>
            </a:r>
            <a:r>
              <a:rPr lang="en-GB" sz="2800" b="1" dirty="0">
                <a:solidFill>
                  <a:schemeClr val="bg1"/>
                </a:solidFill>
              </a:rPr>
              <a:t>ΝΑ </a:t>
            </a:r>
            <a:r>
              <a:rPr lang="en-GB" sz="2800" b="1" dirty="0" smtClean="0">
                <a:solidFill>
                  <a:schemeClr val="bg1"/>
                </a:solidFill>
              </a:rPr>
              <a:t>ΔΙΑΦΟΡΟΠΟ</a:t>
            </a:r>
            <a:r>
              <a:rPr lang="el-GR" sz="2800" b="1" dirty="0" smtClean="0">
                <a:solidFill>
                  <a:schemeClr val="bg1"/>
                </a:solidFill>
              </a:rPr>
              <a:t>ΙΗ</a:t>
            </a:r>
            <a:r>
              <a:rPr lang="en-GB" sz="2800" b="1" dirty="0" smtClean="0">
                <a:solidFill>
                  <a:schemeClr val="bg1"/>
                </a:solidFill>
              </a:rPr>
              <a:t>ΣΕΤΕ </a:t>
            </a:r>
            <a:r>
              <a:rPr lang="en-GB" sz="2800" b="1" dirty="0">
                <a:solidFill>
                  <a:schemeClr val="bg1"/>
                </a:solidFill>
              </a:rPr>
              <a:t>ΤΟ </a:t>
            </a:r>
            <a:r>
              <a:rPr lang="en-GB" sz="2800" b="1" dirty="0" smtClean="0">
                <a:solidFill>
                  <a:schemeClr val="bg1"/>
                </a:solidFill>
              </a:rPr>
              <a:t>ΜΑΘΗΣΙΑΚ</a:t>
            </a:r>
            <a:r>
              <a:rPr lang="el-GR" sz="2800" b="1" dirty="0" smtClean="0">
                <a:solidFill>
                  <a:schemeClr val="bg1"/>
                </a:solidFill>
              </a:rPr>
              <a:t>Ο </a:t>
            </a:r>
            <a:r>
              <a:rPr lang="en-GB" sz="2800" b="1" dirty="0" smtClean="0">
                <a:solidFill>
                  <a:schemeClr val="bg1"/>
                </a:solidFill>
              </a:rPr>
              <a:t>ΠΕΡΙΕΧ</a:t>
            </a:r>
            <a:r>
              <a:rPr lang="el-GR" sz="2800" b="1" dirty="0" smtClean="0">
                <a:solidFill>
                  <a:schemeClr val="bg1"/>
                </a:solidFill>
              </a:rPr>
              <a:t>Ο</a:t>
            </a:r>
            <a:r>
              <a:rPr lang="en-GB" sz="2800" b="1" dirty="0" smtClean="0">
                <a:solidFill>
                  <a:schemeClr val="bg1"/>
                </a:solidFill>
              </a:rPr>
              <a:t>ΜΕΝΟ</a:t>
            </a:r>
            <a:endParaRPr lang="en-GB" sz="2800" b="1" dirty="0">
              <a:solidFill>
                <a:schemeClr val="bg1"/>
              </a:solidFill>
            </a:endParaRPr>
          </a:p>
        </p:txBody>
      </p:sp>
      <p:sp>
        <p:nvSpPr>
          <p:cNvPr id="4" name="TextBox 3">
            <a:extLst>
              <a:ext uri="{FF2B5EF4-FFF2-40B4-BE49-F238E27FC236}">
                <a16:creationId xmlns:a16="http://schemas.microsoft.com/office/drawing/2014/main" xmlns:p14="http://schemas.microsoft.com/office/powerpoint/2010/main" xmlns:ahyp="http://schemas.microsoft.com/office/drawing/2018/hyperlinkcolor" xmlns="" id="{2887B67A-DE12-452B-9E03-E7353429186A}"/>
              </a:ext>
            </a:extLst>
          </p:cNvPr>
          <p:cNvSpPr txBox="1"/>
          <p:nvPr/>
        </p:nvSpPr>
        <p:spPr>
          <a:xfrm>
            <a:off x="126243" y="8150239"/>
            <a:ext cx="2712491" cy="1540165"/>
          </a:xfrm>
          <a:prstGeom prst="rect">
            <a:avLst/>
          </a:prstGeom>
          <a:noFill/>
        </p:spPr>
        <p:txBody>
          <a:bodyPr wrap="square">
            <a:spAutoFit/>
          </a:bodyPr>
          <a:lstStyle/>
          <a:p>
            <a:pPr lvl="0">
              <a:lnSpc>
                <a:spcPct val="115000"/>
              </a:lnSpc>
              <a:spcBef>
                <a:spcPts val="500"/>
              </a:spcBef>
              <a:spcAft>
                <a:spcPts val="1000"/>
              </a:spcAft>
            </a:pPr>
            <a:r>
              <a:rPr lang="en-GB" sz="1800" dirty="0">
                <a:solidFill>
                  <a:schemeClr val="bg1"/>
                </a:solidFill>
                <a:effectLst/>
                <a:latin typeface="Corbel" panose="020B0503020204020204" pitchFamily="34" charset="0"/>
                <a:ea typeface="Corbel" panose="020B0503020204020204" pitchFamily="34" charset="0"/>
                <a:cs typeface="Times New Roman" panose="02020603050405020304" pitchFamily="18" charset="0"/>
              </a:rPr>
              <a:t>Αναφορά παρακάτω:</a:t>
            </a:r>
            <a:endParaRPr lang="en-GB" sz="1800" dirty="0">
              <a:solidFill>
                <a:schemeClr val="bg1"/>
              </a:solidFill>
              <a:effectLst/>
              <a:latin typeface="Corbel" panose="020B0503020204020204" pitchFamily="34" charset="0"/>
              <a:ea typeface="Corbel" panose="020B0503020204020204" pitchFamily="34" charset="0"/>
              <a:cs typeface="Times New Roman" panose="02020603050405020304" pitchFamily="18" charset="0"/>
              <a:hlinkClick r:id="rId2">
                <a:extLst>
                  <a:ext uri="{A12FA001-AC4F-418D-AE19-62706E023703}">
                    <ahyp:hlinkClr xmlns:p14="http://schemas.microsoft.com/office/powerpoint/2010/main" xmlns:ahyp="http://schemas.microsoft.com/office/drawing/2018/hyperlinkcolor" xmlns:a16="http://schemas.microsoft.com/office/drawing/2014/main" xmlns="" val="tx"/>
                  </a:ext>
                </a:extLst>
              </a:hlinkClick>
            </a:endParaRPr>
          </a:p>
          <a:p>
            <a:pPr lvl="0">
              <a:lnSpc>
                <a:spcPct val="115000"/>
              </a:lnSpc>
              <a:spcBef>
                <a:spcPts val="500"/>
              </a:spcBef>
              <a:spcAft>
                <a:spcPts val="1000"/>
              </a:spcAft>
            </a:pPr>
            <a:r>
              <a:rPr lang="en-GB" sz="1800" u="sng" dirty="0">
                <a:solidFill>
                  <a:schemeClr val="bg1"/>
                </a:solidFill>
                <a:effectLst/>
                <a:latin typeface="Corbel" panose="020B0503020204020204" pitchFamily="34" charset="0"/>
                <a:ea typeface="Corbel" panose="020B0503020204020204" pitchFamily="34" charset="0"/>
                <a:cs typeface="Times New Roman" panose="02020603050405020304" pitchFamily="18" charset="0"/>
                <a:hlinkClick r:id="rId2">
                  <a:extLst>
                    <a:ext uri="{A12FA001-AC4F-418D-AE19-62706E023703}">
                      <ahyp:hlinkClr xmlns:p14="http://schemas.microsoft.com/office/powerpoint/2010/main" xmlns:ahyp="http://schemas.microsoft.com/office/drawing/2018/hyperlinkcolor" xmlns:a16="http://schemas.microsoft.com/office/drawing/2014/main" xmlns="" val="tx"/>
                    </a:ext>
                  </a:extLst>
                </a:hlinkClick>
              </a:rPr>
              <a:t>https://www.3plearning.com/blog/differentiated-instruction/ </a:t>
            </a:r>
          </a:p>
        </p:txBody>
      </p:sp>
    </p:spTree>
    <p:extLst>
      <p:ext uri="{BB962C8B-B14F-4D97-AF65-F5344CB8AC3E}">
        <p14:creationId xmlns:p14="http://schemas.microsoft.com/office/powerpoint/2010/main" val="4110645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p14="http://schemas.microsoft.com/office/powerpoint/2010/main" xmlns="" id="{9089CF7D-3E1A-4371-A159-3E099CD8B035}"/>
              </a:ext>
            </a:extLst>
          </p:cNvPr>
          <p:cNvSpPr txBox="1"/>
          <p:nvPr/>
        </p:nvSpPr>
        <p:spPr>
          <a:xfrm>
            <a:off x="402610" y="1158894"/>
            <a:ext cx="6052780" cy="1877437"/>
          </a:xfrm>
          <a:prstGeom prst="rect">
            <a:avLst/>
          </a:prstGeom>
          <a:noFill/>
        </p:spPr>
        <p:txBody>
          <a:bodyPr wrap="square">
            <a:spAutoFit/>
          </a:bodyPr>
          <a:lstStyle/>
          <a:p>
            <a:pPr>
              <a:lnSpc>
                <a:spcPct val="115000"/>
              </a:lnSpc>
              <a:spcBef>
                <a:spcPts val="500"/>
              </a:spcBef>
              <a:spcAft>
                <a:spcPts val="1000"/>
              </a:spcAft>
            </a:pPr>
            <a:r>
              <a:rPr lang="en-GB" sz="1800" b="1" dirty="0" smtClean="0">
                <a:solidFill>
                  <a:srgbClr val="E61A52"/>
                </a:solidFill>
                <a:effectLst/>
                <a:latin typeface="Corbel" panose="020B0503020204020204" pitchFamily="34" charset="0"/>
                <a:ea typeface="Corbel" panose="020B0503020204020204" pitchFamily="34" charset="0"/>
                <a:cs typeface="Times New Roman" panose="02020603050405020304" pitchFamily="18" charset="0"/>
              </a:rPr>
              <a:t>ΈΝΑ ΕΎΡΟΣ ΕΠΙΠΈΔΩΝ </a:t>
            </a:r>
            <a:r>
              <a:rPr lang="en-GB" b="1" dirty="0">
                <a:solidFill>
                  <a:srgbClr val="E61A52"/>
                </a:solidFill>
                <a:latin typeface="Corbel" panose="020B0503020204020204" pitchFamily="34" charset="0"/>
                <a:ea typeface="Corbel" panose="020B0503020204020204" pitchFamily="34" charset="0"/>
                <a:cs typeface="Times New Roman" panose="02020603050405020304" pitchFamily="18" charset="0"/>
              </a:rPr>
              <a:t>ΔΥΣΚΟΛΊΑΣ ΝΑ </a:t>
            </a:r>
            <a:r>
              <a:rPr lang="en-GB" b="1" dirty="0" smtClean="0">
                <a:solidFill>
                  <a:srgbClr val="E61A52"/>
                </a:solidFill>
                <a:latin typeface="Corbel" panose="020B0503020204020204" pitchFamily="34" charset="0"/>
                <a:ea typeface="Corbel" panose="020B0503020204020204" pitchFamily="34" charset="0"/>
                <a:cs typeface="Times New Roman" panose="02020603050405020304" pitchFamily="18" charset="0"/>
              </a:rPr>
              <a:t>ΠΕΡΙΛΑΜΒΆΝΕ</a:t>
            </a:r>
            <a:r>
              <a:rPr lang="el-GR" b="1" dirty="0" smtClean="0">
                <a:solidFill>
                  <a:srgbClr val="E61A52"/>
                </a:solidFill>
                <a:latin typeface="Corbel" panose="020B0503020204020204" pitchFamily="34" charset="0"/>
                <a:ea typeface="Corbel" panose="020B0503020204020204" pitchFamily="34" charset="0"/>
                <a:cs typeface="Times New Roman" panose="02020603050405020304" pitchFamily="18" charset="0"/>
              </a:rPr>
              <a:t>ΤΑΙ </a:t>
            </a:r>
            <a:r>
              <a:rPr lang="en-GB" b="1" dirty="0" smtClean="0">
                <a:solidFill>
                  <a:srgbClr val="E61A52"/>
                </a:solidFill>
                <a:latin typeface="Corbel" panose="020B0503020204020204" pitchFamily="34" charset="0"/>
                <a:ea typeface="Corbel" panose="020B0503020204020204" pitchFamily="34" charset="0"/>
                <a:cs typeface="Times New Roman" panose="02020603050405020304" pitchFamily="18" charset="0"/>
              </a:rPr>
              <a:t>ΣΕ </a:t>
            </a:r>
            <a:r>
              <a:rPr lang="en-GB" sz="1800" b="1" dirty="0" smtClean="0">
                <a:solidFill>
                  <a:srgbClr val="E61A52"/>
                </a:solidFill>
                <a:effectLst/>
                <a:latin typeface="Corbel" panose="020B0503020204020204" pitchFamily="34" charset="0"/>
                <a:ea typeface="Corbel" panose="020B0503020204020204" pitchFamily="34" charset="0"/>
                <a:cs typeface="Times New Roman" panose="02020603050405020304" pitchFamily="18" charset="0"/>
              </a:rPr>
              <a:t>ΚΆΘΕ ΔΡΑΣΤΗΡΙΌΤΗΤΑ</a:t>
            </a:r>
            <a:endParaRPr lang="el-GR" dirty="0">
              <a:solidFill>
                <a:srgbClr val="E61A52"/>
              </a:solidFill>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800" dirty="0" err="1" smtClean="0">
                <a:effectLst/>
                <a:latin typeface="Corbel" panose="020B0503020204020204" pitchFamily="34" charset="0"/>
                <a:ea typeface="Corbel" panose="020B0503020204020204" pitchFamily="34" charset="0"/>
                <a:cs typeface="Times New Roman" panose="02020603050405020304" pitchFamily="18" charset="0"/>
              </a:rPr>
              <a:t>Μι</a:t>
            </a:r>
            <a:r>
              <a:rPr lang="en-GB" sz="1800" dirty="0" smtClean="0">
                <a:effectLst/>
                <a:latin typeface="Corbel" panose="020B0503020204020204" pitchFamily="34" charset="0"/>
                <a:ea typeface="Corbel" panose="020B0503020204020204" pitchFamily="34" charset="0"/>
                <a:cs typeface="Times New Roman" panose="02020603050405020304" pitchFamily="18" charset="0"/>
              </a:rPr>
              <a:t>α </a:t>
            </a:r>
            <a:r>
              <a:rPr lang="en-GB" sz="1800" dirty="0">
                <a:effectLst/>
                <a:latin typeface="Corbel" panose="020B0503020204020204" pitchFamily="34" charset="0"/>
                <a:ea typeface="Corbel" panose="020B0503020204020204" pitchFamily="34" charset="0"/>
                <a:cs typeface="Times New Roman" panose="02020603050405020304" pitchFamily="18" charset="0"/>
              </a:rPr>
              <a:t>ενιαία δραστηριότητα μπορεί να έχει κλιμακωτά επίπεδα δυσκολίας, ή μπορείτε να αναθέσετε διαφορετικές δραστηριότητες σε στρατηγικά ομαδοποιημένους μαθητές.</a:t>
            </a:r>
          </a:p>
        </p:txBody>
      </p:sp>
      <p:sp>
        <p:nvSpPr>
          <p:cNvPr id="7" name="TextBox 6">
            <a:extLst>
              <a:ext uri="{FF2B5EF4-FFF2-40B4-BE49-F238E27FC236}">
                <a16:creationId xmlns:a16="http://schemas.microsoft.com/office/drawing/2014/main" xmlns:p14="http://schemas.microsoft.com/office/powerpoint/2010/main" xmlns="" id="{2A84DFB5-56CB-4DBE-8113-BE7012161906}"/>
              </a:ext>
            </a:extLst>
          </p:cNvPr>
          <p:cNvSpPr txBox="1"/>
          <p:nvPr/>
        </p:nvSpPr>
        <p:spPr>
          <a:xfrm>
            <a:off x="399199" y="4611851"/>
            <a:ext cx="6052780" cy="3151632"/>
          </a:xfrm>
          <a:prstGeom prst="rect">
            <a:avLst/>
          </a:prstGeom>
          <a:noFill/>
        </p:spPr>
        <p:txBody>
          <a:bodyPr wrap="square">
            <a:spAutoFit/>
          </a:bodyPr>
          <a:lstStyle/>
          <a:p>
            <a:pPr>
              <a:lnSpc>
                <a:spcPct val="115000"/>
              </a:lnSpc>
              <a:spcBef>
                <a:spcPts val="500"/>
              </a:spcBef>
              <a:spcAft>
                <a:spcPts val="1000"/>
              </a:spcAft>
            </a:pPr>
            <a:r>
              <a:rPr lang="en-GB" sz="1800" b="1" dirty="0" smtClean="0">
                <a:solidFill>
                  <a:srgbClr val="E61A52"/>
                </a:solidFill>
                <a:effectLst/>
                <a:latin typeface="Corbel" panose="020B0503020204020204" pitchFamily="34" charset="0"/>
                <a:ea typeface="Corbel" panose="020B0503020204020204" pitchFamily="34" charset="0"/>
                <a:cs typeface="Times New Roman" panose="02020603050405020304" pitchFamily="18" charset="0"/>
              </a:rPr>
              <a:t>ΤΟ </a:t>
            </a:r>
            <a:r>
              <a:rPr lang="en-GB" sz="1800" b="1"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rPr>
              <a:t>ΜΑΘΗΣΙΑΚΌ ΠΕΡΙΕΧΌΜΕΝΟ </a:t>
            </a:r>
            <a:r>
              <a:rPr lang="en-GB" b="1" dirty="0">
                <a:solidFill>
                  <a:srgbClr val="E61A52"/>
                </a:solidFill>
                <a:latin typeface="Corbel" panose="020B0503020204020204" pitchFamily="34" charset="0"/>
                <a:ea typeface="Corbel" panose="020B0503020204020204" pitchFamily="34" charset="0"/>
                <a:cs typeface="Times New Roman" panose="02020603050405020304" pitchFamily="18" charset="0"/>
              </a:rPr>
              <a:t>ΝΑ </a:t>
            </a:r>
            <a:r>
              <a:rPr lang="en-GB" b="1" dirty="0" smtClean="0">
                <a:solidFill>
                  <a:srgbClr val="E61A52"/>
                </a:solidFill>
                <a:latin typeface="Corbel" panose="020B0503020204020204" pitchFamily="34" charset="0"/>
                <a:ea typeface="Corbel" panose="020B0503020204020204" pitchFamily="34" charset="0"/>
                <a:cs typeface="Times New Roman" panose="02020603050405020304" pitchFamily="18" charset="0"/>
              </a:rPr>
              <a:t>ΠΑΡΟΥΣΙ</a:t>
            </a:r>
            <a:r>
              <a:rPr lang="el-GR" b="1" dirty="0" smtClean="0">
                <a:solidFill>
                  <a:srgbClr val="E61A52"/>
                </a:solidFill>
                <a:latin typeface="Corbel" panose="020B0503020204020204" pitchFamily="34" charset="0"/>
                <a:ea typeface="Corbel" panose="020B0503020204020204" pitchFamily="34" charset="0"/>
                <a:cs typeface="Times New Roman" panose="02020603050405020304" pitchFamily="18" charset="0"/>
              </a:rPr>
              <a:t>ΑΖΕΤΑΙ </a:t>
            </a:r>
            <a:r>
              <a:rPr lang="en-GB" b="1" dirty="0" smtClean="0">
                <a:solidFill>
                  <a:srgbClr val="E61A52"/>
                </a:solidFill>
                <a:latin typeface="Corbel" panose="020B0503020204020204" pitchFamily="34" charset="0"/>
                <a:ea typeface="Corbel" panose="020B0503020204020204" pitchFamily="34" charset="0"/>
                <a:cs typeface="Times New Roman" panose="02020603050405020304" pitchFamily="18" charset="0"/>
              </a:rPr>
              <a:t>ΜΕ </a:t>
            </a:r>
            <a:r>
              <a:rPr lang="en-GB" sz="1800" b="1"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rPr>
              <a:t>ΠΟΛΛΑΠΛΟΎΣ ΤΡΌΠΟΥΣ</a:t>
            </a: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800" dirty="0">
                <a:effectLst/>
                <a:latin typeface="Corbel" panose="020B0503020204020204" pitchFamily="34" charset="0"/>
                <a:ea typeface="Corbel" panose="020B0503020204020204" pitchFamily="34" charset="0"/>
                <a:cs typeface="Times New Roman" panose="02020603050405020304" pitchFamily="18" charset="0"/>
              </a:rPr>
              <a:t>Οι μαθητές έχουν διαφορετικές προτιμήσεις όσον αφορά την ενασχόληση με το μαθησιακό υλικό. Για ορισμένους μαθητές, μια προφορική εξήγηση θα είναι χρήσιμη, ενώ άλλοι μπορεί να κατανοήσουν καλύτερα μια οπτική εξήγηση (διάγραμμα ή infographic.) Μπορείτε επίσης να εισαγάγετε τεχνολογία για ηχητικές και οπτικές παρουσιάσεις βασικών εννοιών.</a:t>
            </a:r>
          </a:p>
        </p:txBody>
      </p:sp>
      <p:sp>
        <p:nvSpPr>
          <p:cNvPr id="10" name="TextBox 9">
            <a:extLst>
              <a:ext uri="{FF2B5EF4-FFF2-40B4-BE49-F238E27FC236}">
                <a16:creationId xmlns:a16="http://schemas.microsoft.com/office/drawing/2014/main" xmlns:p14="http://schemas.microsoft.com/office/powerpoint/2010/main" xmlns="" id="{8B65939C-73ED-4A4E-8E48-EEC9F95EBCA6}"/>
              </a:ext>
            </a:extLst>
          </p:cNvPr>
          <p:cNvSpPr txBox="1"/>
          <p:nvPr/>
        </p:nvSpPr>
        <p:spPr>
          <a:xfrm>
            <a:off x="402610" y="412624"/>
            <a:ext cx="5793474" cy="392159"/>
          </a:xfrm>
          <a:prstGeom prst="rect">
            <a:avLst/>
          </a:prstGeom>
          <a:noFill/>
        </p:spPr>
        <p:txBody>
          <a:bodyPr wrap="square">
            <a:spAutoFit/>
          </a:bodyPr>
          <a:lstStyle/>
          <a:p>
            <a:pPr>
              <a:lnSpc>
                <a:spcPct val="115000"/>
              </a:lnSpc>
              <a:spcBef>
                <a:spcPts val="500"/>
              </a:spcBef>
              <a:spcAft>
                <a:spcPts val="1000"/>
              </a:spcAft>
            </a:pPr>
            <a:r>
              <a:rPr lang="en-GB" b="1" dirty="0">
                <a:solidFill>
                  <a:srgbClr val="E61A52"/>
                </a:solidFill>
                <a:latin typeface="Corbel" panose="020B0503020204020204" pitchFamily="34" charset="0"/>
                <a:ea typeface="Corbel" panose="020B0503020204020204" pitchFamily="34" charset="0"/>
                <a:cs typeface="Times New Roman" panose="02020603050405020304" pitchFamily="18" charset="0"/>
              </a:rPr>
              <a:t>ΠΑΡΑΔΕΙΓΜΑΤΑ</a:t>
            </a: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xmlns:p14="http://schemas.microsoft.com/office/powerpoint/2010/main" xmlns="" id="{AB713C65-F023-40BD-BDCF-F74AE3F0D3EC}"/>
              </a:ext>
            </a:extLst>
          </p:cNvPr>
          <p:cNvSpPr/>
          <p:nvPr/>
        </p:nvSpPr>
        <p:spPr>
          <a:xfrm>
            <a:off x="402610" y="3053170"/>
            <a:ext cx="6052780" cy="1490074"/>
          </a:xfrm>
          <a:prstGeom prst="rect">
            <a:avLst/>
          </a:prstGeom>
          <a:solidFill>
            <a:srgbClr val="FAD2DD"/>
          </a:solidFill>
          <a:ln>
            <a:solidFill>
              <a:srgbClr val="E61A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Bef>
                <a:spcPts val="500"/>
              </a:spcBef>
              <a:spcAft>
                <a:spcPts val="1000"/>
              </a:spcAft>
            </a:pP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2" name="Rectangle 11">
            <a:extLst>
              <a:ext uri="{FF2B5EF4-FFF2-40B4-BE49-F238E27FC236}">
                <a16:creationId xmlns:a16="http://schemas.microsoft.com/office/drawing/2014/main" xmlns:p14="http://schemas.microsoft.com/office/powerpoint/2010/main" xmlns="" id="{D1862D1D-5170-4C8A-9E58-78018858BB2B}"/>
              </a:ext>
            </a:extLst>
          </p:cNvPr>
          <p:cNvSpPr/>
          <p:nvPr/>
        </p:nvSpPr>
        <p:spPr>
          <a:xfrm>
            <a:off x="399199" y="7728816"/>
            <a:ext cx="5974305" cy="1490074"/>
          </a:xfrm>
          <a:prstGeom prst="rect">
            <a:avLst/>
          </a:prstGeom>
          <a:solidFill>
            <a:srgbClr val="FAD2DD"/>
          </a:solidFill>
          <a:ln>
            <a:solidFill>
              <a:srgbClr val="E61A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xmlns:p14="http://schemas.microsoft.com/office/powerpoint/2010/main" xmlns="" id="{01614862-F8C9-4E70-83C8-982A70763BD1}"/>
              </a:ext>
            </a:extLst>
          </p:cNvPr>
          <p:cNvSpPr txBox="1"/>
          <p:nvPr/>
        </p:nvSpPr>
        <p:spPr>
          <a:xfrm>
            <a:off x="402610" y="3121777"/>
            <a:ext cx="6052780" cy="646331"/>
          </a:xfrm>
          <a:prstGeom prst="rect">
            <a:avLst/>
          </a:prstGeom>
          <a:noFill/>
        </p:spPr>
        <p:txBody>
          <a:bodyPr wrap="square" rtlCol="0">
            <a:spAutoFit/>
          </a:bodyPr>
          <a:lstStyle/>
          <a:p>
            <a:r>
              <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rPr>
              <a:t>Παρακαλώ </a:t>
            </a:r>
            <a:r>
              <a:rPr lang="en-GB" dirty="0">
                <a:solidFill>
                  <a:srgbClr val="E61A52"/>
                </a:solidFill>
                <a:latin typeface="Corbel" panose="020B0503020204020204" pitchFamily="34" charset="0"/>
                <a:ea typeface="Corbel" panose="020B0503020204020204" pitchFamily="34" charset="0"/>
                <a:cs typeface="Times New Roman" panose="02020603050405020304" pitchFamily="18" charset="0"/>
              </a:rPr>
              <a:t>περιγράψτε πώς θα μπορούσε να λειτουργήσει αυτό στην τάξη σας....</a:t>
            </a: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
        <p:nvSpPr>
          <p:cNvPr id="14" name="TextBox 13">
            <a:extLst>
              <a:ext uri="{FF2B5EF4-FFF2-40B4-BE49-F238E27FC236}">
                <a16:creationId xmlns:a16="http://schemas.microsoft.com/office/drawing/2014/main" xmlns:p14="http://schemas.microsoft.com/office/powerpoint/2010/main" xmlns="" id="{7F26FD77-52AB-44FC-BCC0-8412E1C7C579}"/>
              </a:ext>
            </a:extLst>
          </p:cNvPr>
          <p:cNvSpPr txBox="1"/>
          <p:nvPr/>
        </p:nvSpPr>
        <p:spPr>
          <a:xfrm>
            <a:off x="399199" y="7755081"/>
            <a:ext cx="6052780" cy="646331"/>
          </a:xfrm>
          <a:prstGeom prst="rect">
            <a:avLst/>
          </a:prstGeom>
          <a:noFill/>
        </p:spPr>
        <p:txBody>
          <a:bodyPr wrap="square" rtlCol="0">
            <a:spAutoFit/>
          </a:bodyPr>
          <a:lstStyle/>
          <a:p>
            <a:r>
              <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rPr>
              <a:t>Παρακαλώ </a:t>
            </a:r>
            <a:r>
              <a:rPr lang="en-GB" dirty="0">
                <a:solidFill>
                  <a:srgbClr val="E61A52"/>
                </a:solidFill>
                <a:latin typeface="Corbel" panose="020B0503020204020204" pitchFamily="34" charset="0"/>
                <a:ea typeface="Corbel" panose="020B0503020204020204" pitchFamily="34" charset="0"/>
                <a:cs typeface="Times New Roman" panose="02020603050405020304" pitchFamily="18" charset="0"/>
              </a:rPr>
              <a:t>περιγράψτε πώς θα μπορούσε να λειτουργήσει αυτό στην τάξη σας....</a:t>
            </a: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409798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xmlns:p14="http://schemas.microsoft.com/office/powerpoint/2010/main" xmlns="" id="{C945AA77-B033-48EB-A607-A10192EF5CE4}"/>
              </a:ext>
            </a:extLst>
          </p:cNvPr>
          <p:cNvSpPr txBox="1"/>
          <p:nvPr/>
        </p:nvSpPr>
        <p:spPr>
          <a:xfrm>
            <a:off x="416258" y="200450"/>
            <a:ext cx="6250671" cy="3662541"/>
          </a:xfrm>
          <a:prstGeom prst="rect">
            <a:avLst/>
          </a:prstGeom>
          <a:noFill/>
        </p:spPr>
        <p:txBody>
          <a:bodyPr wrap="square">
            <a:spAutoFit/>
          </a:bodyPr>
          <a:lstStyle/>
          <a:p>
            <a:pPr>
              <a:lnSpc>
                <a:spcPct val="115000"/>
              </a:lnSpc>
              <a:spcBef>
                <a:spcPts val="500"/>
              </a:spcBef>
              <a:spcAft>
                <a:spcPts val="1000"/>
              </a:spcAft>
            </a:pPr>
            <a:r>
              <a:rPr lang="en-GB" sz="1800" b="1" dirty="0" smtClean="0">
                <a:solidFill>
                  <a:srgbClr val="E61A52"/>
                </a:solidFill>
                <a:effectLst/>
                <a:latin typeface="Corbel" panose="020B0503020204020204" pitchFamily="34" charset="0"/>
                <a:ea typeface="Corbel" panose="020B0503020204020204" pitchFamily="34" charset="0"/>
                <a:cs typeface="Times New Roman" panose="02020603050405020304" pitchFamily="18" charset="0"/>
              </a:rPr>
              <a:t>ΟΡ</a:t>
            </a:r>
            <a:r>
              <a:rPr lang="el-GR" sz="1800" b="1" dirty="0" smtClean="0">
                <a:solidFill>
                  <a:srgbClr val="E61A52"/>
                </a:solidFill>
                <a:effectLst/>
                <a:latin typeface="Corbel" panose="020B0503020204020204" pitchFamily="34" charset="0"/>
                <a:ea typeface="Corbel" panose="020B0503020204020204" pitchFamily="34" charset="0"/>
                <a:cs typeface="Times New Roman" panose="02020603050405020304" pitchFamily="18" charset="0"/>
              </a:rPr>
              <a:t>ΙΣΜΟΣ ΕΡΓΑΣΙΩΝ </a:t>
            </a:r>
            <a:r>
              <a:rPr lang="en-GB" sz="1800" b="1" dirty="0" smtClean="0">
                <a:solidFill>
                  <a:srgbClr val="E61A52"/>
                </a:solidFill>
                <a:effectLst/>
                <a:latin typeface="Corbel" panose="020B0503020204020204" pitchFamily="34" charset="0"/>
                <a:ea typeface="Corbel" panose="020B0503020204020204" pitchFamily="34" charset="0"/>
                <a:cs typeface="Times New Roman" panose="02020603050405020304" pitchFamily="18" charset="0"/>
              </a:rPr>
              <a:t> </a:t>
            </a:r>
            <a:r>
              <a:rPr lang="en-GB" sz="1800" b="1"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rPr>
              <a:t>ΠΡΌΚΛΗΣΗΣ</a:t>
            </a: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800" dirty="0">
                <a:effectLst/>
                <a:latin typeface="Corbel" panose="020B0503020204020204" pitchFamily="34" charset="0"/>
                <a:ea typeface="Corbel" panose="020B0503020204020204" pitchFamily="34" charset="0"/>
                <a:cs typeface="Times New Roman" panose="02020603050405020304" pitchFamily="18" charset="0"/>
              </a:rPr>
              <a:t>Οι Εργασίες Πρόκλησης μπορούν να σχεδιαστούν ως πηγή </a:t>
            </a:r>
            <a:r>
              <a:rPr lang="en-GB" sz="1800" kern="100" dirty="0">
                <a:effectLst/>
                <a:latin typeface="Corbel" panose="020B0503020204020204" pitchFamily="34" charset="0"/>
                <a:ea typeface="Corbel" panose="020B0503020204020204" pitchFamily="34" charset="0"/>
                <a:cs typeface="Times New Roman" panose="02020603050405020304" pitchFamily="18" charset="0"/>
              </a:rPr>
              <a:t>υποστήριξης ή επέκτασης για τους μαθητές που το </a:t>
            </a:r>
            <a:r>
              <a:rPr lang="en-GB" sz="1800" kern="0" dirty="0">
                <a:effectLst/>
                <a:latin typeface="Corbel" panose="020B0503020204020204" pitchFamily="34" charset="0"/>
                <a:ea typeface="Corbel" panose="020B0503020204020204" pitchFamily="34" charset="0"/>
                <a:cs typeface="Times New Roman" panose="02020603050405020304" pitchFamily="18" charset="0"/>
              </a:rPr>
              <a:t>χρειάζονται. </a:t>
            </a:r>
            <a:endParaRPr lang="el-GR" sz="1800" kern="0" dirty="0" smtClean="0">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800" kern="0" dirty="0" err="1" smtClean="0">
                <a:effectLst/>
                <a:latin typeface="Corbel" panose="020B0503020204020204" pitchFamily="34" charset="0"/>
                <a:ea typeface="Corbel" panose="020B0503020204020204" pitchFamily="34" charset="0"/>
                <a:cs typeface="Times New Roman" panose="02020603050405020304" pitchFamily="18" charset="0"/>
              </a:rPr>
              <a:t>Κάντε</a:t>
            </a:r>
            <a:r>
              <a:rPr lang="en-GB" sz="1800" kern="0" dirty="0" smtClean="0">
                <a:effectLst/>
                <a:latin typeface="Corbel" panose="020B0503020204020204" pitchFamily="34" charset="0"/>
                <a:ea typeface="Corbel" panose="020B0503020204020204" pitchFamily="34" charset="0"/>
                <a:cs typeface="Times New Roman" panose="02020603050405020304" pitchFamily="18" charset="0"/>
              </a:rPr>
              <a:t> </a:t>
            </a:r>
            <a:r>
              <a:rPr lang="en-GB" sz="1800" kern="0" dirty="0">
                <a:effectLst/>
                <a:latin typeface="Corbel" panose="020B0503020204020204" pitchFamily="34" charset="0"/>
                <a:ea typeface="Corbel" panose="020B0503020204020204" pitchFamily="34" charset="0"/>
                <a:cs typeface="Times New Roman" panose="02020603050405020304" pitchFamily="18" charset="0"/>
              </a:rPr>
              <a:t>τις εργασίες πρόκλησης χαμηλού κινδύνου και προσιτές. Αφήστε τους μαθητές να ορίσουν μόνοι τους τις ημερομηνίες </a:t>
            </a:r>
            <a:r>
              <a:rPr lang="en-GB" sz="1800" kern="100" dirty="0">
                <a:effectLst/>
                <a:latin typeface="Corbel" panose="020B0503020204020204" pitchFamily="34" charset="0"/>
                <a:ea typeface="Corbel" panose="020B0503020204020204" pitchFamily="34" charset="0"/>
                <a:cs typeface="Times New Roman" panose="02020603050405020304" pitchFamily="18" charset="0"/>
              </a:rPr>
              <a:t>λήξης και εξηγήστε ότι ο στόχος είναι η βελτίωση σε </a:t>
            </a:r>
            <a:r>
              <a:rPr lang="en-GB" sz="1800" dirty="0">
                <a:effectLst/>
                <a:latin typeface="Corbel" panose="020B0503020204020204" pitchFamily="34" charset="0"/>
                <a:ea typeface="Corbel" panose="020B0503020204020204" pitchFamily="34" charset="0"/>
                <a:cs typeface="Times New Roman" panose="02020603050405020304" pitchFamily="18" charset="0"/>
              </a:rPr>
              <a:t>αντίθεση με την απόδοση. Μια στρατηγική είναι να συναντιέστε ένας προς έναν και να εξετάζετε μαζί την εργασία μόλις ολοκληρωθεί.</a:t>
            </a:r>
          </a:p>
        </p:txBody>
      </p:sp>
      <p:sp>
        <p:nvSpPr>
          <p:cNvPr id="8" name="TextBox 7">
            <a:extLst>
              <a:ext uri="{FF2B5EF4-FFF2-40B4-BE49-F238E27FC236}">
                <a16:creationId xmlns:a16="http://schemas.microsoft.com/office/drawing/2014/main" xmlns:p14="http://schemas.microsoft.com/office/powerpoint/2010/main" xmlns="" id="{F7BCF28F-EDCB-4FB3-9CAB-F5D46D8FECD9}"/>
              </a:ext>
            </a:extLst>
          </p:cNvPr>
          <p:cNvSpPr txBox="1"/>
          <p:nvPr/>
        </p:nvSpPr>
        <p:spPr>
          <a:xfrm>
            <a:off x="416258" y="5197025"/>
            <a:ext cx="6052780" cy="2549929"/>
          </a:xfrm>
          <a:prstGeom prst="rect">
            <a:avLst/>
          </a:prstGeom>
          <a:noFill/>
        </p:spPr>
        <p:txBody>
          <a:bodyPr wrap="square">
            <a:spAutoFit/>
          </a:bodyPr>
          <a:lstStyle/>
          <a:p>
            <a:pPr>
              <a:lnSpc>
                <a:spcPct val="115000"/>
              </a:lnSpc>
              <a:spcBef>
                <a:spcPts val="500"/>
              </a:spcBef>
              <a:spcAft>
                <a:spcPts val="1000"/>
              </a:spcAft>
            </a:pPr>
            <a:r>
              <a:rPr lang="el-GR" sz="1800" b="1" dirty="0" smtClean="0">
                <a:solidFill>
                  <a:srgbClr val="E61A52"/>
                </a:solidFill>
                <a:effectLst/>
                <a:latin typeface="Corbel" panose="020B0503020204020204" pitchFamily="34" charset="0"/>
                <a:ea typeface="Corbel" panose="020B0503020204020204" pitchFamily="34" charset="0"/>
                <a:cs typeface="Times New Roman" panose="02020603050405020304" pitchFamily="18" charset="0"/>
              </a:rPr>
              <a:t>ΧΩΡΙΣΜΟΣ ΣΕ ΟΜΑΔΕΣ</a:t>
            </a: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800" dirty="0">
                <a:effectLst/>
                <a:latin typeface="Corbel" panose="020B0503020204020204" pitchFamily="34" charset="0"/>
                <a:ea typeface="Corbel" panose="020B0503020204020204" pitchFamily="34" charset="0"/>
                <a:cs typeface="Times New Roman" panose="02020603050405020304" pitchFamily="18" charset="0"/>
              </a:rPr>
              <a:t>Συναντηθείτε με μικρές ομάδες για να αναθεωρήσετε το μαθησιακό περιεχόμενο σε ένα πιο αργό και λιγότερο πιεστικό περιβάλλον. Μπορείτε επίσης να </a:t>
            </a:r>
            <a:r>
              <a:rPr lang="en-GB" sz="1800" dirty="0" err="1">
                <a:effectLst/>
                <a:latin typeface="Corbel" panose="020B0503020204020204" pitchFamily="34" charset="0"/>
                <a:ea typeface="Corbel" panose="020B0503020204020204" pitchFamily="34" charset="0"/>
                <a:cs typeface="Times New Roman" panose="02020603050405020304" pitchFamily="18" charset="0"/>
              </a:rPr>
              <a:t>χρησιμο</a:t>
            </a:r>
            <a:r>
              <a:rPr lang="en-GB" sz="1800" dirty="0">
                <a:effectLst/>
                <a:latin typeface="Corbel" panose="020B0503020204020204" pitchFamily="34" charset="0"/>
                <a:ea typeface="Corbel" panose="020B0503020204020204" pitchFamily="34" charset="0"/>
                <a:cs typeface="Times New Roman" panose="02020603050405020304" pitchFamily="18" charset="0"/>
              </a:rPr>
              <a:t>ποιήσετε </a:t>
            </a:r>
            <a:r>
              <a:rPr lang="el-GR" sz="1800" dirty="0" smtClean="0">
                <a:effectLst/>
                <a:latin typeface="Corbel" panose="020B0503020204020204" pitchFamily="34" charset="0"/>
                <a:ea typeface="Corbel" panose="020B0503020204020204" pitchFamily="34" charset="0"/>
                <a:cs typeface="Times New Roman" panose="02020603050405020304" pitchFamily="18" charset="0"/>
              </a:rPr>
              <a:t>τις ομάδες </a:t>
            </a:r>
            <a:r>
              <a:rPr lang="en-GB" sz="1800" dirty="0" err="1" smtClean="0">
                <a:effectLst/>
                <a:latin typeface="Corbel" panose="020B0503020204020204" pitchFamily="34" charset="0"/>
                <a:ea typeface="Corbel" panose="020B0503020204020204" pitchFamily="34" charset="0"/>
                <a:cs typeface="Times New Roman" panose="02020603050405020304" pitchFamily="18" charset="0"/>
              </a:rPr>
              <a:t>γι</a:t>
            </a:r>
            <a:r>
              <a:rPr lang="en-GB" sz="1800" dirty="0" smtClean="0">
                <a:effectLst/>
                <a:latin typeface="Corbel" panose="020B0503020204020204" pitchFamily="34" charset="0"/>
                <a:ea typeface="Corbel" panose="020B0503020204020204" pitchFamily="34" charset="0"/>
                <a:cs typeface="Times New Roman" panose="02020603050405020304" pitchFamily="18" charset="0"/>
              </a:rPr>
              <a:t>α </a:t>
            </a:r>
            <a:r>
              <a:rPr lang="en-GB" sz="1800" dirty="0">
                <a:effectLst/>
                <a:latin typeface="Corbel" panose="020B0503020204020204" pitchFamily="34" charset="0"/>
                <a:ea typeface="Corbel" panose="020B0503020204020204" pitchFamily="34" charset="0"/>
                <a:cs typeface="Times New Roman" panose="02020603050405020304" pitchFamily="18" charset="0"/>
              </a:rPr>
              <a:t>να παρέχετε </a:t>
            </a:r>
            <a:r>
              <a:rPr lang="el-GR" sz="1800" dirty="0" smtClean="0">
                <a:effectLst/>
                <a:latin typeface="Corbel" panose="020B0503020204020204" pitchFamily="34" charset="0"/>
                <a:ea typeface="Corbel" panose="020B0503020204020204" pitchFamily="34" charset="0"/>
                <a:cs typeface="Times New Roman" panose="02020603050405020304" pitchFamily="18" charset="0"/>
              </a:rPr>
              <a:t>περαιτέρω εκπαιδευτικό υλικό </a:t>
            </a:r>
            <a:r>
              <a:rPr lang="en-GB" sz="1800" dirty="0" err="1" smtClean="0">
                <a:effectLst/>
                <a:latin typeface="Corbel" panose="020B0503020204020204" pitchFamily="34" charset="0"/>
                <a:ea typeface="Corbel" panose="020B0503020204020204" pitchFamily="34" charset="0"/>
                <a:cs typeface="Times New Roman" panose="02020603050405020304" pitchFamily="18" charset="0"/>
              </a:rPr>
              <a:t>γι</a:t>
            </a:r>
            <a:r>
              <a:rPr lang="en-GB" sz="1800" dirty="0" smtClean="0">
                <a:effectLst/>
                <a:latin typeface="Corbel" panose="020B0503020204020204" pitchFamily="34" charset="0"/>
                <a:ea typeface="Corbel" panose="020B0503020204020204" pitchFamily="34" charset="0"/>
                <a:cs typeface="Times New Roman" panose="02020603050405020304" pitchFamily="18" charset="0"/>
              </a:rPr>
              <a:t>α </a:t>
            </a:r>
            <a:r>
              <a:rPr lang="en-GB" sz="1800" dirty="0">
                <a:effectLst/>
                <a:latin typeface="Corbel" panose="020B0503020204020204" pitchFamily="34" charset="0"/>
                <a:ea typeface="Corbel" panose="020B0503020204020204" pitchFamily="34" charset="0"/>
                <a:cs typeface="Times New Roman" panose="02020603050405020304" pitchFamily="18" charset="0"/>
              </a:rPr>
              <a:t>πιο προχωρημένους </a:t>
            </a:r>
            <a:r>
              <a:rPr lang="en-GB" sz="1800" dirty="0" smtClean="0">
                <a:effectLst/>
                <a:latin typeface="Corbel" panose="020B0503020204020204" pitchFamily="34" charset="0"/>
                <a:ea typeface="Corbel" panose="020B0503020204020204" pitchFamily="34" charset="0"/>
                <a:cs typeface="Times New Roman" panose="02020603050405020304" pitchFamily="18" charset="0"/>
              </a:rPr>
              <a:t>μαθητές.</a:t>
            </a:r>
            <a:r>
              <a:rPr lang="el-GR" sz="1800" dirty="0" smtClean="0">
                <a:effectLst/>
                <a:latin typeface="Corbel" panose="020B0503020204020204" pitchFamily="34" charset="0"/>
                <a:ea typeface="Corbel" panose="020B0503020204020204" pitchFamily="34" charset="0"/>
                <a:cs typeface="Times New Roman" panose="02020603050405020304" pitchFamily="18" charset="0"/>
              </a:rPr>
              <a:t> </a:t>
            </a:r>
            <a:r>
              <a:rPr lang="en-GB" sz="1800" dirty="0" err="1" smtClean="0">
                <a:effectLst/>
                <a:latin typeface="Corbel" panose="020B0503020204020204" pitchFamily="34" charset="0"/>
                <a:ea typeface="Corbel" panose="020B0503020204020204" pitchFamily="34" charset="0"/>
                <a:cs typeface="Times New Roman" panose="02020603050405020304" pitchFamily="18" charset="0"/>
              </a:rPr>
              <a:t>Αυτό</a:t>
            </a:r>
            <a:r>
              <a:rPr lang="en-GB" sz="1800" dirty="0" smtClean="0">
                <a:effectLst/>
                <a:latin typeface="Corbel" panose="020B0503020204020204" pitchFamily="34" charset="0"/>
                <a:ea typeface="Corbel" panose="020B0503020204020204" pitchFamily="34" charset="0"/>
                <a:cs typeface="Times New Roman" panose="02020603050405020304" pitchFamily="18" charset="0"/>
              </a:rPr>
              <a:t> </a:t>
            </a:r>
            <a:r>
              <a:rPr lang="en-GB" sz="1800" dirty="0">
                <a:effectLst/>
                <a:latin typeface="Corbel" panose="020B0503020204020204" pitchFamily="34" charset="0"/>
                <a:ea typeface="Corbel" panose="020B0503020204020204" pitchFamily="34" charset="0"/>
                <a:cs typeface="Times New Roman" panose="02020603050405020304" pitchFamily="18" charset="0"/>
              </a:rPr>
              <a:t>απαιτεί σημαντική επένδυση χρόνου, αλλά έχει ισχυρά οφέλη</a:t>
            </a:r>
            <a:r>
              <a:rPr lang="en-GB" sz="2000" dirty="0">
                <a:effectLst/>
                <a:latin typeface="Corbel" panose="020B0503020204020204" pitchFamily="34" charset="0"/>
                <a:ea typeface="Corbel" panose="020B0503020204020204" pitchFamily="34" charset="0"/>
                <a:cs typeface="Times New Roman" panose="02020603050405020304" pitchFamily="18" charset="0"/>
              </a:rPr>
              <a:t>. </a:t>
            </a:r>
          </a:p>
        </p:txBody>
      </p:sp>
      <p:sp>
        <p:nvSpPr>
          <p:cNvPr id="10" name="Rectangle 9">
            <a:extLst>
              <a:ext uri="{FF2B5EF4-FFF2-40B4-BE49-F238E27FC236}">
                <a16:creationId xmlns:a16="http://schemas.microsoft.com/office/drawing/2014/main" xmlns:p14="http://schemas.microsoft.com/office/powerpoint/2010/main" xmlns="" id="{26B89396-ACEF-4E90-BF3E-DD10F07DCCAC}"/>
              </a:ext>
            </a:extLst>
          </p:cNvPr>
          <p:cNvSpPr/>
          <p:nvPr/>
        </p:nvSpPr>
        <p:spPr>
          <a:xfrm>
            <a:off x="416258" y="3813638"/>
            <a:ext cx="6052780" cy="1255903"/>
          </a:xfrm>
          <a:prstGeom prst="rect">
            <a:avLst/>
          </a:prstGeom>
          <a:solidFill>
            <a:srgbClr val="FAD2DD"/>
          </a:solidFill>
          <a:ln>
            <a:solidFill>
              <a:srgbClr val="E61A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xmlns:p14="http://schemas.microsoft.com/office/powerpoint/2010/main" xmlns="" id="{B5F6990D-330B-4AB5-9782-7FCFBB1F664D}"/>
              </a:ext>
            </a:extLst>
          </p:cNvPr>
          <p:cNvSpPr/>
          <p:nvPr/>
        </p:nvSpPr>
        <p:spPr>
          <a:xfrm>
            <a:off x="416258" y="7701074"/>
            <a:ext cx="6052780" cy="1490074"/>
          </a:xfrm>
          <a:prstGeom prst="rect">
            <a:avLst/>
          </a:prstGeom>
          <a:solidFill>
            <a:srgbClr val="FAD2DD"/>
          </a:solidFill>
          <a:ln>
            <a:solidFill>
              <a:srgbClr val="E61A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xmlns:p14="http://schemas.microsoft.com/office/powerpoint/2010/main" xmlns="" id="{F92C93B7-C2C5-4A5A-8D4B-544F2E92236B}"/>
              </a:ext>
            </a:extLst>
          </p:cNvPr>
          <p:cNvSpPr txBox="1"/>
          <p:nvPr/>
        </p:nvSpPr>
        <p:spPr>
          <a:xfrm>
            <a:off x="522028" y="3912344"/>
            <a:ext cx="6052780" cy="646331"/>
          </a:xfrm>
          <a:prstGeom prst="rect">
            <a:avLst/>
          </a:prstGeom>
          <a:noFill/>
        </p:spPr>
        <p:txBody>
          <a:bodyPr wrap="square" rtlCol="0">
            <a:spAutoFit/>
          </a:bodyPr>
          <a:lstStyle/>
          <a:p>
            <a:r>
              <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rPr>
              <a:t>Παρακαλώ </a:t>
            </a:r>
            <a:r>
              <a:rPr lang="en-GB" dirty="0">
                <a:solidFill>
                  <a:srgbClr val="E61A52"/>
                </a:solidFill>
                <a:latin typeface="Corbel" panose="020B0503020204020204" pitchFamily="34" charset="0"/>
                <a:ea typeface="Corbel" panose="020B0503020204020204" pitchFamily="34" charset="0"/>
                <a:cs typeface="Times New Roman" panose="02020603050405020304" pitchFamily="18" charset="0"/>
              </a:rPr>
              <a:t>περιγράψτε πώς θα μπορούσε να λειτουργήσει αυτό στην τάξη σας....</a:t>
            </a: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
        <p:nvSpPr>
          <p:cNvPr id="13" name="TextBox 12">
            <a:extLst>
              <a:ext uri="{FF2B5EF4-FFF2-40B4-BE49-F238E27FC236}">
                <a16:creationId xmlns:a16="http://schemas.microsoft.com/office/drawing/2014/main" xmlns:p14="http://schemas.microsoft.com/office/powerpoint/2010/main" xmlns="" id="{21C5E546-9CF3-4E58-A0C9-49572A226173}"/>
              </a:ext>
            </a:extLst>
          </p:cNvPr>
          <p:cNvSpPr txBox="1"/>
          <p:nvPr/>
        </p:nvSpPr>
        <p:spPr>
          <a:xfrm>
            <a:off x="508379" y="7799780"/>
            <a:ext cx="6052780" cy="646331"/>
          </a:xfrm>
          <a:prstGeom prst="rect">
            <a:avLst/>
          </a:prstGeom>
          <a:noFill/>
        </p:spPr>
        <p:txBody>
          <a:bodyPr wrap="square" rtlCol="0">
            <a:spAutoFit/>
          </a:bodyPr>
          <a:lstStyle/>
          <a:p>
            <a:r>
              <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rPr>
              <a:t>Παρακαλώ </a:t>
            </a:r>
            <a:r>
              <a:rPr lang="en-GB" dirty="0">
                <a:solidFill>
                  <a:srgbClr val="E61A52"/>
                </a:solidFill>
                <a:latin typeface="Corbel" panose="020B0503020204020204" pitchFamily="34" charset="0"/>
                <a:ea typeface="Corbel" panose="020B0503020204020204" pitchFamily="34" charset="0"/>
                <a:cs typeface="Times New Roman" panose="02020603050405020304" pitchFamily="18" charset="0"/>
              </a:rPr>
              <a:t>περιγράψτε πώς θα μπορούσε να λειτουργήσει αυτό στην τάξη σας....</a:t>
            </a: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941688769"/>
      </p:ext>
    </p:extLst>
  </p:cSld>
  <p:clrMapOvr>
    <a:masterClrMapping/>
  </p:clrMapOvr>
</p:sld>
</file>

<file path=ppt/theme/theme1.xml><?xml version="1.0" encoding="utf-8"?>
<a:theme xmlns:a="http://schemas.openxmlformats.org/drawingml/2006/main" name="Kantoorthema">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2134</TotalTime>
  <Words>282</Words>
  <Application>Microsoft Office PowerPoint</Application>
  <PresentationFormat>A4 Paper (210x297 mm)</PresentationFormat>
  <Paragraphs>17</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Corbel</vt:lpstr>
      <vt:lpstr>Times New Roman</vt:lpstr>
      <vt:lpstr>Kantoorthema</vt:lpstr>
      <vt:lpstr>ΠΩΣ ΝΑ ΔΙΑΦΟΡΟΠΟΙΗΣΕΤΕ ΤΟ ΜΑΘΗΣΙΑΚΟ ΠΕΡΙΕΧΟΜΕΝΟ</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Jennifer van Elferen</dc:creator>
  <cp:lastModifiedBy>Katerina Stergiopoulou</cp:lastModifiedBy>
  <cp:revision>53</cp:revision>
  <dcterms:created xsi:type="dcterms:W3CDTF">2021-03-16T15:14:53Z</dcterms:created>
  <dcterms:modified xsi:type="dcterms:W3CDTF">2022-12-07T14:04:08Z</dcterms:modified>
</cp:coreProperties>
</file>