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79" r:id="rId2"/>
    <p:sldId id="280" r:id="rId3"/>
    <p:sldId id="281"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D2DD"/>
    <a:srgbClr val="F5A1B9"/>
    <a:srgbClr val="E61A52"/>
    <a:srgbClr val="64B558"/>
    <a:srgbClr val="EC662D"/>
    <a:srgbClr val="F2BD1F"/>
    <a:srgbClr val="378FCD"/>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316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2.sv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87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67154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807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title (yellow)">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rgbClr val="E61A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624369" y="945"/>
            <a:ext cx="5741998"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4"/>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BFA9B01E-A8E5-46E0-AACB-1EEE5026D8B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67284" y="7995328"/>
            <a:ext cx="2256168" cy="2204874"/>
          </a:xfrm>
          <a:prstGeom prst="rect">
            <a:avLst/>
          </a:prstGeom>
        </p:spPr>
      </p:pic>
    </p:spTree>
    <p:extLst>
      <p:ext uri="{BB962C8B-B14F-4D97-AF65-F5344CB8AC3E}">
        <p14:creationId xmlns:p14="http://schemas.microsoft.com/office/powerpoint/2010/main" val="2524162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3" name="Tijdelijke aanduiding voor inhoud 2">
            <a:extLst>
              <a:ext uri="{FF2B5EF4-FFF2-40B4-BE49-F238E27FC236}">
                <a16:creationId xmlns:a16="http://schemas.microsoft.com/office/drawing/2014/main" id="{7B11FB93-6DE9-40F3-80DF-78E5C1A9B8F2}"/>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Change </a:t>
            </a:r>
            <a:r>
              <a:rPr lang="nl-NL" dirty="0" err="1"/>
              <a:t>text</a:t>
            </a:r>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41680697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mple slid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0" name="Titel 1">
            <a:extLst>
              <a:ext uri="{FF2B5EF4-FFF2-40B4-BE49-F238E27FC236}">
                <a16:creationId xmlns:a16="http://schemas.microsoft.com/office/drawing/2014/main" id="{58BB4E3D-47AD-4794-9C33-40B220BBC734}"/>
              </a:ext>
            </a:extLst>
          </p:cNvPr>
          <p:cNvSpPr>
            <a:spLocks noGrp="1"/>
          </p:cNvSpPr>
          <p:nvPr>
            <p:ph type="title"/>
          </p:nvPr>
        </p:nvSpPr>
        <p:spPr>
          <a:xfrm>
            <a:off x="471488" y="527404"/>
            <a:ext cx="5915025" cy="1914702"/>
          </a:xfrm>
        </p:spPr>
        <p:txBody>
          <a:bodyPr/>
          <a:lstStyle>
            <a:lvl1pPr>
              <a:defRPr>
                <a:solidFill>
                  <a:schemeClr val="bg2"/>
                </a:solidFill>
              </a:defRPr>
            </a:lvl1pPr>
          </a:lstStyle>
          <a:p>
            <a:r>
              <a:rPr lang="nl-NL" dirty="0"/>
              <a:t>Klik om stijl te bewerken</a:t>
            </a:r>
            <a:endParaRPr lang="en-GB" dirty="0"/>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31/10/2022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r>
              <a:rPr lang="nl-NL" sz="2475" dirty="0" err="1"/>
              <a:t>Title</a:t>
            </a:r>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hasCustomPrompt="1"/>
          </p:nvPr>
        </p:nvSpPr>
        <p:spPr>
          <a:xfrm>
            <a:off x="3915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3767529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mple slid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hasCustomPrompt="1"/>
          </p:nvPr>
        </p:nvSpPr>
        <p:spPr>
          <a:xfrm>
            <a:off x="471488" y="527404"/>
            <a:ext cx="5915025" cy="1914702"/>
          </a:xfrm>
        </p:spPr>
        <p:txBody>
          <a:bodyPr/>
          <a:lstStyle>
            <a:lvl1pPr>
              <a:defRPr>
                <a:solidFill>
                  <a:schemeClr val="bg2"/>
                </a:solidFill>
              </a:defRPr>
            </a:lvl1pPr>
          </a:lstStyle>
          <a:p>
            <a:r>
              <a:rPr lang="nl-NL" dirty="0" err="1"/>
              <a:t>Title</a:t>
            </a:r>
            <a:endParaRPr lang="en-GB" dirty="0"/>
          </a:p>
        </p:txBody>
      </p:sp>
      <p:sp>
        <p:nvSpPr>
          <p:cNvPr id="11" name="Tijdelijke aanduiding voor inhoud 2">
            <a:extLst>
              <a:ext uri="{FF2B5EF4-FFF2-40B4-BE49-F238E27FC236}">
                <a16:creationId xmlns:a16="http://schemas.microsoft.com/office/drawing/2014/main" id="{062B67B1-B800-4740-ADF6-E3B94A119040}"/>
              </a:ext>
            </a:extLst>
          </p:cNvPr>
          <p:cNvSpPr>
            <a:spLocks noGrp="1"/>
          </p:cNvSpPr>
          <p:nvPr>
            <p:ph idx="1" hasCustomPrompt="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err="1"/>
              <a:t>text</a:t>
            </a:r>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Tree>
    <p:extLst>
      <p:ext uri="{BB962C8B-B14F-4D97-AF65-F5344CB8AC3E}">
        <p14:creationId xmlns:p14="http://schemas.microsoft.com/office/powerpoint/2010/main" val="1641768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nd image (white)">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3D58D4BB-0AF1-4CA7-9C9A-C6D8A4D5A8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37992" y="-157967"/>
            <a:ext cx="3643313" cy="10221933"/>
          </a:xfrm>
          <a:prstGeom prst="rect">
            <a:avLst/>
          </a:prstGeom>
        </p:spPr>
      </p:pic>
      <p:pic>
        <p:nvPicPr>
          <p:cNvPr id="8" name="Graphic 7">
            <a:extLst>
              <a:ext uri="{FF2B5EF4-FFF2-40B4-BE49-F238E27FC236}">
                <a16:creationId xmlns:a16="http://schemas.microsoft.com/office/drawing/2014/main" id="{6F63A8E9-0F8A-473D-A84C-CAFFD8D32D3B}"/>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384350" y="7962642"/>
            <a:ext cx="1305639" cy="2369224"/>
          </a:xfrm>
          <a:prstGeom prst="rect">
            <a:avLst/>
          </a:prstGeom>
        </p:spPr>
      </p:pic>
      <p:sp>
        <p:nvSpPr>
          <p:cNvPr id="2" name="Titel 1">
            <a:extLst>
              <a:ext uri="{FF2B5EF4-FFF2-40B4-BE49-F238E27FC236}">
                <a16:creationId xmlns:a16="http://schemas.microsoft.com/office/drawing/2014/main" id="{B8606041-C5D1-4D18-994F-F9BF3475851D}"/>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5" name="Tijdelijke aanduiding voor inhoud 2">
            <a:extLst>
              <a:ext uri="{FF2B5EF4-FFF2-40B4-BE49-F238E27FC236}">
                <a16:creationId xmlns:a16="http://schemas.microsoft.com/office/drawing/2014/main" id="{D22A9442-D3D3-4608-BEF7-DFF3714CE64C}"/>
              </a:ext>
            </a:extLst>
          </p:cNvPr>
          <p:cNvSpPr>
            <a:spLocks noGrp="1"/>
          </p:cNvSpPr>
          <p:nvPr>
            <p:ph idx="13"/>
          </p:nvPr>
        </p:nvSpPr>
        <p:spPr>
          <a:xfrm>
            <a:off x="471487" y="2637014"/>
            <a:ext cx="2957513" cy="6285266"/>
          </a:xfrm>
        </p:spPr>
        <p:txBody>
          <a:bodyPr/>
          <a:lstStyle>
            <a:lvl1pPr>
              <a:defRPr>
                <a:solidFill>
                  <a:schemeClr val="accent6"/>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7" name="Tijdelijke aanduiding voor inhoud 2">
            <a:extLst>
              <a:ext uri="{FF2B5EF4-FFF2-40B4-BE49-F238E27FC236}">
                <a16:creationId xmlns:a16="http://schemas.microsoft.com/office/drawing/2014/main" id="{4590B05B-6A8F-47E7-A0B0-98F634381A1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665461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and image (red)">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E1AAB47F-D341-4EB5-90BE-EE00B800B465}"/>
              </a:ext>
            </a:extLst>
          </p:cNvPr>
          <p:cNvSpPr/>
          <p:nvPr userDrawn="1"/>
        </p:nvSpPr>
        <p:spPr>
          <a:xfrm>
            <a:off x="0" y="0"/>
            <a:ext cx="6858000" cy="990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CF3C8D34-09EF-4D07-957D-19F3F13250C6}"/>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4" name="Graphic 13">
            <a:extLst>
              <a:ext uri="{FF2B5EF4-FFF2-40B4-BE49-F238E27FC236}">
                <a16:creationId xmlns:a16="http://schemas.microsoft.com/office/drawing/2014/main" id="{440C3F14-E0D9-4624-823B-40395F66AF7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pic>
        <p:nvPicPr>
          <p:cNvPr id="6" name="Afbeelding 5">
            <a:extLst>
              <a:ext uri="{FF2B5EF4-FFF2-40B4-BE49-F238E27FC236}">
                <a16:creationId xmlns:a16="http://schemas.microsoft.com/office/drawing/2014/main" id="{EC13E559-2655-4973-B01A-C76362A7318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
        <p:nvSpPr>
          <p:cNvPr id="7" name="Tijdelijke aanduiding voor inhoud 2">
            <a:extLst>
              <a:ext uri="{FF2B5EF4-FFF2-40B4-BE49-F238E27FC236}">
                <a16:creationId xmlns:a16="http://schemas.microsoft.com/office/drawing/2014/main" id="{6C514876-4EE3-4C08-93DB-88998AE1A6A7}"/>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8" name="Tijdelijke aanduiding voor inhoud 2">
            <a:extLst>
              <a:ext uri="{FF2B5EF4-FFF2-40B4-BE49-F238E27FC236}">
                <a16:creationId xmlns:a16="http://schemas.microsoft.com/office/drawing/2014/main" id="{9ABD4C61-DEB4-4ACA-9218-0D357BC0002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456892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and image (blue)">
    <p:spTree>
      <p:nvGrpSpPr>
        <p:cNvPr id="1" name=""/>
        <p:cNvGrpSpPr/>
        <p:nvPr/>
      </p:nvGrpSpPr>
      <p:grpSpPr>
        <a:xfrm>
          <a:off x="0" y="0"/>
          <a:ext cx="0" cy="0"/>
          <a:chOff x="0" y="0"/>
          <a:chExt cx="0" cy="0"/>
        </a:xfrm>
      </p:grpSpPr>
      <p:sp>
        <p:nvSpPr>
          <p:cNvPr id="3" name="Tijdelijke aanduiding voor datum 2">
            <a:extLst>
              <a:ext uri="{FF2B5EF4-FFF2-40B4-BE49-F238E27FC236}">
                <a16:creationId xmlns:a16="http://schemas.microsoft.com/office/drawing/2014/main" id="{5CA44219-E56D-4855-9F35-DE415A3A9896}"/>
              </a:ext>
            </a:extLst>
          </p:cNvPr>
          <p:cNvSpPr>
            <a:spLocks noGrp="1"/>
          </p:cNvSpPr>
          <p:nvPr>
            <p:ph type="dt" sz="half" idx="10"/>
          </p:nvPr>
        </p:nvSpPr>
        <p:spPr>
          <a:xfrm>
            <a:off x="471488" y="9181395"/>
            <a:ext cx="1543050" cy="527403"/>
          </a:xfrm>
          <a:prstGeom prst="rect">
            <a:avLst/>
          </a:prstGeom>
        </p:spPr>
        <p:txBody>
          <a:bodyPr/>
          <a:lstStyle/>
          <a:p>
            <a:fld id="{1362BEEA-E994-44C3-9F66-80728C7ADA37}" type="datetimeFigureOut">
              <a:rPr lang="en-GB" smtClean="0"/>
              <a:t>31/10/2022</a:t>
            </a:fld>
            <a:endParaRPr lang="en-GB"/>
          </a:p>
        </p:txBody>
      </p:sp>
      <p:sp>
        <p:nvSpPr>
          <p:cNvPr id="4" name="Tijdelijke aanduiding voor voettekst 3">
            <a:extLst>
              <a:ext uri="{FF2B5EF4-FFF2-40B4-BE49-F238E27FC236}">
                <a16:creationId xmlns:a16="http://schemas.microsoft.com/office/drawing/2014/main" id="{39DBFF6A-CAFD-4F3B-B41E-782125526C78}"/>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5" name="Tijdelijke aanduiding voor dianummer 4">
            <a:extLst>
              <a:ext uri="{FF2B5EF4-FFF2-40B4-BE49-F238E27FC236}">
                <a16:creationId xmlns:a16="http://schemas.microsoft.com/office/drawing/2014/main" id="{3295DFD2-6C0D-462A-84C1-F73859553A6B}"/>
              </a:ext>
            </a:extLst>
          </p:cNvPr>
          <p:cNvSpPr>
            <a:spLocks noGrp="1"/>
          </p:cNvSpPr>
          <p:nvPr>
            <p:ph type="sldNum" sz="quarter" idx="12"/>
          </p:nvPr>
        </p:nvSpPr>
        <p:spPr>
          <a:xfrm>
            <a:off x="4843463" y="9181395"/>
            <a:ext cx="1543050" cy="527403"/>
          </a:xfrm>
          <a:prstGeom prst="rect">
            <a:avLst/>
          </a:prstGeom>
        </p:spPr>
        <p:txBody>
          <a:bodyPr/>
          <a:lstStyle/>
          <a:p>
            <a:fld id="{E72CBA73-900A-4F0C-942E-66B23EAE3D81}" type="slidenum">
              <a:rPr lang="en-GB" smtClean="0"/>
              <a:t>‹#›</a:t>
            </a:fld>
            <a:endParaRPr lang="en-GB"/>
          </a:p>
        </p:txBody>
      </p:sp>
      <p:sp>
        <p:nvSpPr>
          <p:cNvPr id="6" name="Rechthoek 5">
            <a:extLst>
              <a:ext uri="{FF2B5EF4-FFF2-40B4-BE49-F238E27FC236}">
                <a16:creationId xmlns:a16="http://schemas.microsoft.com/office/drawing/2014/main" id="{2D12650B-1D08-4752-A703-6A277BF74894}"/>
              </a:ext>
            </a:extLst>
          </p:cNvPr>
          <p:cNvSpPr/>
          <p:nvPr userDrawn="1"/>
        </p:nvSpPr>
        <p:spPr>
          <a:xfrm>
            <a:off x="0" y="0"/>
            <a:ext cx="6858000" cy="9906000"/>
          </a:xfrm>
          <a:prstGeom prst="rect">
            <a:avLst/>
          </a:prstGeom>
          <a:solidFill>
            <a:srgbClr val="378F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7" name="Titel 1">
            <a:extLst>
              <a:ext uri="{FF2B5EF4-FFF2-40B4-BE49-F238E27FC236}">
                <a16:creationId xmlns:a16="http://schemas.microsoft.com/office/drawing/2014/main" id="{33F67BC8-AECB-495E-B5EC-9F860EEEA52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9" name="Afbeelding 8">
            <a:extLst>
              <a:ext uri="{FF2B5EF4-FFF2-40B4-BE49-F238E27FC236}">
                <a16:creationId xmlns:a16="http://schemas.microsoft.com/office/drawing/2014/main" id="{89C9B853-E3A0-41EC-8427-8B2A1F18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0" name="Graphic 9">
            <a:extLst>
              <a:ext uri="{FF2B5EF4-FFF2-40B4-BE49-F238E27FC236}">
                <a16:creationId xmlns:a16="http://schemas.microsoft.com/office/drawing/2014/main" id="{79A074A3-A961-4803-A4CB-D785069C900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1" name="Tijdelijke aanduiding voor inhoud 2">
            <a:extLst>
              <a:ext uri="{FF2B5EF4-FFF2-40B4-BE49-F238E27FC236}">
                <a16:creationId xmlns:a16="http://schemas.microsoft.com/office/drawing/2014/main" id="{6547F1F4-B863-43A9-9403-A3E5F5E3205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2" name="Tijdelijke aanduiding voor inhoud 2">
            <a:extLst>
              <a:ext uri="{FF2B5EF4-FFF2-40B4-BE49-F238E27FC236}">
                <a16:creationId xmlns:a16="http://schemas.microsoft.com/office/drawing/2014/main" id="{CA742D40-C0E7-48EF-8A96-4507C1D218CC}"/>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40236777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green)">
    <p:spTree>
      <p:nvGrpSpPr>
        <p:cNvPr id="1" name=""/>
        <p:cNvGrpSpPr/>
        <p:nvPr/>
      </p:nvGrpSpPr>
      <p:grpSpPr>
        <a:xfrm>
          <a:off x="0" y="0"/>
          <a:ext cx="0" cy="0"/>
          <a:chOff x="0" y="0"/>
          <a:chExt cx="0" cy="0"/>
        </a:xfrm>
      </p:grpSpPr>
      <p:sp>
        <p:nvSpPr>
          <p:cNvPr id="6" name="Tijdelijke aanduiding voor datum 6">
            <a:extLst>
              <a:ext uri="{FF2B5EF4-FFF2-40B4-BE49-F238E27FC236}">
                <a16:creationId xmlns:a16="http://schemas.microsoft.com/office/drawing/2014/main" id="{41A5A94E-2351-4AC7-8F99-BD3008A3FA36}"/>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7">
            <a:extLst>
              <a:ext uri="{FF2B5EF4-FFF2-40B4-BE49-F238E27FC236}">
                <a16:creationId xmlns:a16="http://schemas.microsoft.com/office/drawing/2014/main" id="{95F14F45-16BA-4519-85FE-C7282584E37C}"/>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8">
            <a:extLst>
              <a:ext uri="{FF2B5EF4-FFF2-40B4-BE49-F238E27FC236}">
                <a16:creationId xmlns:a16="http://schemas.microsoft.com/office/drawing/2014/main" id="{34B7CBDC-CD16-4451-A26E-014DAF9CF1D8}"/>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F9FDCE48-33AD-44A4-93C2-95C430018F24}"/>
              </a:ext>
            </a:extLst>
          </p:cNvPr>
          <p:cNvSpPr/>
          <p:nvPr userDrawn="1"/>
        </p:nvSpPr>
        <p:spPr>
          <a:xfrm>
            <a:off x="0" y="0"/>
            <a:ext cx="6858000" cy="990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1" name="Tijdelijke aanduiding voor inhoud 2">
            <a:extLst>
              <a:ext uri="{FF2B5EF4-FFF2-40B4-BE49-F238E27FC236}">
                <a16:creationId xmlns:a16="http://schemas.microsoft.com/office/drawing/2014/main" id="{272BCAF7-2F7E-4C1C-83B7-179C6123ACC6}"/>
              </a:ext>
            </a:extLst>
          </p:cNvPr>
          <p:cNvSpPr>
            <a:spLocks noGrp="1"/>
          </p:cNvSpPr>
          <p:nvPr>
            <p:ph idx="1"/>
          </p:nvPr>
        </p:nvSpPr>
        <p:spPr>
          <a:xfrm>
            <a:off x="471488" y="2637014"/>
            <a:ext cx="5915025"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12" name="Tijdelijke aanduiding voor datum 6">
            <a:extLst>
              <a:ext uri="{FF2B5EF4-FFF2-40B4-BE49-F238E27FC236}">
                <a16:creationId xmlns:a16="http://schemas.microsoft.com/office/drawing/2014/main" id="{E0C498A0-FAAF-4192-94BB-11F22ECCEDF7}"/>
              </a:ext>
            </a:extLst>
          </p:cNvPr>
          <p:cNvSpPr txBox="1">
            <a:spLocks/>
          </p:cNvSpPr>
          <p:nvPr userDrawn="1"/>
        </p:nvSpPr>
        <p:spPr>
          <a:xfrm>
            <a:off x="391588" y="9181395"/>
            <a:ext cx="1543050" cy="527403"/>
          </a:xfrm>
          <a:prstGeom prst="rect">
            <a:avLst/>
          </a:prstGeom>
        </p:spPr>
        <p:txBody>
          <a:bodyPr vert="horz" lIns="51435" tIns="25718" rIns="51435" bIns="25718"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27B6E0C-D4E5-4995-B5ED-367675E79898}" type="datetimeFigureOut">
              <a:rPr lang="en-GB" sz="675" smtClean="0"/>
              <a:pPr/>
              <a:t>31/10/2022</a:t>
            </a:fld>
            <a:endParaRPr lang="en-GB" sz="675"/>
          </a:p>
        </p:txBody>
      </p:sp>
      <p:sp>
        <p:nvSpPr>
          <p:cNvPr id="13" name="Tijdelijke aanduiding voor voettekst 7">
            <a:extLst>
              <a:ext uri="{FF2B5EF4-FFF2-40B4-BE49-F238E27FC236}">
                <a16:creationId xmlns:a16="http://schemas.microsoft.com/office/drawing/2014/main" id="{A6AA3114-C95E-4A53-B7D7-AB4D8A083A56}"/>
              </a:ext>
            </a:extLst>
          </p:cNvPr>
          <p:cNvSpPr txBox="1">
            <a:spLocks/>
          </p:cNvSpPr>
          <p:nvPr userDrawn="1"/>
        </p:nvSpPr>
        <p:spPr>
          <a:xfrm>
            <a:off x="2191813" y="9181395"/>
            <a:ext cx="2314575" cy="527403"/>
          </a:xfrm>
          <a:prstGeom prst="rect">
            <a:avLst/>
          </a:prstGeom>
        </p:spPr>
        <p:txBody>
          <a:bodyPr vert="horz" lIns="51435" tIns="25718" rIns="51435" bIns="25718"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675"/>
          </a:p>
        </p:txBody>
      </p:sp>
      <p:sp>
        <p:nvSpPr>
          <p:cNvPr id="14" name="Tijdelijke aanduiding voor dianummer 8">
            <a:extLst>
              <a:ext uri="{FF2B5EF4-FFF2-40B4-BE49-F238E27FC236}">
                <a16:creationId xmlns:a16="http://schemas.microsoft.com/office/drawing/2014/main" id="{7F445D93-1772-4FEC-A6FE-22288C4A8C48}"/>
              </a:ext>
            </a:extLst>
          </p:cNvPr>
          <p:cNvSpPr txBox="1">
            <a:spLocks/>
          </p:cNvSpPr>
          <p:nvPr userDrawn="1"/>
        </p:nvSpPr>
        <p:spPr>
          <a:xfrm>
            <a:off x="4763563" y="9181395"/>
            <a:ext cx="1543050" cy="527403"/>
          </a:xfrm>
          <a:prstGeom prst="rect">
            <a:avLst/>
          </a:prstGeom>
        </p:spPr>
        <p:txBody>
          <a:bodyPr vert="horz" lIns="51435" tIns="25718" rIns="51435" bIns="25718"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44471-F18B-49D2-B2D5-B5C55CED17BB}" type="slidenum">
              <a:rPr lang="en-GB" sz="675" smtClean="0"/>
              <a:pPr/>
              <a:t>‹#›</a:t>
            </a:fld>
            <a:endParaRPr lang="en-GB" sz="675"/>
          </a:p>
        </p:txBody>
      </p:sp>
      <p:sp>
        <p:nvSpPr>
          <p:cNvPr id="15" name="Rechthoek 14">
            <a:extLst>
              <a:ext uri="{FF2B5EF4-FFF2-40B4-BE49-F238E27FC236}">
                <a16:creationId xmlns:a16="http://schemas.microsoft.com/office/drawing/2014/main" id="{057454BE-55A1-4583-8E8E-2975E58F3837}"/>
              </a:ext>
            </a:extLst>
          </p:cNvPr>
          <p:cNvSpPr/>
          <p:nvPr userDrawn="1"/>
        </p:nvSpPr>
        <p:spPr>
          <a:xfrm>
            <a:off x="-79899" y="0"/>
            <a:ext cx="6858000" cy="9906000"/>
          </a:xfrm>
          <a:prstGeom prst="rect">
            <a:avLst/>
          </a:prstGeom>
          <a:solidFill>
            <a:srgbClr val="64B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Titel 1">
            <a:extLst>
              <a:ext uri="{FF2B5EF4-FFF2-40B4-BE49-F238E27FC236}">
                <a16:creationId xmlns:a16="http://schemas.microsoft.com/office/drawing/2014/main" id="{105F9474-7720-460B-9546-7AA5BF792B5E}"/>
              </a:ext>
            </a:extLst>
          </p:cNvPr>
          <p:cNvSpPr txBox="1">
            <a:spLocks/>
          </p:cNvSpPr>
          <p:nvPr userDrawn="1"/>
        </p:nvSpPr>
        <p:spPr>
          <a:xfrm>
            <a:off x="391588" y="527404"/>
            <a:ext cx="5915025" cy="1914702"/>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bg2"/>
                </a:solidFill>
                <a:latin typeface="+mj-lt"/>
                <a:ea typeface="+mj-ea"/>
                <a:cs typeface="+mj-cs"/>
              </a:defRPr>
            </a:lvl1pPr>
          </a:lstStyle>
          <a:p>
            <a:endParaRPr lang="en-GB" sz="2475" dirty="0"/>
          </a:p>
        </p:txBody>
      </p:sp>
      <p:sp>
        <p:nvSpPr>
          <p:cNvPr id="17" name="Tijdelijke aanduiding voor inhoud 2">
            <a:extLst>
              <a:ext uri="{FF2B5EF4-FFF2-40B4-BE49-F238E27FC236}">
                <a16:creationId xmlns:a16="http://schemas.microsoft.com/office/drawing/2014/main" id="{C41223C4-9057-4244-802A-6F4B761095CC}"/>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pic>
        <p:nvPicPr>
          <p:cNvPr id="18" name="Afbeelding 17">
            <a:extLst>
              <a:ext uri="{FF2B5EF4-FFF2-40B4-BE49-F238E27FC236}">
                <a16:creationId xmlns:a16="http://schemas.microsoft.com/office/drawing/2014/main" id="{0509D9E6-94AD-454B-B632-FF48BC958A3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9" name="Graphic 18">
            <a:extLst>
              <a:ext uri="{FF2B5EF4-FFF2-40B4-BE49-F238E27FC236}">
                <a16:creationId xmlns:a16="http://schemas.microsoft.com/office/drawing/2014/main" id="{29AF28F7-5CED-4480-BDF4-6E7A27E78523}"/>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20" name="Tijdelijke aanduiding voor inhoud 2">
            <a:extLst>
              <a:ext uri="{FF2B5EF4-FFF2-40B4-BE49-F238E27FC236}">
                <a16:creationId xmlns:a16="http://schemas.microsoft.com/office/drawing/2014/main" id="{68F156CA-D0B5-420D-9311-FC4C27DFE575}"/>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2" name="Title 1">
            <a:extLst>
              <a:ext uri="{FF2B5EF4-FFF2-40B4-BE49-F238E27FC236}">
                <a16:creationId xmlns:a16="http://schemas.microsoft.com/office/drawing/2014/main" id="{07A8F546-3EDA-4461-BEAA-74B79564C936}"/>
              </a:ext>
            </a:extLst>
          </p:cNvPr>
          <p:cNvSpPr>
            <a:spLocks noGrp="1"/>
          </p:cNvSpPr>
          <p:nvPr>
            <p:ph type="title"/>
          </p:nvPr>
        </p:nvSpPr>
        <p:spPr/>
        <p:txBody>
          <a:bodyPr/>
          <a:lstStyle>
            <a:lvl1pPr>
              <a:defRPr>
                <a:solidFill>
                  <a:schemeClr val="bg1"/>
                </a:solidFill>
              </a:defRPr>
            </a:lvl1pPr>
          </a:lstStyle>
          <a:p>
            <a:r>
              <a:rPr lang="en-US" dirty="0"/>
              <a:t>Click to edit Master title style</a:t>
            </a:r>
            <a:endParaRPr lang="nl-NL" dirty="0"/>
          </a:p>
        </p:txBody>
      </p:sp>
    </p:spTree>
    <p:extLst>
      <p:ext uri="{BB962C8B-B14F-4D97-AF65-F5344CB8AC3E}">
        <p14:creationId xmlns:p14="http://schemas.microsoft.com/office/powerpoint/2010/main" val="2293203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82477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yellow)">
    <p:spTree>
      <p:nvGrpSpPr>
        <p:cNvPr id="1" name=""/>
        <p:cNvGrpSpPr/>
        <p:nvPr/>
      </p:nvGrpSpPr>
      <p:grpSpPr>
        <a:xfrm>
          <a:off x="0" y="0"/>
          <a:ext cx="0" cy="0"/>
          <a:chOff x="0" y="0"/>
          <a:chExt cx="0" cy="0"/>
        </a:xfrm>
      </p:grpSpPr>
      <p:sp>
        <p:nvSpPr>
          <p:cNvPr id="6" name="Tijdelijke aanduiding voor datum 2">
            <a:extLst>
              <a:ext uri="{FF2B5EF4-FFF2-40B4-BE49-F238E27FC236}">
                <a16:creationId xmlns:a16="http://schemas.microsoft.com/office/drawing/2014/main" id="{61103D17-8064-4E2A-8C17-24683B9CD9AF}"/>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7" name="Tijdelijke aanduiding voor voettekst 3">
            <a:extLst>
              <a:ext uri="{FF2B5EF4-FFF2-40B4-BE49-F238E27FC236}">
                <a16:creationId xmlns:a16="http://schemas.microsoft.com/office/drawing/2014/main" id="{6F959806-18AA-4195-B648-315A1A819F62}"/>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8" name="Tijdelijke aanduiding voor dianummer 4">
            <a:extLst>
              <a:ext uri="{FF2B5EF4-FFF2-40B4-BE49-F238E27FC236}">
                <a16:creationId xmlns:a16="http://schemas.microsoft.com/office/drawing/2014/main" id="{57A381E9-11FC-4DC0-8787-907910239BBD}"/>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9" name="Rechthoek 8">
            <a:extLst>
              <a:ext uri="{FF2B5EF4-FFF2-40B4-BE49-F238E27FC236}">
                <a16:creationId xmlns:a16="http://schemas.microsoft.com/office/drawing/2014/main" id="{74B8038E-5C02-47A7-8831-A9B384E4E4A9}"/>
              </a:ext>
            </a:extLst>
          </p:cNvPr>
          <p:cNvSpPr/>
          <p:nvPr userDrawn="1"/>
        </p:nvSpPr>
        <p:spPr>
          <a:xfrm>
            <a:off x="0" y="0"/>
            <a:ext cx="6858000" cy="9906000"/>
          </a:xfrm>
          <a:prstGeom prst="rect">
            <a:avLst/>
          </a:prstGeom>
          <a:solidFill>
            <a:srgbClr val="F2BD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0" name="Titel 1">
            <a:extLst>
              <a:ext uri="{FF2B5EF4-FFF2-40B4-BE49-F238E27FC236}">
                <a16:creationId xmlns:a16="http://schemas.microsoft.com/office/drawing/2014/main" id="{349578B8-1138-48FA-8C67-2CB1764E43A9}"/>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2" name="Afbeelding 11">
            <a:extLst>
              <a:ext uri="{FF2B5EF4-FFF2-40B4-BE49-F238E27FC236}">
                <a16:creationId xmlns:a16="http://schemas.microsoft.com/office/drawing/2014/main" id="{7D7F9474-EF5F-44AF-B750-8BF15B9014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13" name="Graphic 12">
            <a:extLst>
              <a:ext uri="{FF2B5EF4-FFF2-40B4-BE49-F238E27FC236}">
                <a16:creationId xmlns:a16="http://schemas.microsoft.com/office/drawing/2014/main" id="{16DDCA43-2F4F-4704-BDD4-B0504BE16D2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4" name="Tijdelijke aanduiding voor inhoud 2">
            <a:extLst>
              <a:ext uri="{FF2B5EF4-FFF2-40B4-BE49-F238E27FC236}">
                <a16:creationId xmlns:a16="http://schemas.microsoft.com/office/drawing/2014/main" id="{D0CBCD47-3B88-4ADF-8009-C25586A53362}"/>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5" name="Tijdelijke aanduiding voor inhoud 2">
            <a:extLst>
              <a:ext uri="{FF2B5EF4-FFF2-40B4-BE49-F238E27FC236}">
                <a16:creationId xmlns:a16="http://schemas.microsoft.com/office/drawing/2014/main" id="{993F2012-3980-4B27-92AF-248D2BB3E2A1}"/>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31460256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and image (orange)">
    <p:spTree>
      <p:nvGrpSpPr>
        <p:cNvPr id="1" name=""/>
        <p:cNvGrpSpPr/>
        <p:nvPr/>
      </p:nvGrpSpPr>
      <p:grpSpPr>
        <a:xfrm>
          <a:off x="0" y="0"/>
          <a:ext cx="0" cy="0"/>
          <a:chOff x="0" y="0"/>
          <a:chExt cx="0" cy="0"/>
        </a:xfrm>
      </p:grpSpPr>
      <p:sp>
        <p:nvSpPr>
          <p:cNvPr id="13" name="Tijdelijke aanduiding voor datum 1">
            <a:extLst>
              <a:ext uri="{FF2B5EF4-FFF2-40B4-BE49-F238E27FC236}">
                <a16:creationId xmlns:a16="http://schemas.microsoft.com/office/drawing/2014/main" id="{8C87637E-4593-4B3C-BA26-A69DC56E749A}"/>
              </a:ext>
            </a:extLst>
          </p:cNvPr>
          <p:cNvSpPr>
            <a:spLocks noGrp="1"/>
          </p:cNvSpPr>
          <p:nvPr>
            <p:ph type="dt" sz="half" idx="10"/>
          </p:nvPr>
        </p:nvSpPr>
        <p:spPr>
          <a:xfrm>
            <a:off x="471488" y="9181395"/>
            <a:ext cx="1543050" cy="527403"/>
          </a:xfrm>
          <a:prstGeom prst="rect">
            <a:avLst/>
          </a:prstGeom>
        </p:spPr>
        <p:txBody>
          <a:bodyPr/>
          <a:lstStyle/>
          <a:p>
            <a:fld id="{227B6E0C-D4E5-4995-B5ED-367675E79898}" type="datetimeFigureOut">
              <a:rPr lang="en-GB" smtClean="0"/>
              <a:t>31/10/2022</a:t>
            </a:fld>
            <a:endParaRPr lang="en-GB"/>
          </a:p>
        </p:txBody>
      </p:sp>
      <p:sp>
        <p:nvSpPr>
          <p:cNvPr id="14" name="Tijdelijke aanduiding voor voettekst 2">
            <a:extLst>
              <a:ext uri="{FF2B5EF4-FFF2-40B4-BE49-F238E27FC236}">
                <a16:creationId xmlns:a16="http://schemas.microsoft.com/office/drawing/2014/main" id="{5E848633-AAFE-4C76-A63A-8BED7C690267}"/>
              </a:ext>
            </a:extLst>
          </p:cNvPr>
          <p:cNvSpPr>
            <a:spLocks noGrp="1"/>
          </p:cNvSpPr>
          <p:nvPr>
            <p:ph type="ftr" sz="quarter" idx="11"/>
          </p:nvPr>
        </p:nvSpPr>
        <p:spPr>
          <a:xfrm>
            <a:off x="2271713" y="9181395"/>
            <a:ext cx="2314575" cy="527403"/>
          </a:xfrm>
          <a:prstGeom prst="rect">
            <a:avLst/>
          </a:prstGeom>
        </p:spPr>
        <p:txBody>
          <a:bodyPr/>
          <a:lstStyle/>
          <a:p>
            <a:endParaRPr lang="en-GB"/>
          </a:p>
        </p:txBody>
      </p:sp>
      <p:sp>
        <p:nvSpPr>
          <p:cNvPr id="15" name="Tijdelijke aanduiding voor dianummer 3">
            <a:extLst>
              <a:ext uri="{FF2B5EF4-FFF2-40B4-BE49-F238E27FC236}">
                <a16:creationId xmlns:a16="http://schemas.microsoft.com/office/drawing/2014/main" id="{EE3205BD-962E-4760-B6BD-6692ABE80F87}"/>
              </a:ext>
            </a:extLst>
          </p:cNvPr>
          <p:cNvSpPr>
            <a:spLocks noGrp="1"/>
          </p:cNvSpPr>
          <p:nvPr>
            <p:ph type="sldNum" sz="quarter" idx="12"/>
          </p:nvPr>
        </p:nvSpPr>
        <p:spPr>
          <a:xfrm>
            <a:off x="4843463" y="9181395"/>
            <a:ext cx="1543050" cy="527403"/>
          </a:xfrm>
          <a:prstGeom prst="rect">
            <a:avLst/>
          </a:prstGeom>
        </p:spPr>
        <p:txBody>
          <a:bodyPr/>
          <a:lstStyle/>
          <a:p>
            <a:fld id="{8DA44471-F18B-49D2-B2D5-B5C55CED17BB}" type="slidenum">
              <a:rPr lang="en-GB" smtClean="0"/>
              <a:t>‹#›</a:t>
            </a:fld>
            <a:endParaRPr lang="en-GB"/>
          </a:p>
        </p:txBody>
      </p:sp>
      <p:sp>
        <p:nvSpPr>
          <p:cNvPr id="16" name="Rechthoek 15">
            <a:extLst>
              <a:ext uri="{FF2B5EF4-FFF2-40B4-BE49-F238E27FC236}">
                <a16:creationId xmlns:a16="http://schemas.microsoft.com/office/drawing/2014/main" id="{6F5C2098-F446-4466-948E-58A22A766AD4}"/>
              </a:ext>
            </a:extLst>
          </p:cNvPr>
          <p:cNvSpPr/>
          <p:nvPr userDrawn="1"/>
        </p:nvSpPr>
        <p:spPr>
          <a:xfrm>
            <a:off x="0" y="0"/>
            <a:ext cx="6858000" cy="990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sp>
        <p:nvSpPr>
          <p:cNvPr id="17" name="Titel 1">
            <a:extLst>
              <a:ext uri="{FF2B5EF4-FFF2-40B4-BE49-F238E27FC236}">
                <a16:creationId xmlns:a16="http://schemas.microsoft.com/office/drawing/2014/main" id="{91E3243C-77C7-4B6A-8AE2-1E7299F66470}"/>
              </a:ext>
            </a:extLst>
          </p:cNvPr>
          <p:cNvSpPr>
            <a:spLocks noGrp="1"/>
          </p:cNvSpPr>
          <p:nvPr>
            <p:ph type="title"/>
          </p:nvPr>
        </p:nvSpPr>
        <p:spPr>
          <a:xfrm>
            <a:off x="471488" y="527404"/>
            <a:ext cx="5915025" cy="1914702"/>
          </a:xfrm>
        </p:spPr>
        <p:txBody>
          <a:bodyPr/>
          <a:lstStyle>
            <a:lvl1pPr>
              <a:defRPr>
                <a:solidFill>
                  <a:schemeClr val="bg2"/>
                </a:solidFill>
              </a:defRPr>
            </a:lvl1pPr>
          </a:lstStyle>
          <a:p>
            <a:endParaRPr lang="en-GB" dirty="0"/>
          </a:p>
        </p:txBody>
      </p:sp>
      <p:pic>
        <p:nvPicPr>
          <p:cNvPr id="19" name="Afbeelding 18">
            <a:extLst>
              <a:ext uri="{FF2B5EF4-FFF2-40B4-BE49-F238E27FC236}">
                <a16:creationId xmlns:a16="http://schemas.microsoft.com/office/drawing/2014/main" id="{923C0007-33D7-4D76-B419-1E6B07D09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pic>
        <p:nvPicPr>
          <p:cNvPr id="3" name="Graphic 2">
            <a:extLst>
              <a:ext uri="{FF2B5EF4-FFF2-40B4-BE49-F238E27FC236}">
                <a16:creationId xmlns:a16="http://schemas.microsoft.com/office/drawing/2014/main" id="{6619D745-01FD-42AF-9C8E-DD873EDE16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921919" y="-146629"/>
            <a:ext cx="3635231" cy="10199257"/>
          </a:xfrm>
          <a:prstGeom prst="rect">
            <a:avLst/>
          </a:prstGeom>
        </p:spPr>
      </p:pic>
      <p:sp>
        <p:nvSpPr>
          <p:cNvPr id="10" name="Tijdelijke aanduiding voor inhoud 2">
            <a:extLst>
              <a:ext uri="{FF2B5EF4-FFF2-40B4-BE49-F238E27FC236}">
                <a16:creationId xmlns:a16="http://schemas.microsoft.com/office/drawing/2014/main" id="{9126557F-34FF-4798-A3B9-E8F92569936D}"/>
              </a:ext>
            </a:extLst>
          </p:cNvPr>
          <p:cNvSpPr>
            <a:spLocks noGrp="1"/>
          </p:cNvSpPr>
          <p:nvPr>
            <p:ph idx="13"/>
          </p:nvPr>
        </p:nvSpPr>
        <p:spPr>
          <a:xfrm>
            <a:off x="471487" y="2637014"/>
            <a:ext cx="2957513" cy="6285266"/>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
        <p:nvSpPr>
          <p:cNvPr id="11" name="Tijdelijke aanduiding voor inhoud 2">
            <a:extLst>
              <a:ext uri="{FF2B5EF4-FFF2-40B4-BE49-F238E27FC236}">
                <a16:creationId xmlns:a16="http://schemas.microsoft.com/office/drawing/2014/main" id="{D50FBF4F-FB3B-444D-A9B7-7B4226034E59}"/>
              </a:ext>
            </a:extLst>
          </p:cNvPr>
          <p:cNvSpPr>
            <a:spLocks noGrp="1"/>
          </p:cNvSpPr>
          <p:nvPr>
            <p:ph idx="14"/>
          </p:nvPr>
        </p:nvSpPr>
        <p:spPr>
          <a:xfrm>
            <a:off x="3508900" y="2630371"/>
            <a:ext cx="2877613" cy="5627714"/>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endParaRPr lang="en-GB" dirty="0"/>
          </a:p>
        </p:txBody>
      </p:sp>
    </p:spTree>
    <p:extLst>
      <p:ext uri="{BB962C8B-B14F-4D97-AF65-F5344CB8AC3E}">
        <p14:creationId xmlns:p14="http://schemas.microsoft.com/office/powerpoint/2010/main" val="118732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title (blue)">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5624F972-7EB7-40F2-BD76-8F5FF6B2B7F8}"/>
              </a:ext>
            </a:extLst>
          </p:cNvPr>
          <p:cNvSpPr/>
          <p:nvPr userDrawn="1"/>
        </p:nvSpPr>
        <p:spPr>
          <a:xfrm>
            <a:off x="0" y="0"/>
            <a:ext cx="6858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dirty="0"/>
          </a:p>
        </p:txBody>
      </p:sp>
      <p:pic>
        <p:nvPicPr>
          <p:cNvPr id="8" name="Graphic 7">
            <a:extLst>
              <a:ext uri="{FF2B5EF4-FFF2-40B4-BE49-F238E27FC236}">
                <a16:creationId xmlns:a16="http://schemas.microsoft.com/office/drawing/2014/main" id="{F5385C6C-3059-45D6-82F6-FC9CD7041BC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921919" y="-146629"/>
            <a:ext cx="3635231" cy="10199257"/>
          </a:xfrm>
          <a:prstGeom prst="rect">
            <a:avLst/>
          </a:prstGeom>
        </p:spPr>
      </p:pic>
      <p:sp>
        <p:nvSpPr>
          <p:cNvPr id="9" name="Rechthoek 8">
            <a:extLst>
              <a:ext uri="{FF2B5EF4-FFF2-40B4-BE49-F238E27FC236}">
                <a16:creationId xmlns:a16="http://schemas.microsoft.com/office/drawing/2014/main" id="{2F2752C5-3E28-403E-BAB0-69B2B0B756E2}"/>
              </a:ext>
            </a:extLst>
          </p:cNvPr>
          <p:cNvSpPr/>
          <p:nvPr userDrawn="1"/>
        </p:nvSpPr>
        <p:spPr>
          <a:xfrm>
            <a:off x="1" y="1213672"/>
            <a:ext cx="3530798" cy="3436645"/>
          </a:xfrm>
          <a:prstGeom prst="rect">
            <a:avLst/>
          </a:prstGeom>
          <a:solidFill>
            <a:schemeClr val="bg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GB" sz="1013"/>
          </a:p>
        </p:txBody>
      </p:sp>
      <p:sp>
        <p:nvSpPr>
          <p:cNvPr id="12" name="Titel 1">
            <a:extLst>
              <a:ext uri="{FF2B5EF4-FFF2-40B4-BE49-F238E27FC236}">
                <a16:creationId xmlns:a16="http://schemas.microsoft.com/office/drawing/2014/main" id="{E9E43BD3-A562-4E2C-B30D-3150CE5F6162}"/>
              </a:ext>
            </a:extLst>
          </p:cNvPr>
          <p:cNvSpPr>
            <a:spLocks noGrp="1"/>
          </p:cNvSpPr>
          <p:nvPr>
            <p:ph type="title"/>
          </p:nvPr>
        </p:nvSpPr>
        <p:spPr>
          <a:xfrm>
            <a:off x="358779" y="1646579"/>
            <a:ext cx="3172020" cy="1914702"/>
          </a:xfrm>
          <a:prstGeom prst="rect">
            <a:avLst/>
          </a:prstGeom>
        </p:spPr>
        <p:txBody>
          <a:bodyPr/>
          <a:lstStyle>
            <a:lvl1pPr>
              <a:defRPr>
                <a:solidFill>
                  <a:schemeClr val="accent2"/>
                </a:solidFill>
              </a:defRPr>
            </a:lvl1pPr>
          </a:lstStyle>
          <a:p>
            <a:endParaRPr lang="en-GB" dirty="0"/>
          </a:p>
        </p:txBody>
      </p:sp>
      <p:sp>
        <p:nvSpPr>
          <p:cNvPr id="13" name="Tijdelijke aanduiding voor inhoud 2">
            <a:extLst>
              <a:ext uri="{FF2B5EF4-FFF2-40B4-BE49-F238E27FC236}">
                <a16:creationId xmlns:a16="http://schemas.microsoft.com/office/drawing/2014/main" id="{6CDBABA9-4025-4137-8138-209ED3ABC610}"/>
              </a:ext>
            </a:extLst>
          </p:cNvPr>
          <p:cNvSpPr>
            <a:spLocks noGrp="1"/>
          </p:cNvSpPr>
          <p:nvPr>
            <p:ph sz="half" idx="1" hasCustomPrompt="1"/>
          </p:nvPr>
        </p:nvSpPr>
        <p:spPr>
          <a:xfrm>
            <a:off x="358779" y="3561281"/>
            <a:ext cx="3172020" cy="773796"/>
          </a:xfrm>
          <a:prstGeom prst="rect">
            <a:avLst/>
          </a:prstGeom>
        </p:spPr>
        <p:txBody>
          <a:bodyPr/>
          <a:lstStyle>
            <a:lvl1pPr marL="0" indent="0">
              <a:buNone/>
              <a:defRPr>
                <a:solidFill>
                  <a:schemeClr val="bg1"/>
                </a:solidFill>
              </a:defRPr>
            </a:lvl1pPr>
          </a:lstStyle>
          <a:p>
            <a:pPr lvl="0"/>
            <a:r>
              <a:rPr lang="nl-NL" dirty="0"/>
              <a:t>Change </a:t>
            </a:r>
            <a:r>
              <a:rPr lang="nl-NL" dirty="0" err="1"/>
              <a:t>text</a:t>
            </a:r>
            <a:endParaRPr lang="en-GB" dirty="0"/>
          </a:p>
        </p:txBody>
      </p:sp>
      <p:pic>
        <p:nvPicPr>
          <p:cNvPr id="10" name="Afbeelding 9">
            <a:extLst>
              <a:ext uri="{FF2B5EF4-FFF2-40B4-BE49-F238E27FC236}">
                <a16:creationId xmlns:a16="http://schemas.microsoft.com/office/drawing/2014/main" id="{89E18894-0D9F-47A1-919A-F925F1256CC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08384" y="7995328"/>
            <a:ext cx="1215068" cy="2204874"/>
          </a:xfrm>
          <a:prstGeom prst="rect">
            <a:avLst/>
          </a:prstGeom>
        </p:spPr>
      </p:pic>
    </p:spTree>
    <p:extLst>
      <p:ext uri="{BB962C8B-B14F-4D97-AF65-F5344CB8AC3E}">
        <p14:creationId xmlns:p14="http://schemas.microsoft.com/office/powerpoint/2010/main" val="28423930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8" name="Titel 1">
            <a:extLst>
              <a:ext uri="{FF2B5EF4-FFF2-40B4-BE49-F238E27FC236}">
                <a16:creationId xmlns:a16="http://schemas.microsoft.com/office/drawing/2014/main" id="{A186FF58-2B51-44B5-8274-7E4B336824AD}"/>
              </a:ext>
            </a:extLst>
          </p:cNvPr>
          <p:cNvSpPr>
            <a:spLocks noGrp="1"/>
          </p:cNvSpPr>
          <p:nvPr>
            <p:ph type="title"/>
          </p:nvPr>
        </p:nvSpPr>
        <p:spPr>
          <a:xfrm>
            <a:off x="696914" y="371051"/>
            <a:ext cx="5915025" cy="1914702"/>
          </a:xfrm>
          <a:prstGeom prst="rect">
            <a:avLst/>
          </a:prstGeom>
        </p:spPr>
        <p:txBody>
          <a:bodyPr/>
          <a:lstStyle>
            <a:lvl1pPr>
              <a:defRPr>
                <a:solidFill>
                  <a:schemeClr val="accent1"/>
                </a:solidFill>
              </a:defRPr>
            </a:lvl1pPr>
          </a:lstStyle>
          <a:p>
            <a:endParaRPr lang="en-GB" dirty="0"/>
          </a:p>
        </p:txBody>
      </p:sp>
      <p:sp>
        <p:nvSpPr>
          <p:cNvPr id="9" name="Tijdelijke aanduiding voor inhoud 2">
            <a:extLst>
              <a:ext uri="{FF2B5EF4-FFF2-40B4-BE49-F238E27FC236}">
                <a16:creationId xmlns:a16="http://schemas.microsoft.com/office/drawing/2014/main" id="{D0A4BD4F-9ECA-4FC0-9E9C-63284B816B4A}"/>
              </a:ext>
            </a:extLst>
          </p:cNvPr>
          <p:cNvSpPr>
            <a:spLocks noGrp="1"/>
          </p:cNvSpPr>
          <p:nvPr>
            <p:ph sz="half" idx="1" hasCustomPrompt="1"/>
          </p:nvPr>
        </p:nvSpPr>
        <p:spPr>
          <a:xfrm>
            <a:off x="89427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sp>
        <p:nvSpPr>
          <p:cNvPr id="10" name="Tijdelijke aanduiding voor inhoud 2">
            <a:extLst>
              <a:ext uri="{FF2B5EF4-FFF2-40B4-BE49-F238E27FC236}">
                <a16:creationId xmlns:a16="http://schemas.microsoft.com/office/drawing/2014/main" id="{39B778D4-1BA8-4E93-889C-606A95A53232}"/>
              </a:ext>
            </a:extLst>
          </p:cNvPr>
          <p:cNvSpPr>
            <a:spLocks noGrp="1"/>
          </p:cNvSpPr>
          <p:nvPr>
            <p:ph sz="half" idx="13" hasCustomPrompt="1"/>
          </p:nvPr>
        </p:nvSpPr>
        <p:spPr>
          <a:xfrm>
            <a:off x="4014314" y="2962183"/>
            <a:ext cx="2076972" cy="5514019"/>
          </a:xfrm>
          <a:prstGeom prst="rect">
            <a:avLst/>
          </a:prstGeom>
        </p:spPr>
        <p:txBody>
          <a:bodyPr/>
          <a:lstStyle>
            <a:lvl1pPr>
              <a:defRPr/>
            </a:lvl1pPr>
          </a:lstStyle>
          <a:p>
            <a:pPr lvl="0"/>
            <a:r>
              <a:rPr lang="nl-NL" dirty="0"/>
              <a:t>Change </a:t>
            </a:r>
            <a:r>
              <a:rPr lang="nl-NL" dirty="0" err="1"/>
              <a:t>text</a:t>
            </a:r>
            <a:endParaRPr lang="en-GB" dirty="0"/>
          </a:p>
        </p:txBody>
      </p:sp>
      <p:pic>
        <p:nvPicPr>
          <p:cNvPr id="11" name="Graphic 10">
            <a:extLst>
              <a:ext uri="{FF2B5EF4-FFF2-40B4-BE49-F238E27FC236}">
                <a16:creationId xmlns:a16="http://schemas.microsoft.com/office/drawing/2014/main" id="{F2DCB080-EBE5-4FE4-8A8C-1517C542CB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30773" y="2820459"/>
            <a:ext cx="2206326" cy="5848093"/>
          </a:xfrm>
          <a:prstGeom prst="rect">
            <a:avLst/>
          </a:prstGeom>
        </p:spPr>
      </p:pic>
      <p:pic>
        <p:nvPicPr>
          <p:cNvPr id="12" name="Graphic 11">
            <a:extLst>
              <a:ext uri="{FF2B5EF4-FFF2-40B4-BE49-F238E27FC236}">
                <a16:creationId xmlns:a16="http://schemas.microsoft.com/office/drawing/2014/main" id="{0916403C-BBCD-426C-8DED-8BAF4EAD5C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6200000">
            <a:off x="2134619" y="4620984"/>
            <a:ext cx="5848095" cy="2247043"/>
          </a:xfrm>
          <a:prstGeom prst="rect">
            <a:avLst/>
          </a:prstGeom>
        </p:spPr>
      </p:pic>
      <p:pic>
        <p:nvPicPr>
          <p:cNvPr id="13" name="Graphic 12">
            <a:extLst>
              <a:ext uri="{FF2B5EF4-FFF2-40B4-BE49-F238E27FC236}">
                <a16:creationId xmlns:a16="http://schemas.microsoft.com/office/drawing/2014/main" id="{275DCAC6-8F76-4F3D-A05D-57BAD46608A9}"/>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1932591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headings)">
    <p:spTree>
      <p:nvGrpSpPr>
        <p:cNvPr id="1" name=""/>
        <p:cNvGrpSpPr/>
        <p:nvPr/>
      </p:nvGrpSpPr>
      <p:grpSpPr>
        <a:xfrm>
          <a:off x="0" y="0"/>
          <a:ext cx="0" cy="0"/>
          <a:chOff x="0" y="0"/>
          <a:chExt cx="0" cy="0"/>
        </a:xfrm>
      </p:grpSpPr>
      <p:sp>
        <p:nvSpPr>
          <p:cNvPr id="4" name="Tijdelijke aanduiding voor inhoud 3">
            <a:extLst>
              <a:ext uri="{FF2B5EF4-FFF2-40B4-BE49-F238E27FC236}">
                <a16:creationId xmlns:a16="http://schemas.microsoft.com/office/drawing/2014/main" id="{E3537E3A-5E59-4B85-853F-AC181BDF9BD7}"/>
              </a:ext>
            </a:extLst>
          </p:cNvPr>
          <p:cNvSpPr>
            <a:spLocks noGrp="1"/>
          </p:cNvSpPr>
          <p:nvPr>
            <p:ph sz="half" idx="2"/>
          </p:nvPr>
        </p:nvSpPr>
        <p:spPr>
          <a:xfrm>
            <a:off x="472381" y="3618442"/>
            <a:ext cx="2901255" cy="5322183"/>
          </a:xfrm>
        </p:spPr>
        <p:txBody>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sp>
        <p:nvSpPr>
          <p:cNvPr id="6" name="Tijdelijke aanduiding voor inhoud 5">
            <a:extLst>
              <a:ext uri="{FF2B5EF4-FFF2-40B4-BE49-F238E27FC236}">
                <a16:creationId xmlns:a16="http://schemas.microsoft.com/office/drawing/2014/main" id="{91892466-3454-4982-9FF5-C2474F011C93}"/>
              </a:ext>
            </a:extLst>
          </p:cNvPr>
          <p:cNvSpPr>
            <a:spLocks noGrp="1"/>
          </p:cNvSpPr>
          <p:nvPr>
            <p:ph sz="quarter" idx="4"/>
          </p:nvPr>
        </p:nvSpPr>
        <p:spPr>
          <a:xfrm>
            <a:off x="3471863" y="3618442"/>
            <a:ext cx="2915543" cy="532218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14" name="Titel 1">
            <a:extLst>
              <a:ext uri="{FF2B5EF4-FFF2-40B4-BE49-F238E27FC236}">
                <a16:creationId xmlns:a16="http://schemas.microsoft.com/office/drawing/2014/main" id="{ADC41D1C-B056-4CCC-A2CF-97C8383A843A}"/>
              </a:ext>
            </a:extLst>
          </p:cNvPr>
          <p:cNvSpPr>
            <a:spLocks noGrp="1"/>
          </p:cNvSpPr>
          <p:nvPr>
            <p:ph type="title"/>
          </p:nvPr>
        </p:nvSpPr>
        <p:spPr>
          <a:xfrm>
            <a:off x="472381" y="527404"/>
            <a:ext cx="5915025" cy="1914702"/>
          </a:xfrm>
          <a:prstGeom prst="rect">
            <a:avLst/>
          </a:prstGeom>
        </p:spPr>
        <p:txBody>
          <a:bodyPr/>
          <a:lstStyle>
            <a:lvl1pPr>
              <a:defRPr>
                <a:solidFill>
                  <a:schemeClr val="accent1"/>
                </a:solidFill>
              </a:defRPr>
            </a:lvl1pPr>
          </a:lstStyle>
          <a:p>
            <a:endParaRPr lang="en-GB" dirty="0"/>
          </a:p>
        </p:txBody>
      </p:sp>
      <p:sp>
        <p:nvSpPr>
          <p:cNvPr id="15" name="Tijdelijke aanduiding voor tekst 2">
            <a:extLst>
              <a:ext uri="{FF2B5EF4-FFF2-40B4-BE49-F238E27FC236}">
                <a16:creationId xmlns:a16="http://schemas.microsoft.com/office/drawing/2014/main" id="{AE5B7F71-A204-4985-97FC-8403469773C8}"/>
              </a:ext>
            </a:extLst>
          </p:cNvPr>
          <p:cNvSpPr>
            <a:spLocks noGrp="1"/>
          </p:cNvSpPr>
          <p:nvPr>
            <p:ph type="body" idx="1" hasCustomPrompt="1"/>
          </p:nvPr>
        </p:nvSpPr>
        <p:spPr>
          <a:xfrm>
            <a:off x="472381" y="2428347"/>
            <a:ext cx="2901255" cy="1190095"/>
          </a:xfrm>
          <a:prstGeom prst="rect">
            <a:avLst/>
          </a:prstGeom>
          <a:solidFill>
            <a:schemeClr val="accent5"/>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sp>
        <p:nvSpPr>
          <p:cNvPr id="16" name="Tijdelijke aanduiding voor tekst 4">
            <a:extLst>
              <a:ext uri="{FF2B5EF4-FFF2-40B4-BE49-F238E27FC236}">
                <a16:creationId xmlns:a16="http://schemas.microsoft.com/office/drawing/2014/main" id="{AF716A0E-18D4-4A3D-A248-AB131D158942}"/>
              </a:ext>
            </a:extLst>
          </p:cNvPr>
          <p:cNvSpPr>
            <a:spLocks noGrp="1"/>
          </p:cNvSpPr>
          <p:nvPr>
            <p:ph type="body" sz="quarter" idx="3" hasCustomPrompt="1"/>
          </p:nvPr>
        </p:nvSpPr>
        <p:spPr>
          <a:xfrm>
            <a:off x="3471863" y="2428347"/>
            <a:ext cx="2915543" cy="1190095"/>
          </a:xfrm>
          <a:prstGeom prst="rect">
            <a:avLst/>
          </a:prstGeom>
          <a:solidFill>
            <a:schemeClr val="accent3"/>
          </a:solidFill>
        </p:spPr>
        <p:txBody>
          <a:bodyPr anchor="b"/>
          <a:lstStyle>
            <a:lvl1pPr marL="0" indent="0">
              <a:buNone/>
              <a:defRPr sz="1350" b="1">
                <a:solidFill>
                  <a:schemeClr val="bg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nl-NL" dirty="0" err="1"/>
              <a:t>subheader</a:t>
            </a:r>
            <a:endParaRPr lang="nl-NL" dirty="0"/>
          </a:p>
        </p:txBody>
      </p:sp>
      <p:pic>
        <p:nvPicPr>
          <p:cNvPr id="17" name="Graphic 16">
            <a:extLst>
              <a:ext uri="{FF2B5EF4-FFF2-40B4-BE49-F238E27FC236}">
                <a16:creationId xmlns:a16="http://schemas.microsoft.com/office/drawing/2014/main" id="{F636A01B-34E1-4217-8455-EBD7BC38580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034471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mple slide (black and whi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5038D0-1D15-420B-982C-2B870F438E01}"/>
              </a:ext>
            </a:extLst>
          </p:cNvPr>
          <p:cNvSpPr>
            <a:spLocks noGrp="1"/>
          </p:cNvSpPr>
          <p:nvPr>
            <p:ph type="title" hasCustomPrompt="1"/>
          </p:nvPr>
        </p:nvSpPr>
        <p:spPr/>
        <p:txBody>
          <a:bodyPr/>
          <a:lstStyle>
            <a:lvl1pPr>
              <a:defRPr/>
            </a:lvl1pPr>
          </a:lstStyle>
          <a:p>
            <a:r>
              <a:rPr lang="nl-NL" dirty="0" err="1"/>
              <a:t>Title</a:t>
            </a:r>
            <a:endParaRPr lang="en-GB" dirty="0"/>
          </a:p>
        </p:txBody>
      </p:sp>
      <p:sp>
        <p:nvSpPr>
          <p:cNvPr id="3" name="Tijdelijke aanduiding voor tekst 2">
            <a:extLst>
              <a:ext uri="{FF2B5EF4-FFF2-40B4-BE49-F238E27FC236}">
                <a16:creationId xmlns:a16="http://schemas.microsoft.com/office/drawing/2014/main" id="{B6272EFC-A5C8-42C9-9583-46A3C986402E}"/>
              </a:ext>
            </a:extLst>
          </p:cNvPr>
          <p:cNvSpPr>
            <a:spLocks noGrp="1"/>
          </p:cNvSpPr>
          <p:nvPr>
            <p:ph idx="1"/>
          </p:nvPr>
        </p:nvSpPr>
        <p:spPr>
          <a:xfrm>
            <a:off x="471488" y="2637014"/>
            <a:ext cx="5915025" cy="6285266"/>
          </a:xfrm>
          <a:prstGeom prst="rect">
            <a:avLst/>
          </a:prstGeom>
        </p:spPr>
        <p:txBody>
          <a:bodyPr vert="horz" lIns="91440" tIns="45720" rIns="91440" bIns="45720" rtlCol="0">
            <a:normAutofit/>
          </a:bodyPr>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5" name="Graphic 4">
            <a:extLst>
              <a:ext uri="{FF2B5EF4-FFF2-40B4-BE49-F238E27FC236}">
                <a16:creationId xmlns:a16="http://schemas.microsoft.com/office/drawing/2014/main" id="{7D13D90E-2AA7-47EA-86DE-1E960EBB13E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17678" y="-283339"/>
            <a:ext cx="3631696" cy="10189339"/>
          </a:xfrm>
          <a:prstGeom prst="rect">
            <a:avLst/>
          </a:prstGeom>
        </p:spPr>
      </p:pic>
      <p:pic>
        <p:nvPicPr>
          <p:cNvPr id="6" name="Graphic 5">
            <a:extLst>
              <a:ext uri="{FF2B5EF4-FFF2-40B4-BE49-F238E27FC236}">
                <a16:creationId xmlns:a16="http://schemas.microsoft.com/office/drawing/2014/main" id="{F8FA5507-86D9-421B-9300-D6BF0082274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194907" y="-566036"/>
            <a:ext cx="1632004" cy="2961449"/>
          </a:xfrm>
          <a:prstGeom prst="rect">
            <a:avLst/>
          </a:prstGeom>
        </p:spPr>
      </p:pic>
    </p:spTree>
    <p:extLst>
      <p:ext uri="{BB962C8B-B14F-4D97-AF65-F5344CB8AC3E}">
        <p14:creationId xmlns:p14="http://schemas.microsoft.com/office/powerpoint/2010/main" val="3970297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566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8578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8330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6594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pic>
        <p:nvPicPr>
          <p:cNvPr id="5" name="Graphic 4">
            <a:extLst>
              <a:ext uri="{FF2B5EF4-FFF2-40B4-BE49-F238E27FC236}">
                <a16:creationId xmlns:a16="http://schemas.microsoft.com/office/drawing/2014/main" id="{6461CA75-AFE6-4198-BF78-DF99C0CC677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63480" y="8707272"/>
            <a:ext cx="2582457" cy="1941199"/>
          </a:xfrm>
          <a:prstGeom prst="rect">
            <a:avLst/>
          </a:prstGeom>
        </p:spPr>
      </p:pic>
      <p:pic>
        <p:nvPicPr>
          <p:cNvPr id="6" name="Graphic 5">
            <a:extLst>
              <a:ext uri="{FF2B5EF4-FFF2-40B4-BE49-F238E27FC236}">
                <a16:creationId xmlns:a16="http://schemas.microsoft.com/office/drawing/2014/main" id="{6C597850-E501-4E9F-BF69-23C1B096633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277094" y="0"/>
            <a:ext cx="5581748" cy="10221933"/>
          </a:xfrm>
          <a:prstGeom prst="rect">
            <a:avLst/>
          </a:prstGeom>
        </p:spPr>
      </p:pic>
    </p:spTree>
    <p:extLst>
      <p:ext uri="{BB962C8B-B14F-4D97-AF65-F5344CB8AC3E}">
        <p14:creationId xmlns:p14="http://schemas.microsoft.com/office/powerpoint/2010/main" val="342720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4728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73232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Klik om de Master titelstijl te bewerken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Klik om de Master tekststijlen te bewerken</a:t>
            </a:r>
          </a:p>
          <a:p>
            <a:pPr lvl="1"/>
            <a:r>
              <a:rPr lang="en-US"/>
              <a:t>Tweede niveau</a:t>
            </a:r>
          </a:p>
          <a:p>
            <a:pPr lvl="2"/>
            <a:r>
              <a:rPr lang="en-US"/>
              <a:t>Derde niveau</a:t>
            </a:r>
          </a:p>
          <a:p>
            <a:pPr lvl="3"/>
            <a:r>
              <a:rPr lang="en-US"/>
              <a:t>Vierde niveau</a:t>
            </a:r>
          </a:p>
          <a:p>
            <a:pPr lvl="4"/>
            <a:r>
              <a:rPr lang="en-US"/>
              <a:t>Vijfde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10/31/2022</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561099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98" r:id="rId12"/>
    <p:sldLayoutId id="2147483662" r:id="rId13"/>
    <p:sldLayoutId id="2147483663" r:id="rId14"/>
    <p:sldLayoutId id="2147483664" r:id="rId15"/>
    <p:sldLayoutId id="2147483671" r:id="rId16"/>
    <p:sldLayoutId id="2147483672" r:id="rId17"/>
    <p:sldLayoutId id="2147483673" r:id="rId18"/>
    <p:sldLayoutId id="2147483674" r:id="rId19"/>
    <p:sldLayoutId id="2147483675" r:id="rId20"/>
    <p:sldLayoutId id="2147483676" r:id="rId21"/>
    <p:sldLayoutId id="2147483666" r:id="rId22"/>
    <p:sldLayoutId id="2147483652" r:id="rId23"/>
    <p:sldLayoutId id="2147483653" r:id="rId24"/>
    <p:sldLayoutId id="2147483654" r:id="rId25"/>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plearning.com/blog/differentiated-instruction/"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79F36-C32B-4E96-9F50-807350721FAA}"/>
              </a:ext>
            </a:extLst>
          </p:cNvPr>
          <p:cNvSpPr>
            <a:spLocks noGrp="1"/>
          </p:cNvSpPr>
          <p:nvPr>
            <p:ph type="title"/>
          </p:nvPr>
        </p:nvSpPr>
        <p:spPr>
          <a:xfrm>
            <a:off x="256980" y="1755761"/>
            <a:ext cx="3172020" cy="2174794"/>
          </a:xfrm>
        </p:spPr>
        <p:txBody>
          <a:bodyPr>
            <a:noAutofit/>
          </a:bodyPr>
          <a:lstStyle/>
          <a:p>
            <a:pPr>
              <a:lnSpc>
                <a:spcPct val="150000"/>
              </a:lnSpc>
            </a:pPr>
            <a:r>
              <a:rPr lang="en-GB" sz="2800" b="1" dirty="0">
                <a:solidFill>
                  <a:schemeClr val="bg1"/>
                </a:solidFill>
              </a:rPr>
              <a:t>HOE LEERINHOUDEN TE DIFFERENTIËREN</a:t>
            </a:r>
          </a:p>
        </p:txBody>
      </p:sp>
      <p:sp>
        <p:nvSpPr>
          <p:cNvPr id="4" name="TextBox 3">
            <a:extLst>
              <a:ext uri="{FF2B5EF4-FFF2-40B4-BE49-F238E27FC236}">
                <a16:creationId xmlns:a16="http://schemas.microsoft.com/office/drawing/2014/main" id="{2887B67A-DE12-452B-9E03-E7353429186A}"/>
              </a:ext>
            </a:extLst>
          </p:cNvPr>
          <p:cNvSpPr txBox="1"/>
          <p:nvPr/>
        </p:nvSpPr>
        <p:spPr>
          <a:xfrm>
            <a:off x="126243" y="8150239"/>
            <a:ext cx="2712491" cy="1540165"/>
          </a:xfrm>
          <a:prstGeom prst="rect">
            <a:avLst/>
          </a:prstGeom>
          <a:noFill/>
        </p:spPr>
        <p:txBody>
          <a:bodyPr wrap="square">
            <a:spAutoFit/>
          </a:bodyPr>
          <a:lstStyle/>
          <a:p>
            <a:pPr lvl="0">
              <a:lnSpc>
                <a:spcPct val="115000"/>
              </a:lnSpc>
              <a:spcBef>
                <a:spcPts val="500"/>
              </a:spcBef>
              <a:spcAft>
                <a:spcPts val="1000"/>
              </a:spcAft>
            </a:pPr>
            <a:r>
              <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rPr>
              <a:t>Referentie hieronder:</a:t>
            </a:r>
            <a:endParaRPr lang="en-GB" sz="1800"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endParaRPr>
          </a:p>
          <a:p>
            <a:pPr lvl="0">
              <a:lnSpc>
                <a:spcPct val="115000"/>
              </a:lnSpc>
              <a:spcBef>
                <a:spcPts val="500"/>
              </a:spcBef>
              <a:spcAft>
                <a:spcPts val="1000"/>
              </a:spcAft>
            </a:pPr>
            <a:r>
              <a:rPr lang="en-GB" sz="1800" u="sng" dirty="0">
                <a:solidFill>
                  <a:schemeClr val="bg1"/>
                </a:solidFill>
                <a:effectLst/>
                <a:latin typeface="Corbel" panose="020B0503020204020204" pitchFamily="34" charset="0"/>
                <a:ea typeface="Corbel" panose="020B0503020204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https://www.3plearning.com/blog/differentiated-instruction/ </a:t>
            </a:r>
          </a:p>
        </p:txBody>
      </p:sp>
    </p:spTree>
    <p:extLst>
      <p:ext uri="{BB962C8B-B14F-4D97-AF65-F5344CB8AC3E}">
        <p14:creationId xmlns:p14="http://schemas.microsoft.com/office/powerpoint/2010/main" val="57199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89CF7D-3E1A-4371-A159-3E099CD8B035}"/>
              </a:ext>
            </a:extLst>
          </p:cNvPr>
          <p:cNvSpPr txBox="1"/>
          <p:nvPr/>
        </p:nvSpPr>
        <p:spPr>
          <a:xfrm>
            <a:off x="402610" y="1158894"/>
            <a:ext cx="5793474" cy="1858714"/>
          </a:xfrm>
          <a:prstGeom prst="rect">
            <a:avLst/>
          </a:prstGeom>
          <a:noFill/>
        </p:spPr>
        <p:txBody>
          <a:bodyPr wrap="square">
            <a:spAutoFit/>
          </a:bodyPr>
          <a:lstStyle/>
          <a:p>
            <a:pPr>
              <a:lnSpc>
                <a:spcPct val="115000"/>
              </a:lnSpc>
              <a:spcBef>
                <a:spcPts val="500"/>
              </a:spcBef>
              <a:spcAft>
                <a:spcPts val="1000"/>
              </a:spcAft>
            </a:pPr>
            <a:r>
              <a:rPr lang="en-GB" sz="1800" b="1"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DE MOEILIJKHEIDSGRAAD VAN ELKE ACTIVITEIT VARIEERT</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Eén activiteit kan verschillende moeilijkheidsgraden hebben, of je kunt verschillende activiteiten toewijzen aan strategisch gegroepeerde leerlingen.</a:t>
            </a:r>
          </a:p>
        </p:txBody>
      </p:sp>
      <p:sp>
        <p:nvSpPr>
          <p:cNvPr id="7" name="TextBox 6">
            <a:extLst>
              <a:ext uri="{FF2B5EF4-FFF2-40B4-BE49-F238E27FC236}">
                <a16:creationId xmlns:a16="http://schemas.microsoft.com/office/drawing/2014/main" id="{2A84DFB5-56CB-4DBE-8113-BE7012161906}"/>
              </a:ext>
            </a:extLst>
          </p:cNvPr>
          <p:cNvSpPr txBox="1"/>
          <p:nvPr/>
        </p:nvSpPr>
        <p:spPr>
          <a:xfrm>
            <a:off x="303664" y="4738241"/>
            <a:ext cx="6441742" cy="2814360"/>
          </a:xfrm>
          <a:prstGeom prst="rect">
            <a:avLst/>
          </a:prstGeom>
          <a:noFill/>
        </p:spPr>
        <p:txBody>
          <a:bodyPr wrap="square">
            <a:spAutoFit/>
          </a:bodyPr>
          <a:lstStyle/>
          <a:p>
            <a:pPr>
              <a:lnSpc>
                <a:spcPct val="115000"/>
              </a:lnSpc>
              <a:spcBef>
                <a:spcPts val="500"/>
              </a:spcBef>
              <a:spcAft>
                <a:spcPts val="1000"/>
              </a:spcAft>
            </a:pPr>
            <a:r>
              <a:rPr lang="en-GB" sz="1800" b="1"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LEERINHOUD OP VERSCHILLENDE MANIEREN PRESENTEREN</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800" dirty="0">
                <a:effectLst/>
                <a:latin typeface="Corbel" panose="020B0503020204020204" pitchFamily="34" charset="0"/>
                <a:ea typeface="Corbel" panose="020B0503020204020204" pitchFamily="34" charset="0"/>
                <a:cs typeface="Times New Roman" panose="02020603050405020304" pitchFamily="18" charset="0"/>
              </a:rPr>
              <a:t>Leerlingen zullen verschillende voorkeuren hebben als het gaat om betrokkenheid bij het lesmateriaal. Voor sommige leerlingen zal een mondelinge uitleg nuttig zijn, terwijl anderen een visuele uitleg (diagram of infographic) misschien beter begrijpen. Je kunt ook technologie introduceren voor audio- en visuele presentaties van belangrijke concepten.</a:t>
            </a:r>
          </a:p>
        </p:txBody>
      </p:sp>
      <p:sp>
        <p:nvSpPr>
          <p:cNvPr id="10" name="TextBox 9">
            <a:extLst>
              <a:ext uri="{FF2B5EF4-FFF2-40B4-BE49-F238E27FC236}">
                <a16:creationId xmlns:a16="http://schemas.microsoft.com/office/drawing/2014/main" id="{8B65939C-73ED-4A4E-8E48-EEC9F95EBCA6}"/>
              </a:ext>
            </a:extLst>
          </p:cNvPr>
          <p:cNvSpPr txBox="1"/>
          <p:nvPr/>
        </p:nvSpPr>
        <p:spPr>
          <a:xfrm>
            <a:off x="402610" y="412624"/>
            <a:ext cx="5793474" cy="392159"/>
          </a:xfrm>
          <a:prstGeom prst="rect">
            <a:avLst/>
          </a:prstGeom>
          <a:noFill/>
        </p:spPr>
        <p:txBody>
          <a:bodyPr wrap="square">
            <a:spAutoFit/>
          </a:bodyPr>
          <a:lstStyle/>
          <a:p>
            <a:pPr>
              <a:lnSpc>
                <a:spcPct val="115000"/>
              </a:lnSpc>
              <a:spcBef>
                <a:spcPts val="500"/>
              </a:spcBef>
              <a:spcAft>
                <a:spcPts val="1000"/>
              </a:spcAft>
            </a:pPr>
            <a:r>
              <a:rPr lang="en-GB" b="1" dirty="0">
                <a:solidFill>
                  <a:srgbClr val="E61A52"/>
                </a:solidFill>
                <a:latin typeface="Corbel" panose="020B0503020204020204" pitchFamily="34" charset="0"/>
                <a:ea typeface="Corbel" panose="020B0503020204020204" pitchFamily="34" charset="0"/>
                <a:cs typeface="Times New Roman" panose="02020603050405020304" pitchFamily="18" charset="0"/>
              </a:rPr>
              <a:t>VOORBEELDEN</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B713C65-F023-40BD-BDCF-F74AE3F0D3EC}"/>
              </a:ext>
            </a:extLst>
          </p:cNvPr>
          <p:cNvSpPr/>
          <p:nvPr/>
        </p:nvSpPr>
        <p:spPr>
          <a:xfrm>
            <a:off x="402610" y="3053170"/>
            <a:ext cx="6052780" cy="1490074"/>
          </a:xfrm>
          <a:prstGeom prst="rect">
            <a:avLst/>
          </a:prstGeom>
          <a:solidFill>
            <a:srgbClr val="FAD2DD"/>
          </a:solidFill>
          <a:ln>
            <a:solidFill>
              <a:srgbClr val="E61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Bef>
                <a:spcPts val="500"/>
              </a:spcBef>
              <a:spcAft>
                <a:spcPts val="1000"/>
              </a:spcAft>
            </a:pP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1862D1D-5170-4C8A-9E58-78018858BB2B}"/>
              </a:ext>
            </a:extLst>
          </p:cNvPr>
          <p:cNvSpPr/>
          <p:nvPr/>
        </p:nvSpPr>
        <p:spPr>
          <a:xfrm>
            <a:off x="402610" y="7568907"/>
            <a:ext cx="6052780" cy="1490074"/>
          </a:xfrm>
          <a:prstGeom prst="rect">
            <a:avLst/>
          </a:prstGeom>
          <a:solidFill>
            <a:srgbClr val="FAD2DD"/>
          </a:solidFill>
          <a:ln>
            <a:solidFill>
              <a:srgbClr val="E61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01614862-F8C9-4E70-83C8-982A70763BD1}"/>
              </a:ext>
            </a:extLst>
          </p:cNvPr>
          <p:cNvSpPr txBox="1"/>
          <p:nvPr/>
        </p:nvSpPr>
        <p:spPr>
          <a:xfrm>
            <a:off x="402610" y="3092978"/>
            <a:ext cx="6052780" cy="646331"/>
          </a:xfrm>
          <a:prstGeom prst="rect">
            <a:avLst/>
          </a:prstGeom>
          <a:noFill/>
        </p:spPr>
        <p:txBody>
          <a:bodyPr wrap="square" rtlCol="0">
            <a:spAutoFit/>
          </a:bodyPr>
          <a:lstStyle/>
          <a:p>
            <a:r>
              <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4" name="TextBox 13">
            <a:extLst>
              <a:ext uri="{FF2B5EF4-FFF2-40B4-BE49-F238E27FC236}">
                <a16:creationId xmlns:a16="http://schemas.microsoft.com/office/drawing/2014/main" id="{7F26FD77-52AB-44FC-BCC0-8412E1C7C579}"/>
              </a:ext>
            </a:extLst>
          </p:cNvPr>
          <p:cNvSpPr txBox="1"/>
          <p:nvPr/>
        </p:nvSpPr>
        <p:spPr>
          <a:xfrm>
            <a:off x="498145" y="7623408"/>
            <a:ext cx="6052780" cy="646331"/>
          </a:xfrm>
          <a:prstGeom prst="rect">
            <a:avLst/>
          </a:prstGeom>
          <a:noFill/>
        </p:spPr>
        <p:txBody>
          <a:bodyPr wrap="square" rtlCol="0">
            <a:spAutoFit/>
          </a:bodyPr>
          <a:lstStyle/>
          <a:p>
            <a:r>
              <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591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945AA77-B033-48EB-A607-A10192EF5CE4}"/>
              </a:ext>
            </a:extLst>
          </p:cNvPr>
          <p:cNvSpPr txBox="1"/>
          <p:nvPr/>
        </p:nvSpPr>
        <p:spPr>
          <a:xfrm>
            <a:off x="494731" y="434399"/>
            <a:ext cx="5868537" cy="2761012"/>
          </a:xfrm>
          <a:prstGeom prst="rect">
            <a:avLst/>
          </a:prstGeom>
          <a:noFill/>
        </p:spPr>
        <p:txBody>
          <a:bodyPr wrap="square">
            <a:spAutoFit/>
          </a:bodyPr>
          <a:lstStyle/>
          <a:p>
            <a:pPr>
              <a:lnSpc>
                <a:spcPct val="115000"/>
              </a:lnSpc>
              <a:spcBef>
                <a:spcPts val="500"/>
              </a:spcBef>
              <a:spcAft>
                <a:spcPts val="1000"/>
              </a:spcAft>
            </a:pPr>
            <a:r>
              <a:rPr lang="en-GB" sz="1800" b="1"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STEL UITDAGINGSOPDRACHTEN OP</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Challenge Assignments kunnen worden ontworpen als een bron van ondersteuning of uitbreiding voor de leerlingen die dat nodig hebben. </a:t>
            </a: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Maak uitdagende opdrachten laagdrempelig en toegankelijk. Laat leerlingen hun eigen deadlines bepalen en leg uit dat het doel verbetering is in plaats van prestatie. Een strategie is om één-op-één af te spreken en het werk samen door te nemen als het af is.</a:t>
            </a:r>
          </a:p>
        </p:txBody>
      </p:sp>
      <p:sp>
        <p:nvSpPr>
          <p:cNvPr id="8" name="TextBox 7">
            <a:extLst>
              <a:ext uri="{FF2B5EF4-FFF2-40B4-BE49-F238E27FC236}">
                <a16:creationId xmlns:a16="http://schemas.microsoft.com/office/drawing/2014/main" id="{F7BCF28F-EDCB-4FB3-9CAB-F5D46D8FECD9}"/>
              </a:ext>
            </a:extLst>
          </p:cNvPr>
          <p:cNvSpPr txBox="1"/>
          <p:nvPr/>
        </p:nvSpPr>
        <p:spPr>
          <a:xfrm>
            <a:off x="586852" y="5023789"/>
            <a:ext cx="5868538" cy="2261388"/>
          </a:xfrm>
          <a:prstGeom prst="rect">
            <a:avLst/>
          </a:prstGeom>
          <a:noFill/>
        </p:spPr>
        <p:txBody>
          <a:bodyPr wrap="square">
            <a:spAutoFit/>
          </a:bodyPr>
          <a:lstStyle/>
          <a:p>
            <a:pPr>
              <a:lnSpc>
                <a:spcPct val="115000"/>
              </a:lnSpc>
              <a:spcBef>
                <a:spcPts val="500"/>
              </a:spcBef>
              <a:spcAft>
                <a:spcPts val="1000"/>
              </a:spcAft>
            </a:pPr>
            <a:r>
              <a:rPr lang="en-GB" sz="1800" b="1"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rPr>
              <a:t>UITRUKGROEPEN</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Kom met kleine groepjes bijeen om de leerstof te herzien in een tragere en minder drukkende omgeving. Je kunt ook uittreksels gebruiken als uitbreiding voor meer gevorderde leerlingen.</a:t>
            </a:r>
          </a:p>
          <a:p>
            <a:pPr>
              <a:lnSpc>
                <a:spcPct val="115000"/>
              </a:lnSpc>
              <a:spcBef>
                <a:spcPts val="500"/>
              </a:spcBef>
              <a:spcAft>
                <a:spcPts val="1000"/>
              </a:spcAft>
            </a:pPr>
            <a:r>
              <a:rPr lang="en-GB" sz="1600" dirty="0">
                <a:effectLst/>
                <a:latin typeface="Corbel" panose="020B0503020204020204" pitchFamily="34" charset="0"/>
                <a:ea typeface="Corbel" panose="020B0503020204020204" pitchFamily="34" charset="0"/>
                <a:cs typeface="Times New Roman" panose="02020603050405020304" pitchFamily="18" charset="0"/>
              </a:rPr>
              <a:t>Dit vergt een aanzienlijke tijdsinvestering, maar het heeft grote voordelen</a:t>
            </a:r>
            <a:r>
              <a:rPr lang="en-GB" dirty="0">
                <a:effectLst/>
                <a:latin typeface="Corbel" panose="020B0503020204020204" pitchFamily="34" charset="0"/>
                <a:ea typeface="Corbel" panose="020B0503020204020204" pitchFamily="34" charset="0"/>
                <a:cs typeface="Times New Roman" panose="02020603050405020304" pitchFamily="18" charset="0"/>
              </a:rPr>
              <a:t>. </a:t>
            </a:r>
          </a:p>
        </p:txBody>
      </p:sp>
      <p:sp>
        <p:nvSpPr>
          <p:cNvPr id="10" name="Rectangle 9">
            <a:extLst>
              <a:ext uri="{FF2B5EF4-FFF2-40B4-BE49-F238E27FC236}">
                <a16:creationId xmlns:a16="http://schemas.microsoft.com/office/drawing/2014/main" id="{26B89396-ACEF-4E90-BF3E-DD10F07DCCAC}"/>
              </a:ext>
            </a:extLst>
          </p:cNvPr>
          <p:cNvSpPr/>
          <p:nvPr/>
        </p:nvSpPr>
        <p:spPr>
          <a:xfrm>
            <a:off x="494731" y="3441120"/>
            <a:ext cx="6052780" cy="1490074"/>
          </a:xfrm>
          <a:prstGeom prst="rect">
            <a:avLst/>
          </a:prstGeom>
          <a:solidFill>
            <a:srgbClr val="FAD2DD"/>
          </a:solidFill>
          <a:ln>
            <a:solidFill>
              <a:srgbClr val="E61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B5F6990D-330B-4AB5-9782-7FCFBB1F664D}"/>
              </a:ext>
            </a:extLst>
          </p:cNvPr>
          <p:cNvSpPr/>
          <p:nvPr/>
        </p:nvSpPr>
        <p:spPr>
          <a:xfrm>
            <a:off x="508380" y="7377772"/>
            <a:ext cx="6052780" cy="1490074"/>
          </a:xfrm>
          <a:prstGeom prst="rect">
            <a:avLst/>
          </a:prstGeom>
          <a:solidFill>
            <a:srgbClr val="FAD2DD"/>
          </a:solidFill>
          <a:ln>
            <a:solidFill>
              <a:srgbClr val="E61A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F92C93B7-C2C5-4A5A-8D4B-544F2E92236B}"/>
              </a:ext>
            </a:extLst>
          </p:cNvPr>
          <p:cNvSpPr txBox="1"/>
          <p:nvPr/>
        </p:nvSpPr>
        <p:spPr>
          <a:xfrm>
            <a:off x="600501" y="3539826"/>
            <a:ext cx="6052780" cy="646331"/>
          </a:xfrm>
          <a:prstGeom prst="rect">
            <a:avLst/>
          </a:prstGeom>
          <a:noFill/>
        </p:spPr>
        <p:txBody>
          <a:bodyPr wrap="square" rtlCol="0">
            <a:spAutoFit/>
          </a:bodyPr>
          <a:lstStyle/>
          <a:p>
            <a:r>
              <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
        <p:nvSpPr>
          <p:cNvPr id="13" name="TextBox 12">
            <a:extLst>
              <a:ext uri="{FF2B5EF4-FFF2-40B4-BE49-F238E27FC236}">
                <a16:creationId xmlns:a16="http://schemas.microsoft.com/office/drawing/2014/main" id="{21C5E546-9CF3-4E58-A0C9-49572A226173}"/>
              </a:ext>
            </a:extLst>
          </p:cNvPr>
          <p:cNvSpPr txBox="1"/>
          <p:nvPr/>
        </p:nvSpPr>
        <p:spPr>
          <a:xfrm>
            <a:off x="600501" y="7476478"/>
            <a:ext cx="6052780" cy="646331"/>
          </a:xfrm>
          <a:prstGeom prst="rect">
            <a:avLst/>
          </a:prstGeom>
          <a:noFill/>
        </p:spPr>
        <p:txBody>
          <a:bodyPr wrap="square" rtlCol="0">
            <a:spAutoFit/>
          </a:bodyPr>
          <a:lstStyle/>
          <a:p>
            <a:r>
              <a:rPr lang="en-GB" dirty="0">
                <a:solidFill>
                  <a:srgbClr val="E61A52"/>
                </a:solidFill>
                <a:latin typeface="Corbel" panose="020B0503020204020204" pitchFamily="34" charset="0"/>
                <a:ea typeface="Corbel" panose="020B0503020204020204" pitchFamily="34" charset="0"/>
                <a:cs typeface="Times New Roman" panose="02020603050405020304" pitchFamily="18" charset="0"/>
              </a:rPr>
              <a:t>Schets hoe dit in je klas zou kunnen werken ....</a:t>
            </a:r>
            <a:endParaRPr lang="en-GB" sz="1800" dirty="0">
              <a:solidFill>
                <a:srgbClr val="E61A52"/>
              </a:solidFill>
              <a:effectLst/>
              <a:latin typeface="Corbel" panose="020B0503020204020204" pitchFamily="34" charset="0"/>
              <a:ea typeface="Corbel" panose="020B0503020204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65120103"/>
      </p:ext>
    </p:extLst>
  </p:cSld>
  <p:clrMapOvr>
    <a:masterClrMapping/>
  </p:clrMapOvr>
</p:sld>
</file>

<file path=ppt/theme/theme1.xml><?xml version="1.0" encoding="utf-8"?>
<a:theme xmlns:a="http://schemas.openxmlformats.org/drawingml/2006/main" name="Kantoorthema">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2141</TotalTime>
  <Words>253</Words>
  <Application>Microsoft Office PowerPoint</Application>
  <PresentationFormat>A4 Paper (210x297 mm)</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Corbel</vt:lpstr>
      <vt:lpstr>Kantoorthema</vt:lpstr>
      <vt:lpstr>HOE LEERINHOUDEN TE DIFFERENTIËREN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Jennifer van Elferen</dc:creator>
  <cp:keywords>, docId:039BC33C71F8DEC4ACFEF34A329EC7ED</cp:keywords>
  <cp:lastModifiedBy>Simon Tubb</cp:lastModifiedBy>
  <cp:revision>53</cp:revision>
  <dcterms:created xsi:type="dcterms:W3CDTF">2021-03-16T15:14:53Z</dcterms:created>
  <dcterms:modified xsi:type="dcterms:W3CDTF">2022-10-31T11:06:52Z</dcterms:modified>
</cp:coreProperties>
</file>