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79" r:id="rId2"/>
    <p:sldId id="280" r:id="rId3"/>
    <p:sldId id="281" r:id="rId4"/>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BD1F"/>
    <a:srgbClr val="FBECC1"/>
    <a:srgbClr val="EC662D"/>
    <a:srgbClr val="FAD3C2"/>
    <a:srgbClr val="64B558"/>
    <a:srgbClr val="D2E9CF"/>
    <a:srgbClr val="FAD2DD"/>
    <a:srgbClr val="F5A1B9"/>
    <a:srgbClr val="E61A52"/>
    <a:srgbClr val="378FC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8" d="100"/>
          <a:sy n="78" d="100"/>
        </p:scale>
        <p:origin x="3168"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1.svg"/><Relationship Id="rId7" Type="http://schemas.openxmlformats.org/officeDocument/2006/relationships/image" Target="../media/image2.sv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1.png"/><Relationship Id="rId5" Type="http://schemas.openxmlformats.org/officeDocument/2006/relationships/image" Target="../media/image13.svg"/><Relationship Id="rId4" Type="http://schemas.openxmlformats.org/officeDocument/2006/relationships/image" Target="../media/image12.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38875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367154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38070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Section title (yellow)">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5624F972-7EB7-40F2-BD76-8F5FF6B2B7F8}"/>
              </a:ext>
            </a:extLst>
          </p:cNvPr>
          <p:cNvSpPr/>
          <p:nvPr userDrawn="1"/>
        </p:nvSpPr>
        <p:spPr>
          <a:xfrm>
            <a:off x="0" y="0"/>
            <a:ext cx="6858000" cy="9906000"/>
          </a:xfrm>
          <a:prstGeom prst="rect">
            <a:avLst/>
          </a:prstGeom>
          <a:solidFill>
            <a:srgbClr val="F2BD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pic>
        <p:nvPicPr>
          <p:cNvPr id="8" name="Graphic 7">
            <a:extLst>
              <a:ext uri="{FF2B5EF4-FFF2-40B4-BE49-F238E27FC236}">
                <a16:creationId xmlns:a16="http://schemas.microsoft.com/office/drawing/2014/main" id="{F5385C6C-3059-45D6-82F6-FC9CD7041BC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624369" y="945"/>
            <a:ext cx="5741998" cy="10199257"/>
          </a:xfrm>
          <a:prstGeom prst="rect">
            <a:avLst/>
          </a:prstGeom>
        </p:spPr>
      </p:pic>
      <p:sp>
        <p:nvSpPr>
          <p:cNvPr id="9" name="Rechthoek 8">
            <a:extLst>
              <a:ext uri="{FF2B5EF4-FFF2-40B4-BE49-F238E27FC236}">
                <a16:creationId xmlns:a16="http://schemas.microsoft.com/office/drawing/2014/main" id="{2F2752C5-3E28-403E-BAB0-69B2B0B756E2}"/>
              </a:ext>
            </a:extLst>
          </p:cNvPr>
          <p:cNvSpPr/>
          <p:nvPr userDrawn="1"/>
        </p:nvSpPr>
        <p:spPr>
          <a:xfrm>
            <a:off x="1" y="1213672"/>
            <a:ext cx="3530798" cy="3436645"/>
          </a:xfrm>
          <a:prstGeom prst="rect">
            <a:avLst/>
          </a:prstGeom>
          <a:solidFill>
            <a:schemeClr val="bg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sz="1013"/>
          </a:p>
        </p:txBody>
      </p:sp>
      <p:sp>
        <p:nvSpPr>
          <p:cNvPr id="12" name="Titel 1">
            <a:extLst>
              <a:ext uri="{FF2B5EF4-FFF2-40B4-BE49-F238E27FC236}">
                <a16:creationId xmlns:a16="http://schemas.microsoft.com/office/drawing/2014/main" id="{E9E43BD3-A562-4E2C-B30D-3150CE5F6162}"/>
              </a:ext>
            </a:extLst>
          </p:cNvPr>
          <p:cNvSpPr>
            <a:spLocks noGrp="1"/>
          </p:cNvSpPr>
          <p:nvPr>
            <p:ph type="title"/>
          </p:nvPr>
        </p:nvSpPr>
        <p:spPr>
          <a:xfrm>
            <a:off x="358779" y="1646579"/>
            <a:ext cx="3172020" cy="1914702"/>
          </a:xfrm>
          <a:prstGeom prst="rect">
            <a:avLst/>
          </a:prstGeom>
        </p:spPr>
        <p:txBody>
          <a:bodyPr/>
          <a:lstStyle>
            <a:lvl1pPr>
              <a:defRPr>
                <a:solidFill>
                  <a:schemeClr val="accent4"/>
                </a:solidFill>
              </a:defRPr>
            </a:lvl1pPr>
          </a:lstStyle>
          <a:p>
            <a:endParaRPr lang="en-GB" dirty="0"/>
          </a:p>
        </p:txBody>
      </p:sp>
      <p:sp>
        <p:nvSpPr>
          <p:cNvPr id="13" name="Tijdelijke aanduiding voor inhoud 2">
            <a:extLst>
              <a:ext uri="{FF2B5EF4-FFF2-40B4-BE49-F238E27FC236}">
                <a16:creationId xmlns:a16="http://schemas.microsoft.com/office/drawing/2014/main" id="{6CDBABA9-4025-4137-8138-209ED3ABC610}"/>
              </a:ext>
            </a:extLst>
          </p:cNvPr>
          <p:cNvSpPr>
            <a:spLocks noGrp="1"/>
          </p:cNvSpPr>
          <p:nvPr>
            <p:ph sz="half" idx="1" hasCustomPrompt="1"/>
          </p:nvPr>
        </p:nvSpPr>
        <p:spPr>
          <a:xfrm>
            <a:off x="358779" y="3561281"/>
            <a:ext cx="3172020" cy="773796"/>
          </a:xfrm>
          <a:prstGeom prst="rect">
            <a:avLst/>
          </a:prstGeom>
        </p:spPr>
        <p:txBody>
          <a:bodyPr/>
          <a:lstStyle>
            <a:lvl1pPr marL="0" indent="0">
              <a:buNone/>
              <a:defRPr>
                <a:solidFill>
                  <a:schemeClr val="bg1"/>
                </a:solidFill>
              </a:defRPr>
            </a:lvl1pPr>
          </a:lstStyle>
          <a:p>
            <a:pPr lvl="0"/>
            <a:r>
              <a:rPr lang="nl-NL" dirty="0"/>
              <a:t>Change </a:t>
            </a:r>
            <a:r>
              <a:rPr lang="nl-NL" dirty="0" err="1"/>
              <a:t>text</a:t>
            </a:r>
            <a:endParaRPr lang="en-GB" dirty="0"/>
          </a:p>
        </p:txBody>
      </p:sp>
      <p:pic>
        <p:nvPicPr>
          <p:cNvPr id="10" name="Afbeelding 9">
            <a:extLst>
              <a:ext uri="{FF2B5EF4-FFF2-40B4-BE49-F238E27FC236}">
                <a16:creationId xmlns:a16="http://schemas.microsoft.com/office/drawing/2014/main" id="{BFA9B01E-A8E5-46E0-AACB-1EEE5026D8BD}"/>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367284" y="7995328"/>
            <a:ext cx="2256168" cy="2204874"/>
          </a:xfrm>
          <a:prstGeom prst="rect">
            <a:avLst/>
          </a:prstGeom>
        </p:spPr>
      </p:pic>
    </p:spTree>
    <p:extLst>
      <p:ext uri="{BB962C8B-B14F-4D97-AF65-F5344CB8AC3E}">
        <p14:creationId xmlns:p14="http://schemas.microsoft.com/office/powerpoint/2010/main" val="25241627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imple slide (red)">
    <p:spTree>
      <p:nvGrpSpPr>
        <p:cNvPr id="1" name=""/>
        <p:cNvGrpSpPr/>
        <p:nvPr/>
      </p:nvGrpSpPr>
      <p:grpSpPr>
        <a:xfrm>
          <a:off x="0" y="0"/>
          <a:ext cx="0" cy="0"/>
          <a:chOff x="0" y="0"/>
          <a:chExt cx="0" cy="0"/>
        </a:xfrm>
      </p:grpSpPr>
      <p:sp>
        <p:nvSpPr>
          <p:cNvPr id="11" name="Rechthoek 10">
            <a:extLst>
              <a:ext uri="{FF2B5EF4-FFF2-40B4-BE49-F238E27FC236}">
                <a16:creationId xmlns:a16="http://schemas.microsoft.com/office/drawing/2014/main" id="{E1AAB47F-D341-4EB5-90BE-EE00B800B465}"/>
              </a:ext>
            </a:extLst>
          </p:cNvPr>
          <p:cNvSpPr/>
          <p:nvPr userDrawn="1"/>
        </p:nvSpPr>
        <p:spPr>
          <a:xfrm>
            <a:off x="0" y="0"/>
            <a:ext cx="6858000" cy="990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2" name="Titel 1">
            <a:extLst>
              <a:ext uri="{FF2B5EF4-FFF2-40B4-BE49-F238E27FC236}">
                <a16:creationId xmlns:a16="http://schemas.microsoft.com/office/drawing/2014/main" id="{CF3C8D34-09EF-4D07-957D-19F3F13250C6}"/>
              </a:ext>
            </a:extLst>
          </p:cNvPr>
          <p:cNvSpPr>
            <a:spLocks noGrp="1"/>
          </p:cNvSpPr>
          <p:nvPr>
            <p:ph type="title" hasCustomPrompt="1"/>
          </p:nvPr>
        </p:nvSpPr>
        <p:spPr>
          <a:xfrm>
            <a:off x="471488" y="527404"/>
            <a:ext cx="5915025" cy="1914702"/>
          </a:xfrm>
        </p:spPr>
        <p:txBody>
          <a:bodyPr/>
          <a:lstStyle>
            <a:lvl1pPr>
              <a:defRPr>
                <a:solidFill>
                  <a:schemeClr val="bg2"/>
                </a:solidFill>
              </a:defRPr>
            </a:lvl1pPr>
          </a:lstStyle>
          <a:p>
            <a:r>
              <a:rPr lang="nl-NL" dirty="0" err="1"/>
              <a:t>Title</a:t>
            </a:r>
            <a:endParaRPr lang="en-GB" dirty="0"/>
          </a:p>
        </p:txBody>
      </p:sp>
      <p:sp>
        <p:nvSpPr>
          <p:cNvPr id="13" name="Tijdelijke aanduiding voor inhoud 2">
            <a:extLst>
              <a:ext uri="{FF2B5EF4-FFF2-40B4-BE49-F238E27FC236}">
                <a16:creationId xmlns:a16="http://schemas.microsoft.com/office/drawing/2014/main" id="{7B11FB93-6DE9-40F3-80DF-78E5C1A9B8F2}"/>
              </a:ext>
            </a:extLst>
          </p:cNvPr>
          <p:cNvSpPr>
            <a:spLocks noGrp="1"/>
          </p:cNvSpPr>
          <p:nvPr>
            <p:ph idx="1" hasCustomPrompt="1"/>
          </p:nvPr>
        </p:nvSpPr>
        <p:spPr>
          <a:xfrm>
            <a:off x="471488" y="2637014"/>
            <a:ext cx="5915025"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a:t>Change </a:t>
            </a:r>
            <a:r>
              <a:rPr lang="nl-NL" dirty="0" err="1"/>
              <a:t>text</a:t>
            </a:r>
            <a:endParaRPr lang="en-GB" dirty="0"/>
          </a:p>
        </p:txBody>
      </p:sp>
      <p:pic>
        <p:nvPicPr>
          <p:cNvPr id="14" name="Graphic 13">
            <a:extLst>
              <a:ext uri="{FF2B5EF4-FFF2-40B4-BE49-F238E27FC236}">
                <a16:creationId xmlns:a16="http://schemas.microsoft.com/office/drawing/2014/main" id="{440C3F14-E0D9-4624-823B-40395F66AF7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921919" y="-146629"/>
            <a:ext cx="3635231" cy="10199257"/>
          </a:xfrm>
          <a:prstGeom prst="rect">
            <a:avLst/>
          </a:prstGeom>
        </p:spPr>
      </p:pic>
      <p:pic>
        <p:nvPicPr>
          <p:cNvPr id="6" name="Afbeelding 5">
            <a:extLst>
              <a:ext uri="{FF2B5EF4-FFF2-40B4-BE49-F238E27FC236}">
                <a16:creationId xmlns:a16="http://schemas.microsoft.com/office/drawing/2014/main" id="{EC13E559-2655-4973-B01A-C76362A7318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spTree>
    <p:extLst>
      <p:ext uri="{BB962C8B-B14F-4D97-AF65-F5344CB8AC3E}">
        <p14:creationId xmlns:p14="http://schemas.microsoft.com/office/powerpoint/2010/main" val="41680697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imple slide (green)">
    <p:spTree>
      <p:nvGrpSpPr>
        <p:cNvPr id="1" name=""/>
        <p:cNvGrpSpPr/>
        <p:nvPr/>
      </p:nvGrpSpPr>
      <p:grpSpPr>
        <a:xfrm>
          <a:off x="0" y="0"/>
          <a:ext cx="0" cy="0"/>
          <a:chOff x="0" y="0"/>
          <a:chExt cx="0" cy="0"/>
        </a:xfrm>
      </p:grpSpPr>
      <p:sp>
        <p:nvSpPr>
          <p:cNvPr id="6" name="Tijdelijke aanduiding voor datum 6">
            <a:extLst>
              <a:ext uri="{FF2B5EF4-FFF2-40B4-BE49-F238E27FC236}">
                <a16:creationId xmlns:a16="http://schemas.microsoft.com/office/drawing/2014/main" id="{41A5A94E-2351-4AC7-8F99-BD3008A3FA36}"/>
              </a:ext>
            </a:extLst>
          </p:cNvPr>
          <p:cNvSpPr>
            <a:spLocks noGrp="1"/>
          </p:cNvSpPr>
          <p:nvPr>
            <p:ph type="dt" sz="half" idx="10"/>
          </p:nvPr>
        </p:nvSpPr>
        <p:spPr>
          <a:xfrm>
            <a:off x="471488" y="9181395"/>
            <a:ext cx="1543050" cy="527403"/>
          </a:xfrm>
          <a:prstGeom prst="rect">
            <a:avLst/>
          </a:prstGeom>
        </p:spPr>
        <p:txBody>
          <a:bodyPr/>
          <a:lstStyle/>
          <a:p>
            <a:fld id="{227B6E0C-D4E5-4995-B5ED-367675E79898}" type="datetimeFigureOut">
              <a:rPr lang="en-GB" smtClean="0"/>
              <a:t>31/10/2022</a:t>
            </a:fld>
            <a:endParaRPr lang="en-GB"/>
          </a:p>
        </p:txBody>
      </p:sp>
      <p:sp>
        <p:nvSpPr>
          <p:cNvPr id="7" name="Tijdelijke aanduiding voor voettekst 7">
            <a:extLst>
              <a:ext uri="{FF2B5EF4-FFF2-40B4-BE49-F238E27FC236}">
                <a16:creationId xmlns:a16="http://schemas.microsoft.com/office/drawing/2014/main" id="{95F14F45-16BA-4519-85FE-C7282584E37C}"/>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8" name="Tijdelijke aanduiding voor dianummer 8">
            <a:extLst>
              <a:ext uri="{FF2B5EF4-FFF2-40B4-BE49-F238E27FC236}">
                <a16:creationId xmlns:a16="http://schemas.microsoft.com/office/drawing/2014/main" id="{34B7CBDC-CD16-4451-A26E-014DAF9CF1D8}"/>
              </a:ext>
            </a:extLst>
          </p:cNvPr>
          <p:cNvSpPr>
            <a:spLocks noGrp="1"/>
          </p:cNvSpPr>
          <p:nvPr>
            <p:ph type="sldNum" sz="quarter" idx="12"/>
          </p:nvPr>
        </p:nvSpPr>
        <p:spPr>
          <a:xfrm>
            <a:off x="4843463" y="9181395"/>
            <a:ext cx="1543050" cy="527403"/>
          </a:xfrm>
          <a:prstGeom prst="rect">
            <a:avLst/>
          </a:prstGeom>
        </p:spPr>
        <p:txBody>
          <a:bodyPr/>
          <a:lstStyle/>
          <a:p>
            <a:fld id="{8DA44471-F18B-49D2-B2D5-B5C55CED17BB}" type="slidenum">
              <a:rPr lang="en-GB" smtClean="0"/>
              <a:t>‹#›</a:t>
            </a:fld>
            <a:endParaRPr lang="en-GB"/>
          </a:p>
        </p:txBody>
      </p:sp>
      <p:sp>
        <p:nvSpPr>
          <p:cNvPr id="9" name="Rechthoek 8">
            <a:extLst>
              <a:ext uri="{FF2B5EF4-FFF2-40B4-BE49-F238E27FC236}">
                <a16:creationId xmlns:a16="http://schemas.microsoft.com/office/drawing/2014/main" id="{F9FDCE48-33AD-44A4-93C2-95C430018F24}"/>
              </a:ext>
            </a:extLst>
          </p:cNvPr>
          <p:cNvSpPr/>
          <p:nvPr userDrawn="1"/>
        </p:nvSpPr>
        <p:spPr>
          <a:xfrm>
            <a:off x="0" y="0"/>
            <a:ext cx="6858000" cy="990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0" name="Titel 1">
            <a:extLst>
              <a:ext uri="{FF2B5EF4-FFF2-40B4-BE49-F238E27FC236}">
                <a16:creationId xmlns:a16="http://schemas.microsoft.com/office/drawing/2014/main" id="{58BB4E3D-47AD-4794-9C33-40B220BBC734}"/>
              </a:ext>
            </a:extLst>
          </p:cNvPr>
          <p:cNvSpPr>
            <a:spLocks noGrp="1"/>
          </p:cNvSpPr>
          <p:nvPr>
            <p:ph type="title"/>
          </p:nvPr>
        </p:nvSpPr>
        <p:spPr>
          <a:xfrm>
            <a:off x="471488" y="527404"/>
            <a:ext cx="5915025" cy="1914702"/>
          </a:xfrm>
        </p:spPr>
        <p:txBody>
          <a:bodyPr/>
          <a:lstStyle>
            <a:lvl1pPr>
              <a:defRPr>
                <a:solidFill>
                  <a:schemeClr val="bg2"/>
                </a:solidFill>
              </a:defRPr>
            </a:lvl1pPr>
          </a:lstStyle>
          <a:p>
            <a:r>
              <a:rPr lang="nl-NL" dirty="0"/>
              <a:t>Klik om stijl te bewerken</a:t>
            </a:r>
            <a:endParaRPr lang="en-GB" dirty="0"/>
          </a:p>
        </p:txBody>
      </p:sp>
      <p:sp>
        <p:nvSpPr>
          <p:cNvPr id="11" name="Tijdelijke aanduiding voor inhoud 2">
            <a:extLst>
              <a:ext uri="{FF2B5EF4-FFF2-40B4-BE49-F238E27FC236}">
                <a16:creationId xmlns:a16="http://schemas.microsoft.com/office/drawing/2014/main" id="{272BCAF7-2F7E-4C1C-83B7-179C6123ACC6}"/>
              </a:ext>
            </a:extLst>
          </p:cNvPr>
          <p:cNvSpPr>
            <a:spLocks noGrp="1"/>
          </p:cNvSpPr>
          <p:nvPr>
            <p:ph idx="1"/>
          </p:nvPr>
        </p:nvSpPr>
        <p:spPr>
          <a:xfrm>
            <a:off x="471488" y="2637014"/>
            <a:ext cx="5915025"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sp>
        <p:nvSpPr>
          <p:cNvPr id="12" name="Tijdelijke aanduiding voor datum 6">
            <a:extLst>
              <a:ext uri="{FF2B5EF4-FFF2-40B4-BE49-F238E27FC236}">
                <a16:creationId xmlns:a16="http://schemas.microsoft.com/office/drawing/2014/main" id="{E0C498A0-FAAF-4192-94BB-11F22ECCEDF7}"/>
              </a:ext>
            </a:extLst>
          </p:cNvPr>
          <p:cNvSpPr txBox="1">
            <a:spLocks/>
          </p:cNvSpPr>
          <p:nvPr userDrawn="1"/>
        </p:nvSpPr>
        <p:spPr>
          <a:xfrm>
            <a:off x="391588" y="9181395"/>
            <a:ext cx="1543050" cy="527403"/>
          </a:xfrm>
          <a:prstGeom prst="rect">
            <a:avLst/>
          </a:prstGeom>
        </p:spPr>
        <p:txBody>
          <a:bodyPr vert="horz" lIns="51435" tIns="25718" rIns="51435" bIns="25718"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27B6E0C-D4E5-4995-B5ED-367675E79898}" type="datetimeFigureOut">
              <a:rPr lang="en-GB" sz="675" smtClean="0"/>
              <a:pPr/>
              <a:t>31/10/2022</a:t>
            </a:fld>
            <a:endParaRPr lang="en-GB" sz="675"/>
          </a:p>
        </p:txBody>
      </p:sp>
      <p:sp>
        <p:nvSpPr>
          <p:cNvPr id="13" name="Tijdelijke aanduiding voor voettekst 7">
            <a:extLst>
              <a:ext uri="{FF2B5EF4-FFF2-40B4-BE49-F238E27FC236}">
                <a16:creationId xmlns:a16="http://schemas.microsoft.com/office/drawing/2014/main" id="{A6AA3114-C95E-4A53-B7D7-AB4D8A083A56}"/>
              </a:ext>
            </a:extLst>
          </p:cNvPr>
          <p:cNvSpPr txBox="1">
            <a:spLocks/>
          </p:cNvSpPr>
          <p:nvPr userDrawn="1"/>
        </p:nvSpPr>
        <p:spPr>
          <a:xfrm>
            <a:off x="2191813" y="9181395"/>
            <a:ext cx="2314575" cy="527403"/>
          </a:xfrm>
          <a:prstGeom prst="rect">
            <a:avLst/>
          </a:prstGeom>
        </p:spPr>
        <p:txBody>
          <a:bodyPr vert="horz" lIns="51435" tIns="25718" rIns="51435" bIns="25718"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675"/>
          </a:p>
        </p:txBody>
      </p:sp>
      <p:sp>
        <p:nvSpPr>
          <p:cNvPr id="14" name="Tijdelijke aanduiding voor dianummer 8">
            <a:extLst>
              <a:ext uri="{FF2B5EF4-FFF2-40B4-BE49-F238E27FC236}">
                <a16:creationId xmlns:a16="http://schemas.microsoft.com/office/drawing/2014/main" id="{7F445D93-1772-4FEC-A6FE-22288C4A8C48}"/>
              </a:ext>
            </a:extLst>
          </p:cNvPr>
          <p:cNvSpPr txBox="1">
            <a:spLocks/>
          </p:cNvSpPr>
          <p:nvPr userDrawn="1"/>
        </p:nvSpPr>
        <p:spPr>
          <a:xfrm>
            <a:off x="4763563" y="9181395"/>
            <a:ext cx="1543050" cy="527403"/>
          </a:xfrm>
          <a:prstGeom prst="rect">
            <a:avLst/>
          </a:prstGeom>
        </p:spPr>
        <p:txBody>
          <a:bodyPr vert="horz" lIns="51435" tIns="25718" rIns="51435" bIns="25718"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DA44471-F18B-49D2-B2D5-B5C55CED17BB}" type="slidenum">
              <a:rPr lang="en-GB" sz="675" smtClean="0"/>
              <a:pPr/>
              <a:t>‹#›</a:t>
            </a:fld>
            <a:endParaRPr lang="en-GB" sz="675"/>
          </a:p>
        </p:txBody>
      </p:sp>
      <p:sp>
        <p:nvSpPr>
          <p:cNvPr id="15" name="Rechthoek 14">
            <a:extLst>
              <a:ext uri="{FF2B5EF4-FFF2-40B4-BE49-F238E27FC236}">
                <a16:creationId xmlns:a16="http://schemas.microsoft.com/office/drawing/2014/main" id="{057454BE-55A1-4583-8E8E-2975E58F3837}"/>
              </a:ext>
            </a:extLst>
          </p:cNvPr>
          <p:cNvSpPr/>
          <p:nvPr userDrawn="1"/>
        </p:nvSpPr>
        <p:spPr>
          <a:xfrm>
            <a:off x="-79899" y="0"/>
            <a:ext cx="6858000" cy="990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6" name="Titel 1">
            <a:extLst>
              <a:ext uri="{FF2B5EF4-FFF2-40B4-BE49-F238E27FC236}">
                <a16:creationId xmlns:a16="http://schemas.microsoft.com/office/drawing/2014/main" id="{105F9474-7720-460B-9546-7AA5BF792B5E}"/>
              </a:ext>
            </a:extLst>
          </p:cNvPr>
          <p:cNvSpPr txBox="1">
            <a:spLocks/>
          </p:cNvSpPr>
          <p:nvPr userDrawn="1"/>
        </p:nvSpPr>
        <p:spPr>
          <a:xfrm>
            <a:off x="391588" y="527404"/>
            <a:ext cx="5915025" cy="1914702"/>
          </a:xfrm>
          <a:prstGeom prst="rect">
            <a:avLst/>
          </a:prstGeom>
        </p:spPr>
        <p:txBody>
          <a:bodyPr vert="horz" lIns="51435" tIns="25718" rIns="51435" bIns="25718" rtlCol="0" anchor="ctr">
            <a:normAutofit/>
          </a:bodyPr>
          <a:lstStyle>
            <a:lvl1pPr algn="l" defTabSz="914400" rtl="0" eaLnBrk="1" latinLnBrk="0" hangingPunct="1">
              <a:lnSpc>
                <a:spcPct val="90000"/>
              </a:lnSpc>
              <a:spcBef>
                <a:spcPct val="0"/>
              </a:spcBef>
              <a:buNone/>
              <a:defRPr sz="4400" kern="1200">
                <a:solidFill>
                  <a:schemeClr val="bg2"/>
                </a:solidFill>
                <a:latin typeface="+mj-lt"/>
                <a:ea typeface="+mj-ea"/>
                <a:cs typeface="+mj-cs"/>
              </a:defRPr>
            </a:lvl1pPr>
          </a:lstStyle>
          <a:p>
            <a:r>
              <a:rPr lang="nl-NL" sz="2475" dirty="0" err="1"/>
              <a:t>Title</a:t>
            </a:r>
            <a:endParaRPr lang="en-GB" sz="2475" dirty="0"/>
          </a:p>
        </p:txBody>
      </p:sp>
      <p:sp>
        <p:nvSpPr>
          <p:cNvPr id="17" name="Tijdelijke aanduiding voor inhoud 2">
            <a:extLst>
              <a:ext uri="{FF2B5EF4-FFF2-40B4-BE49-F238E27FC236}">
                <a16:creationId xmlns:a16="http://schemas.microsoft.com/office/drawing/2014/main" id="{C41223C4-9057-4244-802A-6F4B761095CC}"/>
              </a:ext>
            </a:extLst>
          </p:cNvPr>
          <p:cNvSpPr>
            <a:spLocks noGrp="1"/>
          </p:cNvSpPr>
          <p:nvPr>
            <p:ph idx="13" hasCustomPrompt="1"/>
          </p:nvPr>
        </p:nvSpPr>
        <p:spPr>
          <a:xfrm>
            <a:off x="391588" y="2637014"/>
            <a:ext cx="5915025"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err="1"/>
              <a:t>text</a:t>
            </a:r>
            <a:endParaRPr lang="en-GB" dirty="0"/>
          </a:p>
        </p:txBody>
      </p:sp>
      <p:pic>
        <p:nvPicPr>
          <p:cNvPr id="18" name="Afbeelding 17">
            <a:extLst>
              <a:ext uri="{FF2B5EF4-FFF2-40B4-BE49-F238E27FC236}">
                <a16:creationId xmlns:a16="http://schemas.microsoft.com/office/drawing/2014/main" id="{0509D9E6-94AD-454B-B632-FF48BC958A3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19" name="Graphic 18">
            <a:extLst>
              <a:ext uri="{FF2B5EF4-FFF2-40B4-BE49-F238E27FC236}">
                <a16:creationId xmlns:a16="http://schemas.microsoft.com/office/drawing/2014/main" id="{29AF28F7-5CED-4480-BDF4-6E7A27E78523}"/>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921919" y="-146629"/>
            <a:ext cx="3635231" cy="10199257"/>
          </a:xfrm>
          <a:prstGeom prst="rect">
            <a:avLst/>
          </a:prstGeom>
        </p:spPr>
      </p:pic>
    </p:spTree>
    <p:extLst>
      <p:ext uri="{BB962C8B-B14F-4D97-AF65-F5344CB8AC3E}">
        <p14:creationId xmlns:p14="http://schemas.microsoft.com/office/powerpoint/2010/main" val="37675296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imple slide (yellow)">
    <p:spTree>
      <p:nvGrpSpPr>
        <p:cNvPr id="1" name=""/>
        <p:cNvGrpSpPr/>
        <p:nvPr/>
      </p:nvGrpSpPr>
      <p:grpSpPr>
        <a:xfrm>
          <a:off x="0" y="0"/>
          <a:ext cx="0" cy="0"/>
          <a:chOff x="0" y="0"/>
          <a:chExt cx="0" cy="0"/>
        </a:xfrm>
      </p:grpSpPr>
      <p:sp>
        <p:nvSpPr>
          <p:cNvPr id="6" name="Tijdelijke aanduiding voor datum 2">
            <a:extLst>
              <a:ext uri="{FF2B5EF4-FFF2-40B4-BE49-F238E27FC236}">
                <a16:creationId xmlns:a16="http://schemas.microsoft.com/office/drawing/2014/main" id="{61103D17-8064-4E2A-8C17-24683B9CD9AF}"/>
              </a:ext>
            </a:extLst>
          </p:cNvPr>
          <p:cNvSpPr>
            <a:spLocks noGrp="1"/>
          </p:cNvSpPr>
          <p:nvPr>
            <p:ph type="dt" sz="half" idx="10"/>
          </p:nvPr>
        </p:nvSpPr>
        <p:spPr>
          <a:xfrm>
            <a:off x="471488" y="9181395"/>
            <a:ext cx="1543050" cy="527403"/>
          </a:xfrm>
          <a:prstGeom prst="rect">
            <a:avLst/>
          </a:prstGeom>
        </p:spPr>
        <p:txBody>
          <a:bodyPr/>
          <a:lstStyle/>
          <a:p>
            <a:fld id="{227B6E0C-D4E5-4995-B5ED-367675E79898}" type="datetimeFigureOut">
              <a:rPr lang="en-GB" smtClean="0"/>
              <a:t>31/10/2022</a:t>
            </a:fld>
            <a:endParaRPr lang="en-GB"/>
          </a:p>
        </p:txBody>
      </p:sp>
      <p:sp>
        <p:nvSpPr>
          <p:cNvPr id="7" name="Tijdelijke aanduiding voor voettekst 3">
            <a:extLst>
              <a:ext uri="{FF2B5EF4-FFF2-40B4-BE49-F238E27FC236}">
                <a16:creationId xmlns:a16="http://schemas.microsoft.com/office/drawing/2014/main" id="{6F959806-18AA-4195-B648-315A1A819F62}"/>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8" name="Tijdelijke aanduiding voor dianummer 4">
            <a:extLst>
              <a:ext uri="{FF2B5EF4-FFF2-40B4-BE49-F238E27FC236}">
                <a16:creationId xmlns:a16="http://schemas.microsoft.com/office/drawing/2014/main" id="{57A381E9-11FC-4DC0-8787-907910239BBD}"/>
              </a:ext>
            </a:extLst>
          </p:cNvPr>
          <p:cNvSpPr>
            <a:spLocks noGrp="1"/>
          </p:cNvSpPr>
          <p:nvPr>
            <p:ph type="sldNum" sz="quarter" idx="12"/>
          </p:nvPr>
        </p:nvSpPr>
        <p:spPr>
          <a:xfrm>
            <a:off x="4843463" y="9181395"/>
            <a:ext cx="1543050" cy="527403"/>
          </a:xfrm>
          <a:prstGeom prst="rect">
            <a:avLst/>
          </a:prstGeom>
        </p:spPr>
        <p:txBody>
          <a:bodyPr/>
          <a:lstStyle/>
          <a:p>
            <a:fld id="{8DA44471-F18B-49D2-B2D5-B5C55CED17BB}" type="slidenum">
              <a:rPr lang="en-GB" smtClean="0"/>
              <a:t>‹#›</a:t>
            </a:fld>
            <a:endParaRPr lang="en-GB"/>
          </a:p>
        </p:txBody>
      </p:sp>
      <p:sp>
        <p:nvSpPr>
          <p:cNvPr id="9" name="Rechthoek 8">
            <a:extLst>
              <a:ext uri="{FF2B5EF4-FFF2-40B4-BE49-F238E27FC236}">
                <a16:creationId xmlns:a16="http://schemas.microsoft.com/office/drawing/2014/main" id="{74B8038E-5C02-47A7-8831-A9B384E4E4A9}"/>
              </a:ext>
            </a:extLst>
          </p:cNvPr>
          <p:cNvSpPr/>
          <p:nvPr userDrawn="1"/>
        </p:nvSpPr>
        <p:spPr>
          <a:xfrm>
            <a:off x="0" y="0"/>
            <a:ext cx="6858000" cy="990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sp>
        <p:nvSpPr>
          <p:cNvPr id="10" name="Titel 1">
            <a:extLst>
              <a:ext uri="{FF2B5EF4-FFF2-40B4-BE49-F238E27FC236}">
                <a16:creationId xmlns:a16="http://schemas.microsoft.com/office/drawing/2014/main" id="{349578B8-1138-48FA-8C67-2CB1764E43A9}"/>
              </a:ext>
            </a:extLst>
          </p:cNvPr>
          <p:cNvSpPr>
            <a:spLocks noGrp="1"/>
          </p:cNvSpPr>
          <p:nvPr>
            <p:ph type="title" hasCustomPrompt="1"/>
          </p:nvPr>
        </p:nvSpPr>
        <p:spPr>
          <a:xfrm>
            <a:off x="471488" y="527404"/>
            <a:ext cx="5915025" cy="1914702"/>
          </a:xfrm>
        </p:spPr>
        <p:txBody>
          <a:bodyPr/>
          <a:lstStyle>
            <a:lvl1pPr>
              <a:defRPr>
                <a:solidFill>
                  <a:schemeClr val="bg2"/>
                </a:solidFill>
              </a:defRPr>
            </a:lvl1pPr>
          </a:lstStyle>
          <a:p>
            <a:r>
              <a:rPr lang="nl-NL" dirty="0" err="1"/>
              <a:t>Title</a:t>
            </a:r>
            <a:endParaRPr lang="en-GB" dirty="0"/>
          </a:p>
        </p:txBody>
      </p:sp>
      <p:sp>
        <p:nvSpPr>
          <p:cNvPr id="11" name="Tijdelijke aanduiding voor inhoud 2">
            <a:extLst>
              <a:ext uri="{FF2B5EF4-FFF2-40B4-BE49-F238E27FC236}">
                <a16:creationId xmlns:a16="http://schemas.microsoft.com/office/drawing/2014/main" id="{062B67B1-B800-4740-ADF6-E3B94A119040}"/>
              </a:ext>
            </a:extLst>
          </p:cNvPr>
          <p:cNvSpPr>
            <a:spLocks noGrp="1"/>
          </p:cNvSpPr>
          <p:nvPr>
            <p:ph idx="1" hasCustomPrompt="1"/>
          </p:nvPr>
        </p:nvSpPr>
        <p:spPr>
          <a:xfrm>
            <a:off x="471488" y="2637014"/>
            <a:ext cx="5915025"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err="1"/>
              <a:t>text</a:t>
            </a:r>
            <a:endParaRPr lang="en-GB" dirty="0"/>
          </a:p>
        </p:txBody>
      </p:sp>
      <p:pic>
        <p:nvPicPr>
          <p:cNvPr id="12" name="Afbeelding 11">
            <a:extLst>
              <a:ext uri="{FF2B5EF4-FFF2-40B4-BE49-F238E27FC236}">
                <a16:creationId xmlns:a16="http://schemas.microsoft.com/office/drawing/2014/main" id="{7D7F9474-EF5F-44AF-B750-8BF15B9014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13" name="Graphic 12">
            <a:extLst>
              <a:ext uri="{FF2B5EF4-FFF2-40B4-BE49-F238E27FC236}">
                <a16:creationId xmlns:a16="http://schemas.microsoft.com/office/drawing/2014/main" id="{16DDCA43-2F4F-4704-BDD4-B0504BE16D21}"/>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921919" y="-146629"/>
            <a:ext cx="3635231" cy="10199257"/>
          </a:xfrm>
          <a:prstGeom prst="rect">
            <a:avLst/>
          </a:prstGeom>
        </p:spPr>
      </p:pic>
    </p:spTree>
    <p:extLst>
      <p:ext uri="{BB962C8B-B14F-4D97-AF65-F5344CB8AC3E}">
        <p14:creationId xmlns:p14="http://schemas.microsoft.com/office/powerpoint/2010/main" val="16417682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 and image (white)">
    <p:spTree>
      <p:nvGrpSpPr>
        <p:cNvPr id="1" name=""/>
        <p:cNvGrpSpPr/>
        <p:nvPr/>
      </p:nvGrpSpPr>
      <p:grpSpPr>
        <a:xfrm>
          <a:off x="0" y="0"/>
          <a:ext cx="0" cy="0"/>
          <a:chOff x="0" y="0"/>
          <a:chExt cx="0" cy="0"/>
        </a:xfrm>
      </p:grpSpPr>
      <p:pic>
        <p:nvPicPr>
          <p:cNvPr id="10" name="Graphic 9">
            <a:extLst>
              <a:ext uri="{FF2B5EF4-FFF2-40B4-BE49-F238E27FC236}">
                <a16:creationId xmlns:a16="http://schemas.microsoft.com/office/drawing/2014/main" id="{3D58D4BB-0AF1-4CA7-9C9A-C6D8A4D5A81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937992" y="-157967"/>
            <a:ext cx="3643313" cy="10221933"/>
          </a:xfrm>
          <a:prstGeom prst="rect">
            <a:avLst/>
          </a:prstGeom>
        </p:spPr>
      </p:pic>
      <p:pic>
        <p:nvPicPr>
          <p:cNvPr id="8" name="Graphic 7">
            <a:extLst>
              <a:ext uri="{FF2B5EF4-FFF2-40B4-BE49-F238E27FC236}">
                <a16:creationId xmlns:a16="http://schemas.microsoft.com/office/drawing/2014/main" id="{6F63A8E9-0F8A-473D-A84C-CAFFD8D32D3B}"/>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384350" y="7962642"/>
            <a:ext cx="1305639" cy="2369224"/>
          </a:xfrm>
          <a:prstGeom prst="rect">
            <a:avLst/>
          </a:prstGeom>
        </p:spPr>
      </p:pic>
      <p:sp>
        <p:nvSpPr>
          <p:cNvPr id="2" name="Titel 1">
            <a:extLst>
              <a:ext uri="{FF2B5EF4-FFF2-40B4-BE49-F238E27FC236}">
                <a16:creationId xmlns:a16="http://schemas.microsoft.com/office/drawing/2014/main" id="{B8606041-C5D1-4D18-994F-F9BF3475851D}"/>
              </a:ext>
            </a:extLst>
          </p:cNvPr>
          <p:cNvSpPr>
            <a:spLocks noGrp="1"/>
          </p:cNvSpPr>
          <p:nvPr>
            <p:ph type="title" hasCustomPrompt="1"/>
          </p:nvPr>
        </p:nvSpPr>
        <p:spPr/>
        <p:txBody>
          <a:bodyPr/>
          <a:lstStyle>
            <a:lvl1pPr>
              <a:defRPr/>
            </a:lvl1pPr>
          </a:lstStyle>
          <a:p>
            <a:r>
              <a:rPr lang="nl-NL" dirty="0" err="1"/>
              <a:t>Title</a:t>
            </a:r>
            <a:endParaRPr lang="en-GB" dirty="0"/>
          </a:p>
        </p:txBody>
      </p:sp>
      <p:sp>
        <p:nvSpPr>
          <p:cNvPr id="5" name="Tijdelijke aanduiding voor inhoud 2">
            <a:extLst>
              <a:ext uri="{FF2B5EF4-FFF2-40B4-BE49-F238E27FC236}">
                <a16:creationId xmlns:a16="http://schemas.microsoft.com/office/drawing/2014/main" id="{D22A9442-D3D3-4608-BEF7-DFF3714CE64C}"/>
              </a:ext>
            </a:extLst>
          </p:cNvPr>
          <p:cNvSpPr>
            <a:spLocks noGrp="1"/>
          </p:cNvSpPr>
          <p:nvPr>
            <p:ph idx="13"/>
          </p:nvPr>
        </p:nvSpPr>
        <p:spPr>
          <a:xfrm>
            <a:off x="471487" y="2637014"/>
            <a:ext cx="2957513" cy="6285266"/>
          </a:xfrm>
        </p:spPr>
        <p:txBody>
          <a:bodyPr/>
          <a:lstStyle>
            <a:lvl1pPr>
              <a:defRPr>
                <a:solidFill>
                  <a:schemeClr val="accent6"/>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7" name="Tijdelijke aanduiding voor inhoud 2">
            <a:extLst>
              <a:ext uri="{FF2B5EF4-FFF2-40B4-BE49-F238E27FC236}">
                <a16:creationId xmlns:a16="http://schemas.microsoft.com/office/drawing/2014/main" id="{4590B05B-6A8F-47E7-A0B0-98F634381A19}"/>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665461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and image (red)">
    <p:spTree>
      <p:nvGrpSpPr>
        <p:cNvPr id="1" name=""/>
        <p:cNvGrpSpPr/>
        <p:nvPr/>
      </p:nvGrpSpPr>
      <p:grpSpPr>
        <a:xfrm>
          <a:off x="0" y="0"/>
          <a:ext cx="0" cy="0"/>
          <a:chOff x="0" y="0"/>
          <a:chExt cx="0" cy="0"/>
        </a:xfrm>
      </p:grpSpPr>
      <p:sp>
        <p:nvSpPr>
          <p:cNvPr id="11" name="Rechthoek 10">
            <a:extLst>
              <a:ext uri="{FF2B5EF4-FFF2-40B4-BE49-F238E27FC236}">
                <a16:creationId xmlns:a16="http://schemas.microsoft.com/office/drawing/2014/main" id="{E1AAB47F-D341-4EB5-90BE-EE00B800B465}"/>
              </a:ext>
            </a:extLst>
          </p:cNvPr>
          <p:cNvSpPr/>
          <p:nvPr userDrawn="1"/>
        </p:nvSpPr>
        <p:spPr>
          <a:xfrm>
            <a:off x="0" y="0"/>
            <a:ext cx="6858000" cy="990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2" name="Titel 1">
            <a:extLst>
              <a:ext uri="{FF2B5EF4-FFF2-40B4-BE49-F238E27FC236}">
                <a16:creationId xmlns:a16="http://schemas.microsoft.com/office/drawing/2014/main" id="{CF3C8D34-09EF-4D07-957D-19F3F13250C6}"/>
              </a:ext>
            </a:extLst>
          </p:cNvPr>
          <p:cNvSpPr>
            <a:spLocks noGrp="1"/>
          </p:cNvSpPr>
          <p:nvPr>
            <p:ph type="title"/>
          </p:nvPr>
        </p:nvSpPr>
        <p:spPr>
          <a:xfrm>
            <a:off x="471488" y="527404"/>
            <a:ext cx="5915025" cy="1914702"/>
          </a:xfrm>
        </p:spPr>
        <p:txBody>
          <a:bodyPr/>
          <a:lstStyle>
            <a:lvl1pPr>
              <a:defRPr>
                <a:solidFill>
                  <a:schemeClr val="bg2"/>
                </a:solidFill>
              </a:defRPr>
            </a:lvl1pPr>
          </a:lstStyle>
          <a:p>
            <a:endParaRPr lang="en-GB" dirty="0"/>
          </a:p>
        </p:txBody>
      </p:sp>
      <p:pic>
        <p:nvPicPr>
          <p:cNvPr id="14" name="Graphic 13">
            <a:extLst>
              <a:ext uri="{FF2B5EF4-FFF2-40B4-BE49-F238E27FC236}">
                <a16:creationId xmlns:a16="http://schemas.microsoft.com/office/drawing/2014/main" id="{440C3F14-E0D9-4624-823B-40395F66AF7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921919" y="-146629"/>
            <a:ext cx="3635231" cy="10199257"/>
          </a:xfrm>
          <a:prstGeom prst="rect">
            <a:avLst/>
          </a:prstGeom>
        </p:spPr>
      </p:pic>
      <p:pic>
        <p:nvPicPr>
          <p:cNvPr id="6" name="Afbeelding 5">
            <a:extLst>
              <a:ext uri="{FF2B5EF4-FFF2-40B4-BE49-F238E27FC236}">
                <a16:creationId xmlns:a16="http://schemas.microsoft.com/office/drawing/2014/main" id="{EC13E559-2655-4973-B01A-C76362A7318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sp>
        <p:nvSpPr>
          <p:cNvPr id="7" name="Tijdelijke aanduiding voor inhoud 2">
            <a:extLst>
              <a:ext uri="{FF2B5EF4-FFF2-40B4-BE49-F238E27FC236}">
                <a16:creationId xmlns:a16="http://schemas.microsoft.com/office/drawing/2014/main" id="{6C514876-4EE3-4C08-93DB-88998AE1A6A7}"/>
              </a:ext>
            </a:extLst>
          </p:cNvPr>
          <p:cNvSpPr>
            <a:spLocks noGrp="1"/>
          </p:cNvSpPr>
          <p:nvPr>
            <p:ph idx="13"/>
          </p:nvPr>
        </p:nvSpPr>
        <p:spPr>
          <a:xfrm>
            <a:off x="471487" y="2637014"/>
            <a:ext cx="2957513"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8" name="Tijdelijke aanduiding voor inhoud 2">
            <a:extLst>
              <a:ext uri="{FF2B5EF4-FFF2-40B4-BE49-F238E27FC236}">
                <a16:creationId xmlns:a16="http://schemas.microsoft.com/office/drawing/2014/main" id="{9ABD4C61-DEB4-4ACA-9218-0D357BC0002C}"/>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34568923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and image (blue)">
    <p:spTree>
      <p:nvGrpSpPr>
        <p:cNvPr id="1" name=""/>
        <p:cNvGrpSpPr/>
        <p:nvPr/>
      </p:nvGrpSpPr>
      <p:grpSpPr>
        <a:xfrm>
          <a:off x="0" y="0"/>
          <a:ext cx="0" cy="0"/>
          <a:chOff x="0" y="0"/>
          <a:chExt cx="0" cy="0"/>
        </a:xfrm>
      </p:grpSpPr>
      <p:sp>
        <p:nvSpPr>
          <p:cNvPr id="3" name="Tijdelijke aanduiding voor datum 2">
            <a:extLst>
              <a:ext uri="{FF2B5EF4-FFF2-40B4-BE49-F238E27FC236}">
                <a16:creationId xmlns:a16="http://schemas.microsoft.com/office/drawing/2014/main" id="{5CA44219-E56D-4855-9F35-DE415A3A9896}"/>
              </a:ext>
            </a:extLst>
          </p:cNvPr>
          <p:cNvSpPr>
            <a:spLocks noGrp="1"/>
          </p:cNvSpPr>
          <p:nvPr>
            <p:ph type="dt" sz="half" idx="10"/>
          </p:nvPr>
        </p:nvSpPr>
        <p:spPr>
          <a:xfrm>
            <a:off x="471488" y="9181395"/>
            <a:ext cx="1543050" cy="527403"/>
          </a:xfrm>
          <a:prstGeom prst="rect">
            <a:avLst/>
          </a:prstGeom>
        </p:spPr>
        <p:txBody>
          <a:bodyPr/>
          <a:lstStyle/>
          <a:p>
            <a:fld id="{1362BEEA-E994-44C3-9F66-80728C7ADA37}" type="datetimeFigureOut">
              <a:rPr lang="en-GB" smtClean="0"/>
              <a:t>31/10/2022</a:t>
            </a:fld>
            <a:endParaRPr lang="en-GB"/>
          </a:p>
        </p:txBody>
      </p:sp>
      <p:sp>
        <p:nvSpPr>
          <p:cNvPr id="4" name="Tijdelijke aanduiding voor voettekst 3">
            <a:extLst>
              <a:ext uri="{FF2B5EF4-FFF2-40B4-BE49-F238E27FC236}">
                <a16:creationId xmlns:a16="http://schemas.microsoft.com/office/drawing/2014/main" id="{39DBFF6A-CAFD-4F3B-B41E-782125526C78}"/>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5" name="Tijdelijke aanduiding voor dianummer 4">
            <a:extLst>
              <a:ext uri="{FF2B5EF4-FFF2-40B4-BE49-F238E27FC236}">
                <a16:creationId xmlns:a16="http://schemas.microsoft.com/office/drawing/2014/main" id="{3295DFD2-6C0D-462A-84C1-F73859553A6B}"/>
              </a:ext>
            </a:extLst>
          </p:cNvPr>
          <p:cNvSpPr>
            <a:spLocks noGrp="1"/>
          </p:cNvSpPr>
          <p:nvPr>
            <p:ph type="sldNum" sz="quarter" idx="12"/>
          </p:nvPr>
        </p:nvSpPr>
        <p:spPr>
          <a:xfrm>
            <a:off x="4843463" y="9181395"/>
            <a:ext cx="1543050" cy="527403"/>
          </a:xfrm>
          <a:prstGeom prst="rect">
            <a:avLst/>
          </a:prstGeom>
        </p:spPr>
        <p:txBody>
          <a:bodyPr/>
          <a:lstStyle/>
          <a:p>
            <a:fld id="{E72CBA73-900A-4F0C-942E-66B23EAE3D81}" type="slidenum">
              <a:rPr lang="en-GB" smtClean="0"/>
              <a:t>‹#›</a:t>
            </a:fld>
            <a:endParaRPr lang="en-GB"/>
          </a:p>
        </p:txBody>
      </p:sp>
      <p:sp>
        <p:nvSpPr>
          <p:cNvPr id="6" name="Rechthoek 5">
            <a:extLst>
              <a:ext uri="{FF2B5EF4-FFF2-40B4-BE49-F238E27FC236}">
                <a16:creationId xmlns:a16="http://schemas.microsoft.com/office/drawing/2014/main" id="{2D12650B-1D08-4752-A703-6A277BF74894}"/>
              </a:ext>
            </a:extLst>
          </p:cNvPr>
          <p:cNvSpPr/>
          <p:nvPr userDrawn="1"/>
        </p:nvSpPr>
        <p:spPr>
          <a:xfrm>
            <a:off x="0" y="0"/>
            <a:ext cx="6858000" cy="9906000"/>
          </a:xfrm>
          <a:prstGeom prst="rect">
            <a:avLst/>
          </a:prstGeom>
          <a:solidFill>
            <a:srgbClr val="378F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sp>
        <p:nvSpPr>
          <p:cNvPr id="7" name="Titel 1">
            <a:extLst>
              <a:ext uri="{FF2B5EF4-FFF2-40B4-BE49-F238E27FC236}">
                <a16:creationId xmlns:a16="http://schemas.microsoft.com/office/drawing/2014/main" id="{33F67BC8-AECB-495E-B5EC-9F860EEEA529}"/>
              </a:ext>
            </a:extLst>
          </p:cNvPr>
          <p:cNvSpPr>
            <a:spLocks noGrp="1"/>
          </p:cNvSpPr>
          <p:nvPr>
            <p:ph type="title"/>
          </p:nvPr>
        </p:nvSpPr>
        <p:spPr>
          <a:xfrm>
            <a:off x="471488" y="527404"/>
            <a:ext cx="5915025" cy="1914702"/>
          </a:xfrm>
        </p:spPr>
        <p:txBody>
          <a:bodyPr/>
          <a:lstStyle>
            <a:lvl1pPr>
              <a:defRPr>
                <a:solidFill>
                  <a:schemeClr val="bg2"/>
                </a:solidFill>
              </a:defRPr>
            </a:lvl1pPr>
          </a:lstStyle>
          <a:p>
            <a:endParaRPr lang="en-GB" dirty="0"/>
          </a:p>
        </p:txBody>
      </p:sp>
      <p:pic>
        <p:nvPicPr>
          <p:cNvPr id="9" name="Afbeelding 8">
            <a:extLst>
              <a:ext uri="{FF2B5EF4-FFF2-40B4-BE49-F238E27FC236}">
                <a16:creationId xmlns:a16="http://schemas.microsoft.com/office/drawing/2014/main" id="{89C9B853-E3A0-41EC-8427-8B2A1F1814D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10" name="Graphic 9">
            <a:extLst>
              <a:ext uri="{FF2B5EF4-FFF2-40B4-BE49-F238E27FC236}">
                <a16:creationId xmlns:a16="http://schemas.microsoft.com/office/drawing/2014/main" id="{79A074A3-A961-4803-A4CB-D785069C9006}"/>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921919" y="-146629"/>
            <a:ext cx="3635231" cy="10199257"/>
          </a:xfrm>
          <a:prstGeom prst="rect">
            <a:avLst/>
          </a:prstGeom>
        </p:spPr>
      </p:pic>
      <p:sp>
        <p:nvSpPr>
          <p:cNvPr id="11" name="Tijdelijke aanduiding voor inhoud 2">
            <a:extLst>
              <a:ext uri="{FF2B5EF4-FFF2-40B4-BE49-F238E27FC236}">
                <a16:creationId xmlns:a16="http://schemas.microsoft.com/office/drawing/2014/main" id="{6547F1F4-B863-43A9-9403-A3E5F5E32052}"/>
              </a:ext>
            </a:extLst>
          </p:cNvPr>
          <p:cNvSpPr>
            <a:spLocks noGrp="1"/>
          </p:cNvSpPr>
          <p:nvPr>
            <p:ph idx="13"/>
          </p:nvPr>
        </p:nvSpPr>
        <p:spPr>
          <a:xfrm>
            <a:off x="471487" y="2637014"/>
            <a:ext cx="2957513"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12" name="Tijdelijke aanduiding voor inhoud 2">
            <a:extLst>
              <a:ext uri="{FF2B5EF4-FFF2-40B4-BE49-F238E27FC236}">
                <a16:creationId xmlns:a16="http://schemas.microsoft.com/office/drawing/2014/main" id="{CA742D40-C0E7-48EF-8A96-4507C1D218CC}"/>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40236777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and image (green)">
    <p:spTree>
      <p:nvGrpSpPr>
        <p:cNvPr id="1" name=""/>
        <p:cNvGrpSpPr/>
        <p:nvPr/>
      </p:nvGrpSpPr>
      <p:grpSpPr>
        <a:xfrm>
          <a:off x="0" y="0"/>
          <a:ext cx="0" cy="0"/>
          <a:chOff x="0" y="0"/>
          <a:chExt cx="0" cy="0"/>
        </a:xfrm>
      </p:grpSpPr>
      <p:sp>
        <p:nvSpPr>
          <p:cNvPr id="6" name="Tijdelijke aanduiding voor datum 6">
            <a:extLst>
              <a:ext uri="{FF2B5EF4-FFF2-40B4-BE49-F238E27FC236}">
                <a16:creationId xmlns:a16="http://schemas.microsoft.com/office/drawing/2014/main" id="{41A5A94E-2351-4AC7-8F99-BD3008A3FA36}"/>
              </a:ext>
            </a:extLst>
          </p:cNvPr>
          <p:cNvSpPr>
            <a:spLocks noGrp="1"/>
          </p:cNvSpPr>
          <p:nvPr>
            <p:ph type="dt" sz="half" idx="10"/>
          </p:nvPr>
        </p:nvSpPr>
        <p:spPr>
          <a:xfrm>
            <a:off x="471488" y="9181395"/>
            <a:ext cx="1543050" cy="527403"/>
          </a:xfrm>
          <a:prstGeom prst="rect">
            <a:avLst/>
          </a:prstGeom>
        </p:spPr>
        <p:txBody>
          <a:bodyPr/>
          <a:lstStyle/>
          <a:p>
            <a:fld id="{227B6E0C-D4E5-4995-B5ED-367675E79898}" type="datetimeFigureOut">
              <a:rPr lang="en-GB" smtClean="0"/>
              <a:t>31/10/2022</a:t>
            </a:fld>
            <a:endParaRPr lang="en-GB"/>
          </a:p>
        </p:txBody>
      </p:sp>
      <p:sp>
        <p:nvSpPr>
          <p:cNvPr id="7" name="Tijdelijke aanduiding voor voettekst 7">
            <a:extLst>
              <a:ext uri="{FF2B5EF4-FFF2-40B4-BE49-F238E27FC236}">
                <a16:creationId xmlns:a16="http://schemas.microsoft.com/office/drawing/2014/main" id="{95F14F45-16BA-4519-85FE-C7282584E37C}"/>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8" name="Tijdelijke aanduiding voor dianummer 8">
            <a:extLst>
              <a:ext uri="{FF2B5EF4-FFF2-40B4-BE49-F238E27FC236}">
                <a16:creationId xmlns:a16="http://schemas.microsoft.com/office/drawing/2014/main" id="{34B7CBDC-CD16-4451-A26E-014DAF9CF1D8}"/>
              </a:ext>
            </a:extLst>
          </p:cNvPr>
          <p:cNvSpPr>
            <a:spLocks noGrp="1"/>
          </p:cNvSpPr>
          <p:nvPr>
            <p:ph type="sldNum" sz="quarter" idx="12"/>
          </p:nvPr>
        </p:nvSpPr>
        <p:spPr>
          <a:xfrm>
            <a:off x="4843463" y="9181395"/>
            <a:ext cx="1543050" cy="527403"/>
          </a:xfrm>
          <a:prstGeom prst="rect">
            <a:avLst/>
          </a:prstGeom>
        </p:spPr>
        <p:txBody>
          <a:bodyPr/>
          <a:lstStyle/>
          <a:p>
            <a:fld id="{8DA44471-F18B-49D2-B2D5-B5C55CED17BB}" type="slidenum">
              <a:rPr lang="en-GB" smtClean="0"/>
              <a:t>‹#›</a:t>
            </a:fld>
            <a:endParaRPr lang="en-GB"/>
          </a:p>
        </p:txBody>
      </p:sp>
      <p:sp>
        <p:nvSpPr>
          <p:cNvPr id="9" name="Rechthoek 8">
            <a:extLst>
              <a:ext uri="{FF2B5EF4-FFF2-40B4-BE49-F238E27FC236}">
                <a16:creationId xmlns:a16="http://schemas.microsoft.com/office/drawing/2014/main" id="{F9FDCE48-33AD-44A4-93C2-95C430018F24}"/>
              </a:ext>
            </a:extLst>
          </p:cNvPr>
          <p:cNvSpPr/>
          <p:nvPr userDrawn="1"/>
        </p:nvSpPr>
        <p:spPr>
          <a:xfrm>
            <a:off x="0" y="0"/>
            <a:ext cx="6858000" cy="990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1" name="Tijdelijke aanduiding voor inhoud 2">
            <a:extLst>
              <a:ext uri="{FF2B5EF4-FFF2-40B4-BE49-F238E27FC236}">
                <a16:creationId xmlns:a16="http://schemas.microsoft.com/office/drawing/2014/main" id="{272BCAF7-2F7E-4C1C-83B7-179C6123ACC6}"/>
              </a:ext>
            </a:extLst>
          </p:cNvPr>
          <p:cNvSpPr>
            <a:spLocks noGrp="1"/>
          </p:cNvSpPr>
          <p:nvPr>
            <p:ph idx="1"/>
          </p:nvPr>
        </p:nvSpPr>
        <p:spPr>
          <a:xfrm>
            <a:off x="471488" y="2637014"/>
            <a:ext cx="5915025"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sp>
        <p:nvSpPr>
          <p:cNvPr id="12" name="Tijdelijke aanduiding voor datum 6">
            <a:extLst>
              <a:ext uri="{FF2B5EF4-FFF2-40B4-BE49-F238E27FC236}">
                <a16:creationId xmlns:a16="http://schemas.microsoft.com/office/drawing/2014/main" id="{E0C498A0-FAAF-4192-94BB-11F22ECCEDF7}"/>
              </a:ext>
            </a:extLst>
          </p:cNvPr>
          <p:cNvSpPr txBox="1">
            <a:spLocks/>
          </p:cNvSpPr>
          <p:nvPr userDrawn="1"/>
        </p:nvSpPr>
        <p:spPr>
          <a:xfrm>
            <a:off x="391588" y="9181395"/>
            <a:ext cx="1543050" cy="527403"/>
          </a:xfrm>
          <a:prstGeom prst="rect">
            <a:avLst/>
          </a:prstGeom>
        </p:spPr>
        <p:txBody>
          <a:bodyPr vert="horz" lIns="51435" tIns="25718" rIns="51435" bIns="25718"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27B6E0C-D4E5-4995-B5ED-367675E79898}" type="datetimeFigureOut">
              <a:rPr lang="en-GB" sz="675" smtClean="0"/>
              <a:pPr/>
              <a:t>31/10/2022</a:t>
            </a:fld>
            <a:endParaRPr lang="en-GB" sz="675"/>
          </a:p>
        </p:txBody>
      </p:sp>
      <p:sp>
        <p:nvSpPr>
          <p:cNvPr id="13" name="Tijdelijke aanduiding voor voettekst 7">
            <a:extLst>
              <a:ext uri="{FF2B5EF4-FFF2-40B4-BE49-F238E27FC236}">
                <a16:creationId xmlns:a16="http://schemas.microsoft.com/office/drawing/2014/main" id="{A6AA3114-C95E-4A53-B7D7-AB4D8A083A56}"/>
              </a:ext>
            </a:extLst>
          </p:cNvPr>
          <p:cNvSpPr txBox="1">
            <a:spLocks/>
          </p:cNvSpPr>
          <p:nvPr userDrawn="1"/>
        </p:nvSpPr>
        <p:spPr>
          <a:xfrm>
            <a:off x="2191813" y="9181395"/>
            <a:ext cx="2314575" cy="527403"/>
          </a:xfrm>
          <a:prstGeom prst="rect">
            <a:avLst/>
          </a:prstGeom>
        </p:spPr>
        <p:txBody>
          <a:bodyPr vert="horz" lIns="51435" tIns="25718" rIns="51435" bIns="25718"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675"/>
          </a:p>
        </p:txBody>
      </p:sp>
      <p:sp>
        <p:nvSpPr>
          <p:cNvPr id="14" name="Tijdelijke aanduiding voor dianummer 8">
            <a:extLst>
              <a:ext uri="{FF2B5EF4-FFF2-40B4-BE49-F238E27FC236}">
                <a16:creationId xmlns:a16="http://schemas.microsoft.com/office/drawing/2014/main" id="{7F445D93-1772-4FEC-A6FE-22288C4A8C48}"/>
              </a:ext>
            </a:extLst>
          </p:cNvPr>
          <p:cNvSpPr txBox="1">
            <a:spLocks/>
          </p:cNvSpPr>
          <p:nvPr userDrawn="1"/>
        </p:nvSpPr>
        <p:spPr>
          <a:xfrm>
            <a:off x="4763563" y="9181395"/>
            <a:ext cx="1543050" cy="527403"/>
          </a:xfrm>
          <a:prstGeom prst="rect">
            <a:avLst/>
          </a:prstGeom>
        </p:spPr>
        <p:txBody>
          <a:bodyPr vert="horz" lIns="51435" tIns="25718" rIns="51435" bIns="25718"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DA44471-F18B-49D2-B2D5-B5C55CED17BB}" type="slidenum">
              <a:rPr lang="en-GB" sz="675" smtClean="0"/>
              <a:pPr/>
              <a:t>‹#›</a:t>
            </a:fld>
            <a:endParaRPr lang="en-GB" sz="675"/>
          </a:p>
        </p:txBody>
      </p:sp>
      <p:sp>
        <p:nvSpPr>
          <p:cNvPr id="15" name="Rechthoek 14">
            <a:extLst>
              <a:ext uri="{FF2B5EF4-FFF2-40B4-BE49-F238E27FC236}">
                <a16:creationId xmlns:a16="http://schemas.microsoft.com/office/drawing/2014/main" id="{057454BE-55A1-4583-8E8E-2975E58F3837}"/>
              </a:ext>
            </a:extLst>
          </p:cNvPr>
          <p:cNvSpPr/>
          <p:nvPr userDrawn="1"/>
        </p:nvSpPr>
        <p:spPr>
          <a:xfrm>
            <a:off x="-79899" y="0"/>
            <a:ext cx="6858000" cy="9906000"/>
          </a:xfrm>
          <a:prstGeom prst="rect">
            <a:avLst/>
          </a:prstGeom>
          <a:solidFill>
            <a:srgbClr val="64B5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6" name="Titel 1">
            <a:extLst>
              <a:ext uri="{FF2B5EF4-FFF2-40B4-BE49-F238E27FC236}">
                <a16:creationId xmlns:a16="http://schemas.microsoft.com/office/drawing/2014/main" id="{105F9474-7720-460B-9546-7AA5BF792B5E}"/>
              </a:ext>
            </a:extLst>
          </p:cNvPr>
          <p:cNvSpPr txBox="1">
            <a:spLocks/>
          </p:cNvSpPr>
          <p:nvPr userDrawn="1"/>
        </p:nvSpPr>
        <p:spPr>
          <a:xfrm>
            <a:off x="391588" y="527404"/>
            <a:ext cx="5915025" cy="1914702"/>
          </a:xfrm>
          <a:prstGeom prst="rect">
            <a:avLst/>
          </a:prstGeom>
        </p:spPr>
        <p:txBody>
          <a:bodyPr vert="horz" lIns="51435" tIns="25718" rIns="51435" bIns="25718" rtlCol="0" anchor="ctr">
            <a:normAutofit/>
          </a:bodyPr>
          <a:lstStyle>
            <a:lvl1pPr algn="l" defTabSz="914400" rtl="0" eaLnBrk="1" latinLnBrk="0" hangingPunct="1">
              <a:lnSpc>
                <a:spcPct val="90000"/>
              </a:lnSpc>
              <a:spcBef>
                <a:spcPct val="0"/>
              </a:spcBef>
              <a:buNone/>
              <a:defRPr sz="4400" kern="1200">
                <a:solidFill>
                  <a:schemeClr val="bg2"/>
                </a:solidFill>
                <a:latin typeface="+mj-lt"/>
                <a:ea typeface="+mj-ea"/>
                <a:cs typeface="+mj-cs"/>
              </a:defRPr>
            </a:lvl1pPr>
          </a:lstStyle>
          <a:p>
            <a:endParaRPr lang="en-GB" sz="2475" dirty="0"/>
          </a:p>
        </p:txBody>
      </p:sp>
      <p:sp>
        <p:nvSpPr>
          <p:cNvPr id="17" name="Tijdelijke aanduiding voor inhoud 2">
            <a:extLst>
              <a:ext uri="{FF2B5EF4-FFF2-40B4-BE49-F238E27FC236}">
                <a16:creationId xmlns:a16="http://schemas.microsoft.com/office/drawing/2014/main" id="{C41223C4-9057-4244-802A-6F4B761095CC}"/>
              </a:ext>
            </a:extLst>
          </p:cNvPr>
          <p:cNvSpPr>
            <a:spLocks noGrp="1"/>
          </p:cNvSpPr>
          <p:nvPr>
            <p:ph idx="13"/>
          </p:nvPr>
        </p:nvSpPr>
        <p:spPr>
          <a:xfrm>
            <a:off x="471487" y="2637014"/>
            <a:ext cx="2957513"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pic>
        <p:nvPicPr>
          <p:cNvPr id="18" name="Afbeelding 17">
            <a:extLst>
              <a:ext uri="{FF2B5EF4-FFF2-40B4-BE49-F238E27FC236}">
                <a16:creationId xmlns:a16="http://schemas.microsoft.com/office/drawing/2014/main" id="{0509D9E6-94AD-454B-B632-FF48BC958A3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19" name="Graphic 18">
            <a:extLst>
              <a:ext uri="{FF2B5EF4-FFF2-40B4-BE49-F238E27FC236}">
                <a16:creationId xmlns:a16="http://schemas.microsoft.com/office/drawing/2014/main" id="{29AF28F7-5CED-4480-BDF4-6E7A27E78523}"/>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921919" y="-146629"/>
            <a:ext cx="3635231" cy="10199257"/>
          </a:xfrm>
          <a:prstGeom prst="rect">
            <a:avLst/>
          </a:prstGeom>
        </p:spPr>
      </p:pic>
      <p:sp>
        <p:nvSpPr>
          <p:cNvPr id="20" name="Tijdelijke aanduiding voor inhoud 2">
            <a:extLst>
              <a:ext uri="{FF2B5EF4-FFF2-40B4-BE49-F238E27FC236}">
                <a16:creationId xmlns:a16="http://schemas.microsoft.com/office/drawing/2014/main" id="{68F156CA-D0B5-420D-9311-FC4C27DFE575}"/>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2" name="Title 1">
            <a:extLst>
              <a:ext uri="{FF2B5EF4-FFF2-40B4-BE49-F238E27FC236}">
                <a16:creationId xmlns:a16="http://schemas.microsoft.com/office/drawing/2014/main" id="{07A8F546-3EDA-4461-BEAA-74B79564C936}"/>
              </a:ext>
            </a:extLst>
          </p:cNvPr>
          <p:cNvSpPr>
            <a:spLocks noGrp="1"/>
          </p:cNvSpPr>
          <p:nvPr>
            <p:ph type="title"/>
          </p:nvPr>
        </p:nvSpPr>
        <p:spPr/>
        <p:txBody>
          <a:bodyPr/>
          <a:lstStyle>
            <a:lvl1pPr>
              <a:defRPr>
                <a:solidFill>
                  <a:schemeClr val="bg1"/>
                </a:solidFill>
              </a:defRPr>
            </a:lvl1pPr>
          </a:lstStyle>
          <a:p>
            <a:r>
              <a:rPr lang="en-US" dirty="0"/>
              <a:t>Click to edit Master title style</a:t>
            </a:r>
            <a:endParaRPr lang="nl-NL" dirty="0"/>
          </a:p>
        </p:txBody>
      </p:sp>
    </p:spTree>
    <p:extLst>
      <p:ext uri="{BB962C8B-B14F-4D97-AF65-F5344CB8AC3E}">
        <p14:creationId xmlns:p14="http://schemas.microsoft.com/office/powerpoint/2010/main" val="2293203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824774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 and image (yellow)">
    <p:spTree>
      <p:nvGrpSpPr>
        <p:cNvPr id="1" name=""/>
        <p:cNvGrpSpPr/>
        <p:nvPr/>
      </p:nvGrpSpPr>
      <p:grpSpPr>
        <a:xfrm>
          <a:off x="0" y="0"/>
          <a:ext cx="0" cy="0"/>
          <a:chOff x="0" y="0"/>
          <a:chExt cx="0" cy="0"/>
        </a:xfrm>
      </p:grpSpPr>
      <p:sp>
        <p:nvSpPr>
          <p:cNvPr id="6" name="Tijdelijke aanduiding voor datum 2">
            <a:extLst>
              <a:ext uri="{FF2B5EF4-FFF2-40B4-BE49-F238E27FC236}">
                <a16:creationId xmlns:a16="http://schemas.microsoft.com/office/drawing/2014/main" id="{61103D17-8064-4E2A-8C17-24683B9CD9AF}"/>
              </a:ext>
            </a:extLst>
          </p:cNvPr>
          <p:cNvSpPr>
            <a:spLocks noGrp="1"/>
          </p:cNvSpPr>
          <p:nvPr>
            <p:ph type="dt" sz="half" idx="10"/>
          </p:nvPr>
        </p:nvSpPr>
        <p:spPr>
          <a:xfrm>
            <a:off x="471488" y="9181395"/>
            <a:ext cx="1543050" cy="527403"/>
          </a:xfrm>
          <a:prstGeom prst="rect">
            <a:avLst/>
          </a:prstGeom>
        </p:spPr>
        <p:txBody>
          <a:bodyPr/>
          <a:lstStyle/>
          <a:p>
            <a:fld id="{227B6E0C-D4E5-4995-B5ED-367675E79898}" type="datetimeFigureOut">
              <a:rPr lang="en-GB" smtClean="0"/>
              <a:t>31/10/2022</a:t>
            </a:fld>
            <a:endParaRPr lang="en-GB"/>
          </a:p>
        </p:txBody>
      </p:sp>
      <p:sp>
        <p:nvSpPr>
          <p:cNvPr id="7" name="Tijdelijke aanduiding voor voettekst 3">
            <a:extLst>
              <a:ext uri="{FF2B5EF4-FFF2-40B4-BE49-F238E27FC236}">
                <a16:creationId xmlns:a16="http://schemas.microsoft.com/office/drawing/2014/main" id="{6F959806-18AA-4195-B648-315A1A819F62}"/>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8" name="Tijdelijke aanduiding voor dianummer 4">
            <a:extLst>
              <a:ext uri="{FF2B5EF4-FFF2-40B4-BE49-F238E27FC236}">
                <a16:creationId xmlns:a16="http://schemas.microsoft.com/office/drawing/2014/main" id="{57A381E9-11FC-4DC0-8787-907910239BBD}"/>
              </a:ext>
            </a:extLst>
          </p:cNvPr>
          <p:cNvSpPr>
            <a:spLocks noGrp="1"/>
          </p:cNvSpPr>
          <p:nvPr>
            <p:ph type="sldNum" sz="quarter" idx="12"/>
          </p:nvPr>
        </p:nvSpPr>
        <p:spPr>
          <a:xfrm>
            <a:off x="4843463" y="9181395"/>
            <a:ext cx="1543050" cy="527403"/>
          </a:xfrm>
          <a:prstGeom prst="rect">
            <a:avLst/>
          </a:prstGeom>
        </p:spPr>
        <p:txBody>
          <a:bodyPr/>
          <a:lstStyle/>
          <a:p>
            <a:fld id="{8DA44471-F18B-49D2-B2D5-B5C55CED17BB}" type="slidenum">
              <a:rPr lang="en-GB" smtClean="0"/>
              <a:t>‹#›</a:t>
            </a:fld>
            <a:endParaRPr lang="en-GB"/>
          </a:p>
        </p:txBody>
      </p:sp>
      <p:sp>
        <p:nvSpPr>
          <p:cNvPr id="9" name="Rechthoek 8">
            <a:extLst>
              <a:ext uri="{FF2B5EF4-FFF2-40B4-BE49-F238E27FC236}">
                <a16:creationId xmlns:a16="http://schemas.microsoft.com/office/drawing/2014/main" id="{74B8038E-5C02-47A7-8831-A9B384E4E4A9}"/>
              </a:ext>
            </a:extLst>
          </p:cNvPr>
          <p:cNvSpPr/>
          <p:nvPr userDrawn="1"/>
        </p:nvSpPr>
        <p:spPr>
          <a:xfrm>
            <a:off x="0" y="0"/>
            <a:ext cx="6858000" cy="9906000"/>
          </a:xfrm>
          <a:prstGeom prst="rect">
            <a:avLst/>
          </a:prstGeom>
          <a:solidFill>
            <a:srgbClr val="F2BD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sp>
        <p:nvSpPr>
          <p:cNvPr id="10" name="Titel 1">
            <a:extLst>
              <a:ext uri="{FF2B5EF4-FFF2-40B4-BE49-F238E27FC236}">
                <a16:creationId xmlns:a16="http://schemas.microsoft.com/office/drawing/2014/main" id="{349578B8-1138-48FA-8C67-2CB1764E43A9}"/>
              </a:ext>
            </a:extLst>
          </p:cNvPr>
          <p:cNvSpPr>
            <a:spLocks noGrp="1"/>
          </p:cNvSpPr>
          <p:nvPr>
            <p:ph type="title"/>
          </p:nvPr>
        </p:nvSpPr>
        <p:spPr>
          <a:xfrm>
            <a:off x="471488" y="527404"/>
            <a:ext cx="5915025" cy="1914702"/>
          </a:xfrm>
        </p:spPr>
        <p:txBody>
          <a:bodyPr/>
          <a:lstStyle>
            <a:lvl1pPr>
              <a:defRPr>
                <a:solidFill>
                  <a:schemeClr val="bg2"/>
                </a:solidFill>
              </a:defRPr>
            </a:lvl1pPr>
          </a:lstStyle>
          <a:p>
            <a:endParaRPr lang="en-GB" dirty="0"/>
          </a:p>
        </p:txBody>
      </p:sp>
      <p:pic>
        <p:nvPicPr>
          <p:cNvPr id="12" name="Afbeelding 11">
            <a:extLst>
              <a:ext uri="{FF2B5EF4-FFF2-40B4-BE49-F238E27FC236}">
                <a16:creationId xmlns:a16="http://schemas.microsoft.com/office/drawing/2014/main" id="{7D7F9474-EF5F-44AF-B750-8BF15B9014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13" name="Graphic 12">
            <a:extLst>
              <a:ext uri="{FF2B5EF4-FFF2-40B4-BE49-F238E27FC236}">
                <a16:creationId xmlns:a16="http://schemas.microsoft.com/office/drawing/2014/main" id="{16DDCA43-2F4F-4704-BDD4-B0504BE16D21}"/>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921919" y="-146629"/>
            <a:ext cx="3635231" cy="10199257"/>
          </a:xfrm>
          <a:prstGeom prst="rect">
            <a:avLst/>
          </a:prstGeom>
        </p:spPr>
      </p:pic>
      <p:sp>
        <p:nvSpPr>
          <p:cNvPr id="14" name="Tijdelijke aanduiding voor inhoud 2">
            <a:extLst>
              <a:ext uri="{FF2B5EF4-FFF2-40B4-BE49-F238E27FC236}">
                <a16:creationId xmlns:a16="http://schemas.microsoft.com/office/drawing/2014/main" id="{D0CBCD47-3B88-4ADF-8009-C25586A53362}"/>
              </a:ext>
            </a:extLst>
          </p:cNvPr>
          <p:cNvSpPr>
            <a:spLocks noGrp="1"/>
          </p:cNvSpPr>
          <p:nvPr>
            <p:ph idx="13"/>
          </p:nvPr>
        </p:nvSpPr>
        <p:spPr>
          <a:xfrm>
            <a:off x="471487" y="2637014"/>
            <a:ext cx="2957513"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15" name="Tijdelijke aanduiding voor inhoud 2">
            <a:extLst>
              <a:ext uri="{FF2B5EF4-FFF2-40B4-BE49-F238E27FC236}">
                <a16:creationId xmlns:a16="http://schemas.microsoft.com/office/drawing/2014/main" id="{993F2012-3980-4B27-92AF-248D2BB3E2A1}"/>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31460256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xt and image (orange)">
    <p:spTree>
      <p:nvGrpSpPr>
        <p:cNvPr id="1" name=""/>
        <p:cNvGrpSpPr/>
        <p:nvPr/>
      </p:nvGrpSpPr>
      <p:grpSpPr>
        <a:xfrm>
          <a:off x="0" y="0"/>
          <a:ext cx="0" cy="0"/>
          <a:chOff x="0" y="0"/>
          <a:chExt cx="0" cy="0"/>
        </a:xfrm>
      </p:grpSpPr>
      <p:sp>
        <p:nvSpPr>
          <p:cNvPr id="13" name="Tijdelijke aanduiding voor datum 1">
            <a:extLst>
              <a:ext uri="{FF2B5EF4-FFF2-40B4-BE49-F238E27FC236}">
                <a16:creationId xmlns:a16="http://schemas.microsoft.com/office/drawing/2014/main" id="{8C87637E-4593-4B3C-BA26-A69DC56E749A}"/>
              </a:ext>
            </a:extLst>
          </p:cNvPr>
          <p:cNvSpPr>
            <a:spLocks noGrp="1"/>
          </p:cNvSpPr>
          <p:nvPr>
            <p:ph type="dt" sz="half" idx="10"/>
          </p:nvPr>
        </p:nvSpPr>
        <p:spPr>
          <a:xfrm>
            <a:off x="471488" y="9181395"/>
            <a:ext cx="1543050" cy="527403"/>
          </a:xfrm>
          <a:prstGeom prst="rect">
            <a:avLst/>
          </a:prstGeom>
        </p:spPr>
        <p:txBody>
          <a:bodyPr/>
          <a:lstStyle/>
          <a:p>
            <a:fld id="{227B6E0C-D4E5-4995-B5ED-367675E79898}" type="datetimeFigureOut">
              <a:rPr lang="en-GB" smtClean="0"/>
              <a:t>31/10/2022</a:t>
            </a:fld>
            <a:endParaRPr lang="en-GB"/>
          </a:p>
        </p:txBody>
      </p:sp>
      <p:sp>
        <p:nvSpPr>
          <p:cNvPr id="14" name="Tijdelijke aanduiding voor voettekst 2">
            <a:extLst>
              <a:ext uri="{FF2B5EF4-FFF2-40B4-BE49-F238E27FC236}">
                <a16:creationId xmlns:a16="http://schemas.microsoft.com/office/drawing/2014/main" id="{5E848633-AAFE-4C76-A63A-8BED7C690267}"/>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15" name="Tijdelijke aanduiding voor dianummer 3">
            <a:extLst>
              <a:ext uri="{FF2B5EF4-FFF2-40B4-BE49-F238E27FC236}">
                <a16:creationId xmlns:a16="http://schemas.microsoft.com/office/drawing/2014/main" id="{EE3205BD-962E-4760-B6BD-6692ABE80F87}"/>
              </a:ext>
            </a:extLst>
          </p:cNvPr>
          <p:cNvSpPr>
            <a:spLocks noGrp="1"/>
          </p:cNvSpPr>
          <p:nvPr>
            <p:ph type="sldNum" sz="quarter" idx="12"/>
          </p:nvPr>
        </p:nvSpPr>
        <p:spPr>
          <a:xfrm>
            <a:off x="4843463" y="9181395"/>
            <a:ext cx="1543050" cy="527403"/>
          </a:xfrm>
          <a:prstGeom prst="rect">
            <a:avLst/>
          </a:prstGeom>
        </p:spPr>
        <p:txBody>
          <a:bodyPr/>
          <a:lstStyle/>
          <a:p>
            <a:fld id="{8DA44471-F18B-49D2-B2D5-B5C55CED17BB}" type="slidenum">
              <a:rPr lang="en-GB" smtClean="0"/>
              <a:t>‹#›</a:t>
            </a:fld>
            <a:endParaRPr lang="en-GB"/>
          </a:p>
        </p:txBody>
      </p:sp>
      <p:sp>
        <p:nvSpPr>
          <p:cNvPr id="16" name="Rechthoek 15">
            <a:extLst>
              <a:ext uri="{FF2B5EF4-FFF2-40B4-BE49-F238E27FC236}">
                <a16:creationId xmlns:a16="http://schemas.microsoft.com/office/drawing/2014/main" id="{6F5C2098-F446-4466-948E-58A22A766AD4}"/>
              </a:ext>
            </a:extLst>
          </p:cNvPr>
          <p:cNvSpPr/>
          <p:nvPr userDrawn="1"/>
        </p:nvSpPr>
        <p:spPr>
          <a:xfrm>
            <a:off x="0" y="0"/>
            <a:ext cx="6858000" cy="990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sp>
        <p:nvSpPr>
          <p:cNvPr id="17" name="Titel 1">
            <a:extLst>
              <a:ext uri="{FF2B5EF4-FFF2-40B4-BE49-F238E27FC236}">
                <a16:creationId xmlns:a16="http://schemas.microsoft.com/office/drawing/2014/main" id="{91E3243C-77C7-4B6A-8AE2-1E7299F66470}"/>
              </a:ext>
            </a:extLst>
          </p:cNvPr>
          <p:cNvSpPr>
            <a:spLocks noGrp="1"/>
          </p:cNvSpPr>
          <p:nvPr>
            <p:ph type="title"/>
          </p:nvPr>
        </p:nvSpPr>
        <p:spPr>
          <a:xfrm>
            <a:off x="471488" y="527404"/>
            <a:ext cx="5915025" cy="1914702"/>
          </a:xfrm>
        </p:spPr>
        <p:txBody>
          <a:bodyPr/>
          <a:lstStyle>
            <a:lvl1pPr>
              <a:defRPr>
                <a:solidFill>
                  <a:schemeClr val="bg2"/>
                </a:solidFill>
              </a:defRPr>
            </a:lvl1pPr>
          </a:lstStyle>
          <a:p>
            <a:endParaRPr lang="en-GB" dirty="0"/>
          </a:p>
        </p:txBody>
      </p:sp>
      <p:pic>
        <p:nvPicPr>
          <p:cNvPr id="19" name="Afbeelding 18">
            <a:extLst>
              <a:ext uri="{FF2B5EF4-FFF2-40B4-BE49-F238E27FC236}">
                <a16:creationId xmlns:a16="http://schemas.microsoft.com/office/drawing/2014/main" id="{923C0007-33D7-4D76-B419-1E6B07D09D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3" name="Graphic 2">
            <a:extLst>
              <a:ext uri="{FF2B5EF4-FFF2-40B4-BE49-F238E27FC236}">
                <a16:creationId xmlns:a16="http://schemas.microsoft.com/office/drawing/2014/main" id="{6619D745-01FD-42AF-9C8E-DD873EDE162B}"/>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921919" y="-146629"/>
            <a:ext cx="3635231" cy="10199257"/>
          </a:xfrm>
          <a:prstGeom prst="rect">
            <a:avLst/>
          </a:prstGeom>
        </p:spPr>
      </p:pic>
      <p:sp>
        <p:nvSpPr>
          <p:cNvPr id="10" name="Tijdelijke aanduiding voor inhoud 2">
            <a:extLst>
              <a:ext uri="{FF2B5EF4-FFF2-40B4-BE49-F238E27FC236}">
                <a16:creationId xmlns:a16="http://schemas.microsoft.com/office/drawing/2014/main" id="{9126557F-34FF-4798-A3B9-E8F92569936D}"/>
              </a:ext>
            </a:extLst>
          </p:cNvPr>
          <p:cNvSpPr>
            <a:spLocks noGrp="1"/>
          </p:cNvSpPr>
          <p:nvPr>
            <p:ph idx="13"/>
          </p:nvPr>
        </p:nvSpPr>
        <p:spPr>
          <a:xfrm>
            <a:off x="471487" y="2637014"/>
            <a:ext cx="2957513"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11" name="Tijdelijke aanduiding voor inhoud 2">
            <a:extLst>
              <a:ext uri="{FF2B5EF4-FFF2-40B4-BE49-F238E27FC236}">
                <a16:creationId xmlns:a16="http://schemas.microsoft.com/office/drawing/2014/main" id="{D50FBF4F-FB3B-444D-A9B7-7B4226034E59}"/>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11873280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ection title (blue)">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5624F972-7EB7-40F2-BD76-8F5FF6B2B7F8}"/>
              </a:ext>
            </a:extLst>
          </p:cNvPr>
          <p:cNvSpPr/>
          <p:nvPr userDrawn="1"/>
        </p:nvSpPr>
        <p:spPr>
          <a:xfrm>
            <a:off x="0" y="0"/>
            <a:ext cx="6858000" cy="990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pic>
        <p:nvPicPr>
          <p:cNvPr id="8" name="Graphic 7">
            <a:extLst>
              <a:ext uri="{FF2B5EF4-FFF2-40B4-BE49-F238E27FC236}">
                <a16:creationId xmlns:a16="http://schemas.microsoft.com/office/drawing/2014/main" id="{F5385C6C-3059-45D6-82F6-FC9CD7041BC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921919" y="-146629"/>
            <a:ext cx="3635231" cy="10199257"/>
          </a:xfrm>
          <a:prstGeom prst="rect">
            <a:avLst/>
          </a:prstGeom>
        </p:spPr>
      </p:pic>
      <p:sp>
        <p:nvSpPr>
          <p:cNvPr id="9" name="Rechthoek 8">
            <a:extLst>
              <a:ext uri="{FF2B5EF4-FFF2-40B4-BE49-F238E27FC236}">
                <a16:creationId xmlns:a16="http://schemas.microsoft.com/office/drawing/2014/main" id="{2F2752C5-3E28-403E-BAB0-69B2B0B756E2}"/>
              </a:ext>
            </a:extLst>
          </p:cNvPr>
          <p:cNvSpPr/>
          <p:nvPr userDrawn="1"/>
        </p:nvSpPr>
        <p:spPr>
          <a:xfrm>
            <a:off x="1" y="1213672"/>
            <a:ext cx="3530798" cy="3436645"/>
          </a:xfrm>
          <a:prstGeom prst="rect">
            <a:avLst/>
          </a:prstGeom>
          <a:solidFill>
            <a:schemeClr val="bg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sz="1013"/>
          </a:p>
        </p:txBody>
      </p:sp>
      <p:sp>
        <p:nvSpPr>
          <p:cNvPr id="12" name="Titel 1">
            <a:extLst>
              <a:ext uri="{FF2B5EF4-FFF2-40B4-BE49-F238E27FC236}">
                <a16:creationId xmlns:a16="http://schemas.microsoft.com/office/drawing/2014/main" id="{E9E43BD3-A562-4E2C-B30D-3150CE5F6162}"/>
              </a:ext>
            </a:extLst>
          </p:cNvPr>
          <p:cNvSpPr>
            <a:spLocks noGrp="1"/>
          </p:cNvSpPr>
          <p:nvPr>
            <p:ph type="title"/>
          </p:nvPr>
        </p:nvSpPr>
        <p:spPr>
          <a:xfrm>
            <a:off x="358779" y="1646579"/>
            <a:ext cx="3172020" cy="1914702"/>
          </a:xfrm>
          <a:prstGeom prst="rect">
            <a:avLst/>
          </a:prstGeom>
        </p:spPr>
        <p:txBody>
          <a:bodyPr/>
          <a:lstStyle>
            <a:lvl1pPr>
              <a:defRPr>
                <a:solidFill>
                  <a:schemeClr val="accent2"/>
                </a:solidFill>
              </a:defRPr>
            </a:lvl1pPr>
          </a:lstStyle>
          <a:p>
            <a:endParaRPr lang="en-GB" dirty="0"/>
          </a:p>
        </p:txBody>
      </p:sp>
      <p:sp>
        <p:nvSpPr>
          <p:cNvPr id="13" name="Tijdelijke aanduiding voor inhoud 2">
            <a:extLst>
              <a:ext uri="{FF2B5EF4-FFF2-40B4-BE49-F238E27FC236}">
                <a16:creationId xmlns:a16="http://schemas.microsoft.com/office/drawing/2014/main" id="{6CDBABA9-4025-4137-8138-209ED3ABC610}"/>
              </a:ext>
            </a:extLst>
          </p:cNvPr>
          <p:cNvSpPr>
            <a:spLocks noGrp="1"/>
          </p:cNvSpPr>
          <p:nvPr>
            <p:ph sz="half" idx="1" hasCustomPrompt="1"/>
          </p:nvPr>
        </p:nvSpPr>
        <p:spPr>
          <a:xfrm>
            <a:off x="358779" y="3561281"/>
            <a:ext cx="3172020" cy="773796"/>
          </a:xfrm>
          <a:prstGeom prst="rect">
            <a:avLst/>
          </a:prstGeom>
        </p:spPr>
        <p:txBody>
          <a:bodyPr/>
          <a:lstStyle>
            <a:lvl1pPr marL="0" indent="0">
              <a:buNone/>
              <a:defRPr>
                <a:solidFill>
                  <a:schemeClr val="bg1"/>
                </a:solidFill>
              </a:defRPr>
            </a:lvl1pPr>
          </a:lstStyle>
          <a:p>
            <a:pPr lvl="0"/>
            <a:r>
              <a:rPr lang="nl-NL" dirty="0"/>
              <a:t>Change </a:t>
            </a:r>
            <a:r>
              <a:rPr lang="nl-NL" dirty="0" err="1"/>
              <a:t>text</a:t>
            </a:r>
            <a:endParaRPr lang="en-GB" dirty="0"/>
          </a:p>
        </p:txBody>
      </p:sp>
      <p:pic>
        <p:nvPicPr>
          <p:cNvPr id="10" name="Afbeelding 9">
            <a:extLst>
              <a:ext uri="{FF2B5EF4-FFF2-40B4-BE49-F238E27FC236}">
                <a16:creationId xmlns:a16="http://schemas.microsoft.com/office/drawing/2014/main" id="{89E18894-0D9F-47A1-919A-F925F1256CC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spTree>
    <p:extLst>
      <p:ext uri="{BB962C8B-B14F-4D97-AF65-F5344CB8AC3E}">
        <p14:creationId xmlns:p14="http://schemas.microsoft.com/office/powerpoint/2010/main" val="28423930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A186FF58-2B51-44B5-8274-7E4B336824AD}"/>
              </a:ext>
            </a:extLst>
          </p:cNvPr>
          <p:cNvSpPr>
            <a:spLocks noGrp="1"/>
          </p:cNvSpPr>
          <p:nvPr>
            <p:ph type="title"/>
          </p:nvPr>
        </p:nvSpPr>
        <p:spPr>
          <a:xfrm>
            <a:off x="696914" y="371051"/>
            <a:ext cx="5915025" cy="1914702"/>
          </a:xfrm>
          <a:prstGeom prst="rect">
            <a:avLst/>
          </a:prstGeom>
        </p:spPr>
        <p:txBody>
          <a:bodyPr/>
          <a:lstStyle>
            <a:lvl1pPr>
              <a:defRPr>
                <a:solidFill>
                  <a:schemeClr val="accent1"/>
                </a:solidFill>
              </a:defRPr>
            </a:lvl1pPr>
          </a:lstStyle>
          <a:p>
            <a:endParaRPr lang="en-GB" dirty="0"/>
          </a:p>
        </p:txBody>
      </p:sp>
      <p:sp>
        <p:nvSpPr>
          <p:cNvPr id="9" name="Tijdelijke aanduiding voor inhoud 2">
            <a:extLst>
              <a:ext uri="{FF2B5EF4-FFF2-40B4-BE49-F238E27FC236}">
                <a16:creationId xmlns:a16="http://schemas.microsoft.com/office/drawing/2014/main" id="{D0A4BD4F-9ECA-4FC0-9E9C-63284B816B4A}"/>
              </a:ext>
            </a:extLst>
          </p:cNvPr>
          <p:cNvSpPr>
            <a:spLocks noGrp="1"/>
          </p:cNvSpPr>
          <p:nvPr>
            <p:ph sz="half" idx="1" hasCustomPrompt="1"/>
          </p:nvPr>
        </p:nvSpPr>
        <p:spPr>
          <a:xfrm>
            <a:off x="894274" y="2962183"/>
            <a:ext cx="2076972" cy="5514019"/>
          </a:xfrm>
          <a:prstGeom prst="rect">
            <a:avLst/>
          </a:prstGeom>
        </p:spPr>
        <p:txBody>
          <a:bodyPr/>
          <a:lstStyle>
            <a:lvl1pPr>
              <a:defRPr/>
            </a:lvl1pPr>
          </a:lstStyle>
          <a:p>
            <a:pPr lvl="0"/>
            <a:r>
              <a:rPr lang="nl-NL" dirty="0"/>
              <a:t>Change </a:t>
            </a:r>
            <a:r>
              <a:rPr lang="nl-NL" dirty="0" err="1"/>
              <a:t>text</a:t>
            </a:r>
            <a:endParaRPr lang="en-GB" dirty="0"/>
          </a:p>
        </p:txBody>
      </p:sp>
      <p:sp>
        <p:nvSpPr>
          <p:cNvPr id="10" name="Tijdelijke aanduiding voor inhoud 2">
            <a:extLst>
              <a:ext uri="{FF2B5EF4-FFF2-40B4-BE49-F238E27FC236}">
                <a16:creationId xmlns:a16="http://schemas.microsoft.com/office/drawing/2014/main" id="{39B778D4-1BA8-4E93-889C-606A95A53232}"/>
              </a:ext>
            </a:extLst>
          </p:cNvPr>
          <p:cNvSpPr>
            <a:spLocks noGrp="1"/>
          </p:cNvSpPr>
          <p:nvPr>
            <p:ph sz="half" idx="13" hasCustomPrompt="1"/>
          </p:nvPr>
        </p:nvSpPr>
        <p:spPr>
          <a:xfrm>
            <a:off x="4014314" y="2962183"/>
            <a:ext cx="2076972" cy="5514019"/>
          </a:xfrm>
          <a:prstGeom prst="rect">
            <a:avLst/>
          </a:prstGeom>
        </p:spPr>
        <p:txBody>
          <a:bodyPr/>
          <a:lstStyle>
            <a:lvl1pPr>
              <a:defRPr/>
            </a:lvl1pPr>
          </a:lstStyle>
          <a:p>
            <a:pPr lvl="0"/>
            <a:r>
              <a:rPr lang="nl-NL" dirty="0"/>
              <a:t>Change </a:t>
            </a:r>
            <a:r>
              <a:rPr lang="nl-NL" dirty="0" err="1"/>
              <a:t>text</a:t>
            </a:r>
            <a:endParaRPr lang="en-GB" dirty="0"/>
          </a:p>
        </p:txBody>
      </p:sp>
      <p:pic>
        <p:nvPicPr>
          <p:cNvPr id="11" name="Graphic 10">
            <a:extLst>
              <a:ext uri="{FF2B5EF4-FFF2-40B4-BE49-F238E27FC236}">
                <a16:creationId xmlns:a16="http://schemas.microsoft.com/office/drawing/2014/main" id="{F2DCB080-EBE5-4FE4-8A8C-1517C542CB7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30773" y="2820459"/>
            <a:ext cx="2206326" cy="5848093"/>
          </a:xfrm>
          <a:prstGeom prst="rect">
            <a:avLst/>
          </a:prstGeom>
        </p:spPr>
      </p:pic>
      <p:pic>
        <p:nvPicPr>
          <p:cNvPr id="12" name="Graphic 11">
            <a:extLst>
              <a:ext uri="{FF2B5EF4-FFF2-40B4-BE49-F238E27FC236}">
                <a16:creationId xmlns:a16="http://schemas.microsoft.com/office/drawing/2014/main" id="{0916403C-BBCD-426C-8DED-8BAF4EAD5C66}"/>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16200000">
            <a:off x="2134619" y="4620984"/>
            <a:ext cx="5848095" cy="2247043"/>
          </a:xfrm>
          <a:prstGeom prst="rect">
            <a:avLst/>
          </a:prstGeom>
        </p:spPr>
      </p:pic>
      <p:pic>
        <p:nvPicPr>
          <p:cNvPr id="13" name="Graphic 12">
            <a:extLst>
              <a:ext uri="{FF2B5EF4-FFF2-40B4-BE49-F238E27FC236}">
                <a16:creationId xmlns:a16="http://schemas.microsoft.com/office/drawing/2014/main" id="{275DCAC6-8F76-4F3D-A05D-57BAD46608A9}"/>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194907" y="-566036"/>
            <a:ext cx="1632004" cy="2961449"/>
          </a:xfrm>
          <a:prstGeom prst="rect">
            <a:avLst/>
          </a:prstGeom>
        </p:spPr>
      </p:pic>
    </p:spTree>
    <p:extLst>
      <p:ext uri="{BB962C8B-B14F-4D97-AF65-F5344CB8AC3E}">
        <p14:creationId xmlns:p14="http://schemas.microsoft.com/office/powerpoint/2010/main" val="19325915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mparison (headings)">
    <p:spTree>
      <p:nvGrpSpPr>
        <p:cNvPr id="1" name=""/>
        <p:cNvGrpSpPr/>
        <p:nvPr/>
      </p:nvGrpSpPr>
      <p:grpSpPr>
        <a:xfrm>
          <a:off x="0" y="0"/>
          <a:ext cx="0" cy="0"/>
          <a:chOff x="0" y="0"/>
          <a:chExt cx="0" cy="0"/>
        </a:xfrm>
      </p:grpSpPr>
      <p:sp>
        <p:nvSpPr>
          <p:cNvPr id="4" name="Tijdelijke aanduiding voor inhoud 3">
            <a:extLst>
              <a:ext uri="{FF2B5EF4-FFF2-40B4-BE49-F238E27FC236}">
                <a16:creationId xmlns:a16="http://schemas.microsoft.com/office/drawing/2014/main" id="{E3537E3A-5E59-4B85-853F-AC181BDF9BD7}"/>
              </a:ext>
            </a:extLst>
          </p:cNvPr>
          <p:cNvSpPr>
            <a:spLocks noGrp="1"/>
          </p:cNvSpPr>
          <p:nvPr>
            <p:ph sz="half" idx="2"/>
          </p:nvPr>
        </p:nvSpPr>
        <p:spPr>
          <a:xfrm>
            <a:off x="472381" y="3618442"/>
            <a:ext cx="2901255" cy="5322183"/>
          </a:xfrm>
        </p:spPr>
        <p:txBody>
          <a:body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sp>
        <p:nvSpPr>
          <p:cNvPr id="6" name="Tijdelijke aanduiding voor inhoud 5">
            <a:extLst>
              <a:ext uri="{FF2B5EF4-FFF2-40B4-BE49-F238E27FC236}">
                <a16:creationId xmlns:a16="http://schemas.microsoft.com/office/drawing/2014/main" id="{91892466-3454-4982-9FF5-C2474F011C93}"/>
              </a:ext>
            </a:extLst>
          </p:cNvPr>
          <p:cNvSpPr>
            <a:spLocks noGrp="1"/>
          </p:cNvSpPr>
          <p:nvPr>
            <p:ph sz="quarter" idx="4"/>
          </p:nvPr>
        </p:nvSpPr>
        <p:spPr>
          <a:xfrm>
            <a:off x="3471863" y="3618442"/>
            <a:ext cx="2915543" cy="532218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14" name="Titel 1">
            <a:extLst>
              <a:ext uri="{FF2B5EF4-FFF2-40B4-BE49-F238E27FC236}">
                <a16:creationId xmlns:a16="http://schemas.microsoft.com/office/drawing/2014/main" id="{ADC41D1C-B056-4CCC-A2CF-97C8383A843A}"/>
              </a:ext>
            </a:extLst>
          </p:cNvPr>
          <p:cNvSpPr>
            <a:spLocks noGrp="1"/>
          </p:cNvSpPr>
          <p:nvPr>
            <p:ph type="title"/>
          </p:nvPr>
        </p:nvSpPr>
        <p:spPr>
          <a:xfrm>
            <a:off x="472381" y="527404"/>
            <a:ext cx="5915025" cy="1914702"/>
          </a:xfrm>
          <a:prstGeom prst="rect">
            <a:avLst/>
          </a:prstGeom>
        </p:spPr>
        <p:txBody>
          <a:bodyPr/>
          <a:lstStyle>
            <a:lvl1pPr>
              <a:defRPr>
                <a:solidFill>
                  <a:schemeClr val="accent1"/>
                </a:solidFill>
              </a:defRPr>
            </a:lvl1pPr>
          </a:lstStyle>
          <a:p>
            <a:endParaRPr lang="en-GB" dirty="0"/>
          </a:p>
        </p:txBody>
      </p:sp>
      <p:sp>
        <p:nvSpPr>
          <p:cNvPr id="15" name="Tijdelijke aanduiding voor tekst 2">
            <a:extLst>
              <a:ext uri="{FF2B5EF4-FFF2-40B4-BE49-F238E27FC236}">
                <a16:creationId xmlns:a16="http://schemas.microsoft.com/office/drawing/2014/main" id="{AE5B7F71-A204-4985-97FC-8403469773C8}"/>
              </a:ext>
            </a:extLst>
          </p:cNvPr>
          <p:cNvSpPr>
            <a:spLocks noGrp="1"/>
          </p:cNvSpPr>
          <p:nvPr>
            <p:ph type="body" idx="1" hasCustomPrompt="1"/>
          </p:nvPr>
        </p:nvSpPr>
        <p:spPr>
          <a:xfrm>
            <a:off x="472381" y="2428347"/>
            <a:ext cx="2901255" cy="1190095"/>
          </a:xfrm>
          <a:prstGeom prst="rect">
            <a:avLst/>
          </a:prstGeom>
          <a:solidFill>
            <a:schemeClr val="accent5"/>
          </a:solidFill>
        </p:spPr>
        <p:txBody>
          <a:bodyPr anchor="b"/>
          <a:lstStyle>
            <a:lvl1pPr marL="0" indent="0">
              <a:buNone/>
              <a:defRPr sz="1350" b="1">
                <a:solidFill>
                  <a:schemeClr val="bg1"/>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nl-NL" dirty="0" err="1"/>
              <a:t>subheader</a:t>
            </a:r>
            <a:endParaRPr lang="nl-NL" dirty="0"/>
          </a:p>
        </p:txBody>
      </p:sp>
      <p:sp>
        <p:nvSpPr>
          <p:cNvPr id="16" name="Tijdelijke aanduiding voor tekst 4">
            <a:extLst>
              <a:ext uri="{FF2B5EF4-FFF2-40B4-BE49-F238E27FC236}">
                <a16:creationId xmlns:a16="http://schemas.microsoft.com/office/drawing/2014/main" id="{AF716A0E-18D4-4A3D-A248-AB131D158942}"/>
              </a:ext>
            </a:extLst>
          </p:cNvPr>
          <p:cNvSpPr>
            <a:spLocks noGrp="1"/>
          </p:cNvSpPr>
          <p:nvPr>
            <p:ph type="body" sz="quarter" idx="3" hasCustomPrompt="1"/>
          </p:nvPr>
        </p:nvSpPr>
        <p:spPr>
          <a:xfrm>
            <a:off x="3471863" y="2428347"/>
            <a:ext cx="2915543" cy="1190095"/>
          </a:xfrm>
          <a:prstGeom prst="rect">
            <a:avLst/>
          </a:prstGeom>
          <a:solidFill>
            <a:schemeClr val="accent3"/>
          </a:solidFill>
        </p:spPr>
        <p:txBody>
          <a:bodyPr anchor="b"/>
          <a:lstStyle>
            <a:lvl1pPr marL="0" indent="0">
              <a:buNone/>
              <a:defRPr sz="1350" b="1">
                <a:solidFill>
                  <a:schemeClr val="bg1"/>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nl-NL" dirty="0" err="1"/>
              <a:t>subheader</a:t>
            </a:r>
            <a:endParaRPr lang="nl-NL" dirty="0"/>
          </a:p>
        </p:txBody>
      </p:sp>
      <p:pic>
        <p:nvPicPr>
          <p:cNvPr id="17" name="Graphic 16">
            <a:extLst>
              <a:ext uri="{FF2B5EF4-FFF2-40B4-BE49-F238E27FC236}">
                <a16:creationId xmlns:a16="http://schemas.microsoft.com/office/drawing/2014/main" id="{F636A01B-34E1-4217-8455-EBD7BC38580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194907" y="-566036"/>
            <a:ext cx="1632004" cy="2961449"/>
          </a:xfrm>
          <a:prstGeom prst="rect">
            <a:avLst/>
          </a:prstGeom>
        </p:spPr>
      </p:pic>
    </p:spTree>
    <p:extLst>
      <p:ext uri="{BB962C8B-B14F-4D97-AF65-F5344CB8AC3E}">
        <p14:creationId xmlns:p14="http://schemas.microsoft.com/office/powerpoint/2010/main" val="30344713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imple slide (black and whi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5038D0-1D15-420B-982C-2B870F438E01}"/>
              </a:ext>
            </a:extLst>
          </p:cNvPr>
          <p:cNvSpPr>
            <a:spLocks noGrp="1"/>
          </p:cNvSpPr>
          <p:nvPr>
            <p:ph type="title" hasCustomPrompt="1"/>
          </p:nvPr>
        </p:nvSpPr>
        <p:spPr/>
        <p:txBody>
          <a:bodyPr/>
          <a:lstStyle>
            <a:lvl1pPr>
              <a:defRPr/>
            </a:lvl1pPr>
          </a:lstStyle>
          <a:p>
            <a:r>
              <a:rPr lang="nl-NL" dirty="0" err="1"/>
              <a:t>Title</a:t>
            </a:r>
            <a:endParaRPr lang="en-GB" dirty="0"/>
          </a:p>
        </p:txBody>
      </p:sp>
      <p:sp>
        <p:nvSpPr>
          <p:cNvPr id="3" name="Tijdelijke aanduiding voor tekst 2">
            <a:extLst>
              <a:ext uri="{FF2B5EF4-FFF2-40B4-BE49-F238E27FC236}">
                <a16:creationId xmlns:a16="http://schemas.microsoft.com/office/drawing/2014/main" id="{B6272EFC-A5C8-42C9-9583-46A3C986402E}"/>
              </a:ext>
            </a:extLst>
          </p:cNvPr>
          <p:cNvSpPr>
            <a:spLocks noGrp="1"/>
          </p:cNvSpPr>
          <p:nvPr>
            <p:ph idx="1"/>
          </p:nvPr>
        </p:nvSpPr>
        <p:spPr>
          <a:xfrm>
            <a:off x="471488" y="2637014"/>
            <a:ext cx="5915025" cy="6285266"/>
          </a:xfrm>
          <a:prstGeom prst="rect">
            <a:avLst/>
          </a:prstGeom>
        </p:spPr>
        <p:txBody>
          <a:bodyPr vert="horz" lIns="91440" tIns="45720" rIns="91440" bIns="45720" rtlCol="0">
            <a:normAutofit/>
          </a:body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pic>
        <p:nvPicPr>
          <p:cNvPr id="5" name="Graphic 4">
            <a:extLst>
              <a:ext uri="{FF2B5EF4-FFF2-40B4-BE49-F238E27FC236}">
                <a16:creationId xmlns:a16="http://schemas.microsoft.com/office/drawing/2014/main" id="{7D13D90E-2AA7-47EA-86DE-1E960EBB13E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117678" y="-283339"/>
            <a:ext cx="3631696" cy="10189339"/>
          </a:xfrm>
          <a:prstGeom prst="rect">
            <a:avLst/>
          </a:prstGeom>
        </p:spPr>
      </p:pic>
      <p:pic>
        <p:nvPicPr>
          <p:cNvPr id="6" name="Graphic 5">
            <a:extLst>
              <a:ext uri="{FF2B5EF4-FFF2-40B4-BE49-F238E27FC236}">
                <a16:creationId xmlns:a16="http://schemas.microsoft.com/office/drawing/2014/main" id="{F8FA5507-86D9-421B-9300-D6BF0082274D}"/>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194907" y="-566036"/>
            <a:ext cx="1632004" cy="2961449"/>
          </a:xfrm>
          <a:prstGeom prst="rect">
            <a:avLst/>
          </a:prstGeom>
        </p:spPr>
      </p:pic>
    </p:spTree>
    <p:extLst>
      <p:ext uri="{BB962C8B-B14F-4D97-AF65-F5344CB8AC3E}">
        <p14:creationId xmlns:p14="http://schemas.microsoft.com/office/powerpoint/2010/main" val="3970297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10/31/2022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156642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10/31/2022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85786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10/31/2022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83301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10/31/2022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965947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10/31/2022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pic>
        <p:nvPicPr>
          <p:cNvPr id="5" name="Graphic 4">
            <a:extLst>
              <a:ext uri="{FF2B5EF4-FFF2-40B4-BE49-F238E27FC236}">
                <a16:creationId xmlns:a16="http://schemas.microsoft.com/office/drawing/2014/main" id="{6461CA75-AFE6-4198-BF78-DF99C0CC677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63480" y="8707272"/>
            <a:ext cx="2582457" cy="1941199"/>
          </a:xfrm>
          <a:prstGeom prst="rect">
            <a:avLst/>
          </a:prstGeom>
        </p:spPr>
      </p:pic>
      <p:pic>
        <p:nvPicPr>
          <p:cNvPr id="6" name="Graphic 5">
            <a:extLst>
              <a:ext uri="{FF2B5EF4-FFF2-40B4-BE49-F238E27FC236}">
                <a16:creationId xmlns:a16="http://schemas.microsoft.com/office/drawing/2014/main" id="{6C597850-E501-4E9F-BF69-23C1B096633D}"/>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3277094" y="0"/>
            <a:ext cx="5581748" cy="10221933"/>
          </a:xfrm>
          <a:prstGeom prst="rect">
            <a:avLst/>
          </a:prstGeom>
        </p:spPr>
      </p:pic>
    </p:spTree>
    <p:extLst>
      <p:ext uri="{BB962C8B-B14F-4D97-AF65-F5344CB8AC3E}">
        <p14:creationId xmlns:p14="http://schemas.microsoft.com/office/powerpoint/2010/main" val="3427202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47283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973232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Klik om de Master titelstijl te bewerken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Klik om Master tekststijlen te bewerken</a:t>
            </a:r>
          </a:p>
          <a:p>
            <a:pPr lvl="1"/>
            <a:r>
              <a:rPr lang="en-US"/>
              <a:t>Tweede niveau</a:t>
            </a:r>
          </a:p>
          <a:p>
            <a:pPr lvl="2"/>
            <a:r>
              <a:rPr lang="en-US"/>
              <a:t>Derde niveau</a:t>
            </a:r>
          </a:p>
          <a:p>
            <a:pPr lvl="3"/>
            <a:r>
              <a:rPr lang="en-US"/>
              <a:t>Vierde niveau</a:t>
            </a:r>
          </a:p>
          <a:p>
            <a:pPr lvl="4"/>
            <a:r>
              <a:rPr lang="en-US"/>
              <a:t>Vijfde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764DE79-268F-4C1A-8933-263129D2AF90}" type="datetimeFigureOut">
              <a:rPr lang="en-US" dirty="0"/>
              <a:t>10/31/2022</a:t>
            </a:fld>
            <a:endParaRPr lang="en-US"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425610994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98" r:id="rId12"/>
    <p:sldLayoutId id="2147483662" r:id="rId13"/>
    <p:sldLayoutId id="2147483663" r:id="rId14"/>
    <p:sldLayoutId id="2147483664" r:id="rId15"/>
    <p:sldLayoutId id="2147483671" r:id="rId16"/>
    <p:sldLayoutId id="2147483672" r:id="rId17"/>
    <p:sldLayoutId id="2147483673" r:id="rId18"/>
    <p:sldLayoutId id="2147483674" r:id="rId19"/>
    <p:sldLayoutId id="2147483675" r:id="rId20"/>
    <p:sldLayoutId id="2147483676" r:id="rId21"/>
    <p:sldLayoutId id="2147483666" r:id="rId22"/>
    <p:sldLayoutId id="2147483652" r:id="rId23"/>
    <p:sldLayoutId id="2147483653" r:id="rId24"/>
    <p:sldLayoutId id="2147483654" r:id="rId25"/>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3plearning.com/blog/differentiated-instruction/"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79F36-C32B-4E96-9F50-807350721FAA}"/>
              </a:ext>
            </a:extLst>
          </p:cNvPr>
          <p:cNvSpPr>
            <a:spLocks noGrp="1"/>
          </p:cNvSpPr>
          <p:nvPr>
            <p:ph type="title"/>
          </p:nvPr>
        </p:nvSpPr>
        <p:spPr>
          <a:xfrm>
            <a:off x="256980" y="1755761"/>
            <a:ext cx="3172020" cy="2174794"/>
          </a:xfrm>
        </p:spPr>
        <p:txBody>
          <a:bodyPr>
            <a:noAutofit/>
          </a:bodyPr>
          <a:lstStyle/>
          <a:p>
            <a:pPr>
              <a:lnSpc>
                <a:spcPct val="150000"/>
              </a:lnSpc>
            </a:pPr>
            <a:r>
              <a:rPr lang="en-GB" sz="2800" b="1" dirty="0">
                <a:solidFill>
                  <a:schemeClr val="bg1"/>
                </a:solidFill>
              </a:rPr>
              <a:t>HOE DIFFERENTIEER JE DE LEEROMGEVING</a:t>
            </a:r>
          </a:p>
        </p:txBody>
      </p:sp>
      <p:sp>
        <p:nvSpPr>
          <p:cNvPr id="3" name="TextBox 2">
            <a:extLst>
              <a:ext uri="{FF2B5EF4-FFF2-40B4-BE49-F238E27FC236}">
                <a16:creationId xmlns:a16="http://schemas.microsoft.com/office/drawing/2014/main" id="{2B399469-8618-4A22-B993-90F4AB97A831}"/>
              </a:ext>
            </a:extLst>
          </p:cNvPr>
          <p:cNvSpPr txBox="1"/>
          <p:nvPr/>
        </p:nvSpPr>
        <p:spPr>
          <a:xfrm>
            <a:off x="126243" y="8150239"/>
            <a:ext cx="2712491" cy="1540165"/>
          </a:xfrm>
          <a:prstGeom prst="rect">
            <a:avLst/>
          </a:prstGeom>
          <a:noFill/>
        </p:spPr>
        <p:txBody>
          <a:bodyPr wrap="square">
            <a:spAutoFit/>
          </a:bodyPr>
          <a:lstStyle/>
          <a:p>
            <a:pPr lvl="0">
              <a:lnSpc>
                <a:spcPct val="115000"/>
              </a:lnSpc>
              <a:spcBef>
                <a:spcPts val="500"/>
              </a:spcBef>
              <a:spcAft>
                <a:spcPts val="1000"/>
              </a:spcAft>
            </a:pPr>
            <a:r>
              <a:rPr lang="en-GB" sz="1800" dirty="0">
                <a:solidFill>
                  <a:schemeClr val="bg1"/>
                </a:solidFill>
                <a:effectLst/>
                <a:latin typeface="Corbel" panose="020B0503020204020204" pitchFamily="34" charset="0"/>
                <a:ea typeface="Corbel" panose="020B0503020204020204" pitchFamily="34" charset="0"/>
                <a:cs typeface="Times New Roman" panose="02020603050405020304" pitchFamily="18" charset="0"/>
              </a:rPr>
              <a:t>Referentie hieronder:</a:t>
            </a:r>
            <a:endParaRPr lang="en-GB" sz="1800" dirty="0">
              <a:solidFill>
                <a:schemeClr val="bg1"/>
              </a:solidFill>
              <a:effectLst/>
              <a:latin typeface="Corbel" panose="020B0503020204020204" pitchFamily="34" charset="0"/>
              <a:ea typeface="Corbel" panose="020B050302020402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endParaRPr>
          </a:p>
          <a:p>
            <a:pPr lvl="0">
              <a:lnSpc>
                <a:spcPct val="115000"/>
              </a:lnSpc>
              <a:spcBef>
                <a:spcPts val="500"/>
              </a:spcBef>
              <a:spcAft>
                <a:spcPts val="1000"/>
              </a:spcAft>
            </a:pPr>
            <a:r>
              <a:rPr lang="en-GB" sz="1800" u="sng" dirty="0">
                <a:solidFill>
                  <a:schemeClr val="bg1"/>
                </a:solidFill>
                <a:effectLst/>
                <a:latin typeface="Corbel" panose="020B0503020204020204" pitchFamily="34" charset="0"/>
                <a:ea typeface="Corbel" panose="020B050302020402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https://www.3plearning.com/blog/differentiated-instruction/ </a:t>
            </a:r>
          </a:p>
        </p:txBody>
      </p:sp>
    </p:spTree>
    <p:extLst>
      <p:ext uri="{BB962C8B-B14F-4D97-AF65-F5344CB8AC3E}">
        <p14:creationId xmlns:p14="http://schemas.microsoft.com/office/powerpoint/2010/main" val="571993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089CF7D-3E1A-4371-A159-3E099CD8B035}"/>
              </a:ext>
            </a:extLst>
          </p:cNvPr>
          <p:cNvSpPr txBox="1"/>
          <p:nvPr/>
        </p:nvSpPr>
        <p:spPr>
          <a:xfrm>
            <a:off x="307075" y="675570"/>
            <a:ext cx="6243850" cy="2002343"/>
          </a:xfrm>
          <a:prstGeom prst="rect">
            <a:avLst/>
          </a:prstGeom>
          <a:noFill/>
        </p:spPr>
        <p:txBody>
          <a:bodyPr wrap="square">
            <a:spAutoFit/>
          </a:bodyPr>
          <a:lstStyle/>
          <a:p>
            <a:pPr>
              <a:lnSpc>
                <a:spcPct val="115000"/>
              </a:lnSpc>
              <a:spcBef>
                <a:spcPts val="500"/>
              </a:spcBef>
              <a:spcAft>
                <a:spcPts val="1000"/>
              </a:spcAft>
            </a:pPr>
            <a:r>
              <a:rPr lang="en-GB" sz="1800" b="1" dirty="0">
                <a:solidFill>
                  <a:srgbClr val="F2BD1F"/>
                </a:solidFill>
                <a:effectLst/>
                <a:latin typeface="Corbel" panose="020B0503020204020204" pitchFamily="34" charset="0"/>
                <a:ea typeface="Corbel" panose="020B0503020204020204" pitchFamily="34" charset="0"/>
                <a:cs typeface="Times New Roman" panose="02020603050405020304" pitchFamily="18" charset="0"/>
              </a:rPr>
              <a:t>LEERLINGEN TE LEREN DAT IEDEREEN ANDERS LEERT</a:t>
            </a:r>
            <a:endParaRPr lang="en-GB" sz="1800" dirty="0">
              <a:solidFill>
                <a:srgbClr val="F2BD1F"/>
              </a:solidFill>
              <a:effectLst/>
              <a:latin typeface="Corbel" panose="020B0503020204020204" pitchFamily="34" charset="0"/>
              <a:ea typeface="Corbel" panose="020B0503020204020204" pitchFamily="34" charset="0"/>
              <a:cs typeface="Times New Roman" panose="02020603050405020304" pitchFamily="18" charset="0"/>
            </a:endParaRPr>
          </a:p>
          <a:p>
            <a:pPr>
              <a:lnSpc>
                <a:spcPct val="115000"/>
              </a:lnSpc>
              <a:spcBef>
                <a:spcPts val="500"/>
              </a:spcBef>
              <a:spcAft>
                <a:spcPts val="1000"/>
              </a:spcAft>
            </a:pPr>
            <a:r>
              <a:rPr lang="en-GB" sz="1600" dirty="0">
                <a:effectLst/>
                <a:latin typeface="Corbel" panose="020B0503020204020204" pitchFamily="34" charset="0"/>
                <a:ea typeface="Corbel" panose="020B0503020204020204" pitchFamily="34" charset="0"/>
                <a:cs typeface="Times New Roman" panose="02020603050405020304" pitchFamily="18" charset="0"/>
              </a:rPr>
              <a:t>Help uw leerlingen te begrijpen dat sommige mensen graag actief leren met praten en beweging, terwijl andere medeleerlingen misschien liever rustig en zelfstandig werken. Dit gezamenlijke inzicht zal helpen om een klasomgeving te ontwikkelen waarin de behoeften van elke leerling worden gerespecteerd.</a:t>
            </a:r>
          </a:p>
        </p:txBody>
      </p:sp>
      <p:sp>
        <p:nvSpPr>
          <p:cNvPr id="7" name="TextBox 6">
            <a:extLst>
              <a:ext uri="{FF2B5EF4-FFF2-40B4-BE49-F238E27FC236}">
                <a16:creationId xmlns:a16="http://schemas.microsoft.com/office/drawing/2014/main" id="{2A84DFB5-56CB-4DBE-8113-BE7012161906}"/>
              </a:ext>
            </a:extLst>
          </p:cNvPr>
          <p:cNvSpPr txBox="1"/>
          <p:nvPr/>
        </p:nvSpPr>
        <p:spPr>
          <a:xfrm>
            <a:off x="300252" y="4314163"/>
            <a:ext cx="6550925" cy="3079561"/>
          </a:xfrm>
          <a:prstGeom prst="rect">
            <a:avLst/>
          </a:prstGeom>
          <a:noFill/>
        </p:spPr>
        <p:txBody>
          <a:bodyPr wrap="square">
            <a:spAutoFit/>
          </a:bodyPr>
          <a:lstStyle/>
          <a:p>
            <a:pPr>
              <a:lnSpc>
                <a:spcPct val="115000"/>
              </a:lnSpc>
              <a:spcBef>
                <a:spcPts val="500"/>
              </a:spcBef>
              <a:spcAft>
                <a:spcPts val="1000"/>
              </a:spcAft>
            </a:pPr>
            <a:r>
              <a:rPr lang="en-GB" sz="1800" b="1" dirty="0">
                <a:solidFill>
                  <a:srgbClr val="F2BD1F"/>
                </a:solidFill>
                <a:effectLst/>
                <a:latin typeface="Corbel" panose="020B0503020204020204" pitchFamily="34" charset="0"/>
                <a:ea typeface="Corbel" panose="020B0503020204020204" pitchFamily="34" charset="0"/>
                <a:cs typeface="Times New Roman" panose="02020603050405020304" pitchFamily="18" charset="0"/>
              </a:rPr>
              <a:t>VERSCHILLENDE RUIMTEN AAN TE WIJZEN VOOR VERSCHILLENDE SOORTEN ACTIVITEITEN</a:t>
            </a:r>
            <a:endParaRPr lang="en-GB" sz="1800" dirty="0">
              <a:solidFill>
                <a:srgbClr val="F2BD1F"/>
              </a:solidFill>
              <a:effectLst/>
              <a:latin typeface="Corbel" panose="020B0503020204020204" pitchFamily="34" charset="0"/>
              <a:ea typeface="Corbel" panose="020B0503020204020204" pitchFamily="34" charset="0"/>
              <a:cs typeface="Times New Roman" panose="02020603050405020304" pitchFamily="18" charset="0"/>
            </a:endParaRPr>
          </a:p>
          <a:p>
            <a:pPr>
              <a:lnSpc>
                <a:spcPct val="115000"/>
              </a:lnSpc>
              <a:spcBef>
                <a:spcPts val="500"/>
              </a:spcBef>
              <a:spcAft>
                <a:spcPts val="1000"/>
              </a:spcAft>
            </a:pPr>
            <a:r>
              <a:rPr lang="en-GB" sz="1600" dirty="0">
                <a:effectLst/>
                <a:latin typeface="Corbel" panose="020B0503020204020204" pitchFamily="34" charset="0"/>
                <a:ea typeface="Corbel" panose="020B0503020204020204" pitchFamily="34" charset="0"/>
                <a:cs typeface="Times New Roman" panose="02020603050405020304" pitchFamily="18" charset="0"/>
              </a:rPr>
              <a:t>Combineer samenwerkingszones met ruimtes voor zelfstandig en rustig werken. Je zou ook zitzakken en kussens kunnen gebruiken om comfortabele uittrekzones te creëren die verschillen van de gewone klasorde.</a:t>
            </a:r>
          </a:p>
          <a:p>
            <a:pPr>
              <a:lnSpc>
                <a:spcPct val="115000"/>
              </a:lnSpc>
              <a:spcBef>
                <a:spcPts val="500"/>
              </a:spcBef>
              <a:spcAft>
                <a:spcPts val="1000"/>
              </a:spcAft>
            </a:pPr>
            <a:r>
              <a:rPr lang="en-GB" sz="1600" dirty="0">
                <a:effectLst/>
                <a:latin typeface="Corbel" panose="020B0503020204020204" pitchFamily="34" charset="0"/>
                <a:ea typeface="Corbel" panose="020B0503020204020204" pitchFamily="34" charset="0"/>
                <a:cs typeface="Times New Roman" panose="02020603050405020304" pitchFamily="18" charset="0"/>
              </a:rPr>
              <a:t>Dit vergt tijd en middelen, maar je kunt klein beginnen. Leerlingen kunnen bijvoorbeeld borden maken om bepaalde delen van de kamer als verschillende zones aan te duiden.</a:t>
            </a:r>
          </a:p>
        </p:txBody>
      </p:sp>
      <p:sp>
        <p:nvSpPr>
          <p:cNvPr id="10" name="TextBox 9">
            <a:extLst>
              <a:ext uri="{FF2B5EF4-FFF2-40B4-BE49-F238E27FC236}">
                <a16:creationId xmlns:a16="http://schemas.microsoft.com/office/drawing/2014/main" id="{8B65939C-73ED-4A4E-8E48-EEC9F95EBCA6}"/>
              </a:ext>
            </a:extLst>
          </p:cNvPr>
          <p:cNvSpPr txBox="1"/>
          <p:nvPr/>
        </p:nvSpPr>
        <p:spPr>
          <a:xfrm>
            <a:off x="300252" y="241017"/>
            <a:ext cx="5793474" cy="392159"/>
          </a:xfrm>
          <a:prstGeom prst="rect">
            <a:avLst/>
          </a:prstGeom>
          <a:noFill/>
        </p:spPr>
        <p:txBody>
          <a:bodyPr wrap="square">
            <a:spAutoFit/>
          </a:bodyPr>
          <a:lstStyle/>
          <a:p>
            <a:pPr>
              <a:lnSpc>
                <a:spcPct val="115000"/>
              </a:lnSpc>
              <a:spcBef>
                <a:spcPts val="500"/>
              </a:spcBef>
              <a:spcAft>
                <a:spcPts val="1000"/>
              </a:spcAft>
            </a:pPr>
            <a:r>
              <a:rPr lang="en-GB" b="1" dirty="0">
                <a:solidFill>
                  <a:srgbClr val="F2BD1F"/>
                </a:solidFill>
                <a:latin typeface="Corbel" panose="020B0503020204020204" pitchFamily="34" charset="0"/>
                <a:ea typeface="Corbel" panose="020B0503020204020204" pitchFamily="34" charset="0"/>
                <a:cs typeface="Times New Roman" panose="02020603050405020304" pitchFamily="18" charset="0"/>
              </a:rPr>
              <a:t>VOORBEELDEN</a:t>
            </a:r>
            <a:endParaRPr lang="en-GB" sz="1800" dirty="0">
              <a:solidFill>
                <a:srgbClr val="F2BD1F"/>
              </a:solidFill>
              <a:effectLst/>
              <a:latin typeface="Corbel" panose="020B0503020204020204" pitchFamily="34" charset="0"/>
              <a:ea typeface="Corbel" panose="020B050302020402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AB713C65-F023-40BD-BDCF-F74AE3F0D3EC}"/>
              </a:ext>
            </a:extLst>
          </p:cNvPr>
          <p:cNvSpPr/>
          <p:nvPr/>
        </p:nvSpPr>
        <p:spPr>
          <a:xfrm>
            <a:off x="307075" y="2824089"/>
            <a:ext cx="6052780" cy="1490074"/>
          </a:xfrm>
          <a:prstGeom prst="rect">
            <a:avLst/>
          </a:prstGeom>
          <a:solidFill>
            <a:srgbClr val="FBECC1"/>
          </a:solidFill>
          <a:ln>
            <a:solidFill>
              <a:srgbClr val="F2BD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spcBef>
                <a:spcPts val="500"/>
              </a:spcBef>
              <a:spcAft>
                <a:spcPts val="1000"/>
              </a:spcAft>
            </a:pPr>
            <a:endParaRPr lang="en-GB" sz="1800" dirty="0">
              <a:solidFill>
                <a:srgbClr val="E61A52"/>
              </a:solidFill>
              <a:effectLst/>
              <a:latin typeface="Corbel" panose="020B0503020204020204" pitchFamily="34" charset="0"/>
              <a:ea typeface="Corbel" panose="020B0503020204020204" pitchFamily="34" charset="0"/>
              <a:cs typeface="Times New Roman" panose="02020603050405020304" pitchFamily="18" charset="0"/>
            </a:endParaRPr>
          </a:p>
        </p:txBody>
      </p:sp>
      <p:sp>
        <p:nvSpPr>
          <p:cNvPr id="12" name="Rectangle 11">
            <a:extLst>
              <a:ext uri="{FF2B5EF4-FFF2-40B4-BE49-F238E27FC236}">
                <a16:creationId xmlns:a16="http://schemas.microsoft.com/office/drawing/2014/main" id="{D1862D1D-5170-4C8A-9E58-78018858BB2B}"/>
              </a:ext>
            </a:extLst>
          </p:cNvPr>
          <p:cNvSpPr/>
          <p:nvPr/>
        </p:nvSpPr>
        <p:spPr>
          <a:xfrm>
            <a:off x="300252" y="7645889"/>
            <a:ext cx="6052780" cy="1490074"/>
          </a:xfrm>
          <a:prstGeom prst="rect">
            <a:avLst/>
          </a:prstGeom>
          <a:solidFill>
            <a:srgbClr val="FBECC1"/>
          </a:solidFill>
          <a:ln>
            <a:solidFill>
              <a:srgbClr val="F2BD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01614862-F8C9-4E70-83C8-982A70763BD1}"/>
              </a:ext>
            </a:extLst>
          </p:cNvPr>
          <p:cNvSpPr txBox="1"/>
          <p:nvPr/>
        </p:nvSpPr>
        <p:spPr>
          <a:xfrm>
            <a:off x="307075" y="2937166"/>
            <a:ext cx="6052780" cy="646331"/>
          </a:xfrm>
          <a:prstGeom prst="rect">
            <a:avLst/>
          </a:prstGeom>
          <a:noFill/>
        </p:spPr>
        <p:txBody>
          <a:bodyPr wrap="square" rtlCol="0">
            <a:spAutoFit/>
          </a:bodyPr>
          <a:lstStyle/>
          <a:p>
            <a:r>
              <a:rPr lang="en-GB" dirty="0">
                <a:solidFill>
                  <a:srgbClr val="F2BD1F"/>
                </a:solidFill>
                <a:latin typeface="Corbel" panose="020B0503020204020204" pitchFamily="34" charset="0"/>
                <a:ea typeface="Corbel" panose="020B0503020204020204" pitchFamily="34" charset="0"/>
                <a:cs typeface="Times New Roman" panose="02020603050405020304" pitchFamily="18" charset="0"/>
              </a:rPr>
              <a:t>Schets hoe dit in je klas zou kunnen werken ....</a:t>
            </a:r>
            <a:endParaRPr lang="en-GB" sz="1800" dirty="0">
              <a:solidFill>
                <a:srgbClr val="F2BD1F"/>
              </a:solidFill>
              <a:effectLst/>
              <a:latin typeface="Corbel" panose="020B0503020204020204" pitchFamily="34" charset="0"/>
              <a:ea typeface="Corbel" panose="020B0503020204020204" pitchFamily="34" charset="0"/>
              <a:cs typeface="Times New Roman" panose="02020603050405020304" pitchFamily="18" charset="0"/>
            </a:endParaRPr>
          </a:p>
          <a:p>
            <a:endParaRPr lang="en-GB" dirty="0"/>
          </a:p>
        </p:txBody>
      </p:sp>
      <p:sp>
        <p:nvSpPr>
          <p:cNvPr id="14" name="TextBox 13">
            <a:extLst>
              <a:ext uri="{FF2B5EF4-FFF2-40B4-BE49-F238E27FC236}">
                <a16:creationId xmlns:a16="http://schemas.microsoft.com/office/drawing/2014/main" id="{7F26FD77-52AB-44FC-BCC0-8412E1C7C579}"/>
              </a:ext>
            </a:extLst>
          </p:cNvPr>
          <p:cNvSpPr txBox="1"/>
          <p:nvPr/>
        </p:nvSpPr>
        <p:spPr>
          <a:xfrm>
            <a:off x="307075" y="7673185"/>
            <a:ext cx="6052780" cy="646331"/>
          </a:xfrm>
          <a:prstGeom prst="rect">
            <a:avLst/>
          </a:prstGeom>
          <a:noFill/>
        </p:spPr>
        <p:txBody>
          <a:bodyPr wrap="square" rtlCol="0">
            <a:spAutoFit/>
          </a:bodyPr>
          <a:lstStyle/>
          <a:p>
            <a:r>
              <a:rPr lang="en-GB" dirty="0">
                <a:solidFill>
                  <a:srgbClr val="F2BD1F"/>
                </a:solidFill>
                <a:latin typeface="Corbel" panose="020B0503020204020204" pitchFamily="34" charset="0"/>
                <a:ea typeface="Corbel" panose="020B0503020204020204" pitchFamily="34" charset="0"/>
                <a:cs typeface="Times New Roman" panose="02020603050405020304" pitchFamily="18" charset="0"/>
              </a:rPr>
              <a:t>Schets hoe dit in je klas zou kunnen werken ....</a:t>
            </a:r>
            <a:endParaRPr lang="en-GB" sz="1800" dirty="0">
              <a:solidFill>
                <a:srgbClr val="F2BD1F"/>
              </a:solidFill>
              <a:effectLst/>
              <a:latin typeface="Corbel" panose="020B0503020204020204" pitchFamily="34" charset="0"/>
              <a:ea typeface="Corbel" panose="020B050302020402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835912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089CF7D-3E1A-4371-A159-3E099CD8B035}"/>
              </a:ext>
            </a:extLst>
          </p:cNvPr>
          <p:cNvSpPr txBox="1"/>
          <p:nvPr/>
        </p:nvSpPr>
        <p:spPr>
          <a:xfrm>
            <a:off x="307075" y="798402"/>
            <a:ext cx="5793474" cy="2037737"/>
          </a:xfrm>
          <a:prstGeom prst="rect">
            <a:avLst/>
          </a:prstGeom>
          <a:noFill/>
        </p:spPr>
        <p:txBody>
          <a:bodyPr wrap="square">
            <a:spAutoFit/>
          </a:bodyPr>
          <a:lstStyle/>
          <a:p>
            <a:pPr>
              <a:lnSpc>
                <a:spcPct val="115000"/>
              </a:lnSpc>
              <a:spcBef>
                <a:spcPts val="500"/>
              </a:spcBef>
              <a:spcAft>
                <a:spcPts val="1000"/>
              </a:spcAft>
            </a:pPr>
            <a:r>
              <a:rPr lang="en-GB" sz="1800" b="1" dirty="0">
                <a:solidFill>
                  <a:srgbClr val="F2BD1F"/>
                </a:solidFill>
                <a:effectLst/>
                <a:latin typeface="Corbel" panose="020B0503020204020204" pitchFamily="34" charset="0"/>
                <a:ea typeface="Corbel" panose="020B0503020204020204" pitchFamily="34" charset="0"/>
                <a:cs typeface="Times New Roman" panose="02020603050405020304" pitchFamily="18" charset="0"/>
              </a:rPr>
              <a:t>STRATEGIEËN VOOR KLASSENMANAGEMENT TE ONTWIKKELEN VOOR EEN HARMONIEUZE OMGEVING</a:t>
            </a:r>
            <a:endParaRPr lang="en-GB" sz="1800" dirty="0">
              <a:solidFill>
                <a:srgbClr val="F2BD1F"/>
              </a:solidFill>
              <a:effectLst/>
              <a:latin typeface="Corbel" panose="020B0503020204020204" pitchFamily="34" charset="0"/>
              <a:ea typeface="Corbel" panose="020B0503020204020204" pitchFamily="34" charset="0"/>
              <a:cs typeface="Times New Roman" panose="02020603050405020304" pitchFamily="18" charset="0"/>
            </a:endParaRPr>
          </a:p>
          <a:p>
            <a:pPr>
              <a:lnSpc>
                <a:spcPct val="115000"/>
              </a:lnSpc>
              <a:spcBef>
                <a:spcPts val="500"/>
              </a:spcBef>
              <a:spcAft>
                <a:spcPts val="1000"/>
              </a:spcAft>
            </a:pPr>
            <a:r>
              <a:rPr lang="en-GB" sz="1600" dirty="0">
                <a:effectLst/>
                <a:latin typeface="Corbel" panose="020B0503020204020204" pitchFamily="34" charset="0"/>
                <a:ea typeface="Corbel" panose="020B0503020204020204" pitchFamily="34" charset="0"/>
                <a:cs typeface="Times New Roman" panose="02020603050405020304" pitchFamily="18" charset="0"/>
              </a:rPr>
              <a:t>Klassenmanagement strategieën </a:t>
            </a:r>
            <a:r>
              <a:rPr lang="en-GB" sz="1600" dirty="0" err="1">
                <a:effectLst/>
                <a:latin typeface="Corbel" panose="020B0503020204020204" pitchFamily="34" charset="0"/>
                <a:ea typeface="Corbel" panose="020B0503020204020204" pitchFamily="34" charset="0"/>
                <a:cs typeface="Times New Roman" panose="02020603050405020304" pitchFamily="18" charset="0"/>
              </a:rPr>
              <a:t>stellen</a:t>
            </a:r>
            <a:r>
              <a:rPr lang="en-GB" sz="1600" dirty="0">
                <a:effectLst/>
                <a:latin typeface="Corbel" panose="020B0503020204020204" pitchFamily="34" charset="0"/>
                <a:ea typeface="Corbel" panose="020B0503020204020204" pitchFamily="34" charset="0"/>
                <a:cs typeface="Times New Roman" panose="02020603050405020304" pitchFamily="18" charset="0"/>
              </a:rPr>
              <a:t> je in staat om aspecten van de omgeving naar behoefte aan te passen. Je kunt bijvoorbeeld het geluidsniveau verminderen, overgaan op een andere activiteit of een einde maken aan afleidend </a:t>
            </a:r>
            <a:r>
              <a:rPr lang="en-GB" sz="1600" dirty="0" err="1">
                <a:effectLst/>
                <a:latin typeface="Corbel" panose="020B0503020204020204" pitchFamily="34" charset="0"/>
                <a:ea typeface="Corbel" panose="020B0503020204020204" pitchFamily="34" charset="0"/>
                <a:cs typeface="Times New Roman" panose="02020603050405020304" pitchFamily="18" charset="0"/>
              </a:rPr>
              <a:t>gedrag</a:t>
            </a:r>
            <a:r>
              <a:rPr lang="en-GB" sz="1600" dirty="0">
                <a:effectLst/>
                <a:latin typeface="Corbel" panose="020B0503020204020204" pitchFamily="34" charset="0"/>
                <a:ea typeface="Corbel" panose="020B0503020204020204" pitchFamily="34" charset="0"/>
                <a:cs typeface="Times New Roman" panose="02020603050405020304" pitchFamily="18" charset="0"/>
              </a:rPr>
              <a:t>.</a:t>
            </a:r>
          </a:p>
        </p:txBody>
      </p:sp>
      <p:sp>
        <p:nvSpPr>
          <p:cNvPr id="7" name="TextBox 6">
            <a:extLst>
              <a:ext uri="{FF2B5EF4-FFF2-40B4-BE49-F238E27FC236}">
                <a16:creationId xmlns:a16="http://schemas.microsoft.com/office/drawing/2014/main" id="{2A84DFB5-56CB-4DBE-8113-BE7012161906}"/>
              </a:ext>
            </a:extLst>
          </p:cNvPr>
          <p:cNvSpPr txBox="1"/>
          <p:nvPr/>
        </p:nvSpPr>
        <p:spPr>
          <a:xfrm>
            <a:off x="300252" y="4564071"/>
            <a:ext cx="6441742" cy="2320892"/>
          </a:xfrm>
          <a:prstGeom prst="rect">
            <a:avLst/>
          </a:prstGeom>
          <a:noFill/>
        </p:spPr>
        <p:txBody>
          <a:bodyPr wrap="square">
            <a:spAutoFit/>
          </a:bodyPr>
          <a:lstStyle/>
          <a:p>
            <a:pPr>
              <a:lnSpc>
                <a:spcPct val="115000"/>
              </a:lnSpc>
              <a:spcBef>
                <a:spcPts val="500"/>
              </a:spcBef>
              <a:spcAft>
                <a:spcPts val="1000"/>
              </a:spcAft>
            </a:pPr>
            <a:r>
              <a:rPr lang="en-GB" sz="1800" b="1" dirty="0">
                <a:solidFill>
                  <a:srgbClr val="F2BD1F"/>
                </a:solidFill>
                <a:effectLst/>
                <a:latin typeface="Corbel" panose="020B0503020204020204" pitchFamily="34" charset="0"/>
                <a:ea typeface="Corbel" panose="020B0503020204020204" pitchFamily="34" charset="0"/>
                <a:cs typeface="Times New Roman" panose="02020603050405020304" pitchFamily="18" charset="0"/>
              </a:rPr>
              <a:t>MATERIAAL OP TE NEMEN DAT DE DIVERSITEIT VAN DE STUDENTEN WEERSPIEGELT</a:t>
            </a:r>
            <a:endParaRPr lang="en-GB" sz="1800" dirty="0">
              <a:solidFill>
                <a:srgbClr val="F2BD1F"/>
              </a:solidFill>
              <a:effectLst/>
              <a:latin typeface="Corbel" panose="020B0503020204020204" pitchFamily="34" charset="0"/>
              <a:ea typeface="Corbel" panose="020B0503020204020204" pitchFamily="34" charset="0"/>
              <a:cs typeface="Times New Roman" panose="02020603050405020304" pitchFamily="18" charset="0"/>
            </a:endParaRPr>
          </a:p>
          <a:p>
            <a:pPr>
              <a:lnSpc>
                <a:spcPct val="115000"/>
              </a:lnSpc>
              <a:spcBef>
                <a:spcPts val="500"/>
              </a:spcBef>
              <a:spcAft>
                <a:spcPts val="1000"/>
              </a:spcAft>
            </a:pPr>
            <a:r>
              <a:rPr lang="en-GB" sz="1600" dirty="0">
                <a:effectLst/>
                <a:latin typeface="Corbel" panose="020B0503020204020204" pitchFamily="34" charset="0"/>
                <a:ea typeface="Corbel" panose="020B0503020204020204" pitchFamily="34" charset="0"/>
                <a:cs typeface="Times New Roman" panose="02020603050405020304" pitchFamily="18" charset="0"/>
              </a:rPr>
              <a:t>Onze klaslokalen moeten zich aanpassen aan het steeds multicultureler profiel van onze leerlingen. Vraag leerlingen om iets mee te brengen dat representatief is voor hun cultuur of thuis en gebruik dit samen om het lokaal te versieren. Dit geeft alle leerlingen een unieke band met de omgeving.</a:t>
            </a:r>
          </a:p>
        </p:txBody>
      </p:sp>
      <p:sp>
        <p:nvSpPr>
          <p:cNvPr id="10" name="TextBox 9">
            <a:extLst>
              <a:ext uri="{FF2B5EF4-FFF2-40B4-BE49-F238E27FC236}">
                <a16:creationId xmlns:a16="http://schemas.microsoft.com/office/drawing/2014/main" id="{8B65939C-73ED-4A4E-8E48-EEC9F95EBCA6}"/>
              </a:ext>
            </a:extLst>
          </p:cNvPr>
          <p:cNvSpPr txBox="1"/>
          <p:nvPr/>
        </p:nvSpPr>
        <p:spPr>
          <a:xfrm>
            <a:off x="300252" y="241017"/>
            <a:ext cx="5793474" cy="392159"/>
          </a:xfrm>
          <a:prstGeom prst="rect">
            <a:avLst/>
          </a:prstGeom>
          <a:noFill/>
        </p:spPr>
        <p:txBody>
          <a:bodyPr wrap="square">
            <a:spAutoFit/>
          </a:bodyPr>
          <a:lstStyle/>
          <a:p>
            <a:pPr>
              <a:lnSpc>
                <a:spcPct val="115000"/>
              </a:lnSpc>
              <a:spcBef>
                <a:spcPts val="500"/>
              </a:spcBef>
              <a:spcAft>
                <a:spcPts val="1000"/>
              </a:spcAft>
            </a:pPr>
            <a:r>
              <a:rPr lang="en-GB" b="1" dirty="0">
                <a:solidFill>
                  <a:srgbClr val="F2BD1F"/>
                </a:solidFill>
                <a:latin typeface="Corbel" panose="020B0503020204020204" pitchFamily="34" charset="0"/>
                <a:ea typeface="Corbel" panose="020B0503020204020204" pitchFamily="34" charset="0"/>
                <a:cs typeface="Times New Roman" panose="02020603050405020304" pitchFamily="18" charset="0"/>
              </a:rPr>
              <a:t>VOORBEELDEN</a:t>
            </a:r>
            <a:endParaRPr lang="en-GB" sz="1800" dirty="0">
              <a:solidFill>
                <a:srgbClr val="F2BD1F"/>
              </a:solidFill>
              <a:effectLst/>
              <a:latin typeface="Corbel" panose="020B0503020204020204" pitchFamily="34" charset="0"/>
              <a:ea typeface="Corbel" panose="020B050302020402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AB713C65-F023-40BD-BDCF-F74AE3F0D3EC}"/>
              </a:ext>
            </a:extLst>
          </p:cNvPr>
          <p:cNvSpPr/>
          <p:nvPr/>
        </p:nvSpPr>
        <p:spPr>
          <a:xfrm>
            <a:off x="300252" y="2947712"/>
            <a:ext cx="6052780" cy="1490074"/>
          </a:xfrm>
          <a:prstGeom prst="rect">
            <a:avLst/>
          </a:prstGeom>
          <a:solidFill>
            <a:srgbClr val="FBECC1"/>
          </a:solidFill>
          <a:ln>
            <a:solidFill>
              <a:srgbClr val="F2BD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spcBef>
                <a:spcPts val="500"/>
              </a:spcBef>
              <a:spcAft>
                <a:spcPts val="1000"/>
              </a:spcAft>
            </a:pPr>
            <a:endParaRPr lang="en-GB" sz="1800" dirty="0">
              <a:solidFill>
                <a:srgbClr val="E61A52"/>
              </a:solidFill>
              <a:effectLst/>
              <a:latin typeface="Corbel" panose="020B0503020204020204" pitchFamily="34" charset="0"/>
              <a:ea typeface="Corbel" panose="020B0503020204020204" pitchFamily="34" charset="0"/>
              <a:cs typeface="Times New Roman" panose="02020603050405020304" pitchFamily="18" charset="0"/>
            </a:endParaRPr>
          </a:p>
        </p:txBody>
      </p:sp>
      <p:sp>
        <p:nvSpPr>
          <p:cNvPr id="12" name="Rectangle 11">
            <a:extLst>
              <a:ext uri="{FF2B5EF4-FFF2-40B4-BE49-F238E27FC236}">
                <a16:creationId xmlns:a16="http://schemas.microsoft.com/office/drawing/2014/main" id="{D1862D1D-5170-4C8A-9E58-78018858BB2B}"/>
              </a:ext>
            </a:extLst>
          </p:cNvPr>
          <p:cNvSpPr/>
          <p:nvPr/>
        </p:nvSpPr>
        <p:spPr>
          <a:xfrm>
            <a:off x="307075" y="7109235"/>
            <a:ext cx="6052780" cy="1490074"/>
          </a:xfrm>
          <a:prstGeom prst="rect">
            <a:avLst/>
          </a:prstGeom>
          <a:solidFill>
            <a:srgbClr val="FBECC1"/>
          </a:solidFill>
          <a:ln>
            <a:solidFill>
              <a:srgbClr val="F2BD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01614862-F8C9-4E70-83C8-982A70763BD1}"/>
              </a:ext>
            </a:extLst>
          </p:cNvPr>
          <p:cNvSpPr txBox="1"/>
          <p:nvPr/>
        </p:nvSpPr>
        <p:spPr>
          <a:xfrm>
            <a:off x="402610" y="2975665"/>
            <a:ext cx="5827592" cy="646331"/>
          </a:xfrm>
          <a:prstGeom prst="rect">
            <a:avLst/>
          </a:prstGeom>
          <a:noFill/>
        </p:spPr>
        <p:txBody>
          <a:bodyPr wrap="square" rtlCol="0">
            <a:spAutoFit/>
          </a:bodyPr>
          <a:lstStyle/>
          <a:p>
            <a:r>
              <a:rPr lang="en-GB" dirty="0">
                <a:solidFill>
                  <a:srgbClr val="F2BD1F"/>
                </a:solidFill>
                <a:latin typeface="Corbel" panose="020B0503020204020204" pitchFamily="34" charset="0"/>
                <a:ea typeface="Corbel" panose="020B0503020204020204" pitchFamily="34" charset="0"/>
                <a:cs typeface="Times New Roman" panose="02020603050405020304" pitchFamily="18" charset="0"/>
              </a:rPr>
              <a:t>Schets hoe dit in je klas zou kunnen werken ....</a:t>
            </a:r>
            <a:endParaRPr lang="en-GB" sz="1800" dirty="0">
              <a:solidFill>
                <a:srgbClr val="F2BD1F"/>
              </a:solidFill>
              <a:effectLst/>
              <a:latin typeface="Corbel" panose="020B0503020204020204" pitchFamily="34" charset="0"/>
              <a:ea typeface="Corbel" panose="020B0503020204020204" pitchFamily="34" charset="0"/>
              <a:cs typeface="Times New Roman" panose="02020603050405020304" pitchFamily="18" charset="0"/>
            </a:endParaRPr>
          </a:p>
          <a:p>
            <a:endParaRPr lang="en-GB" dirty="0"/>
          </a:p>
        </p:txBody>
      </p:sp>
      <p:sp>
        <p:nvSpPr>
          <p:cNvPr id="14" name="TextBox 13">
            <a:extLst>
              <a:ext uri="{FF2B5EF4-FFF2-40B4-BE49-F238E27FC236}">
                <a16:creationId xmlns:a16="http://schemas.microsoft.com/office/drawing/2014/main" id="{7F26FD77-52AB-44FC-BCC0-8412E1C7C579}"/>
              </a:ext>
            </a:extLst>
          </p:cNvPr>
          <p:cNvSpPr txBox="1"/>
          <p:nvPr/>
        </p:nvSpPr>
        <p:spPr>
          <a:xfrm>
            <a:off x="402610" y="7207941"/>
            <a:ext cx="6052780" cy="646331"/>
          </a:xfrm>
          <a:prstGeom prst="rect">
            <a:avLst/>
          </a:prstGeom>
          <a:noFill/>
        </p:spPr>
        <p:txBody>
          <a:bodyPr wrap="square" rtlCol="0">
            <a:spAutoFit/>
          </a:bodyPr>
          <a:lstStyle/>
          <a:p>
            <a:r>
              <a:rPr lang="en-GB" dirty="0">
                <a:solidFill>
                  <a:srgbClr val="F2BD1F"/>
                </a:solidFill>
                <a:latin typeface="Corbel" panose="020B0503020204020204" pitchFamily="34" charset="0"/>
                <a:ea typeface="Corbel" panose="020B0503020204020204" pitchFamily="34" charset="0"/>
                <a:cs typeface="Times New Roman" panose="02020603050405020304" pitchFamily="18" charset="0"/>
              </a:rPr>
              <a:t>Schets hoe dit in je klas zou kunnen werken ....</a:t>
            </a:r>
            <a:endParaRPr lang="en-GB" sz="1800" dirty="0">
              <a:solidFill>
                <a:srgbClr val="F2BD1F"/>
              </a:solidFill>
              <a:effectLst/>
              <a:latin typeface="Corbel" panose="020B0503020204020204" pitchFamily="34" charset="0"/>
              <a:ea typeface="Corbel" panose="020B050302020402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910109938"/>
      </p:ext>
    </p:extLst>
  </p:cSld>
  <p:clrMapOvr>
    <a:masterClrMapping/>
  </p:clrMapOvr>
</p:sld>
</file>

<file path=ppt/theme/theme1.xml><?xml version="1.0" encoding="utf-8"?>
<a:theme xmlns:a="http://schemas.openxmlformats.org/drawingml/2006/main" name="Kantoorthema">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2388</TotalTime>
  <Words>290</Words>
  <Application>Microsoft Office PowerPoint</Application>
  <PresentationFormat>A4 Paper (210x297 mm)</PresentationFormat>
  <Paragraphs>18</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Corbel</vt:lpstr>
      <vt:lpstr>Kantoorthema</vt:lpstr>
      <vt:lpstr>HOE DIFFERENTIEER JE DE LEEROMGEVING</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Jennifer van Elferen</dc:creator>
  <cp:keywords>, docId:E16840805494A08752BB20B4A89206B3</cp:keywords>
  <cp:lastModifiedBy>Simon Tubb</cp:lastModifiedBy>
  <cp:revision>63</cp:revision>
  <dcterms:created xsi:type="dcterms:W3CDTF">2021-03-16T15:14:53Z</dcterms:created>
  <dcterms:modified xsi:type="dcterms:W3CDTF">2022-10-31T11:08:29Z</dcterms:modified>
</cp:coreProperties>
</file>