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79" r:id="rId2"/>
    <p:sldId id="280" r:id="rId3"/>
    <p:sldId id="281" r:id="rId4"/>
    <p:sldId id="282"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B558"/>
    <a:srgbClr val="D2E9CF"/>
    <a:srgbClr val="FAD2DD"/>
    <a:srgbClr val="F5A1B9"/>
    <a:srgbClr val="E61A52"/>
    <a:srgbClr val="EC662D"/>
    <a:srgbClr val="F2BD1F"/>
    <a:srgbClr val="378FCD"/>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31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2.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8875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67154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3807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title (yellow)">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624F972-7EB7-40F2-BD76-8F5FF6B2B7F8}"/>
              </a:ext>
            </a:extLst>
          </p:cNvPr>
          <p:cNvSpPr/>
          <p:nvPr userDrawn="1"/>
        </p:nvSpPr>
        <p:spPr>
          <a:xfrm>
            <a:off x="0" y="0"/>
            <a:ext cx="6858000" cy="9906000"/>
          </a:xfrm>
          <a:prstGeom prst="rect">
            <a:avLst/>
          </a:prstGeom>
          <a:solidFill>
            <a:srgbClr val="64B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pic>
        <p:nvPicPr>
          <p:cNvPr id="8" name="Graphic 7">
            <a:extLst>
              <a:ext uri="{FF2B5EF4-FFF2-40B4-BE49-F238E27FC236}">
                <a16:creationId xmlns:a16="http://schemas.microsoft.com/office/drawing/2014/main" id="{F5385C6C-3059-45D6-82F6-FC9CD7041BC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624369" y="945"/>
            <a:ext cx="5741998" cy="10199257"/>
          </a:xfrm>
          <a:prstGeom prst="rect">
            <a:avLst/>
          </a:prstGeom>
        </p:spPr>
      </p:pic>
      <p:sp>
        <p:nvSpPr>
          <p:cNvPr id="9" name="Rechthoek 8">
            <a:extLst>
              <a:ext uri="{FF2B5EF4-FFF2-40B4-BE49-F238E27FC236}">
                <a16:creationId xmlns:a16="http://schemas.microsoft.com/office/drawing/2014/main" id="{2F2752C5-3E28-403E-BAB0-69B2B0B756E2}"/>
              </a:ext>
            </a:extLst>
          </p:cNvPr>
          <p:cNvSpPr/>
          <p:nvPr userDrawn="1"/>
        </p:nvSpPr>
        <p:spPr>
          <a:xfrm>
            <a:off x="1" y="1213672"/>
            <a:ext cx="3530798" cy="3436645"/>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E9E43BD3-A562-4E2C-B30D-3150CE5F6162}"/>
              </a:ext>
            </a:extLst>
          </p:cNvPr>
          <p:cNvSpPr>
            <a:spLocks noGrp="1"/>
          </p:cNvSpPr>
          <p:nvPr>
            <p:ph type="title"/>
          </p:nvPr>
        </p:nvSpPr>
        <p:spPr>
          <a:xfrm>
            <a:off x="358779" y="1646579"/>
            <a:ext cx="3172020" cy="1914702"/>
          </a:xfrm>
          <a:prstGeom prst="rect">
            <a:avLst/>
          </a:prstGeom>
        </p:spPr>
        <p:txBody>
          <a:bodyPr/>
          <a:lstStyle>
            <a:lvl1pPr>
              <a:defRPr>
                <a:solidFill>
                  <a:schemeClr val="accent4"/>
                </a:solidFill>
              </a:defRPr>
            </a:lvl1pPr>
          </a:lstStyle>
          <a:p>
            <a:endParaRPr lang="en-GB" dirty="0"/>
          </a:p>
        </p:txBody>
      </p:sp>
      <p:sp>
        <p:nvSpPr>
          <p:cNvPr id="13" name="Tijdelijke aanduiding voor inhoud 2">
            <a:extLst>
              <a:ext uri="{FF2B5EF4-FFF2-40B4-BE49-F238E27FC236}">
                <a16:creationId xmlns:a16="http://schemas.microsoft.com/office/drawing/2014/main" id="{6CDBABA9-4025-4137-8138-209ED3ABC610}"/>
              </a:ext>
            </a:extLst>
          </p:cNvPr>
          <p:cNvSpPr>
            <a:spLocks noGrp="1"/>
          </p:cNvSpPr>
          <p:nvPr>
            <p:ph sz="half" idx="1" hasCustomPrompt="1"/>
          </p:nvPr>
        </p:nvSpPr>
        <p:spPr>
          <a:xfrm>
            <a:off x="358779" y="3561281"/>
            <a:ext cx="3172020" cy="773796"/>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id="{BFA9B01E-A8E5-46E0-AACB-1EEE5026D8B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367284" y="7995328"/>
            <a:ext cx="2256168" cy="2204874"/>
          </a:xfrm>
          <a:prstGeom prst="rect">
            <a:avLst/>
          </a:prstGeom>
        </p:spPr>
      </p:pic>
    </p:spTree>
    <p:extLst>
      <p:ext uri="{BB962C8B-B14F-4D97-AF65-F5344CB8AC3E}">
        <p14:creationId xmlns:p14="http://schemas.microsoft.com/office/powerpoint/2010/main" val="2524162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imple slid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id="{E1AAB47F-D341-4EB5-90BE-EE00B800B465}"/>
              </a:ext>
            </a:extLst>
          </p:cNvPr>
          <p:cNvSpPr/>
          <p:nvPr userDrawn="1"/>
        </p:nvSpPr>
        <p:spPr>
          <a:xfrm>
            <a:off x="0" y="0"/>
            <a:ext cx="6858000" cy="990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CF3C8D34-09EF-4D07-957D-19F3F13250C6}"/>
              </a:ext>
            </a:extLst>
          </p:cNvPr>
          <p:cNvSpPr>
            <a:spLocks noGrp="1"/>
          </p:cNvSpPr>
          <p:nvPr>
            <p:ph type="title" hasCustomPrompt="1"/>
          </p:nvPr>
        </p:nvSpPr>
        <p:spPr>
          <a:xfrm>
            <a:off x="471488" y="527404"/>
            <a:ext cx="5915025" cy="1914702"/>
          </a:xfrm>
        </p:spPr>
        <p:txBody>
          <a:bodyPr/>
          <a:lstStyle>
            <a:lvl1pPr>
              <a:defRPr>
                <a:solidFill>
                  <a:schemeClr val="bg2"/>
                </a:solidFill>
              </a:defRPr>
            </a:lvl1pPr>
          </a:lstStyle>
          <a:p>
            <a:r>
              <a:rPr lang="nl-NL" dirty="0" err="1"/>
              <a:t>Title</a:t>
            </a:r>
            <a:endParaRPr lang="en-GB" dirty="0"/>
          </a:p>
        </p:txBody>
      </p:sp>
      <p:sp>
        <p:nvSpPr>
          <p:cNvPr id="13" name="Tijdelijke aanduiding voor inhoud 2">
            <a:extLst>
              <a:ext uri="{FF2B5EF4-FFF2-40B4-BE49-F238E27FC236}">
                <a16:creationId xmlns:a16="http://schemas.microsoft.com/office/drawing/2014/main" id="{7B11FB93-6DE9-40F3-80DF-78E5C1A9B8F2}"/>
              </a:ext>
            </a:extLst>
          </p:cNvPr>
          <p:cNvSpPr>
            <a:spLocks noGrp="1"/>
          </p:cNvSpPr>
          <p:nvPr>
            <p:ph idx="1" hasCustomPrompt="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Change </a:t>
            </a:r>
            <a:r>
              <a:rPr lang="nl-NL" dirty="0" err="1"/>
              <a:t>text</a:t>
            </a:r>
            <a:endParaRPr lang="en-GB" dirty="0"/>
          </a:p>
        </p:txBody>
      </p:sp>
      <p:pic>
        <p:nvPicPr>
          <p:cNvPr id="14" name="Graphic 13">
            <a:extLst>
              <a:ext uri="{FF2B5EF4-FFF2-40B4-BE49-F238E27FC236}">
                <a16:creationId xmlns:a16="http://schemas.microsoft.com/office/drawing/2014/main" id="{440C3F14-E0D9-4624-823B-40395F66AF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21919" y="-146629"/>
            <a:ext cx="3635231" cy="10199257"/>
          </a:xfrm>
          <a:prstGeom prst="rect">
            <a:avLst/>
          </a:prstGeom>
        </p:spPr>
      </p:pic>
      <p:pic>
        <p:nvPicPr>
          <p:cNvPr id="6" name="Afbeelding 5">
            <a:extLst>
              <a:ext uri="{FF2B5EF4-FFF2-40B4-BE49-F238E27FC236}">
                <a16:creationId xmlns:a16="http://schemas.microsoft.com/office/drawing/2014/main" id="{EC13E559-2655-4973-B01A-C76362A7318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Tree>
    <p:extLst>
      <p:ext uri="{BB962C8B-B14F-4D97-AF65-F5344CB8AC3E}">
        <p14:creationId xmlns:p14="http://schemas.microsoft.com/office/powerpoint/2010/main" val="4168069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mple slid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id="{41A5A94E-2351-4AC7-8F99-BD3008A3FA36}"/>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31/10/2022</a:t>
            </a:fld>
            <a:endParaRPr lang="en-GB"/>
          </a:p>
        </p:txBody>
      </p:sp>
      <p:sp>
        <p:nvSpPr>
          <p:cNvPr id="7" name="Tijdelijke aanduiding voor voettekst 7">
            <a:extLst>
              <a:ext uri="{FF2B5EF4-FFF2-40B4-BE49-F238E27FC236}">
                <a16:creationId xmlns:a16="http://schemas.microsoft.com/office/drawing/2014/main" id="{95F14F45-16BA-4519-85FE-C7282584E37C}"/>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id="{34B7CBDC-CD16-4451-A26E-014DAF9CF1D8}"/>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F9FDCE48-33AD-44A4-93C2-95C430018F24}"/>
              </a:ext>
            </a:extLst>
          </p:cNvPr>
          <p:cNvSpPr/>
          <p:nvPr userDrawn="1"/>
        </p:nvSpPr>
        <p:spPr>
          <a:xfrm>
            <a:off x="0"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0" name="Titel 1">
            <a:extLst>
              <a:ext uri="{FF2B5EF4-FFF2-40B4-BE49-F238E27FC236}">
                <a16:creationId xmlns:a16="http://schemas.microsoft.com/office/drawing/2014/main" id="{58BB4E3D-47AD-4794-9C33-40B220BBC734}"/>
              </a:ext>
            </a:extLst>
          </p:cNvPr>
          <p:cNvSpPr>
            <a:spLocks noGrp="1"/>
          </p:cNvSpPr>
          <p:nvPr>
            <p:ph type="title"/>
          </p:nvPr>
        </p:nvSpPr>
        <p:spPr>
          <a:xfrm>
            <a:off x="471488" y="527404"/>
            <a:ext cx="5915025" cy="1914702"/>
          </a:xfrm>
        </p:spPr>
        <p:txBody>
          <a:bodyPr/>
          <a:lstStyle>
            <a:lvl1pPr>
              <a:defRPr>
                <a:solidFill>
                  <a:schemeClr val="bg2"/>
                </a:solidFill>
              </a:defRPr>
            </a:lvl1pPr>
          </a:lstStyle>
          <a:p>
            <a:r>
              <a:rPr lang="nl-NL" dirty="0"/>
              <a:t>Klik om stijl te bewerken</a:t>
            </a:r>
            <a:endParaRPr lang="en-GB" dirty="0"/>
          </a:p>
        </p:txBody>
      </p:sp>
      <p:sp>
        <p:nvSpPr>
          <p:cNvPr id="11" name="Tijdelijke aanduiding voor inhoud 2">
            <a:extLst>
              <a:ext uri="{FF2B5EF4-FFF2-40B4-BE49-F238E27FC236}">
                <a16:creationId xmlns:a16="http://schemas.microsoft.com/office/drawing/2014/main" id="{272BCAF7-2F7E-4C1C-83B7-179C6123ACC6}"/>
              </a:ext>
            </a:extLst>
          </p:cNvPr>
          <p:cNvSpPr>
            <a:spLocks noGrp="1"/>
          </p:cNvSpPr>
          <p:nvPr>
            <p:ph idx="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id="{E0C498A0-FAAF-4192-94BB-11F22ECCEDF7}"/>
              </a:ext>
            </a:extLst>
          </p:cNvPr>
          <p:cNvSpPr txBox="1">
            <a:spLocks/>
          </p:cNvSpPr>
          <p:nvPr userDrawn="1"/>
        </p:nvSpPr>
        <p:spPr>
          <a:xfrm>
            <a:off x="391588" y="9181395"/>
            <a:ext cx="1543050" cy="527403"/>
          </a:xfrm>
          <a:prstGeom prst="rect">
            <a:avLst/>
          </a:prstGeom>
        </p:spPr>
        <p:txBody>
          <a:bodyPr vert="horz" lIns="51435" tIns="25718" rIns="51435" bIns="25718"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z="675" smtClean="0"/>
              <a:pPr/>
              <a:t>31/10/2022</a:t>
            </a:fld>
            <a:endParaRPr lang="en-GB" sz="675"/>
          </a:p>
        </p:txBody>
      </p:sp>
      <p:sp>
        <p:nvSpPr>
          <p:cNvPr id="13" name="Tijdelijke aanduiding voor voettekst 7">
            <a:extLst>
              <a:ext uri="{FF2B5EF4-FFF2-40B4-BE49-F238E27FC236}">
                <a16:creationId xmlns:a16="http://schemas.microsoft.com/office/drawing/2014/main" id="{A6AA3114-C95E-4A53-B7D7-AB4D8A083A56}"/>
              </a:ext>
            </a:extLst>
          </p:cNvPr>
          <p:cNvSpPr txBox="1">
            <a:spLocks/>
          </p:cNvSpPr>
          <p:nvPr userDrawn="1"/>
        </p:nvSpPr>
        <p:spPr>
          <a:xfrm>
            <a:off x="2191813" y="9181395"/>
            <a:ext cx="2314575" cy="527403"/>
          </a:xfrm>
          <a:prstGeom prst="rect">
            <a:avLst/>
          </a:prstGeom>
        </p:spPr>
        <p:txBody>
          <a:bodyPr vert="horz" lIns="51435" tIns="25718" rIns="51435" bIns="25718"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75"/>
          </a:p>
        </p:txBody>
      </p:sp>
      <p:sp>
        <p:nvSpPr>
          <p:cNvPr id="14" name="Tijdelijke aanduiding voor dianummer 8">
            <a:extLst>
              <a:ext uri="{FF2B5EF4-FFF2-40B4-BE49-F238E27FC236}">
                <a16:creationId xmlns:a16="http://schemas.microsoft.com/office/drawing/2014/main" id="{7F445D93-1772-4FEC-A6FE-22288C4A8C48}"/>
              </a:ext>
            </a:extLst>
          </p:cNvPr>
          <p:cNvSpPr txBox="1">
            <a:spLocks/>
          </p:cNvSpPr>
          <p:nvPr userDrawn="1"/>
        </p:nvSpPr>
        <p:spPr>
          <a:xfrm>
            <a:off x="4763563" y="9181395"/>
            <a:ext cx="1543050" cy="527403"/>
          </a:xfrm>
          <a:prstGeom prst="rect">
            <a:avLst/>
          </a:prstGeom>
        </p:spPr>
        <p:txBody>
          <a:bodyPr vert="horz" lIns="51435" tIns="25718" rIns="51435" bIns="25718"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z="675" smtClean="0"/>
              <a:pPr/>
              <a:t>‹#›</a:t>
            </a:fld>
            <a:endParaRPr lang="en-GB" sz="675"/>
          </a:p>
        </p:txBody>
      </p:sp>
      <p:sp>
        <p:nvSpPr>
          <p:cNvPr id="15" name="Rechthoek 14">
            <a:extLst>
              <a:ext uri="{FF2B5EF4-FFF2-40B4-BE49-F238E27FC236}">
                <a16:creationId xmlns:a16="http://schemas.microsoft.com/office/drawing/2014/main" id="{057454BE-55A1-4583-8E8E-2975E58F3837}"/>
              </a:ext>
            </a:extLst>
          </p:cNvPr>
          <p:cNvSpPr/>
          <p:nvPr userDrawn="1"/>
        </p:nvSpPr>
        <p:spPr>
          <a:xfrm>
            <a:off x="-79899"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6" name="Titel 1">
            <a:extLst>
              <a:ext uri="{FF2B5EF4-FFF2-40B4-BE49-F238E27FC236}">
                <a16:creationId xmlns:a16="http://schemas.microsoft.com/office/drawing/2014/main" id="{105F9474-7720-460B-9546-7AA5BF792B5E}"/>
              </a:ext>
            </a:extLst>
          </p:cNvPr>
          <p:cNvSpPr txBox="1">
            <a:spLocks/>
          </p:cNvSpPr>
          <p:nvPr userDrawn="1"/>
        </p:nvSpPr>
        <p:spPr>
          <a:xfrm>
            <a:off x="391588" y="527404"/>
            <a:ext cx="5915025" cy="1914702"/>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r>
              <a:rPr lang="nl-NL" sz="2475" dirty="0" err="1"/>
              <a:t>Title</a:t>
            </a:r>
            <a:endParaRPr lang="en-GB" sz="2475" dirty="0"/>
          </a:p>
        </p:txBody>
      </p:sp>
      <p:sp>
        <p:nvSpPr>
          <p:cNvPr id="17" name="Tijdelijke aanduiding voor inhoud 2">
            <a:extLst>
              <a:ext uri="{FF2B5EF4-FFF2-40B4-BE49-F238E27FC236}">
                <a16:creationId xmlns:a16="http://schemas.microsoft.com/office/drawing/2014/main" id="{C41223C4-9057-4244-802A-6F4B761095CC}"/>
              </a:ext>
            </a:extLst>
          </p:cNvPr>
          <p:cNvSpPr>
            <a:spLocks noGrp="1"/>
          </p:cNvSpPr>
          <p:nvPr>
            <p:ph idx="13" hasCustomPrompt="1"/>
          </p:nvPr>
        </p:nvSpPr>
        <p:spPr>
          <a:xfrm>
            <a:off x="3915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8" name="Afbeelding 17">
            <a:extLst>
              <a:ext uri="{FF2B5EF4-FFF2-40B4-BE49-F238E27FC236}">
                <a16:creationId xmlns:a16="http://schemas.microsoft.com/office/drawing/2014/main" id="{0509D9E6-94AD-454B-B632-FF48BC958A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9" name="Graphic 18">
            <a:extLst>
              <a:ext uri="{FF2B5EF4-FFF2-40B4-BE49-F238E27FC236}">
                <a16:creationId xmlns:a16="http://schemas.microsoft.com/office/drawing/2014/main" id="{29AF28F7-5CED-4480-BDF4-6E7A27E7852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Tree>
    <p:extLst>
      <p:ext uri="{BB962C8B-B14F-4D97-AF65-F5344CB8AC3E}">
        <p14:creationId xmlns:p14="http://schemas.microsoft.com/office/powerpoint/2010/main" val="3767529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imple slid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id="{61103D17-8064-4E2A-8C17-24683B9CD9AF}"/>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31/10/2022</a:t>
            </a:fld>
            <a:endParaRPr lang="en-GB"/>
          </a:p>
        </p:txBody>
      </p:sp>
      <p:sp>
        <p:nvSpPr>
          <p:cNvPr id="7" name="Tijdelijke aanduiding voor voettekst 3">
            <a:extLst>
              <a:ext uri="{FF2B5EF4-FFF2-40B4-BE49-F238E27FC236}">
                <a16:creationId xmlns:a16="http://schemas.microsoft.com/office/drawing/2014/main" id="{6F959806-18AA-4195-B648-315A1A819F62}"/>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id="{57A381E9-11FC-4DC0-8787-907910239BBD}"/>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74B8038E-5C02-47A7-8831-A9B384E4E4A9}"/>
              </a:ext>
            </a:extLst>
          </p:cNvPr>
          <p:cNvSpPr/>
          <p:nvPr userDrawn="1"/>
        </p:nvSpPr>
        <p:spPr>
          <a:xfrm>
            <a:off x="0" y="0"/>
            <a:ext cx="6858000" cy="990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0" name="Titel 1">
            <a:extLst>
              <a:ext uri="{FF2B5EF4-FFF2-40B4-BE49-F238E27FC236}">
                <a16:creationId xmlns:a16="http://schemas.microsoft.com/office/drawing/2014/main" id="{349578B8-1138-48FA-8C67-2CB1764E43A9}"/>
              </a:ext>
            </a:extLst>
          </p:cNvPr>
          <p:cNvSpPr>
            <a:spLocks noGrp="1"/>
          </p:cNvSpPr>
          <p:nvPr>
            <p:ph type="title" hasCustomPrompt="1"/>
          </p:nvPr>
        </p:nvSpPr>
        <p:spPr>
          <a:xfrm>
            <a:off x="471488" y="527404"/>
            <a:ext cx="5915025" cy="1914702"/>
          </a:xfrm>
        </p:spPr>
        <p:txBody>
          <a:bodyPr/>
          <a:lstStyle>
            <a:lvl1pPr>
              <a:defRPr>
                <a:solidFill>
                  <a:schemeClr val="bg2"/>
                </a:solidFill>
              </a:defRPr>
            </a:lvl1pPr>
          </a:lstStyle>
          <a:p>
            <a:r>
              <a:rPr lang="nl-NL" dirty="0" err="1"/>
              <a:t>Title</a:t>
            </a:r>
            <a:endParaRPr lang="en-GB" dirty="0"/>
          </a:p>
        </p:txBody>
      </p:sp>
      <p:sp>
        <p:nvSpPr>
          <p:cNvPr id="11" name="Tijdelijke aanduiding voor inhoud 2">
            <a:extLst>
              <a:ext uri="{FF2B5EF4-FFF2-40B4-BE49-F238E27FC236}">
                <a16:creationId xmlns:a16="http://schemas.microsoft.com/office/drawing/2014/main" id="{062B67B1-B800-4740-ADF6-E3B94A119040}"/>
              </a:ext>
            </a:extLst>
          </p:cNvPr>
          <p:cNvSpPr>
            <a:spLocks noGrp="1"/>
          </p:cNvSpPr>
          <p:nvPr>
            <p:ph idx="1" hasCustomPrompt="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2" name="Afbeelding 11">
            <a:extLst>
              <a:ext uri="{FF2B5EF4-FFF2-40B4-BE49-F238E27FC236}">
                <a16:creationId xmlns:a16="http://schemas.microsoft.com/office/drawing/2014/main" id="{7D7F9474-EF5F-44AF-B750-8BF15B9014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3" name="Graphic 12">
            <a:extLst>
              <a:ext uri="{FF2B5EF4-FFF2-40B4-BE49-F238E27FC236}">
                <a16:creationId xmlns:a16="http://schemas.microsoft.com/office/drawing/2014/main" id="{16DDCA43-2F4F-4704-BDD4-B0504BE16D2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Tree>
    <p:extLst>
      <p:ext uri="{BB962C8B-B14F-4D97-AF65-F5344CB8AC3E}">
        <p14:creationId xmlns:p14="http://schemas.microsoft.com/office/powerpoint/2010/main" val="1641768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and image (white)">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3D58D4BB-0AF1-4CA7-9C9A-C6D8A4D5A8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37992" y="-157967"/>
            <a:ext cx="3643313" cy="10221933"/>
          </a:xfrm>
          <a:prstGeom prst="rect">
            <a:avLst/>
          </a:prstGeom>
        </p:spPr>
      </p:pic>
      <p:pic>
        <p:nvPicPr>
          <p:cNvPr id="8" name="Graphic 7">
            <a:extLst>
              <a:ext uri="{FF2B5EF4-FFF2-40B4-BE49-F238E27FC236}">
                <a16:creationId xmlns:a16="http://schemas.microsoft.com/office/drawing/2014/main" id="{6F63A8E9-0F8A-473D-A84C-CAFFD8D32D3B}"/>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84350" y="7962642"/>
            <a:ext cx="1305639" cy="2369224"/>
          </a:xfrm>
          <a:prstGeom prst="rect">
            <a:avLst/>
          </a:prstGeom>
        </p:spPr>
      </p:pic>
      <p:sp>
        <p:nvSpPr>
          <p:cNvPr id="2" name="Titel 1">
            <a:extLst>
              <a:ext uri="{FF2B5EF4-FFF2-40B4-BE49-F238E27FC236}">
                <a16:creationId xmlns:a16="http://schemas.microsoft.com/office/drawing/2014/main" id="{B8606041-C5D1-4D18-994F-F9BF3475851D}"/>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5" name="Tijdelijke aanduiding voor inhoud 2">
            <a:extLst>
              <a:ext uri="{FF2B5EF4-FFF2-40B4-BE49-F238E27FC236}">
                <a16:creationId xmlns:a16="http://schemas.microsoft.com/office/drawing/2014/main" id="{D22A9442-D3D3-4608-BEF7-DFF3714CE64C}"/>
              </a:ext>
            </a:extLst>
          </p:cNvPr>
          <p:cNvSpPr>
            <a:spLocks noGrp="1"/>
          </p:cNvSpPr>
          <p:nvPr>
            <p:ph idx="13"/>
          </p:nvPr>
        </p:nvSpPr>
        <p:spPr>
          <a:xfrm>
            <a:off x="471487" y="2637014"/>
            <a:ext cx="2957513" cy="6285266"/>
          </a:xfrm>
        </p:spPr>
        <p:txBody>
          <a:bodyPr/>
          <a:lstStyle>
            <a:lvl1pPr>
              <a:defRPr>
                <a:solidFill>
                  <a:schemeClr val="accent6"/>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7" name="Tijdelijke aanduiding voor inhoud 2">
            <a:extLst>
              <a:ext uri="{FF2B5EF4-FFF2-40B4-BE49-F238E27FC236}">
                <a16:creationId xmlns:a16="http://schemas.microsoft.com/office/drawing/2014/main" id="{4590B05B-6A8F-47E7-A0B0-98F634381A19}"/>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665461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and imag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id="{E1AAB47F-D341-4EB5-90BE-EE00B800B465}"/>
              </a:ext>
            </a:extLst>
          </p:cNvPr>
          <p:cNvSpPr/>
          <p:nvPr userDrawn="1"/>
        </p:nvSpPr>
        <p:spPr>
          <a:xfrm>
            <a:off x="0" y="0"/>
            <a:ext cx="6858000" cy="990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CF3C8D34-09EF-4D07-957D-19F3F13250C6}"/>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4" name="Graphic 13">
            <a:extLst>
              <a:ext uri="{FF2B5EF4-FFF2-40B4-BE49-F238E27FC236}">
                <a16:creationId xmlns:a16="http://schemas.microsoft.com/office/drawing/2014/main" id="{440C3F14-E0D9-4624-823B-40395F66AF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21919" y="-146629"/>
            <a:ext cx="3635231" cy="10199257"/>
          </a:xfrm>
          <a:prstGeom prst="rect">
            <a:avLst/>
          </a:prstGeom>
        </p:spPr>
      </p:pic>
      <p:pic>
        <p:nvPicPr>
          <p:cNvPr id="6" name="Afbeelding 5">
            <a:extLst>
              <a:ext uri="{FF2B5EF4-FFF2-40B4-BE49-F238E27FC236}">
                <a16:creationId xmlns:a16="http://schemas.microsoft.com/office/drawing/2014/main" id="{EC13E559-2655-4973-B01A-C76362A7318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
        <p:nvSpPr>
          <p:cNvPr id="7" name="Tijdelijke aanduiding voor inhoud 2">
            <a:extLst>
              <a:ext uri="{FF2B5EF4-FFF2-40B4-BE49-F238E27FC236}">
                <a16:creationId xmlns:a16="http://schemas.microsoft.com/office/drawing/2014/main" id="{6C514876-4EE3-4C08-93DB-88998AE1A6A7}"/>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8" name="Tijdelijke aanduiding voor inhoud 2">
            <a:extLst>
              <a:ext uri="{FF2B5EF4-FFF2-40B4-BE49-F238E27FC236}">
                <a16:creationId xmlns:a16="http://schemas.microsoft.com/office/drawing/2014/main" id="{9ABD4C61-DEB4-4ACA-9218-0D357BC0002C}"/>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456892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nd image (blue)">
    <p:spTree>
      <p:nvGrpSpPr>
        <p:cNvPr id="1" name=""/>
        <p:cNvGrpSpPr/>
        <p:nvPr/>
      </p:nvGrpSpPr>
      <p:grpSpPr>
        <a:xfrm>
          <a:off x="0" y="0"/>
          <a:ext cx="0" cy="0"/>
          <a:chOff x="0" y="0"/>
          <a:chExt cx="0" cy="0"/>
        </a:xfrm>
      </p:grpSpPr>
      <p:sp>
        <p:nvSpPr>
          <p:cNvPr id="3" name="Tijdelijke aanduiding voor datum 2">
            <a:extLst>
              <a:ext uri="{FF2B5EF4-FFF2-40B4-BE49-F238E27FC236}">
                <a16:creationId xmlns:a16="http://schemas.microsoft.com/office/drawing/2014/main" id="{5CA44219-E56D-4855-9F35-DE415A3A9896}"/>
              </a:ext>
            </a:extLst>
          </p:cNvPr>
          <p:cNvSpPr>
            <a:spLocks noGrp="1"/>
          </p:cNvSpPr>
          <p:nvPr>
            <p:ph type="dt" sz="half" idx="10"/>
          </p:nvPr>
        </p:nvSpPr>
        <p:spPr>
          <a:xfrm>
            <a:off x="471488" y="9181395"/>
            <a:ext cx="1543050" cy="527403"/>
          </a:xfrm>
          <a:prstGeom prst="rect">
            <a:avLst/>
          </a:prstGeom>
        </p:spPr>
        <p:txBody>
          <a:bodyPr/>
          <a:lstStyle/>
          <a:p>
            <a:fld id="{1362BEEA-E994-44C3-9F66-80728C7ADA37}" type="datetimeFigureOut">
              <a:rPr lang="en-GB" smtClean="0"/>
              <a:t>31/10/2022</a:t>
            </a:fld>
            <a:endParaRPr lang="en-GB"/>
          </a:p>
        </p:txBody>
      </p:sp>
      <p:sp>
        <p:nvSpPr>
          <p:cNvPr id="4" name="Tijdelijke aanduiding voor voettekst 3">
            <a:extLst>
              <a:ext uri="{FF2B5EF4-FFF2-40B4-BE49-F238E27FC236}">
                <a16:creationId xmlns:a16="http://schemas.microsoft.com/office/drawing/2014/main" id="{39DBFF6A-CAFD-4F3B-B41E-782125526C78}"/>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5" name="Tijdelijke aanduiding voor dianummer 4">
            <a:extLst>
              <a:ext uri="{FF2B5EF4-FFF2-40B4-BE49-F238E27FC236}">
                <a16:creationId xmlns:a16="http://schemas.microsoft.com/office/drawing/2014/main" id="{3295DFD2-6C0D-462A-84C1-F73859553A6B}"/>
              </a:ext>
            </a:extLst>
          </p:cNvPr>
          <p:cNvSpPr>
            <a:spLocks noGrp="1"/>
          </p:cNvSpPr>
          <p:nvPr>
            <p:ph type="sldNum" sz="quarter" idx="12"/>
          </p:nvPr>
        </p:nvSpPr>
        <p:spPr>
          <a:xfrm>
            <a:off x="4843463" y="9181395"/>
            <a:ext cx="1543050" cy="527403"/>
          </a:xfrm>
          <a:prstGeom prst="rect">
            <a:avLst/>
          </a:prstGeom>
        </p:spPr>
        <p:txBody>
          <a:bodyPr/>
          <a:lstStyle/>
          <a:p>
            <a:fld id="{E72CBA73-900A-4F0C-942E-66B23EAE3D81}" type="slidenum">
              <a:rPr lang="en-GB" smtClean="0"/>
              <a:t>‹#›</a:t>
            </a:fld>
            <a:endParaRPr lang="en-GB"/>
          </a:p>
        </p:txBody>
      </p:sp>
      <p:sp>
        <p:nvSpPr>
          <p:cNvPr id="6" name="Rechthoek 5">
            <a:extLst>
              <a:ext uri="{FF2B5EF4-FFF2-40B4-BE49-F238E27FC236}">
                <a16:creationId xmlns:a16="http://schemas.microsoft.com/office/drawing/2014/main" id="{2D12650B-1D08-4752-A703-6A277BF74894}"/>
              </a:ext>
            </a:extLst>
          </p:cNvPr>
          <p:cNvSpPr/>
          <p:nvPr userDrawn="1"/>
        </p:nvSpPr>
        <p:spPr>
          <a:xfrm>
            <a:off x="0" y="0"/>
            <a:ext cx="6858000" cy="9906000"/>
          </a:xfrm>
          <a:prstGeom prst="rect">
            <a:avLst/>
          </a:prstGeom>
          <a:solidFill>
            <a:srgbClr val="378F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7" name="Titel 1">
            <a:extLst>
              <a:ext uri="{FF2B5EF4-FFF2-40B4-BE49-F238E27FC236}">
                <a16:creationId xmlns:a16="http://schemas.microsoft.com/office/drawing/2014/main" id="{33F67BC8-AECB-495E-B5EC-9F860EEEA529}"/>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9" name="Afbeelding 8">
            <a:extLst>
              <a:ext uri="{FF2B5EF4-FFF2-40B4-BE49-F238E27FC236}">
                <a16:creationId xmlns:a16="http://schemas.microsoft.com/office/drawing/2014/main" id="{89C9B853-E3A0-41EC-8427-8B2A1F1814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0" name="Graphic 9">
            <a:extLst>
              <a:ext uri="{FF2B5EF4-FFF2-40B4-BE49-F238E27FC236}">
                <a16:creationId xmlns:a16="http://schemas.microsoft.com/office/drawing/2014/main" id="{79A074A3-A961-4803-A4CB-D785069C900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11" name="Tijdelijke aanduiding voor inhoud 2">
            <a:extLst>
              <a:ext uri="{FF2B5EF4-FFF2-40B4-BE49-F238E27FC236}">
                <a16:creationId xmlns:a16="http://schemas.microsoft.com/office/drawing/2014/main" id="{6547F1F4-B863-43A9-9403-A3E5F5E32052}"/>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2" name="Tijdelijke aanduiding voor inhoud 2">
            <a:extLst>
              <a:ext uri="{FF2B5EF4-FFF2-40B4-BE49-F238E27FC236}">
                <a16:creationId xmlns:a16="http://schemas.microsoft.com/office/drawing/2014/main" id="{CA742D40-C0E7-48EF-8A96-4507C1D218CC}"/>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40236777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id="{41A5A94E-2351-4AC7-8F99-BD3008A3FA36}"/>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31/10/2022</a:t>
            </a:fld>
            <a:endParaRPr lang="en-GB"/>
          </a:p>
        </p:txBody>
      </p:sp>
      <p:sp>
        <p:nvSpPr>
          <p:cNvPr id="7" name="Tijdelijke aanduiding voor voettekst 7">
            <a:extLst>
              <a:ext uri="{FF2B5EF4-FFF2-40B4-BE49-F238E27FC236}">
                <a16:creationId xmlns:a16="http://schemas.microsoft.com/office/drawing/2014/main" id="{95F14F45-16BA-4519-85FE-C7282584E37C}"/>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id="{34B7CBDC-CD16-4451-A26E-014DAF9CF1D8}"/>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F9FDCE48-33AD-44A4-93C2-95C430018F24}"/>
              </a:ext>
            </a:extLst>
          </p:cNvPr>
          <p:cNvSpPr/>
          <p:nvPr userDrawn="1"/>
        </p:nvSpPr>
        <p:spPr>
          <a:xfrm>
            <a:off x="0" y="0"/>
            <a:ext cx="6858000" cy="990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1" name="Tijdelijke aanduiding voor inhoud 2">
            <a:extLst>
              <a:ext uri="{FF2B5EF4-FFF2-40B4-BE49-F238E27FC236}">
                <a16:creationId xmlns:a16="http://schemas.microsoft.com/office/drawing/2014/main" id="{272BCAF7-2F7E-4C1C-83B7-179C6123ACC6}"/>
              </a:ext>
            </a:extLst>
          </p:cNvPr>
          <p:cNvSpPr>
            <a:spLocks noGrp="1"/>
          </p:cNvSpPr>
          <p:nvPr>
            <p:ph idx="1"/>
          </p:nvPr>
        </p:nvSpPr>
        <p:spPr>
          <a:xfrm>
            <a:off x="471488" y="2637014"/>
            <a:ext cx="5915025"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id="{E0C498A0-FAAF-4192-94BB-11F22ECCEDF7}"/>
              </a:ext>
            </a:extLst>
          </p:cNvPr>
          <p:cNvSpPr txBox="1">
            <a:spLocks/>
          </p:cNvSpPr>
          <p:nvPr userDrawn="1"/>
        </p:nvSpPr>
        <p:spPr>
          <a:xfrm>
            <a:off x="391588" y="9181395"/>
            <a:ext cx="1543050" cy="527403"/>
          </a:xfrm>
          <a:prstGeom prst="rect">
            <a:avLst/>
          </a:prstGeom>
        </p:spPr>
        <p:txBody>
          <a:bodyPr vert="horz" lIns="51435" tIns="25718" rIns="51435" bIns="25718"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z="675" smtClean="0"/>
              <a:pPr/>
              <a:t>31/10/2022</a:t>
            </a:fld>
            <a:endParaRPr lang="en-GB" sz="675"/>
          </a:p>
        </p:txBody>
      </p:sp>
      <p:sp>
        <p:nvSpPr>
          <p:cNvPr id="13" name="Tijdelijke aanduiding voor voettekst 7">
            <a:extLst>
              <a:ext uri="{FF2B5EF4-FFF2-40B4-BE49-F238E27FC236}">
                <a16:creationId xmlns:a16="http://schemas.microsoft.com/office/drawing/2014/main" id="{A6AA3114-C95E-4A53-B7D7-AB4D8A083A56}"/>
              </a:ext>
            </a:extLst>
          </p:cNvPr>
          <p:cNvSpPr txBox="1">
            <a:spLocks/>
          </p:cNvSpPr>
          <p:nvPr userDrawn="1"/>
        </p:nvSpPr>
        <p:spPr>
          <a:xfrm>
            <a:off x="2191813" y="9181395"/>
            <a:ext cx="2314575" cy="527403"/>
          </a:xfrm>
          <a:prstGeom prst="rect">
            <a:avLst/>
          </a:prstGeom>
        </p:spPr>
        <p:txBody>
          <a:bodyPr vert="horz" lIns="51435" tIns="25718" rIns="51435" bIns="25718"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75"/>
          </a:p>
        </p:txBody>
      </p:sp>
      <p:sp>
        <p:nvSpPr>
          <p:cNvPr id="14" name="Tijdelijke aanduiding voor dianummer 8">
            <a:extLst>
              <a:ext uri="{FF2B5EF4-FFF2-40B4-BE49-F238E27FC236}">
                <a16:creationId xmlns:a16="http://schemas.microsoft.com/office/drawing/2014/main" id="{7F445D93-1772-4FEC-A6FE-22288C4A8C48}"/>
              </a:ext>
            </a:extLst>
          </p:cNvPr>
          <p:cNvSpPr txBox="1">
            <a:spLocks/>
          </p:cNvSpPr>
          <p:nvPr userDrawn="1"/>
        </p:nvSpPr>
        <p:spPr>
          <a:xfrm>
            <a:off x="4763563" y="9181395"/>
            <a:ext cx="1543050" cy="527403"/>
          </a:xfrm>
          <a:prstGeom prst="rect">
            <a:avLst/>
          </a:prstGeom>
        </p:spPr>
        <p:txBody>
          <a:bodyPr vert="horz" lIns="51435" tIns="25718" rIns="51435" bIns="25718"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z="675" smtClean="0"/>
              <a:pPr/>
              <a:t>‹#›</a:t>
            </a:fld>
            <a:endParaRPr lang="en-GB" sz="675"/>
          </a:p>
        </p:txBody>
      </p:sp>
      <p:sp>
        <p:nvSpPr>
          <p:cNvPr id="15" name="Rechthoek 14">
            <a:extLst>
              <a:ext uri="{FF2B5EF4-FFF2-40B4-BE49-F238E27FC236}">
                <a16:creationId xmlns:a16="http://schemas.microsoft.com/office/drawing/2014/main" id="{057454BE-55A1-4583-8E8E-2975E58F3837}"/>
              </a:ext>
            </a:extLst>
          </p:cNvPr>
          <p:cNvSpPr/>
          <p:nvPr userDrawn="1"/>
        </p:nvSpPr>
        <p:spPr>
          <a:xfrm>
            <a:off x="-79899" y="0"/>
            <a:ext cx="6858000" cy="9906000"/>
          </a:xfrm>
          <a:prstGeom prst="rect">
            <a:avLst/>
          </a:prstGeom>
          <a:solidFill>
            <a:srgbClr val="64B5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6" name="Titel 1">
            <a:extLst>
              <a:ext uri="{FF2B5EF4-FFF2-40B4-BE49-F238E27FC236}">
                <a16:creationId xmlns:a16="http://schemas.microsoft.com/office/drawing/2014/main" id="{105F9474-7720-460B-9546-7AA5BF792B5E}"/>
              </a:ext>
            </a:extLst>
          </p:cNvPr>
          <p:cNvSpPr txBox="1">
            <a:spLocks/>
          </p:cNvSpPr>
          <p:nvPr userDrawn="1"/>
        </p:nvSpPr>
        <p:spPr>
          <a:xfrm>
            <a:off x="391588" y="527404"/>
            <a:ext cx="5915025" cy="1914702"/>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endParaRPr lang="en-GB" sz="2475" dirty="0"/>
          </a:p>
        </p:txBody>
      </p:sp>
      <p:sp>
        <p:nvSpPr>
          <p:cNvPr id="17" name="Tijdelijke aanduiding voor inhoud 2">
            <a:extLst>
              <a:ext uri="{FF2B5EF4-FFF2-40B4-BE49-F238E27FC236}">
                <a16:creationId xmlns:a16="http://schemas.microsoft.com/office/drawing/2014/main" id="{C41223C4-9057-4244-802A-6F4B761095CC}"/>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pic>
        <p:nvPicPr>
          <p:cNvPr id="18" name="Afbeelding 17">
            <a:extLst>
              <a:ext uri="{FF2B5EF4-FFF2-40B4-BE49-F238E27FC236}">
                <a16:creationId xmlns:a16="http://schemas.microsoft.com/office/drawing/2014/main" id="{0509D9E6-94AD-454B-B632-FF48BC958A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9" name="Graphic 18">
            <a:extLst>
              <a:ext uri="{FF2B5EF4-FFF2-40B4-BE49-F238E27FC236}">
                <a16:creationId xmlns:a16="http://schemas.microsoft.com/office/drawing/2014/main" id="{29AF28F7-5CED-4480-BDF4-6E7A27E7852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20" name="Tijdelijke aanduiding voor inhoud 2">
            <a:extLst>
              <a:ext uri="{FF2B5EF4-FFF2-40B4-BE49-F238E27FC236}">
                <a16:creationId xmlns:a16="http://schemas.microsoft.com/office/drawing/2014/main" id="{68F156CA-D0B5-420D-9311-FC4C27DFE575}"/>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2" name="Title 1">
            <a:extLst>
              <a:ext uri="{FF2B5EF4-FFF2-40B4-BE49-F238E27FC236}">
                <a16:creationId xmlns:a16="http://schemas.microsoft.com/office/drawing/2014/main" id="{07A8F546-3EDA-4461-BEAA-74B79564C936}"/>
              </a:ext>
            </a:extLst>
          </p:cNvPr>
          <p:cNvSpPr>
            <a:spLocks noGrp="1"/>
          </p:cNvSpPr>
          <p:nvPr>
            <p:ph type="title"/>
          </p:nvPr>
        </p:nvSpPr>
        <p:spPr/>
        <p:txBody>
          <a:bodyPr/>
          <a:lstStyle>
            <a:lvl1pPr>
              <a:defRPr>
                <a:solidFill>
                  <a:schemeClr val="bg1"/>
                </a:solidFill>
              </a:defRPr>
            </a:lvl1pPr>
          </a:lstStyle>
          <a:p>
            <a:r>
              <a:rPr lang="en-US" dirty="0"/>
              <a:t>Click to edit Master title style</a:t>
            </a:r>
            <a:endParaRPr lang="nl-NL" dirty="0"/>
          </a:p>
        </p:txBody>
      </p:sp>
    </p:spTree>
    <p:extLst>
      <p:ext uri="{BB962C8B-B14F-4D97-AF65-F5344CB8AC3E}">
        <p14:creationId xmlns:p14="http://schemas.microsoft.com/office/powerpoint/2010/main" val="2293203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82477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and imag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id="{61103D17-8064-4E2A-8C17-24683B9CD9AF}"/>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31/10/2022</a:t>
            </a:fld>
            <a:endParaRPr lang="en-GB"/>
          </a:p>
        </p:txBody>
      </p:sp>
      <p:sp>
        <p:nvSpPr>
          <p:cNvPr id="7" name="Tijdelijke aanduiding voor voettekst 3">
            <a:extLst>
              <a:ext uri="{FF2B5EF4-FFF2-40B4-BE49-F238E27FC236}">
                <a16:creationId xmlns:a16="http://schemas.microsoft.com/office/drawing/2014/main" id="{6F959806-18AA-4195-B648-315A1A819F62}"/>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id="{57A381E9-11FC-4DC0-8787-907910239BBD}"/>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74B8038E-5C02-47A7-8831-A9B384E4E4A9}"/>
              </a:ext>
            </a:extLst>
          </p:cNvPr>
          <p:cNvSpPr/>
          <p:nvPr userDrawn="1"/>
        </p:nvSpPr>
        <p:spPr>
          <a:xfrm>
            <a:off x="0" y="0"/>
            <a:ext cx="6858000" cy="9906000"/>
          </a:xfrm>
          <a:prstGeom prst="rect">
            <a:avLst/>
          </a:prstGeom>
          <a:solidFill>
            <a:srgbClr val="F2BD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0" name="Titel 1">
            <a:extLst>
              <a:ext uri="{FF2B5EF4-FFF2-40B4-BE49-F238E27FC236}">
                <a16:creationId xmlns:a16="http://schemas.microsoft.com/office/drawing/2014/main" id="{349578B8-1138-48FA-8C67-2CB1764E43A9}"/>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2" name="Afbeelding 11">
            <a:extLst>
              <a:ext uri="{FF2B5EF4-FFF2-40B4-BE49-F238E27FC236}">
                <a16:creationId xmlns:a16="http://schemas.microsoft.com/office/drawing/2014/main" id="{7D7F9474-EF5F-44AF-B750-8BF15B9014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13" name="Graphic 12">
            <a:extLst>
              <a:ext uri="{FF2B5EF4-FFF2-40B4-BE49-F238E27FC236}">
                <a16:creationId xmlns:a16="http://schemas.microsoft.com/office/drawing/2014/main" id="{16DDCA43-2F4F-4704-BDD4-B0504BE16D2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14" name="Tijdelijke aanduiding voor inhoud 2">
            <a:extLst>
              <a:ext uri="{FF2B5EF4-FFF2-40B4-BE49-F238E27FC236}">
                <a16:creationId xmlns:a16="http://schemas.microsoft.com/office/drawing/2014/main" id="{D0CBCD47-3B88-4ADF-8009-C25586A53362}"/>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5" name="Tijdelijke aanduiding voor inhoud 2">
            <a:extLst>
              <a:ext uri="{FF2B5EF4-FFF2-40B4-BE49-F238E27FC236}">
                <a16:creationId xmlns:a16="http://schemas.microsoft.com/office/drawing/2014/main" id="{993F2012-3980-4B27-92AF-248D2BB3E2A1}"/>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1460256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and image (orange)">
    <p:spTree>
      <p:nvGrpSpPr>
        <p:cNvPr id="1" name=""/>
        <p:cNvGrpSpPr/>
        <p:nvPr/>
      </p:nvGrpSpPr>
      <p:grpSpPr>
        <a:xfrm>
          <a:off x="0" y="0"/>
          <a:ext cx="0" cy="0"/>
          <a:chOff x="0" y="0"/>
          <a:chExt cx="0" cy="0"/>
        </a:xfrm>
      </p:grpSpPr>
      <p:sp>
        <p:nvSpPr>
          <p:cNvPr id="13" name="Tijdelijke aanduiding voor datum 1">
            <a:extLst>
              <a:ext uri="{FF2B5EF4-FFF2-40B4-BE49-F238E27FC236}">
                <a16:creationId xmlns:a16="http://schemas.microsoft.com/office/drawing/2014/main" id="{8C87637E-4593-4B3C-BA26-A69DC56E749A}"/>
              </a:ext>
            </a:extLst>
          </p:cNvPr>
          <p:cNvSpPr>
            <a:spLocks noGrp="1"/>
          </p:cNvSpPr>
          <p:nvPr>
            <p:ph type="dt" sz="half" idx="10"/>
          </p:nvPr>
        </p:nvSpPr>
        <p:spPr>
          <a:xfrm>
            <a:off x="471488" y="9181395"/>
            <a:ext cx="1543050" cy="527403"/>
          </a:xfrm>
          <a:prstGeom prst="rect">
            <a:avLst/>
          </a:prstGeom>
        </p:spPr>
        <p:txBody>
          <a:bodyPr/>
          <a:lstStyle/>
          <a:p>
            <a:fld id="{227B6E0C-D4E5-4995-B5ED-367675E79898}" type="datetimeFigureOut">
              <a:rPr lang="en-GB" smtClean="0"/>
              <a:t>31/10/2022</a:t>
            </a:fld>
            <a:endParaRPr lang="en-GB"/>
          </a:p>
        </p:txBody>
      </p:sp>
      <p:sp>
        <p:nvSpPr>
          <p:cNvPr id="14" name="Tijdelijke aanduiding voor voettekst 2">
            <a:extLst>
              <a:ext uri="{FF2B5EF4-FFF2-40B4-BE49-F238E27FC236}">
                <a16:creationId xmlns:a16="http://schemas.microsoft.com/office/drawing/2014/main" id="{5E848633-AAFE-4C76-A63A-8BED7C690267}"/>
              </a:ext>
            </a:extLst>
          </p:cNvPr>
          <p:cNvSpPr>
            <a:spLocks noGrp="1"/>
          </p:cNvSpPr>
          <p:nvPr>
            <p:ph type="ftr" sz="quarter" idx="11"/>
          </p:nvPr>
        </p:nvSpPr>
        <p:spPr>
          <a:xfrm>
            <a:off x="2271713" y="9181395"/>
            <a:ext cx="2314575" cy="527403"/>
          </a:xfrm>
          <a:prstGeom prst="rect">
            <a:avLst/>
          </a:prstGeom>
        </p:spPr>
        <p:txBody>
          <a:bodyPr/>
          <a:lstStyle/>
          <a:p>
            <a:endParaRPr lang="en-GB"/>
          </a:p>
        </p:txBody>
      </p:sp>
      <p:sp>
        <p:nvSpPr>
          <p:cNvPr id="15" name="Tijdelijke aanduiding voor dianummer 3">
            <a:extLst>
              <a:ext uri="{FF2B5EF4-FFF2-40B4-BE49-F238E27FC236}">
                <a16:creationId xmlns:a16="http://schemas.microsoft.com/office/drawing/2014/main" id="{EE3205BD-962E-4760-B6BD-6692ABE80F87}"/>
              </a:ext>
            </a:extLst>
          </p:cNvPr>
          <p:cNvSpPr>
            <a:spLocks noGrp="1"/>
          </p:cNvSpPr>
          <p:nvPr>
            <p:ph type="sldNum" sz="quarter" idx="12"/>
          </p:nvPr>
        </p:nvSpPr>
        <p:spPr>
          <a:xfrm>
            <a:off x="4843463" y="9181395"/>
            <a:ext cx="1543050" cy="527403"/>
          </a:xfrm>
          <a:prstGeom prst="rect">
            <a:avLst/>
          </a:prstGeom>
        </p:spPr>
        <p:txBody>
          <a:bodyPr/>
          <a:lstStyle/>
          <a:p>
            <a:fld id="{8DA44471-F18B-49D2-B2D5-B5C55CED17BB}" type="slidenum">
              <a:rPr lang="en-GB" smtClean="0"/>
              <a:t>‹#›</a:t>
            </a:fld>
            <a:endParaRPr lang="en-GB"/>
          </a:p>
        </p:txBody>
      </p:sp>
      <p:sp>
        <p:nvSpPr>
          <p:cNvPr id="16" name="Rechthoek 15">
            <a:extLst>
              <a:ext uri="{FF2B5EF4-FFF2-40B4-BE49-F238E27FC236}">
                <a16:creationId xmlns:a16="http://schemas.microsoft.com/office/drawing/2014/main" id="{6F5C2098-F446-4466-948E-58A22A766AD4}"/>
              </a:ext>
            </a:extLst>
          </p:cNvPr>
          <p:cNvSpPr/>
          <p:nvPr userDrawn="1"/>
        </p:nvSpPr>
        <p:spPr>
          <a:xfrm>
            <a:off x="0" y="0"/>
            <a:ext cx="6858000" cy="990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7" name="Titel 1">
            <a:extLst>
              <a:ext uri="{FF2B5EF4-FFF2-40B4-BE49-F238E27FC236}">
                <a16:creationId xmlns:a16="http://schemas.microsoft.com/office/drawing/2014/main" id="{91E3243C-77C7-4B6A-8AE2-1E7299F66470}"/>
              </a:ext>
            </a:extLst>
          </p:cNvPr>
          <p:cNvSpPr>
            <a:spLocks noGrp="1"/>
          </p:cNvSpPr>
          <p:nvPr>
            <p:ph type="title"/>
          </p:nvPr>
        </p:nvSpPr>
        <p:spPr>
          <a:xfrm>
            <a:off x="471488" y="527404"/>
            <a:ext cx="5915025" cy="1914702"/>
          </a:xfrm>
        </p:spPr>
        <p:txBody>
          <a:bodyPr/>
          <a:lstStyle>
            <a:lvl1pPr>
              <a:defRPr>
                <a:solidFill>
                  <a:schemeClr val="bg2"/>
                </a:solidFill>
              </a:defRPr>
            </a:lvl1pPr>
          </a:lstStyle>
          <a:p>
            <a:endParaRPr lang="en-GB" dirty="0"/>
          </a:p>
        </p:txBody>
      </p:sp>
      <p:pic>
        <p:nvPicPr>
          <p:cNvPr id="19" name="Afbeelding 18">
            <a:extLst>
              <a:ext uri="{FF2B5EF4-FFF2-40B4-BE49-F238E27FC236}">
                <a16:creationId xmlns:a16="http://schemas.microsoft.com/office/drawing/2014/main" id="{923C0007-33D7-4D76-B419-1E6B07D09D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pic>
        <p:nvPicPr>
          <p:cNvPr id="3" name="Graphic 2">
            <a:extLst>
              <a:ext uri="{FF2B5EF4-FFF2-40B4-BE49-F238E27FC236}">
                <a16:creationId xmlns:a16="http://schemas.microsoft.com/office/drawing/2014/main" id="{6619D745-01FD-42AF-9C8E-DD873EDE16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921919" y="-146629"/>
            <a:ext cx="3635231" cy="10199257"/>
          </a:xfrm>
          <a:prstGeom prst="rect">
            <a:avLst/>
          </a:prstGeom>
        </p:spPr>
      </p:pic>
      <p:sp>
        <p:nvSpPr>
          <p:cNvPr id="10" name="Tijdelijke aanduiding voor inhoud 2">
            <a:extLst>
              <a:ext uri="{FF2B5EF4-FFF2-40B4-BE49-F238E27FC236}">
                <a16:creationId xmlns:a16="http://schemas.microsoft.com/office/drawing/2014/main" id="{9126557F-34FF-4798-A3B9-E8F92569936D}"/>
              </a:ext>
            </a:extLst>
          </p:cNvPr>
          <p:cNvSpPr>
            <a:spLocks noGrp="1"/>
          </p:cNvSpPr>
          <p:nvPr>
            <p:ph idx="13"/>
          </p:nvPr>
        </p:nvSpPr>
        <p:spPr>
          <a:xfrm>
            <a:off x="471487" y="2637014"/>
            <a:ext cx="2957513" cy="6285266"/>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1" name="Tijdelijke aanduiding voor inhoud 2">
            <a:extLst>
              <a:ext uri="{FF2B5EF4-FFF2-40B4-BE49-F238E27FC236}">
                <a16:creationId xmlns:a16="http://schemas.microsoft.com/office/drawing/2014/main" id="{D50FBF4F-FB3B-444D-A9B7-7B4226034E59}"/>
              </a:ext>
            </a:extLst>
          </p:cNvPr>
          <p:cNvSpPr>
            <a:spLocks noGrp="1"/>
          </p:cNvSpPr>
          <p:nvPr>
            <p:ph idx="14"/>
          </p:nvPr>
        </p:nvSpPr>
        <p:spPr>
          <a:xfrm>
            <a:off x="3508900" y="2630371"/>
            <a:ext cx="2877613" cy="5627714"/>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11873280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title (blue)">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624F972-7EB7-40F2-BD76-8F5FF6B2B7F8}"/>
              </a:ext>
            </a:extLst>
          </p:cNvPr>
          <p:cNvSpPr/>
          <p:nvPr userDrawn="1"/>
        </p:nvSpPr>
        <p:spPr>
          <a:xfrm>
            <a:off x="0" y="0"/>
            <a:ext cx="6858000" cy="990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pic>
        <p:nvPicPr>
          <p:cNvPr id="8" name="Graphic 7">
            <a:extLst>
              <a:ext uri="{FF2B5EF4-FFF2-40B4-BE49-F238E27FC236}">
                <a16:creationId xmlns:a16="http://schemas.microsoft.com/office/drawing/2014/main" id="{F5385C6C-3059-45D6-82F6-FC9CD7041BC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21919" y="-146629"/>
            <a:ext cx="3635231" cy="10199257"/>
          </a:xfrm>
          <a:prstGeom prst="rect">
            <a:avLst/>
          </a:prstGeom>
        </p:spPr>
      </p:pic>
      <p:sp>
        <p:nvSpPr>
          <p:cNvPr id="9" name="Rechthoek 8">
            <a:extLst>
              <a:ext uri="{FF2B5EF4-FFF2-40B4-BE49-F238E27FC236}">
                <a16:creationId xmlns:a16="http://schemas.microsoft.com/office/drawing/2014/main" id="{2F2752C5-3E28-403E-BAB0-69B2B0B756E2}"/>
              </a:ext>
            </a:extLst>
          </p:cNvPr>
          <p:cNvSpPr/>
          <p:nvPr userDrawn="1"/>
        </p:nvSpPr>
        <p:spPr>
          <a:xfrm>
            <a:off x="1" y="1213672"/>
            <a:ext cx="3530798" cy="3436645"/>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sz="1013"/>
          </a:p>
        </p:txBody>
      </p:sp>
      <p:sp>
        <p:nvSpPr>
          <p:cNvPr id="12" name="Titel 1">
            <a:extLst>
              <a:ext uri="{FF2B5EF4-FFF2-40B4-BE49-F238E27FC236}">
                <a16:creationId xmlns:a16="http://schemas.microsoft.com/office/drawing/2014/main" id="{E9E43BD3-A562-4E2C-B30D-3150CE5F6162}"/>
              </a:ext>
            </a:extLst>
          </p:cNvPr>
          <p:cNvSpPr>
            <a:spLocks noGrp="1"/>
          </p:cNvSpPr>
          <p:nvPr>
            <p:ph type="title"/>
          </p:nvPr>
        </p:nvSpPr>
        <p:spPr>
          <a:xfrm>
            <a:off x="358779" y="1646579"/>
            <a:ext cx="3172020" cy="1914702"/>
          </a:xfrm>
          <a:prstGeom prst="rect">
            <a:avLst/>
          </a:prstGeom>
        </p:spPr>
        <p:txBody>
          <a:bodyPr/>
          <a:lstStyle>
            <a:lvl1pPr>
              <a:defRPr>
                <a:solidFill>
                  <a:schemeClr val="accent2"/>
                </a:solidFill>
              </a:defRPr>
            </a:lvl1pPr>
          </a:lstStyle>
          <a:p>
            <a:endParaRPr lang="en-GB" dirty="0"/>
          </a:p>
        </p:txBody>
      </p:sp>
      <p:sp>
        <p:nvSpPr>
          <p:cNvPr id="13" name="Tijdelijke aanduiding voor inhoud 2">
            <a:extLst>
              <a:ext uri="{FF2B5EF4-FFF2-40B4-BE49-F238E27FC236}">
                <a16:creationId xmlns:a16="http://schemas.microsoft.com/office/drawing/2014/main" id="{6CDBABA9-4025-4137-8138-209ED3ABC610}"/>
              </a:ext>
            </a:extLst>
          </p:cNvPr>
          <p:cNvSpPr>
            <a:spLocks noGrp="1"/>
          </p:cNvSpPr>
          <p:nvPr>
            <p:ph sz="half" idx="1" hasCustomPrompt="1"/>
          </p:nvPr>
        </p:nvSpPr>
        <p:spPr>
          <a:xfrm>
            <a:off x="358779" y="3561281"/>
            <a:ext cx="3172020" cy="773796"/>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id="{89E18894-0D9F-47A1-919A-F925F1256CC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08384" y="7995328"/>
            <a:ext cx="1215068" cy="2204874"/>
          </a:xfrm>
          <a:prstGeom prst="rect">
            <a:avLst/>
          </a:prstGeom>
        </p:spPr>
      </p:pic>
    </p:spTree>
    <p:extLst>
      <p:ext uri="{BB962C8B-B14F-4D97-AF65-F5344CB8AC3E}">
        <p14:creationId xmlns:p14="http://schemas.microsoft.com/office/powerpoint/2010/main" val="28423930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A186FF58-2B51-44B5-8274-7E4B336824AD}"/>
              </a:ext>
            </a:extLst>
          </p:cNvPr>
          <p:cNvSpPr>
            <a:spLocks noGrp="1"/>
          </p:cNvSpPr>
          <p:nvPr>
            <p:ph type="title"/>
          </p:nvPr>
        </p:nvSpPr>
        <p:spPr>
          <a:xfrm>
            <a:off x="696914" y="371051"/>
            <a:ext cx="5915025" cy="1914702"/>
          </a:xfrm>
          <a:prstGeom prst="rect">
            <a:avLst/>
          </a:prstGeom>
        </p:spPr>
        <p:txBody>
          <a:bodyPr/>
          <a:lstStyle>
            <a:lvl1pPr>
              <a:defRPr>
                <a:solidFill>
                  <a:schemeClr val="accent1"/>
                </a:solidFill>
              </a:defRPr>
            </a:lvl1pPr>
          </a:lstStyle>
          <a:p>
            <a:endParaRPr lang="en-GB" dirty="0"/>
          </a:p>
        </p:txBody>
      </p:sp>
      <p:sp>
        <p:nvSpPr>
          <p:cNvPr id="9" name="Tijdelijke aanduiding voor inhoud 2">
            <a:extLst>
              <a:ext uri="{FF2B5EF4-FFF2-40B4-BE49-F238E27FC236}">
                <a16:creationId xmlns:a16="http://schemas.microsoft.com/office/drawing/2014/main" id="{D0A4BD4F-9ECA-4FC0-9E9C-63284B816B4A}"/>
              </a:ext>
            </a:extLst>
          </p:cNvPr>
          <p:cNvSpPr>
            <a:spLocks noGrp="1"/>
          </p:cNvSpPr>
          <p:nvPr>
            <p:ph sz="half" idx="1" hasCustomPrompt="1"/>
          </p:nvPr>
        </p:nvSpPr>
        <p:spPr>
          <a:xfrm>
            <a:off x="894274" y="2962183"/>
            <a:ext cx="2076972" cy="5514019"/>
          </a:xfrm>
          <a:prstGeom prst="rect">
            <a:avLst/>
          </a:prstGeom>
        </p:spPr>
        <p:txBody>
          <a:bodyPr/>
          <a:lstStyle>
            <a:lvl1pPr>
              <a:defRPr/>
            </a:lvl1pPr>
          </a:lstStyle>
          <a:p>
            <a:pPr lvl="0"/>
            <a:r>
              <a:rPr lang="nl-NL" dirty="0"/>
              <a:t>Change </a:t>
            </a:r>
            <a:r>
              <a:rPr lang="nl-NL" dirty="0" err="1"/>
              <a:t>text</a:t>
            </a:r>
            <a:endParaRPr lang="en-GB" dirty="0"/>
          </a:p>
        </p:txBody>
      </p:sp>
      <p:sp>
        <p:nvSpPr>
          <p:cNvPr id="10" name="Tijdelijke aanduiding voor inhoud 2">
            <a:extLst>
              <a:ext uri="{FF2B5EF4-FFF2-40B4-BE49-F238E27FC236}">
                <a16:creationId xmlns:a16="http://schemas.microsoft.com/office/drawing/2014/main" id="{39B778D4-1BA8-4E93-889C-606A95A53232}"/>
              </a:ext>
            </a:extLst>
          </p:cNvPr>
          <p:cNvSpPr>
            <a:spLocks noGrp="1"/>
          </p:cNvSpPr>
          <p:nvPr>
            <p:ph sz="half" idx="13" hasCustomPrompt="1"/>
          </p:nvPr>
        </p:nvSpPr>
        <p:spPr>
          <a:xfrm>
            <a:off x="4014314" y="2962183"/>
            <a:ext cx="2076972" cy="5514019"/>
          </a:xfrm>
          <a:prstGeom prst="rect">
            <a:avLst/>
          </a:prstGeom>
        </p:spPr>
        <p:txBody>
          <a:bodyPr/>
          <a:lstStyle>
            <a:lvl1pPr>
              <a:defRPr/>
            </a:lvl1pPr>
          </a:lstStyle>
          <a:p>
            <a:pPr lvl="0"/>
            <a:r>
              <a:rPr lang="nl-NL" dirty="0"/>
              <a:t>Change </a:t>
            </a:r>
            <a:r>
              <a:rPr lang="nl-NL" dirty="0" err="1"/>
              <a:t>text</a:t>
            </a:r>
            <a:endParaRPr lang="en-GB" dirty="0"/>
          </a:p>
        </p:txBody>
      </p:sp>
      <p:pic>
        <p:nvPicPr>
          <p:cNvPr id="11" name="Graphic 10">
            <a:extLst>
              <a:ext uri="{FF2B5EF4-FFF2-40B4-BE49-F238E27FC236}">
                <a16:creationId xmlns:a16="http://schemas.microsoft.com/office/drawing/2014/main" id="{F2DCB080-EBE5-4FE4-8A8C-1517C542CB7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0773" y="2820459"/>
            <a:ext cx="2206326" cy="5848093"/>
          </a:xfrm>
          <a:prstGeom prst="rect">
            <a:avLst/>
          </a:prstGeom>
        </p:spPr>
      </p:pic>
      <p:pic>
        <p:nvPicPr>
          <p:cNvPr id="12" name="Graphic 11">
            <a:extLst>
              <a:ext uri="{FF2B5EF4-FFF2-40B4-BE49-F238E27FC236}">
                <a16:creationId xmlns:a16="http://schemas.microsoft.com/office/drawing/2014/main" id="{0916403C-BBCD-426C-8DED-8BAF4EAD5C66}"/>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6200000">
            <a:off x="2134619" y="4620984"/>
            <a:ext cx="5848095" cy="2247043"/>
          </a:xfrm>
          <a:prstGeom prst="rect">
            <a:avLst/>
          </a:prstGeom>
        </p:spPr>
      </p:pic>
      <p:pic>
        <p:nvPicPr>
          <p:cNvPr id="13" name="Graphic 12">
            <a:extLst>
              <a:ext uri="{FF2B5EF4-FFF2-40B4-BE49-F238E27FC236}">
                <a16:creationId xmlns:a16="http://schemas.microsoft.com/office/drawing/2014/main" id="{275DCAC6-8F76-4F3D-A05D-57BAD46608A9}"/>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19325915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headings)">
    <p:spTree>
      <p:nvGrpSpPr>
        <p:cNvPr id="1" name=""/>
        <p:cNvGrpSpPr/>
        <p:nvPr/>
      </p:nvGrpSpPr>
      <p:grpSpPr>
        <a:xfrm>
          <a:off x="0" y="0"/>
          <a:ext cx="0" cy="0"/>
          <a:chOff x="0" y="0"/>
          <a:chExt cx="0" cy="0"/>
        </a:xfrm>
      </p:grpSpPr>
      <p:sp>
        <p:nvSpPr>
          <p:cNvPr id="4" name="Tijdelijke aanduiding voor inhoud 3">
            <a:extLst>
              <a:ext uri="{FF2B5EF4-FFF2-40B4-BE49-F238E27FC236}">
                <a16:creationId xmlns:a16="http://schemas.microsoft.com/office/drawing/2014/main" id="{E3537E3A-5E59-4B85-853F-AC181BDF9BD7}"/>
              </a:ext>
            </a:extLst>
          </p:cNvPr>
          <p:cNvSpPr>
            <a:spLocks noGrp="1"/>
          </p:cNvSpPr>
          <p:nvPr>
            <p:ph sz="half" idx="2"/>
          </p:nvPr>
        </p:nvSpPr>
        <p:spPr>
          <a:xfrm>
            <a:off x="472381" y="3618442"/>
            <a:ext cx="2901255" cy="5322183"/>
          </a:xfrm>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6" name="Tijdelijke aanduiding voor inhoud 5">
            <a:extLst>
              <a:ext uri="{FF2B5EF4-FFF2-40B4-BE49-F238E27FC236}">
                <a16:creationId xmlns:a16="http://schemas.microsoft.com/office/drawing/2014/main" id="{91892466-3454-4982-9FF5-C2474F011C93}"/>
              </a:ext>
            </a:extLst>
          </p:cNvPr>
          <p:cNvSpPr>
            <a:spLocks noGrp="1"/>
          </p:cNvSpPr>
          <p:nvPr>
            <p:ph sz="quarter" idx="4"/>
          </p:nvPr>
        </p:nvSpPr>
        <p:spPr>
          <a:xfrm>
            <a:off x="3471863" y="3618442"/>
            <a:ext cx="2915543" cy="532218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14" name="Titel 1">
            <a:extLst>
              <a:ext uri="{FF2B5EF4-FFF2-40B4-BE49-F238E27FC236}">
                <a16:creationId xmlns:a16="http://schemas.microsoft.com/office/drawing/2014/main" id="{ADC41D1C-B056-4CCC-A2CF-97C8383A843A}"/>
              </a:ext>
            </a:extLst>
          </p:cNvPr>
          <p:cNvSpPr>
            <a:spLocks noGrp="1"/>
          </p:cNvSpPr>
          <p:nvPr>
            <p:ph type="title"/>
          </p:nvPr>
        </p:nvSpPr>
        <p:spPr>
          <a:xfrm>
            <a:off x="472381" y="527404"/>
            <a:ext cx="5915025" cy="1914702"/>
          </a:xfrm>
          <a:prstGeom prst="rect">
            <a:avLst/>
          </a:prstGeom>
        </p:spPr>
        <p:txBody>
          <a:bodyPr/>
          <a:lstStyle>
            <a:lvl1pPr>
              <a:defRPr>
                <a:solidFill>
                  <a:schemeClr val="accent1"/>
                </a:solidFill>
              </a:defRPr>
            </a:lvl1pPr>
          </a:lstStyle>
          <a:p>
            <a:endParaRPr lang="en-GB" dirty="0"/>
          </a:p>
        </p:txBody>
      </p:sp>
      <p:sp>
        <p:nvSpPr>
          <p:cNvPr id="15" name="Tijdelijke aanduiding voor tekst 2">
            <a:extLst>
              <a:ext uri="{FF2B5EF4-FFF2-40B4-BE49-F238E27FC236}">
                <a16:creationId xmlns:a16="http://schemas.microsoft.com/office/drawing/2014/main" id="{AE5B7F71-A204-4985-97FC-8403469773C8}"/>
              </a:ext>
            </a:extLst>
          </p:cNvPr>
          <p:cNvSpPr>
            <a:spLocks noGrp="1"/>
          </p:cNvSpPr>
          <p:nvPr>
            <p:ph type="body" idx="1" hasCustomPrompt="1"/>
          </p:nvPr>
        </p:nvSpPr>
        <p:spPr>
          <a:xfrm>
            <a:off x="472381" y="2428347"/>
            <a:ext cx="2901255" cy="1190095"/>
          </a:xfrm>
          <a:prstGeom prst="rect">
            <a:avLst/>
          </a:prstGeom>
          <a:solidFill>
            <a:schemeClr val="accent5"/>
          </a:solidFill>
        </p:spPr>
        <p:txBody>
          <a:bodyPr anchor="b"/>
          <a:lstStyle>
            <a:lvl1pPr marL="0" indent="0">
              <a:buNone/>
              <a:defRPr sz="1350" b="1">
                <a:solidFill>
                  <a:schemeClr val="bg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l-NL" dirty="0" err="1"/>
              <a:t>subheader</a:t>
            </a:r>
            <a:endParaRPr lang="nl-NL" dirty="0"/>
          </a:p>
        </p:txBody>
      </p:sp>
      <p:sp>
        <p:nvSpPr>
          <p:cNvPr id="16" name="Tijdelijke aanduiding voor tekst 4">
            <a:extLst>
              <a:ext uri="{FF2B5EF4-FFF2-40B4-BE49-F238E27FC236}">
                <a16:creationId xmlns:a16="http://schemas.microsoft.com/office/drawing/2014/main" id="{AF716A0E-18D4-4A3D-A248-AB131D158942}"/>
              </a:ext>
            </a:extLst>
          </p:cNvPr>
          <p:cNvSpPr>
            <a:spLocks noGrp="1"/>
          </p:cNvSpPr>
          <p:nvPr>
            <p:ph type="body" sz="quarter" idx="3" hasCustomPrompt="1"/>
          </p:nvPr>
        </p:nvSpPr>
        <p:spPr>
          <a:xfrm>
            <a:off x="3471863" y="2428347"/>
            <a:ext cx="2915543" cy="1190095"/>
          </a:xfrm>
          <a:prstGeom prst="rect">
            <a:avLst/>
          </a:prstGeom>
          <a:solidFill>
            <a:schemeClr val="accent3"/>
          </a:solidFill>
        </p:spPr>
        <p:txBody>
          <a:bodyPr anchor="b"/>
          <a:lstStyle>
            <a:lvl1pPr marL="0" indent="0">
              <a:buNone/>
              <a:defRPr sz="1350" b="1">
                <a:solidFill>
                  <a:schemeClr val="bg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nl-NL" dirty="0" err="1"/>
              <a:t>subheader</a:t>
            </a:r>
            <a:endParaRPr lang="nl-NL" dirty="0"/>
          </a:p>
        </p:txBody>
      </p:sp>
      <p:pic>
        <p:nvPicPr>
          <p:cNvPr id="17" name="Graphic 16">
            <a:extLst>
              <a:ext uri="{FF2B5EF4-FFF2-40B4-BE49-F238E27FC236}">
                <a16:creationId xmlns:a16="http://schemas.microsoft.com/office/drawing/2014/main" id="{F636A01B-34E1-4217-8455-EBD7BC38580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30344713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mple slide (black and whi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5038D0-1D15-420B-982C-2B870F438E01}"/>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3" name="Tijdelijke aanduiding voor tekst 2">
            <a:extLst>
              <a:ext uri="{FF2B5EF4-FFF2-40B4-BE49-F238E27FC236}">
                <a16:creationId xmlns:a16="http://schemas.microsoft.com/office/drawing/2014/main" id="{B6272EFC-A5C8-42C9-9583-46A3C986402E}"/>
              </a:ext>
            </a:extLst>
          </p:cNvPr>
          <p:cNvSpPr>
            <a:spLocks noGrp="1"/>
          </p:cNvSpPr>
          <p:nvPr>
            <p:ph idx="1"/>
          </p:nvPr>
        </p:nvSpPr>
        <p:spPr>
          <a:xfrm>
            <a:off x="471488" y="2637014"/>
            <a:ext cx="5915025" cy="6285266"/>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5" name="Graphic 4">
            <a:extLst>
              <a:ext uri="{FF2B5EF4-FFF2-40B4-BE49-F238E27FC236}">
                <a16:creationId xmlns:a16="http://schemas.microsoft.com/office/drawing/2014/main" id="{7D13D90E-2AA7-47EA-86DE-1E960EBB13E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117678" y="-283339"/>
            <a:ext cx="3631696" cy="10189339"/>
          </a:xfrm>
          <a:prstGeom prst="rect">
            <a:avLst/>
          </a:prstGeom>
        </p:spPr>
      </p:pic>
      <p:pic>
        <p:nvPicPr>
          <p:cNvPr id="6" name="Graphic 5">
            <a:extLst>
              <a:ext uri="{FF2B5EF4-FFF2-40B4-BE49-F238E27FC236}">
                <a16:creationId xmlns:a16="http://schemas.microsoft.com/office/drawing/2014/main" id="{F8FA5507-86D9-421B-9300-D6BF0082274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94907" y="-566036"/>
            <a:ext cx="1632004" cy="2961449"/>
          </a:xfrm>
          <a:prstGeom prst="rect">
            <a:avLst/>
          </a:prstGeom>
        </p:spPr>
      </p:pic>
    </p:spTree>
    <p:extLst>
      <p:ext uri="{BB962C8B-B14F-4D97-AF65-F5344CB8AC3E}">
        <p14:creationId xmlns:p14="http://schemas.microsoft.com/office/powerpoint/2010/main" val="3970297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5664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85786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10/31/2022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83301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10/31/2022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6594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pic>
        <p:nvPicPr>
          <p:cNvPr id="5" name="Graphic 4">
            <a:extLst>
              <a:ext uri="{FF2B5EF4-FFF2-40B4-BE49-F238E27FC236}">
                <a16:creationId xmlns:a16="http://schemas.microsoft.com/office/drawing/2014/main" id="{6461CA75-AFE6-4198-BF78-DF99C0CC677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63480" y="8707272"/>
            <a:ext cx="2582457" cy="1941199"/>
          </a:xfrm>
          <a:prstGeom prst="rect">
            <a:avLst/>
          </a:prstGeom>
        </p:spPr>
      </p:pic>
      <p:pic>
        <p:nvPicPr>
          <p:cNvPr id="6" name="Graphic 5">
            <a:extLst>
              <a:ext uri="{FF2B5EF4-FFF2-40B4-BE49-F238E27FC236}">
                <a16:creationId xmlns:a16="http://schemas.microsoft.com/office/drawing/2014/main" id="{6C597850-E501-4E9F-BF69-23C1B096633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277094" y="0"/>
            <a:ext cx="5581748" cy="10221933"/>
          </a:xfrm>
          <a:prstGeom prst="rect">
            <a:avLst/>
          </a:prstGeom>
        </p:spPr>
      </p:pic>
    </p:spTree>
    <p:extLst>
      <p:ext uri="{BB962C8B-B14F-4D97-AF65-F5344CB8AC3E}">
        <p14:creationId xmlns:p14="http://schemas.microsoft.com/office/powerpoint/2010/main" val="3427202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4728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73232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Klik om de Master titelstijl te bewerken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Klik om Master tekststijlen te bewerken</a:t>
            </a:r>
          </a:p>
          <a:p>
            <a:pPr lvl="1"/>
            <a:r>
              <a:rPr lang="en-US"/>
              <a:t>Tweede niveau</a:t>
            </a:r>
          </a:p>
          <a:p>
            <a:pPr lvl="2"/>
            <a:r>
              <a:rPr lang="en-US"/>
              <a:t>Derde niveau</a:t>
            </a:r>
          </a:p>
          <a:p>
            <a:pPr lvl="3"/>
            <a:r>
              <a:rPr lang="en-US"/>
              <a:t>Vierde niveau</a:t>
            </a:r>
          </a:p>
          <a:p>
            <a:pPr lvl="4"/>
            <a:r>
              <a:rPr lang="en-US"/>
              <a:t>Vijfde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10/31/2022</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42561099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98" r:id="rId12"/>
    <p:sldLayoutId id="2147483662" r:id="rId13"/>
    <p:sldLayoutId id="2147483663" r:id="rId14"/>
    <p:sldLayoutId id="2147483664" r:id="rId15"/>
    <p:sldLayoutId id="2147483671" r:id="rId16"/>
    <p:sldLayoutId id="2147483672" r:id="rId17"/>
    <p:sldLayoutId id="2147483673" r:id="rId18"/>
    <p:sldLayoutId id="2147483674" r:id="rId19"/>
    <p:sldLayoutId id="2147483675" r:id="rId20"/>
    <p:sldLayoutId id="2147483676" r:id="rId21"/>
    <p:sldLayoutId id="2147483666" r:id="rId22"/>
    <p:sldLayoutId id="2147483652" r:id="rId23"/>
    <p:sldLayoutId id="2147483653" r:id="rId24"/>
    <p:sldLayoutId id="2147483654" r:id="rId25"/>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3plearning.com/blog/differentiated-instruction/"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79F36-C32B-4E96-9F50-807350721FAA}"/>
              </a:ext>
            </a:extLst>
          </p:cNvPr>
          <p:cNvSpPr>
            <a:spLocks noGrp="1"/>
          </p:cNvSpPr>
          <p:nvPr>
            <p:ph type="title"/>
          </p:nvPr>
        </p:nvSpPr>
        <p:spPr>
          <a:xfrm>
            <a:off x="256980" y="1755761"/>
            <a:ext cx="3172020" cy="2174794"/>
          </a:xfrm>
        </p:spPr>
        <p:txBody>
          <a:bodyPr>
            <a:noAutofit/>
          </a:bodyPr>
          <a:lstStyle/>
          <a:p>
            <a:pPr>
              <a:lnSpc>
                <a:spcPct val="150000"/>
              </a:lnSpc>
            </a:pPr>
            <a:r>
              <a:rPr lang="en-GB" sz="3200" b="1" dirty="0">
                <a:solidFill>
                  <a:schemeClr val="bg1"/>
                </a:solidFill>
              </a:rPr>
              <a:t>HOE HET LEERPROCES TE DIFFERENTIËREN</a:t>
            </a:r>
          </a:p>
        </p:txBody>
      </p:sp>
      <p:sp>
        <p:nvSpPr>
          <p:cNvPr id="3" name="TextBox 2">
            <a:extLst>
              <a:ext uri="{FF2B5EF4-FFF2-40B4-BE49-F238E27FC236}">
                <a16:creationId xmlns:a16="http://schemas.microsoft.com/office/drawing/2014/main" id="{EF2B4EAE-C0D6-4D04-9EB8-FB593D64BDB0}"/>
              </a:ext>
            </a:extLst>
          </p:cNvPr>
          <p:cNvSpPr txBox="1"/>
          <p:nvPr/>
        </p:nvSpPr>
        <p:spPr>
          <a:xfrm>
            <a:off x="126243" y="8150239"/>
            <a:ext cx="2712491" cy="1540165"/>
          </a:xfrm>
          <a:prstGeom prst="rect">
            <a:avLst/>
          </a:prstGeom>
          <a:noFill/>
        </p:spPr>
        <p:txBody>
          <a:bodyPr wrap="square">
            <a:spAutoFit/>
          </a:bodyPr>
          <a:lstStyle/>
          <a:p>
            <a:pPr lvl="0">
              <a:lnSpc>
                <a:spcPct val="115000"/>
              </a:lnSpc>
              <a:spcBef>
                <a:spcPts val="500"/>
              </a:spcBef>
              <a:spcAft>
                <a:spcPts val="1000"/>
              </a:spcAft>
            </a:pPr>
            <a:r>
              <a:rPr lang="en-GB" sz="1800" dirty="0">
                <a:solidFill>
                  <a:schemeClr val="bg1"/>
                </a:solidFill>
                <a:effectLst/>
                <a:latin typeface="Corbel" panose="020B0503020204020204" pitchFamily="34" charset="0"/>
                <a:ea typeface="Corbel" panose="020B0503020204020204" pitchFamily="34" charset="0"/>
                <a:cs typeface="Times New Roman" panose="02020603050405020304" pitchFamily="18" charset="0"/>
              </a:rPr>
              <a:t>Referentie hieronder:</a:t>
            </a:r>
            <a:endParaRPr lang="en-GB" sz="1800" dirty="0">
              <a:solidFill>
                <a:schemeClr val="bg1"/>
              </a:solidFill>
              <a:effectLst/>
              <a:latin typeface="Corbel" panose="020B0503020204020204" pitchFamily="34" charset="0"/>
              <a:ea typeface="Corbel" panose="020B0503020204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a:p>
            <a:pPr lvl="0">
              <a:lnSpc>
                <a:spcPct val="115000"/>
              </a:lnSpc>
              <a:spcBef>
                <a:spcPts val="500"/>
              </a:spcBef>
              <a:spcAft>
                <a:spcPts val="1000"/>
              </a:spcAft>
            </a:pPr>
            <a:r>
              <a:rPr lang="en-GB" sz="1800" u="sng" dirty="0">
                <a:solidFill>
                  <a:schemeClr val="bg1"/>
                </a:solidFill>
                <a:effectLst/>
                <a:latin typeface="Corbel" panose="020B0503020204020204" pitchFamily="34" charset="0"/>
                <a:ea typeface="Corbel" panose="020B0503020204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https://www.3plearning.com/blog/differentiated-instruction/ </a:t>
            </a:r>
          </a:p>
        </p:txBody>
      </p:sp>
    </p:spTree>
    <p:extLst>
      <p:ext uri="{BB962C8B-B14F-4D97-AF65-F5344CB8AC3E}">
        <p14:creationId xmlns:p14="http://schemas.microsoft.com/office/powerpoint/2010/main" val="57199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89CF7D-3E1A-4371-A159-3E099CD8B035}"/>
              </a:ext>
            </a:extLst>
          </p:cNvPr>
          <p:cNvSpPr txBox="1"/>
          <p:nvPr/>
        </p:nvSpPr>
        <p:spPr>
          <a:xfrm>
            <a:off x="307075" y="996112"/>
            <a:ext cx="5793474" cy="1792094"/>
          </a:xfrm>
          <a:prstGeom prst="rect">
            <a:avLst/>
          </a:prstGeom>
          <a:noFill/>
        </p:spPr>
        <p:txBody>
          <a:bodyPr wrap="square">
            <a:spAutoFit/>
          </a:bodyPr>
          <a:lstStyle/>
          <a:p>
            <a:pPr>
              <a:lnSpc>
                <a:spcPct val="115000"/>
              </a:lnSpc>
              <a:spcBef>
                <a:spcPts val="500"/>
              </a:spcBef>
              <a:spcAft>
                <a:spcPts val="1000"/>
              </a:spcAft>
            </a:pPr>
            <a:r>
              <a:rPr lang="en-GB" sz="1600" b="1"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rPr>
              <a:t>UW NIVEAU VAN BETROKKENHEID AAN TE PASSEN</a:t>
            </a:r>
            <a:endParaRPr lang="en-GB" sz="16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400" dirty="0">
                <a:effectLst/>
                <a:latin typeface="Corbel" panose="020B0503020204020204" pitchFamily="34" charset="0"/>
                <a:ea typeface="Corbel" panose="020B0503020204020204" pitchFamily="34" charset="0"/>
                <a:cs typeface="Times New Roman" panose="02020603050405020304" pitchFamily="18" charset="0"/>
              </a:rPr>
              <a:t>Uw mate van betrokkenheid kan worden aangepast aan de behoeften van verschillende leerlingen. Als een bepaalde groep bijvoorbeeld steun nodig heeft, </a:t>
            </a:r>
            <a:r>
              <a:rPr lang="en-GB" sz="1400" dirty="0" err="1">
                <a:effectLst/>
                <a:latin typeface="Corbel" panose="020B0503020204020204" pitchFamily="34" charset="0"/>
                <a:ea typeface="Corbel" panose="020B0503020204020204" pitchFamily="34" charset="0"/>
                <a:cs typeface="Times New Roman" panose="02020603050405020304" pitchFamily="18" charset="0"/>
              </a:rPr>
              <a:t>kun</a:t>
            </a:r>
            <a:r>
              <a:rPr lang="en-GB" sz="1400" dirty="0">
                <a:effectLst/>
                <a:latin typeface="Corbel" panose="020B0503020204020204" pitchFamily="34" charset="0"/>
                <a:ea typeface="Corbel" panose="020B0503020204020204" pitchFamily="34" charset="0"/>
                <a:cs typeface="Times New Roman" panose="02020603050405020304" pitchFamily="18" charset="0"/>
              </a:rPr>
              <a:t> je hen intensievere directe instructies geven. Aan de andere kant kunnen leerlingen die al zelfvertrouwen hebben, baat hebben bij een meer zelfstandige benadering van dezelfde activiteit. </a:t>
            </a:r>
          </a:p>
        </p:txBody>
      </p:sp>
      <p:sp>
        <p:nvSpPr>
          <p:cNvPr id="7" name="TextBox 6">
            <a:extLst>
              <a:ext uri="{FF2B5EF4-FFF2-40B4-BE49-F238E27FC236}">
                <a16:creationId xmlns:a16="http://schemas.microsoft.com/office/drawing/2014/main" id="{2A84DFB5-56CB-4DBE-8113-BE7012161906}"/>
              </a:ext>
            </a:extLst>
          </p:cNvPr>
          <p:cNvSpPr txBox="1"/>
          <p:nvPr/>
        </p:nvSpPr>
        <p:spPr>
          <a:xfrm>
            <a:off x="307075" y="4508849"/>
            <a:ext cx="6441742" cy="3008772"/>
          </a:xfrm>
          <a:prstGeom prst="rect">
            <a:avLst/>
          </a:prstGeom>
          <a:noFill/>
        </p:spPr>
        <p:txBody>
          <a:bodyPr wrap="square">
            <a:spAutoFit/>
          </a:bodyPr>
          <a:lstStyle/>
          <a:p>
            <a:pPr>
              <a:lnSpc>
                <a:spcPct val="115000"/>
              </a:lnSpc>
              <a:spcBef>
                <a:spcPts val="500"/>
              </a:spcBef>
              <a:spcAft>
                <a:spcPts val="1000"/>
              </a:spcAft>
            </a:pPr>
            <a:r>
              <a:rPr lang="en-GB" sz="1600" b="1"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rPr>
              <a:t>STRATEGISCHE GROEPEN</a:t>
            </a:r>
            <a:endParaRPr lang="en-GB" sz="16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400" dirty="0">
                <a:effectLst/>
                <a:latin typeface="Corbel" panose="020B0503020204020204" pitchFamily="34" charset="0"/>
                <a:ea typeface="Corbel" panose="020B0503020204020204" pitchFamily="34" charset="0"/>
                <a:cs typeface="Times New Roman" panose="02020603050405020304" pitchFamily="18" charset="0"/>
              </a:rPr>
              <a:t>Het groeperen van leerlingen naar vaardigheidsniveau maakt het hele differentiatieproces gemakkelijker te beheren. Zodra leerlingen van hetzelfde niveau op dezelfde plaats zijn, </a:t>
            </a:r>
            <a:r>
              <a:rPr lang="en-GB" sz="1400" dirty="0" err="1">
                <a:effectLst/>
                <a:latin typeface="Corbel" panose="020B0503020204020204" pitchFamily="34" charset="0"/>
                <a:ea typeface="Corbel" panose="020B0503020204020204" pitchFamily="34" charset="0"/>
                <a:cs typeface="Times New Roman" panose="02020603050405020304" pitchFamily="18" charset="0"/>
              </a:rPr>
              <a:t>kun</a:t>
            </a:r>
            <a:r>
              <a:rPr lang="en-GB" sz="1400" dirty="0">
                <a:effectLst/>
                <a:latin typeface="Corbel" panose="020B0503020204020204" pitchFamily="34" charset="0"/>
                <a:ea typeface="Corbel" panose="020B0503020204020204" pitchFamily="34" charset="0"/>
                <a:cs typeface="Times New Roman" panose="02020603050405020304" pitchFamily="18" charset="0"/>
              </a:rPr>
              <a:t> je:</a:t>
            </a:r>
          </a:p>
          <a:p>
            <a:pPr marL="342900" lvl="0" indent="-342900">
              <a:lnSpc>
                <a:spcPct val="115000"/>
              </a:lnSpc>
              <a:spcBef>
                <a:spcPts val="500"/>
              </a:spcBef>
              <a:buFont typeface="Symbol" panose="05050102010706020507" pitchFamily="18" charset="2"/>
              <a:buChar char=""/>
            </a:pPr>
            <a:r>
              <a:rPr lang="en-GB" sz="1400" dirty="0">
                <a:effectLst/>
                <a:latin typeface="Corbel" panose="020B0503020204020204" pitchFamily="34" charset="0"/>
                <a:ea typeface="Corbel" panose="020B0503020204020204" pitchFamily="34" charset="0"/>
                <a:cs typeface="Times New Roman" panose="02020603050405020304" pitchFamily="18" charset="0"/>
              </a:rPr>
              <a:t>in de buurt blijven van groepen die meer steun nodig hebben, zodat je bij de hand bent om in te grijpen en te helpen</a:t>
            </a:r>
          </a:p>
          <a:p>
            <a:pPr marL="342900" lvl="0" indent="-342900">
              <a:lnSpc>
                <a:spcPct val="115000"/>
              </a:lnSpc>
              <a:buFont typeface="Symbol" panose="05050102010706020507" pitchFamily="18" charset="2"/>
              <a:buChar char=""/>
            </a:pPr>
            <a:r>
              <a:rPr lang="en-GB" sz="1400" dirty="0">
                <a:effectLst/>
                <a:latin typeface="Corbel" panose="020B0503020204020204" pitchFamily="34" charset="0"/>
                <a:ea typeface="Corbel" panose="020B0503020204020204" pitchFamily="34" charset="0"/>
                <a:cs typeface="Times New Roman" panose="02020603050405020304" pitchFamily="18" charset="0"/>
              </a:rPr>
              <a:t>gedifferentieerde werksets toewijzen</a:t>
            </a:r>
          </a:p>
          <a:p>
            <a:pPr marL="342900" lvl="0" indent="-342900">
              <a:lnSpc>
                <a:spcPct val="115000"/>
              </a:lnSpc>
              <a:spcAft>
                <a:spcPts val="1000"/>
              </a:spcAft>
              <a:buFont typeface="Symbol" panose="05050102010706020507" pitchFamily="18" charset="2"/>
              <a:buChar char=""/>
            </a:pPr>
            <a:r>
              <a:rPr lang="en-GB" sz="1400" dirty="0">
                <a:effectLst/>
                <a:latin typeface="Corbel" panose="020B0503020204020204" pitchFamily="34" charset="0"/>
                <a:ea typeface="Corbel" panose="020B0503020204020204" pitchFamily="34" charset="0"/>
                <a:cs typeface="Times New Roman" panose="02020603050405020304" pitchFamily="18" charset="0"/>
              </a:rPr>
              <a:t>een puzzelactiviteit coördineren, waarbij verschillende groepen taken van uiteenlopende moeilijkheidsgraad uitvoeren, maar die samen het eindproduct vormen.</a:t>
            </a:r>
          </a:p>
        </p:txBody>
      </p:sp>
      <p:sp>
        <p:nvSpPr>
          <p:cNvPr id="10" name="TextBox 9">
            <a:extLst>
              <a:ext uri="{FF2B5EF4-FFF2-40B4-BE49-F238E27FC236}">
                <a16:creationId xmlns:a16="http://schemas.microsoft.com/office/drawing/2014/main" id="{8B65939C-73ED-4A4E-8E48-EEC9F95EBCA6}"/>
              </a:ext>
            </a:extLst>
          </p:cNvPr>
          <p:cNvSpPr txBox="1"/>
          <p:nvPr/>
        </p:nvSpPr>
        <p:spPr>
          <a:xfrm>
            <a:off x="300252" y="438727"/>
            <a:ext cx="5793474" cy="392159"/>
          </a:xfrm>
          <a:prstGeom prst="rect">
            <a:avLst/>
          </a:prstGeom>
          <a:noFill/>
        </p:spPr>
        <p:txBody>
          <a:bodyPr wrap="square">
            <a:spAutoFit/>
          </a:bodyPr>
          <a:lstStyle/>
          <a:p>
            <a:pPr>
              <a:lnSpc>
                <a:spcPct val="115000"/>
              </a:lnSpc>
              <a:spcBef>
                <a:spcPts val="500"/>
              </a:spcBef>
              <a:spcAft>
                <a:spcPts val="1000"/>
              </a:spcAft>
            </a:pPr>
            <a:r>
              <a:rPr lang="en-GB" b="1" dirty="0">
                <a:solidFill>
                  <a:srgbClr val="64B558"/>
                </a:solidFill>
                <a:latin typeface="Corbel" panose="020B0503020204020204" pitchFamily="34" charset="0"/>
                <a:ea typeface="Corbel" panose="020B0503020204020204" pitchFamily="34" charset="0"/>
                <a:cs typeface="Times New Roman" panose="02020603050405020304" pitchFamily="18" charset="0"/>
              </a:rPr>
              <a:t>VOORBEELDEN</a:t>
            </a: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AB713C65-F023-40BD-BDCF-F74AE3F0D3EC}"/>
              </a:ext>
            </a:extLst>
          </p:cNvPr>
          <p:cNvSpPr/>
          <p:nvPr/>
        </p:nvSpPr>
        <p:spPr>
          <a:xfrm>
            <a:off x="307075" y="2817291"/>
            <a:ext cx="6052780" cy="1490074"/>
          </a:xfrm>
          <a:prstGeom prst="rect">
            <a:avLst/>
          </a:prstGeom>
          <a:solidFill>
            <a:srgbClr val="D2E9CF"/>
          </a:solidFill>
          <a:ln>
            <a:solidFill>
              <a:srgbClr val="64B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Bef>
                <a:spcPts val="500"/>
              </a:spcBef>
              <a:spcAft>
                <a:spcPts val="1000"/>
              </a:spcAft>
            </a:pPr>
            <a:endParaRPr lang="en-GB" sz="1800" dirty="0">
              <a:solidFill>
                <a:srgbClr val="E61A52"/>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D1862D1D-5170-4C8A-9E58-78018858BB2B}"/>
              </a:ext>
            </a:extLst>
          </p:cNvPr>
          <p:cNvSpPr/>
          <p:nvPr/>
        </p:nvSpPr>
        <p:spPr>
          <a:xfrm>
            <a:off x="402610" y="7517621"/>
            <a:ext cx="6052780" cy="1490074"/>
          </a:xfrm>
          <a:prstGeom prst="rect">
            <a:avLst/>
          </a:prstGeom>
          <a:solidFill>
            <a:srgbClr val="D2E9CF"/>
          </a:solidFill>
          <a:ln>
            <a:solidFill>
              <a:srgbClr val="64B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01614862-F8C9-4E70-83C8-982A70763BD1}"/>
              </a:ext>
            </a:extLst>
          </p:cNvPr>
          <p:cNvSpPr txBox="1"/>
          <p:nvPr/>
        </p:nvSpPr>
        <p:spPr>
          <a:xfrm>
            <a:off x="300252" y="2817291"/>
            <a:ext cx="6052780" cy="646331"/>
          </a:xfrm>
          <a:prstGeom prst="rect">
            <a:avLst/>
          </a:prstGeom>
          <a:noFill/>
        </p:spPr>
        <p:txBody>
          <a:bodyPr wrap="square" rtlCol="0">
            <a:spAutoFit/>
          </a:bodyPr>
          <a:lstStyle/>
          <a:p>
            <a:r>
              <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rPr>
              <a:t>Schets hoe dit in je klas zou kunnen werken ....</a:t>
            </a: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
        <p:nvSpPr>
          <p:cNvPr id="14" name="TextBox 13">
            <a:extLst>
              <a:ext uri="{FF2B5EF4-FFF2-40B4-BE49-F238E27FC236}">
                <a16:creationId xmlns:a16="http://schemas.microsoft.com/office/drawing/2014/main" id="{7F26FD77-52AB-44FC-BCC0-8412E1C7C579}"/>
              </a:ext>
            </a:extLst>
          </p:cNvPr>
          <p:cNvSpPr txBox="1"/>
          <p:nvPr/>
        </p:nvSpPr>
        <p:spPr>
          <a:xfrm>
            <a:off x="498145" y="7517621"/>
            <a:ext cx="6052780" cy="646331"/>
          </a:xfrm>
          <a:prstGeom prst="rect">
            <a:avLst/>
          </a:prstGeom>
          <a:noFill/>
        </p:spPr>
        <p:txBody>
          <a:bodyPr wrap="square" rtlCol="0">
            <a:spAutoFit/>
          </a:bodyPr>
          <a:lstStyle/>
          <a:p>
            <a:r>
              <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rPr>
              <a:t>Schets hoe dit in je klas zou kunnen werken ....</a:t>
            </a: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835912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945AA77-B033-48EB-A607-A10192EF5CE4}"/>
              </a:ext>
            </a:extLst>
          </p:cNvPr>
          <p:cNvSpPr txBox="1"/>
          <p:nvPr/>
        </p:nvSpPr>
        <p:spPr>
          <a:xfrm>
            <a:off x="388961" y="775082"/>
            <a:ext cx="5868537" cy="1838708"/>
          </a:xfrm>
          <a:prstGeom prst="rect">
            <a:avLst/>
          </a:prstGeom>
          <a:noFill/>
        </p:spPr>
        <p:txBody>
          <a:bodyPr wrap="square">
            <a:spAutoFit/>
          </a:bodyPr>
          <a:lstStyle/>
          <a:p>
            <a:pPr>
              <a:lnSpc>
                <a:spcPct val="115000"/>
              </a:lnSpc>
              <a:spcBef>
                <a:spcPts val="500"/>
              </a:spcBef>
              <a:spcAft>
                <a:spcPts val="1000"/>
              </a:spcAft>
            </a:pPr>
            <a:r>
              <a:rPr lang="en-GB" sz="1800" b="1"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rPr>
              <a:t>EXTRA TIJD</a:t>
            </a:r>
          </a:p>
          <a:p>
            <a:pPr>
              <a:lnSpc>
                <a:spcPct val="115000"/>
              </a:lnSpc>
              <a:spcBef>
                <a:spcPts val="500"/>
              </a:spcBef>
              <a:spcAft>
                <a:spcPts val="1000"/>
              </a:spcAft>
            </a:pPr>
            <a:r>
              <a:rPr lang="en-GB" sz="1400" dirty="0">
                <a:effectLst/>
                <a:latin typeface="Corbel" panose="020B0503020204020204" pitchFamily="34" charset="0"/>
                <a:ea typeface="Corbel" panose="020B0503020204020204" pitchFamily="34" charset="0"/>
                <a:cs typeface="Times New Roman" panose="02020603050405020304" pitchFamily="18" charset="0"/>
              </a:rPr>
              <a:t>Extra tijd geven voor een activiteit is een steun in de rug voor leerlingen die moeite hebben om het af te maken. Het moedigt ook meer bekwame leerlingen aan om dieper over het onderwerp na te denken.</a:t>
            </a:r>
          </a:p>
          <a:p>
            <a:pPr>
              <a:lnSpc>
                <a:spcPct val="115000"/>
              </a:lnSpc>
              <a:spcBef>
                <a:spcPts val="500"/>
              </a:spcBef>
              <a:spcAft>
                <a:spcPts val="1000"/>
              </a:spcAft>
            </a:pP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F7BCF28F-EDCB-4FB3-9CAB-F5D46D8FECD9}"/>
              </a:ext>
            </a:extLst>
          </p:cNvPr>
          <p:cNvSpPr txBox="1"/>
          <p:nvPr/>
        </p:nvSpPr>
        <p:spPr>
          <a:xfrm>
            <a:off x="388961" y="4430906"/>
            <a:ext cx="5868538" cy="1827488"/>
          </a:xfrm>
          <a:prstGeom prst="rect">
            <a:avLst/>
          </a:prstGeom>
          <a:noFill/>
        </p:spPr>
        <p:txBody>
          <a:bodyPr wrap="square">
            <a:spAutoFit/>
          </a:bodyPr>
          <a:lstStyle/>
          <a:p>
            <a:pPr>
              <a:lnSpc>
                <a:spcPct val="115000"/>
              </a:lnSpc>
              <a:spcBef>
                <a:spcPts val="500"/>
              </a:spcBef>
              <a:spcAft>
                <a:spcPts val="1000"/>
              </a:spcAft>
            </a:pPr>
            <a:r>
              <a:rPr lang="en-GB" sz="1800" b="1"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rPr>
              <a:t>STRATEGISCHE PARTNERS</a:t>
            </a: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400" dirty="0">
                <a:effectLst/>
                <a:latin typeface="Corbel" panose="020B0503020204020204" pitchFamily="34" charset="0"/>
                <a:ea typeface="Corbel" panose="020B0503020204020204" pitchFamily="34" charset="0"/>
                <a:cs typeface="Times New Roman" panose="02020603050405020304" pitchFamily="18" charset="0"/>
              </a:rPr>
              <a:t>Coördineer een tweetal activiteiten waarbij minder vaardige leerlingen gekoppeld worden aan meer zelfverzekerde medeleerlingen. Leerlingen met problemen zijn niet de enigen die hiervan zullen profiteren. Meer vaardige leerlingen zullen hun begrip consolideren door hetzelfde concept aan hun partner uit te leggen.</a:t>
            </a:r>
          </a:p>
        </p:txBody>
      </p:sp>
      <p:sp>
        <p:nvSpPr>
          <p:cNvPr id="10" name="Rectangle 9">
            <a:extLst>
              <a:ext uri="{FF2B5EF4-FFF2-40B4-BE49-F238E27FC236}">
                <a16:creationId xmlns:a16="http://schemas.microsoft.com/office/drawing/2014/main" id="{26B89396-ACEF-4E90-BF3E-DD10F07DCCAC}"/>
              </a:ext>
            </a:extLst>
          </p:cNvPr>
          <p:cNvSpPr/>
          <p:nvPr/>
        </p:nvSpPr>
        <p:spPr>
          <a:xfrm>
            <a:off x="388961" y="2498275"/>
            <a:ext cx="6052780" cy="1490074"/>
          </a:xfrm>
          <a:prstGeom prst="rect">
            <a:avLst/>
          </a:prstGeom>
          <a:solidFill>
            <a:srgbClr val="D2E9CF"/>
          </a:solidFill>
          <a:ln>
            <a:solidFill>
              <a:srgbClr val="64B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B5F6990D-330B-4AB5-9782-7FCFBB1F664D}"/>
              </a:ext>
            </a:extLst>
          </p:cNvPr>
          <p:cNvSpPr/>
          <p:nvPr/>
        </p:nvSpPr>
        <p:spPr>
          <a:xfrm>
            <a:off x="388961" y="6408898"/>
            <a:ext cx="6052780" cy="1490074"/>
          </a:xfrm>
          <a:prstGeom prst="rect">
            <a:avLst/>
          </a:prstGeom>
          <a:solidFill>
            <a:srgbClr val="D2E9CF"/>
          </a:solidFill>
          <a:ln>
            <a:solidFill>
              <a:srgbClr val="64B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F92C93B7-C2C5-4A5A-8D4B-544F2E92236B}"/>
              </a:ext>
            </a:extLst>
          </p:cNvPr>
          <p:cNvSpPr txBox="1"/>
          <p:nvPr/>
        </p:nvSpPr>
        <p:spPr>
          <a:xfrm>
            <a:off x="416259" y="2547553"/>
            <a:ext cx="6052780" cy="646331"/>
          </a:xfrm>
          <a:prstGeom prst="rect">
            <a:avLst/>
          </a:prstGeom>
          <a:noFill/>
        </p:spPr>
        <p:txBody>
          <a:bodyPr wrap="square" rtlCol="0">
            <a:spAutoFit/>
          </a:bodyPr>
          <a:lstStyle/>
          <a:p>
            <a:r>
              <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rPr>
              <a:t>Schets hoe dit in je klas zou kunnen werken ....</a:t>
            </a: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
        <p:nvSpPr>
          <p:cNvPr id="13" name="TextBox 12">
            <a:extLst>
              <a:ext uri="{FF2B5EF4-FFF2-40B4-BE49-F238E27FC236}">
                <a16:creationId xmlns:a16="http://schemas.microsoft.com/office/drawing/2014/main" id="{21C5E546-9CF3-4E58-A0C9-49572A226173}"/>
              </a:ext>
            </a:extLst>
          </p:cNvPr>
          <p:cNvSpPr txBox="1"/>
          <p:nvPr/>
        </p:nvSpPr>
        <p:spPr>
          <a:xfrm>
            <a:off x="388961" y="6554985"/>
            <a:ext cx="6052780" cy="646331"/>
          </a:xfrm>
          <a:prstGeom prst="rect">
            <a:avLst/>
          </a:prstGeom>
          <a:noFill/>
        </p:spPr>
        <p:txBody>
          <a:bodyPr wrap="square" rtlCol="0">
            <a:spAutoFit/>
          </a:bodyPr>
          <a:lstStyle/>
          <a:p>
            <a:r>
              <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rPr>
              <a:t>Schets hoe dit in je klas zou kunnen werken ....</a:t>
            </a: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265120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945AA77-B033-48EB-A607-A10192EF5CE4}"/>
              </a:ext>
            </a:extLst>
          </p:cNvPr>
          <p:cNvSpPr txBox="1"/>
          <p:nvPr/>
        </p:nvSpPr>
        <p:spPr>
          <a:xfrm>
            <a:off x="361663" y="354157"/>
            <a:ext cx="5868537" cy="2243435"/>
          </a:xfrm>
          <a:prstGeom prst="rect">
            <a:avLst/>
          </a:prstGeom>
          <a:noFill/>
        </p:spPr>
        <p:txBody>
          <a:bodyPr wrap="square">
            <a:spAutoFit/>
          </a:bodyPr>
          <a:lstStyle/>
          <a:p>
            <a:pPr>
              <a:lnSpc>
                <a:spcPct val="115000"/>
              </a:lnSpc>
              <a:spcBef>
                <a:spcPts val="500"/>
              </a:spcBef>
              <a:spcAft>
                <a:spcPts val="1000"/>
              </a:spcAft>
            </a:pPr>
            <a:r>
              <a:rPr lang="en-GB" sz="1800" b="1"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rPr>
              <a:t>PRAKTIJKGERICHTE LEERSTRATEGIEËN GEBRUIKEN</a:t>
            </a: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800" dirty="0">
                <a:effectLst/>
                <a:latin typeface="Corbel" panose="020B0503020204020204" pitchFamily="34" charset="0"/>
                <a:ea typeface="Corbel" panose="020B0503020204020204" pitchFamily="34" charset="0"/>
                <a:cs typeface="Times New Roman" panose="02020603050405020304" pitchFamily="18" charset="0"/>
              </a:rPr>
              <a:t>Sommige leerlingen zullen baat hebben bij het gebruik van fysieke voorwerpen om een concept volledig te begrijpen. </a:t>
            </a:r>
          </a:p>
          <a:p>
            <a:pPr>
              <a:lnSpc>
                <a:spcPct val="115000"/>
              </a:lnSpc>
              <a:spcBef>
                <a:spcPts val="500"/>
              </a:spcBef>
              <a:spcAft>
                <a:spcPts val="1000"/>
              </a:spcAft>
            </a:pPr>
            <a:r>
              <a:rPr lang="en-GB" sz="1800" dirty="0">
                <a:effectLst/>
                <a:latin typeface="Corbel" panose="020B0503020204020204" pitchFamily="34" charset="0"/>
                <a:ea typeface="Corbel" panose="020B0503020204020204" pitchFamily="34" charset="0"/>
                <a:cs typeface="Times New Roman" panose="02020603050405020304" pitchFamily="18" charset="0"/>
              </a:rPr>
              <a:t>.</a:t>
            </a:r>
          </a:p>
          <a:p>
            <a:pPr>
              <a:lnSpc>
                <a:spcPct val="115000"/>
              </a:lnSpc>
              <a:spcBef>
                <a:spcPts val="500"/>
              </a:spcBef>
              <a:spcAft>
                <a:spcPts val="1000"/>
              </a:spcAft>
            </a:pP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F7BCF28F-EDCB-4FB3-9CAB-F5D46D8FECD9}"/>
              </a:ext>
            </a:extLst>
          </p:cNvPr>
          <p:cNvSpPr txBox="1"/>
          <p:nvPr/>
        </p:nvSpPr>
        <p:spPr>
          <a:xfrm>
            <a:off x="388961" y="4189614"/>
            <a:ext cx="5868538" cy="1858714"/>
          </a:xfrm>
          <a:prstGeom prst="rect">
            <a:avLst/>
          </a:prstGeom>
          <a:noFill/>
        </p:spPr>
        <p:txBody>
          <a:bodyPr wrap="square">
            <a:spAutoFit/>
          </a:bodyPr>
          <a:lstStyle/>
          <a:p>
            <a:pPr>
              <a:lnSpc>
                <a:spcPct val="115000"/>
              </a:lnSpc>
              <a:spcBef>
                <a:spcPts val="500"/>
              </a:spcBef>
              <a:spcAft>
                <a:spcPts val="1000"/>
              </a:spcAft>
            </a:pPr>
            <a:r>
              <a:rPr lang="en-GB" sz="1800" b="1"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rPr>
              <a:t>HOE MAAK JE ONDERSCHEID NAAR OUTPUT</a:t>
            </a: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pPr>
              <a:lnSpc>
                <a:spcPct val="115000"/>
              </a:lnSpc>
              <a:spcBef>
                <a:spcPts val="500"/>
              </a:spcBef>
              <a:spcAft>
                <a:spcPts val="1000"/>
              </a:spcAft>
            </a:pPr>
            <a:r>
              <a:rPr lang="en-GB" sz="1800" dirty="0">
                <a:effectLst/>
                <a:latin typeface="Corbel" panose="020B0503020204020204" pitchFamily="34" charset="0"/>
                <a:ea typeface="Corbel" panose="020B0503020204020204" pitchFamily="34" charset="0"/>
                <a:cs typeface="Times New Roman" panose="02020603050405020304" pitchFamily="18" charset="0"/>
              </a:rPr>
              <a:t>Differentiëren naar output of eindproduct betekent dat je alle leerlingen dezelfde inhoud en instructie kunt geven zonder maatwerk. De differentiatie zit in wat leerlingen met die inhoud doen.</a:t>
            </a:r>
          </a:p>
        </p:txBody>
      </p:sp>
      <p:sp>
        <p:nvSpPr>
          <p:cNvPr id="10" name="Rectangle 9">
            <a:extLst>
              <a:ext uri="{FF2B5EF4-FFF2-40B4-BE49-F238E27FC236}">
                <a16:creationId xmlns:a16="http://schemas.microsoft.com/office/drawing/2014/main" id="{26B89396-ACEF-4E90-BF3E-DD10F07DCCAC}"/>
              </a:ext>
            </a:extLst>
          </p:cNvPr>
          <p:cNvSpPr/>
          <p:nvPr/>
        </p:nvSpPr>
        <p:spPr>
          <a:xfrm>
            <a:off x="416259" y="1946179"/>
            <a:ext cx="6052780" cy="1490074"/>
          </a:xfrm>
          <a:prstGeom prst="rect">
            <a:avLst/>
          </a:prstGeom>
          <a:solidFill>
            <a:srgbClr val="D2E9CF"/>
          </a:solidFill>
          <a:ln>
            <a:solidFill>
              <a:srgbClr val="64B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B5F6990D-330B-4AB5-9782-7FCFBB1F664D}"/>
              </a:ext>
            </a:extLst>
          </p:cNvPr>
          <p:cNvSpPr/>
          <p:nvPr/>
        </p:nvSpPr>
        <p:spPr>
          <a:xfrm>
            <a:off x="416259" y="6161021"/>
            <a:ext cx="6052780" cy="1490074"/>
          </a:xfrm>
          <a:prstGeom prst="rect">
            <a:avLst/>
          </a:prstGeom>
          <a:solidFill>
            <a:srgbClr val="D2E9CF"/>
          </a:solidFill>
          <a:ln>
            <a:solidFill>
              <a:srgbClr val="64B5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F92C93B7-C2C5-4A5A-8D4B-544F2E92236B}"/>
              </a:ext>
            </a:extLst>
          </p:cNvPr>
          <p:cNvSpPr txBox="1"/>
          <p:nvPr/>
        </p:nvSpPr>
        <p:spPr>
          <a:xfrm>
            <a:off x="388961" y="2003771"/>
            <a:ext cx="6052780" cy="646331"/>
          </a:xfrm>
          <a:prstGeom prst="rect">
            <a:avLst/>
          </a:prstGeom>
          <a:noFill/>
        </p:spPr>
        <p:txBody>
          <a:bodyPr wrap="square" rtlCol="0">
            <a:spAutoFit/>
          </a:bodyPr>
          <a:lstStyle/>
          <a:p>
            <a:r>
              <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rPr>
              <a:t>Schets hoe dit in je klas zou kunnen werken ....</a:t>
            </a: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
        <p:nvSpPr>
          <p:cNvPr id="13" name="TextBox 12">
            <a:extLst>
              <a:ext uri="{FF2B5EF4-FFF2-40B4-BE49-F238E27FC236}">
                <a16:creationId xmlns:a16="http://schemas.microsoft.com/office/drawing/2014/main" id="{21C5E546-9CF3-4E58-A0C9-49572A226173}"/>
              </a:ext>
            </a:extLst>
          </p:cNvPr>
          <p:cNvSpPr txBox="1"/>
          <p:nvPr/>
        </p:nvSpPr>
        <p:spPr>
          <a:xfrm>
            <a:off x="416259" y="6170340"/>
            <a:ext cx="6052780" cy="646331"/>
          </a:xfrm>
          <a:prstGeom prst="rect">
            <a:avLst/>
          </a:prstGeom>
          <a:noFill/>
        </p:spPr>
        <p:txBody>
          <a:bodyPr wrap="square" rtlCol="0">
            <a:spAutoFit/>
          </a:bodyPr>
          <a:lstStyle/>
          <a:p>
            <a:r>
              <a:rPr lang="en-GB" dirty="0">
                <a:solidFill>
                  <a:srgbClr val="64B558"/>
                </a:solidFill>
                <a:latin typeface="Corbel" panose="020B0503020204020204" pitchFamily="34" charset="0"/>
                <a:ea typeface="Corbel" panose="020B0503020204020204" pitchFamily="34" charset="0"/>
                <a:cs typeface="Times New Roman" panose="02020603050405020304" pitchFamily="18" charset="0"/>
              </a:rPr>
              <a:t>Schets hoe dit in je klas zou kunnen werken ....</a:t>
            </a:r>
            <a:endParaRPr lang="en-GB" sz="1800" dirty="0">
              <a:solidFill>
                <a:srgbClr val="64B558"/>
              </a:solidFill>
              <a:effectLst/>
              <a:latin typeface="Corbel" panose="020B0503020204020204" pitchFamily="34" charset="0"/>
              <a:ea typeface="Corbel" panose="020B0503020204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723716465"/>
      </p:ext>
    </p:extLst>
  </p:cSld>
  <p:clrMapOvr>
    <a:masterClrMapping/>
  </p:clrMapOvr>
</p:sld>
</file>

<file path=ppt/theme/theme1.xml><?xml version="1.0" encoding="utf-8"?>
<a:theme xmlns:a="http://schemas.openxmlformats.org/drawingml/2006/main" name="Kantoorthema">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2171</TotalTime>
  <Words>363</Words>
  <Application>Microsoft Office PowerPoint</Application>
  <PresentationFormat>A4 Paper (210x297 mm)</PresentationFormat>
  <Paragraphs>26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Corbel</vt:lpstr>
      <vt:lpstr>Symbol</vt:lpstr>
      <vt:lpstr>Kantoorthema</vt:lpstr>
      <vt:lpstr>HOE HET LEERPROCES TE DIFFERENTIËREN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Jennifer van Elferen</dc:creator>
  <cp:keywords>, docId:3407B061E09718BC3071FA444900ACF1</cp:keywords>
  <cp:lastModifiedBy>Simon Tubb</cp:lastModifiedBy>
  <cp:revision>58</cp:revision>
  <dcterms:created xsi:type="dcterms:W3CDTF">2021-03-16T15:14:53Z</dcterms:created>
  <dcterms:modified xsi:type="dcterms:W3CDTF">2022-10-31T11:10:58Z</dcterms:modified>
</cp:coreProperties>
</file>