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79" r:id="rId2"/>
    <p:sldId id="280" r:id="rId3"/>
  </p:sldIdLst>
  <p:sldSz cx="6858000" cy="9906000" type="A4"/>
  <p:notesSz cx="6858000" cy="9144000"/>
  <p:defaultTextStyle>
    <a:defPPr>
      <a:defRPr lang="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662D"/>
    <a:srgbClr val="FAD3C2"/>
    <a:srgbClr val="64B558"/>
    <a:srgbClr val="D2E9CF"/>
    <a:srgbClr val="FAD2DD"/>
    <a:srgbClr val="F5A1B9"/>
    <a:srgbClr val="E61A52"/>
    <a:srgbClr val="F2BD1F"/>
    <a:srgbClr val="378FCD"/>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8" d="100"/>
          <a:sy n="78" d="100"/>
        </p:scale>
        <p:origin x="316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1.svg"/><Relationship Id="rId7" Type="http://schemas.openxmlformats.org/officeDocument/2006/relationships/image" Target="../media/image2.sv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1.png"/><Relationship Id="rId5" Type="http://schemas.openxmlformats.org/officeDocument/2006/relationships/image" Target="../media/image13.svg"/><Relationship Id="rId4" Type="http://schemas.openxmlformats.org/officeDocument/2006/relationships/image" Target="../media/image12.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38875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367154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38070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Section title (yellow)">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5624F972-7EB7-40F2-BD76-8F5FF6B2B7F8}"/>
              </a:ext>
            </a:extLst>
          </p:cNvPr>
          <p:cNvSpPr/>
          <p:nvPr userDrawn="1"/>
        </p:nvSpPr>
        <p:spPr>
          <a:xfrm>
            <a:off x="0" y="0"/>
            <a:ext cx="6858000" cy="9906000"/>
          </a:xfrm>
          <a:prstGeom prst="rect">
            <a:avLst/>
          </a:prstGeom>
          <a:solidFill>
            <a:srgbClr val="EC66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pic>
        <p:nvPicPr>
          <p:cNvPr id="8" name="Graphic 7">
            <a:extLst>
              <a:ext uri="{FF2B5EF4-FFF2-40B4-BE49-F238E27FC236}">
                <a16:creationId xmlns:a16="http://schemas.microsoft.com/office/drawing/2014/main" id="{F5385C6C-3059-45D6-82F6-FC9CD7041BC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624369" y="945"/>
            <a:ext cx="5741998" cy="10199257"/>
          </a:xfrm>
          <a:prstGeom prst="rect">
            <a:avLst/>
          </a:prstGeom>
        </p:spPr>
      </p:pic>
      <p:sp>
        <p:nvSpPr>
          <p:cNvPr id="9" name="Rechthoek 8">
            <a:extLst>
              <a:ext uri="{FF2B5EF4-FFF2-40B4-BE49-F238E27FC236}">
                <a16:creationId xmlns:a16="http://schemas.microsoft.com/office/drawing/2014/main" id="{2F2752C5-3E28-403E-BAB0-69B2B0B756E2}"/>
              </a:ext>
            </a:extLst>
          </p:cNvPr>
          <p:cNvSpPr/>
          <p:nvPr userDrawn="1"/>
        </p:nvSpPr>
        <p:spPr>
          <a:xfrm>
            <a:off x="1" y="1213672"/>
            <a:ext cx="3530798" cy="3436645"/>
          </a:xfrm>
          <a:prstGeom prst="rect">
            <a:avLst/>
          </a:prstGeom>
          <a:solidFill>
            <a:schemeClr val="bg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sz="1013"/>
          </a:p>
        </p:txBody>
      </p:sp>
      <p:sp>
        <p:nvSpPr>
          <p:cNvPr id="12" name="Titel 1">
            <a:extLst>
              <a:ext uri="{FF2B5EF4-FFF2-40B4-BE49-F238E27FC236}">
                <a16:creationId xmlns:a16="http://schemas.microsoft.com/office/drawing/2014/main" id="{E9E43BD3-A562-4E2C-B30D-3150CE5F6162}"/>
              </a:ext>
            </a:extLst>
          </p:cNvPr>
          <p:cNvSpPr>
            <a:spLocks noGrp="1"/>
          </p:cNvSpPr>
          <p:nvPr>
            <p:ph type="title"/>
          </p:nvPr>
        </p:nvSpPr>
        <p:spPr>
          <a:xfrm>
            <a:off x="358779" y="1646579"/>
            <a:ext cx="3172020" cy="1914702"/>
          </a:xfrm>
          <a:prstGeom prst="rect">
            <a:avLst/>
          </a:prstGeom>
        </p:spPr>
        <p:txBody>
          <a:bodyPr/>
          <a:lstStyle>
            <a:lvl1pPr>
              <a:defRPr>
                <a:solidFill>
                  <a:schemeClr val="accent4"/>
                </a:solidFill>
              </a:defRPr>
            </a:lvl1pPr>
          </a:lstStyle>
          <a:p>
            <a:endParaRPr lang="en-GB" dirty="0"/>
          </a:p>
        </p:txBody>
      </p:sp>
      <p:sp>
        <p:nvSpPr>
          <p:cNvPr id="13" name="Tijdelijke aanduiding voor inhoud 2">
            <a:extLst>
              <a:ext uri="{FF2B5EF4-FFF2-40B4-BE49-F238E27FC236}">
                <a16:creationId xmlns:a16="http://schemas.microsoft.com/office/drawing/2014/main" id="{6CDBABA9-4025-4137-8138-209ED3ABC610}"/>
              </a:ext>
            </a:extLst>
          </p:cNvPr>
          <p:cNvSpPr>
            <a:spLocks noGrp="1"/>
          </p:cNvSpPr>
          <p:nvPr>
            <p:ph sz="half" idx="1" hasCustomPrompt="1"/>
          </p:nvPr>
        </p:nvSpPr>
        <p:spPr>
          <a:xfrm>
            <a:off x="358779" y="3561281"/>
            <a:ext cx="3172020" cy="773796"/>
          </a:xfrm>
          <a:prstGeom prst="rect">
            <a:avLst/>
          </a:prstGeom>
        </p:spPr>
        <p:txBody>
          <a:bodyPr/>
          <a:lstStyle>
            <a:lvl1pPr marL="0" indent="0">
              <a:buNone/>
              <a:defRPr>
                <a:solidFill>
                  <a:schemeClr val="bg1"/>
                </a:solidFill>
              </a:defRPr>
            </a:lvl1pPr>
          </a:lstStyle>
          <a:p>
            <a:pPr lvl="0"/>
            <a:r>
              <a:rPr lang="nl-NL" dirty="0"/>
              <a:t>Change </a:t>
            </a:r>
            <a:r>
              <a:rPr lang="nl-NL" dirty="0" err="1"/>
              <a:t>text</a:t>
            </a:r>
            <a:endParaRPr lang="en-GB" dirty="0"/>
          </a:p>
        </p:txBody>
      </p:sp>
      <p:pic>
        <p:nvPicPr>
          <p:cNvPr id="10" name="Afbeelding 9">
            <a:extLst>
              <a:ext uri="{FF2B5EF4-FFF2-40B4-BE49-F238E27FC236}">
                <a16:creationId xmlns:a16="http://schemas.microsoft.com/office/drawing/2014/main" id="{BFA9B01E-A8E5-46E0-AACB-1EEE5026D8BD}"/>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367284" y="7995328"/>
            <a:ext cx="2256168" cy="2204874"/>
          </a:xfrm>
          <a:prstGeom prst="rect">
            <a:avLst/>
          </a:prstGeom>
        </p:spPr>
      </p:pic>
    </p:spTree>
    <p:extLst>
      <p:ext uri="{BB962C8B-B14F-4D97-AF65-F5344CB8AC3E}">
        <p14:creationId xmlns:p14="http://schemas.microsoft.com/office/powerpoint/2010/main" val="25241627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imple slide (red)">
    <p:spTree>
      <p:nvGrpSpPr>
        <p:cNvPr id="1" name=""/>
        <p:cNvGrpSpPr/>
        <p:nvPr/>
      </p:nvGrpSpPr>
      <p:grpSpPr>
        <a:xfrm>
          <a:off x="0" y="0"/>
          <a:ext cx="0" cy="0"/>
          <a:chOff x="0" y="0"/>
          <a:chExt cx="0" cy="0"/>
        </a:xfrm>
      </p:grpSpPr>
      <p:sp>
        <p:nvSpPr>
          <p:cNvPr id="11" name="Rechthoek 10">
            <a:extLst>
              <a:ext uri="{FF2B5EF4-FFF2-40B4-BE49-F238E27FC236}">
                <a16:creationId xmlns:a16="http://schemas.microsoft.com/office/drawing/2014/main" id="{E1AAB47F-D341-4EB5-90BE-EE00B800B465}"/>
              </a:ext>
            </a:extLst>
          </p:cNvPr>
          <p:cNvSpPr/>
          <p:nvPr userDrawn="1"/>
        </p:nvSpPr>
        <p:spPr>
          <a:xfrm>
            <a:off x="0" y="0"/>
            <a:ext cx="6858000" cy="990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2" name="Titel 1">
            <a:extLst>
              <a:ext uri="{FF2B5EF4-FFF2-40B4-BE49-F238E27FC236}">
                <a16:creationId xmlns:a16="http://schemas.microsoft.com/office/drawing/2014/main" id="{CF3C8D34-09EF-4D07-957D-19F3F13250C6}"/>
              </a:ext>
            </a:extLst>
          </p:cNvPr>
          <p:cNvSpPr>
            <a:spLocks noGrp="1"/>
          </p:cNvSpPr>
          <p:nvPr>
            <p:ph type="title" hasCustomPrompt="1"/>
          </p:nvPr>
        </p:nvSpPr>
        <p:spPr>
          <a:xfrm>
            <a:off x="471488" y="527404"/>
            <a:ext cx="5915025" cy="1914702"/>
          </a:xfrm>
        </p:spPr>
        <p:txBody>
          <a:bodyPr/>
          <a:lstStyle>
            <a:lvl1pPr>
              <a:defRPr>
                <a:solidFill>
                  <a:schemeClr val="bg2"/>
                </a:solidFill>
              </a:defRPr>
            </a:lvl1pPr>
          </a:lstStyle>
          <a:p>
            <a:r>
              <a:rPr lang="nl-NL" dirty="0" err="1"/>
              <a:t>Title</a:t>
            </a:r>
            <a:endParaRPr lang="en-GB" dirty="0"/>
          </a:p>
        </p:txBody>
      </p:sp>
      <p:sp>
        <p:nvSpPr>
          <p:cNvPr id="13" name="Tijdelijke aanduiding voor inhoud 2">
            <a:extLst>
              <a:ext uri="{FF2B5EF4-FFF2-40B4-BE49-F238E27FC236}">
                <a16:creationId xmlns:a16="http://schemas.microsoft.com/office/drawing/2014/main" id="{7B11FB93-6DE9-40F3-80DF-78E5C1A9B8F2}"/>
              </a:ext>
            </a:extLst>
          </p:cNvPr>
          <p:cNvSpPr>
            <a:spLocks noGrp="1"/>
          </p:cNvSpPr>
          <p:nvPr>
            <p:ph idx="1" hasCustomPrompt="1"/>
          </p:nvPr>
        </p:nvSpPr>
        <p:spPr>
          <a:xfrm>
            <a:off x="4714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a:t>Change </a:t>
            </a:r>
            <a:r>
              <a:rPr lang="nl-NL" dirty="0" err="1"/>
              <a:t>text</a:t>
            </a:r>
            <a:endParaRPr lang="en-GB" dirty="0"/>
          </a:p>
        </p:txBody>
      </p:sp>
      <p:pic>
        <p:nvPicPr>
          <p:cNvPr id="14" name="Graphic 13">
            <a:extLst>
              <a:ext uri="{FF2B5EF4-FFF2-40B4-BE49-F238E27FC236}">
                <a16:creationId xmlns:a16="http://schemas.microsoft.com/office/drawing/2014/main" id="{440C3F14-E0D9-4624-823B-40395F66AF7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921919" y="-146629"/>
            <a:ext cx="3635231" cy="10199257"/>
          </a:xfrm>
          <a:prstGeom prst="rect">
            <a:avLst/>
          </a:prstGeom>
        </p:spPr>
      </p:pic>
      <p:pic>
        <p:nvPicPr>
          <p:cNvPr id="6" name="Afbeelding 5">
            <a:extLst>
              <a:ext uri="{FF2B5EF4-FFF2-40B4-BE49-F238E27FC236}">
                <a16:creationId xmlns:a16="http://schemas.microsoft.com/office/drawing/2014/main" id="{EC13E559-2655-4973-B01A-C76362A7318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spTree>
    <p:extLst>
      <p:ext uri="{BB962C8B-B14F-4D97-AF65-F5344CB8AC3E}">
        <p14:creationId xmlns:p14="http://schemas.microsoft.com/office/powerpoint/2010/main" val="41680697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imple slide (green)">
    <p:spTree>
      <p:nvGrpSpPr>
        <p:cNvPr id="1" name=""/>
        <p:cNvGrpSpPr/>
        <p:nvPr/>
      </p:nvGrpSpPr>
      <p:grpSpPr>
        <a:xfrm>
          <a:off x="0" y="0"/>
          <a:ext cx="0" cy="0"/>
          <a:chOff x="0" y="0"/>
          <a:chExt cx="0" cy="0"/>
        </a:xfrm>
      </p:grpSpPr>
      <p:sp>
        <p:nvSpPr>
          <p:cNvPr id="6" name="Tijdelijke aanduiding voor datum 6">
            <a:extLst>
              <a:ext uri="{FF2B5EF4-FFF2-40B4-BE49-F238E27FC236}">
                <a16:creationId xmlns:a16="http://schemas.microsoft.com/office/drawing/2014/main" id="{41A5A94E-2351-4AC7-8F99-BD3008A3FA36}"/>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31/10/2022</a:t>
            </a:fld>
            <a:endParaRPr lang="en-GB"/>
          </a:p>
        </p:txBody>
      </p:sp>
      <p:sp>
        <p:nvSpPr>
          <p:cNvPr id="7" name="Tijdelijke aanduiding voor voettekst 7">
            <a:extLst>
              <a:ext uri="{FF2B5EF4-FFF2-40B4-BE49-F238E27FC236}">
                <a16:creationId xmlns:a16="http://schemas.microsoft.com/office/drawing/2014/main" id="{95F14F45-16BA-4519-85FE-C7282584E37C}"/>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8" name="Tijdelijke aanduiding voor dianummer 8">
            <a:extLst>
              <a:ext uri="{FF2B5EF4-FFF2-40B4-BE49-F238E27FC236}">
                <a16:creationId xmlns:a16="http://schemas.microsoft.com/office/drawing/2014/main" id="{34B7CBDC-CD16-4451-A26E-014DAF9CF1D8}"/>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id="{F9FDCE48-33AD-44A4-93C2-95C430018F24}"/>
              </a:ext>
            </a:extLst>
          </p:cNvPr>
          <p:cNvSpPr/>
          <p:nvPr userDrawn="1"/>
        </p:nvSpPr>
        <p:spPr>
          <a:xfrm>
            <a:off x="0" y="0"/>
            <a:ext cx="6858000" cy="990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0" name="Titel 1">
            <a:extLst>
              <a:ext uri="{FF2B5EF4-FFF2-40B4-BE49-F238E27FC236}">
                <a16:creationId xmlns:a16="http://schemas.microsoft.com/office/drawing/2014/main" id="{58BB4E3D-47AD-4794-9C33-40B220BBC734}"/>
              </a:ext>
            </a:extLst>
          </p:cNvPr>
          <p:cNvSpPr>
            <a:spLocks noGrp="1"/>
          </p:cNvSpPr>
          <p:nvPr>
            <p:ph type="title"/>
          </p:nvPr>
        </p:nvSpPr>
        <p:spPr>
          <a:xfrm>
            <a:off x="471488" y="527404"/>
            <a:ext cx="5915025" cy="1914702"/>
          </a:xfrm>
        </p:spPr>
        <p:txBody>
          <a:bodyPr/>
          <a:lstStyle>
            <a:lvl1pPr>
              <a:defRPr>
                <a:solidFill>
                  <a:schemeClr val="bg2"/>
                </a:solidFill>
              </a:defRPr>
            </a:lvl1pPr>
          </a:lstStyle>
          <a:p>
            <a:r>
              <a:rPr lang="nl-NL" dirty="0"/>
              <a:t>Klik om stijl te bewerken</a:t>
            </a:r>
            <a:endParaRPr lang="en-GB" dirty="0"/>
          </a:p>
        </p:txBody>
      </p:sp>
      <p:sp>
        <p:nvSpPr>
          <p:cNvPr id="11" name="Tijdelijke aanduiding voor inhoud 2">
            <a:extLst>
              <a:ext uri="{FF2B5EF4-FFF2-40B4-BE49-F238E27FC236}">
                <a16:creationId xmlns:a16="http://schemas.microsoft.com/office/drawing/2014/main" id="{272BCAF7-2F7E-4C1C-83B7-179C6123ACC6}"/>
              </a:ext>
            </a:extLst>
          </p:cNvPr>
          <p:cNvSpPr>
            <a:spLocks noGrp="1"/>
          </p:cNvSpPr>
          <p:nvPr>
            <p:ph idx="1"/>
          </p:nvPr>
        </p:nvSpPr>
        <p:spPr>
          <a:xfrm>
            <a:off x="4714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sp>
        <p:nvSpPr>
          <p:cNvPr id="12" name="Tijdelijke aanduiding voor datum 6">
            <a:extLst>
              <a:ext uri="{FF2B5EF4-FFF2-40B4-BE49-F238E27FC236}">
                <a16:creationId xmlns:a16="http://schemas.microsoft.com/office/drawing/2014/main" id="{E0C498A0-FAAF-4192-94BB-11F22ECCEDF7}"/>
              </a:ext>
            </a:extLst>
          </p:cNvPr>
          <p:cNvSpPr txBox="1">
            <a:spLocks/>
          </p:cNvSpPr>
          <p:nvPr userDrawn="1"/>
        </p:nvSpPr>
        <p:spPr>
          <a:xfrm>
            <a:off x="391588" y="9181395"/>
            <a:ext cx="1543050" cy="527403"/>
          </a:xfrm>
          <a:prstGeom prst="rect">
            <a:avLst/>
          </a:prstGeom>
        </p:spPr>
        <p:txBody>
          <a:bodyPr vert="horz" lIns="51435" tIns="25718" rIns="51435" bIns="25718"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27B6E0C-D4E5-4995-B5ED-367675E79898}" type="datetimeFigureOut">
              <a:rPr lang="en-GB" sz="675" smtClean="0"/>
              <a:pPr/>
              <a:t>31/10/2022</a:t>
            </a:fld>
            <a:endParaRPr lang="en-GB" sz="675"/>
          </a:p>
        </p:txBody>
      </p:sp>
      <p:sp>
        <p:nvSpPr>
          <p:cNvPr id="13" name="Tijdelijke aanduiding voor voettekst 7">
            <a:extLst>
              <a:ext uri="{FF2B5EF4-FFF2-40B4-BE49-F238E27FC236}">
                <a16:creationId xmlns:a16="http://schemas.microsoft.com/office/drawing/2014/main" id="{A6AA3114-C95E-4A53-B7D7-AB4D8A083A56}"/>
              </a:ext>
            </a:extLst>
          </p:cNvPr>
          <p:cNvSpPr txBox="1">
            <a:spLocks/>
          </p:cNvSpPr>
          <p:nvPr userDrawn="1"/>
        </p:nvSpPr>
        <p:spPr>
          <a:xfrm>
            <a:off x="2191813" y="9181395"/>
            <a:ext cx="2314575" cy="527403"/>
          </a:xfrm>
          <a:prstGeom prst="rect">
            <a:avLst/>
          </a:prstGeom>
        </p:spPr>
        <p:txBody>
          <a:bodyPr vert="horz" lIns="51435" tIns="25718" rIns="51435" bIns="25718"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675"/>
          </a:p>
        </p:txBody>
      </p:sp>
      <p:sp>
        <p:nvSpPr>
          <p:cNvPr id="14" name="Tijdelijke aanduiding voor dianummer 8">
            <a:extLst>
              <a:ext uri="{FF2B5EF4-FFF2-40B4-BE49-F238E27FC236}">
                <a16:creationId xmlns:a16="http://schemas.microsoft.com/office/drawing/2014/main" id="{7F445D93-1772-4FEC-A6FE-22288C4A8C48}"/>
              </a:ext>
            </a:extLst>
          </p:cNvPr>
          <p:cNvSpPr txBox="1">
            <a:spLocks/>
          </p:cNvSpPr>
          <p:nvPr userDrawn="1"/>
        </p:nvSpPr>
        <p:spPr>
          <a:xfrm>
            <a:off x="4763563" y="9181395"/>
            <a:ext cx="1543050" cy="527403"/>
          </a:xfrm>
          <a:prstGeom prst="rect">
            <a:avLst/>
          </a:prstGeom>
        </p:spPr>
        <p:txBody>
          <a:bodyPr vert="horz" lIns="51435" tIns="25718" rIns="51435" bIns="25718"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DA44471-F18B-49D2-B2D5-B5C55CED17BB}" type="slidenum">
              <a:rPr lang="en-GB" sz="675" smtClean="0"/>
              <a:pPr/>
              <a:t>‹#›</a:t>
            </a:fld>
            <a:endParaRPr lang="en-GB" sz="675"/>
          </a:p>
        </p:txBody>
      </p:sp>
      <p:sp>
        <p:nvSpPr>
          <p:cNvPr id="15" name="Rechthoek 14">
            <a:extLst>
              <a:ext uri="{FF2B5EF4-FFF2-40B4-BE49-F238E27FC236}">
                <a16:creationId xmlns:a16="http://schemas.microsoft.com/office/drawing/2014/main" id="{057454BE-55A1-4583-8E8E-2975E58F3837}"/>
              </a:ext>
            </a:extLst>
          </p:cNvPr>
          <p:cNvSpPr/>
          <p:nvPr userDrawn="1"/>
        </p:nvSpPr>
        <p:spPr>
          <a:xfrm>
            <a:off x="-79899" y="0"/>
            <a:ext cx="6858000" cy="990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6" name="Titel 1">
            <a:extLst>
              <a:ext uri="{FF2B5EF4-FFF2-40B4-BE49-F238E27FC236}">
                <a16:creationId xmlns:a16="http://schemas.microsoft.com/office/drawing/2014/main" id="{105F9474-7720-460B-9546-7AA5BF792B5E}"/>
              </a:ext>
            </a:extLst>
          </p:cNvPr>
          <p:cNvSpPr txBox="1">
            <a:spLocks/>
          </p:cNvSpPr>
          <p:nvPr userDrawn="1"/>
        </p:nvSpPr>
        <p:spPr>
          <a:xfrm>
            <a:off x="391588" y="527404"/>
            <a:ext cx="5915025" cy="1914702"/>
          </a:xfrm>
          <a:prstGeom prst="rect">
            <a:avLst/>
          </a:prstGeom>
        </p:spPr>
        <p:txBody>
          <a:bodyPr vert="horz" lIns="51435" tIns="25718" rIns="51435" bIns="25718" rtlCol="0" anchor="ctr">
            <a:normAutofit/>
          </a:bodyPr>
          <a:lstStyle>
            <a:lvl1pPr algn="l" defTabSz="914400" rtl="0" eaLnBrk="1" latinLnBrk="0" hangingPunct="1">
              <a:lnSpc>
                <a:spcPct val="90000"/>
              </a:lnSpc>
              <a:spcBef>
                <a:spcPct val="0"/>
              </a:spcBef>
              <a:buNone/>
              <a:defRPr sz="4400" kern="1200">
                <a:solidFill>
                  <a:schemeClr val="bg2"/>
                </a:solidFill>
                <a:latin typeface="+mj-lt"/>
                <a:ea typeface="+mj-ea"/>
                <a:cs typeface="+mj-cs"/>
              </a:defRPr>
            </a:lvl1pPr>
          </a:lstStyle>
          <a:p>
            <a:r>
              <a:rPr lang="nl-NL" sz="2475" dirty="0" err="1"/>
              <a:t>Title</a:t>
            </a:r>
            <a:endParaRPr lang="en-GB" sz="2475" dirty="0"/>
          </a:p>
        </p:txBody>
      </p:sp>
      <p:sp>
        <p:nvSpPr>
          <p:cNvPr id="17" name="Tijdelijke aanduiding voor inhoud 2">
            <a:extLst>
              <a:ext uri="{FF2B5EF4-FFF2-40B4-BE49-F238E27FC236}">
                <a16:creationId xmlns:a16="http://schemas.microsoft.com/office/drawing/2014/main" id="{C41223C4-9057-4244-802A-6F4B761095CC}"/>
              </a:ext>
            </a:extLst>
          </p:cNvPr>
          <p:cNvSpPr>
            <a:spLocks noGrp="1"/>
          </p:cNvSpPr>
          <p:nvPr>
            <p:ph idx="13" hasCustomPrompt="1"/>
          </p:nvPr>
        </p:nvSpPr>
        <p:spPr>
          <a:xfrm>
            <a:off x="3915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err="1"/>
              <a:t>text</a:t>
            </a:r>
            <a:endParaRPr lang="en-GB" dirty="0"/>
          </a:p>
        </p:txBody>
      </p:sp>
      <p:pic>
        <p:nvPicPr>
          <p:cNvPr id="18" name="Afbeelding 17">
            <a:extLst>
              <a:ext uri="{FF2B5EF4-FFF2-40B4-BE49-F238E27FC236}">
                <a16:creationId xmlns:a16="http://schemas.microsoft.com/office/drawing/2014/main" id="{0509D9E6-94AD-454B-B632-FF48BC958A3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9" name="Graphic 18">
            <a:extLst>
              <a:ext uri="{FF2B5EF4-FFF2-40B4-BE49-F238E27FC236}">
                <a16:creationId xmlns:a16="http://schemas.microsoft.com/office/drawing/2014/main" id="{29AF28F7-5CED-4480-BDF4-6E7A27E78523}"/>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921919" y="-146629"/>
            <a:ext cx="3635231" cy="10199257"/>
          </a:xfrm>
          <a:prstGeom prst="rect">
            <a:avLst/>
          </a:prstGeom>
        </p:spPr>
      </p:pic>
    </p:spTree>
    <p:extLst>
      <p:ext uri="{BB962C8B-B14F-4D97-AF65-F5344CB8AC3E}">
        <p14:creationId xmlns:p14="http://schemas.microsoft.com/office/powerpoint/2010/main" val="37675296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imple slide (yellow)">
    <p:spTree>
      <p:nvGrpSpPr>
        <p:cNvPr id="1" name=""/>
        <p:cNvGrpSpPr/>
        <p:nvPr/>
      </p:nvGrpSpPr>
      <p:grpSpPr>
        <a:xfrm>
          <a:off x="0" y="0"/>
          <a:ext cx="0" cy="0"/>
          <a:chOff x="0" y="0"/>
          <a:chExt cx="0" cy="0"/>
        </a:xfrm>
      </p:grpSpPr>
      <p:sp>
        <p:nvSpPr>
          <p:cNvPr id="6" name="Tijdelijke aanduiding voor datum 2">
            <a:extLst>
              <a:ext uri="{FF2B5EF4-FFF2-40B4-BE49-F238E27FC236}">
                <a16:creationId xmlns:a16="http://schemas.microsoft.com/office/drawing/2014/main" id="{61103D17-8064-4E2A-8C17-24683B9CD9AF}"/>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31/10/2022</a:t>
            </a:fld>
            <a:endParaRPr lang="en-GB"/>
          </a:p>
        </p:txBody>
      </p:sp>
      <p:sp>
        <p:nvSpPr>
          <p:cNvPr id="7" name="Tijdelijke aanduiding voor voettekst 3">
            <a:extLst>
              <a:ext uri="{FF2B5EF4-FFF2-40B4-BE49-F238E27FC236}">
                <a16:creationId xmlns:a16="http://schemas.microsoft.com/office/drawing/2014/main" id="{6F959806-18AA-4195-B648-315A1A819F62}"/>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8" name="Tijdelijke aanduiding voor dianummer 4">
            <a:extLst>
              <a:ext uri="{FF2B5EF4-FFF2-40B4-BE49-F238E27FC236}">
                <a16:creationId xmlns:a16="http://schemas.microsoft.com/office/drawing/2014/main" id="{57A381E9-11FC-4DC0-8787-907910239BBD}"/>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id="{74B8038E-5C02-47A7-8831-A9B384E4E4A9}"/>
              </a:ext>
            </a:extLst>
          </p:cNvPr>
          <p:cNvSpPr/>
          <p:nvPr userDrawn="1"/>
        </p:nvSpPr>
        <p:spPr>
          <a:xfrm>
            <a:off x="0" y="0"/>
            <a:ext cx="6858000" cy="990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sp>
        <p:nvSpPr>
          <p:cNvPr id="10" name="Titel 1">
            <a:extLst>
              <a:ext uri="{FF2B5EF4-FFF2-40B4-BE49-F238E27FC236}">
                <a16:creationId xmlns:a16="http://schemas.microsoft.com/office/drawing/2014/main" id="{349578B8-1138-48FA-8C67-2CB1764E43A9}"/>
              </a:ext>
            </a:extLst>
          </p:cNvPr>
          <p:cNvSpPr>
            <a:spLocks noGrp="1"/>
          </p:cNvSpPr>
          <p:nvPr>
            <p:ph type="title" hasCustomPrompt="1"/>
          </p:nvPr>
        </p:nvSpPr>
        <p:spPr>
          <a:xfrm>
            <a:off x="471488" y="527404"/>
            <a:ext cx="5915025" cy="1914702"/>
          </a:xfrm>
        </p:spPr>
        <p:txBody>
          <a:bodyPr/>
          <a:lstStyle>
            <a:lvl1pPr>
              <a:defRPr>
                <a:solidFill>
                  <a:schemeClr val="bg2"/>
                </a:solidFill>
              </a:defRPr>
            </a:lvl1pPr>
          </a:lstStyle>
          <a:p>
            <a:r>
              <a:rPr lang="nl-NL" dirty="0" err="1"/>
              <a:t>Title</a:t>
            </a:r>
            <a:endParaRPr lang="en-GB" dirty="0"/>
          </a:p>
        </p:txBody>
      </p:sp>
      <p:sp>
        <p:nvSpPr>
          <p:cNvPr id="11" name="Tijdelijke aanduiding voor inhoud 2">
            <a:extLst>
              <a:ext uri="{FF2B5EF4-FFF2-40B4-BE49-F238E27FC236}">
                <a16:creationId xmlns:a16="http://schemas.microsoft.com/office/drawing/2014/main" id="{062B67B1-B800-4740-ADF6-E3B94A119040}"/>
              </a:ext>
            </a:extLst>
          </p:cNvPr>
          <p:cNvSpPr>
            <a:spLocks noGrp="1"/>
          </p:cNvSpPr>
          <p:nvPr>
            <p:ph idx="1" hasCustomPrompt="1"/>
          </p:nvPr>
        </p:nvSpPr>
        <p:spPr>
          <a:xfrm>
            <a:off x="4714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err="1"/>
              <a:t>text</a:t>
            </a:r>
            <a:endParaRPr lang="en-GB" dirty="0"/>
          </a:p>
        </p:txBody>
      </p:sp>
      <p:pic>
        <p:nvPicPr>
          <p:cNvPr id="12" name="Afbeelding 11">
            <a:extLst>
              <a:ext uri="{FF2B5EF4-FFF2-40B4-BE49-F238E27FC236}">
                <a16:creationId xmlns:a16="http://schemas.microsoft.com/office/drawing/2014/main" id="{7D7F9474-EF5F-44AF-B750-8BF15B9014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3" name="Graphic 12">
            <a:extLst>
              <a:ext uri="{FF2B5EF4-FFF2-40B4-BE49-F238E27FC236}">
                <a16:creationId xmlns:a16="http://schemas.microsoft.com/office/drawing/2014/main" id="{16DDCA43-2F4F-4704-BDD4-B0504BE16D21}"/>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921919" y="-146629"/>
            <a:ext cx="3635231" cy="10199257"/>
          </a:xfrm>
          <a:prstGeom prst="rect">
            <a:avLst/>
          </a:prstGeom>
        </p:spPr>
      </p:pic>
    </p:spTree>
    <p:extLst>
      <p:ext uri="{BB962C8B-B14F-4D97-AF65-F5344CB8AC3E}">
        <p14:creationId xmlns:p14="http://schemas.microsoft.com/office/powerpoint/2010/main" val="16417682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 and image (white)">
    <p:spTree>
      <p:nvGrpSpPr>
        <p:cNvPr id="1" name=""/>
        <p:cNvGrpSpPr/>
        <p:nvPr/>
      </p:nvGrpSpPr>
      <p:grpSpPr>
        <a:xfrm>
          <a:off x="0" y="0"/>
          <a:ext cx="0" cy="0"/>
          <a:chOff x="0" y="0"/>
          <a:chExt cx="0" cy="0"/>
        </a:xfrm>
      </p:grpSpPr>
      <p:pic>
        <p:nvPicPr>
          <p:cNvPr id="10" name="Graphic 9">
            <a:extLst>
              <a:ext uri="{FF2B5EF4-FFF2-40B4-BE49-F238E27FC236}">
                <a16:creationId xmlns:a16="http://schemas.microsoft.com/office/drawing/2014/main" id="{3D58D4BB-0AF1-4CA7-9C9A-C6D8A4D5A81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937992" y="-157967"/>
            <a:ext cx="3643313" cy="10221933"/>
          </a:xfrm>
          <a:prstGeom prst="rect">
            <a:avLst/>
          </a:prstGeom>
        </p:spPr>
      </p:pic>
      <p:pic>
        <p:nvPicPr>
          <p:cNvPr id="8" name="Graphic 7">
            <a:extLst>
              <a:ext uri="{FF2B5EF4-FFF2-40B4-BE49-F238E27FC236}">
                <a16:creationId xmlns:a16="http://schemas.microsoft.com/office/drawing/2014/main" id="{6F63A8E9-0F8A-473D-A84C-CAFFD8D32D3B}"/>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384350" y="7962642"/>
            <a:ext cx="1305639" cy="2369224"/>
          </a:xfrm>
          <a:prstGeom prst="rect">
            <a:avLst/>
          </a:prstGeom>
        </p:spPr>
      </p:pic>
      <p:sp>
        <p:nvSpPr>
          <p:cNvPr id="2" name="Titel 1">
            <a:extLst>
              <a:ext uri="{FF2B5EF4-FFF2-40B4-BE49-F238E27FC236}">
                <a16:creationId xmlns:a16="http://schemas.microsoft.com/office/drawing/2014/main" id="{B8606041-C5D1-4D18-994F-F9BF3475851D}"/>
              </a:ext>
            </a:extLst>
          </p:cNvPr>
          <p:cNvSpPr>
            <a:spLocks noGrp="1"/>
          </p:cNvSpPr>
          <p:nvPr>
            <p:ph type="title" hasCustomPrompt="1"/>
          </p:nvPr>
        </p:nvSpPr>
        <p:spPr/>
        <p:txBody>
          <a:bodyPr/>
          <a:lstStyle>
            <a:lvl1pPr>
              <a:defRPr/>
            </a:lvl1pPr>
          </a:lstStyle>
          <a:p>
            <a:r>
              <a:rPr lang="nl-NL" dirty="0" err="1"/>
              <a:t>Title</a:t>
            </a:r>
            <a:endParaRPr lang="en-GB" dirty="0"/>
          </a:p>
        </p:txBody>
      </p:sp>
      <p:sp>
        <p:nvSpPr>
          <p:cNvPr id="5" name="Tijdelijke aanduiding voor inhoud 2">
            <a:extLst>
              <a:ext uri="{FF2B5EF4-FFF2-40B4-BE49-F238E27FC236}">
                <a16:creationId xmlns:a16="http://schemas.microsoft.com/office/drawing/2014/main" id="{D22A9442-D3D3-4608-BEF7-DFF3714CE64C}"/>
              </a:ext>
            </a:extLst>
          </p:cNvPr>
          <p:cNvSpPr>
            <a:spLocks noGrp="1"/>
          </p:cNvSpPr>
          <p:nvPr>
            <p:ph idx="13"/>
          </p:nvPr>
        </p:nvSpPr>
        <p:spPr>
          <a:xfrm>
            <a:off x="471487" y="2637014"/>
            <a:ext cx="2957513" cy="6285266"/>
          </a:xfrm>
        </p:spPr>
        <p:txBody>
          <a:bodyPr/>
          <a:lstStyle>
            <a:lvl1pPr>
              <a:defRPr>
                <a:solidFill>
                  <a:schemeClr val="accent6"/>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7" name="Tijdelijke aanduiding voor inhoud 2">
            <a:extLst>
              <a:ext uri="{FF2B5EF4-FFF2-40B4-BE49-F238E27FC236}">
                <a16:creationId xmlns:a16="http://schemas.microsoft.com/office/drawing/2014/main" id="{4590B05B-6A8F-47E7-A0B0-98F634381A19}"/>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6654617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and image (red)">
    <p:spTree>
      <p:nvGrpSpPr>
        <p:cNvPr id="1" name=""/>
        <p:cNvGrpSpPr/>
        <p:nvPr/>
      </p:nvGrpSpPr>
      <p:grpSpPr>
        <a:xfrm>
          <a:off x="0" y="0"/>
          <a:ext cx="0" cy="0"/>
          <a:chOff x="0" y="0"/>
          <a:chExt cx="0" cy="0"/>
        </a:xfrm>
      </p:grpSpPr>
      <p:sp>
        <p:nvSpPr>
          <p:cNvPr id="11" name="Rechthoek 10">
            <a:extLst>
              <a:ext uri="{FF2B5EF4-FFF2-40B4-BE49-F238E27FC236}">
                <a16:creationId xmlns:a16="http://schemas.microsoft.com/office/drawing/2014/main" id="{E1AAB47F-D341-4EB5-90BE-EE00B800B465}"/>
              </a:ext>
            </a:extLst>
          </p:cNvPr>
          <p:cNvSpPr/>
          <p:nvPr userDrawn="1"/>
        </p:nvSpPr>
        <p:spPr>
          <a:xfrm>
            <a:off x="0" y="0"/>
            <a:ext cx="6858000" cy="990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2" name="Titel 1">
            <a:extLst>
              <a:ext uri="{FF2B5EF4-FFF2-40B4-BE49-F238E27FC236}">
                <a16:creationId xmlns:a16="http://schemas.microsoft.com/office/drawing/2014/main" id="{CF3C8D34-09EF-4D07-957D-19F3F13250C6}"/>
              </a:ext>
            </a:extLst>
          </p:cNvPr>
          <p:cNvSpPr>
            <a:spLocks noGrp="1"/>
          </p:cNvSpPr>
          <p:nvPr>
            <p:ph type="title"/>
          </p:nvPr>
        </p:nvSpPr>
        <p:spPr>
          <a:xfrm>
            <a:off x="471488" y="527404"/>
            <a:ext cx="5915025" cy="1914702"/>
          </a:xfrm>
        </p:spPr>
        <p:txBody>
          <a:bodyPr/>
          <a:lstStyle>
            <a:lvl1pPr>
              <a:defRPr>
                <a:solidFill>
                  <a:schemeClr val="bg2"/>
                </a:solidFill>
              </a:defRPr>
            </a:lvl1pPr>
          </a:lstStyle>
          <a:p>
            <a:endParaRPr lang="en-GB" dirty="0"/>
          </a:p>
        </p:txBody>
      </p:sp>
      <p:pic>
        <p:nvPicPr>
          <p:cNvPr id="14" name="Graphic 13">
            <a:extLst>
              <a:ext uri="{FF2B5EF4-FFF2-40B4-BE49-F238E27FC236}">
                <a16:creationId xmlns:a16="http://schemas.microsoft.com/office/drawing/2014/main" id="{440C3F14-E0D9-4624-823B-40395F66AF7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921919" y="-146629"/>
            <a:ext cx="3635231" cy="10199257"/>
          </a:xfrm>
          <a:prstGeom prst="rect">
            <a:avLst/>
          </a:prstGeom>
        </p:spPr>
      </p:pic>
      <p:pic>
        <p:nvPicPr>
          <p:cNvPr id="6" name="Afbeelding 5">
            <a:extLst>
              <a:ext uri="{FF2B5EF4-FFF2-40B4-BE49-F238E27FC236}">
                <a16:creationId xmlns:a16="http://schemas.microsoft.com/office/drawing/2014/main" id="{EC13E559-2655-4973-B01A-C76362A7318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sp>
        <p:nvSpPr>
          <p:cNvPr id="7" name="Tijdelijke aanduiding voor inhoud 2">
            <a:extLst>
              <a:ext uri="{FF2B5EF4-FFF2-40B4-BE49-F238E27FC236}">
                <a16:creationId xmlns:a16="http://schemas.microsoft.com/office/drawing/2014/main" id="{6C514876-4EE3-4C08-93DB-88998AE1A6A7}"/>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8" name="Tijdelijke aanduiding voor inhoud 2">
            <a:extLst>
              <a:ext uri="{FF2B5EF4-FFF2-40B4-BE49-F238E27FC236}">
                <a16:creationId xmlns:a16="http://schemas.microsoft.com/office/drawing/2014/main" id="{9ABD4C61-DEB4-4ACA-9218-0D357BC0002C}"/>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34568923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and image (blue)">
    <p:spTree>
      <p:nvGrpSpPr>
        <p:cNvPr id="1" name=""/>
        <p:cNvGrpSpPr/>
        <p:nvPr/>
      </p:nvGrpSpPr>
      <p:grpSpPr>
        <a:xfrm>
          <a:off x="0" y="0"/>
          <a:ext cx="0" cy="0"/>
          <a:chOff x="0" y="0"/>
          <a:chExt cx="0" cy="0"/>
        </a:xfrm>
      </p:grpSpPr>
      <p:sp>
        <p:nvSpPr>
          <p:cNvPr id="3" name="Tijdelijke aanduiding voor datum 2">
            <a:extLst>
              <a:ext uri="{FF2B5EF4-FFF2-40B4-BE49-F238E27FC236}">
                <a16:creationId xmlns:a16="http://schemas.microsoft.com/office/drawing/2014/main" id="{5CA44219-E56D-4855-9F35-DE415A3A9896}"/>
              </a:ext>
            </a:extLst>
          </p:cNvPr>
          <p:cNvSpPr>
            <a:spLocks noGrp="1"/>
          </p:cNvSpPr>
          <p:nvPr>
            <p:ph type="dt" sz="half" idx="10"/>
          </p:nvPr>
        </p:nvSpPr>
        <p:spPr>
          <a:xfrm>
            <a:off x="471488" y="9181395"/>
            <a:ext cx="1543050" cy="527403"/>
          </a:xfrm>
          <a:prstGeom prst="rect">
            <a:avLst/>
          </a:prstGeom>
        </p:spPr>
        <p:txBody>
          <a:bodyPr/>
          <a:lstStyle/>
          <a:p>
            <a:fld id="{1362BEEA-E994-44C3-9F66-80728C7ADA37}" type="datetimeFigureOut">
              <a:rPr lang="en-GB" smtClean="0"/>
              <a:t>31/10/2022</a:t>
            </a:fld>
            <a:endParaRPr lang="en-GB"/>
          </a:p>
        </p:txBody>
      </p:sp>
      <p:sp>
        <p:nvSpPr>
          <p:cNvPr id="4" name="Tijdelijke aanduiding voor voettekst 3">
            <a:extLst>
              <a:ext uri="{FF2B5EF4-FFF2-40B4-BE49-F238E27FC236}">
                <a16:creationId xmlns:a16="http://schemas.microsoft.com/office/drawing/2014/main" id="{39DBFF6A-CAFD-4F3B-B41E-782125526C78}"/>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5" name="Tijdelijke aanduiding voor dianummer 4">
            <a:extLst>
              <a:ext uri="{FF2B5EF4-FFF2-40B4-BE49-F238E27FC236}">
                <a16:creationId xmlns:a16="http://schemas.microsoft.com/office/drawing/2014/main" id="{3295DFD2-6C0D-462A-84C1-F73859553A6B}"/>
              </a:ext>
            </a:extLst>
          </p:cNvPr>
          <p:cNvSpPr>
            <a:spLocks noGrp="1"/>
          </p:cNvSpPr>
          <p:nvPr>
            <p:ph type="sldNum" sz="quarter" idx="12"/>
          </p:nvPr>
        </p:nvSpPr>
        <p:spPr>
          <a:xfrm>
            <a:off x="4843463" y="9181395"/>
            <a:ext cx="1543050" cy="527403"/>
          </a:xfrm>
          <a:prstGeom prst="rect">
            <a:avLst/>
          </a:prstGeom>
        </p:spPr>
        <p:txBody>
          <a:bodyPr/>
          <a:lstStyle/>
          <a:p>
            <a:fld id="{E72CBA73-900A-4F0C-942E-66B23EAE3D81}" type="slidenum">
              <a:rPr lang="en-GB" smtClean="0"/>
              <a:t>‹#›</a:t>
            </a:fld>
            <a:endParaRPr lang="en-GB"/>
          </a:p>
        </p:txBody>
      </p:sp>
      <p:sp>
        <p:nvSpPr>
          <p:cNvPr id="6" name="Rechthoek 5">
            <a:extLst>
              <a:ext uri="{FF2B5EF4-FFF2-40B4-BE49-F238E27FC236}">
                <a16:creationId xmlns:a16="http://schemas.microsoft.com/office/drawing/2014/main" id="{2D12650B-1D08-4752-A703-6A277BF74894}"/>
              </a:ext>
            </a:extLst>
          </p:cNvPr>
          <p:cNvSpPr/>
          <p:nvPr userDrawn="1"/>
        </p:nvSpPr>
        <p:spPr>
          <a:xfrm>
            <a:off x="0" y="0"/>
            <a:ext cx="6858000" cy="9906000"/>
          </a:xfrm>
          <a:prstGeom prst="rect">
            <a:avLst/>
          </a:prstGeom>
          <a:solidFill>
            <a:srgbClr val="378F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sp>
        <p:nvSpPr>
          <p:cNvPr id="7" name="Titel 1">
            <a:extLst>
              <a:ext uri="{FF2B5EF4-FFF2-40B4-BE49-F238E27FC236}">
                <a16:creationId xmlns:a16="http://schemas.microsoft.com/office/drawing/2014/main" id="{33F67BC8-AECB-495E-B5EC-9F860EEEA529}"/>
              </a:ext>
            </a:extLst>
          </p:cNvPr>
          <p:cNvSpPr>
            <a:spLocks noGrp="1"/>
          </p:cNvSpPr>
          <p:nvPr>
            <p:ph type="title"/>
          </p:nvPr>
        </p:nvSpPr>
        <p:spPr>
          <a:xfrm>
            <a:off x="471488" y="527404"/>
            <a:ext cx="5915025" cy="1914702"/>
          </a:xfrm>
        </p:spPr>
        <p:txBody>
          <a:bodyPr/>
          <a:lstStyle>
            <a:lvl1pPr>
              <a:defRPr>
                <a:solidFill>
                  <a:schemeClr val="bg2"/>
                </a:solidFill>
              </a:defRPr>
            </a:lvl1pPr>
          </a:lstStyle>
          <a:p>
            <a:endParaRPr lang="en-GB" dirty="0"/>
          </a:p>
        </p:txBody>
      </p:sp>
      <p:pic>
        <p:nvPicPr>
          <p:cNvPr id="9" name="Afbeelding 8">
            <a:extLst>
              <a:ext uri="{FF2B5EF4-FFF2-40B4-BE49-F238E27FC236}">
                <a16:creationId xmlns:a16="http://schemas.microsoft.com/office/drawing/2014/main" id="{89C9B853-E3A0-41EC-8427-8B2A1F1814D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0" name="Graphic 9">
            <a:extLst>
              <a:ext uri="{FF2B5EF4-FFF2-40B4-BE49-F238E27FC236}">
                <a16:creationId xmlns:a16="http://schemas.microsoft.com/office/drawing/2014/main" id="{79A074A3-A961-4803-A4CB-D785069C9006}"/>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921919" y="-146629"/>
            <a:ext cx="3635231" cy="10199257"/>
          </a:xfrm>
          <a:prstGeom prst="rect">
            <a:avLst/>
          </a:prstGeom>
        </p:spPr>
      </p:pic>
      <p:sp>
        <p:nvSpPr>
          <p:cNvPr id="11" name="Tijdelijke aanduiding voor inhoud 2">
            <a:extLst>
              <a:ext uri="{FF2B5EF4-FFF2-40B4-BE49-F238E27FC236}">
                <a16:creationId xmlns:a16="http://schemas.microsoft.com/office/drawing/2014/main" id="{6547F1F4-B863-43A9-9403-A3E5F5E32052}"/>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12" name="Tijdelijke aanduiding voor inhoud 2">
            <a:extLst>
              <a:ext uri="{FF2B5EF4-FFF2-40B4-BE49-F238E27FC236}">
                <a16:creationId xmlns:a16="http://schemas.microsoft.com/office/drawing/2014/main" id="{CA742D40-C0E7-48EF-8A96-4507C1D218CC}"/>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40236777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and image (green)">
    <p:spTree>
      <p:nvGrpSpPr>
        <p:cNvPr id="1" name=""/>
        <p:cNvGrpSpPr/>
        <p:nvPr/>
      </p:nvGrpSpPr>
      <p:grpSpPr>
        <a:xfrm>
          <a:off x="0" y="0"/>
          <a:ext cx="0" cy="0"/>
          <a:chOff x="0" y="0"/>
          <a:chExt cx="0" cy="0"/>
        </a:xfrm>
      </p:grpSpPr>
      <p:sp>
        <p:nvSpPr>
          <p:cNvPr id="6" name="Tijdelijke aanduiding voor datum 6">
            <a:extLst>
              <a:ext uri="{FF2B5EF4-FFF2-40B4-BE49-F238E27FC236}">
                <a16:creationId xmlns:a16="http://schemas.microsoft.com/office/drawing/2014/main" id="{41A5A94E-2351-4AC7-8F99-BD3008A3FA36}"/>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31/10/2022</a:t>
            </a:fld>
            <a:endParaRPr lang="en-GB"/>
          </a:p>
        </p:txBody>
      </p:sp>
      <p:sp>
        <p:nvSpPr>
          <p:cNvPr id="7" name="Tijdelijke aanduiding voor voettekst 7">
            <a:extLst>
              <a:ext uri="{FF2B5EF4-FFF2-40B4-BE49-F238E27FC236}">
                <a16:creationId xmlns:a16="http://schemas.microsoft.com/office/drawing/2014/main" id="{95F14F45-16BA-4519-85FE-C7282584E37C}"/>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8" name="Tijdelijke aanduiding voor dianummer 8">
            <a:extLst>
              <a:ext uri="{FF2B5EF4-FFF2-40B4-BE49-F238E27FC236}">
                <a16:creationId xmlns:a16="http://schemas.microsoft.com/office/drawing/2014/main" id="{34B7CBDC-CD16-4451-A26E-014DAF9CF1D8}"/>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id="{F9FDCE48-33AD-44A4-93C2-95C430018F24}"/>
              </a:ext>
            </a:extLst>
          </p:cNvPr>
          <p:cNvSpPr/>
          <p:nvPr userDrawn="1"/>
        </p:nvSpPr>
        <p:spPr>
          <a:xfrm>
            <a:off x="0" y="0"/>
            <a:ext cx="6858000" cy="990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1" name="Tijdelijke aanduiding voor inhoud 2">
            <a:extLst>
              <a:ext uri="{FF2B5EF4-FFF2-40B4-BE49-F238E27FC236}">
                <a16:creationId xmlns:a16="http://schemas.microsoft.com/office/drawing/2014/main" id="{272BCAF7-2F7E-4C1C-83B7-179C6123ACC6}"/>
              </a:ext>
            </a:extLst>
          </p:cNvPr>
          <p:cNvSpPr>
            <a:spLocks noGrp="1"/>
          </p:cNvSpPr>
          <p:nvPr>
            <p:ph idx="1"/>
          </p:nvPr>
        </p:nvSpPr>
        <p:spPr>
          <a:xfrm>
            <a:off x="4714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sp>
        <p:nvSpPr>
          <p:cNvPr id="12" name="Tijdelijke aanduiding voor datum 6">
            <a:extLst>
              <a:ext uri="{FF2B5EF4-FFF2-40B4-BE49-F238E27FC236}">
                <a16:creationId xmlns:a16="http://schemas.microsoft.com/office/drawing/2014/main" id="{E0C498A0-FAAF-4192-94BB-11F22ECCEDF7}"/>
              </a:ext>
            </a:extLst>
          </p:cNvPr>
          <p:cNvSpPr txBox="1">
            <a:spLocks/>
          </p:cNvSpPr>
          <p:nvPr userDrawn="1"/>
        </p:nvSpPr>
        <p:spPr>
          <a:xfrm>
            <a:off x="391588" y="9181395"/>
            <a:ext cx="1543050" cy="527403"/>
          </a:xfrm>
          <a:prstGeom prst="rect">
            <a:avLst/>
          </a:prstGeom>
        </p:spPr>
        <p:txBody>
          <a:bodyPr vert="horz" lIns="51435" tIns="25718" rIns="51435" bIns="25718"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27B6E0C-D4E5-4995-B5ED-367675E79898}" type="datetimeFigureOut">
              <a:rPr lang="en-GB" sz="675" smtClean="0"/>
              <a:pPr/>
              <a:t>31/10/2022</a:t>
            </a:fld>
            <a:endParaRPr lang="en-GB" sz="675"/>
          </a:p>
        </p:txBody>
      </p:sp>
      <p:sp>
        <p:nvSpPr>
          <p:cNvPr id="13" name="Tijdelijke aanduiding voor voettekst 7">
            <a:extLst>
              <a:ext uri="{FF2B5EF4-FFF2-40B4-BE49-F238E27FC236}">
                <a16:creationId xmlns:a16="http://schemas.microsoft.com/office/drawing/2014/main" id="{A6AA3114-C95E-4A53-B7D7-AB4D8A083A56}"/>
              </a:ext>
            </a:extLst>
          </p:cNvPr>
          <p:cNvSpPr txBox="1">
            <a:spLocks/>
          </p:cNvSpPr>
          <p:nvPr userDrawn="1"/>
        </p:nvSpPr>
        <p:spPr>
          <a:xfrm>
            <a:off x="2191813" y="9181395"/>
            <a:ext cx="2314575" cy="527403"/>
          </a:xfrm>
          <a:prstGeom prst="rect">
            <a:avLst/>
          </a:prstGeom>
        </p:spPr>
        <p:txBody>
          <a:bodyPr vert="horz" lIns="51435" tIns="25718" rIns="51435" bIns="25718"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675"/>
          </a:p>
        </p:txBody>
      </p:sp>
      <p:sp>
        <p:nvSpPr>
          <p:cNvPr id="14" name="Tijdelijke aanduiding voor dianummer 8">
            <a:extLst>
              <a:ext uri="{FF2B5EF4-FFF2-40B4-BE49-F238E27FC236}">
                <a16:creationId xmlns:a16="http://schemas.microsoft.com/office/drawing/2014/main" id="{7F445D93-1772-4FEC-A6FE-22288C4A8C48}"/>
              </a:ext>
            </a:extLst>
          </p:cNvPr>
          <p:cNvSpPr txBox="1">
            <a:spLocks/>
          </p:cNvSpPr>
          <p:nvPr userDrawn="1"/>
        </p:nvSpPr>
        <p:spPr>
          <a:xfrm>
            <a:off x="4763563" y="9181395"/>
            <a:ext cx="1543050" cy="527403"/>
          </a:xfrm>
          <a:prstGeom prst="rect">
            <a:avLst/>
          </a:prstGeom>
        </p:spPr>
        <p:txBody>
          <a:bodyPr vert="horz" lIns="51435" tIns="25718" rIns="51435" bIns="25718"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DA44471-F18B-49D2-B2D5-B5C55CED17BB}" type="slidenum">
              <a:rPr lang="en-GB" sz="675" smtClean="0"/>
              <a:pPr/>
              <a:t>‹#›</a:t>
            </a:fld>
            <a:endParaRPr lang="en-GB" sz="675"/>
          </a:p>
        </p:txBody>
      </p:sp>
      <p:sp>
        <p:nvSpPr>
          <p:cNvPr id="15" name="Rechthoek 14">
            <a:extLst>
              <a:ext uri="{FF2B5EF4-FFF2-40B4-BE49-F238E27FC236}">
                <a16:creationId xmlns:a16="http://schemas.microsoft.com/office/drawing/2014/main" id="{057454BE-55A1-4583-8E8E-2975E58F3837}"/>
              </a:ext>
            </a:extLst>
          </p:cNvPr>
          <p:cNvSpPr/>
          <p:nvPr userDrawn="1"/>
        </p:nvSpPr>
        <p:spPr>
          <a:xfrm>
            <a:off x="-79899" y="0"/>
            <a:ext cx="6858000" cy="9906000"/>
          </a:xfrm>
          <a:prstGeom prst="rect">
            <a:avLst/>
          </a:prstGeom>
          <a:solidFill>
            <a:srgbClr val="64B5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6" name="Titel 1">
            <a:extLst>
              <a:ext uri="{FF2B5EF4-FFF2-40B4-BE49-F238E27FC236}">
                <a16:creationId xmlns:a16="http://schemas.microsoft.com/office/drawing/2014/main" id="{105F9474-7720-460B-9546-7AA5BF792B5E}"/>
              </a:ext>
            </a:extLst>
          </p:cNvPr>
          <p:cNvSpPr txBox="1">
            <a:spLocks/>
          </p:cNvSpPr>
          <p:nvPr userDrawn="1"/>
        </p:nvSpPr>
        <p:spPr>
          <a:xfrm>
            <a:off x="391588" y="527404"/>
            <a:ext cx="5915025" cy="1914702"/>
          </a:xfrm>
          <a:prstGeom prst="rect">
            <a:avLst/>
          </a:prstGeom>
        </p:spPr>
        <p:txBody>
          <a:bodyPr vert="horz" lIns="51435" tIns="25718" rIns="51435" bIns="25718" rtlCol="0" anchor="ctr">
            <a:normAutofit/>
          </a:bodyPr>
          <a:lstStyle>
            <a:lvl1pPr algn="l" defTabSz="914400" rtl="0" eaLnBrk="1" latinLnBrk="0" hangingPunct="1">
              <a:lnSpc>
                <a:spcPct val="90000"/>
              </a:lnSpc>
              <a:spcBef>
                <a:spcPct val="0"/>
              </a:spcBef>
              <a:buNone/>
              <a:defRPr sz="4400" kern="1200">
                <a:solidFill>
                  <a:schemeClr val="bg2"/>
                </a:solidFill>
                <a:latin typeface="+mj-lt"/>
                <a:ea typeface="+mj-ea"/>
                <a:cs typeface="+mj-cs"/>
              </a:defRPr>
            </a:lvl1pPr>
          </a:lstStyle>
          <a:p>
            <a:endParaRPr lang="en-GB" sz="2475" dirty="0"/>
          </a:p>
        </p:txBody>
      </p:sp>
      <p:sp>
        <p:nvSpPr>
          <p:cNvPr id="17" name="Tijdelijke aanduiding voor inhoud 2">
            <a:extLst>
              <a:ext uri="{FF2B5EF4-FFF2-40B4-BE49-F238E27FC236}">
                <a16:creationId xmlns:a16="http://schemas.microsoft.com/office/drawing/2014/main" id="{C41223C4-9057-4244-802A-6F4B761095CC}"/>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pic>
        <p:nvPicPr>
          <p:cNvPr id="18" name="Afbeelding 17">
            <a:extLst>
              <a:ext uri="{FF2B5EF4-FFF2-40B4-BE49-F238E27FC236}">
                <a16:creationId xmlns:a16="http://schemas.microsoft.com/office/drawing/2014/main" id="{0509D9E6-94AD-454B-B632-FF48BC958A3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9" name="Graphic 18">
            <a:extLst>
              <a:ext uri="{FF2B5EF4-FFF2-40B4-BE49-F238E27FC236}">
                <a16:creationId xmlns:a16="http://schemas.microsoft.com/office/drawing/2014/main" id="{29AF28F7-5CED-4480-BDF4-6E7A27E78523}"/>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921919" y="-146629"/>
            <a:ext cx="3635231" cy="10199257"/>
          </a:xfrm>
          <a:prstGeom prst="rect">
            <a:avLst/>
          </a:prstGeom>
        </p:spPr>
      </p:pic>
      <p:sp>
        <p:nvSpPr>
          <p:cNvPr id="20" name="Tijdelijke aanduiding voor inhoud 2">
            <a:extLst>
              <a:ext uri="{FF2B5EF4-FFF2-40B4-BE49-F238E27FC236}">
                <a16:creationId xmlns:a16="http://schemas.microsoft.com/office/drawing/2014/main" id="{68F156CA-D0B5-420D-9311-FC4C27DFE575}"/>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2" name="Title 1">
            <a:extLst>
              <a:ext uri="{FF2B5EF4-FFF2-40B4-BE49-F238E27FC236}">
                <a16:creationId xmlns:a16="http://schemas.microsoft.com/office/drawing/2014/main" id="{07A8F546-3EDA-4461-BEAA-74B79564C936}"/>
              </a:ext>
            </a:extLst>
          </p:cNvPr>
          <p:cNvSpPr>
            <a:spLocks noGrp="1"/>
          </p:cNvSpPr>
          <p:nvPr>
            <p:ph type="title"/>
          </p:nvPr>
        </p:nvSpPr>
        <p:spPr/>
        <p:txBody>
          <a:bodyPr/>
          <a:lstStyle>
            <a:lvl1pPr>
              <a:defRPr>
                <a:solidFill>
                  <a:schemeClr val="bg1"/>
                </a:solidFill>
              </a:defRPr>
            </a:lvl1pPr>
          </a:lstStyle>
          <a:p>
            <a:r>
              <a:rPr lang="en-US" dirty="0"/>
              <a:t>Click to edit Master title style</a:t>
            </a:r>
            <a:endParaRPr lang="nl-NL" dirty="0"/>
          </a:p>
        </p:txBody>
      </p:sp>
    </p:spTree>
    <p:extLst>
      <p:ext uri="{BB962C8B-B14F-4D97-AF65-F5344CB8AC3E}">
        <p14:creationId xmlns:p14="http://schemas.microsoft.com/office/powerpoint/2010/main" val="2293203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824774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 and image (yellow)">
    <p:spTree>
      <p:nvGrpSpPr>
        <p:cNvPr id="1" name=""/>
        <p:cNvGrpSpPr/>
        <p:nvPr/>
      </p:nvGrpSpPr>
      <p:grpSpPr>
        <a:xfrm>
          <a:off x="0" y="0"/>
          <a:ext cx="0" cy="0"/>
          <a:chOff x="0" y="0"/>
          <a:chExt cx="0" cy="0"/>
        </a:xfrm>
      </p:grpSpPr>
      <p:sp>
        <p:nvSpPr>
          <p:cNvPr id="6" name="Tijdelijke aanduiding voor datum 2">
            <a:extLst>
              <a:ext uri="{FF2B5EF4-FFF2-40B4-BE49-F238E27FC236}">
                <a16:creationId xmlns:a16="http://schemas.microsoft.com/office/drawing/2014/main" id="{61103D17-8064-4E2A-8C17-24683B9CD9AF}"/>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31/10/2022</a:t>
            </a:fld>
            <a:endParaRPr lang="en-GB"/>
          </a:p>
        </p:txBody>
      </p:sp>
      <p:sp>
        <p:nvSpPr>
          <p:cNvPr id="7" name="Tijdelijke aanduiding voor voettekst 3">
            <a:extLst>
              <a:ext uri="{FF2B5EF4-FFF2-40B4-BE49-F238E27FC236}">
                <a16:creationId xmlns:a16="http://schemas.microsoft.com/office/drawing/2014/main" id="{6F959806-18AA-4195-B648-315A1A819F62}"/>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8" name="Tijdelijke aanduiding voor dianummer 4">
            <a:extLst>
              <a:ext uri="{FF2B5EF4-FFF2-40B4-BE49-F238E27FC236}">
                <a16:creationId xmlns:a16="http://schemas.microsoft.com/office/drawing/2014/main" id="{57A381E9-11FC-4DC0-8787-907910239BBD}"/>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id="{74B8038E-5C02-47A7-8831-A9B384E4E4A9}"/>
              </a:ext>
            </a:extLst>
          </p:cNvPr>
          <p:cNvSpPr/>
          <p:nvPr userDrawn="1"/>
        </p:nvSpPr>
        <p:spPr>
          <a:xfrm>
            <a:off x="0" y="0"/>
            <a:ext cx="6858000" cy="9906000"/>
          </a:xfrm>
          <a:prstGeom prst="rect">
            <a:avLst/>
          </a:prstGeom>
          <a:solidFill>
            <a:srgbClr val="F2BD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sp>
        <p:nvSpPr>
          <p:cNvPr id="10" name="Titel 1">
            <a:extLst>
              <a:ext uri="{FF2B5EF4-FFF2-40B4-BE49-F238E27FC236}">
                <a16:creationId xmlns:a16="http://schemas.microsoft.com/office/drawing/2014/main" id="{349578B8-1138-48FA-8C67-2CB1764E43A9}"/>
              </a:ext>
            </a:extLst>
          </p:cNvPr>
          <p:cNvSpPr>
            <a:spLocks noGrp="1"/>
          </p:cNvSpPr>
          <p:nvPr>
            <p:ph type="title"/>
          </p:nvPr>
        </p:nvSpPr>
        <p:spPr>
          <a:xfrm>
            <a:off x="471488" y="527404"/>
            <a:ext cx="5915025" cy="1914702"/>
          </a:xfrm>
        </p:spPr>
        <p:txBody>
          <a:bodyPr/>
          <a:lstStyle>
            <a:lvl1pPr>
              <a:defRPr>
                <a:solidFill>
                  <a:schemeClr val="bg2"/>
                </a:solidFill>
              </a:defRPr>
            </a:lvl1pPr>
          </a:lstStyle>
          <a:p>
            <a:endParaRPr lang="en-GB" dirty="0"/>
          </a:p>
        </p:txBody>
      </p:sp>
      <p:pic>
        <p:nvPicPr>
          <p:cNvPr id="12" name="Afbeelding 11">
            <a:extLst>
              <a:ext uri="{FF2B5EF4-FFF2-40B4-BE49-F238E27FC236}">
                <a16:creationId xmlns:a16="http://schemas.microsoft.com/office/drawing/2014/main" id="{7D7F9474-EF5F-44AF-B750-8BF15B9014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3" name="Graphic 12">
            <a:extLst>
              <a:ext uri="{FF2B5EF4-FFF2-40B4-BE49-F238E27FC236}">
                <a16:creationId xmlns:a16="http://schemas.microsoft.com/office/drawing/2014/main" id="{16DDCA43-2F4F-4704-BDD4-B0504BE16D21}"/>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921919" y="-146629"/>
            <a:ext cx="3635231" cy="10199257"/>
          </a:xfrm>
          <a:prstGeom prst="rect">
            <a:avLst/>
          </a:prstGeom>
        </p:spPr>
      </p:pic>
      <p:sp>
        <p:nvSpPr>
          <p:cNvPr id="14" name="Tijdelijke aanduiding voor inhoud 2">
            <a:extLst>
              <a:ext uri="{FF2B5EF4-FFF2-40B4-BE49-F238E27FC236}">
                <a16:creationId xmlns:a16="http://schemas.microsoft.com/office/drawing/2014/main" id="{D0CBCD47-3B88-4ADF-8009-C25586A53362}"/>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15" name="Tijdelijke aanduiding voor inhoud 2">
            <a:extLst>
              <a:ext uri="{FF2B5EF4-FFF2-40B4-BE49-F238E27FC236}">
                <a16:creationId xmlns:a16="http://schemas.microsoft.com/office/drawing/2014/main" id="{993F2012-3980-4B27-92AF-248D2BB3E2A1}"/>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31460256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xt and image (orange)">
    <p:spTree>
      <p:nvGrpSpPr>
        <p:cNvPr id="1" name=""/>
        <p:cNvGrpSpPr/>
        <p:nvPr/>
      </p:nvGrpSpPr>
      <p:grpSpPr>
        <a:xfrm>
          <a:off x="0" y="0"/>
          <a:ext cx="0" cy="0"/>
          <a:chOff x="0" y="0"/>
          <a:chExt cx="0" cy="0"/>
        </a:xfrm>
      </p:grpSpPr>
      <p:sp>
        <p:nvSpPr>
          <p:cNvPr id="13" name="Tijdelijke aanduiding voor datum 1">
            <a:extLst>
              <a:ext uri="{FF2B5EF4-FFF2-40B4-BE49-F238E27FC236}">
                <a16:creationId xmlns:a16="http://schemas.microsoft.com/office/drawing/2014/main" id="{8C87637E-4593-4B3C-BA26-A69DC56E749A}"/>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31/10/2022</a:t>
            </a:fld>
            <a:endParaRPr lang="en-GB"/>
          </a:p>
        </p:txBody>
      </p:sp>
      <p:sp>
        <p:nvSpPr>
          <p:cNvPr id="14" name="Tijdelijke aanduiding voor voettekst 2">
            <a:extLst>
              <a:ext uri="{FF2B5EF4-FFF2-40B4-BE49-F238E27FC236}">
                <a16:creationId xmlns:a16="http://schemas.microsoft.com/office/drawing/2014/main" id="{5E848633-AAFE-4C76-A63A-8BED7C690267}"/>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15" name="Tijdelijke aanduiding voor dianummer 3">
            <a:extLst>
              <a:ext uri="{FF2B5EF4-FFF2-40B4-BE49-F238E27FC236}">
                <a16:creationId xmlns:a16="http://schemas.microsoft.com/office/drawing/2014/main" id="{EE3205BD-962E-4760-B6BD-6692ABE80F87}"/>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16" name="Rechthoek 15">
            <a:extLst>
              <a:ext uri="{FF2B5EF4-FFF2-40B4-BE49-F238E27FC236}">
                <a16:creationId xmlns:a16="http://schemas.microsoft.com/office/drawing/2014/main" id="{6F5C2098-F446-4466-948E-58A22A766AD4}"/>
              </a:ext>
            </a:extLst>
          </p:cNvPr>
          <p:cNvSpPr/>
          <p:nvPr userDrawn="1"/>
        </p:nvSpPr>
        <p:spPr>
          <a:xfrm>
            <a:off x="0" y="0"/>
            <a:ext cx="6858000" cy="990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sp>
        <p:nvSpPr>
          <p:cNvPr id="17" name="Titel 1">
            <a:extLst>
              <a:ext uri="{FF2B5EF4-FFF2-40B4-BE49-F238E27FC236}">
                <a16:creationId xmlns:a16="http://schemas.microsoft.com/office/drawing/2014/main" id="{91E3243C-77C7-4B6A-8AE2-1E7299F66470}"/>
              </a:ext>
            </a:extLst>
          </p:cNvPr>
          <p:cNvSpPr>
            <a:spLocks noGrp="1"/>
          </p:cNvSpPr>
          <p:nvPr>
            <p:ph type="title"/>
          </p:nvPr>
        </p:nvSpPr>
        <p:spPr>
          <a:xfrm>
            <a:off x="471488" y="527404"/>
            <a:ext cx="5915025" cy="1914702"/>
          </a:xfrm>
        </p:spPr>
        <p:txBody>
          <a:bodyPr/>
          <a:lstStyle>
            <a:lvl1pPr>
              <a:defRPr>
                <a:solidFill>
                  <a:schemeClr val="bg2"/>
                </a:solidFill>
              </a:defRPr>
            </a:lvl1pPr>
          </a:lstStyle>
          <a:p>
            <a:endParaRPr lang="en-GB" dirty="0"/>
          </a:p>
        </p:txBody>
      </p:sp>
      <p:pic>
        <p:nvPicPr>
          <p:cNvPr id="19" name="Afbeelding 18">
            <a:extLst>
              <a:ext uri="{FF2B5EF4-FFF2-40B4-BE49-F238E27FC236}">
                <a16:creationId xmlns:a16="http://schemas.microsoft.com/office/drawing/2014/main" id="{923C0007-33D7-4D76-B419-1E6B07D09D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3" name="Graphic 2">
            <a:extLst>
              <a:ext uri="{FF2B5EF4-FFF2-40B4-BE49-F238E27FC236}">
                <a16:creationId xmlns:a16="http://schemas.microsoft.com/office/drawing/2014/main" id="{6619D745-01FD-42AF-9C8E-DD873EDE162B}"/>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921919" y="-146629"/>
            <a:ext cx="3635231" cy="10199257"/>
          </a:xfrm>
          <a:prstGeom prst="rect">
            <a:avLst/>
          </a:prstGeom>
        </p:spPr>
      </p:pic>
      <p:sp>
        <p:nvSpPr>
          <p:cNvPr id="10" name="Tijdelijke aanduiding voor inhoud 2">
            <a:extLst>
              <a:ext uri="{FF2B5EF4-FFF2-40B4-BE49-F238E27FC236}">
                <a16:creationId xmlns:a16="http://schemas.microsoft.com/office/drawing/2014/main" id="{9126557F-34FF-4798-A3B9-E8F92569936D}"/>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11" name="Tijdelijke aanduiding voor inhoud 2">
            <a:extLst>
              <a:ext uri="{FF2B5EF4-FFF2-40B4-BE49-F238E27FC236}">
                <a16:creationId xmlns:a16="http://schemas.microsoft.com/office/drawing/2014/main" id="{D50FBF4F-FB3B-444D-A9B7-7B4226034E59}"/>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11873280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ection title (blue)">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5624F972-7EB7-40F2-BD76-8F5FF6B2B7F8}"/>
              </a:ext>
            </a:extLst>
          </p:cNvPr>
          <p:cNvSpPr/>
          <p:nvPr userDrawn="1"/>
        </p:nvSpPr>
        <p:spPr>
          <a:xfrm>
            <a:off x="0" y="0"/>
            <a:ext cx="6858000" cy="990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pic>
        <p:nvPicPr>
          <p:cNvPr id="8" name="Graphic 7">
            <a:extLst>
              <a:ext uri="{FF2B5EF4-FFF2-40B4-BE49-F238E27FC236}">
                <a16:creationId xmlns:a16="http://schemas.microsoft.com/office/drawing/2014/main" id="{F5385C6C-3059-45D6-82F6-FC9CD7041BC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921919" y="-146629"/>
            <a:ext cx="3635231" cy="10199257"/>
          </a:xfrm>
          <a:prstGeom prst="rect">
            <a:avLst/>
          </a:prstGeom>
        </p:spPr>
      </p:pic>
      <p:sp>
        <p:nvSpPr>
          <p:cNvPr id="9" name="Rechthoek 8">
            <a:extLst>
              <a:ext uri="{FF2B5EF4-FFF2-40B4-BE49-F238E27FC236}">
                <a16:creationId xmlns:a16="http://schemas.microsoft.com/office/drawing/2014/main" id="{2F2752C5-3E28-403E-BAB0-69B2B0B756E2}"/>
              </a:ext>
            </a:extLst>
          </p:cNvPr>
          <p:cNvSpPr/>
          <p:nvPr userDrawn="1"/>
        </p:nvSpPr>
        <p:spPr>
          <a:xfrm>
            <a:off x="1" y="1213672"/>
            <a:ext cx="3530798" cy="3436645"/>
          </a:xfrm>
          <a:prstGeom prst="rect">
            <a:avLst/>
          </a:prstGeom>
          <a:solidFill>
            <a:schemeClr val="bg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sz="1013"/>
          </a:p>
        </p:txBody>
      </p:sp>
      <p:sp>
        <p:nvSpPr>
          <p:cNvPr id="12" name="Titel 1">
            <a:extLst>
              <a:ext uri="{FF2B5EF4-FFF2-40B4-BE49-F238E27FC236}">
                <a16:creationId xmlns:a16="http://schemas.microsoft.com/office/drawing/2014/main" id="{E9E43BD3-A562-4E2C-B30D-3150CE5F6162}"/>
              </a:ext>
            </a:extLst>
          </p:cNvPr>
          <p:cNvSpPr>
            <a:spLocks noGrp="1"/>
          </p:cNvSpPr>
          <p:nvPr>
            <p:ph type="title"/>
          </p:nvPr>
        </p:nvSpPr>
        <p:spPr>
          <a:xfrm>
            <a:off x="358779" y="1646579"/>
            <a:ext cx="3172020" cy="1914702"/>
          </a:xfrm>
          <a:prstGeom prst="rect">
            <a:avLst/>
          </a:prstGeom>
        </p:spPr>
        <p:txBody>
          <a:bodyPr/>
          <a:lstStyle>
            <a:lvl1pPr>
              <a:defRPr>
                <a:solidFill>
                  <a:schemeClr val="accent2"/>
                </a:solidFill>
              </a:defRPr>
            </a:lvl1pPr>
          </a:lstStyle>
          <a:p>
            <a:endParaRPr lang="en-GB" dirty="0"/>
          </a:p>
        </p:txBody>
      </p:sp>
      <p:sp>
        <p:nvSpPr>
          <p:cNvPr id="13" name="Tijdelijke aanduiding voor inhoud 2">
            <a:extLst>
              <a:ext uri="{FF2B5EF4-FFF2-40B4-BE49-F238E27FC236}">
                <a16:creationId xmlns:a16="http://schemas.microsoft.com/office/drawing/2014/main" id="{6CDBABA9-4025-4137-8138-209ED3ABC610}"/>
              </a:ext>
            </a:extLst>
          </p:cNvPr>
          <p:cNvSpPr>
            <a:spLocks noGrp="1"/>
          </p:cNvSpPr>
          <p:nvPr>
            <p:ph sz="half" idx="1" hasCustomPrompt="1"/>
          </p:nvPr>
        </p:nvSpPr>
        <p:spPr>
          <a:xfrm>
            <a:off x="358779" y="3561281"/>
            <a:ext cx="3172020" cy="773796"/>
          </a:xfrm>
          <a:prstGeom prst="rect">
            <a:avLst/>
          </a:prstGeom>
        </p:spPr>
        <p:txBody>
          <a:bodyPr/>
          <a:lstStyle>
            <a:lvl1pPr marL="0" indent="0">
              <a:buNone/>
              <a:defRPr>
                <a:solidFill>
                  <a:schemeClr val="bg1"/>
                </a:solidFill>
              </a:defRPr>
            </a:lvl1pPr>
          </a:lstStyle>
          <a:p>
            <a:pPr lvl="0"/>
            <a:r>
              <a:rPr lang="nl-NL" dirty="0"/>
              <a:t>Change </a:t>
            </a:r>
            <a:r>
              <a:rPr lang="nl-NL" dirty="0" err="1"/>
              <a:t>text</a:t>
            </a:r>
            <a:endParaRPr lang="en-GB" dirty="0"/>
          </a:p>
        </p:txBody>
      </p:sp>
      <p:pic>
        <p:nvPicPr>
          <p:cNvPr id="10" name="Afbeelding 9">
            <a:extLst>
              <a:ext uri="{FF2B5EF4-FFF2-40B4-BE49-F238E27FC236}">
                <a16:creationId xmlns:a16="http://schemas.microsoft.com/office/drawing/2014/main" id="{89E18894-0D9F-47A1-919A-F925F1256CCF}"/>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spTree>
    <p:extLst>
      <p:ext uri="{BB962C8B-B14F-4D97-AF65-F5344CB8AC3E}">
        <p14:creationId xmlns:p14="http://schemas.microsoft.com/office/powerpoint/2010/main" val="28423930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8" name="Titel 1">
            <a:extLst>
              <a:ext uri="{FF2B5EF4-FFF2-40B4-BE49-F238E27FC236}">
                <a16:creationId xmlns:a16="http://schemas.microsoft.com/office/drawing/2014/main" id="{A186FF58-2B51-44B5-8274-7E4B336824AD}"/>
              </a:ext>
            </a:extLst>
          </p:cNvPr>
          <p:cNvSpPr>
            <a:spLocks noGrp="1"/>
          </p:cNvSpPr>
          <p:nvPr>
            <p:ph type="title"/>
          </p:nvPr>
        </p:nvSpPr>
        <p:spPr>
          <a:xfrm>
            <a:off x="696914" y="371051"/>
            <a:ext cx="5915025" cy="1914702"/>
          </a:xfrm>
          <a:prstGeom prst="rect">
            <a:avLst/>
          </a:prstGeom>
        </p:spPr>
        <p:txBody>
          <a:bodyPr/>
          <a:lstStyle>
            <a:lvl1pPr>
              <a:defRPr>
                <a:solidFill>
                  <a:schemeClr val="accent1"/>
                </a:solidFill>
              </a:defRPr>
            </a:lvl1pPr>
          </a:lstStyle>
          <a:p>
            <a:endParaRPr lang="en-GB" dirty="0"/>
          </a:p>
        </p:txBody>
      </p:sp>
      <p:sp>
        <p:nvSpPr>
          <p:cNvPr id="9" name="Tijdelijke aanduiding voor inhoud 2">
            <a:extLst>
              <a:ext uri="{FF2B5EF4-FFF2-40B4-BE49-F238E27FC236}">
                <a16:creationId xmlns:a16="http://schemas.microsoft.com/office/drawing/2014/main" id="{D0A4BD4F-9ECA-4FC0-9E9C-63284B816B4A}"/>
              </a:ext>
            </a:extLst>
          </p:cNvPr>
          <p:cNvSpPr>
            <a:spLocks noGrp="1"/>
          </p:cNvSpPr>
          <p:nvPr>
            <p:ph sz="half" idx="1" hasCustomPrompt="1"/>
          </p:nvPr>
        </p:nvSpPr>
        <p:spPr>
          <a:xfrm>
            <a:off x="894274" y="2962183"/>
            <a:ext cx="2076972" cy="5514019"/>
          </a:xfrm>
          <a:prstGeom prst="rect">
            <a:avLst/>
          </a:prstGeom>
        </p:spPr>
        <p:txBody>
          <a:bodyPr/>
          <a:lstStyle>
            <a:lvl1pPr>
              <a:defRPr/>
            </a:lvl1pPr>
          </a:lstStyle>
          <a:p>
            <a:pPr lvl="0"/>
            <a:r>
              <a:rPr lang="nl-NL" dirty="0"/>
              <a:t>Change </a:t>
            </a:r>
            <a:r>
              <a:rPr lang="nl-NL" dirty="0" err="1"/>
              <a:t>text</a:t>
            </a:r>
            <a:endParaRPr lang="en-GB" dirty="0"/>
          </a:p>
        </p:txBody>
      </p:sp>
      <p:sp>
        <p:nvSpPr>
          <p:cNvPr id="10" name="Tijdelijke aanduiding voor inhoud 2">
            <a:extLst>
              <a:ext uri="{FF2B5EF4-FFF2-40B4-BE49-F238E27FC236}">
                <a16:creationId xmlns:a16="http://schemas.microsoft.com/office/drawing/2014/main" id="{39B778D4-1BA8-4E93-889C-606A95A53232}"/>
              </a:ext>
            </a:extLst>
          </p:cNvPr>
          <p:cNvSpPr>
            <a:spLocks noGrp="1"/>
          </p:cNvSpPr>
          <p:nvPr>
            <p:ph sz="half" idx="13" hasCustomPrompt="1"/>
          </p:nvPr>
        </p:nvSpPr>
        <p:spPr>
          <a:xfrm>
            <a:off x="4014314" y="2962183"/>
            <a:ext cx="2076972" cy="5514019"/>
          </a:xfrm>
          <a:prstGeom prst="rect">
            <a:avLst/>
          </a:prstGeom>
        </p:spPr>
        <p:txBody>
          <a:bodyPr/>
          <a:lstStyle>
            <a:lvl1pPr>
              <a:defRPr/>
            </a:lvl1pPr>
          </a:lstStyle>
          <a:p>
            <a:pPr lvl="0"/>
            <a:r>
              <a:rPr lang="nl-NL" dirty="0"/>
              <a:t>Change </a:t>
            </a:r>
            <a:r>
              <a:rPr lang="nl-NL" dirty="0" err="1"/>
              <a:t>text</a:t>
            </a:r>
            <a:endParaRPr lang="en-GB" dirty="0"/>
          </a:p>
        </p:txBody>
      </p:sp>
      <p:pic>
        <p:nvPicPr>
          <p:cNvPr id="11" name="Graphic 10">
            <a:extLst>
              <a:ext uri="{FF2B5EF4-FFF2-40B4-BE49-F238E27FC236}">
                <a16:creationId xmlns:a16="http://schemas.microsoft.com/office/drawing/2014/main" id="{F2DCB080-EBE5-4FE4-8A8C-1517C542CB7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30773" y="2820459"/>
            <a:ext cx="2206326" cy="5848093"/>
          </a:xfrm>
          <a:prstGeom prst="rect">
            <a:avLst/>
          </a:prstGeom>
        </p:spPr>
      </p:pic>
      <p:pic>
        <p:nvPicPr>
          <p:cNvPr id="12" name="Graphic 11">
            <a:extLst>
              <a:ext uri="{FF2B5EF4-FFF2-40B4-BE49-F238E27FC236}">
                <a16:creationId xmlns:a16="http://schemas.microsoft.com/office/drawing/2014/main" id="{0916403C-BBCD-426C-8DED-8BAF4EAD5C66}"/>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16200000">
            <a:off x="2134619" y="4620984"/>
            <a:ext cx="5848095" cy="2247043"/>
          </a:xfrm>
          <a:prstGeom prst="rect">
            <a:avLst/>
          </a:prstGeom>
        </p:spPr>
      </p:pic>
      <p:pic>
        <p:nvPicPr>
          <p:cNvPr id="13" name="Graphic 12">
            <a:extLst>
              <a:ext uri="{FF2B5EF4-FFF2-40B4-BE49-F238E27FC236}">
                <a16:creationId xmlns:a16="http://schemas.microsoft.com/office/drawing/2014/main" id="{275DCAC6-8F76-4F3D-A05D-57BAD46608A9}"/>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194907" y="-566036"/>
            <a:ext cx="1632004" cy="2961449"/>
          </a:xfrm>
          <a:prstGeom prst="rect">
            <a:avLst/>
          </a:prstGeom>
        </p:spPr>
      </p:pic>
    </p:spTree>
    <p:extLst>
      <p:ext uri="{BB962C8B-B14F-4D97-AF65-F5344CB8AC3E}">
        <p14:creationId xmlns:p14="http://schemas.microsoft.com/office/powerpoint/2010/main" val="19325915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mparison (headings)">
    <p:spTree>
      <p:nvGrpSpPr>
        <p:cNvPr id="1" name=""/>
        <p:cNvGrpSpPr/>
        <p:nvPr/>
      </p:nvGrpSpPr>
      <p:grpSpPr>
        <a:xfrm>
          <a:off x="0" y="0"/>
          <a:ext cx="0" cy="0"/>
          <a:chOff x="0" y="0"/>
          <a:chExt cx="0" cy="0"/>
        </a:xfrm>
      </p:grpSpPr>
      <p:sp>
        <p:nvSpPr>
          <p:cNvPr id="4" name="Tijdelijke aanduiding voor inhoud 3">
            <a:extLst>
              <a:ext uri="{FF2B5EF4-FFF2-40B4-BE49-F238E27FC236}">
                <a16:creationId xmlns:a16="http://schemas.microsoft.com/office/drawing/2014/main" id="{E3537E3A-5E59-4B85-853F-AC181BDF9BD7}"/>
              </a:ext>
            </a:extLst>
          </p:cNvPr>
          <p:cNvSpPr>
            <a:spLocks noGrp="1"/>
          </p:cNvSpPr>
          <p:nvPr>
            <p:ph sz="half" idx="2"/>
          </p:nvPr>
        </p:nvSpPr>
        <p:spPr>
          <a:xfrm>
            <a:off x="472381" y="3618442"/>
            <a:ext cx="2901255" cy="5322183"/>
          </a:xfrm>
        </p:spPr>
        <p:txBody>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sp>
        <p:nvSpPr>
          <p:cNvPr id="6" name="Tijdelijke aanduiding voor inhoud 5">
            <a:extLst>
              <a:ext uri="{FF2B5EF4-FFF2-40B4-BE49-F238E27FC236}">
                <a16:creationId xmlns:a16="http://schemas.microsoft.com/office/drawing/2014/main" id="{91892466-3454-4982-9FF5-C2474F011C93}"/>
              </a:ext>
            </a:extLst>
          </p:cNvPr>
          <p:cNvSpPr>
            <a:spLocks noGrp="1"/>
          </p:cNvSpPr>
          <p:nvPr>
            <p:ph sz="quarter" idx="4"/>
          </p:nvPr>
        </p:nvSpPr>
        <p:spPr>
          <a:xfrm>
            <a:off x="3471863" y="3618442"/>
            <a:ext cx="2915543" cy="532218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14" name="Titel 1">
            <a:extLst>
              <a:ext uri="{FF2B5EF4-FFF2-40B4-BE49-F238E27FC236}">
                <a16:creationId xmlns:a16="http://schemas.microsoft.com/office/drawing/2014/main" id="{ADC41D1C-B056-4CCC-A2CF-97C8383A843A}"/>
              </a:ext>
            </a:extLst>
          </p:cNvPr>
          <p:cNvSpPr>
            <a:spLocks noGrp="1"/>
          </p:cNvSpPr>
          <p:nvPr>
            <p:ph type="title"/>
          </p:nvPr>
        </p:nvSpPr>
        <p:spPr>
          <a:xfrm>
            <a:off x="472381" y="527404"/>
            <a:ext cx="5915025" cy="1914702"/>
          </a:xfrm>
          <a:prstGeom prst="rect">
            <a:avLst/>
          </a:prstGeom>
        </p:spPr>
        <p:txBody>
          <a:bodyPr/>
          <a:lstStyle>
            <a:lvl1pPr>
              <a:defRPr>
                <a:solidFill>
                  <a:schemeClr val="accent1"/>
                </a:solidFill>
              </a:defRPr>
            </a:lvl1pPr>
          </a:lstStyle>
          <a:p>
            <a:endParaRPr lang="en-GB" dirty="0"/>
          </a:p>
        </p:txBody>
      </p:sp>
      <p:sp>
        <p:nvSpPr>
          <p:cNvPr id="15" name="Tijdelijke aanduiding voor tekst 2">
            <a:extLst>
              <a:ext uri="{FF2B5EF4-FFF2-40B4-BE49-F238E27FC236}">
                <a16:creationId xmlns:a16="http://schemas.microsoft.com/office/drawing/2014/main" id="{AE5B7F71-A204-4985-97FC-8403469773C8}"/>
              </a:ext>
            </a:extLst>
          </p:cNvPr>
          <p:cNvSpPr>
            <a:spLocks noGrp="1"/>
          </p:cNvSpPr>
          <p:nvPr>
            <p:ph type="body" idx="1" hasCustomPrompt="1"/>
          </p:nvPr>
        </p:nvSpPr>
        <p:spPr>
          <a:xfrm>
            <a:off x="472381" y="2428347"/>
            <a:ext cx="2901255" cy="1190095"/>
          </a:xfrm>
          <a:prstGeom prst="rect">
            <a:avLst/>
          </a:prstGeom>
          <a:solidFill>
            <a:schemeClr val="accent5"/>
          </a:solidFill>
        </p:spPr>
        <p:txBody>
          <a:bodyPr anchor="b"/>
          <a:lstStyle>
            <a:lvl1pPr marL="0" indent="0">
              <a:buNone/>
              <a:defRPr sz="1350" b="1">
                <a:solidFill>
                  <a:schemeClr val="bg1"/>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nl-NL" dirty="0" err="1"/>
              <a:t>subheader</a:t>
            </a:r>
            <a:endParaRPr lang="nl-NL" dirty="0"/>
          </a:p>
        </p:txBody>
      </p:sp>
      <p:sp>
        <p:nvSpPr>
          <p:cNvPr id="16" name="Tijdelijke aanduiding voor tekst 4">
            <a:extLst>
              <a:ext uri="{FF2B5EF4-FFF2-40B4-BE49-F238E27FC236}">
                <a16:creationId xmlns:a16="http://schemas.microsoft.com/office/drawing/2014/main" id="{AF716A0E-18D4-4A3D-A248-AB131D158942}"/>
              </a:ext>
            </a:extLst>
          </p:cNvPr>
          <p:cNvSpPr>
            <a:spLocks noGrp="1"/>
          </p:cNvSpPr>
          <p:nvPr>
            <p:ph type="body" sz="quarter" idx="3" hasCustomPrompt="1"/>
          </p:nvPr>
        </p:nvSpPr>
        <p:spPr>
          <a:xfrm>
            <a:off x="3471863" y="2428347"/>
            <a:ext cx="2915543" cy="1190095"/>
          </a:xfrm>
          <a:prstGeom prst="rect">
            <a:avLst/>
          </a:prstGeom>
          <a:solidFill>
            <a:schemeClr val="accent3"/>
          </a:solidFill>
        </p:spPr>
        <p:txBody>
          <a:bodyPr anchor="b"/>
          <a:lstStyle>
            <a:lvl1pPr marL="0" indent="0">
              <a:buNone/>
              <a:defRPr sz="1350" b="1">
                <a:solidFill>
                  <a:schemeClr val="bg1"/>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nl-NL" dirty="0" err="1"/>
              <a:t>subheader</a:t>
            </a:r>
            <a:endParaRPr lang="nl-NL" dirty="0"/>
          </a:p>
        </p:txBody>
      </p:sp>
      <p:pic>
        <p:nvPicPr>
          <p:cNvPr id="17" name="Graphic 16">
            <a:extLst>
              <a:ext uri="{FF2B5EF4-FFF2-40B4-BE49-F238E27FC236}">
                <a16:creationId xmlns:a16="http://schemas.microsoft.com/office/drawing/2014/main" id="{F636A01B-34E1-4217-8455-EBD7BC38580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194907" y="-566036"/>
            <a:ext cx="1632004" cy="2961449"/>
          </a:xfrm>
          <a:prstGeom prst="rect">
            <a:avLst/>
          </a:prstGeom>
        </p:spPr>
      </p:pic>
    </p:spTree>
    <p:extLst>
      <p:ext uri="{BB962C8B-B14F-4D97-AF65-F5344CB8AC3E}">
        <p14:creationId xmlns:p14="http://schemas.microsoft.com/office/powerpoint/2010/main" val="30344713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imple slide (black and whi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5038D0-1D15-420B-982C-2B870F438E01}"/>
              </a:ext>
            </a:extLst>
          </p:cNvPr>
          <p:cNvSpPr>
            <a:spLocks noGrp="1"/>
          </p:cNvSpPr>
          <p:nvPr>
            <p:ph type="title" hasCustomPrompt="1"/>
          </p:nvPr>
        </p:nvSpPr>
        <p:spPr/>
        <p:txBody>
          <a:bodyPr/>
          <a:lstStyle>
            <a:lvl1pPr>
              <a:defRPr/>
            </a:lvl1pPr>
          </a:lstStyle>
          <a:p>
            <a:r>
              <a:rPr lang="nl-NL" dirty="0" err="1"/>
              <a:t>Title</a:t>
            </a:r>
            <a:endParaRPr lang="en-GB" dirty="0"/>
          </a:p>
        </p:txBody>
      </p:sp>
      <p:sp>
        <p:nvSpPr>
          <p:cNvPr id="3" name="Tijdelijke aanduiding voor tekst 2">
            <a:extLst>
              <a:ext uri="{FF2B5EF4-FFF2-40B4-BE49-F238E27FC236}">
                <a16:creationId xmlns:a16="http://schemas.microsoft.com/office/drawing/2014/main" id="{B6272EFC-A5C8-42C9-9583-46A3C986402E}"/>
              </a:ext>
            </a:extLst>
          </p:cNvPr>
          <p:cNvSpPr>
            <a:spLocks noGrp="1"/>
          </p:cNvSpPr>
          <p:nvPr>
            <p:ph idx="1"/>
          </p:nvPr>
        </p:nvSpPr>
        <p:spPr>
          <a:xfrm>
            <a:off x="471488" y="2637014"/>
            <a:ext cx="5915025" cy="6285266"/>
          </a:xfrm>
          <a:prstGeom prst="rect">
            <a:avLst/>
          </a:prstGeom>
        </p:spPr>
        <p:txBody>
          <a:bodyPr vert="horz" lIns="91440" tIns="45720" rIns="91440" bIns="45720" rtlCol="0">
            <a:normAutofit/>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pic>
        <p:nvPicPr>
          <p:cNvPr id="5" name="Graphic 4">
            <a:extLst>
              <a:ext uri="{FF2B5EF4-FFF2-40B4-BE49-F238E27FC236}">
                <a16:creationId xmlns:a16="http://schemas.microsoft.com/office/drawing/2014/main" id="{7D13D90E-2AA7-47EA-86DE-1E960EBB13E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117678" y="-283339"/>
            <a:ext cx="3631696" cy="10189339"/>
          </a:xfrm>
          <a:prstGeom prst="rect">
            <a:avLst/>
          </a:prstGeom>
        </p:spPr>
      </p:pic>
      <p:pic>
        <p:nvPicPr>
          <p:cNvPr id="6" name="Graphic 5">
            <a:extLst>
              <a:ext uri="{FF2B5EF4-FFF2-40B4-BE49-F238E27FC236}">
                <a16:creationId xmlns:a16="http://schemas.microsoft.com/office/drawing/2014/main" id="{F8FA5507-86D9-421B-9300-D6BF0082274D}"/>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94907" y="-566036"/>
            <a:ext cx="1632004" cy="2961449"/>
          </a:xfrm>
          <a:prstGeom prst="rect">
            <a:avLst/>
          </a:prstGeom>
        </p:spPr>
      </p:pic>
    </p:spTree>
    <p:extLst>
      <p:ext uri="{BB962C8B-B14F-4D97-AF65-F5344CB8AC3E}">
        <p14:creationId xmlns:p14="http://schemas.microsoft.com/office/powerpoint/2010/main" val="3970297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10/31/2022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56642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10/31/2022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85786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10/31/2022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83301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10/31/2022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965947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10/31/2022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pic>
        <p:nvPicPr>
          <p:cNvPr id="5" name="Graphic 4">
            <a:extLst>
              <a:ext uri="{FF2B5EF4-FFF2-40B4-BE49-F238E27FC236}">
                <a16:creationId xmlns:a16="http://schemas.microsoft.com/office/drawing/2014/main" id="{6461CA75-AFE6-4198-BF78-DF99C0CC677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63480" y="8707272"/>
            <a:ext cx="2582457" cy="1941199"/>
          </a:xfrm>
          <a:prstGeom prst="rect">
            <a:avLst/>
          </a:prstGeom>
        </p:spPr>
      </p:pic>
      <p:pic>
        <p:nvPicPr>
          <p:cNvPr id="6" name="Graphic 5">
            <a:extLst>
              <a:ext uri="{FF2B5EF4-FFF2-40B4-BE49-F238E27FC236}">
                <a16:creationId xmlns:a16="http://schemas.microsoft.com/office/drawing/2014/main" id="{6C597850-E501-4E9F-BF69-23C1B096633D}"/>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277094" y="0"/>
            <a:ext cx="5581748" cy="10221933"/>
          </a:xfrm>
          <a:prstGeom prst="rect">
            <a:avLst/>
          </a:prstGeom>
        </p:spPr>
      </p:pic>
    </p:spTree>
    <p:extLst>
      <p:ext uri="{BB962C8B-B14F-4D97-AF65-F5344CB8AC3E}">
        <p14:creationId xmlns:p14="http://schemas.microsoft.com/office/powerpoint/2010/main" val="3427202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10/31/2022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947283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10/31/2022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973232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nl"/>
              <a:t>Klik om de hoofdtitelstijl te bewerken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nl"/>
              <a:t>Klik om hoofdtekststijlen te bewerken</a:t>
            </a:r>
          </a:p>
          <a:p>
            <a:pPr lvl="1"/>
            <a:r>
              <a:rPr lang="nl"/>
              <a:t>Tweede verdieping</a:t>
            </a:r>
          </a:p>
          <a:p>
            <a:pPr lvl="2"/>
            <a:r>
              <a:rPr lang="nl"/>
              <a:t>Derde niveau</a:t>
            </a:r>
          </a:p>
          <a:p>
            <a:pPr lvl="3"/>
            <a:r>
              <a:rPr lang="nl"/>
              <a:t>vierde niveau</a:t>
            </a:r>
          </a:p>
          <a:p>
            <a:pPr lvl="4"/>
            <a:r>
              <a:rPr lang="nl"/>
              <a:t>vijfde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764DE79-268F-4C1A-8933-263129D2AF90}" type="datetimeFigureOut">
              <a:rPr lang="en-US" dirty="0"/>
              <a:t>10/31/2022</a:t>
            </a:fld>
            <a:endParaRPr lang="en-US"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425610994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98" r:id="rId12"/>
    <p:sldLayoutId id="2147483662" r:id="rId13"/>
    <p:sldLayoutId id="2147483663" r:id="rId14"/>
    <p:sldLayoutId id="2147483664" r:id="rId15"/>
    <p:sldLayoutId id="2147483671" r:id="rId16"/>
    <p:sldLayoutId id="2147483672" r:id="rId17"/>
    <p:sldLayoutId id="2147483673" r:id="rId18"/>
    <p:sldLayoutId id="2147483674" r:id="rId19"/>
    <p:sldLayoutId id="2147483675" r:id="rId20"/>
    <p:sldLayoutId id="2147483676" r:id="rId21"/>
    <p:sldLayoutId id="2147483666" r:id="rId22"/>
    <p:sldLayoutId id="2147483652" r:id="rId23"/>
    <p:sldLayoutId id="2147483653" r:id="rId24"/>
    <p:sldLayoutId id="2147483654" r:id="rId25"/>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3plearning.com/blog/differentiated-instruction/"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79F36-C32B-4E96-9F50-807350721FAA}"/>
              </a:ext>
            </a:extLst>
          </p:cNvPr>
          <p:cNvSpPr>
            <a:spLocks noGrp="1"/>
          </p:cNvSpPr>
          <p:nvPr>
            <p:ph type="title"/>
          </p:nvPr>
        </p:nvSpPr>
        <p:spPr>
          <a:xfrm>
            <a:off x="256980" y="1755761"/>
            <a:ext cx="3172020" cy="2174794"/>
          </a:xfrm>
        </p:spPr>
        <p:txBody>
          <a:bodyPr>
            <a:noAutofit/>
          </a:bodyPr>
          <a:lstStyle/>
          <a:p>
            <a:pPr>
              <a:lnSpc>
                <a:spcPct val="150000"/>
              </a:lnSpc>
            </a:pPr>
            <a:r>
              <a:rPr lang="nl" sz="3200" b="1" dirty="0">
                <a:solidFill>
                  <a:schemeClr val="bg1"/>
                </a:solidFill>
              </a:rPr>
              <a:t>HOE HET LEERPRODUCT TE DIFFERENTIREN?</a:t>
            </a:r>
          </a:p>
        </p:txBody>
      </p:sp>
      <p:sp>
        <p:nvSpPr>
          <p:cNvPr id="3" name="TextBox 2">
            <a:extLst>
              <a:ext uri="{FF2B5EF4-FFF2-40B4-BE49-F238E27FC236}">
                <a16:creationId xmlns:a16="http://schemas.microsoft.com/office/drawing/2014/main" id="{A69E54C5-5F8D-4065-AA1B-EAFCDE10D475}"/>
              </a:ext>
            </a:extLst>
          </p:cNvPr>
          <p:cNvSpPr txBox="1"/>
          <p:nvPr/>
        </p:nvSpPr>
        <p:spPr>
          <a:xfrm>
            <a:off x="126243" y="8150239"/>
            <a:ext cx="2712491" cy="1540165"/>
          </a:xfrm>
          <a:prstGeom prst="rect">
            <a:avLst/>
          </a:prstGeom>
          <a:noFill/>
        </p:spPr>
        <p:txBody>
          <a:bodyPr wrap="square">
            <a:spAutoFit/>
          </a:bodyPr>
          <a:lstStyle/>
          <a:p>
            <a:pPr lvl="0">
              <a:lnSpc>
                <a:spcPct val="115000"/>
              </a:lnSpc>
              <a:spcBef>
                <a:spcPts val="500"/>
              </a:spcBef>
              <a:spcAft>
                <a:spcPts val="1000"/>
              </a:spcAft>
            </a:pPr>
            <a:r>
              <a:rPr lang="nl" sz="1800" dirty="0">
                <a:solidFill>
                  <a:schemeClr val="bg1"/>
                </a:solidFill>
                <a:effectLst/>
                <a:latin typeface="Corbel" panose="020B0503020204020204" pitchFamily="34" charset="0"/>
                <a:ea typeface="Corbel" panose="020B0503020204020204" pitchFamily="34" charset="0"/>
                <a:cs typeface="Times New Roman" panose="02020603050405020304" pitchFamily="18" charset="0"/>
              </a:rPr>
              <a:t>Referentie hieronder:</a:t>
            </a:r>
            <a:endParaRPr lang="en-GB" sz="1800" dirty="0">
              <a:solidFill>
                <a:schemeClr val="bg1"/>
              </a:solidFill>
              <a:effectLst/>
              <a:latin typeface="Corbel" panose="020B0503020204020204" pitchFamily="34" charset="0"/>
              <a:ea typeface="Corbel" panose="020B0503020204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endParaRPr>
          </a:p>
          <a:p>
            <a:pPr lvl="0">
              <a:lnSpc>
                <a:spcPct val="115000"/>
              </a:lnSpc>
              <a:spcBef>
                <a:spcPts val="500"/>
              </a:spcBef>
              <a:spcAft>
                <a:spcPts val="1000"/>
              </a:spcAft>
            </a:pPr>
            <a:r>
              <a:rPr lang="nl" sz="1800" u="sng" dirty="0">
                <a:solidFill>
                  <a:schemeClr val="bg1"/>
                </a:solidFill>
                <a:effectLst/>
                <a:latin typeface="Corbel" panose="020B0503020204020204" pitchFamily="34" charset="0"/>
                <a:ea typeface="Corbel" panose="020B0503020204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https://www.3plearning.com/blog/differentiated-instruction/</a:t>
            </a:r>
            <a:r>
              <a:rPr lang="nl" sz="1800" dirty="0">
                <a:solidFill>
                  <a:schemeClr val="bg1"/>
                </a:solidFill>
                <a:effectLst/>
                <a:latin typeface="Corbel" panose="020B0503020204020204" pitchFamily="34" charset="0"/>
                <a:ea typeface="Corbel" panose="020B0503020204020204" pitchFamily="34" charset="0"/>
                <a:cs typeface="Times New Roman" panose="02020603050405020304" pitchFamily="18" charset="0"/>
              </a:rPr>
              <a:t> </a:t>
            </a:r>
          </a:p>
        </p:txBody>
      </p:sp>
    </p:spTree>
    <p:extLst>
      <p:ext uri="{BB962C8B-B14F-4D97-AF65-F5344CB8AC3E}">
        <p14:creationId xmlns:p14="http://schemas.microsoft.com/office/powerpoint/2010/main" val="571993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089CF7D-3E1A-4371-A159-3E099CD8B035}"/>
              </a:ext>
            </a:extLst>
          </p:cNvPr>
          <p:cNvSpPr txBox="1"/>
          <p:nvPr/>
        </p:nvSpPr>
        <p:spPr>
          <a:xfrm>
            <a:off x="307075" y="798402"/>
            <a:ext cx="5793474" cy="2761012"/>
          </a:xfrm>
          <a:prstGeom prst="rect">
            <a:avLst/>
          </a:prstGeom>
          <a:noFill/>
        </p:spPr>
        <p:txBody>
          <a:bodyPr wrap="square">
            <a:spAutoFit/>
          </a:bodyPr>
          <a:lstStyle/>
          <a:p>
            <a:pPr>
              <a:lnSpc>
                <a:spcPct val="115000"/>
              </a:lnSpc>
              <a:spcBef>
                <a:spcPts val="500"/>
              </a:spcBef>
              <a:spcAft>
                <a:spcPts val="1000"/>
              </a:spcAft>
            </a:pPr>
            <a:r>
              <a:rPr lang="nl" sz="1800" b="1" dirty="0">
                <a:solidFill>
                  <a:srgbClr val="EC662D"/>
                </a:solidFill>
                <a:effectLst/>
                <a:latin typeface="Corbel" panose="020B0503020204020204" pitchFamily="34" charset="0"/>
                <a:ea typeface="Corbel" panose="020B0503020204020204" pitchFamily="34" charset="0"/>
                <a:cs typeface="Times New Roman" panose="02020603050405020304" pitchFamily="18" charset="0"/>
              </a:rPr>
              <a:t>GEEF STUDENTEN EEN KEUZE VAN EINDPRODUCT</a:t>
            </a:r>
            <a:endParaRPr lang="en-GB" sz="1800" dirty="0">
              <a:solidFill>
                <a:srgbClr val="EC662D"/>
              </a:solidFill>
              <a:effectLst/>
              <a:latin typeface="Corbel" panose="020B0503020204020204" pitchFamily="34" charset="0"/>
              <a:ea typeface="Corbel" panose="020B0503020204020204" pitchFamily="34" charset="0"/>
              <a:cs typeface="Times New Roman" panose="02020603050405020304" pitchFamily="18" charset="0"/>
            </a:endParaRPr>
          </a:p>
          <a:p>
            <a:pPr>
              <a:lnSpc>
                <a:spcPct val="115000"/>
              </a:lnSpc>
              <a:spcBef>
                <a:spcPts val="500"/>
              </a:spcBef>
              <a:spcAft>
                <a:spcPts val="1000"/>
              </a:spcAft>
            </a:pPr>
            <a:r>
              <a:rPr lang="nl" sz="1600" dirty="0">
                <a:effectLst/>
                <a:latin typeface="Corbel" panose="020B0503020204020204" pitchFamily="34" charset="0"/>
                <a:ea typeface="Corbel" panose="020B0503020204020204" pitchFamily="34" charset="0"/>
                <a:cs typeface="Times New Roman" panose="02020603050405020304" pitchFamily="18" charset="0"/>
              </a:rPr>
              <a:t>Studenten konden hun leerproces demonstreren in de vorm van een geschreven stuk, tekening, diagram, presentatie of multimediaproject.</a:t>
            </a:r>
          </a:p>
          <a:p>
            <a:pPr>
              <a:lnSpc>
                <a:spcPct val="115000"/>
              </a:lnSpc>
              <a:spcBef>
                <a:spcPts val="500"/>
              </a:spcBef>
              <a:spcAft>
                <a:spcPts val="1000"/>
              </a:spcAft>
            </a:pPr>
            <a:r>
              <a:rPr lang="nl" sz="1600" dirty="0">
                <a:effectLst/>
                <a:latin typeface="Corbel" panose="020B0503020204020204" pitchFamily="34" charset="0"/>
                <a:ea typeface="Corbel" panose="020B0503020204020204" pitchFamily="34" charset="0"/>
                <a:cs typeface="Times New Roman" panose="02020603050405020304" pitchFamily="18" charset="0"/>
              </a:rPr>
              <a:t>Houd bij het geven van een keuze rekening met de beoordelingscriteria of het leren dat je wilt zien. Mogelijk moet je de parameters beperken om ervoor te zorgen dat elke student zich bezighoudt met het curriculum.</a:t>
            </a:r>
          </a:p>
        </p:txBody>
      </p:sp>
      <p:sp>
        <p:nvSpPr>
          <p:cNvPr id="7" name="TextBox 6">
            <a:extLst>
              <a:ext uri="{FF2B5EF4-FFF2-40B4-BE49-F238E27FC236}">
                <a16:creationId xmlns:a16="http://schemas.microsoft.com/office/drawing/2014/main" id="{2A84DFB5-56CB-4DBE-8113-BE7012161906}"/>
              </a:ext>
            </a:extLst>
          </p:cNvPr>
          <p:cNvSpPr txBox="1"/>
          <p:nvPr/>
        </p:nvSpPr>
        <p:spPr>
          <a:xfrm>
            <a:off x="208129" y="5313420"/>
            <a:ext cx="6441742" cy="1719189"/>
          </a:xfrm>
          <a:prstGeom prst="rect">
            <a:avLst/>
          </a:prstGeom>
          <a:noFill/>
        </p:spPr>
        <p:txBody>
          <a:bodyPr wrap="square">
            <a:spAutoFit/>
          </a:bodyPr>
          <a:lstStyle/>
          <a:p>
            <a:pPr>
              <a:lnSpc>
                <a:spcPct val="115000"/>
              </a:lnSpc>
              <a:spcBef>
                <a:spcPts val="500"/>
              </a:spcBef>
              <a:spcAft>
                <a:spcPts val="1000"/>
              </a:spcAft>
            </a:pPr>
            <a:r>
              <a:rPr lang="nl" sz="1800" b="1" dirty="0">
                <a:solidFill>
                  <a:srgbClr val="EC662D"/>
                </a:solidFill>
                <a:effectLst/>
                <a:latin typeface="Corbel" panose="020B0503020204020204" pitchFamily="34" charset="0"/>
                <a:ea typeface="Corbel" panose="020B0503020204020204" pitchFamily="34" charset="0"/>
                <a:cs typeface="Times New Roman" panose="02020603050405020304" pitchFamily="18" charset="0"/>
              </a:rPr>
              <a:t>LAAT STUDENTEN EEN EIGEN PRODUCT ONTWIKKELEN</a:t>
            </a:r>
            <a:endParaRPr lang="en-GB" sz="1800" dirty="0">
              <a:solidFill>
                <a:srgbClr val="EC662D"/>
              </a:solidFill>
              <a:effectLst/>
              <a:latin typeface="Corbel" panose="020B0503020204020204" pitchFamily="34" charset="0"/>
              <a:ea typeface="Corbel" panose="020B0503020204020204" pitchFamily="34" charset="0"/>
              <a:cs typeface="Times New Roman" panose="02020603050405020304" pitchFamily="18" charset="0"/>
            </a:endParaRPr>
          </a:p>
          <a:p>
            <a:pPr>
              <a:lnSpc>
                <a:spcPct val="115000"/>
              </a:lnSpc>
              <a:spcBef>
                <a:spcPts val="500"/>
              </a:spcBef>
              <a:spcAft>
                <a:spcPts val="1000"/>
              </a:spcAft>
            </a:pPr>
            <a:r>
              <a:rPr lang="nl" sz="1600" dirty="0">
                <a:effectLst/>
                <a:latin typeface="Corbel" panose="020B0503020204020204" pitchFamily="34" charset="0"/>
                <a:ea typeface="Corbel" panose="020B0503020204020204" pitchFamily="34" charset="0"/>
                <a:cs typeface="Times New Roman" panose="02020603050405020304" pitchFamily="18" charset="0"/>
              </a:rPr>
              <a:t>Als je leerlingen wat ouder zijn, laat ze dan zelfstandig het product bedenken. Het helpt als je een duidelijke rubriek of expliciete resultaten hebt die je kunt gebruiken om ervoor te zorgen dat de verwachtingen duidelijk zijn.</a:t>
            </a:r>
          </a:p>
        </p:txBody>
      </p:sp>
      <p:sp>
        <p:nvSpPr>
          <p:cNvPr id="10" name="TextBox 9">
            <a:extLst>
              <a:ext uri="{FF2B5EF4-FFF2-40B4-BE49-F238E27FC236}">
                <a16:creationId xmlns:a16="http://schemas.microsoft.com/office/drawing/2014/main" id="{8B65939C-73ED-4A4E-8E48-EEC9F95EBCA6}"/>
              </a:ext>
            </a:extLst>
          </p:cNvPr>
          <p:cNvSpPr txBox="1"/>
          <p:nvPr/>
        </p:nvSpPr>
        <p:spPr>
          <a:xfrm>
            <a:off x="300252" y="241017"/>
            <a:ext cx="5793474" cy="392159"/>
          </a:xfrm>
          <a:prstGeom prst="rect">
            <a:avLst/>
          </a:prstGeom>
          <a:noFill/>
        </p:spPr>
        <p:txBody>
          <a:bodyPr wrap="square">
            <a:spAutoFit/>
          </a:bodyPr>
          <a:lstStyle/>
          <a:p>
            <a:pPr>
              <a:lnSpc>
                <a:spcPct val="115000"/>
              </a:lnSpc>
              <a:spcBef>
                <a:spcPts val="500"/>
              </a:spcBef>
              <a:spcAft>
                <a:spcPts val="1000"/>
              </a:spcAft>
            </a:pPr>
            <a:r>
              <a:rPr lang="nl" b="1" dirty="0">
                <a:solidFill>
                  <a:srgbClr val="EC662D"/>
                </a:solidFill>
                <a:latin typeface="Corbel" panose="020B0503020204020204" pitchFamily="34" charset="0"/>
                <a:ea typeface="Corbel" panose="020B0503020204020204" pitchFamily="34" charset="0"/>
                <a:cs typeface="Times New Roman" panose="02020603050405020304" pitchFamily="18" charset="0"/>
              </a:rPr>
              <a:t>VOORBEELDEN</a:t>
            </a:r>
            <a:endParaRPr lang="en-GB" sz="1800" dirty="0">
              <a:solidFill>
                <a:srgbClr val="EC662D"/>
              </a:solidFill>
              <a:effectLst/>
              <a:latin typeface="Corbel" panose="020B0503020204020204" pitchFamily="34" charset="0"/>
              <a:ea typeface="Corbel" panose="020B050302020402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id="{AB713C65-F023-40BD-BDCF-F74AE3F0D3EC}"/>
              </a:ext>
            </a:extLst>
          </p:cNvPr>
          <p:cNvSpPr/>
          <p:nvPr/>
        </p:nvSpPr>
        <p:spPr>
          <a:xfrm>
            <a:off x="307075" y="3724640"/>
            <a:ext cx="6052780" cy="1490074"/>
          </a:xfrm>
          <a:prstGeom prst="rect">
            <a:avLst/>
          </a:prstGeom>
          <a:solidFill>
            <a:srgbClr val="FAD3C2"/>
          </a:solidFill>
          <a:ln>
            <a:solidFill>
              <a:srgbClr val="EC66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spcBef>
                <a:spcPts val="500"/>
              </a:spcBef>
              <a:spcAft>
                <a:spcPts val="1000"/>
              </a:spcAft>
            </a:pPr>
            <a:endParaRPr lang="en-GB" sz="1800" dirty="0">
              <a:solidFill>
                <a:srgbClr val="E61A52"/>
              </a:solidFill>
              <a:effectLst/>
              <a:latin typeface="Corbel" panose="020B0503020204020204" pitchFamily="34" charset="0"/>
              <a:ea typeface="Corbel" panose="020B0503020204020204" pitchFamily="34" charset="0"/>
              <a:cs typeface="Times New Roman" panose="02020603050405020304" pitchFamily="18" charset="0"/>
            </a:endParaRPr>
          </a:p>
        </p:txBody>
      </p:sp>
      <p:sp>
        <p:nvSpPr>
          <p:cNvPr id="12" name="Rectangle 11">
            <a:extLst>
              <a:ext uri="{FF2B5EF4-FFF2-40B4-BE49-F238E27FC236}">
                <a16:creationId xmlns:a16="http://schemas.microsoft.com/office/drawing/2014/main" id="{D1862D1D-5170-4C8A-9E58-78018858BB2B}"/>
              </a:ext>
            </a:extLst>
          </p:cNvPr>
          <p:cNvSpPr/>
          <p:nvPr/>
        </p:nvSpPr>
        <p:spPr>
          <a:xfrm>
            <a:off x="307075" y="7109235"/>
            <a:ext cx="6052780" cy="1490074"/>
          </a:xfrm>
          <a:prstGeom prst="rect">
            <a:avLst/>
          </a:prstGeom>
          <a:solidFill>
            <a:srgbClr val="FAD3C2"/>
          </a:solidFill>
          <a:ln>
            <a:solidFill>
              <a:srgbClr val="EC66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01614862-F8C9-4E70-83C8-982A70763BD1}"/>
              </a:ext>
            </a:extLst>
          </p:cNvPr>
          <p:cNvSpPr txBox="1"/>
          <p:nvPr/>
        </p:nvSpPr>
        <p:spPr>
          <a:xfrm>
            <a:off x="300252" y="3794275"/>
            <a:ext cx="6052780" cy="646331"/>
          </a:xfrm>
          <a:prstGeom prst="rect">
            <a:avLst/>
          </a:prstGeom>
          <a:noFill/>
        </p:spPr>
        <p:txBody>
          <a:bodyPr wrap="square" rtlCol="0">
            <a:spAutoFit/>
          </a:bodyPr>
          <a:lstStyle/>
          <a:p>
            <a:r>
              <a:rPr lang="nl" sz="1800" dirty="0">
                <a:solidFill>
                  <a:srgbClr val="EC662D"/>
                </a:solidFill>
                <a:effectLst/>
                <a:latin typeface="Corbel" panose="020B0503020204020204" pitchFamily="34" charset="0"/>
                <a:ea typeface="Corbel" panose="020B0503020204020204" pitchFamily="34" charset="0"/>
                <a:cs typeface="Times New Roman" panose="02020603050405020304" pitchFamily="18" charset="0"/>
              </a:rPr>
              <a:t>Geef aan </a:t>
            </a:r>
            <a:r>
              <a:rPr lang="nl" dirty="0">
                <a:solidFill>
                  <a:srgbClr val="EC662D"/>
                </a:solidFill>
                <a:latin typeface="Corbel" panose="020B0503020204020204" pitchFamily="34" charset="0"/>
                <a:ea typeface="Corbel" panose="020B0503020204020204" pitchFamily="34" charset="0"/>
                <a:cs typeface="Times New Roman" panose="02020603050405020304" pitchFamily="18" charset="0"/>
              </a:rPr>
              <a:t>hoe dit in je klas zou kunnen werken...</a:t>
            </a:r>
            <a:endParaRPr lang="en-GB" sz="1800" dirty="0">
              <a:solidFill>
                <a:srgbClr val="EC662D"/>
              </a:solidFill>
              <a:effectLst/>
              <a:latin typeface="Corbel" panose="020B0503020204020204" pitchFamily="34" charset="0"/>
              <a:ea typeface="Corbel" panose="020B0503020204020204" pitchFamily="34" charset="0"/>
              <a:cs typeface="Times New Roman" panose="02020603050405020304" pitchFamily="18" charset="0"/>
            </a:endParaRPr>
          </a:p>
          <a:p>
            <a:endParaRPr lang="en-GB" dirty="0"/>
          </a:p>
        </p:txBody>
      </p:sp>
      <p:sp>
        <p:nvSpPr>
          <p:cNvPr id="14" name="TextBox 13">
            <a:extLst>
              <a:ext uri="{FF2B5EF4-FFF2-40B4-BE49-F238E27FC236}">
                <a16:creationId xmlns:a16="http://schemas.microsoft.com/office/drawing/2014/main" id="{7F26FD77-52AB-44FC-BCC0-8412E1C7C579}"/>
              </a:ext>
            </a:extLst>
          </p:cNvPr>
          <p:cNvSpPr txBox="1"/>
          <p:nvPr/>
        </p:nvSpPr>
        <p:spPr>
          <a:xfrm>
            <a:off x="402610" y="7207941"/>
            <a:ext cx="6052780" cy="646331"/>
          </a:xfrm>
          <a:prstGeom prst="rect">
            <a:avLst/>
          </a:prstGeom>
          <a:noFill/>
        </p:spPr>
        <p:txBody>
          <a:bodyPr wrap="square" rtlCol="0">
            <a:spAutoFit/>
          </a:bodyPr>
          <a:lstStyle/>
          <a:p>
            <a:r>
              <a:rPr lang="nl" sz="1800" dirty="0">
                <a:solidFill>
                  <a:srgbClr val="EC662D"/>
                </a:solidFill>
                <a:effectLst/>
                <a:latin typeface="Corbel" panose="020B0503020204020204" pitchFamily="34" charset="0"/>
                <a:ea typeface="Corbel" panose="020B0503020204020204" pitchFamily="34" charset="0"/>
                <a:cs typeface="Times New Roman" panose="02020603050405020304" pitchFamily="18" charset="0"/>
              </a:rPr>
              <a:t>Geef aan </a:t>
            </a:r>
            <a:r>
              <a:rPr lang="nl" dirty="0">
                <a:solidFill>
                  <a:srgbClr val="EC662D"/>
                </a:solidFill>
                <a:latin typeface="Corbel" panose="020B0503020204020204" pitchFamily="34" charset="0"/>
                <a:ea typeface="Corbel" panose="020B0503020204020204" pitchFamily="34" charset="0"/>
                <a:cs typeface="Times New Roman" panose="02020603050405020304" pitchFamily="18" charset="0"/>
              </a:rPr>
              <a:t>hoe dit in je klas zou kunnen werken...</a:t>
            </a:r>
            <a:endParaRPr lang="en-GB" sz="1800" dirty="0">
              <a:solidFill>
                <a:srgbClr val="EC662D"/>
              </a:solidFill>
              <a:effectLst/>
              <a:latin typeface="Corbel" panose="020B0503020204020204" pitchFamily="34" charset="0"/>
              <a:ea typeface="Corbel" panose="020B050302020402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835912368"/>
      </p:ext>
    </p:extLst>
  </p:cSld>
  <p:clrMapOvr>
    <a:masterClrMapping/>
  </p:clrMapOvr>
</p:sld>
</file>

<file path=ppt/theme/theme1.xml><?xml version="1.0" encoding="utf-8"?>
<a:theme xmlns:a="http://schemas.openxmlformats.org/drawingml/2006/main" name="Kantoorthema">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2348</TotalTime>
  <Words>155</Words>
  <Application>Microsoft Office PowerPoint</Application>
  <PresentationFormat>A4 Paper (210x297 mm)</PresentationFormat>
  <Paragraphs>11</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Corbel</vt:lpstr>
      <vt:lpstr>Kantoorthema</vt:lpstr>
      <vt:lpstr>HOE HET LEERPRODUCT TE DIFFERENTIREN?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Jennifer van Elferen</dc:creator>
  <cp:lastModifiedBy>Simon Tubb</cp:lastModifiedBy>
  <cp:revision>60</cp:revision>
  <dcterms:created xsi:type="dcterms:W3CDTF">2021-03-16T15:14:53Z</dcterms:created>
  <dcterms:modified xsi:type="dcterms:W3CDTF">2022-10-31T11:12:26Z</dcterms:modified>
</cp:coreProperties>
</file>