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89" r:id="rId11"/>
    <p:sldId id="293" r:id="rId12"/>
    <p:sldId id="279" r:id="rId13"/>
    <p:sldId id="292" r:id="rId14"/>
    <p:sldId id="273" r:id="rId15"/>
    <p:sldId id="274" r:id="rId16"/>
    <p:sldId id="282" r:id="rId17"/>
    <p:sldId id="284" r:id="rId18"/>
    <p:sldId id="277" r:id="rId19"/>
    <p:sldId id="269" r:id="rId20"/>
    <p:sldId id="266" r:id="rId21"/>
    <p:sldId id="291" r:id="rId22"/>
    <p:sldId id="283" r:id="rId23"/>
    <p:sldId id="268" r:id="rId24"/>
    <p:sldId id="271" r:id="rId25"/>
    <p:sldId id="285" r:id="rId26"/>
    <p:sldId id="280" r:id="rId27"/>
    <p:sldId id="286" r:id="rId28"/>
    <p:sldId id="287" r:id="rId29"/>
    <p:sldId id="281" r:id="rId30"/>
    <p:sldId id="272" r:id="rId31"/>
    <p:sldId id="288" r:id="rId32"/>
    <p:sldId id="275" r:id="rId33"/>
    <p:sldId id="278"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5" clrIdx="0">
    <p:extLst>
      <p:ext uri="{19B8F6BF-5375-455C-9EA6-DF929625EA0E}">
        <p15:presenceInfo xmlns:p15="http://schemas.microsoft.com/office/powerpoint/2012/main" userId="Marievi Gretsi" providerId="None"/>
      </p:ext>
    </p:extLst>
  </p:cmAuthor>
  <p:cmAuthor id="2" name="Simon Tubb" initials="ST" lastIdx="2" clrIdx="1">
    <p:extLst>
      <p:ext uri="{19B8F6BF-5375-455C-9EA6-DF929625EA0E}">
        <p15:presenceInfo xmlns:p15="http://schemas.microsoft.com/office/powerpoint/2012/main" userId="S::simon@learninghubfriesland.nl::246d0054-854d-48b5-a3f6-bd896fcd7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A52"/>
    <a:srgbClr val="C21E32"/>
    <a:srgbClr val="4D2B65"/>
    <a:srgbClr val="6F4793"/>
    <a:srgbClr val="A6377D"/>
    <a:srgbClr val="C14D9A"/>
    <a:srgbClr val="2B7377"/>
    <a:srgbClr val="4C9DA5"/>
    <a:srgbClr val="76C6D2"/>
    <a:srgbClr val="F4A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43"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9390-3FD8-48C3-A4EF-10B5A5AA518C}" type="datetimeFigureOut">
              <a:rPr lang="en-US" smtClean="0"/>
              <a:t>20-Dec-22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69F87-E633-4390-86AD-253EED7F84DE}" type="slidenum">
              <a:rPr lang="en-US" smtClean="0"/>
              <a:t>‹#›</a:t>
            </a:fld>
            <a:endParaRPr lang="en-US"/>
          </a:p>
        </p:txBody>
      </p:sp>
    </p:spTree>
    <p:extLst>
      <p:ext uri="{BB962C8B-B14F-4D97-AF65-F5344CB8AC3E}">
        <p14:creationId xmlns:p14="http://schemas.microsoft.com/office/powerpoint/2010/main" val="293506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69F87-E633-4390-86AD-253EED7F84DE}" type="slidenum">
              <a:rPr lang="en-US" smtClean="0"/>
              <a:t>26</a:t>
            </a:fld>
            <a:endParaRPr lang="en-US"/>
          </a:p>
        </p:txBody>
      </p:sp>
    </p:spTree>
    <p:extLst>
      <p:ext uri="{BB962C8B-B14F-4D97-AF65-F5344CB8AC3E}">
        <p14:creationId xmlns:p14="http://schemas.microsoft.com/office/powerpoint/2010/main" val="33825125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1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5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20/12/2022</a:t>
            </a:fld>
            <a:endParaRPr lang="en-GB"/>
          </a:p>
        </p:txBody>
      </p:sp>
      <p:sp>
        <p:nvSpPr>
          <p:cNvPr id="4" name="Tijdelijke aanduiding voor voettekst 3">
            <a:extLst>
              <a:ext uri="{FF2B5EF4-FFF2-40B4-BE49-F238E27FC236}">
                <a16:creationId xmlns=""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20/12/2022</a:t>
            </a:fld>
            <a:endParaRPr lang="en-GB"/>
          </a:p>
        </p:txBody>
      </p:sp>
      <p:sp>
        <p:nvSpPr>
          <p:cNvPr id="7" name="Tijdelijke aanduiding voor voettekst 7">
            <a:extLst>
              <a:ext uri="{FF2B5EF4-FFF2-40B4-BE49-F238E27FC236}">
                <a16:creationId xmlns=""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20/12/2022</a:t>
            </a:fld>
            <a:endParaRPr lang="en-GB"/>
          </a:p>
        </p:txBody>
      </p:sp>
      <p:sp>
        <p:nvSpPr>
          <p:cNvPr id="13" name="Tijdelijke aanduiding voor voettekst 7">
            <a:extLst>
              <a:ext uri="{FF2B5EF4-FFF2-40B4-BE49-F238E27FC236}">
                <a16:creationId xmlns=""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20/12/2022</a:t>
            </a:fld>
            <a:endParaRPr lang="en-GB"/>
          </a:p>
        </p:txBody>
      </p:sp>
      <p:sp>
        <p:nvSpPr>
          <p:cNvPr id="7" name="Tijdelijke aanduiding voor voettekst 3">
            <a:extLst>
              <a:ext uri="{FF2B5EF4-FFF2-40B4-BE49-F238E27FC236}">
                <a16:creationId xmlns=""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20/12/2022</a:t>
            </a:fld>
            <a:endParaRPr lang="en-GB"/>
          </a:p>
        </p:txBody>
      </p:sp>
      <p:sp>
        <p:nvSpPr>
          <p:cNvPr id="14" name="Tijdelijke aanduiding voor voettekst 2">
            <a:extLst>
              <a:ext uri="{FF2B5EF4-FFF2-40B4-BE49-F238E27FC236}">
                <a16:creationId xmlns=""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 xmlns:a16="http://schemas.microsoft.com/office/drawing/2014/main" id="{E8370EAB-C76F-4AA5-94D6-D78599222D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 xmlns:a16="http://schemas.microsoft.com/office/drawing/2014/main" id="{F2DCB080-EBE5-4FE4-8A8C-1517C542CB7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 xmlns:a16="http://schemas.microsoft.com/office/drawing/2014/main" id="{0916403C-BBCD-426C-8DED-8BAF4EAD5C6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 xmlns:a16="http://schemas.microsoft.com/office/drawing/2014/main" id="{7D13D90E-2AA7-47EA-86DE-1E960EBB13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 xmlns:a16="http://schemas.microsoft.com/office/drawing/2014/main" id="{E3D1C544-CEB0-4095-9B5F-B125310717A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 xmlns:a16="http://schemas.microsoft.com/office/drawing/2014/main" id="{6011F3EB-1901-465F-A19E-1015079364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 xmlns:a16="http://schemas.microsoft.com/office/drawing/2014/main" id="{5F01DFC6-EE44-424B-B0CD-43D139788B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20/12/2022</a:t>
            </a:fld>
            <a:endParaRPr lang="en-GB"/>
          </a:p>
        </p:txBody>
      </p:sp>
      <p:sp>
        <p:nvSpPr>
          <p:cNvPr id="4" name="Tijdelijke aanduiding voor voettekst 3">
            <a:extLst>
              <a:ext uri="{FF2B5EF4-FFF2-40B4-BE49-F238E27FC236}">
                <a16:creationId xmlns=""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20/12/2022</a:t>
            </a:fld>
            <a:endParaRPr lang="en-GB"/>
          </a:p>
        </p:txBody>
      </p:sp>
      <p:sp>
        <p:nvSpPr>
          <p:cNvPr id="7" name="Tijdelijke aanduiding voor voettekst 7">
            <a:extLst>
              <a:ext uri="{FF2B5EF4-FFF2-40B4-BE49-F238E27FC236}">
                <a16:creationId xmlns=""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20/12/2022</a:t>
            </a:fld>
            <a:endParaRPr lang="en-GB"/>
          </a:p>
        </p:txBody>
      </p:sp>
      <p:sp>
        <p:nvSpPr>
          <p:cNvPr id="13" name="Tijdelijke aanduiding voor voettekst 7">
            <a:extLst>
              <a:ext uri="{FF2B5EF4-FFF2-40B4-BE49-F238E27FC236}">
                <a16:creationId xmlns=""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20/12/2022</a:t>
            </a:fld>
            <a:endParaRPr lang="en-GB"/>
          </a:p>
        </p:txBody>
      </p:sp>
      <p:sp>
        <p:nvSpPr>
          <p:cNvPr id="7" name="Tijdelijke aanduiding voor voettekst 3">
            <a:extLst>
              <a:ext uri="{FF2B5EF4-FFF2-40B4-BE49-F238E27FC236}">
                <a16:creationId xmlns=""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20/12/2022</a:t>
            </a:fld>
            <a:endParaRPr lang="en-GB"/>
          </a:p>
        </p:txBody>
      </p:sp>
      <p:sp>
        <p:nvSpPr>
          <p:cNvPr id="14" name="Tijdelijke aanduiding voor voettekst 2">
            <a:extLst>
              <a:ext uri="{FF2B5EF4-FFF2-40B4-BE49-F238E27FC236}">
                <a16:creationId xmlns=""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p14="http://schemas.microsoft.com/office/powerpoint/2010/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Κάντε κλικ για να δημιουργήσετε κάτι</a:t>
            </a:r>
            <a:endParaRPr lang="en-GB" dirty="0"/>
          </a:p>
        </p:txBody>
      </p:sp>
      <p:sp>
        <p:nvSpPr>
          <p:cNvPr id="3" name="Tijdelijke aanduiding voor tekst 2">
            <a:extLst>
              <a:ext uri="{FF2B5EF4-FFF2-40B4-BE49-F238E27FC236}">
                <a16:creationId xmlns:a16="http://schemas.microsoft.com/office/drawing/2014/main" xmlns:p14="http://schemas.microsoft.com/office/powerpoint/2010/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Κάντε κλικ για να δείτε την τεχνική του μοντέλου</a:t>
            </a:r>
          </a:p>
          <a:p>
            <a:pPr lvl="1"/>
            <a:r>
              <a:rPr lang="nl-NL" dirty="0"/>
              <a:t>Tweede niveau</a:t>
            </a:r>
          </a:p>
          <a:p>
            <a:pPr lvl="2"/>
            <a:r>
              <a:rPr lang="nl-NL" dirty="0"/>
              <a:t>Το χαμηλότερο επίπεδο</a:t>
            </a:r>
          </a:p>
          <a:p>
            <a:pPr lvl="3"/>
            <a:r>
              <a:rPr lang="nl-NL" dirty="0"/>
              <a:t>Τέταρτο επίπεδο</a:t>
            </a:r>
          </a:p>
          <a:p>
            <a:pPr lvl="4"/>
            <a:r>
              <a:rPr lang="nl-NL" dirty="0"/>
              <a:t>Υψηλό επίπεδο</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turelearn.com/info/courses/diversity-inclusion-awareness/0/steps/399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Rcw09YMDHuU&amp;t=1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unsplash.com/photos/vdXMSiX-n6M"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sdg4education2030.org/the-goal" TargetMode="External"/><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ishrapawan.wordpres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penpalschools.com/index.html" TargetMode="External"/><Relationship Id="rId3" Type="http://schemas.openxmlformats.org/officeDocument/2006/relationships/hyperlink" Target="https://www.nationalgeographic.org/education/" TargetMode="External"/><Relationship Id="rId7" Type="http://schemas.openxmlformats.org/officeDocument/2006/relationships/hyperlink" Target="https://artsandculture.google.com/" TargetMode="External"/><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hyperlink" Target="https://thewonderment.com/communities/" TargetMode="External"/><Relationship Id="rId5" Type="http://schemas.openxmlformats.org/officeDocument/2006/relationships/hyperlink" Target="https://www.learningforjustice.org/classroom-resources/lessons" TargetMode="External"/><Relationship Id="rId4" Type="http://schemas.openxmlformats.org/officeDocument/2006/relationships/hyperlink" Target="https://www.census.gov/schools/" TargetMode="External"/><Relationship Id="rId9" Type="http://schemas.openxmlformats.org/officeDocument/2006/relationships/hyperlink" Target="https://unsplash.com/photos/cw-cj_nFa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ugr.es/~javera/pdf/DB2.pdf" TargetMode="External"/><Relationship Id="rId2" Type="http://schemas.openxmlformats.org/officeDocument/2006/relationships/hyperlink" Target="https://springinstitute.org/whats-difference-multicultural-intercultural-cross-cultural-communication/"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LjqARJaJotc"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7642F37-6A6B-41B1-9E9E-CBD267A44BBE}"/>
              </a:ext>
            </a:extLst>
          </p:cNvPr>
          <p:cNvSpPr>
            <a:spLocks noGrp="1"/>
          </p:cNvSpPr>
          <p:nvPr>
            <p:ph type="ctrTitle"/>
          </p:nvPr>
        </p:nvSpPr>
        <p:spPr>
          <a:xfrm>
            <a:off x="255125" y="3694507"/>
            <a:ext cx="11681750" cy="1537150"/>
          </a:xfrm>
        </p:spPr>
        <p:txBody>
          <a:bodyPr>
            <a:noAutofit/>
          </a:bodyPr>
          <a:lstStyle/>
          <a:p>
            <a:pPr algn="r"/>
            <a:r>
              <a:rPr lang="en-US" sz="3600" b="1" spc="100" dirty="0"/>
              <a:t>Ενότητα 4 </a:t>
            </a:r>
            <a:br>
              <a:rPr lang="en-US" sz="3600" b="1" spc="100" dirty="0"/>
            </a:br>
            <a:r>
              <a:rPr lang="en-US" sz="3600" b="1" spc="100" dirty="0"/>
              <a:t>Πώς επηρεάζει η διαφορετικότητα τη διδασκαλία και τη μάθηση στη διαφοροποιημένη διδασκαλία;</a:t>
            </a:r>
            <a:endParaRPr lang="en-GB" sz="36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6715110" y="255076"/>
            <a:ext cx="5524285" cy="1325563"/>
          </a:xfrm>
          <a:noFill/>
        </p:spPr>
        <p:txBody>
          <a:bodyPr>
            <a:normAutofit/>
          </a:bodyPr>
          <a:lstStyle/>
          <a:p>
            <a:r>
              <a:rPr lang="nl-NL" dirty="0"/>
              <a:t>Ο </a:t>
            </a:r>
            <a:r>
              <a:rPr lang="nl-NL" dirty="0" err="1"/>
              <a:t>τροχός</a:t>
            </a:r>
            <a:r>
              <a:rPr lang="nl-NL" dirty="0"/>
              <a:t> </a:t>
            </a:r>
            <a:r>
              <a:rPr lang="el-GR" dirty="0" smtClean="0"/>
              <a:t>της Διαφορετικότητας</a:t>
            </a:r>
            <a:r>
              <a:rPr lang="nl-NL" dirty="0" smtClean="0"/>
              <a:t>(1</a:t>
            </a:r>
            <a:r>
              <a:rPr lang="nl-NL" dirty="0"/>
              <a:t>)</a:t>
            </a:r>
            <a:endParaRPr lang="en-GB"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6760666" y="1511867"/>
            <a:ext cx="5228134" cy="5197746"/>
          </a:xfrm>
          <a:solidFill>
            <a:srgbClr val="FFFFFF"/>
          </a:solidFill>
        </p:spPr>
        <p:txBody>
          <a:bodyPr>
            <a:noAutofit/>
          </a:bodyPr>
          <a:lstStyle/>
          <a:p>
            <a:pPr>
              <a:lnSpc>
                <a:spcPct val="120000"/>
              </a:lnSpc>
            </a:pPr>
            <a:r>
              <a:rPr lang="en-GB" sz="1600" dirty="0">
                <a:cs typeface="Calibri" panose="020F0502020204030204" pitchFamily="34" charset="0"/>
              </a:rPr>
              <a:t>Ο Τροχός της Διαφορετικότητας σχεδιάστηκε αρχικά από το Πανεπιστήμιο John Hopkins για να βοηθήσει στην οπτικοποίηση των διαφορετικών τρόπων με τους οποίους τα άτομα προσφέρουν ποικιλομορφία σε μια ομάδα. </a:t>
            </a:r>
          </a:p>
          <a:p>
            <a:pPr>
              <a:lnSpc>
                <a:spcPct val="120000"/>
              </a:lnSpc>
            </a:pPr>
            <a:r>
              <a:rPr lang="en-GB" sz="1600" dirty="0">
                <a:cs typeface="Calibri" panose="020F0502020204030204" pitchFamily="34" charset="0"/>
              </a:rPr>
              <a:t>Το κέντρο του τροχού αντιπροσωπεύει τις εσωτερικές διαστάσεις που είναι (συνήθως) οι πιο μόνιμες ή ορατές ενός ατόμου.</a:t>
            </a:r>
          </a:p>
          <a:p>
            <a:pPr>
              <a:lnSpc>
                <a:spcPct val="120000"/>
              </a:lnSpc>
            </a:pPr>
            <a:r>
              <a:rPr lang="en-GB" sz="1600" dirty="0">
                <a:cs typeface="Calibri" panose="020F0502020204030204" pitchFamily="34" charset="0"/>
              </a:rPr>
              <a:t>Ο εξωτερικός δακτύλιος αντιπροσωπεύει τις διαστάσεις που αποκτώνται και αλλάζουν με την πάροδο του χρόνου.</a:t>
            </a:r>
          </a:p>
          <a:p>
            <a:pPr>
              <a:lnSpc>
                <a:spcPct val="120000"/>
              </a:lnSpc>
            </a:pPr>
            <a:r>
              <a:rPr lang="en-GB" sz="1600" dirty="0">
                <a:cs typeface="Calibri" panose="020F0502020204030204" pitchFamily="34" charset="0"/>
              </a:rPr>
              <a:t>Ο συνδυασμός όλων αυτών των διαστάσεων επηρεάζει τις αξίες, τις πεποιθήσεις, τις συμπεριφορές, τις εμπειρίες και τις προσδοκίες μας. Αυτό μας κάνει όλους μοναδικούς ως άτομα.</a:t>
            </a:r>
          </a:p>
        </p:txBody>
      </p:sp>
      <p:grpSp>
        <p:nvGrpSpPr>
          <p:cNvPr id="5" name="Group 4">
            <a:extLst>
              <a:ext uri="{FF2B5EF4-FFF2-40B4-BE49-F238E27FC236}">
                <a16:creationId xmlns:a16="http://schemas.microsoft.com/office/drawing/2014/main" xmlns:p14="http://schemas.microsoft.com/office/powerpoint/2010/main" xmlns="" id="{91742E4A-FEC0-46C8-A9BF-13C97CA70A4A}"/>
              </a:ext>
            </a:extLst>
          </p:cNvPr>
          <p:cNvGrpSpPr/>
          <p:nvPr/>
        </p:nvGrpSpPr>
        <p:grpSpPr>
          <a:xfrm>
            <a:off x="8160" y="0"/>
            <a:ext cx="6920960" cy="6709613"/>
            <a:chOff x="2761428" y="327750"/>
            <a:chExt cx="6109747" cy="6185457"/>
          </a:xfrm>
        </p:grpSpPr>
        <p:grpSp>
          <p:nvGrpSpPr>
            <p:cNvPr id="6" name="Graphic 4">
              <a:extLst>
                <a:ext uri="{FF2B5EF4-FFF2-40B4-BE49-F238E27FC236}">
                  <a16:creationId xmlns:a16="http://schemas.microsoft.com/office/drawing/2014/main" xmlns:p14="http://schemas.microsoft.com/office/powerpoint/2010/main" xmlns="" id="{21AE7E2E-BCA6-4506-B1C9-B3CABD64EF0B}"/>
                </a:ext>
              </a:extLst>
            </p:cNvPr>
            <p:cNvGrpSpPr/>
            <p:nvPr/>
          </p:nvGrpSpPr>
          <p:grpSpPr>
            <a:xfrm>
              <a:off x="2761428" y="327750"/>
              <a:ext cx="6109747" cy="6185457"/>
              <a:chOff x="2761428" y="327750"/>
              <a:chExt cx="6109747" cy="6185457"/>
            </a:xfrm>
            <a:solidFill>
              <a:srgbClr val="B3B3B3"/>
            </a:solidFill>
          </p:grpSpPr>
          <p:sp>
            <p:nvSpPr>
              <p:cNvPr id="317" name="Graphic 4">
                <a:extLst>
                  <a:ext uri="{FF2B5EF4-FFF2-40B4-BE49-F238E27FC236}">
                    <a16:creationId xmlns:a16="http://schemas.microsoft.com/office/drawing/2014/main" xmlns:p14="http://schemas.microsoft.com/office/powerpoint/2010/main" xmlns=""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pPr algn="ctr"/>
                <a:endParaRPr lang="en-US" sz="1000"/>
              </a:p>
            </p:txBody>
          </p:sp>
          <p:sp>
            <p:nvSpPr>
              <p:cNvPr id="318" name="Graphic 4">
                <a:extLst>
                  <a:ext uri="{FF2B5EF4-FFF2-40B4-BE49-F238E27FC236}">
                    <a16:creationId xmlns:a16="http://schemas.microsoft.com/office/drawing/2014/main" xmlns:p14="http://schemas.microsoft.com/office/powerpoint/2010/main" xmlns=""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pPr algn="ctr"/>
                <a:endParaRPr lang="en-US" sz="1000"/>
              </a:p>
            </p:txBody>
          </p:sp>
          <p:sp>
            <p:nvSpPr>
              <p:cNvPr id="319" name="Graphic 4">
                <a:extLst>
                  <a:ext uri="{FF2B5EF4-FFF2-40B4-BE49-F238E27FC236}">
                    <a16:creationId xmlns:a16="http://schemas.microsoft.com/office/drawing/2014/main" xmlns:p14="http://schemas.microsoft.com/office/powerpoint/2010/main" xmlns=""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algn="ctr"/>
                <a:endParaRPr lang="en-US" sz="1000"/>
              </a:p>
            </p:txBody>
          </p:sp>
          <p:sp>
            <p:nvSpPr>
              <p:cNvPr id="320" name="Graphic 4">
                <a:extLst>
                  <a:ext uri="{FF2B5EF4-FFF2-40B4-BE49-F238E27FC236}">
                    <a16:creationId xmlns:a16="http://schemas.microsoft.com/office/drawing/2014/main" xmlns:p14="http://schemas.microsoft.com/office/powerpoint/2010/main" xmlns=""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pPr algn="ctr"/>
                <a:endParaRPr lang="en-US" sz="1000"/>
              </a:p>
            </p:txBody>
          </p:sp>
          <p:sp>
            <p:nvSpPr>
              <p:cNvPr id="321" name="Graphic 4">
                <a:extLst>
                  <a:ext uri="{FF2B5EF4-FFF2-40B4-BE49-F238E27FC236}">
                    <a16:creationId xmlns:a16="http://schemas.microsoft.com/office/drawing/2014/main" xmlns:p14="http://schemas.microsoft.com/office/powerpoint/2010/main" xmlns=""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pPr algn="ctr"/>
                <a:endParaRPr lang="en-US" sz="1000"/>
              </a:p>
            </p:txBody>
          </p:sp>
          <p:sp>
            <p:nvSpPr>
              <p:cNvPr id="322" name="Graphic 4">
                <a:extLst>
                  <a:ext uri="{FF2B5EF4-FFF2-40B4-BE49-F238E27FC236}">
                    <a16:creationId xmlns:a16="http://schemas.microsoft.com/office/drawing/2014/main" xmlns:p14="http://schemas.microsoft.com/office/powerpoint/2010/main" xmlns=""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pPr algn="ctr"/>
                <a:endParaRPr lang="en-US" sz="1000"/>
              </a:p>
            </p:txBody>
          </p:sp>
          <p:sp>
            <p:nvSpPr>
              <p:cNvPr id="323" name="Graphic 4">
                <a:extLst>
                  <a:ext uri="{FF2B5EF4-FFF2-40B4-BE49-F238E27FC236}">
                    <a16:creationId xmlns:a16="http://schemas.microsoft.com/office/drawing/2014/main" xmlns:p14="http://schemas.microsoft.com/office/powerpoint/2010/main" xmlns=""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pPr algn="ctr"/>
                <a:endParaRPr lang="en-US" sz="1000"/>
              </a:p>
            </p:txBody>
          </p:sp>
          <p:sp>
            <p:nvSpPr>
              <p:cNvPr id="324" name="Graphic 4">
                <a:extLst>
                  <a:ext uri="{FF2B5EF4-FFF2-40B4-BE49-F238E27FC236}">
                    <a16:creationId xmlns:a16="http://schemas.microsoft.com/office/drawing/2014/main" xmlns:p14="http://schemas.microsoft.com/office/powerpoint/2010/main" xmlns=""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pPr algn="ctr"/>
                <a:endParaRPr lang="en-US" sz="1000"/>
              </a:p>
            </p:txBody>
          </p:sp>
          <p:sp>
            <p:nvSpPr>
              <p:cNvPr id="325" name="Graphic 4">
                <a:extLst>
                  <a:ext uri="{FF2B5EF4-FFF2-40B4-BE49-F238E27FC236}">
                    <a16:creationId xmlns:a16="http://schemas.microsoft.com/office/drawing/2014/main" xmlns:p14="http://schemas.microsoft.com/office/powerpoint/2010/main" xmlns=""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pPr algn="ctr"/>
                <a:endParaRPr lang="en-US" sz="1000"/>
              </a:p>
            </p:txBody>
          </p:sp>
          <p:sp>
            <p:nvSpPr>
              <p:cNvPr id="326" name="Graphic 4">
                <a:extLst>
                  <a:ext uri="{FF2B5EF4-FFF2-40B4-BE49-F238E27FC236}">
                    <a16:creationId xmlns:a16="http://schemas.microsoft.com/office/drawing/2014/main" xmlns:p14="http://schemas.microsoft.com/office/powerpoint/2010/main" xmlns=""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pPr algn="ctr"/>
                <a:endParaRPr lang="en-US" sz="1000"/>
              </a:p>
            </p:txBody>
          </p:sp>
          <p:sp>
            <p:nvSpPr>
              <p:cNvPr id="327" name="Graphic 4">
                <a:extLst>
                  <a:ext uri="{FF2B5EF4-FFF2-40B4-BE49-F238E27FC236}">
                    <a16:creationId xmlns:a16="http://schemas.microsoft.com/office/drawing/2014/main" xmlns:p14="http://schemas.microsoft.com/office/powerpoint/2010/main" xmlns=""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pPr algn="ctr"/>
                <a:endParaRPr lang="en-US" sz="1000"/>
              </a:p>
            </p:txBody>
          </p:sp>
          <p:sp>
            <p:nvSpPr>
              <p:cNvPr id="328" name="Graphic 4">
                <a:extLst>
                  <a:ext uri="{FF2B5EF4-FFF2-40B4-BE49-F238E27FC236}">
                    <a16:creationId xmlns:a16="http://schemas.microsoft.com/office/drawing/2014/main" xmlns:p14="http://schemas.microsoft.com/office/powerpoint/2010/main" xmlns=""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pPr algn="ctr"/>
                <a:endParaRPr lang="en-US" sz="1000"/>
              </a:p>
            </p:txBody>
          </p:sp>
          <p:sp>
            <p:nvSpPr>
              <p:cNvPr id="329" name="Graphic 4">
                <a:extLst>
                  <a:ext uri="{FF2B5EF4-FFF2-40B4-BE49-F238E27FC236}">
                    <a16:creationId xmlns:a16="http://schemas.microsoft.com/office/drawing/2014/main" xmlns:p14="http://schemas.microsoft.com/office/powerpoint/2010/main" xmlns=""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pPr algn="ctr"/>
                <a:endParaRPr lang="en-US" sz="1000"/>
              </a:p>
            </p:txBody>
          </p:sp>
          <p:sp>
            <p:nvSpPr>
              <p:cNvPr id="330" name="Graphic 4">
                <a:extLst>
                  <a:ext uri="{FF2B5EF4-FFF2-40B4-BE49-F238E27FC236}">
                    <a16:creationId xmlns:a16="http://schemas.microsoft.com/office/drawing/2014/main" xmlns:p14="http://schemas.microsoft.com/office/powerpoint/2010/main" xmlns=""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pPr algn="ctr"/>
                <a:endParaRPr lang="en-US" sz="1000"/>
              </a:p>
            </p:txBody>
          </p:sp>
          <p:sp>
            <p:nvSpPr>
              <p:cNvPr id="331" name="Graphic 4">
                <a:extLst>
                  <a:ext uri="{FF2B5EF4-FFF2-40B4-BE49-F238E27FC236}">
                    <a16:creationId xmlns:a16="http://schemas.microsoft.com/office/drawing/2014/main" xmlns:p14="http://schemas.microsoft.com/office/powerpoint/2010/main" xmlns=""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pPr algn="ctr"/>
                <a:endParaRPr lang="en-US" sz="1000"/>
              </a:p>
            </p:txBody>
          </p:sp>
          <p:sp>
            <p:nvSpPr>
              <p:cNvPr id="332" name="Graphic 4">
                <a:extLst>
                  <a:ext uri="{FF2B5EF4-FFF2-40B4-BE49-F238E27FC236}">
                    <a16:creationId xmlns:a16="http://schemas.microsoft.com/office/drawing/2014/main" xmlns:p14="http://schemas.microsoft.com/office/powerpoint/2010/main" xmlns=""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pPr algn="ctr"/>
                <a:endParaRPr lang="en-US" sz="1000"/>
              </a:p>
            </p:txBody>
          </p:sp>
          <p:sp>
            <p:nvSpPr>
              <p:cNvPr id="333" name="Graphic 4">
                <a:extLst>
                  <a:ext uri="{FF2B5EF4-FFF2-40B4-BE49-F238E27FC236}">
                    <a16:creationId xmlns:a16="http://schemas.microsoft.com/office/drawing/2014/main" xmlns:p14="http://schemas.microsoft.com/office/powerpoint/2010/main" xmlns=""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pPr algn="ctr"/>
                <a:endParaRPr lang="en-US" sz="1000"/>
              </a:p>
            </p:txBody>
          </p:sp>
          <p:sp>
            <p:nvSpPr>
              <p:cNvPr id="334" name="Graphic 4">
                <a:extLst>
                  <a:ext uri="{FF2B5EF4-FFF2-40B4-BE49-F238E27FC236}">
                    <a16:creationId xmlns:a16="http://schemas.microsoft.com/office/drawing/2014/main" xmlns:p14="http://schemas.microsoft.com/office/powerpoint/2010/main" xmlns=""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pPr algn="ctr"/>
                <a:endParaRPr lang="en-US" sz="1000"/>
              </a:p>
            </p:txBody>
          </p:sp>
          <p:sp>
            <p:nvSpPr>
              <p:cNvPr id="335" name="Graphic 4">
                <a:extLst>
                  <a:ext uri="{FF2B5EF4-FFF2-40B4-BE49-F238E27FC236}">
                    <a16:creationId xmlns:a16="http://schemas.microsoft.com/office/drawing/2014/main" xmlns:p14="http://schemas.microsoft.com/office/powerpoint/2010/main" xmlns=""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pPr algn="ctr"/>
                <a:endParaRPr lang="en-US" sz="1000"/>
              </a:p>
            </p:txBody>
          </p:sp>
          <p:sp>
            <p:nvSpPr>
              <p:cNvPr id="336" name="Graphic 4">
                <a:extLst>
                  <a:ext uri="{FF2B5EF4-FFF2-40B4-BE49-F238E27FC236}">
                    <a16:creationId xmlns:a16="http://schemas.microsoft.com/office/drawing/2014/main" xmlns:p14="http://schemas.microsoft.com/office/powerpoint/2010/main" xmlns=""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pPr algn="ctr"/>
                <a:endParaRPr lang="en-US" sz="1000"/>
              </a:p>
            </p:txBody>
          </p:sp>
          <p:sp>
            <p:nvSpPr>
              <p:cNvPr id="337" name="Graphic 4">
                <a:extLst>
                  <a:ext uri="{FF2B5EF4-FFF2-40B4-BE49-F238E27FC236}">
                    <a16:creationId xmlns:a16="http://schemas.microsoft.com/office/drawing/2014/main" xmlns:p14="http://schemas.microsoft.com/office/powerpoint/2010/main" xmlns=""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pPr algn="ctr"/>
                <a:endParaRPr lang="en-US" sz="1000"/>
              </a:p>
            </p:txBody>
          </p:sp>
          <p:sp>
            <p:nvSpPr>
              <p:cNvPr id="338" name="Graphic 4">
                <a:extLst>
                  <a:ext uri="{FF2B5EF4-FFF2-40B4-BE49-F238E27FC236}">
                    <a16:creationId xmlns:a16="http://schemas.microsoft.com/office/drawing/2014/main" xmlns:p14="http://schemas.microsoft.com/office/powerpoint/2010/main" xmlns=""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pPr algn="ctr"/>
                <a:endParaRPr lang="en-US" sz="1000"/>
              </a:p>
            </p:txBody>
          </p:sp>
          <p:sp>
            <p:nvSpPr>
              <p:cNvPr id="339" name="Graphic 4">
                <a:extLst>
                  <a:ext uri="{FF2B5EF4-FFF2-40B4-BE49-F238E27FC236}">
                    <a16:creationId xmlns:a16="http://schemas.microsoft.com/office/drawing/2014/main" xmlns:p14="http://schemas.microsoft.com/office/powerpoint/2010/main" xmlns=""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algn="ctr"/>
                <a:endParaRPr lang="en-US" sz="1000"/>
              </a:p>
            </p:txBody>
          </p:sp>
          <p:sp>
            <p:nvSpPr>
              <p:cNvPr id="340" name="Graphic 4">
                <a:extLst>
                  <a:ext uri="{FF2B5EF4-FFF2-40B4-BE49-F238E27FC236}">
                    <a16:creationId xmlns:a16="http://schemas.microsoft.com/office/drawing/2014/main" xmlns:p14="http://schemas.microsoft.com/office/powerpoint/2010/main" xmlns=""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pPr algn="ctr"/>
                <a:endParaRPr lang="en-US" sz="1000"/>
              </a:p>
            </p:txBody>
          </p:sp>
          <p:sp>
            <p:nvSpPr>
              <p:cNvPr id="341" name="Graphic 4">
                <a:extLst>
                  <a:ext uri="{FF2B5EF4-FFF2-40B4-BE49-F238E27FC236}">
                    <a16:creationId xmlns:a16="http://schemas.microsoft.com/office/drawing/2014/main" xmlns:p14="http://schemas.microsoft.com/office/powerpoint/2010/main" xmlns=""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algn="ctr"/>
                <a:endParaRPr lang="en-US" sz="1000"/>
              </a:p>
            </p:txBody>
          </p:sp>
          <p:sp>
            <p:nvSpPr>
              <p:cNvPr id="342" name="Graphic 4">
                <a:extLst>
                  <a:ext uri="{FF2B5EF4-FFF2-40B4-BE49-F238E27FC236}">
                    <a16:creationId xmlns:a16="http://schemas.microsoft.com/office/drawing/2014/main" xmlns:p14="http://schemas.microsoft.com/office/powerpoint/2010/main" xmlns=""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pPr algn="ctr"/>
                <a:endParaRPr lang="en-US" sz="1000"/>
              </a:p>
            </p:txBody>
          </p:sp>
          <p:sp>
            <p:nvSpPr>
              <p:cNvPr id="343" name="Graphic 4">
                <a:extLst>
                  <a:ext uri="{FF2B5EF4-FFF2-40B4-BE49-F238E27FC236}">
                    <a16:creationId xmlns:a16="http://schemas.microsoft.com/office/drawing/2014/main" xmlns:p14="http://schemas.microsoft.com/office/powerpoint/2010/main" xmlns=""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pPr algn="ctr"/>
                <a:endParaRPr lang="en-US" sz="1000"/>
              </a:p>
            </p:txBody>
          </p:sp>
          <p:sp>
            <p:nvSpPr>
              <p:cNvPr id="344" name="Graphic 4">
                <a:extLst>
                  <a:ext uri="{FF2B5EF4-FFF2-40B4-BE49-F238E27FC236}">
                    <a16:creationId xmlns:a16="http://schemas.microsoft.com/office/drawing/2014/main" xmlns:p14="http://schemas.microsoft.com/office/powerpoint/2010/main" xmlns=""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pPr algn="ctr"/>
                <a:endParaRPr lang="en-US" sz="1000"/>
              </a:p>
            </p:txBody>
          </p:sp>
          <p:sp>
            <p:nvSpPr>
              <p:cNvPr id="345" name="Graphic 4">
                <a:extLst>
                  <a:ext uri="{FF2B5EF4-FFF2-40B4-BE49-F238E27FC236}">
                    <a16:creationId xmlns:a16="http://schemas.microsoft.com/office/drawing/2014/main" xmlns:p14="http://schemas.microsoft.com/office/powerpoint/2010/main" xmlns=""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pPr algn="ctr"/>
                <a:endParaRPr lang="en-US" sz="1000"/>
              </a:p>
            </p:txBody>
          </p:sp>
          <p:sp>
            <p:nvSpPr>
              <p:cNvPr id="346" name="Graphic 4">
                <a:extLst>
                  <a:ext uri="{FF2B5EF4-FFF2-40B4-BE49-F238E27FC236}">
                    <a16:creationId xmlns:a16="http://schemas.microsoft.com/office/drawing/2014/main" xmlns:p14="http://schemas.microsoft.com/office/powerpoint/2010/main" xmlns=""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pPr algn="ctr"/>
                <a:endParaRPr lang="en-US" sz="1000"/>
              </a:p>
            </p:txBody>
          </p:sp>
          <p:sp>
            <p:nvSpPr>
              <p:cNvPr id="347" name="Graphic 4">
                <a:extLst>
                  <a:ext uri="{FF2B5EF4-FFF2-40B4-BE49-F238E27FC236}">
                    <a16:creationId xmlns:a16="http://schemas.microsoft.com/office/drawing/2014/main" xmlns:p14="http://schemas.microsoft.com/office/powerpoint/2010/main" xmlns=""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algn="ctr"/>
                <a:endParaRPr lang="en-US" sz="1000"/>
              </a:p>
            </p:txBody>
          </p:sp>
          <p:sp>
            <p:nvSpPr>
              <p:cNvPr id="348" name="Graphic 4">
                <a:extLst>
                  <a:ext uri="{FF2B5EF4-FFF2-40B4-BE49-F238E27FC236}">
                    <a16:creationId xmlns:a16="http://schemas.microsoft.com/office/drawing/2014/main" xmlns:p14="http://schemas.microsoft.com/office/powerpoint/2010/main" xmlns=""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pPr algn="ctr"/>
                <a:endParaRPr lang="en-US" sz="1000"/>
              </a:p>
            </p:txBody>
          </p:sp>
          <p:sp>
            <p:nvSpPr>
              <p:cNvPr id="349" name="Graphic 4">
                <a:extLst>
                  <a:ext uri="{FF2B5EF4-FFF2-40B4-BE49-F238E27FC236}">
                    <a16:creationId xmlns:a16="http://schemas.microsoft.com/office/drawing/2014/main" xmlns:p14="http://schemas.microsoft.com/office/powerpoint/2010/main" xmlns=""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pPr algn="ctr"/>
                <a:endParaRPr lang="en-US" sz="1000"/>
              </a:p>
            </p:txBody>
          </p:sp>
          <p:sp>
            <p:nvSpPr>
              <p:cNvPr id="350" name="Graphic 4">
                <a:extLst>
                  <a:ext uri="{FF2B5EF4-FFF2-40B4-BE49-F238E27FC236}">
                    <a16:creationId xmlns:a16="http://schemas.microsoft.com/office/drawing/2014/main" xmlns:p14="http://schemas.microsoft.com/office/powerpoint/2010/main" xmlns=""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pPr algn="ctr"/>
                <a:endParaRPr lang="en-US" sz="1000"/>
              </a:p>
            </p:txBody>
          </p:sp>
          <p:sp>
            <p:nvSpPr>
              <p:cNvPr id="351" name="Graphic 4">
                <a:extLst>
                  <a:ext uri="{FF2B5EF4-FFF2-40B4-BE49-F238E27FC236}">
                    <a16:creationId xmlns:a16="http://schemas.microsoft.com/office/drawing/2014/main" xmlns:p14="http://schemas.microsoft.com/office/powerpoint/2010/main" xmlns=""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pPr algn="ctr"/>
                <a:endParaRPr lang="en-US" sz="1000"/>
              </a:p>
            </p:txBody>
          </p:sp>
          <p:sp>
            <p:nvSpPr>
              <p:cNvPr id="352" name="Graphic 4">
                <a:extLst>
                  <a:ext uri="{FF2B5EF4-FFF2-40B4-BE49-F238E27FC236}">
                    <a16:creationId xmlns:a16="http://schemas.microsoft.com/office/drawing/2014/main" xmlns:p14="http://schemas.microsoft.com/office/powerpoint/2010/main" xmlns=""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pPr algn="ctr"/>
                <a:endParaRPr lang="en-US" sz="1000"/>
              </a:p>
            </p:txBody>
          </p:sp>
          <p:sp>
            <p:nvSpPr>
              <p:cNvPr id="353" name="Graphic 4">
                <a:extLst>
                  <a:ext uri="{FF2B5EF4-FFF2-40B4-BE49-F238E27FC236}">
                    <a16:creationId xmlns:a16="http://schemas.microsoft.com/office/drawing/2014/main" xmlns:p14="http://schemas.microsoft.com/office/powerpoint/2010/main" xmlns=""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pPr algn="ctr"/>
                <a:endParaRPr lang="en-US" sz="1000"/>
              </a:p>
            </p:txBody>
          </p:sp>
          <p:sp>
            <p:nvSpPr>
              <p:cNvPr id="354" name="Graphic 4">
                <a:extLst>
                  <a:ext uri="{FF2B5EF4-FFF2-40B4-BE49-F238E27FC236}">
                    <a16:creationId xmlns:a16="http://schemas.microsoft.com/office/drawing/2014/main" xmlns:p14="http://schemas.microsoft.com/office/powerpoint/2010/main" xmlns=""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pPr algn="ctr"/>
                <a:endParaRPr lang="en-US" sz="1000"/>
              </a:p>
            </p:txBody>
          </p:sp>
          <p:sp>
            <p:nvSpPr>
              <p:cNvPr id="355" name="Graphic 4">
                <a:extLst>
                  <a:ext uri="{FF2B5EF4-FFF2-40B4-BE49-F238E27FC236}">
                    <a16:creationId xmlns:a16="http://schemas.microsoft.com/office/drawing/2014/main" xmlns:p14="http://schemas.microsoft.com/office/powerpoint/2010/main" xmlns=""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pPr algn="ctr"/>
                <a:endParaRPr lang="en-US" sz="1000"/>
              </a:p>
            </p:txBody>
          </p:sp>
          <p:sp>
            <p:nvSpPr>
              <p:cNvPr id="356" name="Graphic 4">
                <a:extLst>
                  <a:ext uri="{FF2B5EF4-FFF2-40B4-BE49-F238E27FC236}">
                    <a16:creationId xmlns:a16="http://schemas.microsoft.com/office/drawing/2014/main" xmlns:p14="http://schemas.microsoft.com/office/powerpoint/2010/main" xmlns=""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pPr algn="ctr"/>
                <a:endParaRPr lang="en-US" sz="1000"/>
              </a:p>
            </p:txBody>
          </p:sp>
          <p:sp>
            <p:nvSpPr>
              <p:cNvPr id="357" name="Graphic 4">
                <a:extLst>
                  <a:ext uri="{FF2B5EF4-FFF2-40B4-BE49-F238E27FC236}">
                    <a16:creationId xmlns:a16="http://schemas.microsoft.com/office/drawing/2014/main" xmlns:p14="http://schemas.microsoft.com/office/powerpoint/2010/main" xmlns=""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pPr algn="ctr"/>
                <a:endParaRPr lang="en-US" sz="1000"/>
              </a:p>
            </p:txBody>
          </p:sp>
          <p:sp>
            <p:nvSpPr>
              <p:cNvPr id="358" name="Graphic 4">
                <a:extLst>
                  <a:ext uri="{FF2B5EF4-FFF2-40B4-BE49-F238E27FC236}">
                    <a16:creationId xmlns:a16="http://schemas.microsoft.com/office/drawing/2014/main" xmlns:p14="http://schemas.microsoft.com/office/powerpoint/2010/main" xmlns=""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pPr algn="ctr"/>
                <a:endParaRPr lang="en-US" sz="1000"/>
              </a:p>
            </p:txBody>
          </p:sp>
          <p:sp>
            <p:nvSpPr>
              <p:cNvPr id="359" name="Graphic 4">
                <a:extLst>
                  <a:ext uri="{FF2B5EF4-FFF2-40B4-BE49-F238E27FC236}">
                    <a16:creationId xmlns:a16="http://schemas.microsoft.com/office/drawing/2014/main" xmlns:p14="http://schemas.microsoft.com/office/powerpoint/2010/main" xmlns=""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pPr algn="ctr"/>
                <a:endParaRPr lang="en-US" sz="1000"/>
              </a:p>
            </p:txBody>
          </p:sp>
          <p:sp>
            <p:nvSpPr>
              <p:cNvPr id="360" name="Graphic 4">
                <a:extLst>
                  <a:ext uri="{FF2B5EF4-FFF2-40B4-BE49-F238E27FC236}">
                    <a16:creationId xmlns:a16="http://schemas.microsoft.com/office/drawing/2014/main" xmlns:p14="http://schemas.microsoft.com/office/powerpoint/2010/main" xmlns=""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pPr algn="ctr"/>
                <a:endParaRPr lang="en-US" sz="1000"/>
              </a:p>
            </p:txBody>
          </p:sp>
          <p:sp>
            <p:nvSpPr>
              <p:cNvPr id="361" name="Graphic 4">
                <a:extLst>
                  <a:ext uri="{FF2B5EF4-FFF2-40B4-BE49-F238E27FC236}">
                    <a16:creationId xmlns:a16="http://schemas.microsoft.com/office/drawing/2014/main" xmlns:p14="http://schemas.microsoft.com/office/powerpoint/2010/main" xmlns=""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pPr algn="ctr"/>
                <a:endParaRPr lang="en-US" sz="1000"/>
              </a:p>
            </p:txBody>
          </p:sp>
          <p:sp>
            <p:nvSpPr>
              <p:cNvPr id="362" name="Graphic 4">
                <a:extLst>
                  <a:ext uri="{FF2B5EF4-FFF2-40B4-BE49-F238E27FC236}">
                    <a16:creationId xmlns:a16="http://schemas.microsoft.com/office/drawing/2014/main" xmlns:p14="http://schemas.microsoft.com/office/powerpoint/2010/main" xmlns=""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pPr algn="ctr"/>
                <a:endParaRPr lang="en-US" sz="1000"/>
              </a:p>
            </p:txBody>
          </p:sp>
          <p:sp>
            <p:nvSpPr>
              <p:cNvPr id="363" name="Graphic 4">
                <a:extLst>
                  <a:ext uri="{FF2B5EF4-FFF2-40B4-BE49-F238E27FC236}">
                    <a16:creationId xmlns:a16="http://schemas.microsoft.com/office/drawing/2014/main" xmlns:p14="http://schemas.microsoft.com/office/powerpoint/2010/main" xmlns=""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algn="ctr"/>
                <a:endParaRPr lang="en-US" sz="1000"/>
              </a:p>
            </p:txBody>
          </p:sp>
          <p:sp>
            <p:nvSpPr>
              <p:cNvPr id="364" name="Graphic 4">
                <a:extLst>
                  <a:ext uri="{FF2B5EF4-FFF2-40B4-BE49-F238E27FC236}">
                    <a16:creationId xmlns:a16="http://schemas.microsoft.com/office/drawing/2014/main" xmlns:p14="http://schemas.microsoft.com/office/powerpoint/2010/main" xmlns=""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algn="ctr"/>
                <a:endParaRPr lang="en-US" sz="1000"/>
              </a:p>
            </p:txBody>
          </p:sp>
          <p:sp>
            <p:nvSpPr>
              <p:cNvPr id="365" name="Graphic 4">
                <a:extLst>
                  <a:ext uri="{FF2B5EF4-FFF2-40B4-BE49-F238E27FC236}">
                    <a16:creationId xmlns:a16="http://schemas.microsoft.com/office/drawing/2014/main" xmlns:p14="http://schemas.microsoft.com/office/powerpoint/2010/main" xmlns=""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pPr algn="ctr"/>
                <a:endParaRPr lang="en-US" sz="1000"/>
              </a:p>
            </p:txBody>
          </p:sp>
          <p:sp>
            <p:nvSpPr>
              <p:cNvPr id="366" name="Graphic 4">
                <a:extLst>
                  <a:ext uri="{FF2B5EF4-FFF2-40B4-BE49-F238E27FC236}">
                    <a16:creationId xmlns:a16="http://schemas.microsoft.com/office/drawing/2014/main" xmlns:p14="http://schemas.microsoft.com/office/powerpoint/2010/main" xmlns=""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pPr algn="ctr"/>
                <a:endParaRPr lang="en-US" sz="1000"/>
              </a:p>
            </p:txBody>
          </p:sp>
          <p:sp>
            <p:nvSpPr>
              <p:cNvPr id="367" name="Graphic 4">
                <a:extLst>
                  <a:ext uri="{FF2B5EF4-FFF2-40B4-BE49-F238E27FC236}">
                    <a16:creationId xmlns:a16="http://schemas.microsoft.com/office/drawing/2014/main" xmlns:p14="http://schemas.microsoft.com/office/powerpoint/2010/main" xmlns=""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pPr algn="ctr"/>
                <a:endParaRPr lang="en-US" sz="1000"/>
              </a:p>
            </p:txBody>
          </p:sp>
          <p:sp>
            <p:nvSpPr>
              <p:cNvPr id="368" name="Graphic 4">
                <a:extLst>
                  <a:ext uri="{FF2B5EF4-FFF2-40B4-BE49-F238E27FC236}">
                    <a16:creationId xmlns:a16="http://schemas.microsoft.com/office/drawing/2014/main" xmlns:p14="http://schemas.microsoft.com/office/powerpoint/2010/main" xmlns=""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pPr algn="ctr"/>
                <a:endParaRPr lang="en-US" sz="1000"/>
              </a:p>
            </p:txBody>
          </p:sp>
          <p:sp>
            <p:nvSpPr>
              <p:cNvPr id="369" name="Graphic 4">
                <a:extLst>
                  <a:ext uri="{FF2B5EF4-FFF2-40B4-BE49-F238E27FC236}">
                    <a16:creationId xmlns:a16="http://schemas.microsoft.com/office/drawing/2014/main" xmlns:p14="http://schemas.microsoft.com/office/powerpoint/2010/main" xmlns=""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pPr algn="ctr"/>
                <a:endParaRPr lang="en-US" sz="1000"/>
              </a:p>
            </p:txBody>
          </p:sp>
          <p:sp>
            <p:nvSpPr>
              <p:cNvPr id="370" name="Graphic 4">
                <a:extLst>
                  <a:ext uri="{FF2B5EF4-FFF2-40B4-BE49-F238E27FC236}">
                    <a16:creationId xmlns:a16="http://schemas.microsoft.com/office/drawing/2014/main" xmlns:p14="http://schemas.microsoft.com/office/powerpoint/2010/main" xmlns=""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algn="ctr"/>
                <a:endParaRPr lang="en-US" sz="1000"/>
              </a:p>
            </p:txBody>
          </p:sp>
          <p:sp>
            <p:nvSpPr>
              <p:cNvPr id="371" name="Graphic 4">
                <a:extLst>
                  <a:ext uri="{FF2B5EF4-FFF2-40B4-BE49-F238E27FC236}">
                    <a16:creationId xmlns:a16="http://schemas.microsoft.com/office/drawing/2014/main" xmlns:p14="http://schemas.microsoft.com/office/powerpoint/2010/main" xmlns=""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algn="ctr"/>
                <a:endParaRPr lang="en-US" sz="1000"/>
              </a:p>
            </p:txBody>
          </p:sp>
          <p:sp>
            <p:nvSpPr>
              <p:cNvPr id="372" name="Graphic 4">
                <a:extLst>
                  <a:ext uri="{FF2B5EF4-FFF2-40B4-BE49-F238E27FC236}">
                    <a16:creationId xmlns:a16="http://schemas.microsoft.com/office/drawing/2014/main" xmlns:p14="http://schemas.microsoft.com/office/powerpoint/2010/main" xmlns=""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pPr algn="ctr"/>
                <a:endParaRPr lang="en-US" sz="1000"/>
              </a:p>
            </p:txBody>
          </p:sp>
          <p:sp>
            <p:nvSpPr>
              <p:cNvPr id="373" name="Graphic 4">
                <a:extLst>
                  <a:ext uri="{FF2B5EF4-FFF2-40B4-BE49-F238E27FC236}">
                    <a16:creationId xmlns:a16="http://schemas.microsoft.com/office/drawing/2014/main" xmlns:p14="http://schemas.microsoft.com/office/powerpoint/2010/main" xmlns=""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pPr algn="ctr"/>
                <a:endParaRPr lang="en-US" sz="1000"/>
              </a:p>
            </p:txBody>
          </p:sp>
          <p:sp>
            <p:nvSpPr>
              <p:cNvPr id="374" name="Graphic 4">
                <a:extLst>
                  <a:ext uri="{FF2B5EF4-FFF2-40B4-BE49-F238E27FC236}">
                    <a16:creationId xmlns:a16="http://schemas.microsoft.com/office/drawing/2014/main" xmlns:p14="http://schemas.microsoft.com/office/powerpoint/2010/main" xmlns=""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pPr algn="ctr"/>
                <a:endParaRPr lang="en-US" sz="1000"/>
              </a:p>
            </p:txBody>
          </p:sp>
          <p:sp>
            <p:nvSpPr>
              <p:cNvPr id="375" name="Graphic 4">
                <a:extLst>
                  <a:ext uri="{FF2B5EF4-FFF2-40B4-BE49-F238E27FC236}">
                    <a16:creationId xmlns:a16="http://schemas.microsoft.com/office/drawing/2014/main" xmlns:p14="http://schemas.microsoft.com/office/powerpoint/2010/main" xmlns=""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pPr algn="ctr"/>
                <a:endParaRPr lang="en-US" sz="1000"/>
              </a:p>
            </p:txBody>
          </p:sp>
          <p:sp>
            <p:nvSpPr>
              <p:cNvPr id="376" name="Graphic 4">
                <a:extLst>
                  <a:ext uri="{FF2B5EF4-FFF2-40B4-BE49-F238E27FC236}">
                    <a16:creationId xmlns:a16="http://schemas.microsoft.com/office/drawing/2014/main" xmlns:p14="http://schemas.microsoft.com/office/powerpoint/2010/main" xmlns=""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pPr algn="ctr"/>
                <a:endParaRPr lang="en-US" sz="1000"/>
              </a:p>
            </p:txBody>
          </p:sp>
          <p:sp>
            <p:nvSpPr>
              <p:cNvPr id="377" name="Graphic 4">
                <a:extLst>
                  <a:ext uri="{FF2B5EF4-FFF2-40B4-BE49-F238E27FC236}">
                    <a16:creationId xmlns:a16="http://schemas.microsoft.com/office/drawing/2014/main" xmlns:p14="http://schemas.microsoft.com/office/powerpoint/2010/main" xmlns=""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pPr algn="ctr"/>
                <a:endParaRPr lang="en-US" sz="1000"/>
              </a:p>
            </p:txBody>
          </p:sp>
          <p:sp>
            <p:nvSpPr>
              <p:cNvPr id="378" name="Graphic 4">
                <a:extLst>
                  <a:ext uri="{FF2B5EF4-FFF2-40B4-BE49-F238E27FC236}">
                    <a16:creationId xmlns:a16="http://schemas.microsoft.com/office/drawing/2014/main" xmlns:p14="http://schemas.microsoft.com/office/powerpoint/2010/main" xmlns=""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pPr algn="ctr"/>
                <a:endParaRPr lang="en-US" sz="1000"/>
              </a:p>
            </p:txBody>
          </p:sp>
          <p:sp>
            <p:nvSpPr>
              <p:cNvPr id="379" name="Graphic 4">
                <a:extLst>
                  <a:ext uri="{FF2B5EF4-FFF2-40B4-BE49-F238E27FC236}">
                    <a16:creationId xmlns:a16="http://schemas.microsoft.com/office/drawing/2014/main" xmlns:p14="http://schemas.microsoft.com/office/powerpoint/2010/main" xmlns=""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algn="ctr"/>
                <a:endParaRPr lang="en-US" sz="1000"/>
              </a:p>
            </p:txBody>
          </p:sp>
          <p:sp>
            <p:nvSpPr>
              <p:cNvPr id="380" name="Graphic 4">
                <a:extLst>
                  <a:ext uri="{FF2B5EF4-FFF2-40B4-BE49-F238E27FC236}">
                    <a16:creationId xmlns:a16="http://schemas.microsoft.com/office/drawing/2014/main" xmlns:p14="http://schemas.microsoft.com/office/powerpoint/2010/main" xmlns=""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algn="ctr"/>
                <a:endParaRPr lang="en-US" sz="1000"/>
              </a:p>
            </p:txBody>
          </p:sp>
          <p:sp>
            <p:nvSpPr>
              <p:cNvPr id="381" name="Graphic 4">
                <a:extLst>
                  <a:ext uri="{FF2B5EF4-FFF2-40B4-BE49-F238E27FC236}">
                    <a16:creationId xmlns:a16="http://schemas.microsoft.com/office/drawing/2014/main" xmlns:p14="http://schemas.microsoft.com/office/powerpoint/2010/main" xmlns=""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algn="ctr"/>
                <a:endParaRPr lang="en-US" sz="1000"/>
              </a:p>
            </p:txBody>
          </p:sp>
          <p:sp>
            <p:nvSpPr>
              <p:cNvPr id="382" name="Graphic 4">
                <a:extLst>
                  <a:ext uri="{FF2B5EF4-FFF2-40B4-BE49-F238E27FC236}">
                    <a16:creationId xmlns:a16="http://schemas.microsoft.com/office/drawing/2014/main" xmlns:p14="http://schemas.microsoft.com/office/powerpoint/2010/main" xmlns=""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algn="ctr"/>
                <a:endParaRPr lang="en-US" sz="1000"/>
              </a:p>
            </p:txBody>
          </p:sp>
          <p:sp>
            <p:nvSpPr>
              <p:cNvPr id="383" name="Graphic 4">
                <a:extLst>
                  <a:ext uri="{FF2B5EF4-FFF2-40B4-BE49-F238E27FC236}">
                    <a16:creationId xmlns:a16="http://schemas.microsoft.com/office/drawing/2014/main" xmlns:p14="http://schemas.microsoft.com/office/powerpoint/2010/main" xmlns=""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algn="ctr"/>
                <a:endParaRPr lang="en-US" sz="1000"/>
              </a:p>
            </p:txBody>
          </p:sp>
          <p:sp>
            <p:nvSpPr>
              <p:cNvPr id="384" name="Graphic 4">
                <a:extLst>
                  <a:ext uri="{FF2B5EF4-FFF2-40B4-BE49-F238E27FC236}">
                    <a16:creationId xmlns:a16="http://schemas.microsoft.com/office/drawing/2014/main" xmlns:p14="http://schemas.microsoft.com/office/powerpoint/2010/main" xmlns=""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pPr algn="ctr"/>
                <a:endParaRPr lang="en-US" sz="1000"/>
              </a:p>
            </p:txBody>
          </p:sp>
          <p:sp>
            <p:nvSpPr>
              <p:cNvPr id="385" name="Graphic 4">
                <a:extLst>
                  <a:ext uri="{FF2B5EF4-FFF2-40B4-BE49-F238E27FC236}">
                    <a16:creationId xmlns:a16="http://schemas.microsoft.com/office/drawing/2014/main" xmlns:p14="http://schemas.microsoft.com/office/powerpoint/2010/main" xmlns=""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pPr algn="ctr"/>
                <a:endParaRPr lang="en-US" sz="1000"/>
              </a:p>
            </p:txBody>
          </p:sp>
          <p:sp>
            <p:nvSpPr>
              <p:cNvPr id="386" name="Graphic 4">
                <a:extLst>
                  <a:ext uri="{FF2B5EF4-FFF2-40B4-BE49-F238E27FC236}">
                    <a16:creationId xmlns:a16="http://schemas.microsoft.com/office/drawing/2014/main" xmlns:p14="http://schemas.microsoft.com/office/powerpoint/2010/main" xmlns=""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pPr algn="ctr"/>
                <a:endParaRPr lang="en-US" sz="1000"/>
              </a:p>
            </p:txBody>
          </p:sp>
          <p:sp>
            <p:nvSpPr>
              <p:cNvPr id="387" name="Graphic 4">
                <a:extLst>
                  <a:ext uri="{FF2B5EF4-FFF2-40B4-BE49-F238E27FC236}">
                    <a16:creationId xmlns:a16="http://schemas.microsoft.com/office/drawing/2014/main" xmlns:p14="http://schemas.microsoft.com/office/powerpoint/2010/main" xmlns=""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pPr algn="ctr"/>
                <a:endParaRPr lang="en-US" sz="1000"/>
              </a:p>
            </p:txBody>
          </p:sp>
          <p:sp>
            <p:nvSpPr>
              <p:cNvPr id="388" name="Graphic 4">
                <a:extLst>
                  <a:ext uri="{FF2B5EF4-FFF2-40B4-BE49-F238E27FC236}">
                    <a16:creationId xmlns:a16="http://schemas.microsoft.com/office/drawing/2014/main" xmlns:p14="http://schemas.microsoft.com/office/powerpoint/2010/main" xmlns=""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pPr algn="ctr"/>
                <a:endParaRPr lang="en-US" sz="1000"/>
              </a:p>
            </p:txBody>
          </p:sp>
          <p:sp>
            <p:nvSpPr>
              <p:cNvPr id="389" name="Graphic 4">
                <a:extLst>
                  <a:ext uri="{FF2B5EF4-FFF2-40B4-BE49-F238E27FC236}">
                    <a16:creationId xmlns:a16="http://schemas.microsoft.com/office/drawing/2014/main" xmlns:p14="http://schemas.microsoft.com/office/powerpoint/2010/main" xmlns=""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pPr algn="ctr"/>
                <a:endParaRPr lang="en-US" sz="1000"/>
              </a:p>
            </p:txBody>
          </p:sp>
          <p:sp>
            <p:nvSpPr>
              <p:cNvPr id="390" name="Graphic 4">
                <a:extLst>
                  <a:ext uri="{FF2B5EF4-FFF2-40B4-BE49-F238E27FC236}">
                    <a16:creationId xmlns:a16="http://schemas.microsoft.com/office/drawing/2014/main" xmlns:p14="http://schemas.microsoft.com/office/powerpoint/2010/main" xmlns=""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pPr algn="ctr"/>
                <a:endParaRPr lang="en-US" sz="1000"/>
              </a:p>
            </p:txBody>
          </p:sp>
          <p:sp>
            <p:nvSpPr>
              <p:cNvPr id="391" name="Graphic 4">
                <a:extLst>
                  <a:ext uri="{FF2B5EF4-FFF2-40B4-BE49-F238E27FC236}">
                    <a16:creationId xmlns:a16="http://schemas.microsoft.com/office/drawing/2014/main" xmlns:p14="http://schemas.microsoft.com/office/powerpoint/2010/main" xmlns=""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pPr algn="ctr"/>
                <a:endParaRPr lang="en-US" sz="1000"/>
              </a:p>
            </p:txBody>
          </p:sp>
          <p:sp>
            <p:nvSpPr>
              <p:cNvPr id="392" name="Graphic 4">
                <a:extLst>
                  <a:ext uri="{FF2B5EF4-FFF2-40B4-BE49-F238E27FC236}">
                    <a16:creationId xmlns:a16="http://schemas.microsoft.com/office/drawing/2014/main" xmlns:p14="http://schemas.microsoft.com/office/powerpoint/2010/main" xmlns=""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pPr algn="ctr"/>
                <a:endParaRPr lang="en-US" sz="1000"/>
              </a:p>
            </p:txBody>
          </p:sp>
          <p:sp>
            <p:nvSpPr>
              <p:cNvPr id="393" name="Graphic 4">
                <a:extLst>
                  <a:ext uri="{FF2B5EF4-FFF2-40B4-BE49-F238E27FC236}">
                    <a16:creationId xmlns:a16="http://schemas.microsoft.com/office/drawing/2014/main" xmlns:p14="http://schemas.microsoft.com/office/powerpoint/2010/main" xmlns=""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pPr algn="ctr"/>
                <a:endParaRPr lang="en-US" sz="1000"/>
              </a:p>
            </p:txBody>
          </p:sp>
          <p:sp>
            <p:nvSpPr>
              <p:cNvPr id="394" name="Graphic 4">
                <a:extLst>
                  <a:ext uri="{FF2B5EF4-FFF2-40B4-BE49-F238E27FC236}">
                    <a16:creationId xmlns:a16="http://schemas.microsoft.com/office/drawing/2014/main" xmlns:p14="http://schemas.microsoft.com/office/powerpoint/2010/main" xmlns=""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pPr algn="ctr"/>
                <a:endParaRPr lang="en-US" sz="1000"/>
              </a:p>
            </p:txBody>
          </p:sp>
          <p:sp>
            <p:nvSpPr>
              <p:cNvPr id="395" name="Graphic 4">
                <a:extLst>
                  <a:ext uri="{FF2B5EF4-FFF2-40B4-BE49-F238E27FC236}">
                    <a16:creationId xmlns:a16="http://schemas.microsoft.com/office/drawing/2014/main" xmlns:p14="http://schemas.microsoft.com/office/powerpoint/2010/main" xmlns=""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pPr algn="ctr"/>
                <a:endParaRPr lang="en-US" sz="1000"/>
              </a:p>
            </p:txBody>
          </p:sp>
          <p:sp>
            <p:nvSpPr>
              <p:cNvPr id="396" name="Graphic 4">
                <a:extLst>
                  <a:ext uri="{FF2B5EF4-FFF2-40B4-BE49-F238E27FC236}">
                    <a16:creationId xmlns:a16="http://schemas.microsoft.com/office/drawing/2014/main" xmlns:p14="http://schemas.microsoft.com/office/powerpoint/2010/main" xmlns=""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pPr algn="ctr"/>
                <a:endParaRPr lang="en-US" sz="1000"/>
              </a:p>
            </p:txBody>
          </p:sp>
          <p:sp>
            <p:nvSpPr>
              <p:cNvPr id="397" name="Graphic 4">
                <a:extLst>
                  <a:ext uri="{FF2B5EF4-FFF2-40B4-BE49-F238E27FC236}">
                    <a16:creationId xmlns:a16="http://schemas.microsoft.com/office/drawing/2014/main" xmlns:p14="http://schemas.microsoft.com/office/powerpoint/2010/main" xmlns=""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pPr algn="ctr"/>
                <a:endParaRPr lang="en-US" sz="1000"/>
              </a:p>
            </p:txBody>
          </p:sp>
          <p:sp>
            <p:nvSpPr>
              <p:cNvPr id="398" name="Graphic 4">
                <a:extLst>
                  <a:ext uri="{FF2B5EF4-FFF2-40B4-BE49-F238E27FC236}">
                    <a16:creationId xmlns:a16="http://schemas.microsoft.com/office/drawing/2014/main" xmlns:p14="http://schemas.microsoft.com/office/powerpoint/2010/main" xmlns=""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pPr algn="ctr"/>
                <a:endParaRPr lang="en-US" sz="1000"/>
              </a:p>
            </p:txBody>
          </p:sp>
          <p:sp>
            <p:nvSpPr>
              <p:cNvPr id="399" name="Graphic 4">
                <a:extLst>
                  <a:ext uri="{FF2B5EF4-FFF2-40B4-BE49-F238E27FC236}">
                    <a16:creationId xmlns:a16="http://schemas.microsoft.com/office/drawing/2014/main" xmlns:p14="http://schemas.microsoft.com/office/powerpoint/2010/main" xmlns=""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pPr algn="ctr"/>
                <a:endParaRPr lang="en-US" sz="1000"/>
              </a:p>
            </p:txBody>
          </p:sp>
          <p:sp>
            <p:nvSpPr>
              <p:cNvPr id="400" name="Graphic 4">
                <a:extLst>
                  <a:ext uri="{FF2B5EF4-FFF2-40B4-BE49-F238E27FC236}">
                    <a16:creationId xmlns:a16="http://schemas.microsoft.com/office/drawing/2014/main" xmlns:p14="http://schemas.microsoft.com/office/powerpoint/2010/main" xmlns=""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pPr algn="ctr"/>
                <a:endParaRPr lang="en-US" sz="1000"/>
              </a:p>
            </p:txBody>
          </p:sp>
          <p:sp>
            <p:nvSpPr>
              <p:cNvPr id="401" name="Graphic 4">
                <a:extLst>
                  <a:ext uri="{FF2B5EF4-FFF2-40B4-BE49-F238E27FC236}">
                    <a16:creationId xmlns:a16="http://schemas.microsoft.com/office/drawing/2014/main" xmlns:p14="http://schemas.microsoft.com/office/powerpoint/2010/main" xmlns=""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pPr algn="ctr"/>
                <a:endParaRPr lang="en-US" sz="1000"/>
              </a:p>
            </p:txBody>
          </p:sp>
          <p:sp>
            <p:nvSpPr>
              <p:cNvPr id="402" name="Graphic 4">
                <a:extLst>
                  <a:ext uri="{FF2B5EF4-FFF2-40B4-BE49-F238E27FC236}">
                    <a16:creationId xmlns:a16="http://schemas.microsoft.com/office/drawing/2014/main" xmlns:p14="http://schemas.microsoft.com/office/powerpoint/2010/main" xmlns=""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pPr algn="ctr"/>
                <a:endParaRPr lang="en-US" sz="1000"/>
              </a:p>
            </p:txBody>
          </p:sp>
          <p:sp>
            <p:nvSpPr>
              <p:cNvPr id="403" name="Graphic 4">
                <a:extLst>
                  <a:ext uri="{FF2B5EF4-FFF2-40B4-BE49-F238E27FC236}">
                    <a16:creationId xmlns:a16="http://schemas.microsoft.com/office/drawing/2014/main" xmlns:p14="http://schemas.microsoft.com/office/powerpoint/2010/main" xmlns=""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pPr algn="ctr"/>
                <a:endParaRPr lang="en-US" sz="1000"/>
              </a:p>
            </p:txBody>
          </p:sp>
          <p:sp>
            <p:nvSpPr>
              <p:cNvPr id="404" name="Graphic 4">
                <a:extLst>
                  <a:ext uri="{FF2B5EF4-FFF2-40B4-BE49-F238E27FC236}">
                    <a16:creationId xmlns:a16="http://schemas.microsoft.com/office/drawing/2014/main" xmlns:p14="http://schemas.microsoft.com/office/powerpoint/2010/main" xmlns=""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pPr algn="ctr"/>
                <a:endParaRPr lang="en-US" sz="1000"/>
              </a:p>
            </p:txBody>
          </p:sp>
          <p:sp>
            <p:nvSpPr>
              <p:cNvPr id="405" name="Graphic 4">
                <a:extLst>
                  <a:ext uri="{FF2B5EF4-FFF2-40B4-BE49-F238E27FC236}">
                    <a16:creationId xmlns:a16="http://schemas.microsoft.com/office/drawing/2014/main" xmlns:p14="http://schemas.microsoft.com/office/powerpoint/2010/main" xmlns=""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pPr algn="ctr"/>
                <a:endParaRPr lang="en-US" sz="1000"/>
              </a:p>
            </p:txBody>
          </p:sp>
          <p:sp>
            <p:nvSpPr>
              <p:cNvPr id="406" name="Graphic 4">
                <a:extLst>
                  <a:ext uri="{FF2B5EF4-FFF2-40B4-BE49-F238E27FC236}">
                    <a16:creationId xmlns:a16="http://schemas.microsoft.com/office/drawing/2014/main" xmlns:p14="http://schemas.microsoft.com/office/powerpoint/2010/main" xmlns=""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pPr algn="ctr"/>
                <a:endParaRPr lang="en-US" sz="1000"/>
              </a:p>
            </p:txBody>
          </p:sp>
          <p:sp>
            <p:nvSpPr>
              <p:cNvPr id="407" name="Graphic 4">
                <a:extLst>
                  <a:ext uri="{FF2B5EF4-FFF2-40B4-BE49-F238E27FC236}">
                    <a16:creationId xmlns:a16="http://schemas.microsoft.com/office/drawing/2014/main" xmlns:p14="http://schemas.microsoft.com/office/powerpoint/2010/main" xmlns=""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pPr algn="ctr"/>
                <a:endParaRPr lang="en-US" sz="1000"/>
              </a:p>
            </p:txBody>
          </p:sp>
          <p:sp>
            <p:nvSpPr>
              <p:cNvPr id="408" name="Graphic 4">
                <a:extLst>
                  <a:ext uri="{FF2B5EF4-FFF2-40B4-BE49-F238E27FC236}">
                    <a16:creationId xmlns:a16="http://schemas.microsoft.com/office/drawing/2014/main" xmlns:p14="http://schemas.microsoft.com/office/powerpoint/2010/main" xmlns=""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pPr algn="ctr"/>
                <a:endParaRPr lang="en-US" sz="1000"/>
              </a:p>
            </p:txBody>
          </p:sp>
          <p:sp>
            <p:nvSpPr>
              <p:cNvPr id="409" name="Graphic 4">
                <a:extLst>
                  <a:ext uri="{FF2B5EF4-FFF2-40B4-BE49-F238E27FC236}">
                    <a16:creationId xmlns:a16="http://schemas.microsoft.com/office/drawing/2014/main" xmlns:p14="http://schemas.microsoft.com/office/powerpoint/2010/main" xmlns=""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pPr algn="ctr"/>
                <a:endParaRPr lang="en-US" sz="1000"/>
              </a:p>
            </p:txBody>
          </p:sp>
          <p:sp>
            <p:nvSpPr>
              <p:cNvPr id="410" name="Graphic 4">
                <a:extLst>
                  <a:ext uri="{FF2B5EF4-FFF2-40B4-BE49-F238E27FC236}">
                    <a16:creationId xmlns:a16="http://schemas.microsoft.com/office/drawing/2014/main" xmlns:p14="http://schemas.microsoft.com/office/powerpoint/2010/main" xmlns=""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pPr algn="ctr"/>
                <a:endParaRPr lang="en-US" sz="1000"/>
              </a:p>
            </p:txBody>
          </p:sp>
          <p:sp>
            <p:nvSpPr>
              <p:cNvPr id="411" name="Graphic 4">
                <a:extLst>
                  <a:ext uri="{FF2B5EF4-FFF2-40B4-BE49-F238E27FC236}">
                    <a16:creationId xmlns:a16="http://schemas.microsoft.com/office/drawing/2014/main" xmlns:p14="http://schemas.microsoft.com/office/powerpoint/2010/main" xmlns=""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pPr algn="ctr"/>
                <a:endParaRPr lang="en-US" sz="1000"/>
              </a:p>
            </p:txBody>
          </p:sp>
          <p:sp>
            <p:nvSpPr>
              <p:cNvPr id="412" name="Graphic 4">
                <a:extLst>
                  <a:ext uri="{FF2B5EF4-FFF2-40B4-BE49-F238E27FC236}">
                    <a16:creationId xmlns:a16="http://schemas.microsoft.com/office/drawing/2014/main" xmlns:p14="http://schemas.microsoft.com/office/powerpoint/2010/main" xmlns=""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pPr algn="ctr"/>
                <a:endParaRPr lang="en-US" sz="1000"/>
              </a:p>
            </p:txBody>
          </p:sp>
          <p:sp>
            <p:nvSpPr>
              <p:cNvPr id="413" name="Graphic 4">
                <a:extLst>
                  <a:ext uri="{FF2B5EF4-FFF2-40B4-BE49-F238E27FC236}">
                    <a16:creationId xmlns:a16="http://schemas.microsoft.com/office/drawing/2014/main" xmlns:p14="http://schemas.microsoft.com/office/powerpoint/2010/main" xmlns=""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pPr algn="ctr"/>
                <a:endParaRPr lang="en-US" sz="1000"/>
              </a:p>
            </p:txBody>
          </p:sp>
          <p:sp>
            <p:nvSpPr>
              <p:cNvPr id="414" name="Graphic 4">
                <a:extLst>
                  <a:ext uri="{FF2B5EF4-FFF2-40B4-BE49-F238E27FC236}">
                    <a16:creationId xmlns:a16="http://schemas.microsoft.com/office/drawing/2014/main" xmlns:p14="http://schemas.microsoft.com/office/powerpoint/2010/main" xmlns=""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pPr algn="ctr"/>
                <a:endParaRPr lang="en-US" sz="1000"/>
              </a:p>
            </p:txBody>
          </p:sp>
          <p:sp>
            <p:nvSpPr>
              <p:cNvPr id="415" name="Graphic 4">
                <a:extLst>
                  <a:ext uri="{FF2B5EF4-FFF2-40B4-BE49-F238E27FC236}">
                    <a16:creationId xmlns:a16="http://schemas.microsoft.com/office/drawing/2014/main" xmlns:p14="http://schemas.microsoft.com/office/powerpoint/2010/main" xmlns=""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pPr algn="ctr"/>
                <a:endParaRPr lang="en-US" sz="1000"/>
              </a:p>
            </p:txBody>
          </p:sp>
          <p:sp>
            <p:nvSpPr>
              <p:cNvPr id="416" name="Graphic 4">
                <a:extLst>
                  <a:ext uri="{FF2B5EF4-FFF2-40B4-BE49-F238E27FC236}">
                    <a16:creationId xmlns:a16="http://schemas.microsoft.com/office/drawing/2014/main" xmlns:p14="http://schemas.microsoft.com/office/powerpoint/2010/main" xmlns=""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pPr algn="ctr"/>
                <a:endParaRPr lang="en-US" sz="1000"/>
              </a:p>
            </p:txBody>
          </p:sp>
          <p:sp>
            <p:nvSpPr>
              <p:cNvPr id="417" name="Graphic 4">
                <a:extLst>
                  <a:ext uri="{FF2B5EF4-FFF2-40B4-BE49-F238E27FC236}">
                    <a16:creationId xmlns:a16="http://schemas.microsoft.com/office/drawing/2014/main" xmlns:p14="http://schemas.microsoft.com/office/powerpoint/2010/main" xmlns=""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pPr algn="ctr"/>
                <a:endParaRPr lang="en-US" sz="1000"/>
              </a:p>
            </p:txBody>
          </p:sp>
          <p:sp>
            <p:nvSpPr>
              <p:cNvPr id="418" name="Graphic 4">
                <a:extLst>
                  <a:ext uri="{FF2B5EF4-FFF2-40B4-BE49-F238E27FC236}">
                    <a16:creationId xmlns:a16="http://schemas.microsoft.com/office/drawing/2014/main" xmlns:p14="http://schemas.microsoft.com/office/powerpoint/2010/main" xmlns=""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pPr algn="ctr"/>
                <a:endParaRPr lang="en-US" sz="1000"/>
              </a:p>
            </p:txBody>
          </p:sp>
          <p:sp>
            <p:nvSpPr>
              <p:cNvPr id="419" name="Graphic 4">
                <a:extLst>
                  <a:ext uri="{FF2B5EF4-FFF2-40B4-BE49-F238E27FC236}">
                    <a16:creationId xmlns:a16="http://schemas.microsoft.com/office/drawing/2014/main" xmlns:p14="http://schemas.microsoft.com/office/powerpoint/2010/main" xmlns=""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pPr algn="ctr"/>
                <a:endParaRPr lang="en-US" sz="1000"/>
              </a:p>
            </p:txBody>
          </p:sp>
          <p:sp>
            <p:nvSpPr>
              <p:cNvPr id="420" name="Graphic 4">
                <a:extLst>
                  <a:ext uri="{FF2B5EF4-FFF2-40B4-BE49-F238E27FC236}">
                    <a16:creationId xmlns:a16="http://schemas.microsoft.com/office/drawing/2014/main" xmlns:p14="http://schemas.microsoft.com/office/powerpoint/2010/main" xmlns=""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pPr algn="ctr"/>
                <a:endParaRPr lang="en-US" sz="1000"/>
              </a:p>
            </p:txBody>
          </p:sp>
          <p:sp>
            <p:nvSpPr>
              <p:cNvPr id="421" name="Graphic 4">
                <a:extLst>
                  <a:ext uri="{FF2B5EF4-FFF2-40B4-BE49-F238E27FC236}">
                    <a16:creationId xmlns:a16="http://schemas.microsoft.com/office/drawing/2014/main" xmlns:p14="http://schemas.microsoft.com/office/powerpoint/2010/main" xmlns=""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pPr algn="ctr"/>
                <a:endParaRPr lang="en-US" sz="1000"/>
              </a:p>
            </p:txBody>
          </p:sp>
          <p:sp>
            <p:nvSpPr>
              <p:cNvPr id="422" name="Graphic 4">
                <a:extLst>
                  <a:ext uri="{FF2B5EF4-FFF2-40B4-BE49-F238E27FC236}">
                    <a16:creationId xmlns:a16="http://schemas.microsoft.com/office/drawing/2014/main" xmlns:p14="http://schemas.microsoft.com/office/powerpoint/2010/main" xmlns=""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pPr algn="ctr"/>
                <a:endParaRPr lang="en-US" sz="1000"/>
              </a:p>
            </p:txBody>
          </p:sp>
          <p:sp>
            <p:nvSpPr>
              <p:cNvPr id="423" name="Graphic 4">
                <a:extLst>
                  <a:ext uri="{FF2B5EF4-FFF2-40B4-BE49-F238E27FC236}">
                    <a16:creationId xmlns:a16="http://schemas.microsoft.com/office/drawing/2014/main" xmlns:p14="http://schemas.microsoft.com/office/powerpoint/2010/main" xmlns=""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pPr algn="ctr"/>
                <a:endParaRPr lang="en-US" sz="1000"/>
              </a:p>
            </p:txBody>
          </p:sp>
          <p:sp>
            <p:nvSpPr>
              <p:cNvPr id="424" name="Graphic 4">
                <a:extLst>
                  <a:ext uri="{FF2B5EF4-FFF2-40B4-BE49-F238E27FC236}">
                    <a16:creationId xmlns:a16="http://schemas.microsoft.com/office/drawing/2014/main" xmlns:p14="http://schemas.microsoft.com/office/powerpoint/2010/main" xmlns=""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pPr algn="ctr"/>
                <a:endParaRPr lang="en-US" sz="1000"/>
              </a:p>
            </p:txBody>
          </p:sp>
        </p:grpSp>
        <p:grpSp>
          <p:nvGrpSpPr>
            <p:cNvPr id="7" name="Graphic 4">
              <a:extLst>
                <a:ext uri="{FF2B5EF4-FFF2-40B4-BE49-F238E27FC236}">
                  <a16:creationId xmlns:a16="http://schemas.microsoft.com/office/drawing/2014/main" xmlns:p14="http://schemas.microsoft.com/office/powerpoint/2010/main" xmlns="" id="{5DD10F1C-F525-47A1-80EA-88AA43A43E0E}"/>
                </a:ext>
              </a:extLst>
            </p:cNvPr>
            <p:cNvGrpSpPr/>
            <p:nvPr/>
          </p:nvGrpSpPr>
          <p:grpSpPr>
            <a:xfrm>
              <a:off x="4468081" y="2117713"/>
              <a:ext cx="2696696" cy="2628020"/>
              <a:chOff x="4468081" y="2117713"/>
              <a:chExt cx="2696696" cy="2628020"/>
            </a:xfrm>
          </p:grpSpPr>
          <p:sp>
            <p:nvSpPr>
              <p:cNvPr id="194" name="Graphic 4">
                <a:extLst>
                  <a:ext uri="{FF2B5EF4-FFF2-40B4-BE49-F238E27FC236}">
                    <a16:creationId xmlns:a16="http://schemas.microsoft.com/office/drawing/2014/main" xmlns:p14="http://schemas.microsoft.com/office/powerpoint/2010/main" xmlns="" id="{D6DE473F-C8CC-48E6-8FD4-C34391F5D16A}"/>
                  </a:ext>
                </a:extLst>
              </p:cNvPr>
              <p:cNvSpPr/>
              <p:nvPr/>
            </p:nvSpPr>
            <p:spPr>
              <a:xfrm>
                <a:off x="4644736" y="3483052"/>
                <a:ext cx="1143651" cy="1203255"/>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pPr algn="ctr"/>
                <a:endParaRPr lang="en-US" sz="1000"/>
              </a:p>
            </p:txBody>
          </p:sp>
          <p:grpSp>
            <p:nvGrpSpPr>
              <p:cNvPr id="195" name="Graphic 4">
                <a:extLst>
                  <a:ext uri="{FF2B5EF4-FFF2-40B4-BE49-F238E27FC236}">
                    <a16:creationId xmlns:a16="http://schemas.microsoft.com/office/drawing/2014/main" xmlns:p14="http://schemas.microsoft.com/office/powerpoint/2010/main" xmlns="" id="{107F067B-9005-4961-8B91-DAB7AE955BB7}"/>
                  </a:ext>
                </a:extLst>
              </p:cNvPr>
              <p:cNvGrpSpPr/>
              <p:nvPr/>
            </p:nvGrpSpPr>
            <p:grpSpPr>
              <a:xfrm>
                <a:off x="4468081" y="2117713"/>
                <a:ext cx="2696696" cy="2628020"/>
                <a:chOff x="4468081" y="2117713"/>
                <a:chExt cx="2696696" cy="2628020"/>
              </a:xfrm>
            </p:grpSpPr>
            <p:grpSp>
              <p:nvGrpSpPr>
                <p:cNvPr id="196" name="Graphic 4">
                  <a:extLst>
                    <a:ext uri="{FF2B5EF4-FFF2-40B4-BE49-F238E27FC236}">
                      <a16:creationId xmlns:a16="http://schemas.microsoft.com/office/drawing/2014/main" xmlns:p14="http://schemas.microsoft.com/office/powerpoint/2010/main" xmlns="" id="{583D1A2C-06DF-4988-AAA6-654CF8A85560}"/>
                    </a:ext>
                  </a:extLst>
                </p:cNvPr>
                <p:cNvGrpSpPr/>
                <p:nvPr/>
              </p:nvGrpSpPr>
              <p:grpSpPr>
                <a:xfrm>
                  <a:off x="5471015" y="2117713"/>
                  <a:ext cx="1063384" cy="1268337"/>
                  <a:chOff x="5471015" y="2117713"/>
                  <a:chExt cx="1063384" cy="1268337"/>
                </a:xfrm>
              </p:grpSpPr>
              <p:sp>
                <p:nvSpPr>
                  <p:cNvPr id="312" name="Graphic 4">
                    <a:extLst>
                      <a:ext uri="{FF2B5EF4-FFF2-40B4-BE49-F238E27FC236}">
                        <a16:creationId xmlns:a16="http://schemas.microsoft.com/office/drawing/2014/main" xmlns:p14="http://schemas.microsoft.com/office/powerpoint/2010/main" xmlns="" id="{7D41B930-3731-4C71-8728-44D5E4FEBB8F}"/>
                      </a:ext>
                    </a:extLst>
                  </p:cNvPr>
                  <p:cNvSpPr/>
                  <p:nvPr/>
                </p:nvSpPr>
                <p:spPr>
                  <a:xfrm>
                    <a:off x="5471015" y="2117713"/>
                    <a:ext cx="1063384" cy="1268337"/>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pPr algn="ctr"/>
                    <a:endParaRPr lang="en-US" sz="1000"/>
                  </a:p>
                </p:txBody>
              </p:sp>
              <p:grpSp>
                <p:nvGrpSpPr>
                  <p:cNvPr id="313" name="Graphic 4">
                    <a:extLst>
                      <a:ext uri="{FF2B5EF4-FFF2-40B4-BE49-F238E27FC236}">
                        <a16:creationId xmlns:a16="http://schemas.microsoft.com/office/drawing/2014/main" xmlns:p14="http://schemas.microsoft.com/office/powerpoint/2010/main" xmlns=""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xmlns:p14="http://schemas.microsoft.com/office/powerpoint/2010/main" xmlns=""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pPr algn="ctr"/>
                      <a:endParaRPr lang="en-US" sz="1000"/>
                    </a:p>
                  </p:txBody>
                </p:sp>
                <p:sp>
                  <p:nvSpPr>
                    <p:cNvPr id="315" name="Graphic 4">
                      <a:extLst>
                        <a:ext uri="{FF2B5EF4-FFF2-40B4-BE49-F238E27FC236}">
                          <a16:creationId xmlns:a16="http://schemas.microsoft.com/office/drawing/2014/main" xmlns:p14="http://schemas.microsoft.com/office/powerpoint/2010/main" xmlns=""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pPr algn="ctr"/>
                      <a:endParaRPr lang="en-US" sz="1000"/>
                    </a:p>
                  </p:txBody>
                </p:sp>
                <p:sp>
                  <p:nvSpPr>
                    <p:cNvPr id="316" name="Graphic 4">
                      <a:extLst>
                        <a:ext uri="{FF2B5EF4-FFF2-40B4-BE49-F238E27FC236}">
                          <a16:creationId xmlns:a16="http://schemas.microsoft.com/office/drawing/2014/main" xmlns:p14="http://schemas.microsoft.com/office/powerpoint/2010/main" xmlns=""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97" name="Graphic 4">
                  <a:extLst>
                    <a:ext uri="{FF2B5EF4-FFF2-40B4-BE49-F238E27FC236}">
                      <a16:creationId xmlns:a16="http://schemas.microsoft.com/office/drawing/2014/main" xmlns:p14="http://schemas.microsoft.com/office/powerpoint/2010/main" xmlns="" id="{DC30B3EC-0C4E-4BF7-82DC-57ACF411FBFA}"/>
                    </a:ext>
                  </a:extLst>
                </p:cNvPr>
                <p:cNvGrpSpPr/>
                <p:nvPr/>
              </p:nvGrpSpPr>
              <p:grpSpPr>
                <a:xfrm>
                  <a:off x="5866960" y="3332461"/>
                  <a:ext cx="1290265" cy="1003165"/>
                  <a:chOff x="5866960" y="3332461"/>
                  <a:chExt cx="1290265" cy="1003165"/>
                </a:xfrm>
              </p:grpSpPr>
              <p:sp>
                <p:nvSpPr>
                  <p:cNvPr id="304" name="Graphic 4">
                    <a:extLst>
                      <a:ext uri="{FF2B5EF4-FFF2-40B4-BE49-F238E27FC236}">
                        <a16:creationId xmlns:a16="http://schemas.microsoft.com/office/drawing/2014/main" xmlns:p14="http://schemas.microsoft.com/office/powerpoint/2010/main" xmlns="" id="{CC091DAB-9D63-4817-9FB3-6E71553A8251}"/>
                      </a:ext>
                    </a:extLst>
                  </p:cNvPr>
                  <p:cNvSpPr/>
                  <p:nvPr/>
                </p:nvSpPr>
                <p:spPr>
                  <a:xfrm>
                    <a:off x="5866960" y="3332461"/>
                    <a:ext cx="1290265" cy="1003165"/>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pPr algn="ctr"/>
                    <a:endParaRPr lang="en-US" sz="1000"/>
                  </a:p>
                </p:txBody>
              </p:sp>
              <p:grpSp>
                <p:nvGrpSpPr>
                  <p:cNvPr id="305" name="Graphic 4">
                    <a:extLst>
                      <a:ext uri="{FF2B5EF4-FFF2-40B4-BE49-F238E27FC236}">
                        <a16:creationId xmlns:a16="http://schemas.microsoft.com/office/drawing/2014/main" xmlns:p14="http://schemas.microsoft.com/office/powerpoint/2010/main" xmlns=""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xmlns:p14="http://schemas.microsoft.com/office/powerpoint/2010/main" xmlns=""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pPr algn="ctr"/>
                      <a:endParaRPr lang="en-US" sz="1000"/>
                    </a:p>
                  </p:txBody>
                </p:sp>
                <p:sp>
                  <p:nvSpPr>
                    <p:cNvPr id="307" name="Graphic 4">
                      <a:extLst>
                        <a:ext uri="{FF2B5EF4-FFF2-40B4-BE49-F238E27FC236}">
                          <a16:creationId xmlns:a16="http://schemas.microsoft.com/office/drawing/2014/main" xmlns:p14="http://schemas.microsoft.com/office/powerpoint/2010/main" xmlns=""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pPr algn="ctr"/>
                      <a:endParaRPr lang="en-US" sz="1000"/>
                    </a:p>
                  </p:txBody>
                </p:sp>
                <p:sp>
                  <p:nvSpPr>
                    <p:cNvPr id="308" name="Graphic 4">
                      <a:extLst>
                        <a:ext uri="{FF2B5EF4-FFF2-40B4-BE49-F238E27FC236}">
                          <a16:creationId xmlns:a16="http://schemas.microsoft.com/office/drawing/2014/main" xmlns:p14="http://schemas.microsoft.com/office/powerpoint/2010/main" xmlns=""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n-US" sz="1000"/>
                    </a:p>
                  </p:txBody>
                </p:sp>
                <p:sp>
                  <p:nvSpPr>
                    <p:cNvPr id="309" name="Graphic 4">
                      <a:extLst>
                        <a:ext uri="{FF2B5EF4-FFF2-40B4-BE49-F238E27FC236}">
                          <a16:creationId xmlns:a16="http://schemas.microsoft.com/office/drawing/2014/main" xmlns:p14="http://schemas.microsoft.com/office/powerpoint/2010/main" xmlns=""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pPr algn="ctr"/>
                      <a:endParaRPr lang="en-US" sz="1000"/>
                    </a:p>
                  </p:txBody>
                </p:sp>
                <p:sp>
                  <p:nvSpPr>
                    <p:cNvPr id="310" name="Graphic 4">
                      <a:extLst>
                        <a:ext uri="{FF2B5EF4-FFF2-40B4-BE49-F238E27FC236}">
                          <a16:creationId xmlns:a16="http://schemas.microsoft.com/office/drawing/2014/main" xmlns:p14="http://schemas.microsoft.com/office/powerpoint/2010/main" xmlns=""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pPr algn="ctr"/>
                      <a:endParaRPr lang="en-US" sz="1000"/>
                    </a:p>
                  </p:txBody>
                </p:sp>
                <p:sp>
                  <p:nvSpPr>
                    <p:cNvPr id="311" name="Graphic 4">
                      <a:extLst>
                        <a:ext uri="{FF2B5EF4-FFF2-40B4-BE49-F238E27FC236}">
                          <a16:creationId xmlns:a16="http://schemas.microsoft.com/office/drawing/2014/main" xmlns:p14="http://schemas.microsoft.com/office/powerpoint/2010/main" xmlns=""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98" name="Graphic 4">
                  <a:extLst>
                    <a:ext uri="{FF2B5EF4-FFF2-40B4-BE49-F238E27FC236}">
                      <a16:creationId xmlns:a16="http://schemas.microsoft.com/office/drawing/2014/main" xmlns:p14="http://schemas.microsoft.com/office/powerpoint/2010/main" xmlns="" id="{CAB30CBB-C7A9-4455-90A9-402ED74AABA1}"/>
                    </a:ext>
                  </a:extLst>
                </p:cNvPr>
                <p:cNvGrpSpPr/>
                <p:nvPr/>
              </p:nvGrpSpPr>
              <p:grpSpPr>
                <a:xfrm>
                  <a:off x="5864261" y="2352367"/>
                  <a:ext cx="1300516" cy="1051495"/>
                  <a:chOff x="5864261" y="2352367"/>
                  <a:chExt cx="1300516" cy="1051495"/>
                </a:xfrm>
              </p:grpSpPr>
              <p:sp>
                <p:nvSpPr>
                  <p:cNvPr id="276" name="Graphic 4">
                    <a:extLst>
                      <a:ext uri="{FF2B5EF4-FFF2-40B4-BE49-F238E27FC236}">
                        <a16:creationId xmlns:a16="http://schemas.microsoft.com/office/drawing/2014/main" xmlns:p14="http://schemas.microsoft.com/office/powerpoint/2010/main" xmlns="" id="{568A559B-8253-4A3C-858C-9D9CCA09A3A3}"/>
                      </a:ext>
                    </a:extLst>
                  </p:cNvPr>
                  <p:cNvSpPr/>
                  <p:nvPr/>
                </p:nvSpPr>
                <p:spPr>
                  <a:xfrm>
                    <a:off x="5864261" y="2352367"/>
                    <a:ext cx="1300516" cy="1051495"/>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pPr algn="ctr"/>
                    <a:endParaRPr lang="en-US" sz="1000"/>
                  </a:p>
                </p:txBody>
              </p:sp>
              <p:grpSp>
                <p:nvGrpSpPr>
                  <p:cNvPr id="277" name="Graphic 4">
                    <a:extLst>
                      <a:ext uri="{FF2B5EF4-FFF2-40B4-BE49-F238E27FC236}">
                        <a16:creationId xmlns:a16="http://schemas.microsoft.com/office/drawing/2014/main" xmlns:p14="http://schemas.microsoft.com/office/powerpoint/2010/main" xmlns=""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xmlns:p14="http://schemas.microsoft.com/office/powerpoint/2010/main" xmlns=""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pPr algn="ctr"/>
                      <a:endParaRPr lang="en-US" sz="1000"/>
                    </a:p>
                  </p:txBody>
                </p:sp>
                <p:sp>
                  <p:nvSpPr>
                    <p:cNvPr id="279" name="Graphic 4">
                      <a:extLst>
                        <a:ext uri="{FF2B5EF4-FFF2-40B4-BE49-F238E27FC236}">
                          <a16:creationId xmlns:a16="http://schemas.microsoft.com/office/drawing/2014/main" xmlns:p14="http://schemas.microsoft.com/office/powerpoint/2010/main" xmlns=""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pPr algn="ctr"/>
                      <a:endParaRPr lang="en-US" sz="1000"/>
                    </a:p>
                  </p:txBody>
                </p:sp>
                <p:sp>
                  <p:nvSpPr>
                    <p:cNvPr id="280" name="Graphic 4">
                      <a:extLst>
                        <a:ext uri="{FF2B5EF4-FFF2-40B4-BE49-F238E27FC236}">
                          <a16:creationId xmlns:a16="http://schemas.microsoft.com/office/drawing/2014/main" xmlns:p14="http://schemas.microsoft.com/office/powerpoint/2010/main" xmlns=""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n-US" sz="1000"/>
                    </a:p>
                  </p:txBody>
                </p:sp>
                <p:sp>
                  <p:nvSpPr>
                    <p:cNvPr id="281" name="Graphic 4">
                      <a:extLst>
                        <a:ext uri="{FF2B5EF4-FFF2-40B4-BE49-F238E27FC236}">
                          <a16:creationId xmlns:a16="http://schemas.microsoft.com/office/drawing/2014/main" xmlns:p14="http://schemas.microsoft.com/office/powerpoint/2010/main" xmlns=""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pPr algn="ctr"/>
                      <a:endParaRPr lang="en-US" sz="1000"/>
                    </a:p>
                  </p:txBody>
                </p:sp>
                <p:sp>
                  <p:nvSpPr>
                    <p:cNvPr id="282" name="Graphic 4">
                      <a:extLst>
                        <a:ext uri="{FF2B5EF4-FFF2-40B4-BE49-F238E27FC236}">
                          <a16:creationId xmlns:a16="http://schemas.microsoft.com/office/drawing/2014/main" xmlns:p14="http://schemas.microsoft.com/office/powerpoint/2010/main" xmlns=""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83" name="Graphic 4">
                      <a:extLst>
                        <a:ext uri="{FF2B5EF4-FFF2-40B4-BE49-F238E27FC236}">
                          <a16:creationId xmlns:a16="http://schemas.microsoft.com/office/drawing/2014/main" xmlns:p14="http://schemas.microsoft.com/office/powerpoint/2010/main" xmlns=""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algn="ctr"/>
                      <a:endParaRPr lang="en-US" sz="1000"/>
                    </a:p>
                  </p:txBody>
                </p:sp>
                <p:sp>
                  <p:nvSpPr>
                    <p:cNvPr id="284" name="Graphic 4">
                      <a:extLst>
                        <a:ext uri="{FF2B5EF4-FFF2-40B4-BE49-F238E27FC236}">
                          <a16:creationId xmlns:a16="http://schemas.microsoft.com/office/drawing/2014/main" xmlns:p14="http://schemas.microsoft.com/office/powerpoint/2010/main" xmlns=""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pPr algn="ctr"/>
                      <a:endParaRPr lang="en-US" sz="1000"/>
                    </a:p>
                  </p:txBody>
                </p:sp>
                <p:sp>
                  <p:nvSpPr>
                    <p:cNvPr id="285" name="Graphic 4">
                      <a:extLst>
                        <a:ext uri="{FF2B5EF4-FFF2-40B4-BE49-F238E27FC236}">
                          <a16:creationId xmlns:a16="http://schemas.microsoft.com/office/drawing/2014/main" xmlns:p14="http://schemas.microsoft.com/office/powerpoint/2010/main" xmlns=""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pPr algn="ctr"/>
                      <a:endParaRPr lang="en-US" sz="1000"/>
                    </a:p>
                  </p:txBody>
                </p:sp>
                <p:sp>
                  <p:nvSpPr>
                    <p:cNvPr id="286" name="Graphic 4">
                      <a:extLst>
                        <a:ext uri="{FF2B5EF4-FFF2-40B4-BE49-F238E27FC236}">
                          <a16:creationId xmlns:a16="http://schemas.microsoft.com/office/drawing/2014/main" xmlns:p14="http://schemas.microsoft.com/office/powerpoint/2010/main" xmlns=""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87" name="Graphic 4">
                      <a:extLst>
                        <a:ext uri="{FF2B5EF4-FFF2-40B4-BE49-F238E27FC236}">
                          <a16:creationId xmlns:a16="http://schemas.microsoft.com/office/drawing/2014/main" xmlns:p14="http://schemas.microsoft.com/office/powerpoint/2010/main" xmlns=""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n-US" sz="1000"/>
                    </a:p>
                  </p:txBody>
                </p:sp>
                <p:sp>
                  <p:nvSpPr>
                    <p:cNvPr id="288" name="Graphic 4">
                      <a:extLst>
                        <a:ext uri="{FF2B5EF4-FFF2-40B4-BE49-F238E27FC236}">
                          <a16:creationId xmlns:a16="http://schemas.microsoft.com/office/drawing/2014/main" xmlns:p14="http://schemas.microsoft.com/office/powerpoint/2010/main" xmlns=""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89" name="Graphic 4">
                      <a:extLst>
                        <a:ext uri="{FF2B5EF4-FFF2-40B4-BE49-F238E27FC236}">
                          <a16:creationId xmlns:a16="http://schemas.microsoft.com/office/drawing/2014/main" xmlns:p14="http://schemas.microsoft.com/office/powerpoint/2010/main" xmlns=""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90" name="Graphic 4">
                      <a:extLst>
                        <a:ext uri="{FF2B5EF4-FFF2-40B4-BE49-F238E27FC236}">
                          <a16:creationId xmlns:a16="http://schemas.microsoft.com/office/drawing/2014/main" xmlns:p14="http://schemas.microsoft.com/office/powerpoint/2010/main" xmlns=""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91" name="Graphic 4">
                      <a:extLst>
                        <a:ext uri="{FF2B5EF4-FFF2-40B4-BE49-F238E27FC236}">
                          <a16:creationId xmlns:a16="http://schemas.microsoft.com/office/drawing/2014/main" xmlns:p14="http://schemas.microsoft.com/office/powerpoint/2010/main" xmlns=""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algn="ctr"/>
                      <a:endParaRPr lang="en-US" sz="1000"/>
                    </a:p>
                  </p:txBody>
                </p:sp>
                <p:sp>
                  <p:nvSpPr>
                    <p:cNvPr id="292" name="Graphic 4">
                      <a:extLst>
                        <a:ext uri="{FF2B5EF4-FFF2-40B4-BE49-F238E27FC236}">
                          <a16:creationId xmlns:a16="http://schemas.microsoft.com/office/drawing/2014/main" xmlns:p14="http://schemas.microsoft.com/office/powerpoint/2010/main" xmlns=""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algn="ctr"/>
                      <a:endParaRPr lang="en-US" sz="1000"/>
                    </a:p>
                  </p:txBody>
                </p:sp>
                <p:sp>
                  <p:nvSpPr>
                    <p:cNvPr id="293" name="Graphic 4">
                      <a:extLst>
                        <a:ext uri="{FF2B5EF4-FFF2-40B4-BE49-F238E27FC236}">
                          <a16:creationId xmlns:a16="http://schemas.microsoft.com/office/drawing/2014/main" xmlns:p14="http://schemas.microsoft.com/office/powerpoint/2010/main" xmlns=""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algn="ctr"/>
                      <a:endParaRPr lang="en-US" sz="1000"/>
                    </a:p>
                  </p:txBody>
                </p:sp>
                <p:sp>
                  <p:nvSpPr>
                    <p:cNvPr id="294" name="Graphic 4">
                      <a:extLst>
                        <a:ext uri="{FF2B5EF4-FFF2-40B4-BE49-F238E27FC236}">
                          <a16:creationId xmlns:a16="http://schemas.microsoft.com/office/drawing/2014/main" xmlns:p14="http://schemas.microsoft.com/office/powerpoint/2010/main" xmlns=""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pPr algn="ctr"/>
                      <a:endParaRPr lang="en-US" sz="1000"/>
                    </a:p>
                  </p:txBody>
                </p:sp>
                <p:sp>
                  <p:nvSpPr>
                    <p:cNvPr id="295" name="Graphic 4">
                      <a:extLst>
                        <a:ext uri="{FF2B5EF4-FFF2-40B4-BE49-F238E27FC236}">
                          <a16:creationId xmlns:a16="http://schemas.microsoft.com/office/drawing/2014/main" xmlns:p14="http://schemas.microsoft.com/office/powerpoint/2010/main" xmlns=""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algn="ctr"/>
                      <a:endParaRPr lang="en-US" sz="1000"/>
                    </a:p>
                  </p:txBody>
                </p:sp>
                <p:sp>
                  <p:nvSpPr>
                    <p:cNvPr id="296" name="Graphic 4">
                      <a:extLst>
                        <a:ext uri="{FF2B5EF4-FFF2-40B4-BE49-F238E27FC236}">
                          <a16:creationId xmlns:a16="http://schemas.microsoft.com/office/drawing/2014/main" xmlns:p14="http://schemas.microsoft.com/office/powerpoint/2010/main" xmlns=""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pPr algn="ctr"/>
                      <a:endParaRPr lang="en-US" sz="1000"/>
                    </a:p>
                  </p:txBody>
                </p:sp>
                <p:sp>
                  <p:nvSpPr>
                    <p:cNvPr id="297" name="Graphic 4">
                      <a:extLst>
                        <a:ext uri="{FF2B5EF4-FFF2-40B4-BE49-F238E27FC236}">
                          <a16:creationId xmlns:a16="http://schemas.microsoft.com/office/drawing/2014/main" xmlns:p14="http://schemas.microsoft.com/office/powerpoint/2010/main" xmlns=""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pPr algn="ctr"/>
                      <a:endParaRPr lang="en-US" sz="1000"/>
                    </a:p>
                  </p:txBody>
                </p:sp>
                <p:sp>
                  <p:nvSpPr>
                    <p:cNvPr id="298" name="Graphic 4">
                      <a:extLst>
                        <a:ext uri="{FF2B5EF4-FFF2-40B4-BE49-F238E27FC236}">
                          <a16:creationId xmlns:a16="http://schemas.microsoft.com/office/drawing/2014/main" xmlns:p14="http://schemas.microsoft.com/office/powerpoint/2010/main" xmlns=""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99" name="Graphic 4">
                      <a:extLst>
                        <a:ext uri="{FF2B5EF4-FFF2-40B4-BE49-F238E27FC236}">
                          <a16:creationId xmlns:a16="http://schemas.microsoft.com/office/drawing/2014/main" xmlns:p14="http://schemas.microsoft.com/office/powerpoint/2010/main" xmlns=""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algn="ctr"/>
                      <a:endParaRPr lang="en-US" sz="1000"/>
                    </a:p>
                  </p:txBody>
                </p:sp>
                <p:sp>
                  <p:nvSpPr>
                    <p:cNvPr id="300" name="Graphic 4">
                      <a:extLst>
                        <a:ext uri="{FF2B5EF4-FFF2-40B4-BE49-F238E27FC236}">
                          <a16:creationId xmlns:a16="http://schemas.microsoft.com/office/drawing/2014/main" xmlns:p14="http://schemas.microsoft.com/office/powerpoint/2010/main" xmlns=""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algn="ctr"/>
                      <a:endParaRPr lang="en-US" sz="1000"/>
                    </a:p>
                  </p:txBody>
                </p:sp>
                <p:sp>
                  <p:nvSpPr>
                    <p:cNvPr id="301" name="Graphic 4">
                      <a:extLst>
                        <a:ext uri="{FF2B5EF4-FFF2-40B4-BE49-F238E27FC236}">
                          <a16:creationId xmlns:a16="http://schemas.microsoft.com/office/drawing/2014/main" xmlns:p14="http://schemas.microsoft.com/office/powerpoint/2010/main" xmlns=""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302" name="Graphic 4">
                      <a:extLst>
                        <a:ext uri="{FF2B5EF4-FFF2-40B4-BE49-F238E27FC236}">
                          <a16:creationId xmlns:a16="http://schemas.microsoft.com/office/drawing/2014/main" xmlns:p14="http://schemas.microsoft.com/office/powerpoint/2010/main" xmlns=""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pPr algn="ctr"/>
                      <a:endParaRPr lang="en-US" sz="1000"/>
                    </a:p>
                  </p:txBody>
                </p:sp>
                <p:sp>
                  <p:nvSpPr>
                    <p:cNvPr id="303" name="Graphic 4">
                      <a:extLst>
                        <a:ext uri="{FF2B5EF4-FFF2-40B4-BE49-F238E27FC236}">
                          <a16:creationId xmlns:a16="http://schemas.microsoft.com/office/drawing/2014/main" xmlns:p14="http://schemas.microsoft.com/office/powerpoint/2010/main" xmlns=""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99" name="Graphic 4">
                  <a:extLst>
                    <a:ext uri="{FF2B5EF4-FFF2-40B4-BE49-F238E27FC236}">
                      <a16:creationId xmlns:a16="http://schemas.microsoft.com/office/drawing/2014/main" xmlns:p14="http://schemas.microsoft.com/office/powerpoint/2010/main" xmlns="" id="{40F9129C-AFDA-48CA-B21F-846A66E0CBB0}"/>
                    </a:ext>
                  </a:extLst>
                </p:cNvPr>
                <p:cNvGrpSpPr/>
                <p:nvPr/>
              </p:nvGrpSpPr>
              <p:grpSpPr>
                <a:xfrm>
                  <a:off x="4550042" y="2146087"/>
                  <a:ext cx="1258240" cy="1250144"/>
                  <a:chOff x="4550042" y="2146087"/>
                  <a:chExt cx="1258240" cy="1250144"/>
                </a:xfrm>
              </p:grpSpPr>
              <p:sp>
                <p:nvSpPr>
                  <p:cNvPr id="260" name="Graphic 4">
                    <a:extLst>
                      <a:ext uri="{FF2B5EF4-FFF2-40B4-BE49-F238E27FC236}">
                        <a16:creationId xmlns:a16="http://schemas.microsoft.com/office/drawing/2014/main" xmlns:p14="http://schemas.microsoft.com/office/powerpoint/2010/main" xmlns="" id="{524A10D1-65CA-492C-96DE-54770F1D0EAD}"/>
                      </a:ext>
                    </a:extLst>
                  </p:cNvPr>
                  <p:cNvSpPr/>
                  <p:nvPr/>
                </p:nvSpPr>
                <p:spPr>
                  <a:xfrm>
                    <a:off x="4550042" y="2146087"/>
                    <a:ext cx="1258240" cy="1250144"/>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pPr algn="ctr"/>
                    <a:endParaRPr lang="en-US" sz="1000"/>
                  </a:p>
                </p:txBody>
              </p:sp>
              <p:grpSp>
                <p:nvGrpSpPr>
                  <p:cNvPr id="261" name="Graphic 4">
                    <a:extLst>
                      <a:ext uri="{FF2B5EF4-FFF2-40B4-BE49-F238E27FC236}">
                        <a16:creationId xmlns:a16="http://schemas.microsoft.com/office/drawing/2014/main" xmlns:p14="http://schemas.microsoft.com/office/powerpoint/2010/main" xmlns=""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xmlns:p14="http://schemas.microsoft.com/office/powerpoint/2010/main" xmlns=""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pPr algn="ctr"/>
                      <a:endParaRPr lang="en-US" sz="1000"/>
                    </a:p>
                  </p:txBody>
                </p:sp>
                <p:sp>
                  <p:nvSpPr>
                    <p:cNvPr id="263" name="Graphic 4">
                      <a:extLst>
                        <a:ext uri="{FF2B5EF4-FFF2-40B4-BE49-F238E27FC236}">
                          <a16:creationId xmlns:a16="http://schemas.microsoft.com/office/drawing/2014/main" xmlns:p14="http://schemas.microsoft.com/office/powerpoint/2010/main" xmlns=""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algn="ctr"/>
                      <a:endParaRPr lang="en-US" sz="1000"/>
                    </a:p>
                  </p:txBody>
                </p:sp>
                <p:sp>
                  <p:nvSpPr>
                    <p:cNvPr id="264" name="Graphic 4">
                      <a:extLst>
                        <a:ext uri="{FF2B5EF4-FFF2-40B4-BE49-F238E27FC236}">
                          <a16:creationId xmlns:a16="http://schemas.microsoft.com/office/drawing/2014/main" xmlns:p14="http://schemas.microsoft.com/office/powerpoint/2010/main" xmlns=""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algn="ctr"/>
                      <a:endParaRPr lang="en-US" sz="1000"/>
                    </a:p>
                  </p:txBody>
                </p:sp>
                <p:sp>
                  <p:nvSpPr>
                    <p:cNvPr id="265" name="Graphic 4">
                      <a:extLst>
                        <a:ext uri="{FF2B5EF4-FFF2-40B4-BE49-F238E27FC236}">
                          <a16:creationId xmlns:a16="http://schemas.microsoft.com/office/drawing/2014/main" xmlns:p14="http://schemas.microsoft.com/office/powerpoint/2010/main" xmlns=""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66" name="Graphic 4">
                      <a:extLst>
                        <a:ext uri="{FF2B5EF4-FFF2-40B4-BE49-F238E27FC236}">
                          <a16:creationId xmlns:a16="http://schemas.microsoft.com/office/drawing/2014/main" xmlns:p14="http://schemas.microsoft.com/office/powerpoint/2010/main" xmlns=""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pPr algn="ctr"/>
                      <a:endParaRPr lang="en-US" sz="1000"/>
                    </a:p>
                  </p:txBody>
                </p:sp>
                <p:sp>
                  <p:nvSpPr>
                    <p:cNvPr id="267" name="Graphic 4">
                      <a:extLst>
                        <a:ext uri="{FF2B5EF4-FFF2-40B4-BE49-F238E27FC236}">
                          <a16:creationId xmlns:a16="http://schemas.microsoft.com/office/drawing/2014/main" xmlns:p14="http://schemas.microsoft.com/office/powerpoint/2010/main" xmlns=""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pPr algn="ctr"/>
                      <a:endParaRPr lang="en-US" sz="1000"/>
                    </a:p>
                  </p:txBody>
                </p:sp>
                <p:sp>
                  <p:nvSpPr>
                    <p:cNvPr id="268" name="Graphic 4">
                      <a:extLst>
                        <a:ext uri="{FF2B5EF4-FFF2-40B4-BE49-F238E27FC236}">
                          <a16:creationId xmlns:a16="http://schemas.microsoft.com/office/drawing/2014/main" xmlns:p14="http://schemas.microsoft.com/office/powerpoint/2010/main" xmlns=""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69" name="Graphic 4">
                      <a:extLst>
                        <a:ext uri="{FF2B5EF4-FFF2-40B4-BE49-F238E27FC236}">
                          <a16:creationId xmlns:a16="http://schemas.microsoft.com/office/drawing/2014/main" xmlns:p14="http://schemas.microsoft.com/office/powerpoint/2010/main" xmlns=""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pPr algn="ctr"/>
                      <a:endParaRPr lang="en-US" sz="1000"/>
                    </a:p>
                  </p:txBody>
                </p:sp>
                <p:sp>
                  <p:nvSpPr>
                    <p:cNvPr id="270" name="Graphic 4">
                      <a:extLst>
                        <a:ext uri="{FF2B5EF4-FFF2-40B4-BE49-F238E27FC236}">
                          <a16:creationId xmlns:a16="http://schemas.microsoft.com/office/drawing/2014/main" xmlns:p14="http://schemas.microsoft.com/office/powerpoint/2010/main" xmlns=""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n-US" sz="1000"/>
                    </a:p>
                  </p:txBody>
                </p:sp>
                <p:sp>
                  <p:nvSpPr>
                    <p:cNvPr id="271" name="Graphic 4">
                      <a:extLst>
                        <a:ext uri="{FF2B5EF4-FFF2-40B4-BE49-F238E27FC236}">
                          <a16:creationId xmlns:a16="http://schemas.microsoft.com/office/drawing/2014/main" xmlns:p14="http://schemas.microsoft.com/office/powerpoint/2010/main" xmlns=""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72" name="Graphic 4">
                      <a:extLst>
                        <a:ext uri="{FF2B5EF4-FFF2-40B4-BE49-F238E27FC236}">
                          <a16:creationId xmlns:a16="http://schemas.microsoft.com/office/drawing/2014/main" xmlns:p14="http://schemas.microsoft.com/office/powerpoint/2010/main" xmlns=""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algn="ctr"/>
                      <a:endParaRPr lang="en-US" sz="1000"/>
                    </a:p>
                  </p:txBody>
                </p:sp>
                <p:sp>
                  <p:nvSpPr>
                    <p:cNvPr id="273" name="Graphic 4">
                      <a:extLst>
                        <a:ext uri="{FF2B5EF4-FFF2-40B4-BE49-F238E27FC236}">
                          <a16:creationId xmlns:a16="http://schemas.microsoft.com/office/drawing/2014/main" xmlns:p14="http://schemas.microsoft.com/office/powerpoint/2010/main" xmlns=""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74" name="Graphic 4">
                      <a:extLst>
                        <a:ext uri="{FF2B5EF4-FFF2-40B4-BE49-F238E27FC236}">
                          <a16:creationId xmlns:a16="http://schemas.microsoft.com/office/drawing/2014/main" xmlns:p14="http://schemas.microsoft.com/office/powerpoint/2010/main" xmlns=""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75" name="Graphic 4">
                      <a:extLst>
                        <a:ext uri="{FF2B5EF4-FFF2-40B4-BE49-F238E27FC236}">
                          <a16:creationId xmlns:a16="http://schemas.microsoft.com/office/drawing/2014/main" xmlns:p14="http://schemas.microsoft.com/office/powerpoint/2010/main" xmlns=""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200" name="Graphic 4">
                  <a:extLst>
                    <a:ext uri="{FF2B5EF4-FFF2-40B4-BE49-F238E27FC236}">
                      <a16:creationId xmlns:a16="http://schemas.microsoft.com/office/drawing/2014/main" xmlns:p14="http://schemas.microsoft.com/office/powerpoint/2010/main" xmlns="" id="{08D46DF7-56CD-43AD-885C-6BA6F8882525}"/>
                    </a:ext>
                  </a:extLst>
                </p:cNvPr>
                <p:cNvGrpSpPr/>
                <p:nvPr/>
              </p:nvGrpSpPr>
              <p:grpSpPr>
                <a:xfrm>
                  <a:off x="4468081" y="2988795"/>
                  <a:ext cx="1327246" cy="1030030"/>
                  <a:chOff x="4468081" y="2988795"/>
                  <a:chExt cx="1327246" cy="1030030"/>
                </a:xfrm>
              </p:grpSpPr>
              <p:sp>
                <p:nvSpPr>
                  <p:cNvPr id="241" name="Graphic 4">
                    <a:extLst>
                      <a:ext uri="{FF2B5EF4-FFF2-40B4-BE49-F238E27FC236}">
                        <a16:creationId xmlns:a16="http://schemas.microsoft.com/office/drawing/2014/main" xmlns:p14="http://schemas.microsoft.com/office/powerpoint/2010/main" xmlns="" id="{1E77C1B2-274A-42CA-9596-D6BF734A5FB1}"/>
                      </a:ext>
                    </a:extLst>
                  </p:cNvPr>
                  <p:cNvSpPr/>
                  <p:nvPr/>
                </p:nvSpPr>
                <p:spPr>
                  <a:xfrm>
                    <a:off x="4468081" y="2988795"/>
                    <a:ext cx="1327246" cy="1030030"/>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pPr algn="ctr"/>
                    <a:endParaRPr lang="en-US" sz="1000"/>
                  </a:p>
                </p:txBody>
              </p:sp>
              <p:grpSp>
                <p:nvGrpSpPr>
                  <p:cNvPr id="242" name="Graphic 4">
                    <a:extLst>
                      <a:ext uri="{FF2B5EF4-FFF2-40B4-BE49-F238E27FC236}">
                        <a16:creationId xmlns:a16="http://schemas.microsoft.com/office/drawing/2014/main" xmlns:p14="http://schemas.microsoft.com/office/powerpoint/2010/main" xmlns=""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xmlns:p14="http://schemas.microsoft.com/office/powerpoint/2010/main" xmlns=""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pPr algn="ctr"/>
                      <a:endParaRPr lang="en-US" sz="1000"/>
                    </a:p>
                  </p:txBody>
                </p:sp>
                <p:sp>
                  <p:nvSpPr>
                    <p:cNvPr id="244" name="Graphic 4">
                      <a:extLst>
                        <a:ext uri="{FF2B5EF4-FFF2-40B4-BE49-F238E27FC236}">
                          <a16:creationId xmlns:a16="http://schemas.microsoft.com/office/drawing/2014/main" xmlns:p14="http://schemas.microsoft.com/office/powerpoint/2010/main" xmlns=""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45" name="Graphic 4">
                      <a:extLst>
                        <a:ext uri="{FF2B5EF4-FFF2-40B4-BE49-F238E27FC236}">
                          <a16:creationId xmlns:a16="http://schemas.microsoft.com/office/drawing/2014/main" xmlns:p14="http://schemas.microsoft.com/office/powerpoint/2010/main" xmlns=""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algn="ctr"/>
                      <a:endParaRPr lang="en-US" sz="1000"/>
                    </a:p>
                  </p:txBody>
                </p:sp>
                <p:sp>
                  <p:nvSpPr>
                    <p:cNvPr id="246" name="Graphic 4">
                      <a:extLst>
                        <a:ext uri="{FF2B5EF4-FFF2-40B4-BE49-F238E27FC236}">
                          <a16:creationId xmlns:a16="http://schemas.microsoft.com/office/drawing/2014/main" xmlns:p14="http://schemas.microsoft.com/office/powerpoint/2010/main" xmlns=""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pPr algn="ctr"/>
                      <a:endParaRPr lang="en-US" sz="1000"/>
                    </a:p>
                  </p:txBody>
                </p:sp>
                <p:sp>
                  <p:nvSpPr>
                    <p:cNvPr id="247" name="Graphic 4">
                      <a:extLst>
                        <a:ext uri="{FF2B5EF4-FFF2-40B4-BE49-F238E27FC236}">
                          <a16:creationId xmlns:a16="http://schemas.microsoft.com/office/drawing/2014/main" xmlns:p14="http://schemas.microsoft.com/office/powerpoint/2010/main" xmlns=""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algn="ctr"/>
                      <a:endParaRPr lang="en-US" sz="1000"/>
                    </a:p>
                  </p:txBody>
                </p:sp>
                <p:sp>
                  <p:nvSpPr>
                    <p:cNvPr id="248" name="Graphic 4">
                      <a:extLst>
                        <a:ext uri="{FF2B5EF4-FFF2-40B4-BE49-F238E27FC236}">
                          <a16:creationId xmlns:a16="http://schemas.microsoft.com/office/drawing/2014/main" xmlns:p14="http://schemas.microsoft.com/office/powerpoint/2010/main" xmlns=""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algn="ctr"/>
                      <a:endParaRPr lang="en-US" sz="1000"/>
                    </a:p>
                  </p:txBody>
                </p:sp>
                <p:sp>
                  <p:nvSpPr>
                    <p:cNvPr id="249" name="Graphic 4">
                      <a:extLst>
                        <a:ext uri="{FF2B5EF4-FFF2-40B4-BE49-F238E27FC236}">
                          <a16:creationId xmlns:a16="http://schemas.microsoft.com/office/drawing/2014/main" xmlns:p14="http://schemas.microsoft.com/office/powerpoint/2010/main" xmlns=""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pPr algn="ctr"/>
                      <a:endParaRPr lang="en-US" sz="1000"/>
                    </a:p>
                  </p:txBody>
                </p:sp>
                <p:sp>
                  <p:nvSpPr>
                    <p:cNvPr id="250" name="Graphic 4">
                      <a:extLst>
                        <a:ext uri="{FF2B5EF4-FFF2-40B4-BE49-F238E27FC236}">
                          <a16:creationId xmlns:a16="http://schemas.microsoft.com/office/drawing/2014/main" xmlns:p14="http://schemas.microsoft.com/office/powerpoint/2010/main" xmlns=""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algn="ctr"/>
                      <a:endParaRPr lang="en-US" sz="1000"/>
                    </a:p>
                  </p:txBody>
                </p:sp>
                <p:sp>
                  <p:nvSpPr>
                    <p:cNvPr id="251" name="Graphic 4">
                      <a:extLst>
                        <a:ext uri="{FF2B5EF4-FFF2-40B4-BE49-F238E27FC236}">
                          <a16:creationId xmlns:a16="http://schemas.microsoft.com/office/drawing/2014/main" xmlns:p14="http://schemas.microsoft.com/office/powerpoint/2010/main" xmlns=""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n-US" sz="1000"/>
                    </a:p>
                  </p:txBody>
                </p:sp>
                <p:sp>
                  <p:nvSpPr>
                    <p:cNvPr id="252" name="Graphic 4">
                      <a:extLst>
                        <a:ext uri="{FF2B5EF4-FFF2-40B4-BE49-F238E27FC236}">
                          <a16:creationId xmlns:a16="http://schemas.microsoft.com/office/drawing/2014/main" xmlns:p14="http://schemas.microsoft.com/office/powerpoint/2010/main" xmlns=""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53" name="Graphic 4">
                      <a:extLst>
                        <a:ext uri="{FF2B5EF4-FFF2-40B4-BE49-F238E27FC236}">
                          <a16:creationId xmlns:a16="http://schemas.microsoft.com/office/drawing/2014/main" xmlns:p14="http://schemas.microsoft.com/office/powerpoint/2010/main" xmlns=""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n-US" sz="1000"/>
                    </a:p>
                  </p:txBody>
                </p:sp>
                <p:sp>
                  <p:nvSpPr>
                    <p:cNvPr id="254" name="Graphic 4">
                      <a:extLst>
                        <a:ext uri="{FF2B5EF4-FFF2-40B4-BE49-F238E27FC236}">
                          <a16:creationId xmlns:a16="http://schemas.microsoft.com/office/drawing/2014/main" xmlns:p14="http://schemas.microsoft.com/office/powerpoint/2010/main" xmlns=""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55" name="Graphic 4">
                      <a:extLst>
                        <a:ext uri="{FF2B5EF4-FFF2-40B4-BE49-F238E27FC236}">
                          <a16:creationId xmlns:a16="http://schemas.microsoft.com/office/drawing/2014/main" xmlns:p14="http://schemas.microsoft.com/office/powerpoint/2010/main" xmlns=""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pPr algn="ctr"/>
                      <a:endParaRPr lang="en-US" sz="1000"/>
                    </a:p>
                  </p:txBody>
                </p:sp>
                <p:sp>
                  <p:nvSpPr>
                    <p:cNvPr id="256" name="Graphic 4">
                      <a:extLst>
                        <a:ext uri="{FF2B5EF4-FFF2-40B4-BE49-F238E27FC236}">
                          <a16:creationId xmlns:a16="http://schemas.microsoft.com/office/drawing/2014/main" xmlns:p14="http://schemas.microsoft.com/office/powerpoint/2010/main" xmlns=""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57" name="Graphic 4">
                      <a:extLst>
                        <a:ext uri="{FF2B5EF4-FFF2-40B4-BE49-F238E27FC236}">
                          <a16:creationId xmlns:a16="http://schemas.microsoft.com/office/drawing/2014/main" xmlns:p14="http://schemas.microsoft.com/office/powerpoint/2010/main" xmlns=""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n-US" sz="1000"/>
                    </a:p>
                  </p:txBody>
                </p:sp>
                <p:sp>
                  <p:nvSpPr>
                    <p:cNvPr id="258" name="Graphic 4">
                      <a:extLst>
                        <a:ext uri="{FF2B5EF4-FFF2-40B4-BE49-F238E27FC236}">
                          <a16:creationId xmlns:a16="http://schemas.microsoft.com/office/drawing/2014/main" xmlns:p14="http://schemas.microsoft.com/office/powerpoint/2010/main" xmlns=""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algn="ctr"/>
                      <a:endParaRPr lang="en-US" sz="1000"/>
                    </a:p>
                  </p:txBody>
                </p:sp>
                <p:sp>
                  <p:nvSpPr>
                    <p:cNvPr id="259" name="Graphic 4">
                      <a:extLst>
                        <a:ext uri="{FF2B5EF4-FFF2-40B4-BE49-F238E27FC236}">
                          <a16:creationId xmlns:a16="http://schemas.microsoft.com/office/drawing/2014/main" xmlns:p14="http://schemas.microsoft.com/office/powerpoint/2010/main" xmlns=""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201" name="Graphic 4">
                  <a:extLst>
                    <a:ext uri="{FF2B5EF4-FFF2-40B4-BE49-F238E27FC236}">
                      <a16:creationId xmlns:a16="http://schemas.microsoft.com/office/drawing/2014/main" xmlns:p14="http://schemas.microsoft.com/office/powerpoint/2010/main" xmlns=""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xmlns:p14="http://schemas.microsoft.com/office/powerpoint/2010/main" xmlns=""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pPr algn="ctr"/>
                    <a:endParaRPr lang="en-US" sz="1000"/>
                  </a:p>
                </p:txBody>
              </p:sp>
              <p:sp>
                <p:nvSpPr>
                  <p:cNvPr id="220" name="Graphic 4">
                    <a:extLst>
                      <a:ext uri="{FF2B5EF4-FFF2-40B4-BE49-F238E27FC236}">
                        <a16:creationId xmlns:a16="http://schemas.microsoft.com/office/drawing/2014/main" xmlns:p14="http://schemas.microsoft.com/office/powerpoint/2010/main" xmlns=""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algn="ctr"/>
                    <a:endParaRPr lang="en-US" sz="1000"/>
                  </a:p>
                </p:txBody>
              </p:sp>
              <p:sp>
                <p:nvSpPr>
                  <p:cNvPr id="221" name="Graphic 4">
                    <a:extLst>
                      <a:ext uri="{FF2B5EF4-FFF2-40B4-BE49-F238E27FC236}">
                        <a16:creationId xmlns:a16="http://schemas.microsoft.com/office/drawing/2014/main" xmlns:p14="http://schemas.microsoft.com/office/powerpoint/2010/main" xmlns=""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n-US" sz="1000"/>
                  </a:p>
                </p:txBody>
              </p:sp>
              <p:sp>
                <p:nvSpPr>
                  <p:cNvPr id="222" name="Graphic 4">
                    <a:extLst>
                      <a:ext uri="{FF2B5EF4-FFF2-40B4-BE49-F238E27FC236}">
                        <a16:creationId xmlns:a16="http://schemas.microsoft.com/office/drawing/2014/main" xmlns:p14="http://schemas.microsoft.com/office/powerpoint/2010/main" xmlns=""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23" name="Graphic 4">
                    <a:extLst>
                      <a:ext uri="{FF2B5EF4-FFF2-40B4-BE49-F238E27FC236}">
                        <a16:creationId xmlns:a16="http://schemas.microsoft.com/office/drawing/2014/main" xmlns:p14="http://schemas.microsoft.com/office/powerpoint/2010/main" xmlns=""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algn="ctr"/>
                    <a:endParaRPr lang="en-US" sz="1000"/>
                  </a:p>
                </p:txBody>
              </p:sp>
              <p:sp>
                <p:nvSpPr>
                  <p:cNvPr id="224" name="Graphic 4">
                    <a:extLst>
                      <a:ext uri="{FF2B5EF4-FFF2-40B4-BE49-F238E27FC236}">
                        <a16:creationId xmlns:a16="http://schemas.microsoft.com/office/drawing/2014/main" xmlns:p14="http://schemas.microsoft.com/office/powerpoint/2010/main" xmlns=""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algn="ctr"/>
                    <a:endParaRPr lang="en-US" sz="1000"/>
                  </a:p>
                </p:txBody>
              </p:sp>
              <p:sp>
                <p:nvSpPr>
                  <p:cNvPr id="225" name="Graphic 4">
                    <a:extLst>
                      <a:ext uri="{FF2B5EF4-FFF2-40B4-BE49-F238E27FC236}">
                        <a16:creationId xmlns:a16="http://schemas.microsoft.com/office/drawing/2014/main" xmlns:p14="http://schemas.microsoft.com/office/powerpoint/2010/main" xmlns=""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pPr algn="ctr"/>
                    <a:endParaRPr lang="en-US" sz="1000"/>
                  </a:p>
                </p:txBody>
              </p:sp>
              <p:sp>
                <p:nvSpPr>
                  <p:cNvPr id="226" name="Graphic 4">
                    <a:extLst>
                      <a:ext uri="{FF2B5EF4-FFF2-40B4-BE49-F238E27FC236}">
                        <a16:creationId xmlns:a16="http://schemas.microsoft.com/office/drawing/2014/main" xmlns:p14="http://schemas.microsoft.com/office/powerpoint/2010/main" xmlns=""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pPr algn="ctr"/>
                    <a:endParaRPr lang="en-US" sz="1000"/>
                  </a:p>
                </p:txBody>
              </p:sp>
              <p:sp>
                <p:nvSpPr>
                  <p:cNvPr id="227" name="Graphic 4">
                    <a:extLst>
                      <a:ext uri="{FF2B5EF4-FFF2-40B4-BE49-F238E27FC236}">
                        <a16:creationId xmlns:a16="http://schemas.microsoft.com/office/drawing/2014/main" xmlns:p14="http://schemas.microsoft.com/office/powerpoint/2010/main" xmlns=""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pPr algn="ctr"/>
                    <a:endParaRPr lang="en-US" sz="1000"/>
                  </a:p>
                </p:txBody>
              </p:sp>
              <p:sp>
                <p:nvSpPr>
                  <p:cNvPr id="228" name="Graphic 4">
                    <a:extLst>
                      <a:ext uri="{FF2B5EF4-FFF2-40B4-BE49-F238E27FC236}">
                        <a16:creationId xmlns:a16="http://schemas.microsoft.com/office/drawing/2014/main" xmlns:p14="http://schemas.microsoft.com/office/powerpoint/2010/main" xmlns=""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algn="ctr"/>
                    <a:endParaRPr lang="en-US" sz="1000"/>
                  </a:p>
                </p:txBody>
              </p:sp>
              <p:sp>
                <p:nvSpPr>
                  <p:cNvPr id="229" name="Graphic 4">
                    <a:extLst>
                      <a:ext uri="{FF2B5EF4-FFF2-40B4-BE49-F238E27FC236}">
                        <a16:creationId xmlns:a16="http://schemas.microsoft.com/office/drawing/2014/main" xmlns:p14="http://schemas.microsoft.com/office/powerpoint/2010/main" xmlns=""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pPr algn="ctr"/>
                    <a:endParaRPr lang="en-US" sz="1000"/>
                  </a:p>
                </p:txBody>
              </p:sp>
              <p:sp>
                <p:nvSpPr>
                  <p:cNvPr id="230" name="Graphic 4">
                    <a:extLst>
                      <a:ext uri="{FF2B5EF4-FFF2-40B4-BE49-F238E27FC236}">
                        <a16:creationId xmlns:a16="http://schemas.microsoft.com/office/drawing/2014/main" xmlns:p14="http://schemas.microsoft.com/office/powerpoint/2010/main" xmlns=""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31" name="Graphic 4">
                    <a:extLst>
                      <a:ext uri="{FF2B5EF4-FFF2-40B4-BE49-F238E27FC236}">
                        <a16:creationId xmlns:a16="http://schemas.microsoft.com/office/drawing/2014/main" xmlns:p14="http://schemas.microsoft.com/office/powerpoint/2010/main" xmlns=""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algn="ctr"/>
                    <a:endParaRPr lang="en-US" sz="1000"/>
                  </a:p>
                </p:txBody>
              </p:sp>
              <p:sp>
                <p:nvSpPr>
                  <p:cNvPr id="232" name="Graphic 4">
                    <a:extLst>
                      <a:ext uri="{FF2B5EF4-FFF2-40B4-BE49-F238E27FC236}">
                        <a16:creationId xmlns:a16="http://schemas.microsoft.com/office/drawing/2014/main" xmlns:p14="http://schemas.microsoft.com/office/powerpoint/2010/main" xmlns=""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algn="ctr"/>
                    <a:endParaRPr lang="en-US" sz="1000"/>
                  </a:p>
                </p:txBody>
              </p:sp>
              <p:sp>
                <p:nvSpPr>
                  <p:cNvPr id="233" name="Graphic 4">
                    <a:extLst>
                      <a:ext uri="{FF2B5EF4-FFF2-40B4-BE49-F238E27FC236}">
                        <a16:creationId xmlns:a16="http://schemas.microsoft.com/office/drawing/2014/main" xmlns:p14="http://schemas.microsoft.com/office/powerpoint/2010/main" xmlns=""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algn="ctr"/>
                    <a:endParaRPr lang="en-US" sz="1000"/>
                  </a:p>
                </p:txBody>
              </p:sp>
              <p:sp>
                <p:nvSpPr>
                  <p:cNvPr id="234" name="Graphic 4">
                    <a:extLst>
                      <a:ext uri="{FF2B5EF4-FFF2-40B4-BE49-F238E27FC236}">
                        <a16:creationId xmlns:a16="http://schemas.microsoft.com/office/drawing/2014/main" xmlns:p14="http://schemas.microsoft.com/office/powerpoint/2010/main" xmlns=""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pPr algn="ctr"/>
                    <a:endParaRPr lang="en-US" sz="1000"/>
                  </a:p>
                </p:txBody>
              </p:sp>
              <p:sp>
                <p:nvSpPr>
                  <p:cNvPr id="235" name="Graphic 4">
                    <a:extLst>
                      <a:ext uri="{FF2B5EF4-FFF2-40B4-BE49-F238E27FC236}">
                        <a16:creationId xmlns:a16="http://schemas.microsoft.com/office/drawing/2014/main" xmlns:p14="http://schemas.microsoft.com/office/powerpoint/2010/main" xmlns=""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pPr algn="ctr"/>
                    <a:endParaRPr lang="en-US" sz="1000"/>
                  </a:p>
                </p:txBody>
              </p:sp>
              <p:sp>
                <p:nvSpPr>
                  <p:cNvPr id="236" name="Graphic 4">
                    <a:extLst>
                      <a:ext uri="{FF2B5EF4-FFF2-40B4-BE49-F238E27FC236}">
                        <a16:creationId xmlns:a16="http://schemas.microsoft.com/office/drawing/2014/main" xmlns:p14="http://schemas.microsoft.com/office/powerpoint/2010/main" xmlns=""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n-US" sz="1000"/>
                  </a:p>
                </p:txBody>
              </p:sp>
              <p:sp>
                <p:nvSpPr>
                  <p:cNvPr id="237" name="Graphic 4">
                    <a:extLst>
                      <a:ext uri="{FF2B5EF4-FFF2-40B4-BE49-F238E27FC236}">
                        <a16:creationId xmlns:a16="http://schemas.microsoft.com/office/drawing/2014/main" xmlns:p14="http://schemas.microsoft.com/office/powerpoint/2010/main" xmlns=""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algn="ctr"/>
                    <a:endParaRPr lang="en-US" sz="1000"/>
                  </a:p>
                </p:txBody>
              </p:sp>
              <p:sp>
                <p:nvSpPr>
                  <p:cNvPr id="238" name="Graphic 4">
                    <a:extLst>
                      <a:ext uri="{FF2B5EF4-FFF2-40B4-BE49-F238E27FC236}">
                        <a16:creationId xmlns:a16="http://schemas.microsoft.com/office/drawing/2014/main" xmlns:p14="http://schemas.microsoft.com/office/powerpoint/2010/main" xmlns=""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39" name="Graphic 4">
                    <a:extLst>
                      <a:ext uri="{FF2B5EF4-FFF2-40B4-BE49-F238E27FC236}">
                        <a16:creationId xmlns:a16="http://schemas.microsoft.com/office/drawing/2014/main" xmlns:p14="http://schemas.microsoft.com/office/powerpoint/2010/main" xmlns=""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40" name="Graphic 4">
                    <a:extLst>
                      <a:ext uri="{FF2B5EF4-FFF2-40B4-BE49-F238E27FC236}">
                        <a16:creationId xmlns:a16="http://schemas.microsoft.com/office/drawing/2014/main" xmlns:p14="http://schemas.microsoft.com/office/powerpoint/2010/main" xmlns=""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algn="ctr"/>
                    <a:endParaRPr lang="en-US" sz="1000"/>
                  </a:p>
                </p:txBody>
              </p:sp>
            </p:grpSp>
            <p:grpSp>
              <p:nvGrpSpPr>
                <p:cNvPr id="202" name="Graphic 4">
                  <a:extLst>
                    <a:ext uri="{FF2B5EF4-FFF2-40B4-BE49-F238E27FC236}">
                      <a16:creationId xmlns:a16="http://schemas.microsoft.com/office/drawing/2014/main" xmlns:p14="http://schemas.microsoft.com/office/powerpoint/2010/main" xmlns="" id="{6116DE2D-4A79-424B-AB08-6EF3397CCF7A}"/>
                    </a:ext>
                  </a:extLst>
                </p:cNvPr>
                <p:cNvGrpSpPr/>
                <p:nvPr/>
              </p:nvGrpSpPr>
              <p:grpSpPr>
                <a:xfrm>
                  <a:off x="5625999" y="3455832"/>
                  <a:ext cx="1118745" cy="1289901"/>
                  <a:chOff x="5625999" y="3455832"/>
                  <a:chExt cx="1118745" cy="1289901"/>
                </a:xfrm>
              </p:grpSpPr>
              <p:sp>
                <p:nvSpPr>
                  <p:cNvPr id="203" name="Graphic 4">
                    <a:extLst>
                      <a:ext uri="{FF2B5EF4-FFF2-40B4-BE49-F238E27FC236}">
                        <a16:creationId xmlns:a16="http://schemas.microsoft.com/office/drawing/2014/main" xmlns:p14="http://schemas.microsoft.com/office/powerpoint/2010/main" xmlns="" id="{12AF4FEF-E79F-403B-BAF5-819CCD9AB20C}"/>
                      </a:ext>
                    </a:extLst>
                  </p:cNvPr>
                  <p:cNvSpPr/>
                  <p:nvPr/>
                </p:nvSpPr>
                <p:spPr>
                  <a:xfrm>
                    <a:off x="5625999" y="3455832"/>
                    <a:ext cx="1118745" cy="1289901"/>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pPr algn="ctr"/>
                    <a:endParaRPr lang="en-US" sz="1000"/>
                  </a:p>
                </p:txBody>
              </p:sp>
              <p:grpSp>
                <p:nvGrpSpPr>
                  <p:cNvPr id="204" name="Graphic 4">
                    <a:extLst>
                      <a:ext uri="{FF2B5EF4-FFF2-40B4-BE49-F238E27FC236}">
                        <a16:creationId xmlns:a16="http://schemas.microsoft.com/office/drawing/2014/main" xmlns:p14="http://schemas.microsoft.com/office/powerpoint/2010/main" xmlns=""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xmlns:p14="http://schemas.microsoft.com/office/powerpoint/2010/main" xmlns=""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pPr algn="ctr"/>
                      <a:endParaRPr lang="en-US" sz="1000"/>
                    </a:p>
                  </p:txBody>
                </p:sp>
                <p:sp>
                  <p:nvSpPr>
                    <p:cNvPr id="206" name="Graphic 4">
                      <a:extLst>
                        <a:ext uri="{FF2B5EF4-FFF2-40B4-BE49-F238E27FC236}">
                          <a16:creationId xmlns:a16="http://schemas.microsoft.com/office/drawing/2014/main" xmlns:p14="http://schemas.microsoft.com/office/powerpoint/2010/main" xmlns=""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algn="ctr"/>
                      <a:endParaRPr lang="en-US" sz="1000"/>
                    </a:p>
                  </p:txBody>
                </p:sp>
                <p:sp>
                  <p:nvSpPr>
                    <p:cNvPr id="207" name="Graphic 4">
                      <a:extLst>
                        <a:ext uri="{FF2B5EF4-FFF2-40B4-BE49-F238E27FC236}">
                          <a16:creationId xmlns:a16="http://schemas.microsoft.com/office/drawing/2014/main" xmlns:p14="http://schemas.microsoft.com/office/powerpoint/2010/main" xmlns=""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algn="ctr"/>
                      <a:endParaRPr lang="en-US" sz="1000"/>
                    </a:p>
                  </p:txBody>
                </p:sp>
                <p:sp>
                  <p:nvSpPr>
                    <p:cNvPr id="208" name="Graphic 4">
                      <a:extLst>
                        <a:ext uri="{FF2B5EF4-FFF2-40B4-BE49-F238E27FC236}">
                          <a16:creationId xmlns:a16="http://schemas.microsoft.com/office/drawing/2014/main" xmlns:p14="http://schemas.microsoft.com/office/powerpoint/2010/main" xmlns=""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09" name="Graphic 4">
                      <a:extLst>
                        <a:ext uri="{FF2B5EF4-FFF2-40B4-BE49-F238E27FC236}">
                          <a16:creationId xmlns:a16="http://schemas.microsoft.com/office/drawing/2014/main" xmlns:p14="http://schemas.microsoft.com/office/powerpoint/2010/main" xmlns=""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pPr algn="ctr"/>
                      <a:endParaRPr lang="en-US" sz="1000"/>
                    </a:p>
                  </p:txBody>
                </p:sp>
                <p:sp>
                  <p:nvSpPr>
                    <p:cNvPr id="210" name="Graphic 4">
                      <a:extLst>
                        <a:ext uri="{FF2B5EF4-FFF2-40B4-BE49-F238E27FC236}">
                          <a16:creationId xmlns:a16="http://schemas.microsoft.com/office/drawing/2014/main" xmlns:p14="http://schemas.microsoft.com/office/powerpoint/2010/main" xmlns=""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n-US" sz="1000"/>
                    </a:p>
                  </p:txBody>
                </p:sp>
                <p:sp>
                  <p:nvSpPr>
                    <p:cNvPr id="211" name="Graphic 4">
                      <a:extLst>
                        <a:ext uri="{FF2B5EF4-FFF2-40B4-BE49-F238E27FC236}">
                          <a16:creationId xmlns:a16="http://schemas.microsoft.com/office/drawing/2014/main" xmlns:p14="http://schemas.microsoft.com/office/powerpoint/2010/main" xmlns=""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algn="ctr"/>
                      <a:endParaRPr lang="en-US" sz="1000"/>
                    </a:p>
                  </p:txBody>
                </p:sp>
                <p:sp>
                  <p:nvSpPr>
                    <p:cNvPr id="212" name="Graphic 4">
                      <a:extLst>
                        <a:ext uri="{FF2B5EF4-FFF2-40B4-BE49-F238E27FC236}">
                          <a16:creationId xmlns:a16="http://schemas.microsoft.com/office/drawing/2014/main" xmlns:p14="http://schemas.microsoft.com/office/powerpoint/2010/main" xmlns=""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algn="ctr"/>
                      <a:endParaRPr lang="en-US" sz="1000"/>
                    </a:p>
                  </p:txBody>
                </p:sp>
                <p:sp>
                  <p:nvSpPr>
                    <p:cNvPr id="213" name="Graphic 4">
                      <a:extLst>
                        <a:ext uri="{FF2B5EF4-FFF2-40B4-BE49-F238E27FC236}">
                          <a16:creationId xmlns:a16="http://schemas.microsoft.com/office/drawing/2014/main" xmlns:p14="http://schemas.microsoft.com/office/powerpoint/2010/main" xmlns=""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pPr algn="ctr"/>
                      <a:endParaRPr lang="en-US" sz="1000"/>
                    </a:p>
                  </p:txBody>
                </p:sp>
                <p:sp>
                  <p:nvSpPr>
                    <p:cNvPr id="214" name="Graphic 4">
                      <a:extLst>
                        <a:ext uri="{FF2B5EF4-FFF2-40B4-BE49-F238E27FC236}">
                          <a16:creationId xmlns:a16="http://schemas.microsoft.com/office/drawing/2014/main" xmlns:p14="http://schemas.microsoft.com/office/powerpoint/2010/main" xmlns=""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algn="ctr"/>
                      <a:endParaRPr lang="en-US" sz="1000"/>
                    </a:p>
                  </p:txBody>
                </p:sp>
                <p:sp>
                  <p:nvSpPr>
                    <p:cNvPr id="215" name="Graphic 4">
                      <a:extLst>
                        <a:ext uri="{FF2B5EF4-FFF2-40B4-BE49-F238E27FC236}">
                          <a16:creationId xmlns:a16="http://schemas.microsoft.com/office/drawing/2014/main" xmlns:p14="http://schemas.microsoft.com/office/powerpoint/2010/main" xmlns=""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n-US" sz="1000"/>
                    </a:p>
                  </p:txBody>
                </p:sp>
                <p:sp>
                  <p:nvSpPr>
                    <p:cNvPr id="216" name="Graphic 4">
                      <a:extLst>
                        <a:ext uri="{FF2B5EF4-FFF2-40B4-BE49-F238E27FC236}">
                          <a16:creationId xmlns:a16="http://schemas.microsoft.com/office/drawing/2014/main" xmlns:p14="http://schemas.microsoft.com/office/powerpoint/2010/main" xmlns=""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pPr algn="ctr"/>
                      <a:endParaRPr lang="en-US" sz="1000"/>
                    </a:p>
                  </p:txBody>
                </p:sp>
                <p:sp>
                  <p:nvSpPr>
                    <p:cNvPr id="217" name="Graphic 4">
                      <a:extLst>
                        <a:ext uri="{FF2B5EF4-FFF2-40B4-BE49-F238E27FC236}">
                          <a16:creationId xmlns:a16="http://schemas.microsoft.com/office/drawing/2014/main" xmlns:p14="http://schemas.microsoft.com/office/powerpoint/2010/main" xmlns=""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n-US" sz="1000"/>
                    </a:p>
                  </p:txBody>
                </p:sp>
                <p:sp>
                  <p:nvSpPr>
                    <p:cNvPr id="218" name="Graphic 4">
                      <a:extLst>
                        <a:ext uri="{FF2B5EF4-FFF2-40B4-BE49-F238E27FC236}">
                          <a16:creationId xmlns:a16="http://schemas.microsoft.com/office/drawing/2014/main" xmlns:p14="http://schemas.microsoft.com/office/powerpoint/2010/main" xmlns=""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n-US" sz="1000"/>
                    </a:p>
                  </p:txBody>
                </p:sp>
              </p:grpSp>
            </p:grpSp>
          </p:grpSp>
        </p:grpSp>
        <p:grpSp>
          <p:nvGrpSpPr>
            <p:cNvPr id="8" name="Graphic 4">
              <a:extLst>
                <a:ext uri="{FF2B5EF4-FFF2-40B4-BE49-F238E27FC236}">
                  <a16:creationId xmlns:a16="http://schemas.microsoft.com/office/drawing/2014/main" xmlns:p14="http://schemas.microsoft.com/office/powerpoint/2010/main" xmlns=""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xmlns:p14="http://schemas.microsoft.com/office/powerpoint/2010/main" xmlns=""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xmlns:p14="http://schemas.microsoft.com/office/powerpoint/2010/main" xmlns=""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pPr algn="ctr"/>
                  <a:endParaRPr lang="en-US" sz="1000"/>
                </a:p>
              </p:txBody>
            </p:sp>
            <p:grpSp>
              <p:nvGrpSpPr>
                <p:cNvPr id="172" name="Graphic 4">
                  <a:extLst>
                    <a:ext uri="{FF2B5EF4-FFF2-40B4-BE49-F238E27FC236}">
                      <a16:creationId xmlns:a16="http://schemas.microsoft.com/office/drawing/2014/main" xmlns:p14="http://schemas.microsoft.com/office/powerpoint/2010/main" xmlns=""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xmlns:p14="http://schemas.microsoft.com/office/powerpoint/2010/main" xmlns=""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algn="ctr"/>
                    <a:endParaRPr lang="en-US" sz="1000"/>
                  </a:p>
                </p:txBody>
              </p:sp>
              <p:sp>
                <p:nvSpPr>
                  <p:cNvPr id="177" name="Graphic 4">
                    <a:extLst>
                      <a:ext uri="{FF2B5EF4-FFF2-40B4-BE49-F238E27FC236}">
                        <a16:creationId xmlns:a16="http://schemas.microsoft.com/office/drawing/2014/main" xmlns:p14="http://schemas.microsoft.com/office/powerpoint/2010/main" xmlns=""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pPr algn="ctr"/>
                    <a:endParaRPr lang="en-US" sz="1000"/>
                  </a:p>
                </p:txBody>
              </p:sp>
              <p:sp>
                <p:nvSpPr>
                  <p:cNvPr id="178" name="Graphic 4">
                    <a:extLst>
                      <a:ext uri="{FF2B5EF4-FFF2-40B4-BE49-F238E27FC236}">
                        <a16:creationId xmlns:a16="http://schemas.microsoft.com/office/drawing/2014/main" xmlns:p14="http://schemas.microsoft.com/office/powerpoint/2010/main" xmlns=""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algn="ctr"/>
                    <a:endParaRPr lang="en-US" sz="1000"/>
                  </a:p>
                </p:txBody>
              </p:sp>
              <p:sp>
                <p:nvSpPr>
                  <p:cNvPr id="179" name="Graphic 4">
                    <a:extLst>
                      <a:ext uri="{FF2B5EF4-FFF2-40B4-BE49-F238E27FC236}">
                        <a16:creationId xmlns:a16="http://schemas.microsoft.com/office/drawing/2014/main" xmlns:p14="http://schemas.microsoft.com/office/powerpoint/2010/main" xmlns=""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n-US" sz="1000"/>
                  </a:p>
                </p:txBody>
              </p:sp>
              <p:sp>
                <p:nvSpPr>
                  <p:cNvPr id="180" name="Graphic 4">
                    <a:extLst>
                      <a:ext uri="{FF2B5EF4-FFF2-40B4-BE49-F238E27FC236}">
                        <a16:creationId xmlns:a16="http://schemas.microsoft.com/office/drawing/2014/main" xmlns:p14="http://schemas.microsoft.com/office/powerpoint/2010/main" xmlns=""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81" name="Graphic 4">
                    <a:extLst>
                      <a:ext uri="{FF2B5EF4-FFF2-40B4-BE49-F238E27FC236}">
                        <a16:creationId xmlns:a16="http://schemas.microsoft.com/office/drawing/2014/main" xmlns:p14="http://schemas.microsoft.com/office/powerpoint/2010/main" xmlns=""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82" name="Graphic 4">
                    <a:extLst>
                      <a:ext uri="{FF2B5EF4-FFF2-40B4-BE49-F238E27FC236}">
                        <a16:creationId xmlns:a16="http://schemas.microsoft.com/office/drawing/2014/main" xmlns:p14="http://schemas.microsoft.com/office/powerpoint/2010/main" xmlns=""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pPr algn="ctr"/>
                    <a:endParaRPr lang="en-US" sz="1000"/>
                  </a:p>
                </p:txBody>
              </p:sp>
              <p:sp>
                <p:nvSpPr>
                  <p:cNvPr id="183" name="Graphic 4">
                    <a:extLst>
                      <a:ext uri="{FF2B5EF4-FFF2-40B4-BE49-F238E27FC236}">
                        <a16:creationId xmlns:a16="http://schemas.microsoft.com/office/drawing/2014/main" xmlns:p14="http://schemas.microsoft.com/office/powerpoint/2010/main" xmlns=""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n-US" sz="1000"/>
                  </a:p>
                </p:txBody>
              </p:sp>
              <p:sp>
                <p:nvSpPr>
                  <p:cNvPr id="184" name="Graphic 4">
                    <a:extLst>
                      <a:ext uri="{FF2B5EF4-FFF2-40B4-BE49-F238E27FC236}">
                        <a16:creationId xmlns:a16="http://schemas.microsoft.com/office/drawing/2014/main" xmlns:p14="http://schemas.microsoft.com/office/powerpoint/2010/main" xmlns=""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algn="ctr"/>
                    <a:endParaRPr lang="en-US" sz="1000"/>
                  </a:p>
                </p:txBody>
              </p:sp>
              <p:sp>
                <p:nvSpPr>
                  <p:cNvPr id="185" name="Graphic 4">
                    <a:extLst>
                      <a:ext uri="{FF2B5EF4-FFF2-40B4-BE49-F238E27FC236}">
                        <a16:creationId xmlns:a16="http://schemas.microsoft.com/office/drawing/2014/main" xmlns:p14="http://schemas.microsoft.com/office/powerpoint/2010/main" xmlns=""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86" name="Graphic 4">
                    <a:extLst>
                      <a:ext uri="{FF2B5EF4-FFF2-40B4-BE49-F238E27FC236}">
                        <a16:creationId xmlns:a16="http://schemas.microsoft.com/office/drawing/2014/main" xmlns:p14="http://schemas.microsoft.com/office/powerpoint/2010/main" xmlns=""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algn="ctr"/>
                    <a:endParaRPr lang="en-US" sz="1000"/>
                  </a:p>
                </p:txBody>
              </p:sp>
              <p:sp>
                <p:nvSpPr>
                  <p:cNvPr id="187" name="Graphic 4">
                    <a:extLst>
                      <a:ext uri="{FF2B5EF4-FFF2-40B4-BE49-F238E27FC236}">
                        <a16:creationId xmlns:a16="http://schemas.microsoft.com/office/drawing/2014/main" xmlns:p14="http://schemas.microsoft.com/office/powerpoint/2010/main" xmlns=""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88" name="Graphic 4">
                    <a:extLst>
                      <a:ext uri="{FF2B5EF4-FFF2-40B4-BE49-F238E27FC236}">
                        <a16:creationId xmlns:a16="http://schemas.microsoft.com/office/drawing/2014/main" xmlns:p14="http://schemas.microsoft.com/office/powerpoint/2010/main" xmlns=""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189" name="Graphic 4">
                    <a:extLst>
                      <a:ext uri="{FF2B5EF4-FFF2-40B4-BE49-F238E27FC236}">
                        <a16:creationId xmlns:a16="http://schemas.microsoft.com/office/drawing/2014/main" xmlns:p14="http://schemas.microsoft.com/office/powerpoint/2010/main" xmlns=""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90" name="Graphic 4">
                    <a:extLst>
                      <a:ext uri="{FF2B5EF4-FFF2-40B4-BE49-F238E27FC236}">
                        <a16:creationId xmlns:a16="http://schemas.microsoft.com/office/drawing/2014/main" xmlns:p14="http://schemas.microsoft.com/office/powerpoint/2010/main" xmlns=""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algn="ctr"/>
                    <a:endParaRPr lang="en-US" sz="1000"/>
                  </a:p>
                </p:txBody>
              </p:sp>
              <p:sp>
                <p:nvSpPr>
                  <p:cNvPr id="191" name="Graphic 4">
                    <a:extLst>
                      <a:ext uri="{FF2B5EF4-FFF2-40B4-BE49-F238E27FC236}">
                        <a16:creationId xmlns:a16="http://schemas.microsoft.com/office/drawing/2014/main" xmlns:p14="http://schemas.microsoft.com/office/powerpoint/2010/main" xmlns=""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pPr algn="ctr"/>
                    <a:endParaRPr lang="en-US" sz="1000"/>
                  </a:p>
                </p:txBody>
              </p:sp>
              <p:sp>
                <p:nvSpPr>
                  <p:cNvPr id="192" name="Graphic 4">
                    <a:extLst>
                      <a:ext uri="{FF2B5EF4-FFF2-40B4-BE49-F238E27FC236}">
                        <a16:creationId xmlns:a16="http://schemas.microsoft.com/office/drawing/2014/main" xmlns:p14="http://schemas.microsoft.com/office/powerpoint/2010/main" xmlns=""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93" name="Graphic 4">
                    <a:extLst>
                      <a:ext uri="{FF2B5EF4-FFF2-40B4-BE49-F238E27FC236}">
                        <a16:creationId xmlns:a16="http://schemas.microsoft.com/office/drawing/2014/main" xmlns:p14="http://schemas.microsoft.com/office/powerpoint/2010/main" xmlns=""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n-US" sz="1000"/>
                  </a:p>
                </p:txBody>
              </p:sp>
            </p:grpSp>
            <p:grpSp>
              <p:nvGrpSpPr>
                <p:cNvPr id="173" name="Graphic 4">
                  <a:extLst>
                    <a:ext uri="{FF2B5EF4-FFF2-40B4-BE49-F238E27FC236}">
                      <a16:creationId xmlns:a16="http://schemas.microsoft.com/office/drawing/2014/main" xmlns:p14="http://schemas.microsoft.com/office/powerpoint/2010/main" xmlns=""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xmlns:p14="http://schemas.microsoft.com/office/powerpoint/2010/main" xmlns=""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pPr algn="ctr"/>
                    <a:endParaRPr lang="en-US" sz="1000"/>
                  </a:p>
                </p:txBody>
              </p:sp>
              <p:sp>
                <p:nvSpPr>
                  <p:cNvPr id="175" name="Graphic 4">
                    <a:extLst>
                      <a:ext uri="{FF2B5EF4-FFF2-40B4-BE49-F238E27FC236}">
                        <a16:creationId xmlns:a16="http://schemas.microsoft.com/office/drawing/2014/main" xmlns:p14="http://schemas.microsoft.com/office/powerpoint/2010/main" xmlns=""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0" name="Graphic 4">
                <a:extLst>
                  <a:ext uri="{FF2B5EF4-FFF2-40B4-BE49-F238E27FC236}">
                    <a16:creationId xmlns:a16="http://schemas.microsoft.com/office/drawing/2014/main" xmlns:p14="http://schemas.microsoft.com/office/powerpoint/2010/main" xmlns=""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xmlns:p14="http://schemas.microsoft.com/office/powerpoint/2010/main" xmlns=""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xmlns:p14="http://schemas.microsoft.com/office/powerpoint/2010/main" xmlns=""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pPr algn="ctr"/>
                    <a:endParaRPr lang="en-US" sz="1000"/>
                  </a:p>
                </p:txBody>
              </p:sp>
              <p:grpSp>
                <p:nvGrpSpPr>
                  <p:cNvPr id="150" name="Graphic 4">
                    <a:extLst>
                      <a:ext uri="{FF2B5EF4-FFF2-40B4-BE49-F238E27FC236}">
                        <a16:creationId xmlns:a16="http://schemas.microsoft.com/office/drawing/2014/main" xmlns:p14="http://schemas.microsoft.com/office/powerpoint/2010/main" xmlns=""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xmlns:p14="http://schemas.microsoft.com/office/powerpoint/2010/main" xmlns=""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pPr algn="ctr"/>
                      <a:endParaRPr lang="en-US" sz="1000"/>
                    </a:p>
                  </p:txBody>
                </p:sp>
                <p:sp>
                  <p:nvSpPr>
                    <p:cNvPr id="158" name="Graphic 4">
                      <a:extLst>
                        <a:ext uri="{FF2B5EF4-FFF2-40B4-BE49-F238E27FC236}">
                          <a16:creationId xmlns:a16="http://schemas.microsoft.com/office/drawing/2014/main" xmlns:p14="http://schemas.microsoft.com/office/powerpoint/2010/main" xmlns=""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pPr algn="ctr"/>
                      <a:endParaRPr lang="en-US" sz="1000"/>
                    </a:p>
                  </p:txBody>
                </p:sp>
                <p:sp>
                  <p:nvSpPr>
                    <p:cNvPr id="159" name="Graphic 4">
                      <a:extLst>
                        <a:ext uri="{FF2B5EF4-FFF2-40B4-BE49-F238E27FC236}">
                          <a16:creationId xmlns:a16="http://schemas.microsoft.com/office/drawing/2014/main" xmlns:p14="http://schemas.microsoft.com/office/powerpoint/2010/main" xmlns=""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algn="ctr"/>
                      <a:endParaRPr lang="en-US" sz="1000"/>
                    </a:p>
                  </p:txBody>
                </p:sp>
                <p:sp>
                  <p:nvSpPr>
                    <p:cNvPr id="160" name="Graphic 4">
                      <a:extLst>
                        <a:ext uri="{FF2B5EF4-FFF2-40B4-BE49-F238E27FC236}">
                          <a16:creationId xmlns:a16="http://schemas.microsoft.com/office/drawing/2014/main" xmlns:p14="http://schemas.microsoft.com/office/powerpoint/2010/main" xmlns=""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pPr algn="ctr"/>
                      <a:endParaRPr lang="en-US" sz="1000"/>
                    </a:p>
                  </p:txBody>
                </p:sp>
                <p:sp>
                  <p:nvSpPr>
                    <p:cNvPr id="161" name="Graphic 4">
                      <a:extLst>
                        <a:ext uri="{FF2B5EF4-FFF2-40B4-BE49-F238E27FC236}">
                          <a16:creationId xmlns:a16="http://schemas.microsoft.com/office/drawing/2014/main" xmlns:p14="http://schemas.microsoft.com/office/powerpoint/2010/main" xmlns=""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162" name="Graphic 4">
                      <a:extLst>
                        <a:ext uri="{FF2B5EF4-FFF2-40B4-BE49-F238E27FC236}">
                          <a16:creationId xmlns:a16="http://schemas.microsoft.com/office/drawing/2014/main" xmlns:p14="http://schemas.microsoft.com/office/powerpoint/2010/main" xmlns=""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pPr algn="ctr"/>
                      <a:endParaRPr lang="en-US" sz="1000"/>
                    </a:p>
                  </p:txBody>
                </p:sp>
                <p:sp>
                  <p:nvSpPr>
                    <p:cNvPr id="163" name="Graphic 4">
                      <a:extLst>
                        <a:ext uri="{FF2B5EF4-FFF2-40B4-BE49-F238E27FC236}">
                          <a16:creationId xmlns:a16="http://schemas.microsoft.com/office/drawing/2014/main" xmlns:p14="http://schemas.microsoft.com/office/powerpoint/2010/main" xmlns=""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pPr algn="ctr"/>
                      <a:endParaRPr lang="en-US" sz="1000"/>
                    </a:p>
                  </p:txBody>
                </p:sp>
                <p:sp>
                  <p:nvSpPr>
                    <p:cNvPr id="164" name="Graphic 4">
                      <a:extLst>
                        <a:ext uri="{FF2B5EF4-FFF2-40B4-BE49-F238E27FC236}">
                          <a16:creationId xmlns:a16="http://schemas.microsoft.com/office/drawing/2014/main" xmlns:p14="http://schemas.microsoft.com/office/powerpoint/2010/main" xmlns=""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165" name="Graphic 4">
                      <a:extLst>
                        <a:ext uri="{FF2B5EF4-FFF2-40B4-BE49-F238E27FC236}">
                          <a16:creationId xmlns:a16="http://schemas.microsoft.com/office/drawing/2014/main" xmlns:p14="http://schemas.microsoft.com/office/powerpoint/2010/main" xmlns=""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algn="ctr"/>
                      <a:endParaRPr lang="en-US" sz="1000"/>
                    </a:p>
                  </p:txBody>
                </p:sp>
                <p:sp>
                  <p:nvSpPr>
                    <p:cNvPr id="166" name="Graphic 4">
                      <a:extLst>
                        <a:ext uri="{FF2B5EF4-FFF2-40B4-BE49-F238E27FC236}">
                          <a16:creationId xmlns:a16="http://schemas.microsoft.com/office/drawing/2014/main" xmlns:p14="http://schemas.microsoft.com/office/powerpoint/2010/main" xmlns=""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67" name="Graphic 4">
                      <a:extLst>
                        <a:ext uri="{FF2B5EF4-FFF2-40B4-BE49-F238E27FC236}">
                          <a16:creationId xmlns:a16="http://schemas.microsoft.com/office/drawing/2014/main" xmlns:p14="http://schemas.microsoft.com/office/powerpoint/2010/main" xmlns=""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pPr algn="ctr"/>
                      <a:endParaRPr lang="en-US" sz="1000"/>
                    </a:p>
                  </p:txBody>
                </p:sp>
                <p:sp>
                  <p:nvSpPr>
                    <p:cNvPr id="168" name="Graphic 4">
                      <a:extLst>
                        <a:ext uri="{FF2B5EF4-FFF2-40B4-BE49-F238E27FC236}">
                          <a16:creationId xmlns:a16="http://schemas.microsoft.com/office/drawing/2014/main" xmlns:p14="http://schemas.microsoft.com/office/powerpoint/2010/main" xmlns=""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69" name="Graphic 4">
                      <a:extLst>
                        <a:ext uri="{FF2B5EF4-FFF2-40B4-BE49-F238E27FC236}">
                          <a16:creationId xmlns:a16="http://schemas.microsoft.com/office/drawing/2014/main" xmlns:p14="http://schemas.microsoft.com/office/powerpoint/2010/main" xmlns=""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pPr algn="ctr"/>
                      <a:endParaRPr lang="en-US" sz="1000"/>
                    </a:p>
                  </p:txBody>
                </p:sp>
                <p:sp>
                  <p:nvSpPr>
                    <p:cNvPr id="170" name="Graphic 4">
                      <a:extLst>
                        <a:ext uri="{FF2B5EF4-FFF2-40B4-BE49-F238E27FC236}">
                          <a16:creationId xmlns:a16="http://schemas.microsoft.com/office/drawing/2014/main" xmlns:p14="http://schemas.microsoft.com/office/powerpoint/2010/main" xmlns=""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n-US" sz="1000"/>
                    </a:p>
                  </p:txBody>
                </p:sp>
              </p:grpSp>
              <p:grpSp>
                <p:nvGrpSpPr>
                  <p:cNvPr id="151" name="Graphic 4">
                    <a:extLst>
                      <a:ext uri="{FF2B5EF4-FFF2-40B4-BE49-F238E27FC236}">
                        <a16:creationId xmlns:a16="http://schemas.microsoft.com/office/drawing/2014/main" xmlns:p14="http://schemas.microsoft.com/office/powerpoint/2010/main" xmlns=""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xmlns:p14="http://schemas.microsoft.com/office/powerpoint/2010/main" xmlns=""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pPr algn="ctr"/>
                      <a:endParaRPr lang="en-US" sz="1000"/>
                    </a:p>
                  </p:txBody>
                </p:sp>
                <p:sp>
                  <p:nvSpPr>
                    <p:cNvPr id="153" name="Graphic 4">
                      <a:extLst>
                        <a:ext uri="{FF2B5EF4-FFF2-40B4-BE49-F238E27FC236}">
                          <a16:creationId xmlns:a16="http://schemas.microsoft.com/office/drawing/2014/main" xmlns:p14="http://schemas.microsoft.com/office/powerpoint/2010/main" xmlns=""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pPr algn="ctr"/>
                      <a:endParaRPr lang="en-US" sz="1000"/>
                    </a:p>
                  </p:txBody>
                </p:sp>
                <p:sp>
                  <p:nvSpPr>
                    <p:cNvPr id="154" name="Graphic 4">
                      <a:extLst>
                        <a:ext uri="{FF2B5EF4-FFF2-40B4-BE49-F238E27FC236}">
                          <a16:creationId xmlns:a16="http://schemas.microsoft.com/office/drawing/2014/main" xmlns:p14="http://schemas.microsoft.com/office/powerpoint/2010/main" xmlns=""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pPr algn="ctr"/>
                      <a:endParaRPr lang="en-US" sz="1000"/>
                    </a:p>
                  </p:txBody>
                </p:sp>
                <p:sp>
                  <p:nvSpPr>
                    <p:cNvPr id="155" name="Graphic 4">
                      <a:extLst>
                        <a:ext uri="{FF2B5EF4-FFF2-40B4-BE49-F238E27FC236}">
                          <a16:creationId xmlns:a16="http://schemas.microsoft.com/office/drawing/2014/main" xmlns:p14="http://schemas.microsoft.com/office/powerpoint/2010/main" xmlns=""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pPr algn="ctr"/>
                      <a:endParaRPr lang="en-US" sz="1000"/>
                    </a:p>
                  </p:txBody>
                </p:sp>
                <p:sp>
                  <p:nvSpPr>
                    <p:cNvPr id="156" name="Graphic 4">
                      <a:extLst>
                        <a:ext uri="{FF2B5EF4-FFF2-40B4-BE49-F238E27FC236}">
                          <a16:creationId xmlns:a16="http://schemas.microsoft.com/office/drawing/2014/main" xmlns:p14="http://schemas.microsoft.com/office/powerpoint/2010/main" xmlns=""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2" name="Graphic 4">
                  <a:extLst>
                    <a:ext uri="{FF2B5EF4-FFF2-40B4-BE49-F238E27FC236}">
                      <a16:creationId xmlns:a16="http://schemas.microsoft.com/office/drawing/2014/main" xmlns:p14="http://schemas.microsoft.com/office/powerpoint/2010/main" xmlns=""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xmlns:p14="http://schemas.microsoft.com/office/powerpoint/2010/main" xmlns=""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pPr algn="ctr"/>
                    <a:endParaRPr lang="en-US" sz="1000"/>
                  </a:p>
                </p:txBody>
              </p:sp>
              <p:grpSp>
                <p:nvGrpSpPr>
                  <p:cNvPr id="113" name="Graphic 4">
                    <a:extLst>
                      <a:ext uri="{FF2B5EF4-FFF2-40B4-BE49-F238E27FC236}">
                        <a16:creationId xmlns:a16="http://schemas.microsoft.com/office/drawing/2014/main" xmlns:p14="http://schemas.microsoft.com/office/powerpoint/2010/main" xmlns=""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xmlns:p14="http://schemas.microsoft.com/office/powerpoint/2010/main" xmlns=""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22" name="Graphic 4">
                      <a:extLst>
                        <a:ext uri="{FF2B5EF4-FFF2-40B4-BE49-F238E27FC236}">
                          <a16:creationId xmlns:a16="http://schemas.microsoft.com/office/drawing/2014/main" xmlns:p14="http://schemas.microsoft.com/office/powerpoint/2010/main" xmlns=""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123" name="Graphic 4">
                      <a:extLst>
                        <a:ext uri="{FF2B5EF4-FFF2-40B4-BE49-F238E27FC236}">
                          <a16:creationId xmlns:a16="http://schemas.microsoft.com/office/drawing/2014/main" xmlns:p14="http://schemas.microsoft.com/office/powerpoint/2010/main" xmlns=""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24" name="Graphic 4">
                      <a:extLst>
                        <a:ext uri="{FF2B5EF4-FFF2-40B4-BE49-F238E27FC236}">
                          <a16:creationId xmlns:a16="http://schemas.microsoft.com/office/drawing/2014/main" xmlns:p14="http://schemas.microsoft.com/office/powerpoint/2010/main" xmlns=""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algn="ctr"/>
                      <a:endParaRPr lang="en-US" sz="1000"/>
                    </a:p>
                  </p:txBody>
                </p:sp>
                <p:sp>
                  <p:nvSpPr>
                    <p:cNvPr id="125" name="Graphic 4">
                      <a:extLst>
                        <a:ext uri="{FF2B5EF4-FFF2-40B4-BE49-F238E27FC236}">
                          <a16:creationId xmlns:a16="http://schemas.microsoft.com/office/drawing/2014/main" xmlns:p14="http://schemas.microsoft.com/office/powerpoint/2010/main" xmlns=""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algn="ctr"/>
                      <a:endParaRPr lang="en-US" sz="1000"/>
                    </a:p>
                  </p:txBody>
                </p:sp>
                <p:sp>
                  <p:nvSpPr>
                    <p:cNvPr id="126" name="Graphic 4">
                      <a:extLst>
                        <a:ext uri="{FF2B5EF4-FFF2-40B4-BE49-F238E27FC236}">
                          <a16:creationId xmlns:a16="http://schemas.microsoft.com/office/drawing/2014/main" xmlns:p14="http://schemas.microsoft.com/office/powerpoint/2010/main" xmlns=""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127" name="Graphic 4">
                      <a:extLst>
                        <a:ext uri="{FF2B5EF4-FFF2-40B4-BE49-F238E27FC236}">
                          <a16:creationId xmlns:a16="http://schemas.microsoft.com/office/drawing/2014/main" xmlns:p14="http://schemas.microsoft.com/office/powerpoint/2010/main" xmlns=""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algn="ctr"/>
                      <a:endParaRPr lang="en-US" sz="1000"/>
                    </a:p>
                  </p:txBody>
                </p:sp>
                <p:sp>
                  <p:nvSpPr>
                    <p:cNvPr id="128" name="Graphic 4">
                      <a:extLst>
                        <a:ext uri="{FF2B5EF4-FFF2-40B4-BE49-F238E27FC236}">
                          <a16:creationId xmlns:a16="http://schemas.microsoft.com/office/drawing/2014/main" xmlns:p14="http://schemas.microsoft.com/office/powerpoint/2010/main" xmlns=""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129" name="Graphic 4">
                      <a:extLst>
                        <a:ext uri="{FF2B5EF4-FFF2-40B4-BE49-F238E27FC236}">
                          <a16:creationId xmlns:a16="http://schemas.microsoft.com/office/drawing/2014/main" xmlns:p14="http://schemas.microsoft.com/office/powerpoint/2010/main" xmlns=""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pPr algn="ctr"/>
                      <a:endParaRPr lang="en-US" sz="1000"/>
                    </a:p>
                  </p:txBody>
                </p:sp>
                <p:sp>
                  <p:nvSpPr>
                    <p:cNvPr id="130" name="Graphic 4">
                      <a:extLst>
                        <a:ext uri="{FF2B5EF4-FFF2-40B4-BE49-F238E27FC236}">
                          <a16:creationId xmlns:a16="http://schemas.microsoft.com/office/drawing/2014/main" xmlns:p14="http://schemas.microsoft.com/office/powerpoint/2010/main" xmlns=""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algn="ctr"/>
                      <a:endParaRPr lang="en-US" sz="1000"/>
                    </a:p>
                  </p:txBody>
                </p:sp>
                <p:sp>
                  <p:nvSpPr>
                    <p:cNvPr id="131" name="Graphic 4">
                      <a:extLst>
                        <a:ext uri="{FF2B5EF4-FFF2-40B4-BE49-F238E27FC236}">
                          <a16:creationId xmlns:a16="http://schemas.microsoft.com/office/drawing/2014/main" xmlns:p14="http://schemas.microsoft.com/office/powerpoint/2010/main" xmlns=""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pPr algn="ctr"/>
                      <a:endParaRPr lang="en-US" sz="1000"/>
                    </a:p>
                  </p:txBody>
                </p:sp>
                <p:sp>
                  <p:nvSpPr>
                    <p:cNvPr id="132" name="Graphic 4">
                      <a:extLst>
                        <a:ext uri="{FF2B5EF4-FFF2-40B4-BE49-F238E27FC236}">
                          <a16:creationId xmlns:a16="http://schemas.microsoft.com/office/drawing/2014/main" xmlns:p14="http://schemas.microsoft.com/office/powerpoint/2010/main" xmlns=""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n-US" sz="1000"/>
                    </a:p>
                  </p:txBody>
                </p:sp>
                <p:sp>
                  <p:nvSpPr>
                    <p:cNvPr id="133" name="Graphic 4">
                      <a:extLst>
                        <a:ext uri="{FF2B5EF4-FFF2-40B4-BE49-F238E27FC236}">
                          <a16:creationId xmlns:a16="http://schemas.microsoft.com/office/drawing/2014/main" xmlns:p14="http://schemas.microsoft.com/office/powerpoint/2010/main" xmlns=""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n-US" sz="1000"/>
                    </a:p>
                  </p:txBody>
                </p:sp>
                <p:sp>
                  <p:nvSpPr>
                    <p:cNvPr id="134" name="Graphic 4">
                      <a:extLst>
                        <a:ext uri="{FF2B5EF4-FFF2-40B4-BE49-F238E27FC236}">
                          <a16:creationId xmlns:a16="http://schemas.microsoft.com/office/drawing/2014/main" xmlns:p14="http://schemas.microsoft.com/office/powerpoint/2010/main" xmlns=""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algn="ctr"/>
                      <a:endParaRPr lang="en-US" sz="1000"/>
                    </a:p>
                  </p:txBody>
                </p:sp>
                <p:sp>
                  <p:nvSpPr>
                    <p:cNvPr id="135" name="Graphic 4">
                      <a:extLst>
                        <a:ext uri="{FF2B5EF4-FFF2-40B4-BE49-F238E27FC236}">
                          <a16:creationId xmlns:a16="http://schemas.microsoft.com/office/drawing/2014/main" xmlns:p14="http://schemas.microsoft.com/office/powerpoint/2010/main" xmlns=""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36" name="Graphic 4">
                      <a:extLst>
                        <a:ext uri="{FF2B5EF4-FFF2-40B4-BE49-F238E27FC236}">
                          <a16:creationId xmlns:a16="http://schemas.microsoft.com/office/drawing/2014/main" xmlns:p14="http://schemas.microsoft.com/office/powerpoint/2010/main" xmlns=""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37" name="Graphic 4">
                      <a:extLst>
                        <a:ext uri="{FF2B5EF4-FFF2-40B4-BE49-F238E27FC236}">
                          <a16:creationId xmlns:a16="http://schemas.microsoft.com/office/drawing/2014/main" xmlns:p14="http://schemas.microsoft.com/office/powerpoint/2010/main" xmlns=""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algn="ctr"/>
                      <a:endParaRPr lang="en-US" sz="1000"/>
                    </a:p>
                  </p:txBody>
                </p:sp>
                <p:sp>
                  <p:nvSpPr>
                    <p:cNvPr id="138" name="Graphic 4">
                      <a:extLst>
                        <a:ext uri="{FF2B5EF4-FFF2-40B4-BE49-F238E27FC236}">
                          <a16:creationId xmlns:a16="http://schemas.microsoft.com/office/drawing/2014/main" xmlns:p14="http://schemas.microsoft.com/office/powerpoint/2010/main" xmlns=""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139" name="Graphic 4">
                      <a:extLst>
                        <a:ext uri="{FF2B5EF4-FFF2-40B4-BE49-F238E27FC236}">
                          <a16:creationId xmlns:a16="http://schemas.microsoft.com/office/drawing/2014/main" xmlns:p14="http://schemas.microsoft.com/office/powerpoint/2010/main" xmlns=""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algn="ctr"/>
                      <a:endParaRPr lang="en-US" sz="1000"/>
                    </a:p>
                  </p:txBody>
                </p:sp>
                <p:sp>
                  <p:nvSpPr>
                    <p:cNvPr id="140" name="Graphic 4">
                      <a:extLst>
                        <a:ext uri="{FF2B5EF4-FFF2-40B4-BE49-F238E27FC236}">
                          <a16:creationId xmlns:a16="http://schemas.microsoft.com/office/drawing/2014/main" xmlns:p14="http://schemas.microsoft.com/office/powerpoint/2010/main" xmlns=""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41" name="Graphic 4">
                      <a:extLst>
                        <a:ext uri="{FF2B5EF4-FFF2-40B4-BE49-F238E27FC236}">
                          <a16:creationId xmlns:a16="http://schemas.microsoft.com/office/drawing/2014/main" xmlns:p14="http://schemas.microsoft.com/office/powerpoint/2010/main" xmlns=""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algn="ctr"/>
                      <a:endParaRPr lang="en-US" sz="1000"/>
                    </a:p>
                  </p:txBody>
                </p:sp>
                <p:sp>
                  <p:nvSpPr>
                    <p:cNvPr id="142" name="Graphic 4">
                      <a:extLst>
                        <a:ext uri="{FF2B5EF4-FFF2-40B4-BE49-F238E27FC236}">
                          <a16:creationId xmlns:a16="http://schemas.microsoft.com/office/drawing/2014/main" xmlns:p14="http://schemas.microsoft.com/office/powerpoint/2010/main" xmlns=""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43" name="Graphic 4">
                      <a:extLst>
                        <a:ext uri="{FF2B5EF4-FFF2-40B4-BE49-F238E27FC236}">
                          <a16:creationId xmlns:a16="http://schemas.microsoft.com/office/drawing/2014/main" xmlns:p14="http://schemas.microsoft.com/office/powerpoint/2010/main" xmlns=""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algn="ctr"/>
                      <a:endParaRPr lang="en-US" sz="1000"/>
                    </a:p>
                  </p:txBody>
                </p:sp>
                <p:sp>
                  <p:nvSpPr>
                    <p:cNvPr id="144" name="Graphic 4">
                      <a:extLst>
                        <a:ext uri="{FF2B5EF4-FFF2-40B4-BE49-F238E27FC236}">
                          <a16:creationId xmlns:a16="http://schemas.microsoft.com/office/drawing/2014/main" xmlns:p14="http://schemas.microsoft.com/office/powerpoint/2010/main" xmlns=""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pPr algn="ctr"/>
                      <a:endParaRPr lang="en-US" sz="1000"/>
                    </a:p>
                  </p:txBody>
                </p:sp>
                <p:sp>
                  <p:nvSpPr>
                    <p:cNvPr id="145" name="Graphic 4">
                      <a:extLst>
                        <a:ext uri="{FF2B5EF4-FFF2-40B4-BE49-F238E27FC236}">
                          <a16:creationId xmlns:a16="http://schemas.microsoft.com/office/drawing/2014/main" xmlns:p14="http://schemas.microsoft.com/office/powerpoint/2010/main" xmlns=""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46" name="Graphic 4">
                      <a:extLst>
                        <a:ext uri="{FF2B5EF4-FFF2-40B4-BE49-F238E27FC236}">
                          <a16:creationId xmlns:a16="http://schemas.microsoft.com/office/drawing/2014/main" xmlns:p14="http://schemas.microsoft.com/office/powerpoint/2010/main" xmlns=""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47" name="Graphic 4">
                      <a:extLst>
                        <a:ext uri="{FF2B5EF4-FFF2-40B4-BE49-F238E27FC236}">
                          <a16:creationId xmlns:a16="http://schemas.microsoft.com/office/drawing/2014/main" xmlns:p14="http://schemas.microsoft.com/office/powerpoint/2010/main" xmlns=""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148" name="Graphic 4">
                      <a:extLst>
                        <a:ext uri="{FF2B5EF4-FFF2-40B4-BE49-F238E27FC236}">
                          <a16:creationId xmlns:a16="http://schemas.microsoft.com/office/drawing/2014/main" xmlns:p14="http://schemas.microsoft.com/office/powerpoint/2010/main" xmlns=""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algn="ctr"/>
                      <a:endParaRPr lang="en-US" sz="1000"/>
                    </a:p>
                  </p:txBody>
                </p:sp>
              </p:grpSp>
              <p:grpSp>
                <p:nvGrpSpPr>
                  <p:cNvPr id="114" name="Graphic 4">
                    <a:extLst>
                      <a:ext uri="{FF2B5EF4-FFF2-40B4-BE49-F238E27FC236}">
                        <a16:creationId xmlns:a16="http://schemas.microsoft.com/office/drawing/2014/main" xmlns:p14="http://schemas.microsoft.com/office/powerpoint/2010/main" xmlns=""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xmlns:p14="http://schemas.microsoft.com/office/powerpoint/2010/main" xmlns=""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pPr algn="ctr"/>
                      <a:endParaRPr lang="en-US" sz="1000"/>
                    </a:p>
                  </p:txBody>
                </p:sp>
                <p:sp>
                  <p:nvSpPr>
                    <p:cNvPr id="116" name="Graphic 4">
                      <a:extLst>
                        <a:ext uri="{FF2B5EF4-FFF2-40B4-BE49-F238E27FC236}">
                          <a16:creationId xmlns:a16="http://schemas.microsoft.com/office/drawing/2014/main" xmlns:p14="http://schemas.microsoft.com/office/powerpoint/2010/main" xmlns=""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pPr algn="ctr"/>
                      <a:endParaRPr lang="en-US" sz="1000"/>
                    </a:p>
                  </p:txBody>
                </p:sp>
                <p:sp>
                  <p:nvSpPr>
                    <p:cNvPr id="117" name="Graphic 4">
                      <a:extLst>
                        <a:ext uri="{FF2B5EF4-FFF2-40B4-BE49-F238E27FC236}">
                          <a16:creationId xmlns:a16="http://schemas.microsoft.com/office/drawing/2014/main" xmlns:p14="http://schemas.microsoft.com/office/powerpoint/2010/main" xmlns=""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pPr algn="ctr"/>
                      <a:endParaRPr lang="en-US" sz="1000"/>
                    </a:p>
                  </p:txBody>
                </p:sp>
                <p:sp>
                  <p:nvSpPr>
                    <p:cNvPr id="118" name="Graphic 4">
                      <a:extLst>
                        <a:ext uri="{FF2B5EF4-FFF2-40B4-BE49-F238E27FC236}">
                          <a16:creationId xmlns:a16="http://schemas.microsoft.com/office/drawing/2014/main" xmlns:p14="http://schemas.microsoft.com/office/powerpoint/2010/main" xmlns=""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pPr algn="ctr"/>
                      <a:endParaRPr lang="en-US" sz="1000"/>
                    </a:p>
                  </p:txBody>
                </p:sp>
                <p:sp>
                  <p:nvSpPr>
                    <p:cNvPr id="119" name="Graphic 4">
                      <a:extLst>
                        <a:ext uri="{FF2B5EF4-FFF2-40B4-BE49-F238E27FC236}">
                          <a16:creationId xmlns:a16="http://schemas.microsoft.com/office/drawing/2014/main" xmlns:p14="http://schemas.microsoft.com/office/powerpoint/2010/main" xmlns=""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pPr algn="ctr"/>
                      <a:endParaRPr lang="en-US" sz="1000"/>
                    </a:p>
                  </p:txBody>
                </p:sp>
                <p:sp>
                  <p:nvSpPr>
                    <p:cNvPr id="120" name="Graphic 4">
                      <a:extLst>
                        <a:ext uri="{FF2B5EF4-FFF2-40B4-BE49-F238E27FC236}">
                          <a16:creationId xmlns:a16="http://schemas.microsoft.com/office/drawing/2014/main" xmlns:p14="http://schemas.microsoft.com/office/powerpoint/2010/main" xmlns=""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3" name="Graphic 4">
                  <a:extLst>
                    <a:ext uri="{FF2B5EF4-FFF2-40B4-BE49-F238E27FC236}">
                      <a16:creationId xmlns:a16="http://schemas.microsoft.com/office/drawing/2014/main" xmlns:p14="http://schemas.microsoft.com/office/powerpoint/2010/main" xmlns=""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xmlns:p14="http://schemas.microsoft.com/office/powerpoint/2010/main" xmlns=""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pPr algn="ctr"/>
                    <a:endParaRPr lang="en-US" sz="1000"/>
                  </a:p>
                </p:txBody>
              </p:sp>
              <p:grpSp>
                <p:nvGrpSpPr>
                  <p:cNvPr id="97" name="Graphic 4">
                    <a:extLst>
                      <a:ext uri="{FF2B5EF4-FFF2-40B4-BE49-F238E27FC236}">
                        <a16:creationId xmlns:a16="http://schemas.microsoft.com/office/drawing/2014/main" xmlns:p14="http://schemas.microsoft.com/office/powerpoint/2010/main" xmlns=""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xmlns:p14="http://schemas.microsoft.com/office/powerpoint/2010/main" xmlns=""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n-US" sz="1000"/>
                    </a:p>
                  </p:txBody>
                </p:sp>
                <p:sp>
                  <p:nvSpPr>
                    <p:cNvPr id="103" name="Graphic 4">
                      <a:extLst>
                        <a:ext uri="{FF2B5EF4-FFF2-40B4-BE49-F238E27FC236}">
                          <a16:creationId xmlns:a16="http://schemas.microsoft.com/office/drawing/2014/main" xmlns:p14="http://schemas.microsoft.com/office/powerpoint/2010/main" xmlns=""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pPr algn="ctr"/>
                      <a:endParaRPr lang="en-US" sz="1000"/>
                    </a:p>
                  </p:txBody>
                </p:sp>
                <p:sp>
                  <p:nvSpPr>
                    <p:cNvPr id="104" name="Graphic 4">
                      <a:extLst>
                        <a:ext uri="{FF2B5EF4-FFF2-40B4-BE49-F238E27FC236}">
                          <a16:creationId xmlns:a16="http://schemas.microsoft.com/office/drawing/2014/main" xmlns:p14="http://schemas.microsoft.com/office/powerpoint/2010/main" xmlns=""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pPr algn="ctr"/>
                      <a:endParaRPr lang="en-US" sz="1000"/>
                    </a:p>
                  </p:txBody>
                </p:sp>
                <p:sp>
                  <p:nvSpPr>
                    <p:cNvPr id="105" name="Graphic 4">
                      <a:extLst>
                        <a:ext uri="{FF2B5EF4-FFF2-40B4-BE49-F238E27FC236}">
                          <a16:creationId xmlns:a16="http://schemas.microsoft.com/office/drawing/2014/main" xmlns:p14="http://schemas.microsoft.com/office/powerpoint/2010/main" xmlns=""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106" name="Graphic 4">
                      <a:extLst>
                        <a:ext uri="{FF2B5EF4-FFF2-40B4-BE49-F238E27FC236}">
                          <a16:creationId xmlns:a16="http://schemas.microsoft.com/office/drawing/2014/main" xmlns:p14="http://schemas.microsoft.com/office/powerpoint/2010/main" xmlns=""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n-US" sz="1000"/>
                    </a:p>
                  </p:txBody>
                </p:sp>
                <p:sp>
                  <p:nvSpPr>
                    <p:cNvPr id="107" name="Graphic 4">
                      <a:extLst>
                        <a:ext uri="{FF2B5EF4-FFF2-40B4-BE49-F238E27FC236}">
                          <a16:creationId xmlns:a16="http://schemas.microsoft.com/office/drawing/2014/main" xmlns:p14="http://schemas.microsoft.com/office/powerpoint/2010/main" xmlns=""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algn="ctr"/>
                      <a:endParaRPr lang="en-US" sz="1000"/>
                    </a:p>
                  </p:txBody>
                </p:sp>
                <p:sp>
                  <p:nvSpPr>
                    <p:cNvPr id="108" name="Graphic 4">
                      <a:extLst>
                        <a:ext uri="{FF2B5EF4-FFF2-40B4-BE49-F238E27FC236}">
                          <a16:creationId xmlns:a16="http://schemas.microsoft.com/office/drawing/2014/main" xmlns:p14="http://schemas.microsoft.com/office/powerpoint/2010/main" xmlns=""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n-US" sz="1000"/>
                    </a:p>
                  </p:txBody>
                </p:sp>
                <p:sp>
                  <p:nvSpPr>
                    <p:cNvPr id="109" name="Graphic 4">
                      <a:extLst>
                        <a:ext uri="{FF2B5EF4-FFF2-40B4-BE49-F238E27FC236}">
                          <a16:creationId xmlns:a16="http://schemas.microsoft.com/office/drawing/2014/main" xmlns:p14="http://schemas.microsoft.com/office/powerpoint/2010/main" xmlns=""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110" name="Graphic 4">
                      <a:extLst>
                        <a:ext uri="{FF2B5EF4-FFF2-40B4-BE49-F238E27FC236}">
                          <a16:creationId xmlns:a16="http://schemas.microsoft.com/office/drawing/2014/main" xmlns:p14="http://schemas.microsoft.com/office/powerpoint/2010/main" xmlns=""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pPr algn="ctr"/>
                      <a:endParaRPr lang="en-US" sz="1000"/>
                    </a:p>
                  </p:txBody>
                </p:sp>
                <p:sp>
                  <p:nvSpPr>
                    <p:cNvPr id="111" name="Graphic 4">
                      <a:extLst>
                        <a:ext uri="{FF2B5EF4-FFF2-40B4-BE49-F238E27FC236}">
                          <a16:creationId xmlns:a16="http://schemas.microsoft.com/office/drawing/2014/main" xmlns:p14="http://schemas.microsoft.com/office/powerpoint/2010/main" xmlns=""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pPr algn="ctr"/>
                      <a:endParaRPr lang="en-US" sz="1000"/>
                    </a:p>
                  </p:txBody>
                </p:sp>
              </p:grpSp>
              <p:grpSp>
                <p:nvGrpSpPr>
                  <p:cNvPr id="98" name="Graphic 4">
                    <a:extLst>
                      <a:ext uri="{FF2B5EF4-FFF2-40B4-BE49-F238E27FC236}">
                        <a16:creationId xmlns:a16="http://schemas.microsoft.com/office/drawing/2014/main" xmlns:p14="http://schemas.microsoft.com/office/powerpoint/2010/main" xmlns=""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xmlns:p14="http://schemas.microsoft.com/office/powerpoint/2010/main" xmlns=""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pPr algn="ctr"/>
                      <a:endParaRPr lang="en-US" sz="1000"/>
                    </a:p>
                  </p:txBody>
                </p:sp>
                <p:sp>
                  <p:nvSpPr>
                    <p:cNvPr id="100" name="Graphic 4">
                      <a:extLst>
                        <a:ext uri="{FF2B5EF4-FFF2-40B4-BE49-F238E27FC236}">
                          <a16:creationId xmlns:a16="http://schemas.microsoft.com/office/drawing/2014/main" xmlns:p14="http://schemas.microsoft.com/office/powerpoint/2010/main" xmlns=""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pPr algn="ctr"/>
                      <a:endParaRPr lang="en-US" sz="1000"/>
                    </a:p>
                  </p:txBody>
                </p:sp>
                <p:sp>
                  <p:nvSpPr>
                    <p:cNvPr id="101" name="Graphic 4">
                      <a:extLst>
                        <a:ext uri="{FF2B5EF4-FFF2-40B4-BE49-F238E27FC236}">
                          <a16:creationId xmlns:a16="http://schemas.microsoft.com/office/drawing/2014/main" xmlns:p14="http://schemas.microsoft.com/office/powerpoint/2010/main" xmlns=""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4" name="Graphic 4">
                  <a:extLst>
                    <a:ext uri="{FF2B5EF4-FFF2-40B4-BE49-F238E27FC236}">
                      <a16:creationId xmlns:a16="http://schemas.microsoft.com/office/drawing/2014/main" xmlns:p14="http://schemas.microsoft.com/office/powerpoint/2010/main" xmlns=""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xmlns:p14="http://schemas.microsoft.com/office/powerpoint/2010/main" xmlns=""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pPr algn="ctr"/>
                    <a:endParaRPr lang="en-US" sz="1000"/>
                  </a:p>
                </p:txBody>
              </p:sp>
              <p:grpSp>
                <p:nvGrpSpPr>
                  <p:cNvPr id="70" name="Graphic 4">
                    <a:extLst>
                      <a:ext uri="{FF2B5EF4-FFF2-40B4-BE49-F238E27FC236}">
                        <a16:creationId xmlns:a16="http://schemas.microsoft.com/office/drawing/2014/main" xmlns:p14="http://schemas.microsoft.com/office/powerpoint/2010/main" xmlns=""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xmlns:p14="http://schemas.microsoft.com/office/powerpoint/2010/main" xmlns=""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pPr algn="ctr"/>
                      <a:endParaRPr lang="en-US" sz="1000"/>
                    </a:p>
                  </p:txBody>
                </p:sp>
                <p:sp>
                  <p:nvSpPr>
                    <p:cNvPr id="82" name="Graphic 4">
                      <a:extLst>
                        <a:ext uri="{FF2B5EF4-FFF2-40B4-BE49-F238E27FC236}">
                          <a16:creationId xmlns:a16="http://schemas.microsoft.com/office/drawing/2014/main" xmlns:p14="http://schemas.microsoft.com/office/powerpoint/2010/main" xmlns=""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pPr algn="ctr"/>
                      <a:endParaRPr lang="en-US" sz="1000"/>
                    </a:p>
                  </p:txBody>
                </p:sp>
                <p:sp>
                  <p:nvSpPr>
                    <p:cNvPr id="83" name="Graphic 4">
                      <a:extLst>
                        <a:ext uri="{FF2B5EF4-FFF2-40B4-BE49-F238E27FC236}">
                          <a16:creationId xmlns:a16="http://schemas.microsoft.com/office/drawing/2014/main" xmlns:p14="http://schemas.microsoft.com/office/powerpoint/2010/main" xmlns=""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84" name="Graphic 4">
                      <a:extLst>
                        <a:ext uri="{FF2B5EF4-FFF2-40B4-BE49-F238E27FC236}">
                          <a16:creationId xmlns:a16="http://schemas.microsoft.com/office/drawing/2014/main" xmlns:p14="http://schemas.microsoft.com/office/powerpoint/2010/main" xmlns=""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85" name="Graphic 4">
                      <a:extLst>
                        <a:ext uri="{FF2B5EF4-FFF2-40B4-BE49-F238E27FC236}">
                          <a16:creationId xmlns:a16="http://schemas.microsoft.com/office/drawing/2014/main" xmlns:p14="http://schemas.microsoft.com/office/powerpoint/2010/main" xmlns=""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algn="ctr"/>
                      <a:endParaRPr lang="en-US" sz="1000"/>
                    </a:p>
                  </p:txBody>
                </p:sp>
                <p:sp>
                  <p:nvSpPr>
                    <p:cNvPr id="86" name="Graphic 4">
                      <a:extLst>
                        <a:ext uri="{FF2B5EF4-FFF2-40B4-BE49-F238E27FC236}">
                          <a16:creationId xmlns:a16="http://schemas.microsoft.com/office/drawing/2014/main" xmlns:p14="http://schemas.microsoft.com/office/powerpoint/2010/main" xmlns=""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87" name="Graphic 4">
                      <a:extLst>
                        <a:ext uri="{FF2B5EF4-FFF2-40B4-BE49-F238E27FC236}">
                          <a16:creationId xmlns:a16="http://schemas.microsoft.com/office/drawing/2014/main" xmlns:p14="http://schemas.microsoft.com/office/powerpoint/2010/main" xmlns=""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pPr algn="ctr"/>
                      <a:endParaRPr lang="en-US" sz="1000"/>
                    </a:p>
                  </p:txBody>
                </p:sp>
                <p:sp>
                  <p:nvSpPr>
                    <p:cNvPr id="88" name="Graphic 4">
                      <a:extLst>
                        <a:ext uri="{FF2B5EF4-FFF2-40B4-BE49-F238E27FC236}">
                          <a16:creationId xmlns:a16="http://schemas.microsoft.com/office/drawing/2014/main" xmlns:p14="http://schemas.microsoft.com/office/powerpoint/2010/main" xmlns=""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89" name="Graphic 4">
                      <a:extLst>
                        <a:ext uri="{FF2B5EF4-FFF2-40B4-BE49-F238E27FC236}">
                          <a16:creationId xmlns:a16="http://schemas.microsoft.com/office/drawing/2014/main" xmlns:p14="http://schemas.microsoft.com/office/powerpoint/2010/main" xmlns=""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90" name="Graphic 4">
                      <a:extLst>
                        <a:ext uri="{FF2B5EF4-FFF2-40B4-BE49-F238E27FC236}">
                          <a16:creationId xmlns:a16="http://schemas.microsoft.com/office/drawing/2014/main" xmlns:p14="http://schemas.microsoft.com/office/powerpoint/2010/main" xmlns=""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pPr algn="ctr"/>
                      <a:endParaRPr lang="en-US" sz="1000"/>
                    </a:p>
                  </p:txBody>
                </p:sp>
                <p:sp>
                  <p:nvSpPr>
                    <p:cNvPr id="91" name="Graphic 4">
                      <a:extLst>
                        <a:ext uri="{FF2B5EF4-FFF2-40B4-BE49-F238E27FC236}">
                          <a16:creationId xmlns:a16="http://schemas.microsoft.com/office/drawing/2014/main" xmlns:p14="http://schemas.microsoft.com/office/powerpoint/2010/main" xmlns=""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92" name="Graphic 4">
                      <a:extLst>
                        <a:ext uri="{FF2B5EF4-FFF2-40B4-BE49-F238E27FC236}">
                          <a16:creationId xmlns:a16="http://schemas.microsoft.com/office/drawing/2014/main" xmlns:p14="http://schemas.microsoft.com/office/powerpoint/2010/main" xmlns=""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93" name="Graphic 4">
                      <a:extLst>
                        <a:ext uri="{FF2B5EF4-FFF2-40B4-BE49-F238E27FC236}">
                          <a16:creationId xmlns:a16="http://schemas.microsoft.com/office/drawing/2014/main" xmlns:p14="http://schemas.microsoft.com/office/powerpoint/2010/main" xmlns=""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94" name="Graphic 4">
                      <a:extLst>
                        <a:ext uri="{FF2B5EF4-FFF2-40B4-BE49-F238E27FC236}">
                          <a16:creationId xmlns:a16="http://schemas.microsoft.com/office/drawing/2014/main" xmlns:p14="http://schemas.microsoft.com/office/powerpoint/2010/main" xmlns=""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95" name="Graphic 4">
                      <a:extLst>
                        <a:ext uri="{FF2B5EF4-FFF2-40B4-BE49-F238E27FC236}">
                          <a16:creationId xmlns:a16="http://schemas.microsoft.com/office/drawing/2014/main" xmlns:p14="http://schemas.microsoft.com/office/powerpoint/2010/main" xmlns=""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algn="ctr"/>
                      <a:endParaRPr lang="en-US" sz="1000"/>
                    </a:p>
                  </p:txBody>
                </p:sp>
              </p:grpSp>
              <p:grpSp>
                <p:nvGrpSpPr>
                  <p:cNvPr id="71" name="Graphic 4">
                    <a:extLst>
                      <a:ext uri="{FF2B5EF4-FFF2-40B4-BE49-F238E27FC236}">
                        <a16:creationId xmlns:a16="http://schemas.microsoft.com/office/drawing/2014/main" xmlns:p14="http://schemas.microsoft.com/office/powerpoint/2010/main" xmlns=""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xmlns:p14="http://schemas.microsoft.com/office/powerpoint/2010/main" xmlns=""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pPr algn="ctr"/>
                      <a:endParaRPr lang="en-US" sz="1000"/>
                    </a:p>
                  </p:txBody>
                </p:sp>
                <p:sp>
                  <p:nvSpPr>
                    <p:cNvPr id="73" name="Graphic 4">
                      <a:extLst>
                        <a:ext uri="{FF2B5EF4-FFF2-40B4-BE49-F238E27FC236}">
                          <a16:creationId xmlns:a16="http://schemas.microsoft.com/office/drawing/2014/main" xmlns:p14="http://schemas.microsoft.com/office/powerpoint/2010/main" xmlns=""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pPr algn="ctr"/>
                      <a:endParaRPr lang="en-US" sz="1000"/>
                    </a:p>
                  </p:txBody>
                </p:sp>
                <p:sp>
                  <p:nvSpPr>
                    <p:cNvPr id="74" name="Graphic 4">
                      <a:extLst>
                        <a:ext uri="{FF2B5EF4-FFF2-40B4-BE49-F238E27FC236}">
                          <a16:creationId xmlns:a16="http://schemas.microsoft.com/office/drawing/2014/main" xmlns:p14="http://schemas.microsoft.com/office/powerpoint/2010/main" xmlns=""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pPr algn="ctr"/>
                      <a:endParaRPr lang="en-US" sz="1000"/>
                    </a:p>
                  </p:txBody>
                </p:sp>
                <p:sp>
                  <p:nvSpPr>
                    <p:cNvPr id="75" name="Graphic 4">
                      <a:extLst>
                        <a:ext uri="{FF2B5EF4-FFF2-40B4-BE49-F238E27FC236}">
                          <a16:creationId xmlns:a16="http://schemas.microsoft.com/office/drawing/2014/main" xmlns:p14="http://schemas.microsoft.com/office/powerpoint/2010/main" xmlns=""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pPr algn="ctr"/>
                      <a:endParaRPr lang="en-US" sz="1000"/>
                    </a:p>
                  </p:txBody>
                </p:sp>
                <p:sp>
                  <p:nvSpPr>
                    <p:cNvPr id="76" name="Graphic 4">
                      <a:extLst>
                        <a:ext uri="{FF2B5EF4-FFF2-40B4-BE49-F238E27FC236}">
                          <a16:creationId xmlns:a16="http://schemas.microsoft.com/office/drawing/2014/main" xmlns:p14="http://schemas.microsoft.com/office/powerpoint/2010/main" xmlns=""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pPr algn="ctr"/>
                      <a:endParaRPr lang="en-US" sz="1000"/>
                    </a:p>
                  </p:txBody>
                </p:sp>
                <p:sp>
                  <p:nvSpPr>
                    <p:cNvPr id="77" name="Graphic 4">
                      <a:extLst>
                        <a:ext uri="{FF2B5EF4-FFF2-40B4-BE49-F238E27FC236}">
                          <a16:creationId xmlns:a16="http://schemas.microsoft.com/office/drawing/2014/main" xmlns:p14="http://schemas.microsoft.com/office/powerpoint/2010/main" xmlns=""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pPr algn="ctr"/>
                      <a:endParaRPr lang="en-US" sz="1000"/>
                    </a:p>
                  </p:txBody>
                </p:sp>
                <p:sp>
                  <p:nvSpPr>
                    <p:cNvPr id="78" name="Graphic 4">
                      <a:extLst>
                        <a:ext uri="{FF2B5EF4-FFF2-40B4-BE49-F238E27FC236}">
                          <a16:creationId xmlns:a16="http://schemas.microsoft.com/office/drawing/2014/main" xmlns:p14="http://schemas.microsoft.com/office/powerpoint/2010/main" xmlns=""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pPr algn="ctr"/>
                      <a:endParaRPr lang="en-US" sz="1000"/>
                    </a:p>
                  </p:txBody>
                </p:sp>
                <p:sp>
                  <p:nvSpPr>
                    <p:cNvPr id="79" name="Graphic 4">
                      <a:extLst>
                        <a:ext uri="{FF2B5EF4-FFF2-40B4-BE49-F238E27FC236}">
                          <a16:creationId xmlns:a16="http://schemas.microsoft.com/office/drawing/2014/main" xmlns:p14="http://schemas.microsoft.com/office/powerpoint/2010/main" xmlns=""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pPr algn="ctr"/>
                      <a:endParaRPr lang="en-US" sz="1000"/>
                    </a:p>
                  </p:txBody>
                </p:sp>
                <p:sp>
                  <p:nvSpPr>
                    <p:cNvPr id="80" name="Graphic 4">
                      <a:extLst>
                        <a:ext uri="{FF2B5EF4-FFF2-40B4-BE49-F238E27FC236}">
                          <a16:creationId xmlns:a16="http://schemas.microsoft.com/office/drawing/2014/main" xmlns:p14="http://schemas.microsoft.com/office/powerpoint/2010/main" xmlns=""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5" name="Graphic 4">
                  <a:extLst>
                    <a:ext uri="{FF2B5EF4-FFF2-40B4-BE49-F238E27FC236}">
                      <a16:creationId xmlns:a16="http://schemas.microsoft.com/office/drawing/2014/main" xmlns:p14="http://schemas.microsoft.com/office/powerpoint/2010/main" xmlns=""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xmlns:p14="http://schemas.microsoft.com/office/powerpoint/2010/main" xmlns=""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pPr algn="ctr"/>
                    <a:endParaRPr lang="en-US" sz="1000"/>
                  </a:p>
                </p:txBody>
              </p:sp>
              <p:grpSp>
                <p:nvGrpSpPr>
                  <p:cNvPr id="61" name="Graphic 4">
                    <a:extLst>
                      <a:ext uri="{FF2B5EF4-FFF2-40B4-BE49-F238E27FC236}">
                        <a16:creationId xmlns:a16="http://schemas.microsoft.com/office/drawing/2014/main" xmlns:p14="http://schemas.microsoft.com/office/powerpoint/2010/main" xmlns=""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xmlns:p14="http://schemas.microsoft.com/office/powerpoint/2010/main" xmlns=""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64" name="Graphic 4">
                      <a:extLst>
                        <a:ext uri="{FF2B5EF4-FFF2-40B4-BE49-F238E27FC236}">
                          <a16:creationId xmlns:a16="http://schemas.microsoft.com/office/drawing/2014/main" xmlns:p14="http://schemas.microsoft.com/office/powerpoint/2010/main" xmlns=""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sp>
                  <p:nvSpPr>
                    <p:cNvPr id="65" name="Graphic 4">
                      <a:extLst>
                        <a:ext uri="{FF2B5EF4-FFF2-40B4-BE49-F238E27FC236}">
                          <a16:creationId xmlns:a16="http://schemas.microsoft.com/office/drawing/2014/main" xmlns:p14="http://schemas.microsoft.com/office/powerpoint/2010/main" xmlns=""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pPr algn="ctr"/>
                      <a:endParaRPr lang="en-US" sz="1000"/>
                    </a:p>
                  </p:txBody>
                </p:sp>
                <p:sp>
                  <p:nvSpPr>
                    <p:cNvPr id="66" name="Graphic 4">
                      <a:extLst>
                        <a:ext uri="{FF2B5EF4-FFF2-40B4-BE49-F238E27FC236}">
                          <a16:creationId xmlns:a16="http://schemas.microsoft.com/office/drawing/2014/main" xmlns:p14="http://schemas.microsoft.com/office/powerpoint/2010/main" xmlns=""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pPr algn="ctr"/>
                      <a:endParaRPr lang="en-US" sz="1000"/>
                    </a:p>
                  </p:txBody>
                </p:sp>
                <p:sp>
                  <p:nvSpPr>
                    <p:cNvPr id="67" name="Graphic 4">
                      <a:extLst>
                        <a:ext uri="{FF2B5EF4-FFF2-40B4-BE49-F238E27FC236}">
                          <a16:creationId xmlns:a16="http://schemas.microsoft.com/office/drawing/2014/main" xmlns:p14="http://schemas.microsoft.com/office/powerpoint/2010/main" xmlns=""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n-US" sz="1000"/>
                    </a:p>
                  </p:txBody>
                </p:sp>
                <p:sp>
                  <p:nvSpPr>
                    <p:cNvPr id="68" name="Graphic 4">
                      <a:extLst>
                        <a:ext uri="{FF2B5EF4-FFF2-40B4-BE49-F238E27FC236}">
                          <a16:creationId xmlns:a16="http://schemas.microsoft.com/office/drawing/2014/main" xmlns:p14="http://schemas.microsoft.com/office/powerpoint/2010/main" xmlns=""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n-US" sz="1000"/>
                    </a:p>
                  </p:txBody>
                </p:sp>
              </p:grpSp>
              <p:sp>
                <p:nvSpPr>
                  <p:cNvPr id="62" name="Graphic 4">
                    <a:extLst>
                      <a:ext uri="{FF2B5EF4-FFF2-40B4-BE49-F238E27FC236}">
                        <a16:creationId xmlns:a16="http://schemas.microsoft.com/office/drawing/2014/main" xmlns:p14="http://schemas.microsoft.com/office/powerpoint/2010/main" xmlns=""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pPr algn="ctr"/>
                    <a:endParaRPr lang="en-US" sz="1000"/>
                  </a:p>
                </p:txBody>
              </p:sp>
            </p:grpSp>
            <p:grpSp>
              <p:nvGrpSpPr>
                <p:cNvPr id="16" name="Graphic 4">
                  <a:extLst>
                    <a:ext uri="{FF2B5EF4-FFF2-40B4-BE49-F238E27FC236}">
                      <a16:creationId xmlns:a16="http://schemas.microsoft.com/office/drawing/2014/main" xmlns:p14="http://schemas.microsoft.com/office/powerpoint/2010/main" xmlns=""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xmlns:p14="http://schemas.microsoft.com/office/powerpoint/2010/main" xmlns=""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pPr algn="ctr"/>
                    <a:endParaRPr lang="en-US" sz="1000"/>
                  </a:p>
                </p:txBody>
              </p:sp>
              <p:grpSp>
                <p:nvGrpSpPr>
                  <p:cNvPr id="48" name="Graphic 4">
                    <a:extLst>
                      <a:ext uri="{FF2B5EF4-FFF2-40B4-BE49-F238E27FC236}">
                        <a16:creationId xmlns:a16="http://schemas.microsoft.com/office/drawing/2014/main" xmlns:p14="http://schemas.microsoft.com/office/powerpoint/2010/main" xmlns=""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xmlns:p14="http://schemas.microsoft.com/office/powerpoint/2010/main" xmlns=""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algn="ctr"/>
                      <a:endParaRPr lang="en-US" sz="1000"/>
                    </a:p>
                  </p:txBody>
                </p:sp>
                <p:sp>
                  <p:nvSpPr>
                    <p:cNvPr id="53" name="Graphic 4">
                      <a:extLst>
                        <a:ext uri="{FF2B5EF4-FFF2-40B4-BE49-F238E27FC236}">
                          <a16:creationId xmlns:a16="http://schemas.microsoft.com/office/drawing/2014/main" xmlns:p14="http://schemas.microsoft.com/office/powerpoint/2010/main" xmlns=""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54" name="Graphic 4">
                      <a:extLst>
                        <a:ext uri="{FF2B5EF4-FFF2-40B4-BE49-F238E27FC236}">
                          <a16:creationId xmlns:a16="http://schemas.microsoft.com/office/drawing/2014/main" xmlns:p14="http://schemas.microsoft.com/office/powerpoint/2010/main" xmlns=""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55" name="Graphic 4">
                      <a:extLst>
                        <a:ext uri="{FF2B5EF4-FFF2-40B4-BE49-F238E27FC236}">
                          <a16:creationId xmlns:a16="http://schemas.microsoft.com/office/drawing/2014/main" xmlns:p14="http://schemas.microsoft.com/office/powerpoint/2010/main" xmlns=""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56" name="Graphic 4">
                      <a:extLst>
                        <a:ext uri="{FF2B5EF4-FFF2-40B4-BE49-F238E27FC236}">
                          <a16:creationId xmlns:a16="http://schemas.microsoft.com/office/drawing/2014/main" xmlns:p14="http://schemas.microsoft.com/office/powerpoint/2010/main" xmlns=""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algn="ctr"/>
                      <a:endParaRPr lang="en-US" sz="1000"/>
                    </a:p>
                  </p:txBody>
                </p:sp>
                <p:sp>
                  <p:nvSpPr>
                    <p:cNvPr id="57" name="Graphic 4">
                      <a:extLst>
                        <a:ext uri="{FF2B5EF4-FFF2-40B4-BE49-F238E27FC236}">
                          <a16:creationId xmlns:a16="http://schemas.microsoft.com/office/drawing/2014/main" xmlns:p14="http://schemas.microsoft.com/office/powerpoint/2010/main" xmlns=""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58" name="Graphic 4">
                      <a:extLst>
                        <a:ext uri="{FF2B5EF4-FFF2-40B4-BE49-F238E27FC236}">
                          <a16:creationId xmlns:a16="http://schemas.microsoft.com/office/drawing/2014/main" xmlns:p14="http://schemas.microsoft.com/office/powerpoint/2010/main" xmlns=""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pPr algn="ctr"/>
                      <a:endParaRPr lang="en-US" sz="1000"/>
                    </a:p>
                  </p:txBody>
                </p:sp>
                <p:sp>
                  <p:nvSpPr>
                    <p:cNvPr id="59" name="Graphic 4">
                      <a:extLst>
                        <a:ext uri="{FF2B5EF4-FFF2-40B4-BE49-F238E27FC236}">
                          <a16:creationId xmlns:a16="http://schemas.microsoft.com/office/drawing/2014/main" xmlns:p14="http://schemas.microsoft.com/office/powerpoint/2010/main" xmlns=""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grpSp>
              <p:grpSp>
                <p:nvGrpSpPr>
                  <p:cNvPr id="49" name="Graphic 4">
                    <a:extLst>
                      <a:ext uri="{FF2B5EF4-FFF2-40B4-BE49-F238E27FC236}">
                        <a16:creationId xmlns:a16="http://schemas.microsoft.com/office/drawing/2014/main" xmlns:p14="http://schemas.microsoft.com/office/powerpoint/2010/main" xmlns=""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xmlns:p14="http://schemas.microsoft.com/office/powerpoint/2010/main" xmlns=""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pPr algn="ctr"/>
                      <a:endParaRPr lang="en-US" sz="1000"/>
                    </a:p>
                  </p:txBody>
                </p:sp>
                <p:sp>
                  <p:nvSpPr>
                    <p:cNvPr id="51" name="Graphic 4">
                      <a:extLst>
                        <a:ext uri="{FF2B5EF4-FFF2-40B4-BE49-F238E27FC236}">
                          <a16:creationId xmlns:a16="http://schemas.microsoft.com/office/drawing/2014/main" xmlns:p14="http://schemas.microsoft.com/office/powerpoint/2010/main" xmlns=""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7" name="Graphic 4">
                  <a:extLst>
                    <a:ext uri="{FF2B5EF4-FFF2-40B4-BE49-F238E27FC236}">
                      <a16:creationId xmlns:a16="http://schemas.microsoft.com/office/drawing/2014/main" xmlns:p14="http://schemas.microsoft.com/office/powerpoint/2010/main" xmlns=""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xmlns:p14="http://schemas.microsoft.com/office/powerpoint/2010/main" xmlns=""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pPr algn="ctr"/>
                    <a:endParaRPr lang="en-US" sz="1000"/>
                  </a:p>
                </p:txBody>
              </p:sp>
              <p:grpSp>
                <p:nvGrpSpPr>
                  <p:cNvPr id="35" name="Graphic 4">
                    <a:extLst>
                      <a:ext uri="{FF2B5EF4-FFF2-40B4-BE49-F238E27FC236}">
                        <a16:creationId xmlns:a16="http://schemas.microsoft.com/office/drawing/2014/main" xmlns:p14="http://schemas.microsoft.com/office/powerpoint/2010/main" xmlns=""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xmlns:p14="http://schemas.microsoft.com/office/powerpoint/2010/main" xmlns=""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algn="ctr"/>
                      <a:endParaRPr lang="en-US" sz="1000"/>
                    </a:p>
                  </p:txBody>
                </p:sp>
                <p:sp>
                  <p:nvSpPr>
                    <p:cNvPr id="42" name="Graphic 4">
                      <a:extLst>
                        <a:ext uri="{FF2B5EF4-FFF2-40B4-BE49-F238E27FC236}">
                          <a16:creationId xmlns:a16="http://schemas.microsoft.com/office/drawing/2014/main" xmlns:p14="http://schemas.microsoft.com/office/powerpoint/2010/main" xmlns=""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43" name="Graphic 4">
                      <a:extLst>
                        <a:ext uri="{FF2B5EF4-FFF2-40B4-BE49-F238E27FC236}">
                          <a16:creationId xmlns:a16="http://schemas.microsoft.com/office/drawing/2014/main" xmlns:p14="http://schemas.microsoft.com/office/powerpoint/2010/main" xmlns=""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n-US" sz="1000"/>
                    </a:p>
                  </p:txBody>
                </p:sp>
                <p:sp>
                  <p:nvSpPr>
                    <p:cNvPr id="44" name="Graphic 4">
                      <a:extLst>
                        <a:ext uri="{FF2B5EF4-FFF2-40B4-BE49-F238E27FC236}">
                          <a16:creationId xmlns:a16="http://schemas.microsoft.com/office/drawing/2014/main" xmlns:p14="http://schemas.microsoft.com/office/powerpoint/2010/main" xmlns=""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45" name="Graphic 4">
                      <a:extLst>
                        <a:ext uri="{FF2B5EF4-FFF2-40B4-BE49-F238E27FC236}">
                          <a16:creationId xmlns:a16="http://schemas.microsoft.com/office/drawing/2014/main" xmlns:p14="http://schemas.microsoft.com/office/powerpoint/2010/main" xmlns=""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46" name="Graphic 4">
                      <a:extLst>
                        <a:ext uri="{FF2B5EF4-FFF2-40B4-BE49-F238E27FC236}">
                          <a16:creationId xmlns:a16="http://schemas.microsoft.com/office/drawing/2014/main" xmlns:p14="http://schemas.microsoft.com/office/powerpoint/2010/main" xmlns=""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pPr algn="ctr"/>
                      <a:endParaRPr lang="en-US" sz="1000"/>
                    </a:p>
                  </p:txBody>
                </p:sp>
              </p:grpSp>
              <p:grpSp>
                <p:nvGrpSpPr>
                  <p:cNvPr id="36" name="Graphic 4">
                    <a:extLst>
                      <a:ext uri="{FF2B5EF4-FFF2-40B4-BE49-F238E27FC236}">
                        <a16:creationId xmlns:a16="http://schemas.microsoft.com/office/drawing/2014/main" xmlns:p14="http://schemas.microsoft.com/office/powerpoint/2010/main" xmlns=""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xmlns:p14="http://schemas.microsoft.com/office/powerpoint/2010/main" xmlns=""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pPr algn="ctr"/>
                      <a:endParaRPr lang="en-US" sz="1000"/>
                    </a:p>
                  </p:txBody>
                </p:sp>
                <p:sp>
                  <p:nvSpPr>
                    <p:cNvPr id="38" name="Graphic 4">
                      <a:extLst>
                        <a:ext uri="{FF2B5EF4-FFF2-40B4-BE49-F238E27FC236}">
                          <a16:creationId xmlns:a16="http://schemas.microsoft.com/office/drawing/2014/main" xmlns:p14="http://schemas.microsoft.com/office/powerpoint/2010/main" xmlns=""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pPr algn="ctr"/>
                      <a:endParaRPr lang="en-US" sz="1000"/>
                    </a:p>
                  </p:txBody>
                </p:sp>
                <p:sp>
                  <p:nvSpPr>
                    <p:cNvPr id="39" name="Graphic 4">
                      <a:extLst>
                        <a:ext uri="{FF2B5EF4-FFF2-40B4-BE49-F238E27FC236}">
                          <a16:creationId xmlns:a16="http://schemas.microsoft.com/office/drawing/2014/main" xmlns:p14="http://schemas.microsoft.com/office/powerpoint/2010/main" xmlns=""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pPr algn="ctr"/>
                      <a:endParaRPr lang="en-US" sz="1000"/>
                    </a:p>
                  </p:txBody>
                </p:sp>
                <p:sp>
                  <p:nvSpPr>
                    <p:cNvPr id="40" name="Graphic 4">
                      <a:extLst>
                        <a:ext uri="{FF2B5EF4-FFF2-40B4-BE49-F238E27FC236}">
                          <a16:creationId xmlns:a16="http://schemas.microsoft.com/office/drawing/2014/main" xmlns:p14="http://schemas.microsoft.com/office/powerpoint/2010/main" xmlns=""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pPr algn="ctr"/>
                      <a:endParaRPr lang="en-US" sz="1000"/>
                    </a:p>
                  </p:txBody>
                </p:sp>
              </p:grpSp>
            </p:grpSp>
            <p:grpSp>
              <p:nvGrpSpPr>
                <p:cNvPr id="18" name="Graphic 4">
                  <a:extLst>
                    <a:ext uri="{FF2B5EF4-FFF2-40B4-BE49-F238E27FC236}">
                      <a16:creationId xmlns:a16="http://schemas.microsoft.com/office/drawing/2014/main" xmlns:p14="http://schemas.microsoft.com/office/powerpoint/2010/main" xmlns=""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xmlns:p14="http://schemas.microsoft.com/office/powerpoint/2010/main" xmlns=""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pPr algn="ctr"/>
                    <a:endParaRPr lang="en-US" sz="1000"/>
                  </a:p>
                </p:txBody>
              </p:sp>
              <p:grpSp>
                <p:nvGrpSpPr>
                  <p:cNvPr id="20" name="Graphic 4">
                    <a:extLst>
                      <a:ext uri="{FF2B5EF4-FFF2-40B4-BE49-F238E27FC236}">
                        <a16:creationId xmlns:a16="http://schemas.microsoft.com/office/drawing/2014/main" xmlns:p14="http://schemas.microsoft.com/office/powerpoint/2010/main" xmlns=""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xmlns:p14="http://schemas.microsoft.com/office/powerpoint/2010/main" xmlns=""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n-US" sz="1000"/>
                    </a:p>
                  </p:txBody>
                </p:sp>
                <p:sp>
                  <p:nvSpPr>
                    <p:cNvPr id="26" name="Graphic 4">
                      <a:extLst>
                        <a:ext uri="{FF2B5EF4-FFF2-40B4-BE49-F238E27FC236}">
                          <a16:creationId xmlns:a16="http://schemas.microsoft.com/office/drawing/2014/main" xmlns:p14="http://schemas.microsoft.com/office/powerpoint/2010/main" xmlns=""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pPr algn="ctr"/>
                      <a:endParaRPr lang="en-US" sz="1000"/>
                    </a:p>
                  </p:txBody>
                </p:sp>
                <p:sp>
                  <p:nvSpPr>
                    <p:cNvPr id="27" name="Graphic 4">
                      <a:extLst>
                        <a:ext uri="{FF2B5EF4-FFF2-40B4-BE49-F238E27FC236}">
                          <a16:creationId xmlns:a16="http://schemas.microsoft.com/office/drawing/2014/main" xmlns:p14="http://schemas.microsoft.com/office/powerpoint/2010/main" xmlns=""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pPr algn="ctr"/>
                      <a:endParaRPr lang="en-US" sz="1000"/>
                    </a:p>
                  </p:txBody>
                </p:sp>
                <p:sp>
                  <p:nvSpPr>
                    <p:cNvPr id="28" name="Graphic 4">
                      <a:extLst>
                        <a:ext uri="{FF2B5EF4-FFF2-40B4-BE49-F238E27FC236}">
                          <a16:creationId xmlns:a16="http://schemas.microsoft.com/office/drawing/2014/main" xmlns:p14="http://schemas.microsoft.com/office/powerpoint/2010/main" xmlns=""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pPr algn="ctr"/>
                      <a:endParaRPr lang="en-US" sz="1000"/>
                    </a:p>
                  </p:txBody>
                </p:sp>
                <p:sp>
                  <p:nvSpPr>
                    <p:cNvPr id="29" name="Graphic 4">
                      <a:extLst>
                        <a:ext uri="{FF2B5EF4-FFF2-40B4-BE49-F238E27FC236}">
                          <a16:creationId xmlns:a16="http://schemas.microsoft.com/office/drawing/2014/main" xmlns:p14="http://schemas.microsoft.com/office/powerpoint/2010/main" xmlns=""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n-US" sz="1000"/>
                    </a:p>
                  </p:txBody>
                </p:sp>
                <p:sp>
                  <p:nvSpPr>
                    <p:cNvPr id="30" name="Graphic 4">
                      <a:extLst>
                        <a:ext uri="{FF2B5EF4-FFF2-40B4-BE49-F238E27FC236}">
                          <a16:creationId xmlns:a16="http://schemas.microsoft.com/office/drawing/2014/main" xmlns:p14="http://schemas.microsoft.com/office/powerpoint/2010/main" xmlns=""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algn="ctr"/>
                      <a:endParaRPr lang="en-US" sz="1000"/>
                    </a:p>
                  </p:txBody>
                </p:sp>
                <p:sp>
                  <p:nvSpPr>
                    <p:cNvPr id="31" name="Graphic 4">
                      <a:extLst>
                        <a:ext uri="{FF2B5EF4-FFF2-40B4-BE49-F238E27FC236}">
                          <a16:creationId xmlns:a16="http://schemas.microsoft.com/office/drawing/2014/main" xmlns:p14="http://schemas.microsoft.com/office/powerpoint/2010/main" xmlns=""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n-US" sz="1000"/>
                    </a:p>
                  </p:txBody>
                </p:sp>
                <p:sp>
                  <p:nvSpPr>
                    <p:cNvPr id="32" name="Graphic 4">
                      <a:extLst>
                        <a:ext uri="{FF2B5EF4-FFF2-40B4-BE49-F238E27FC236}">
                          <a16:creationId xmlns:a16="http://schemas.microsoft.com/office/drawing/2014/main" xmlns:p14="http://schemas.microsoft.com/office/powerpoint/2010/main" xmlns=""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pPr algn="ctr"/>
                      <a:endParaRPr lang="en-US" sz="1000"/>
                    </a:p>
                  </p:txBody>
                </p:sp>
                <p:sp>
                  <p:nvSpPr>
                    <p:cNvPr id="33" name="Graphic 4">
                      <a:extLst>
                        <a:ext uri="{FF2B5EF4-FFF2-40B4-BE49-F238E27FC236}">
                          <a16:creationId xmlns:a16="http://schemas.microsoft.com/office/drawing/2014/main" xmlns:p14="http://schemas.microsoft.com/office/powerpoint/2010/main" xmlns=""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n-US" sz="1000"/>
                    </a:p>
                  </p:txBody>
                </p:sp>
              </p:grpSp>
              <p:grpSp>
                <p:nvGrpSpPr>
                  <p:cNvPr id="21" name="Graphic 4">
                    <a:extLst>
                      <a:ext uri="{FF2B5EF4-FFF2-40B4-BE49-F238E27FC236}">
                        <a16:creationId xmlns:a16="http://schemas.microsoft.com/office/drawing/2014/main" xmlns:p14="http://schemas.microsoft.com/office/powerpoint/2010/main" xmlns=""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xmlns:p14="http://schemas.microsoft.com/office/powerpoint/2010/main" xmlns=""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pPr algn="ctr"/>
                      <a:endParaRPr lang="en-US" sz="1000"/>
                    </a:p>
                  </p:txBody>
                </p:sp>
                <p:sp>
                  <p:nvSpPr>
                    <p:cNvPr id="23" name="Graphic 4">
                      <a:extLst>
                        <a:ext uri="{FF2B5EF4-FFF2-40B4-BE49-F238E27FC236}">
                          <a16:creationId xmlns:a16="http://schemas.microsoft.com/office/drawing/2014/main" xmlns:p14="http://schemas.microsoft.com/office/powerpoint/2010/main" xmlns=""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pPr algn="ctr"/>
                      <a:endParaRPr lang="en-US" sz="1000"/>
                    </a:p>
                  </p:txBody>
                </p:sp>
                <p:sp>
                  <p:nvSpPr>
                    <p:cNvPr id="24" name="Graphic 4">
                      <a:extLst>
                        <a:ext uri="{FF2B5EF4-FFF2-40B4-BE49-F238E27FC236}">
                          <a16:creationId xmlns:a16="http://schemas.microsoft.com/office/drawing/2014/main" xmlns:p14="http://schemas.microsoft.com/office/powerpoint/2010/main" xmlns=""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pPr algn="ctr"/>
                      <a:endParaRPr lang="en-US" sz="1000"/>
                    </a:p>
                  </p:txBody>
                </p:sp>
              </p:grpSp>
            </p:grpSp>
          </p:grpSp>
        </p:grpSp>
      </p:grpSp>
      <p:sp>
        <p:nvSpPr>
          <p:cNvPr id="3" name="TextBox 2"/>
          <p:cNvSpPr txBox="1"/>
          <p:nvPr/>
        </p:nvSpPr>
        <p:spPr>
          <a:xfrm>
            <a:off x="3299606" y="2214963"/>
            <a:ext cx="599485" cy="246221"/>
          </a:xfrm>
          <a:prstGeom prst="rect">
            <a:avLst/>
          </a:prstGeom>
          <a:solidFill>
            <a:srgbClr val="6F4793"/>
          </a:solidFill>
        </p:spPr>
        <p:txBody>
          <a:bodyPr wrap="square" rtlCol="0">
            <a:spAutoFit/>
          </a:bodyPr>
          <a:lstStyle/>
          <a:p>
            <a:r>
              <a:rPr lang="el-GR" sz="1000" dirty="0" smtClean="0">
                <a:solidFill>
                  <a:schemeClr val="bg1"/>
                </a:solidFill>
              </a:rPr>
              <a:t>Ηλικία</a:t>
            </a:r>
            <a:endParaRPr lang="el-GR" sz="1000" dirty="0">
              <a:solidFill>
                <a:schemeClr val="bg1"/>
              </a:solidFill>
            </a:endParaRPr>
          </a:p>
        </p:txBody>
      </p:sp>
      <p:sp>
        <p:nvSpPr>
          <p:cNvPr id="425" name="TextBox 424"/>
          <p:cNvSpPr txBox="1"/>
          <p:nvPr/>
        </p:nvSpPr>
        <p:spPr>
          <a:xfrm>
            <a:off x="2303844" y="2386494"/>
            <a:ext cx="882695" cy="400110"/>
          </a:xfrm>
          <a:custGeom>
            <a:avLst/>
            <a:gdLst>
              <a:gd name="connsiteX0" fmla="*/ 0 w 882695"/>
              <a:gd name="connsiteY0" fmla="*/ 0 h 429569"/>
              <a:gd name="connsiteX1" fmla="*/ 882695 w 882695"/>
              <a:gd name="connsiteY1" fmla="*/ 0 h 429569"/>
              <a:gd name="connsiteX2" fmla="*/ 882695 w 882695"/>
              <a:gd name="connsiteY2" fmla="*/ 429569 h 429569"/>
              <a:gd name="connsiteX3" fmla="*/ 0 w 882695"/>
              <a:gd name="connsiteY3" fmla="*/ 429569 h 429569"/>
              <a:gd name="connsiteX4" fmla="*/ 0 w 882695"/>
              <a:gd name="connsiteY4" fmla="*/ 0 h 429569"/>
              <a:gd name="connsiteX0" fmla="*/ 0 w 882695"/>
              <a:gd name="connsiteY0" fmla="*/ 30480 h 460049"/>
              <a:gd name="connsiteX1" fmla="*/ 801415 w 882695"/>
              <a:gd name="connsiteY1" fmla="*/ 0 h 460049"/>
              <a:gd name="connsiteX2" fmla="*/ 882695 w 882695"/>
              <a:gd name="connsiteY2" fmla="*/ 460049 h 460049"/>
              <a:gd name="connsiteX3" fmla="*/ 0 w 882695"/>
              <a:gd name="connsiteY3" fmla="*/ 460049 h 460049"/>
              <a:gd name="connsiteX4" fmla="*/ 0 w 882695"/>
              <a:gd name="connsiteY4" fmla="*/ 30480 h 46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695" h="460049">
                <a:moveTo>
                  <a:pt x="0" y="30480"/>
                </a:moveTo>
                <a:lnTo>
                  <a:pt x="801415" y="0"/>
                </a:lnTo>
                <a:lnTo>
                  <a:pt x="882695" y="460049"/>
                </a:lnTo>
                <a:lnTo>
                  <a:pt x="0" y="460049"/>
                </a:lnTo>
                <a:lnTo>
                  <a:pt x="0" y="30480"/>
                </a:lnTo>
                <a:close/>
              </a:path>
            </a:pathLst>
          </a:custGeom>
          <a:solidFill>
            <a:srgbClr val="A6377D"/>
          </a:solidFill>
        </p:spPr>
        <p:txBody>
          <a:bodyPr wrap="square" rtlCol="0">
            <a:spAutoFit/>
          </a:bodyPr>
          <a:lstStyle/>
          <a:p>
            <a:r>
              <a:rPr lang="el-GR" sz="1000" dirty="0" smtClean="0">
                <a:solidFill>
                  <a:schemeClr val="bg1"/>
                </a:solidFill>
              </a:rPr>
              <a:t>Εθνικότητα/</a:t>
            </a:r>
            <a:r>
              <a:rPr lang="el-GR" sz="1000" dirty="0">
                <a:solidFill>
                  <a:schemeClr val="bg1"/>
                </a:solidFill>
              </a:rPr>
              <a:t> </a:t>
            </a:r>
            <a:r>
              <a:rPr lang="el-GR" sz="1000" dirty="0" smtClean="0">
                <a:solidFill>
                  <a:schemeClr val="bg1"/>
                </a:solidFill>
              </a:rPr>
              <a:t>Φυλή</a:t>
            </a:r>
            <a:endParaRPr lang="el-GR" sz="1000" dirty="0">
              <a:solidFill>
                <a:schemeClr val="bg1"/>
              </a:solidFill>
            </a:endParaRPr>
          </a:p>
        </p:txBody>
      </p:sp>
      <p:sp>
        <p:nvSpPr>
          <p:cNvPr id="426" name="TextBox 425"/>
          <p:cNvSpPr txBox="1"/>
          <p:nvPr/>
        </p:nvSpPr>
        <p:spPr>
          <a:xfrm>
            <a:off x="2035861" y="3140665"/>
            <a:ext cx="994217" cy="553998"/>
          </a:xfrm>
          <a:custGeom>
            <a:avLst/>
            <a:gdLst>
              <a:gd name="connsiteX0" fmla="*/ 0 w 914400"/>
              <a:gd name="connsiteY0" fmla="*/ 0 h 507831"/>
              <a:gd name="connsiteX1" fmla="*/ 914400 w 914400"/>
              <a:gd name="connsiteY1" fmla="*/ 0 h 507831"/>
              <a:gd name="connsiteX2" fmla="*/ 914400 w 914400"/>
              <a:gd name="connsiteY2" fmla="*/ 507831 h 507831"/>
              <a:gd name="connsiteX3" fmla="*/ 0 w 914400"/>
              <a:gd name="connsiteY3" fmla="*/ 507831 h 507831"/>
              <a:gd name="connsiteX4" fmla="*/ 0 w 914400"/>
              <a:gd name="connsiteY4" fmla="*/ 0 h 507831"/>
              <a:gd name="connsiteX0" fmla="*/ 0 w 914400"/>
              <a:gd name="connsiteY0" fmla="*/ 0 h 507831"/>
              <a:gd name="connsiteX1" fmla="*/ 822960 w 914400"/>
              <a:gd name="connsiteY1" fmla="*/ 60960 h 507831"/>
              <a:gd name="connsiteX2" fmla="*/ 914400 w 914400"/>
              <a:gd name="connsiteY2" fmla="*/ 507831 h 507831"/>
              <a:gd name="connsiteX3" fmla="*/ 0 w 914400"/>
              <a:gd name="connsiteY3" fmla="*/ 507831 h 507831"/>
              <a:gd name="connsiteX4" fmla="*/ 0 w 914400"/>
              <a:gd name="connsiteY4" fmla="*/ 0 h 507831"/>
              <a:gd name="connsiteX0" fmla="*/ 0 w 883920"/>
              <a:gd name="connsiteY0" fmla="*/ 0 h 507831"/>
              <a:gd name="connsiteX1" fmla="*/ 822960 w 883920"/>
              <a:gd name="connsiteY1" fmla="*/ 60960 h 507831"/>
              <a:gd name="connsiteX2" fmla="*/ 883920 w 883920"/>
              <a:gd name="connsiteY2" fmla="*/ 457031 h 507831"/>
              <a:gd name="connsiteX3" fmla="*/ 0 w 883920"/>
              <a:gd name="connsiteY3" fmla="*/ 507831 h 507831"/>
              <a:gd name="connsiteX4" fmla="*/ 0 w 883920"/>
              <a:gd name="connsiteY4" fmla="*/ 0 h 507831"/>
              <a:gd name="connsiteX0" fmla="*/ 0 w 995680"/>
              <a:gd name="connsiteY0" fmla="*/ 0 h 507831"/>
              <a:gd name="connsiteX1" fmla="*/ 822960 w 995680"/>
              <a:gd name="connsiteY1" fmla="*/ 60960 h 507831"/>
              <a:gd name="connsiteX2" fmla="*/ 995680 w 995680"/>
              <a:gd name="connsiteY2" fmla="*/ 373211 h 507831"/>
              <a:gd name="connsiteX3" fmla="*/ 0 w 995680"/>
              <a:gd name="connsiteY3" fmla="*/ 507831 h 507831"/>
              <a:gd name="connsiteX4" fmla="*/ 0 w 995680"/>
              <a:gd name="connsiteY4" fmla="*/ 0 h 50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680" h="507831">
                <a:moveTo>
                  <a:pt x="0" y="0"/>
                </a:moveTo>
                <a:lnTo>
                  <a:pt x="822960" y="60960"/>
                </a:lnTo>
                <a:lnTo>
                  <a:pt x="995680" y="373211"/>
                </a:lnTo>
                <a:lnTo>
                  <a:pt x="0" y="507831"/>
                </a:lnTo>
                <a:lnTo>
                  <a:pt x="0" y="0"/>
                </a:lnTo>
                <a:close/>
              </a:path>
            </a:pathLst>
          </a:custGeom>
          <a:solidFill>
            <a:srgbClr val="2B7377"/>
          </a:solidFill>
        </p:spPr>
        <p:txBody>
          <a:bodyPr wrap="square" rtlCol="0">
            <a:spAutoFit/>
          </a:bodyPr>
          <a:lstStyle/>
          <a:p>
            <a:r>
              <a:rPr lang="el-GR" sz="1000" dirty="0" smtClean="0">
                <a:solidFill>
                  <a:schemeClr val="bg1"/>
                </a:solidFill>
              </a:rPr>
              <a:t>Σεξουαλικός Προσανατολισμός</a:t>
            </a:r>
            <a:endParaRPr lang="el-GR" sz="1000" dirty="0">
              <a:solidFill>
                <a:schemeClr val="bg1"/>
              </a:solidFill>
            </a:endParaRPr>
          </a:p>
        </p:txBody>
      </p:sp>
      <p:sp>
        <p:nvSpPr>
          <p:cNvPr id="428" name="TextBox 427"/>
          <p:cNvSpPr txBox="1"/>
          <p:nvPr/>
        </p:nvSpPr>
        <p:spPr>
          <a:xfrm>
            <a:off x="2438579" y="3873744"/>
            <a:ext cx="840624" cy="553998"/>
          </a:xfrm>
          <a:custGeom>
            <a:avLst/>
            <a:gdLst>
              <a:gd name="connsiteX0" fmla="*/ 0 w 789824"/>
              <a:gd name="connsiteY0" fmla="*/ 0 h 600164"/>
              <a:gd name="connsiteX1" fmla="*/ 789824 w 789824"/>
              <a:gd name="connsiteY1" fmla="*/ 0 h 600164"/>
              <a:gd name="connsiteX2" fmla="*/ 789824 w 789824"/>
              <a:gd name="connsiteY2" fmla="*/ 600164 h 600164"/>
              <a:gd name="connsiteX3" fmla="*/ 0 w 789824"/>
              <a:gd name="connsiteY3" fmla="*/ 600164 h 600164"/>
              <a:gd name="connsiteX4" fmla="*/ 0 w 789824"/>
              <a:gd name="connsiteY4" fmla="*/ 0 h 600164"/>
              <a:gd name="connsiteX0" fmla="*/ 50800 w 840624"/>
              <a:gd name="connsiteY0" fmla="*/ 0 h 600164"/>
              <a:gd name="connsiteX1" fmla="*/ 840624 w 840624"/>
              <a:gd name="connsiteY1" fmla="*/ 0 h 600164"/>
              <a:gd name="connsiteX2" fmla="*/ 840624 w 840624"/>
              <a:gd name="connsiteY2" fmla="*/ 600164 h 600164"/>
              <a:gd name="connsiteX3" fmla="*/ 0 w 840624"/>
              <a:gd name="connsiteY3" fmla="*/ 529044 h 600164"/>
              <a:gd name="connsiteX4" fmla="*/ 50800 w 840624"/>
              <a:gd name="connsiteY4" fmla="*/ 0 h 600164"/>
              <a:gd name="connsiteX0" fmla="*/ 50800 w 840624"/>
              <a:gd name="connsiteY0" fmla="*/ 0 h 610324"/>
              <a:gd name="connsiteX1" fmla="*/ 840624 w 840624"/>
              <a:gd name="connsiteY1" fmla="*/ 0 h 610324"/>
              <a:gd name="connsiteX2" fmla="*/ 779664 w 840624"/>
              <a:gd name="connsiteY2" fmla="*/ 610324 h 610324"/>
              <a:gd name="connsiteX3" fmla="*/ 0 w 840624"/>
              <a:gd name="connsiteY3" fmla="*/ 529044 h 610324"/>
              <a:gd name="connsiteX4" fmla="*/ 50800 w 840624"/>
              <a:gd name="connsiteY4" fmla="*/ 0 h 6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624" h="610324">
                <a:moveTo>
                  <a:pt x="50800" y="0"/>
                </a:moveTo>
                <a:lnTo>
                  <a:pt x="840624" y="0"/>
                </a:lnTo>
                <a:lnTo>
                  <a:pt x="779664" y="610324"/>
                </a:lnTo>
                <a:lnTo>
                  <a:pt x="0" y="529044"/>
                </a:lnTo>
                <a:lnTo>
                  <a:pt x="50800" y="0"/>
                </a:lnTo>
                <a:close/>
              </a:path>
            </a:pathLst>
          </a:custGeom>
          <a:solidFill>
            <a:srgbClr val="4C9DA5"/>
          </a:solidFill>
        </p:spPr>
        <p:txBody>
          <a:bodyPr wrap="square" rtlCol="0">
            <a:spAutoFit/>
          </a:bodyPr>
          <a:lstStyle/>
          <a:p>
            <a:r>
              <a:rPr lang="el-GR" sz="1000" dirty="0" smtClean="0">
                <a:solidFill>
                  <a:schemeClr val="bg1"/>
                </a:solidFill>
              </a:rPr>
              <a:t>Φυσική/ Νοητική Ικανότητα</a:t>
            </a:r>
            <a:endParaRPr lang="el-GR" sz="1000" dirty="0">
              <a:solidFill>
                <a:schemeClr val="bg1"/>
              </a:solidFill>
            </a:endParaRPr>
          </a:p>
        </p:txBody>
      </p:sp>
      <p:sp>
        <p:nvSpPr>
          <p:cNvPr id="429" name="TextBox 428"/>
          <p:cNvSpPr txBox="1"/>
          <p:nvPr/>
        </p:nvSpPr>
        <p:spPr>
          <a:xfrm>
            <a:off x="3409653" y="4081631"/>
            <a:ext cx="927198" cy="400110"/>
          </a:xfrm>
          <a:custGeom>
            <a:avLst/>
            <a:gdLst>
              <a:gd name="connsiteX0" fmla="*/ 0 w 927198"/>
              <a:gd name="connsiteY0" fmla="*/ 0 h 430887"/>
              <a:gd name="connsiteX1" fmla="*/ 927198 w 927198"/>
              <a:gd name="connsiteY1" fmla="*/ 0 h 430887"/>
              <a:gd name="connsiteX2" fmla="*/ 927198 w 927198"/>
              <a:gd name="connsiteY2" fmla="*/ 430887 h 430887"/>
              <a:gd name="connsiteX3" fmla="*/ 0 w 927198"/>
              <a:gd name="connsiteY3" fmla="*/ 430887 h 430887"/>
              <a:gd name="connsiteX4" fmla="*/ 0 w 927198"/>
              <a:gd name="connsiteY4" fmla="*/ 0 h 430887"/>
              <a:gd name="connsiteX0" fmla="*/ 0 w 927198"/>
              <a:gd name="connsiteY0" fmla="*/ 20320 h 451207"/>
              <a:gd name="connsiteX1" fmla="*/ 632558 w 927198"/>
              <a:gd name="connsiteY1" fmla="*/ 0 h 451207"/>
              <a:gd name="connsiteX2" fmla="*/ 927198 w 927198"/>
              <a:gd name="connsiteY2" fmla="*/ 451207 h 451207"/>
              <a:gd name="connsiteX3" fmla="*/ 0 w 927198"/>
              <a:gd name="connsiteY3" fmla="*/ 451207 h 451207"/>
              <a:gd name="connsiteX4" fmla="*/ 0 w 927198"/>
              <a:gd name="connsiteY4" fmla="*/ 20320 h 4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98" h="451207">
                <a:moveTo>
                  <a:pt x="0" y="20320"/>
                </a:moveTo>
                <a:lnTo>
                  <a:pt x="632558" y="0"/>
                </a:lnTo>
                <a:lnTo>
                  <a:pt x="927198" y="451207"/>
                </a:lnTo>
                <a:lnTo>
                  <a:pt x="0" y="451207"/>
                </a:lnTo>
                <a:lnTo>
                  <a:pt x="0" y="20320"/>
                </a:lnTo>
                <a:close/>
              </a:path>
            </a:pathLst>
          </a:custGeom>
          <a:solidFill>
            <a:srgbClr val="76C6D2"/>
          </a:solidFill>
        </p:spPr>
        <p:txBody>
          <a:bodyPr wrap="square" rtlCol="0">
            <a:spAutoFit/>
          </a:bodyPr>
          <a:lstStyle/>
          <a:p>
            <a:r>
              <a:rPr lang="el-GR" sz="1000" dirty="0" smtClean="0">
                <a:solidFill>
                  <a:schemeClr val="bg1"/>
                </a:solidFill>
              </a:rPr>
              <a:t>Εθνική Καταγωγή</a:t>
            </a:r>
            <a:endParaRPr lang="el-GR" sz="1000" dirty="0">
              <a:solidFill>
                <a:schemeClr val="bg1"/>
              </a:solidFill>
            </a:endParaRPr>
          </a:p>
        </p:txBody>
      </p:sp>
      <p:sp>
        <p:nvSpPr>
          <p:cNvPr id="430" name="TextBox 429"/>
          <p:cNvSpPr txBox="1"/>
          <p:nvPr/>
        </p:nvSpPr>
        <p:spPr>
          <a:xfrm>
            <a:off x="4081631" y="3555874"/>
            <a:ext cx="789824" cy="246221"/>
          </a:xfrm>
          <a:prstGeom prst="rect">
            <a:avLst/>
          </a:prstGeom>
          <a:solidFill>
            <a:srgbClr val="F6BC67"/>
          </a:solidFill>
        </p:spPr>
        <p:txBody>
          <a:bodyPr wrap="square" rtlCol="0">
            <a:spAutoFit/>
          </a:bodyPr>
          <a:lstStyle/>
          <a:p>
            <a:r>
              <a:rPr lang="el-GR" sz="1000" dirty="0" smtClean="0">
                <a:solidFill>
                  <a:schemeClr val="bg1"/>
                </a:solidFill>
              </a:rPr>
              <a:t>Φύλο</a:t>
            </a:r>
            <a:endParaRPr lang="el-GR" sz="1000" dirty="0">
              <a:solidFill>
                <a:schemeClr val="bg1"/>
              </a:solidFill>
            </a:endParaRPr>
          </a:p>
        </p:txBody>
      </p:sp>
      <p:sp>
        <p:nvSpPr>
          <p:cNvPr id="431" name="TextBox 430"/>
          <p:cNvSpPr txBox="1"/>
          <p:nvPr/>
        </p:nvSpPr>
        <p:spPr>
          <a:xfrm>
            <a:off x="3944848" y="2567953"/>
            <a:ext cx="1047250" cy="707886"/>
          </a:xfrm>
          <a:custGeom>
            <a:avLst/>
            <a:gdLst>
              <a:gd name="connsiteX0" fmla="*/ 0 w 1129757"/>
              <a:gd name="connsiteY0" fmla="*/ 0 h 577081"/>
              <a:gd name="connsiteX1" fmla="*/ 1129757 w 1129757"/>
              <a:gd name="connsiteY1" fmla="*/ 0 h 577081"/>
              <a:gd name="connsiteX2" fmla="*/ 1129757 w 1129757"/>
              <a:gd name="connsiteY2" fmla="*/ 577081 h 577081"/>
              <a:gd name="connsiteX3" fmla="*/ 0 w 1129757"/>
              <a:gd name="connsiteY3" fmla="*/ 577081 h 577081"/>
              <a:gd name="connsiteX4" fmla="*/ 0 w 1129757"/>
              <a:gd name="connsiteY4" fmla="*/ 0 h 577081"/>
              <a:gd name="connsiteX0" fmla="*/ 30480 w 1129757"/>
              <a:gd name="connsiteY0" fmla="*/ 0 h 587241"/>
              <a:gd name="connsiteX1" fmla="*/ 1129757 w 1129757"/>
              <a:gd name="connsiteY1" fmla="*/ 10160 h 587241"/>
              <a:gd name="connsiteX2" fmla="*/ 1129757 w 1129757"/>
              <a:gd name="connsiteY2" fmla="*/ 587241 h 587241"/>
              <a:gd name="connsiteX3" fmla="*/ 0 w 1129757"/>
              <a:gd name="connsiteY3" fmla="*/ 587241 h 587241"/>
              <a:gd name="connsiteX4" fmla="*/ 30480 w 1129757"/>
              <a:gd name="connsiteY4" fmla="*/ 0 h 587241"/>
              <a:gd name="connsiteX0" fmla="*/ 30480 w 1129757"/>
              <a:gd name="connsiteY0" fmla="*/ 81280 h 668521"/>
              <a:gd name="connsiteX1" fmla="*/ 692877 w 1129757"/>
              <a:gd name="connsiteY1" fmla="*/ 0 h 668521"/>
              <a:gd name="connsiteX2" fmla="*/ 1129757 w 1129757"/>
              <a:gd name="connsiteY2" fmla="*/ 668521 h 668521"/>
              <a:gd name="connsiteX3" fmla="*/ 0 w 1129757"/>
              <a:gd name="connsiteY3" fmla="*/ 668521 h 668521"/>
              <a:gd name="connsiteX4" fmla="*/ 30480 w 1129757"/>
              <a:gd name="connsiteY4" fmla="*/ 81280 h 668521"/>
              <a:gd name="connsiteX0" fmla="*/ 30480 w 1048477"/>
              <a:gd name="connsiteY0" fmla="*/ 81280 h 668521"/>
              <a:gd name="connsiteX1" fmla="*/ 692877 w 1048477"/>
              <a:gd name="connsiteY1" fmla="*/ 0 h 668521"/>
              <a:gd name="connsiteX2" fmla="*/ 1048477 w 1048477"/>
              <a:gd name="connsiteY2" fmla="*/ 627881 h 668521"/>
              <a:gd name="connsiteX3" fmla="*/ 0 w 1048477"/>
              <a:gd name="connsiteY3" fmla="*/ 668521 h 668521"/>
              <a:gd name="connsiteX4" fmla="*/ 30480 w 1048477"/>
              <a:gd name="connsiteY4" fmla="*/ 81280 h 668521"/>
              <a:gd name="connsiteX0" fmla="*/ 60960 w 1048477"/>
              <a:gd name="connsiteY0" fmla="*/ 142240 h 668521"/>
              <a:gd name="connsiteX1" fmla="*/ 692877 w 1048477"/>
              <a:gd name="connsiteY1" fmla="*/ 0 h 668521"/>
              <a:gd name="connsiteX2" fmla="*/ 1048477 w 1048477"/>
              <a:gd name="connsiteY2" fmla="*/ 627881 h 668521"/>
              <a:gd name="connsiteX3" fmla="*/ 0 w 1048477"/>
              <a:gd name="connsiteY3" fmla="*/ 668521 h 668521"/>
              <a:gd name="connsiteX4" fmla="*/ 60960 w 1048477"/>
              <a:gd name="connsiteY4" fmla="*/ 142240 h 668521"/>
              <a:gd name="connsiteX0" fmla="*/ 132080 w 1048477"/>
              <a:gd name="connsiteY0" fmla="*/ 30480 h 668521"/>
              <a:gd name="connsiteX1" fmla="*/ 692877 w 1048477"/>
              <a:gd name="connsiteY1" fmla="*/ 0 h 668521"/>
              <a:gd name="connsiteX2" fmla="*/ 1048477 w 1048477"/>
              <a:gd name="connsiteY2" fmla="*/ 627881 h 668521"/>
              <a:gd name="connsiteX3" fmla="*/ 0 w 1048477"/>
              <a:gd name="connsiteY3" fmla="*/ 668521 h 668521"/>
              <a:gd name="connsiteX4" fmla="*/ 132080 w 1048477"/>
              <a:gd name="connsiteY4" fmla="*/ 30480 h 668521"/>
              <a:gd name="connsiteX0" fmla="*/ 132080 w 972963"/>
              <a:gd name="connsiteY0" fmla="*/ 30480 h 668521"/>
              <a:gd name="connsiteX1" fmla="*/ 692877 w 972963"/>
              <a:gd name="connsiteY1" fmla="*/ 0 h 668521"/>
              <a:gd name="connsiteX2" fmla="*/ 972963 w 972963"/>
              <a:gd name="connsiteY2" fmla="*/ 639651 h 668521"/>
              <a:gd name="connsiteX3" fmla="*/ 0 w 972963"/>
              <a:gd name="connsiteY3" fmla="*/ 668521 h 668521"/>
              <a:gd name="connsiteX4" fmla="*/ 132080 w 972963"/>
              <a:gd name="connsiteY4" fmla="*/ 30480 h 66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63" h="668521">
                <a:moveTo>
                  <a:pt x="132080" y="30480"/>
                </a:moveTo>
                <a:lnTo>
                  <a:pt x="692877" y="0"/>
                </a:lnTo>
                <a:lnTo>
                  <a:pt x="972963" y="639651"/>
                </a:lnTo>
                <a:lnTo>
                  <a:pt x="0" y="668521"/>
                </a:lnTo>
                <a:lnTo>
                  <a:pt x="132080" y="30480"/>
                </a:lnTo>
                <a:close/>
              </a:path>
            </a:pathLst>
          </a:custGeom>
          <a:solidFill>
            <a:srgbClr val="4D2B65"/>
          </a:solidFill>
        </p:spPr>
        <p:txBody>
          <a:bodyPr wrap="square" rtlCol="0">
            <a:spAutoFit/>
          </a:bodyPr>
          <a:lstStyle/>
          <a:p>
            <a:r>
              <a:rPr lang="el-GR" sz="1000" dirty="0" smtClean="0">
                <a:solidFill>
                  <a:schemeClr val="bg1"/>
                </a:solidFill>
              </a:rPr>
              <a:t>Ταυτότητα Φύλου Προσδιορισμός</a:t>
            </a:r>
            <a:endParaRPr lang="el-GR" sz="1000" dirty="0">
              <a:solidFill>
                <a:schemeClr val="bg1"/>
              </a:solidFill>
            </a:endParaRPr>
          </a:p>
        </p:txBody>
      </p:sp>
      <p:sp>
        <p:nvSpPr>
          <p:cNvPr id="432" name="TextBox 431"/>
          <p:cNvSpPr txBox="1"/>
          <p:nvPr/>
        </p:nvSpPr>
        <p:spPr>
          <a:xfrm>
            <a:off x="3755092" y="772407"/>
            <a:ext cx="1073694" cy="461665"/>
          </a:xfrm>
          <a:prstGeom prst="rect">
            <a:avLst/>
          </a:prstGeom>
          <a:solidFill>
            <a:srgbClr val="F6BC67"/>
          </a:solidFill>
        </p:spPr>
        <p:txBody>
          <a:bodyPr wrap="square" rtlCol="0">
            <a:spAutoFit/>
          </a:bodyPr>
          <a:lstStyle/>
          <a:p>
            <a:pPr algn="ctr"/>
            <a:r>
              <a:rPr lang="el-GR" sz="1200" dirty="0" smtClean="0">
                <a:solidFill>
                  <a:schemeClr val="bg1"/>
                </a:solidFill>
              </a:rPr>
              <a:t>Πολιτικές Πεποιθήσεις</a:t>
            </a:r>
            <a:endParaRPr lang="el-GR" sz="1200" dirty="0">
              <a:solidFill>
                <a:schemeClr val="bg1"/>
              </a:solidFill>
            </a:endParaRPr>
          </a:p>
        </p:txBody>
      </p:sp>
      <p:sp>
        <p:nvSpPr>
          <p:cNvPr id="433" name="TextBox 432"/>
          <p:cNvSpPr txBox="1"/>
          <p:nvPr/>
        </p:nvSpPr>
        <p:spPr>
          <a:xfrm>
            <a:off x="5085168" y="1908609"/>
            <a:ext cx="1073694" cy="461665"/>
          </a:xfrm>
          <a:prstGeom prst="rect">
            <a:avLst/>
          </a:prstGeom>
          <a:solidFill>
            <a:srgbClr val="F4A640"/>
          </a:solidFill>
        </p:spPr>
        <p:txBody>
          <a:bodyPr wrap="square" rtlCol="0">
            <a:spAutoFit/>
          </a:bodyPr>
          <a:lstStyle/>
          <a:p>
            <a:r>
              <a:rPr lang="el-GR" sz="1200" dirty="0" smtClean="0">
                <a:solidFill>
                  <a:schemeClr val="bg1"/>
                </a:solidFill>
              </a:rPr>
              <a:t>Οικογένεια</a:t>
            </a:r>
          </a:p>
          <a:p>
            <a:endParaRPr lang="el-GR" sz="1200" dirty="0">
              <a:solidFill>
                <a:schemeClr val="bg1"/>
              </a:solidFill>
            </a:endParaRPr>
          </a:p>
        </p:txBody>
      </p:sp>
      <p:sp>
        <p:nvSpPr>
          <p:cNvPr id="434" name="TextBox 433"/>
          <p:cNvSpPr txBox="1"/>
          <p:nvPr/>
        </p:nvSpPr>
        <p:spPr>
          <a:xfrm>
            <a:off x="5186276" y="3440232"/>
            <a:ext cx="1546322" cy="646331"/>
          </a:xfrm>
          <a:prstGeom prst="rect">
            <a:avLst/>
          </a:prstGeom>
          <a:solidFill>
            <a:srgbClr val="76C6D2"/>
          </a:solidFill>
        </p:spPr>
        <p:txBody>
          <a:bodyPr wrap="square" rtlCol="0">
            <a:spAutoFit/>
          </a:bodyPr>
          <a:lstStyle/>
          <a:p>
            <a:pPr algn="ctr"/>
            <a:r>
              <a:rPr lang="el-GR" sz="1200" dirty="0" smtClean="0">
                <a:solidFill>
                  <a:schemeClr val="bg1"/>
                </a:solidFill>
              </a:rPr>
              <a:t>Οργανωτικός </a:t>
            </a:r>
          </a:p>
          <a:p>
            <a:pPr algn="ctr"/>
            <a:r>
              <a:rPr lang="el-GR" sz="1200" dirty="0" smtClean="0">
                <a:solidFill>
                  <a:schemeClr val="bg1"/>
                </a:solidFill>
              </a:rPr>
              <a:t>Ρόλος</a:t>
            </a:r>
          </a:p>
          <a:p>
            <a:pPr algn="ctr"/>
            <a:endParaRPr lang="el-GR" sz="1200" dirty="0">
              <a:solidFill>
                <a:schemeClr val="bg1"/>
              </a:solidFill>
            </a:endParaRPr>
          </a:p>
        </p:txBody>
      </p:sp>
      <p:sp>
        <p:nvSpPr>
          <p:cNvPr id="435" name="TextBox 434"/>
          <p:cNvSpPr txBox="1"/>
          <p:nvPr/>
        </p:nvSpPr>
        <p:spPr>
          <a:xfrm>
            <a:off x="4434953" y="4830428"/>
            <a:ext cx="1591496" cy="646331"/>
          </a:xfrm>
          <a:custGeom>
            <a:avLst/>
            <a:gdLst>
              <a:gd name="connsiteX0" fmla="*/ 0 w 1337496"/>
              <a:gd name="connsiteY0" fmla="*/ 0 h 646331"/>
              <a:gd name="connsiteX1" fmla="*/ 1337496 w 1337496"/>
              <a:gd name="connsiteY1" fmla="*/ 0 h 646331"/>
              <a:gd name="connsiteX2" fmla="*/ 1337496 w 1337496"/>
              <a:gd name="connsiteY2" fmla="*/ 646331 h 646331"/>
              <a:gd name="connsiteX3" fmla="*/ 0 w 1337496"/>
              <a:gd name="connsiteY3" fmla="*/ 646331 h 646331"/>
              <a:gd name="connsiteX4" fmla="*/ 0 w 1337496"/>
              <a:gd name="connsiteY4" fmla="*/ 0 h 646331"/>
              <a:gd name="connsiteX0" fmla="*/ 0 w 1611816"/>
              <a:gd name="connsiteY0" fmla="*/ 0 h 646331"/>
              <a:gd name="connsiteX1" fmla="*/ 1337496 w 1611816"/>
              <a:gd name="connsiteY1" fmla="*/ 0 h 646331"/>
              <a:gd name="connsiteX2" fmla="*/ 1611816 w 1611816"/>
              <a:gd name="connsiteY2" fmla="*/ 524411 h 646331"/>
              <a:gd name="connsiteX3" fmla="*/ 0 w 1611816"/>
              <a:gd name="connsiteY3" fmla="*/ 646331 h 646331"/>
              <a:gd name="connsiteX4" fmla="*/ 0 w 1611816"/>
              <a:gd name="connsiteY4" fmla="*/ 0 h 646331"/>
              <a:gd name="connsiteX0" fmla="*/ 0 w 1611816"/>
              <a:gd name="connsiteY0" fmla="*/ 0 h 646331"/>
              <a:gd name="connsiteX1" fmla="*/ 1337496 w 1611816"/>
              <a:gd name="connsiteY1" fmla="*/ 0 h 646331"/>
              <a:gd name="connsiteX2" fmla="*/ 1611816 w 1611816"/>
              <a:gd name="connsiteY2" fmla="*/ 524411 h 646331"/>
              <a:gd name="connsiteX3" fmla="*/ 0 w 1611816"/>
              <a:gd name="connsiteY3" fmla="*/ 646331 h 646331"/>
              <a:gd name="connsiteX4" fmla="*/ 0 w 1611816"/>
              <a:gd name="connsiteY4" fmla="*/ 0 h 646331"/>
              <a:gd name="connsiteX0" fmla="*/ 0 w 1611816"/>
              <a:gd name="connsiteY0" fmla="*/ 0 h 654906"/>
              <a:gd name="connsiteX1" fmla="*/ 1337496 w 1611816"/>
              <a:gd name="connsiteY1" fmla="*/ 0 h 654906"/>
              <a:gd name="connsiteX2" fmla="*/ 1611816 w 1611816"/>
              <a:gd name="connsiteY2" fmla="*/ 554891 h 654906"/>
              <a:gd name="connsiteX3" fmla="*/ 0 w 1611816"/>
              <a:gd name="connsiteY3" fmla="*/ 646331 h 654906"/>
              <a:gd name="connsiteX4" fmla="*/ 0 w 1611816"/>
              <a:gd name="connsiteY4" fmla="*/ 0 h 654906"/>
              <a:gd name="connsiteX0" fmla="*/ 0 w 1591496"/>
              <a:gd name="connsiteY0" fmla="*/ 0 h 646331"/>
              <a:gd name="connsiteX1" fmla="*/ 1337496 w 1591496"/>
              <a:gd name="connsiteY1" fmla="*/ 0 h 646331"/>
              <a:gd name="connsiteX2" fmla="*/ 1591496 w 1591496"/>
              <a:gd name="connsiteY2" fmla="*/ 534571 h 646331"/>
              <a:gd name="connsiteX3" fmla="*/ 0 w 1591496"/>
              <a:gd name="connsiteY3" fmla="*/ 646331 h 646331"/>
              <a:gd name="connsiteX4" fmla="*/ 0 w 1591496"/>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496" h="646331">
                <a:moveTo>
                  <a:pt x="0" y="0"/>
                </a:moveTo>
                <a:lnTo>
                  <a:pt x="1337496" y="0"/>
                </a:lnTo>
                <a:lnTo>
                  <a:pt x="1591496" y="534571"/>
                </a:lnTo>
                <a:cubicBezTo>
                  <a:pt x="1064384" y="717451"/>
                  <a:pt x="537272" y="605691"/>
                  <a:pt x="0" y="646331"/>
                </a:cubicBezTo>
                <a:lnTo>
                  <a:pt x="0" y="0"/>
                </a:lnTo>
                <a:close/>
              </a:path>
            </a:pathLst>
          </a:custGeom>
          <a:solidFill>
            <a:srgbClr val="4C9DA5"/>
          </a:solidFill>
        </p:spPr>
        <p:txBody>
          <a:bodyPr wrap="square" rtlCol="0">
            <a:spAutoFit/>
          </a:bodyPr>
          <a:lstStyle/>
          <a:p>
            <a:r>
              <a:rPr lang="el-GR" sz="1200" dirty="0" smtClean="0">
                <a:solidFill>
                  <a:schemeClr val="bg1"/>
                </a:solidFill>
              </a:rPr>
              <a:t>Δεξιότητες Γλώσσας και Επικοινωνίας</a:t>
            </a:r>
          </a:p>
        </p:txBody>
      </p:sp>
      <p:sp>
        <p:nvSpPr>
          <p:cNvPr id="436" name="TextBox 435"/>
          <p:cNvSpPr txBox="1"/>
          <p:nvPr/>
        </p:nvSpPr>
        <p:spPr>
          <a:xfrm>
            <a:off x="2823945" y="5442215"/>
            <a:ext cx="1303668" cy="461665"/>
          </a:xfrm>
          <a:prstGeom prst="rect">
            <a:avLst/>
          </a:prstGeom>
          <a:solidFill>
            <a:srgbClr val="2B7377"/>
          </a:solidFill>
        </p:spPr>
        <p:txBody>
          <a:bodyPr wrap="square" rtlCol="0">
            <a:spAutoFit/>
          </a:bodyPr>
          <a:lstStyle/>
          <a:p>
            <a:pPr algn="ctr"/>
            <a:r>
              <a:rPr lang="el-GR" sz="1200" dirty="0" smtClean="0">
                <a:solidFill>
                  <a:schemeClr val="bg1"/>
                </a:solidFill>
              </a:rPr>
              <a:t>Εισόδημα</a:t>
            </a:r>
          </a:p>
          <a:p>
            <a:pPr algn="ctr"/>
            <a:endParaRPr lang="el-GR" sz="1200" dirty="0">
              <a:solidFill>
                <a:schemeClr val="bg1"/>
              </a:solidFill>
            </a:endParaRPr>
          </a:p>
        </p:txBody>
      </p:sp>
      <p:sp>
        <p:nvSpPr>
          <p:cNvPr id="437" name="TextBox 436"/>
          <p:cNvSpPr txBox="1"/>
          <p:nvPr/>
        </p:nvSpPr>
        <p:spPr>
          <a:xfrm>
            <a:off x="1368675" y="4966080"/>
            <a:ext cx="973401" cy="461665"/>
          </a:xfrm>
          <a:prstGeom prst="rect">
            <a:avLst/>
          </a:prstGeom>
          <a:solidFill>
            <a:srgbClr val="C14D9A"/>
          </a:solidFill>
        </p:spPr>
        <p:txBody>
          <a:bodyPr wrap="square" rtlCol="0">
            <a:spAutoFit/>
          </a:bodyPr>
          <a:lstStyle/>
          <a:p>
            <a:pPr algn="ctr"/>
            <a:r>
              <a:rPr lang="el-GR" sz="1200" dirty="0" smtClean="0">
                <a:solidFill>
                  <a:schemeClr val="bg1"/>
                </a:solidFill>
              </a:rPr>
              <a:t>Θρησκεία</a:t>
            </a:r>
          </a:p>
          <a:p>
            <a:pPr algn="ctr"/>
            <a:endParaRPr lang="el-GR" sz="1200" dirty="0">
              <a:solidFill>
                <a:schemeClr val="bg1"/>
              </a:solidFill>
            </a:endParaRPr>
          </a:p>
        </p:txBody>
      </p:sp>
      <p:sp>
        <p:nvSpPr>
          <p:cNvPr id="438" name="TextBox 437"/>
          <p:cNvSpPr txBox="1"/>
          <p:nvPr/>
        </p:nvSpPr>
        <p:spPr>
          <a:xfrm>
            <a:off x="392911" y="3563869"/>
            <a:ext cx="1178858" cy="461665"/>
          </a:xfrm>
          <a:prstGeom prst="rect">
            <a:avLst/>
          </a:prstGeom>
          <a:solidFill>
            <a:srgbClr val="A6377D"/>
          </a:solidFill>
        </p:spPr>
        <p:txBody>
          <a:bodyPr wrap="square" rtlCol="0">
            <a:spAutoFit/>
          </a:bodyPr>
          <a:lstStyle/>
          <a:p>
            <a:pPr algn="ctr"/>
            <a:r>
              <a:rPr lang="el-GR" sz="1200" dirty="0" smtClean="0">
                <a:solidFill>
                  <a:schemeClr val="bg1"/>
                </a:solidFill>
              </a:rPr>
              <a:t>Εμφάνιση</a:t>
            </a:r>
          </a:p>
          <a:p>
            <a:pPr algn="ctr"/>
            <a:endParaRPr lang="el-GR" sz="1200" dirty="0">
              <a:solidFill>
                <a:schemeClr val="bg1"/>
              </a:solidFill>
            </a:endParaRPr>
          </a:p>
        </p:txBody>
      </p:sp>
      <p:sp>
        <p:nvSpPr>
          <p:cNvPr id="439" name="TextBox 438"/>
          <p:cNvSpPr txBox="1"/>
          <p:nvPr/>
        </p:nvSpPr>
        <p:spPr>
          <a:xfrm>
            <a:off x="595498" y="1773678"/>
            <a:ext cx="1231365" cy="646331"/>
          </a:xfrm>
          <a:prstGeom prst="rect">
            <a:avLst/>
          </a:prstGeom>
          <a:solidFill>
            <a:srgbClr val="6F4793"/>
          </a:solidFill>
        </p:spPr>
        <p:txBody>
          <a:bodyPr wrap="square" rtlCol="0">
            <a:spAutoFit/>
          </a:bodyPr>
          <a:lstStyle/>
          <a:p>
            <a:pPr algn="ctr"/>
            <a:r>
              <a:rPr lang="el-GR" sz="1200" dirty="0" smtClean="0">
                <a:solidFill>
                  <a:schemeClr val="bg1"/>
                </a:solidFill>
              </a:rPr>
              <a:t>Επαγγελματική Εμπειρία</a:t>
            </a:r>
          </a:p>
          <a:p>
            <a:pPr algn="ctr"/>
            <a:endParaRPr lang="el-GR" sz="1200" dirty="0">
              <a:solidFill>
                <a:schemeClr val="bg1"/>
              </a:solidFill>
            </a:endParaRPr>
          </a:p>
        </p:txBody>
      </p:sp>
      <p:sp>
        <p:nvSpPr>
          <p:cNvPr id="440" name="TextBox 439"/>
          <p:cNvSpPr txBox="1"/>
          <p:nvPr/>
        </p:nvSpPr>
        <p:spPr>
          <a:xfrm>
            <a:off x="2008981" y="789490"/>
            <a:ext cx="1231365" cy="461665"/>
          </a:xfrm>
          <a:prstGeom prst="rect">
            <a:avLst/>
          </a:prstGeom>
          <a:solidFill>
            <a:srgbClr val="4D2B65"/>
          </a:solidFill>
        </p:spPr>
        <p:txBody>
          <a:bodyPr wrap="square" rtlCol="0">
            <a:spAutoFit/>
          </a:bodyPr>
          <a:lstStyle/>
          <a:p>
            <a:pPr algn="ctr"/>
            <a:r>
              <a:rPr lang="el-GR" sz="1200" dirty="0" smtClean="0">
                <a:solidFill>
                  <a:schemeClr val="bg1"/>
                </a:solidFill>
              </a:rPr>
              <a:t>Εκπαίδευση</a:t>
            </a:r>
          </a:p>
          <a:p>
            <a:pPr algn="ctr"/>
            <a:endParaRPr lang="el-GR" sz="1200" dirty="0">
              <a:solidFill>
                <a:schemeClr val="bg1"/>
              </a:solidFill>
            </a:endParaRPr>
          </a:p>
        </p:txBody>
      </p:sp>
    </p:spTree>
    <p:extLst>
      <p:ext uri="{BB962C8B-B14F-4D97-AF65-F5344CB8AC3E}">
        <p14:creationId xmlns:p14="http://schemas.microsoft.com/office/powerpoint/2010/main" val="396899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hyp="http://schemas.microsoft.com/office/drawing/2018/hyperlinkcolor" xmlns="" id="{FDADC7B5-76F0-43C1-B24B-823D8AA941C3}"/>
              </a:ext>
            </a:extLst>
          </p:cNvPr>
          <p:cNvSpPr>
            <a:spLocks noGrp="1"/>
          </p:cNvSpPr>
          <p:nvPr>
            <p:ph type="title"/>
          </p:nvPr>
        </p:nvSpPr>
        <p:spPr>
          <a:xfrm>
            <a:off x="185299" y="139844"/>
            <a:ext cx="7663803" cy="1325563"/>
          </a:xfrm>
        </p:spPr>
        <p:txBody>
          <a:bodyPr>
            <a:normAutofit/>
          </a:bodyPr>
          <a:lstStyle/>
          <a:p>
            <a:r>
              <a:rPr lang="el-GR" sz="3600" dirty="0" smtClean="0"/>
              <a:t>Ο τροχός </a:t>
            </a:r>
            <a:br>
              <a:rPr lang="el-GR" sz="3600" dirty="0" smtClean="0"/>
            </a:br>
            <a:r>
              <a:rPr lang="el-GR" sz="3600" dirty="0" smtClean="0"/>
              <a:t>της Διαφορετικότητας (2)</a:t>
            </a:r>
            <a:endParaRPr lang="el-GR" sz="3600" dirty="0"/>
          </a:p>
        </p:txBody>
      </p:sp>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 id="{ACF4B134-D2C0-41E4-9ED6-B3D83A90F84B}"/>
              </a:ext>
            </a:extLst>
          </p:cNvPr>
          <p:cNvSpPr>
            <a:spLocks noGrp="1"/>
          </p:cNvSpPr>
          <p:nvPr>
            <p:ph idx="1"/>
          </p:nvPr>
        </p:nvSpPr>
        <p:spPr>
          <a:xfrm>
            <a:off x="406897" y="1614834"/>
            <a:ext cx="4407081" cy="4744990"/>
          </a:xfrm>
        </p:spPr>
        <p:txBody>
          <a:bodyPr>
            <a:normAutofit fontScale="62500" lnSpcReduction="20000"/>
          </a:bodyPr>
          <a:lstStyle/>
          <a:p>
            <a:pPr>
              <a:lnSpc>
                <a:spcPct val="120000"/>
              </a:lnSpc>
            </a:pPr>
            <a:r>
              <a:rPr lang="el-GR" sz="2800" dirty="0" smtClean="0">
                <a:cs typeface="Calibri" panose="020F0502020204030204" pitchFamily="34" charset="0"/>
              </a:rPr>
              <a:t>Ο τροχός μπορεί να χρησιμοποιηθεί για να σας βοηθήσει να σκεφτείτε τις διάφορες ομάδες που υπάρχουν στην τάξη σας και τους τρόπους με τους οποίους η προσέγγισή σας θα μπορούσε να τις λάβει υπόψη της.</a:t>
            </a:r>
          </a:p>
          <a:p>
            <a:pPr>
              <a:lnSpc>
                <a:spcPct val="120000"/>
              </a:lnSpc>
            </a:pPr>
            <a:r>
              <a:rPr lang="el-GR" sz="2800" dirty="0" smtClean="0">
                <a:cs typeface="Calibri" panose="020F0502020204030204" pitchFamily="34" charset="0"/>
              </a:rPr>
              <a:t>Ο τροχός μπορεί επίσης να σας βοηθήσει να ξεπεράσετε τη νοοτροπία "Εμείς" εναντίον "Αυτών". Με τόσα πολλά στοιχεία που συνθέτουν τον τρόπο με τον οποίο ένα άτομο κινείται στον κόσμο, υπάρχει σχεδόν πάντα κάποιο στοιχείο που μια ομάδα έχει κοινό.</a:t>
            </a:r>
          </a:p>
          <a:p>
            <a:pPr>
              <a:lnSpc>
                <a:spcPct val="120000"/>
              </a:lnSpc>
            </a:pPr>
            <a:r>
              <a:rPr lang="el-GR" dirty="0" smtClean="0">
                <a:cs typeface="Calibri" panose="020F0502020204030204" pitchFamily="34" charset="0"/>
              </a:rPr>
              <a:t>Μάθετε περισσότερα για τον Τροχό της Διαφορετικότητας στην πράξη</a:t>
            </a:r>
            <a:endParaRPr lang="el-GR" sz="2800" dirty="0">
              <a:cs typeface="Calibri" panose="020F0502020204030204" pitchFamily="34" charset="0"/>
            </a:endParaRPr>
          </a:p>
        </p:txBody>
      </p:sp>
      <p:grpSp>
        <p:nvGrpSpPr>
          <p:cNvPr id="861" name="Group 860">
            <a:extLst>
              <a:ext uri="{FF2B5EF4-FFF2-40B4-BE49-F238E27FC236}">
                <a16:creationId xmlns:a16="http://schemas.microsoft.com/office/drawing/2014/main" xmlns:p14="http://schemas.microsoft.com/office/powerpoint/2010/main" xmlns="" id="{91742E4A-FEC0-46C8-A9BF-13C97CA70A4A}"/>
              </a:ext>
            </a:extLst>
          </p:cNvPr>
          <p:cNvGrpSpPr/>
          <p:nvPr/>
        </p:nvGrpSpPr>
        <p:grpSpPr>
          <a:xfrm>
            <a:off x="5372640" y="148387"/>
            <a:ext cx="6920960" cy="6709613"/>
            <a:chOff x="2761428" y="327750"/>
            <a:chExt cx="6109747" cy="6185457"/>
          </a:xfrm>
        </p:grpSpPr>
        <p:grpSp>
          <p:nvGrpSpPr>
            <p:cNvPr id="862" name="Graphic 4">
              <a:extLst>
                <a:ext uri="{FF2B5EF4-FFF2-40B4-BE49-F238E27FC236}">
                  <a16:creationId xmlns:a16="http://schemas.microsoft.com/office/drawing/2014/main" xmlns:p14="http://schemas.microsoft.com/office/powerpoint/2010/main" xmlns="" id="{21AE7E2E-BCA6-4506-B1C9-B3CABD64EF0B}"/>
                </a:ext>
              </a:extLst>
            </p:cNvPr>
            <p:cNvGrpSpPr/>
            <p:nvPr/>
          </p:nvGrpSpPr>
          <p:grpSpPr>
            <a:xfrm>
              <a:off x="2761428" y="327750"/>
              <a:ext cx="6109747" cy="6185457"/>
              <a:chOff x="2761428" y="327750"/>
              <a:chExt cx="6109747" cy="6185457"/>
            </a:xfrm>
            <a:solidFill>
              <a:srgbClr val="B3B3B3"/>
            </a:solidFill>
          </p:grpSpPr>
          <p:sp>
            <p:nvSpPr>
              <p:cNvPr id="1173" name="Graphic 4">
                <a:extLst>
                  <a:ext uri="{FF2B5EF4-FFF2-40B4-BE49-F238E27FC236}">
                    <a16:creationId xmlns:a16="http://schemas.microsoft.com/office/drawing/2014/main" xmlns:p14="http://schemas.microsoft.com/office/powerpoint/2010/main" xmlns=""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pPr algn="ctr"/>
                <a:endParaRPr lang="el-GR" sz="1000" dirty="0"/>
              </a:p>
            </p:txBody>
          </p:sp>
          <p:sp>
            <p:nvSpPr>
              <p:cNvPr id="1174" name="Graphic 4">
                <a:extLst>
                  <a:ext uri="{FF2B5EF4-FFF2-40B4-BE49-F238E27FC236}">
                    <a16:creationId xmlns:a16="http://schemas.microsoft.com/office/drawing/2014/main" xmlns:p14="http://schemas.microsoft.com/office/powerpoint/2010/main" xmlns=""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75" name="Graphic 4">
                <a:extLst>
                  <a:ext uri="{FF2B5EF4-FFF2-40B4-BE49-F238E27FC236}">
                    <a16:creationId xmlns:a16="http://schemas.microsoft.com/office/drawing/2014/main" xmlns:p14="http://schemas.microsoft.com/office/powerpoint/2010/main" xmlns=""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algn="ctr"/>
                <a:endParaRPr lang="el-GR" sz="1000" dirty="0"/>
              </a:p>
            </p:txBody>
          </p:sp>
          <p:sp>
            <p:nvSpPr>
              <p:cNvPr id="1176" name="Graphic 4">
                <a:extLst>
                  <a:ext uri="{FF2B5EF4-FFF2-40B4-BE49-F238E27FC236}">
                    <a16:creationId xmlns:a16="http://schemas.microsoft.com/office/drawing/2014/main" xmlns:p14="http://schemas.microsoft.com/office/powerpoint/2010/main" xmlns=""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77" name="Graphic 4">
                <a:extLst>
                  <a:ext uri="{FF2B5EF4-FFF2-40B4-BE49-F238E27FC236}">
                    <a16:creationId xmlns:a16="http://schemas.microsoft.com/office/drawing/2014/main" xmlns:p14="http://schemas.microsoft.com/office/powerpoint/2010/main" xmlns=""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pPr algn="ctr"/>
                <a:endParaRPr lang="el-GR" sz="1000" dirty="0"/>
              </a:p>
            </p:txBody>
          </p:sp>
          <p:sp>
            <p:nvSpPr>
              <p:cNvPr id="1178" name="Graphic 4">
                <a:extLst>
                  <a:ext uri="{FF2B5EF4-FFF2-40B4-BE49-F238E27FC236}">
                    <a16:creationId xmlns:a16="http://schemas.microsoft.com/office/drawing/2014/main" xmlns:p14="http://schemas.microsoft.com/office/powerpoint/2010/main" xmlns=""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pPr algn="ctr"/>
                <a:endParaRPr lang="el-GR" sz="1000" dirty="0"/>
              </a:p>
            </p:txBody>
          </p:sp>
          <p:sp>
            <p:nvSpPr>
              <p:cNvPr id="1179" name="Graphic 4">
                <a:extLst>
                  <a:ext uri="{FF2B5EF4-FFF2-40B4-BE49-F238E27FC236}">
                    <a16:creationId xmlns:a16="http://schemas.microsoft.com/office/drawing/2014/main" xmlns:p14="http://schemas.microsoft.com/office/powerpoint/2010/main" xmlns=""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pPr algn="ctr"/>
                <a:endParaRPr lang="el-GR" sz="1000" dirty="0"/>
              </a:p>
            </p:txBody>
          </p:sp>
          <p:sp>
            <p:nvSpPr>
              <p:cNvPr id="1180" name="Graphic 4">
                <a:extLst>
                  <a:ext uri="{FF2B5EF4-FFF2-40B4-BE49-F238E27FC236}">
                    <a16:creationId xmlns:a16="http://schemas.microsoft.com/office/drawing/2014/main" xmlns:p14="http://schemas.microsoft.com/office/powerpoint/2010/main" xmlns=""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pPr algn="ctr"/>
                <a:endParaRPr lang="el-GR" sz="1000" dirty="0"/>
              </a:p>
            </p:txBody>
          </p:sp>
          <p:sp>
            <p:nvSpPr>
              <p:cNvPr id="1181" name="Graphic 4">
                <a:extLst>
                  <a:ext uri="{FF2B5EF4-FFF2-40B4-BE49-F238E27FC236}">
                    <a16:creationId xmlns:a16="http://schemas.microsoft.com/office/drawing/2014/main" xmlns:p14="http://schemas.microsoft.com/office/powerpoint/2010/main" xmlns=""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82" name="Graphic 4">
                <a:extLst>
                  <a:ext uri="{FF2B5EF4-FFF2-40B4-BE49-F238E27FC236}">
                    <a16:creationId xmlns:a16="http://schemas.microsoft.com/office/drawing/2014/main" xmlns:p14="http://schemas.microsoft.com/office/powerpoint/2010/main" xmlns=""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pPr algn="ctr"/>
                <a:endParaRPr lang="el-GR" sz="1000" dirty="0"/>
              </a:p>
            </p:txBody>
          </p:sp>
          <p:sp>
            <p:nvSpPr>
              <p:cNvPr id="1183" name="Graphic 4">
                <a:extLst>
                  <a:ext uri="{FF2B5EF4-FFF2-40B4-BE49-F238E27FC236}">
                    <a16:creationId xmlns:a16="http://schemas.microsoft.com/office/drawing/2014/main" xmlns:p14="http://schemas.microsoft.com/office/powerpoint/2010/main" xmlns=""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84" name="Graphic 4">
                <a:extLst>
                  <a:ext uri="{FF2B5EF4-FFF2-40B4-BE49-F238E27FC236}">
                    <a16:creationId xmlns:a16="http://schemas.microsoft.com/office/drawing/2014/main" xmlns:p14="http://schemas.microsoft.com/office/powerpoint/2010/main" xmlns=""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pPr algn="ctr"/>
                <a:endParaRPr lang="el-GR" sz="1000" dirty="0"/>
              </a:p>
            </p:txBody>
          </p:sp>
          <p:sp>
            <p:nvSpPr>
              <p:cNvPr id="1185" name="Graphic 4">
                <a:extLst>
                  <a:ext uri="{FF2B5EF4-FFF2-40B4-BE49-F238E27FC236}">
                    <a16:creationId xmlns:a16="http://schemas.microsoft.com/office/drawing/2014/main" xmlns:p14="http://schemas.microsoft.com/office/powerpoint/2010/main" xmlns=""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pPr algn="ctr"/>
                <a:endParaRPr lang="el-GR" sz="1000" dirty="0"/>
              </a:p>
            </p:txBody>
          </p:sp>
          <p:sp>
            <p:nvSpPr>
              <p:cNvPr id="1186" name="Graphic 4">
                <a:extLst>
                  <a:ext uri="{FF2B5EF4-FFF2-40B4-BE49-F238E27FC236}">
                    <a16:creationId xmlns:a16="http://schemas.microsoft.com/office/drawing/2014/main" xmlns:p14="http://schemas.microsoft.com/office/powerpoint/2010/main" xmlns=""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pPr algn="ctr"/>
                <a:endParaRPr lang="el-GR" sz="1000" dirty="0"/>
              </a:p>
            </p:txBody>
          </p:sp>
          <p:sp>
            <p:nvSpPr>
              <p:cNvPr id="1187" name="Graphic 4">
                <a:extLst>
                  <a:ext uri="{FF2B5EF4-FFF2-40B4-BE49-F238E27FC236}">
                    <a16:creationId xmlns:a16="http://schemas.microsoft.com/office/drawing/2014/main" xmlns:p14="http://schemas.microsoft.com/office/powerpoint/2010/main" xmlns=""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88" name="Graphic 4">
                <a:extLst>
                  <a:ext uri="{FF2B5EF4-FFF2-40B4-BE49-F238E27FC236}">
                    <a16:creationId xmlns:a16="http://schemas.microsoft.com/office/drawing/2014/main" xmlns:p14="http://schemas.microsoft.com/office/powerpoint/2010/main" xmlns=""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89" name="Graphic 4">
                <a:extLst>
                  <a:ext uri="{FF2B5EF4-FFF2-40B4-BE49-F238E27FC236}">
                    <a16:creationId xmlns:a16="http://schemas.microsoft.com/office/drawing/2014/main" xmlns:p14="http://schemas.microsoft.com/office/powerpoint/2010/main" xmlns=""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pPr algn="ctr"/>
                <a:endParaRPr lang="el-GR" sz="1000" dirty="0"/>
              </a:p>
            </p:txBody>
          </p:sp>
          <p:sp>
            <p:nvSpPr>
              <p:cNvPr id="1190" name="Graphic 4">
                <a:extLst>
                  <a:ext uri="{FF2B5EF4-FFF2-40B4-BE49-F238E27FC236}">
                    <a16:creationId xmlns:a16="http://schemas.microsoft.com/office/drawing/2014/main" xmlns:p14="http://schemas.microsoft.com/office/powerpoint/2010/main" xmlns=""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91" name="Graphic 4">
                <a:extLst>
                  <a:ext uri="{FF2B5EF4-FFF2-40B4-BE49-F238E27FC236}">
                    <a16:creationId xmlns:a16="http://schemas.microsoft.com/office/drawing/2014/main" xmlns:p14="http://schemas.microsoft.com/office/powerpoint/2010/main" xmlns=""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pPr algn="ctr"/>
                <a:endParaRPr lang="el-GR" sz="1000" dirty="0"/>
              </a:p>
            </p:txBody>
          </p:sp>
          <p:sp>
            <p:nvSpPr>
              <p:cNvPr id="1192" name="Graphic 4">
                <a:extLst>
                  <a:ext uri="{FF2B5EF4-FFF2-40B4-BE49-F238E27FC236}">
                    <a16:creationId xmlns:a16="http://schemas.microsoft.com/office/drawing/2014/main" xmlns:p14="http://schemas.microsoft.com/office/powerpoint/2010/main" xmlns=""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pPr algn="ctr"/>
                <a:endParaRPr lang="el-GR" sz="1000" dirty="0"/>
              </a:p>
            </p:txBody>
          </p:sp>
          <p:sp>
            <p:nvSpPr>
              <p:cNvPr id="1193" name="Graphic 4">
                <a:extLst>
                  <a:ext uri="{FF2B5EF4-FFF2-40B4-BE49-F238E27FC236}">
                    <a16:creationId xmlns:a16="http://schemas.microsoft.com/office/drawing/2014/main" xmlns:p14="http://schemas.microsoft.com/office/powerpoint/2010/main" xmlns=""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94" name="Graphic 4">
                <a:extLst>
                  <a:ext uri="{FF2B5EF4-FFF2-40B4-BE49-F238E27FC236}">
                    <a16:creationId xmlns:a16="http://schemas.microsoft.com/office/drawing/2014/main" xmlns:p14="http://schemas.microsoft.com/office/powerpoint/2010/main" xmlns=""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95" name="Graphic 4">
                <a:extLst>
                  <a:ext uri="{FF2B5EF4-FFF2-40B4-BE49-F238E27FC236}">
                    <a16:creationId xmlns:a16="http://schemas.microsoft.com/office/drawing/2014/main" xmlns:p14="http://schemas.microsoft.com/office/powerpoint/2010/main" xmlns=""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96" name="Graphic 4">
                <a:extLst>
                  <a:ext uri="{FF2B5EF4-FFF2-40B4-BE49-F238E27FC236}">
                    <a16:creationId xmlns:a16="http://schemas.microsoft.com/office/drawing/2014/main" xmlns:p14="http://schemas.microsoft.com/office/powerpoint/2010/main" xmlns=""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pPr algn="ctr"/>
                <a:endParaRPr lang="el-GR" sz="1000" dirty="0"/>
              </a:p>
            </p:txBody>
          </p:sp>
          <p:sp>
            <p:nvSpPr>
              <p:cNvPr id="1197" name="Graphic 4">
                <a:extLst>
                  <a:ext uri="{FF2B5EF4-FFF2-40B4-BE49-F238E27FC236}">
                    <a16:creationId xmlns:a16="http://schemas.microsoft.com/office/drawing/2014/main" xmlns:p14="http://schemas.microsoft.com/office/powerpoint/2010/main" xmlns=""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198" name="Graphic 4">
                <a:extLst>
                  <a:ext uri="{FF2B5EF4-FFF2-40B4-BE49-F238E27FC236}">
                    <a16:creationId xmlns:a16="http://schemas.microsoft.com/office/drawing/2014/main" xmlns:p14="http://schemas.microsoft.com/office/powerpoint/2010/main" xmlns=""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pPr algn="ctr"/>
                <a:endParaRPr lang="el-GR" sz="1000" dirty="0"/>
              </a:p>
            </p:txBody>
          </p:sp>
          <p:sp>
            <p:nvSpPr>
              <p:cNvPr id="1199" name="Graphic 4">
                <a:extLst>
                  <a:ext uri="{FF2B5EF4-FFF2-40B4-BE49-F238E27FC236}">
                    <a16:creationId xmlns:a16="http://schemas.microsoft.com/office/drawing/2014/main" xmlns:p14="http://schemas.microsoft.com/office/powerpoint/2010/main" xmlns=""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pPr algn="ctr"/>
                <a:endParaRPr lang="el-GR" sz="1000" dirty="0"/>
              </a:p>
            </p:txBody>
          </p:sp>
          <p:sp>
            <p:nvSpPr>
              <p:cNvPr id="1200" name="Graphic 4">
                <a:extLst>
                  <a:ext uri="{FF2B5EF4-FFF2-40B4-BE49-F238E27FC236}">
                    <a16:creationId xmlns:a16="http://schemas.microsoft.com/office/drawing/2014/main" xmlns:p14="http://schemas.microsoft.com/office/powerpoint/2010/main" xmlns=""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01" name="Graphic 4">
                <a:extLst>
                  <a:ext uri="{FF2B5EF4-FFF2-40B4-BE49-F238E27FC236}">
                    <a16:creationId xmlns:a16="http://schemas.microsoft.com/office/drawing/2014/main" xmlns:p14="http://schemas.microsoft.com/office/powerpoint/2010/main" xmlns=""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02" name="Graphic 4">
                <a:extLst>
                  <a:ext uri="{FF2B5EF4-FFF2-40B4-BE49-F238E27FC236}">
                    <a16:creationId xmlns:a16="http://schemas.microsoft.com/office/drawing/2014/main" xmlns:p14="http://schemas.microsoft.com/office/powerpoint/2010/main" xmlns=""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03" name="Graphic 4">
                <a:extLst>
                  <a:ext uri="{FF2B5EF4-FFF2-40B4-BE49-F238E27FC236}">
                    <a16:creationId xmlns:a16="http://schemas.microsoft.com/office/drawing/2014/main" xmlns:p14="http://schemas.microsoft.com/office/powerpoint/2010/main" xmlns=""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algn="ctr"/>
                <a:endParaRPr lang="el-GR" sz="1000" dirty="0"/>
              </a:p>
            </p:txBody>
          </p:sp>
          <p:sp>
            <p:nvSpPr>
              <p:cNvPr id="1204" name="Graphic 4">
                <a:extLst>
                  <a:ext uri="{FF2B5EF4-FFF2-40B4-BE49-F238E27FC236}">
                    <a16:creationId xmlns:a16="http://schemas.microsoft.com/office/drawing/2014/main" xmlns:p14="http://schemas.microsoft.com/office/powerpoint/2010/main" xmlns=""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05" name="Graphic 4">
                <a:extLst>
                  <a:ext uri="{FF2B5EF4-FFF2-40B4-BE49-F238E27FC236}">
                    <a16:creationId xmlns:a16="http://schemas.microsoft.com/office/drawing/2014/main" xmlns:p14="http://schemas.microsoft.com/office/powerpoint/2010/main" xmlns=""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pPr algn="ctr"/>
                <a:endParaRPr lang="el-GR" sz="1000" dirty="0"/>
              </a:p>
            </p:txBody>
          </p:sp>
          <p:sp>
            <p:nvSpPr>
              <p:cNvPr id="1206" name="Graphic 4">
                <a:extLst>
                  <a:ext uri="{FF2B5EF4-FFF2-40B4-BE49-F238E27FC236}">
                    <a16:creationId xmlns:a16="http://schemas.microsoft.com/office/drawing/2014/main" xmlns:p14="http://schemas.microsoft.com/office/powerpoint/2010/main" xmlns=""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pPr algn="ctr"/>
                <a:endParaRPr lang="el-GR" sz="1000" dirty="0"/>
              </a:p>
            </p:txBody>
          </p:sp>
          <p:sp>
            <p:nvSpPr>
              <p:cNvPr id="1207" name="Graphic 4">
                <a:extLst>
                  <a:ext uri="{FF2B5EF4-FFF2-40B4-BE49-F238E27FC236}">
                    <a16:creationId xmlns:a16="http://schemas.microsoft.com/office/drawing/2014/main" xmlns:p14="http://schemas.microsoft.com/office/powerpoint/2010/main" xmlns=""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08" name="Graphic 4">
                <a:extLst>
                  <a:ext uri="{FF2B5EF4-FFF2-40B4-BE49-F238E27FC236}">
                    <a16:creationId xmlns:a16="http://schemas.microsoft.com/office/drawing/2014/main" xmlns:p14="http://schemas.microsoft.com/office/powerpoint/2010/main" xmlns=""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pPr algn="ctr"/>
                <a:endParaRPr lang="el-GR" sz="1000" dirty="0"/>
              </a:p>
            </p:txBody>
          </p:sp>
          <p:sp>
            <p:nvSpPr>
              <p:cNvPr id="1209" name="Graphic 4">
                <a:extLst>
                  <a:ext uri="{FF2B5EF4-FFF2-40B4-BE49-F238E27FC236}">
                    <a16:creationId xmlns:a16="http://schemas.microsoft.com/office/drawing/2014/main" xmlns:p14="http://schemas.microsoft.com/office/powerpoint/2010/main" xmlns=""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10" name="Graphic 4">
                <a:extLst>
                  <a:ext uri="{FF2B5EF4-FFF2-40B4-BE49-F238E27FC236}">
                    <a16:creationId xmlns:a16="http://schemas.microsoft.com/office/drawing/2014/main" xmlns:p14="http://schemas.microsoft.com/office/powerpoint/2010/main" xmlns=""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pPr algn="ctr"/>
                <a:endParaRPr lang="el-GR" sz="1000" dirty="0"/>
              </a:p>
            </p:txBody>
          </p:sp>
          <p:sp>
            <p:nvSpPr>
              <p:cNvPr id="1211" name="Graphic 4">
                <a:extLst>
                  <a:ext uri="{FF2B5EF4-FFF2-40B4-BE49-F238E27FC236}">
                    <a16:creationId xmlns:a16="http://schemas.microsoft.com/office/drawing/2014/main" xmlns:p14="http://schemas.microsoft.com/office/powerpoint/2010/main" xmlns=""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12" name="Graphic 4">
                <a:extLst>
                  <a:ext uri="{FF2B5EF4-FFF2-40B4-BE49-F238E27FC236}">
                    <a16:creationId xmlns:a16="http://schemas.microsoft.com/office/drawing/2014/main" xmlns:p14="http://schemas.microsoft.com/office/powerpoint/2010/main" xmlns=""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pPr algn="ctr"/>
                <a:endParaRPr lang="el-GR" sz="1000" dirty="0"/>
              </a:p>
            </p:txBody>
          </p:sp>
          <p:sp>
            <p:nvSpPr>
              <p:cNvPr id="1213" name="Graphic 4">
                <a:extLst>
                  <a:ext uri="{FF2B5EF4-FFF2-40B4-BE49-F238E27FC236}">
                    <a16:creationId xmlns:a16="http://schemas.microsoft.com/office/drawing/2014/main" xmlns:p14="http://schemas.microsoft.com/office/powerpoint/2010/main" xmlns=""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pPr algn="ctr"/>
                <a:endParaRPr lang="el-GR" sz="1000" dirty="0"/>
              </a:p>
            </p:txBody>
          </p:sp>
          <p:sp>
            <p:nvSpPr>
              <p:cNvPr id="1214" name="Graphic 4">
                <a:extLst>
                  <a:ext uri="{FF2B5EF4-FFF2-40B4-BE49-F238E27FC236}">
                    <a16:creationId xmlns:a16="http://schemas.microsoft.com/office/drawing/2014/main" xmlns:p14="http://schemas.microsoft.com/office/powerpoint/2010/main" xmlns=""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pPr algn="ctr"/>
                <a:endParaRPr lang="el-GR" sz="1000" dirty="0"/>
              </a:p>
            </p:txBody>
          </p:sp>
          <p:sp>
            <p:nvSpPr>
              <p:cNvPr id="1215" name="Graphic 4">
                <a:extLst>
                  <a:ext uri="{FF2B5EF4-FFF2-40B4-BE49-F238E27FC236}">
                    <a16:creationId xmlns:a16="http://schemas.microsoft.com/office/drawing/2014/main" xmlns:p14="http://schemas.microsoft.com/office/powerpoint/2010/main" xmlns=""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pPr algn="ctr"/>
                <a:endParaRPr lang="el-GR" sz="1000" dirty="0"/>
              </a:p>
            </p:txBody>
          </p:sp>
          <p:sp>
            <p:nvSpPr>
              <p:cNvPr id="1216" name="Graphic 4">
                <a:extLst>
                  <a:ext uri="{FF2B5EF4-FFF2-40B4-BE49-F238E27FC236}">
                    <a16:creationId xmlns:a16="http://schemas.microsoft.com/office/drawing/2014/main" xmlns:p14="http://schemas.microsoft.com/office/powerpoint/2010/main" xmlns=""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17" name="Graphic 4">
                <a:extLst>
                  <a:ext uri="{FF2B5EF4-FFF2-40B4-BE49-F238E27FC236}">
                    <a16:creationId xmlns:a16="http://schemas.microsoft.com/office/drawing/2014/main" xmlns:p14="http://schemas.microsoft.com/office/powerpoint/2010/main" xmlns=""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pPr algn="ctr"/>
                <a:endParaRPr lang="el-GR" sz="1000" dirty="0"/>
              </a:p>
            </p:txBody>
          </p:sp>
          <p:sp>
            <p:nvSpPr>
              <p:cNvPr id="1218" name="Graphic 4">
                <a:extLst>
                  <a:ext uri="{FF2B5EF4-FFF2-40B4-BE49-F238E27FC236}">
                    <a16:creationId xmlns:a16="http://schemas.microsoft.com/office/drawing/2014/main" xmlns:p14="http://schemas.microsoft.com/office/powerpoint/2010/main" xmlns=""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19" name="Graphic 4">
                <a:extLst>
                  <a:ext uri="{FF2B5EF4-FFF2-40B4-BE49-F238E27FC236}">
                    <a16:creationId xmlns:a16="http://schemas.microsoft.com/office/drawing/2014/main" xmlns:p14="http://schemas.microsoft.com/office/powerpoint/2010/main" xmlns=""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algn="ctr"/>
                <a:endParaRPr lang="el-GR" sz="1000" dirty="0"/>
              </a:p>
            </p:txBody>
          </p:sp>
          <p:sp>
            <p:nvSpPr>
              <p:cNvPr id="1220" name="Graphic 4">
                <a:extLst>
                  <a:ext uri="{FF2B5EF4-FFF2-40B4-BE49-F238E27FC236}">
                    <a16:creationId xmlns:a16="http://schemas.microsoft.com/office/drawing/2014/main" xmlns:p14="http://schemas.microsoft.com/office/powerpoint/2010/main" xmlns=""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algn="ctr"/>
                <a:endParaRPr lang="el-GR" sz="1000" dirty="0"/>
              </a:p>
            </p:txBody>
          </p:sp>
          <p:sp>
            <p:nvSpPr>
              <p:cNvPr id="1221" name="Graphic 4">
                <a:extLst>
                  <a:ext uri="{FF2B5EF4-FFF2-40B4-BE49-F238E27FC236}">
                    <a16:creationId xmlns:a16="http://schemas.microsoft.com/office/drawing/2014/main" xmlns:p14="http://schemas.microsoft.com/office/powerpoint/2010/main" xmlns=""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pPr algn="ctr"/>
                <a:endParaRPr lang="el-GR" sz="1000" dirty="0"/>
              </a:p>
            </p:txBody>
          </p:sp>
          <p:sp>
            <p:nvSpPr>
              <p:cNvPr id="1222" name="Graphic 4">
                <a:extLst>
                  <a:ext uri="{FF2B5EF4-FFF2-40B4-BE49-F238E27FC236}">
                    <a16:creationId xmlns:a16="http://schemas.microsoft.com/office/drawing/2014/main" xmlns:p14="http://schemas.microsoft.com/office/powerpoint/2010/main" xmlns=""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23" name="Graphic 4">
                <a:extLst>
                  <a:ext uri="{FF2B5EF4-FFF2-40B4-BE49-F238E27FC236}">
                    <a16:creationId xmlns:a16="http://schemas.microsoft.com/office/drawing/2014/main" xmlns:p14="http://schemas.microsoft.com/office/powerpoint/2010/main" xmlns=""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24" name="Graphic 4">
                <a:extLst>
                  <a:ext uri="{FF2B5EF4-FFF2-40B4-BE49-F238E27FC236}">
                    <a16:creationId xmlns:a16="http://schemas.microsoft.com/office/drawing/2014/main" xmlns:p14="http://schemas.microsoft.com/office/powerpoint/2010/main" xmlns=""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pPr algn="ctr"/>
                <a:endParaRPr lang="el-GR" sz="1000" dirty="0"/>
              </a:p>
            </p:txBody>
          </p:sp>
          <p:sp>
            <p:nvSpPr>
              <p:cNvPr id="1225" name="Graphic 4">
                <a:extLst>
                  <a:ext uri="{FF2B5EF4-FFF2-40B4-BE49-F238E27FC236}">
                    <a16:creationId xmlns:a16="http://schemas.microsoft.com/office/drawing/2014/main" xmlns:p14="http://schemas.microsoft.com/office/powerpoint/2010/main" xmlns=""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26" name="Graphic 4">
                <a:extLst>
                  <a:ext uri="{FF2B5EF4-FFF2-40B4-BE49-F238E27FC236}">
                    <a16:creationId xmlns:a16="http://schemas.microsoft.com/office/drawing/2014/main" xmlns:p14="http://schemas.microsoft.com/office/powerpoint/2010/main" xmlns=""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algn="ctr"/>
                <a:endParaRPr lang="el-GR" sz="1000" dirty="0"/>
              </a:p>
            </p:txBody>
          </p:sp>
          <p:sp>
            <p:nvSpPr>
              <p:cNvPr id="1227" name="Graphic 4">
                <a:extLst>
                  <a:ext uri="{FF2B5EF4-FFF2-40B4-BE49-F238E27FC236}">
                    <a16:creationId xmlns:a16="http://schemas.microsoft.com/office/drawing/2014/main" xmlns:p14="http://schemas.microsoft.com/office/powerpoint/2010/main" xmlns=""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algn="ctr"/>
                <a:endParaRPr lang="el-GR" sz="1000" dirty="0"/>
              </a:p>
            </p:txBody>
          </p:sp>
          <p:sp>
            <p:nvSpPr>
              <p:cNvPr id="1228" name="Graphic 4">
                <a:extLst>
                  <a:ext uri="{FF2B5EF4-FFF2-40B4-BE49-F238E27FC236}">
                    <a16:creationId xmlns:a16="http://schemas.microsoft.com/office/drawing/2014/main" xmlns:p14="http://schemas.microsoft.com/office/powerpoint/2010/main" xmlns=""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29" name="Graphic 4">
                <a:extLst>
                  <a:ext uri="{FF2B5EF4-FFF2-40B4-BE49-F238E27FC236}">
                    <a16:creationId xmlns:a16="http://schemas.microsoft.com/office/drawing/2014/main" xmlns:p14="http://schemas.microsoft.com/office/powerpoint/2010/main" xmlns=""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0" name="Graphic 4">
                <a:extLst>
                  <a:ext uri="{FF2B5EF4-FFF2-40B4-BE49-F238E27FC236}">
                    <a16:creationId xmlns:a16="http://schemas.microsoft.com/office/drawing/2014/main" xmlns:p14="http://schemas.microsoft.com/office/powerpoint/2010/main" xmlns=""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1" name="Graphic 4">
                <a:extLst>
                  <a:ext uri="{FF2B5EF4-FFF2-40B4-BE49-F238E27FC236}">
                    <a16:creationId xmlns:a16="http://schemas.microsoft.com/office/drawing/2014/main" xmlns:p14="http://schemas.microsoft.com/office/powerpoint/2010/main" xmlns=""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pPr algn="ctr"/>
                <a:endParaRPr lang="el-GR" sz="1000" dirty="0"/>
              </a:p>
            </p:txBody>
          </p:sp>
          <p:sp>
            <p:nvSpPr>
              <p:cNvPr id="1232" name="Graphic 4">
                <a:extLst>
                  <a:ext uri="{FF2B5EF4-FFF2-40B4-BE49-F238E27FC236}">
                    <a16:creationId xmlns:a16="http://schemas.microsoft.com/office/drawing/2014/main" xmlns:p14="http://schemas.microsoft.com/office/powerpoint/2010/main" xmlns=""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3" name="Graphic 4">
                <a:extLst>
                  <a:ext uri="{FF2B5EF4-FFF2-40B4-BE49-F238E27FC236}">
                    <a16:creationId xmlns:a16="http://schemas.microsoft.com/office/drawing/2014/main" xmlns:p14="http://schemas.microsoft.com/office/powerpoint/2010/main" xmlns=""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pPr algn="ctr"/>
                <a:endParaRPr lang="el-GR" sz="1000" dirty="0"/>
              </a:p>
            </p:txBody>
          </p:sp>
          <p:sp>
            <p:nvSpPr>
              <p:cNvPr id="1234" name="Graphic 4">
                <a:extLst>
                  <a:ext uri="{FF2B5EF4-FFF2-40B4-BE49-F238E27FC236}">
                    <a16:creationId xmlns:a16="http://schemas.microsoft.com/office/drawing/2014/main" xmlns:p14="http://schemas.microsoft.com/office/powerpoint/2010/main" xmlns=""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pPr algn="ctr"/>
                <a:endParaRPr lang="el-GR" sz="1000" dirty="0"/>
              </a:p>
            </p:txBody>
          </p:sp>
          <p:sp>
            <p:nvSpPr>
              <p:cNvPr id="1235" name="Graphic 4">
                <a:extLst>
                  <a:ext uri="{FF2B5EF4-FFF2-40B4-BE49-F238E27FC236}">
                    <a16:creationId xmlns:a16="http://schemas.microsoft.com/office/drawing/2014/main" xmlns:p14="http://schemas.microsoft.com/office/powerpoint/2010/main" xmlns=""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6" name="Graphic 4">
                <a:extLst>
                  <a:ext uri="{FF2B5EF4-FFF2-40B4-BE49-F238E27FC236}">
                    <a16:creationId xmlns:a16="http://schemas.microsoft.com/office/drawing/2014/main" xmlns:p14="http://schemas.microsoft.com/office/powerpoint/2010/main" xmlns=""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7" name="Graphic 4">
                <a:extLst>
                  <a:ext uri="{FF2B5EF4-FFF2-40B4-BE49-F238E27FC236}">
                    <a16:creationId xmlns:a16="http://schemas.microsoft.com/office/drawing/2014/main" xmlns:p14="http://schemas.microsoft.com/office/powerpoint/2010/main" xmlns=""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8" name="Graphic 4">
                <a:extLst>
                  <a:ext uri="{FF2B5EF4-FFF2-40B4-BE49-F238E27FC236}">
                    <a16:creationId xmlns:a16="http://schemas.microsoft.com/office/drawing/2014/main" xmlns:p14="http://schemas.microsoft.com/office/powerpoint/2010/main" xmlns=""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39" name="Graphic 4">
                <a:extLst>
                  <a:ext uri="{FF2B5EF4-FFF2-40B4-BE49-F238E27FC236}">
                    <a16:creationId xmlns:a16="http://schemas.microsoft.com/office/drawing/2014/main" xmlns:p14="http://schemas.microsoft.com/office/powerpoint/2010/main" xmlns=""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0" name="Graphic 4">
                <a:extLst>
                  <a:ext uri="{FF2B5EF4-FFF2-40B4-BE49-F238E27FC236}">
                    <a16:creationId xmlns:a16="http://schemas.microsoft.com/office/drawing/2014/main" xmlns:p14="http://schemas.microsoft.com/office/powerpoint/2010/main" xmlns=""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1" name="Graphic 4">
                <a:extLst>
                  <a:ext uri="{FF2B5EF4-FFF2-40B4-BE49-F238E27FC236}">
                    <a16:creationId xmlns:a16="http://schemas.microsoft.com/office/drawing/2014/main" xmlns:p14="http://schemas.microsoft.com/office/powerpoint/2010/main" xmlns=""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2" name="Graphic 4">
                <a:extLst>
                  <a:ext uri="{FF2B5EF4-FFF2-40B4-BE49-F238E27FC236}">
                    <a16:creationId xmlns:a16="http://schemas.microsoft.com/office/drawing/2014/main" xmlns:p14="http://schemas.microsoft.com/office/powerpoint/2010/main" xmlns=""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3" name="Graphic 4">
                <a:extLst>
                  <a:ext uri="{FF2B5EF4-FFF2-40B4-BE49-F238E27FC236}">
                    <a16:creationId xmlns:a16="http://schemas.microsoft.com/office/drawing/2014/main" xmlns:p14="http://schemas.microsoft.com/office/powerpoint/2010/main" xmlns=""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4" name="Graphic 4">
                <a:extLst>
                  <a:ext uri="{FF2B5EF4-FFF2-40B4-BE49-F238E27FC236}">
                    <a16:creationId xmlns:a16="http://schemas.microsoft.com/office/drawing/2014/main" xmlns:p14="http://schemas.microsoft.com/office/powerpoint/2010/main" xmlns=""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5" name="Graphic 4">
                <a:extLst>
                  <a:ext uri="{FF2B5EF4-FFF2-40B4-BE49-F238E27FC236}">
                    <a16:creationId xmlns:a16="http://schemas.microsoft.com/office/drawing/2014/main" xmlns:p14="http://schemas.microsoft.com/office/powerpoint/2010/main" xmlns=""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6" name="Graphic 4">
                <a:extLst>
                  <a:ext uri="{FF2B5EF4-FFF2-40B4-BE49-F238E27FC236}">
                    <a16:creationId xmlns:a16="http://schemas.microsoft.com/office/drawing/2014/main" xmlns:p14="http://schemas.microsoft.com/office/powerpoint/2010/main" xmlns=""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7" name="Graphic 4">
                <a:extLst>
                  <a:ext uri="{FF2B5EF4-FFF2-40B4-BE49-F238E27FC236}">
                    <a16:creationId xmlns:a16="http://schemas.microsoft.com/office/drawing/2014/main" xmlns:p14="http://schemas.microsoft.com/office/powerpoint/2010/main" xmlns=""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8" name="Graphic 4">
                <a:extLst>
                  <a:ext uri="{FF2B5EF4-FFF2-40B4-BE49-F238E27FC236}">
                    <a16:creationId xmlns:a16="http://schemas.microsoft.com/office/drawing/2014/main" xmlns:p14="http://schemas.microsoft.com/office/powerpoint/2010/main" xmlns=""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49" name="Graphic 4">
                <a:extLst>
                  <a:ext uri="{FF2B5EF4-FFF2-40B4-BE49-F238E27FC236}">
                    <a16:creationId xmlns:a16="http://schemas.microsoft.com/office/drawing/2014/main" xmlns:p14="http://schemas.microsoft.com/office/powerpoint/2010/main" xmlns=""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0" name="Graphic 4">
                <a:extLst>
                  <a:ext uri="{FF2B5EF4-FFF2-40B4-BE49-F238E27FC236}">
                    <a16:creationId xmlns:a16="http://schemas.microsoft.com/office/drawing/2014/main" xmlns:p14="http://schemas.microsoft.com/office/powerpoint/2010/main" xmlns=""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1" name="Graphic 4">
                <a:extLst>
                  <a:ext uri="{FF2B5EF4-FFF2-40B4-BE49-F238E27FC236}">
                    <a16:creationId xmlns:a16="http://schemas.microsoft.com/office/drawing/2014/main" xmlns:p14="http://schemas.microsoft.com/office/powerpoint/2010/main" xmlns=""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2" name="Graphic 4">
                <a:extLst>
                  <a:ext uri="{FF2B5EF4-FFF2-40B4-BE49-F238E27FC236}">
                    <a16:creationId xmlns:a16="http://schemas.microsoft.com/office/drawing/2014/main" xmlns:p14="http://schemas.microsoft.com/office/powerpoint/2010/main" xmlns=""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3" name="Graphic 4">
                <a:extLst>
                  <a:ext uri="{FF2B5EF4-FFF2-40B4-BE49-F238E27FC236}">
                    <a16:creationId xmlns:a16="http://schemas.microsoft.com/office/drawing/2014/main" xmlns:p14="http://schemas.microsoft.com/office/powerpoint/2010/main" xmlns=""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4" name="Graphic 4">
                <a:extLst>
                  <a:ext uri="{FF2B5EF4-FFF2-40B4-BE49-F238E27FC236}">
                    <a16:creationId xmlns:a16="http://schemas.microsoft.com/office/drawing/2014/main" xmlns:p14="http://schemas.microsoft.com/office/powerpoint/2010/main" xmlns=""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5" name="Graphic 4">
                <a:extLst>
                  <a:ext uri="{FF2B5EF4-FFF2-40B4-BE49-F238E27FC236}">
                    <a16:creationId xmlns:a16="http://schemas.microsoft.com/office/drawing/2014/main" xmlns:p14="http://schemas.microsoft.com/office/powerpoint/2010/main" xmlns=""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6" name="Graphic 4">
                <a:extLst>
                  <a:ext uri="{FF2B5EF4-FFF2-40B4-BE49-F238E27FC236}">
                    <a16:creationId xmlns:a16="http://schemas.microsoft.com/office/drawing/2014/main" xmlns:p14="http://schemas.microsoft.com/office/powerpoint/2010/main" xmlns=""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7" name="Graphic 4">
                <a:extLst>
                  <a:ext uri="{FF2B5EF4-FFF2-40B4-BE49-F238E27FC236}">
                    <a16:creationId xmlns:a16="http://schemas.microsoft.com/office/drawing/2014/main" xmlns:p14="http://schemas.microsoft.com/office/powerpoint/2010/main" xmlns=""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8" name="Graphic 4">
                <a:extLst>
                  <a:ext uri="{FF2B5EF4-FFF2-40B4-BE49-F238E27FC236}">
                    <a16:creationId xmlns:a16="http://schemas.microsoft.com/office/drawing/2014/main" xmlns:p14="http://schemas.microsoft.com/office/powerpoint/2010/main" xmlns=""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59" name="Graphic 4">
                <a:extLst>
                  <a:ext uri="{FF2B5EF4-FFF2-40B4-BE49-F238E27FC236}">
                    <a16:creationId xmlns:a16="http://schemas.microsoft.com/office/drawing/2014/main" xmlns:p14="http://schemas.microsoft.com/office/powerpoint/2010/main" xmlns=""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0" name="Graphic 4">
                <a:extLst>
                  <a:ext uri="{FF2B5EF4-FFF2-40B4-BE49-F238E27FC236}">
                    <a16:creationId xmlns:a16="http://schemas.microsoft.com/office/drawing/2014/main" xmlns:p14="http://schemas.microsoft.com/office/powerpoint/2010/main" xmlns=""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1" name="Graphic 4">
                <a:extLst>
                  <a:ext uri="{FF2B5EF4-FFF2-40B4-BE49-F238E27FC236}">
                    <a16:creationId xmlns:a16="http://schemas.microsoft.com/office/drawing/2014/main" xmlns:p14="http://schemas.microsoft.com/office/powerpoint/2010/main" xmlns=""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2" name="Graphic 4">
                <a:extLst>
                  <a:ext uri="{FF2B5EF4-FFF2-40B4-BE49-F238E27FC236}">
                    <a16:creationId xmlns:a16="http://schemas.microsoft.com/office/drawing/2014/main" xmlns:p14="http://schemas.microsoft.com/office/powerpoint/2010/main" xmlns=""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3" name="Graphic 4">
                <a:extLst>
                  <a:ext uri="{FF2B5EF4-FFF2-40B4-BE49-F238E27FC236}">
                    <a16:creationId xmlns:a16="http://schemas.microsoft.com/office/drawing/2014/main" xmlns:p14="http://schemas.microsoft.com/office/powerpoint/2010/main" xmlns=""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4" name="Graphic 4">
                <a:extLst>
                  <a:ext uri="{FF2B5EF4-FFF2-40B4-BE49-F238E27FC236}">
                    <a16:creationId xmlns:a16="http://schemas.microsoft.com/office/drawing/2014/main" xmlns:p14="http://schemas.microsoft.com/office/powerpoint/2010/main" xmlns=""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5" name="Graphic 4">
                <a:extLst>
                  <a:ext uri="{FF2B5EF4-FFF2-40B4-BE49-F238E27FC236}">
                    <a16:creationId xmlns:a16="http://schemas.microsoft.com/office/drawing/2014/main" xmlns:p14="http://schemas.microsoft.com/office/powerpoint/2010/main" xmlns=""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6" name="Graphic 4">
                <a:extLst>
                  <a:ext uri="{FF2B5EF4-FFF2-40B4-BE49-F238E27FC236}">
                    <a16:creationId xmlns:a16="http://schemas.microsoft.com/office/drawing/2014/main" xmlns:p14="http://schemas.microsoft.com/office/powerpoint/2010/main" xmlns=""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7" name="Graphic 4">
                <a:extLst>
                  <a:ext uri="{FF2B5EF4-FFF2-40B4-BE49-F238E27FC236}">
                    <a16:creationId xmlns:a16="http://schemas.microsoft.com/office/drawing/2014/main" xmlns:p14="http://schemas.microsoft.com/office/powerpoint/2010/main" xmlns=""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8" name="Graphic 4">
                <a:extLst>
                  <a:ext uri="{FF2B5EF4-FFF2-40B4-BE49-F238E27FC236}">
                    <a16:creationId xmlns:a16="http://schemas.microsoft.com/office/drawing/2014/main" xmlns:p14="http://schemas.microsoft.com/office/powerpoint/2010/main" xmlns=""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69" name="Graphic 4">
                <a:extLst>
                  <a:ext uri="{FF2B5EF4-FFF2-40B4-BE49-F238E27FC236}">
                    <a16:creationId xmlns:a16="http://schemas.microsoft.com/office/drawing/2014/main" xmlns:p14="http://schemas.microsoft.com/office/powerpoint/2010/main" xmlns=""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0" name="Graphic 4">
                <a:extLst>
                  <a:ext uri="{FF2B5EF4-FFF2-40B4-BE49-F238E27FC236}">
                    <a16:creationId xmlns:a16="http://schemas.microsoft.com/office/drawing/2014/main" xmlns:p14="http://schemas.microsoft.com/office/powerpoint/2010/main" xmlns=""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1" name="Graphic 4">
                <a:extLst>
                  <a:ext uri="{FF2B5EF4-FFF2-40B4-BE49-F238E27FC236}">
                    <a16:creationId xmlns:a16="http://schemas.microsoft.com/office/drawing/2014/main" xmlns:p14="http://schemas.microsoft.com/office/powerpoint/2010/main" xmlns=""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2" name="Graphic 4">
                <a:extLst>
                  <a:ext uri="{FF2B5EF4-FFF2-40B4-BE49-F238E27FC236}">
                    <a16:creationId xmlns:a16="http://schemas.microsoft.com/office/drawing/2014/main" xmlns:p14="http://schemas.microsoft.com/office/powerpoint/2010/main" xmlns=""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3" name="Graphic 4">
                <a:extLst>
                  <a:ext uri="{FF2B5EF4-FFF2-40B4-BE49-F238E27FC236}">
                    <a16:creationId xmlns:a16="http://schemas.microsoft.com/office/drawing/2014/main" xmlns:p14="http://schemas.microsoft.com/office/powerpoint/2010/main" xmlns=""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4" name="Graphic 4">
                <a:extLst>
                  <a:ext uri="{FF2B5EF4-FFF2-40B4-BE49-F238E27FC236}">
                    <a16:creationId xmlns:a16="http://schemas.microsoft.com/office/drawing/2014/main" xmlns:p14="http://schemas.microsoft.com/office/powerpoint/2010/main" xmlns=""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5" name="Graphic 4">
                <a:extLst>
                  <a:ext uri="{FF2B5EF4-FFF2-40B4-BE49-F238E27FC236}">
                    <a16:creationId xmlns:a16="http://schemas.microsoft.com/office/drawing/2014/main" xmlns:p14="http://schemas.microsoft.com/office/powerpoint/2010/main" xmlns=""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6" name="Graphic 4">
                <a:extLst>
                  <a:ext uri="{FF2B5EF4-FFF2-40B4-BE49-F238E27FC236}">
                    <a16:creationId xmlns:a16="http://schemas.microsoft.com/office/drawing/2014/main" xmlns:p14="http://schemas.microsoft.com/office/powerpoint/2010/main" xmlns=""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7" name="Graphic 4">
                <a:extLst>
                  <a:ext uri="{FF2B5EF4-FFF2-40B4-BE49-F238E27FC236}">
                    <a16:creationId xmlns:a16="http://schemas.microsoft.com/office/drawing/2014/main" xmlns:p14="http://schemas.microsoft.com/office/powerpoint/2010/main" xmlns=""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8" name="Graphic 4">
                <a:extLst>
                  <a:ext uri="{FF2B5EF4-FFF2-40B4-BE49-F238E27FC236}">
                    <a16:creationId xmlns:a16="http://schemas.microsoft.com/office/drawing/2014/main" xmlns:p14="http://schemas.microsoft.com/office/powerpoint/2010/main" xmlns=""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79" name="Graphic 4">
                <a:extLst>
                  <a:ext uri="{FF2B5EF4-FFF2-40B4-BE49-F238E27FC236}">
                    <a16:creationId xmlns:a16="http://schemas.microsoft.com/office/drawing/2014/main" xmlns:p14="http://schemas.microsoft.com/office/powerpoint/2010/main" xmlns=""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pPr algn="ctr"/>
                <a:endParaRPr lang="el-GR" sz="1000" dirty="0"/>
              </a:p>
            </p:txBody>
          </p:sp>
          <p:sp>
            <p:nvSpPr>
              <p:cNvPr id="1280" name="Graphic 4">
                <a:extLst>
                  <a:ext uri="{FF2B5EF4-FFF2-40B4-BE49-F238E27FC236}">
                    <a16:creationId xmlns:a16="http://schemas.microsoft.com/office/drawing/2014/main" xmlns:p14="http://schemas.microsoft.com/office/powerpoint/2010/main" xmlns=""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pPr algn="ctr"/>
                <a:endParaRPr lang="el-GR" sz="1000" dirty="0"/>
              </a:p>
            </p:txBody>
          </p:sp>
        </p:grpSp>
        <p:grpSp>
          <p:nvGrpSpPr>
            <p:cNvPr id="863" name="Graphic 4">
              <a:extLst>
                <a:ext uri="{FF2B5EF4-FFF2-40B4-BE49-F238E27FC236}">
                  <a16:creationId xmlns:a16="http://schemas.microsoft.com/office/drawing/2014/main" xmlns:p14="http://schemas.microsoft.com/office/powerpoint/2010/main" xmlns="" id="{5DD10F1C-F525-47A1-80EA-88AA43A43E0E}"/>
                </a:ext>
              </a:extLst>
            </p:cNvPr>
            <p:cNvGrpSpPr/>
            <p:nvPr/>
          </p:nvGrpSpPr>
          <p:grpSpPr>
            <a:xfrm>
              <a:off x="4468081" y="2117713"/>
              <a:ext cx="2696696" cy="2628020"/>
              <a:chOff x="4468081" y="2117713"/>
              <a:chExt cx="2696696" cy="2628020"/>
            </a:xfrm>
          </p:grpSpPr>
          <p:sp>
            <p:nvSpPr>
              <p:cNvPr id="1050" name="Graphic 4">
                <a:extLst>
                  <a:ext uri="{FF2B5EF4-FFF2-40B4-BE49-F238E27FC236}">
                    <a16:creationId xmlns:a16="http://schemas.microsoft.com/office/drawing/2014/main" xmlns:p14="http://schemas.microsoft.com/office/powerpoint/2010/main" xmlns="" id="{D6DE473F-C8CC-48E6-8FD4-C34391F5D16A}"/>
                  </a:ext>
                </a:extLst>
              </p:cNvPr>
              <p:cNvSpPr/>
              <p:nvPr/>
            </p:nvSpPr>
            <p:spPr>
              <a:xfrm>
                <a:off x="4644736" y="3483052"/>
                <a:ext cx="1143651" cy="1203255"/>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pPr algn="ctr"/>
                <a:endParaRPr lang="el-GR" sz="1000" dirty="0"/>
              </a:p>
            </p:txBody>
          </p:sp>
          <p:grpSp>
            <p:nvGrpSpPr>
              <p:cNvPr id="1051" name="Graphic 4">
                <a:extLst>
                  <a:ext uri="{FF2B5EF4-FFF2-40B4-BE49-F238E27FC236}">
                    <a16:creationId xmlns:a16="http://schemas.microsoft.com/office/drawing/2014/main" xmlns:p14="http://schemas.microsoft.com/office/powerpoint/2010/main" xmlns="" id="{107F067B-9005-4961-8B91-DAB7AE955BB7}"/>
                  </a:ext>
                </a:extLst>
              </p:cNvPr>
              <p:cNvGrpSpPr/>
              <p:nvPr/>
            </p:nvGrpSpPr>
            <p:grpSpPr>
              <a:xfrm>
                <a:off x="4468081" y="2117713"/>
                <a:ext cx="2696696" cy="2628020"/>
                <a:chOff x="4468081" y="2117713"/>
                <a:chExt cx="2696696" cy="2628020"/>
              </a:xfrm>
            </p:grpSpPr>
            <p:grpSp>
              <p:nvGrpSpPr>
                <p:cNvPr id="1052" name="Graphic 4">
                  <a:extLst>
                    <a:ext uri="{FF2B5EF4-FFF2-40B4-BE49-F238E27FC236}">
                      <a16:creationId xmlns:a16="http://schemas.microsoft.com/office/drawing/2014/main" xmlns:p14="http://schemas.microsoft.com/office/powerpoint/2010/main" xmlns="" id="{583D1A2C-06DF-4988-AAA6-654CF8A85560}"/>
                    </a:ext>
                  </a:extLst>
                </p:cNvPr>
                <p:cNvGrpSpPr/>
                <p:nvPr/>
              </p:nvGrpSpPr>
              <p:grpSpPr>
                <a:xfrm>
                  <a:off x="5471015" y="2117713"/>
                  <a:ext cx="1063384" cy="1268337"/>
                  <a:chOff x="5471015" y="2117713"/>
                  <a:chExt cx="1063384" cy="1268337"/>
                </a:xfrm>
              </p:grpSpPr>
              <p:sp>
                <p:nvSpPr>
                  <p:cNvPr id="1168" name="Graphic 4">
                    <a:extLst>
                      <a:ext uri="{FF2B5EF4-FFF2-40B4-BE49-F238E27FC236}">
                        <a16:creationId xmlns:a16="http://schemas.microsoft.com/office/drawing/2014/main" xmlns:p14="http://schemas.microsoft.com/office/powerpoint/2010/main" xmlns="" id="{7D41B930-3731-4C71-8728-44D5E4FEBB8F}"/>
                      </a:ext>
                    </a:extLst>
                  </p:cNvPr>
                  <p:cNvSpPr/>
                  <p:nvPr/>
                </p:nvSpPr>
                <p:spPr>
                  <a:xfrm>
                    <a:off x="5471015" y="2117713"/>
                    <a:ext cx="1063384" cy="1268337"/>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pPr algn="ctr"/>
                    <a:endParaRPr lang="el-GR" sz="1000" dirty="0"/>
                  </a:p>
                </p:txBody>
              </p:sp>
              <p:grpSp>
                <p:nvGrpSpPr>
                  <p:cNvPr id="1169" name="Graphic 4">
                    <a:extLst>
                      <a:ext uri="{FF2B5EF4-FFF2-40B4-BE49-F238E27FC236}">
                        <a16:creationId xmlns:a16="http://schemas.microsoft.com/office/drawing/2014/main" xmlns:p14="http://schemas.microsoft.com/office/powerpoint/2010/main" xmlns="" id="{0B83848C-A292-40C9-9604-0ECCCEB4FEB4}"/>
                      </a:ext>
                    </a:extLst>
                  </p:cNvPr>
                  <p:cNvGrpSpPr/>
                  <p:nvPr/>
                </p:nvGrpSpPr>
                <p:grpSpPr>
                  <a:xfrm>
                    <a:off x="5814604" y="2427069"/>
                    <a:ext cx="208420" cy="118205"/>
                    <a:chOff x="5814604" y="2427069"/>
                    <a:chExt cx="208420" cy="118205"/>
                  </a:xfrm>
                  <a:solidFill>
                    <a:srgbClr val="FFFFFF"/>
                  </a:solidFill>
                </p:grpSpPr>
                <p:sp>
                  <p:nvSpPr>
                    <p:cNvPr id="1170" name="Graphic 4">
                      <a:extLst>
                        <a:ext uri="{FF2B5EF4-FFF2-40B4-BE49-F238E27FC236}">
                          <a16:creationId xmlns:a16="http://schemas.microsoft.com/office/drawing/2014/main" xmlns:p14="http://schemas.microsoft.com/office/powerpoint/2010/main" xmlns=""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pPr algn="ctr"/>
                      <a:endParaRPr lang="el-GR" sz="1000" dirty="0"/>
                    </a:p>
                  </p:txBody>
                </p:sp>
                <p:sp>
                  <p:nvSpPr>
                    <p:cNvPr id="1171" name="Graphic 4">
                      <a:extLst>
                        <a:ext uri="{FF2B5EF4-FFF2-40B4-BE49-F238E27FC236}">
                          <a16:creationId xmlns:a16="http://schemas.microsoft.com/office/drawing/2014/main" xmlns:p14="http://schemas.microsoft.com/office/powerpoint/2010/main" xmlns=""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72" name="Graphic 4">
                      <a:extLst>
                        <a:ext uri="{FF2B5EF4-FFF2-40B4-BE49-F238E27FC236}">
                          <a16:creationId xmlns:a16="http://schemas.microsoft.com/office/drawing/2014/main" xmlns:p14="http://schemas.microsoft.com/office/powerpoint/2010/main" xmlns=""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1053" name="Graphic 4">
                  <a:extLst>
                    <a:ext uri="{FF2B5EF4-FFF2-40B4-BE49-F238E27FC236}">
                      <a16:creationId xmlns:a16="http://schemas.microsoft.com/office/drawing/2014/main" xmlns:p14="http://schemas.microsoft.com/office/powerpoint/2010/main" xmlns="" id="{DC30B3EC-0C4E-4BF7-82DC-57ACF411FBFA}"/>
                    </a:ext>
                  </a:extLst>
                </p:cNvPr>
                <p:cNvGrpSpPr/>
                <p:nvPr/>
              </p:nvGrpSpPr>
              <p:grpSpPr>
                <a:xfrm>
                  <a:off x="5866960" y="3332461"/>
                  <a:ext cx="1290265" cy="1003165"/>
                  <a:chOff x="5866960" y="3332461"/>
                  <a:chExt cx="1290265" cy="1003165"/>
                </a:xfrm>
              </p:grpSpPr>
              <p:sp>
                <p:nvSpPr>
                  <p:cNvPr id="1160" name="Graphic 4">
                    <a:extLst>
                      <a:ext uri="{FF2B5EF4-FFF2-40B4-BE49-F238E27FC236}">
                        <a16:creationId xmlns:a16="http://schemas.microsoft.com/office/drawing/2014/main" xmlns:p14="http://schemas.microsoft.com/office/powerpoint/2010/main" xmlns="" id="{CC091DAB-9D63-4817-9FB3-6E71553A8251}"/>
                      </a:ext>
                    </a:extLst>
                  </p:cNvPr>
                  <p:cNvSpPr/>
                  <p:nvPr/>
                </p:nvSpPr>
                <p:spPr>
                  <a:xfrm>
                    <a:off x="5866960" y="3332461"/>
                    <a:ext cx="1290265" cy="1003165"/>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pPr algn="ctr"/>
                    <a:endParaRPr lang="el-GR" sz="1000" dirty="0"/>
                  </a:p>
                </p:txBody>
              </p:sp>
              <p:grpSp>
                <p:nvGrpSpPr>
                  <p:cNvPr id="1161" name="Graphic 4">
                    <a:extLst>
                      <a:ext uri="{FF2B5EF4-FFF2-40B4-BE49-F238E27FC236}">
                        <a16:creationId xmlns:a16="http://schemas.microsoft.com/office/drawing/2014/main" xmlns:p14="http://schemas.microsoft.com/office/powerpoint/2010/main" xmlns="" id="{60F1697B-4A5E-4406-AE5A-B2CC369D74A6}"/>
                      </a:ext>
                    </a:extLst>
                  </p:cNvPr>
                  <p:cNvGrpSpPr/>
                  <p:nvPr/>
                </p:nvGrpSpPr>
                <p:grpSpPr>
                  <a:xfrm>
                    <a:off x="6511961" y="3683068"/>
                    <a:ext cx="420697" cy="94996"/>
                    <a:chOff x="6511961" y="3683068"/>
                    <a:chExt cx="420697" cy="94996"/>
                  </a:xfrm>
                  <a:solidFill>
                    <a:srgbClr val="FFFFFF"/>
                  </a:solidFill>
                </p:grpSpPr>
                <p:sp>
                  <p:nvSpPr>
                    <p:cNvPr id="1162" name="Graphic 4">
                      <a:extLst>
                        <a:ext uri="{FF2B5EF4-FFF2-40B4-BE49-F238E27FC236}">
                          <a16:creationId xmlns:a16="http://schemas.microsoft.com/office/drawing/2014/main" xmlns:p14="http://schemas.microsoft.com/office/powerpoint/2010/main" xmlns=""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pPr algn="ctr"/>
                      <a:endParaRPr lang="el-GR" sz="1000" dirty="0"/>
                    </a:p>
                  </p:txBody>
                </p:sp>
                <p:sp>
                  <p:nvSpPr>
                    <p:cNvPr id="1163" name="Graphic 4">
                      <a:extLst>
                        <a:ext uri="{FF2B5EF4-FFF2-40B4-BE49-F238E27FC236}">
                          <a16:creationId xmlns:a16="http://schemas.microsoft.com/office/drawing/2014/main" xmlns:p14="http://schemas.microsoft.com/office/powerpoint/2010/main" xmlns=""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64" name="Graphic 4">
                      <a:extLst>
                        <a:ext uri="{FF2B5EF4-FFF2-40B4-BE49-F238E27FC236}">
                          <a16:creationId xmlns:a16="http://schemas.microsoft.com/office/drawing/2014/main" xmlns:p14="http://schemas.microsoft.com/office/powerpoint/2010/main" xmlns=""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l-GR" sz="1000" dirty="0"/>
                    </a:p>
                  </p:txBody>
                </p:sp>
                <p:sp>
                  <p:nvSpPr>
                    <p:cNvPr id="1165" name="Graphic 4">
                      <a:extLst>
                        <a:ext uri="{FF2B5EF4-FFF2-40B4-BE49-F238E27FC236}">
                          <a16:creationId xmlns:a16="http://schemas.microsoft.com/office/drawing/2014/main" xmlns:p14="http://schemas.microsoft.com/office/powerpoint/2010/main" xmlns=""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66" name="Graphic 4">
                      <a:extLst>
                        <a:ext uri="{FF2B5EF4-FFF2-40B4-BE49-F238E27FC236}">
                          <a16:creationId xmlns:a16="http://schemas.microsoft.com/office/drawing/2014/main" xmlns:p14="http://schemas.microsoft.com/office/powerpoint/2010/main" xmlns=""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67" name="Graphic 4">
                      <a:extLst>
                        <a:ext uri="{FF2B5EF4-FFF2-40B4-BE49-F238E27FC236}">
                          <a16:creationId xmlns:a16="http://schemas.microsoft.com/office/drawing/2014/main" xmlns:p14="http://schemas.microsoft.com/office/powerpoint/2010/main" xmlns=""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1054" name="Graphic 4">
                  <a:extLst>
                    <a:ext uri="{FF2B5EF4-FFF2-40B4-BE49-F238E27FC236}">
                      <a16:creationId xmlns:a16="http://schemas.microsoft.com/office/drawing/2014/main" xmlns:p14="http://schemas.microsoft.com/office/powerpoint/2010/main" xmlns="" id="{CAB30CBB-C7A9-4455-90A9-402ED74AABA1}"/>
                    </a:ext>
                  </a:extLst>
                </p:cNvPr>
                <p:cNvGrpSpPr/>
                <p:nvPr/>
              </p:nvGrpSpPr>
              <p:grpSpPr>
                <a:xfrm>
                  <a:off x="5864261" y="2352367"/>
                  <a:ext cx="1300516" cy="1051495"/>
                  <a:chOff x="5864261" y="2352367"/>
                  <a:chExt cx="1300516" cy="1051495"/>
                </a:xfrm>
              </p:grpSpPr>
              <p:sp>
                <p:nvSpPr>
                  <p:cNvPr id="1132" name="Graphic 4">
                    <a:extLst>
                      <a:ext uri="{FF2B5EF4-FFF2-40B4-BE49-F238E27FC236}">
                        <a16:creationId xmlns:a16="http://schemas.microsoft.com/office/drawing/2014/main" xmlns:p14="http://schemas.microsoft.com/office/powerpoint/2010/main" xmlns="" id="{568A559B-8253-4A3C-858C-9D9CCA09A3A3}"/>
                      </a:ext>
                    </a:extLst>
                  </p:cNvPr>
                  <p:cNvSpPr/>
                  <p:nvPr/>
                </p:nvSpPr>
                <p:spPr>
                  <a:xfrm>
                    <a:off x="5864261" y="2352367"/>
                    <a:ext cx="1300516" cy="1051495"/>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pPr algn="ctr"/>
                    <a:endParaRPr lang="el-GR" sz="1000" dirty="0"/>
                  </a:p>
                </p:txBody>
              </p:sp>
              <p:grpSp>
                <p:nvGrpSpPr>
                  <p:cNvPr id="1133" name="Graphic 4">
                    <a:extLst>
                      <a:ext uri="{FF2B5EF4-FFF2-40B4-BE49-F238E27FC236}">
                        <a16:creationId xmlns:a16="http://schemas.microsoft.com/office/drawing/2014/main" xmlns:p14="http://schemas.microsoft.com/office/powerpoint/2010/main" xmlns="" id="{67E9EB3C-AA80-42C9-917B-8B08A00620E2}"/>
                      </a:ext>
                    </a:extLst>
                  </p:cNvPr>
                  <p:cNvGrpSpPr/>
                  <p:nvPr/>
                </p:nvGrpSpPr>
                <p:grpSpPr>
                  <a:xfrm>
                    <a:off x="6287502" y="2801656"/>
                    <a:ext cx="605445" cy="385535"/>
                    <a:chOff x="6287502" y="2801656"/>
                    <a:chExt cx="605445" cy="385535"/>
                  </a:xfrm>
                  <a:solidFill>
                    <a:srgbClr val="FFFFFF"/>
                  </a:solidFill>
                </p:grpSpPr>
                <p:sp>
                  <p:nvSpPr>
                    <p:cNvPr id="1134" name="Graphic 4">
                      <a:extLst>
                        <a:ext uri="{FF2B5EF4-FFF2-40B4-BE49-F238E27FC236}">
                          <a16:creationId xmlns:a16="http://schemas.microsoft.com/office/drawing/2014/main" xmlns:p14="http://schemas.microsoft.com/office/powerpoint/2010/main" xmlns=""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pPr algn="ctr"/>
                      <a:endParaRPr lang="el-GR" sz="1000" dirty="0"/>
                    </a:p>
                  </p:txBody>
                </p:sp>
                <p:sp>
                  <p:nvSpPr>
                    <p:cNvPr id="1135" name="Graphic 4">
                      <a:extLst>
                        <a:ext uri="{FF2B5EF4-FFF2-40B4-BE49-F238E27FC236}">
                          <a16:creationId xmlns:a16="http://schemas.microsoft.com/office/drawing/2014/main" xmlns:p14="http://schemas.microsoft.com/office/powerpoint/2010/main" xmlns=""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36" name="Graphic 4">
                      <a:extLst>
                        <a:ext uri="{FF2B5EF4-FFF2-40B4-BE49-F238E27FC236}">
                          <a16:creationId xmlns:a16="http://schemas.microsoft.com/office/drawing/2014/main" xmlns:p14="http://schemas.microsoft.com/office/powerpoint/2010/main" xmlns=""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l-GR" sz="1000" dirty="0"/>
                    </a:p>
                  </p:txBody>
                </p:sp>
                <p:sp>
                  <p:nvSpPr>
                    <p:cNvPr id="1137" name="Graphic 4">
                      <a:extLst>
                        <a:ext uri="{FF2B5EF4-FFF2-40B4-BE49-F238E27FC236}">
                          <a16:creationId xmlns:a16="http://schemas.microsoft.com/office/drawing/2014/main" xmlns:p14="http://schemas.microsoft.com/office/powerpoint/2010/main" xmlns=""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38" name="Graphic 4">
                      <a:extLst>
                        <a:ext uri="{FF2B5EF4-FFF2-40B4-BE49-F238E27FC236}">
                          <a16:creationId xmlns:a16="http://schemas.microsoft.com/office/drawing/2014/main" xmlns:p14="http://schemas.microsoft.com/office/powerpoint/2010/main" xmlns=""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39" name="Graphic 4">
                      <a:extLst>
                        <a:ext uri="{FF2B5EF4-FFF2-40B4-BE49-F238E27FC236}">
                          <a16:creationId xmlns:a16="http://schemas.microsoft.com/office/drawing/2014/main" xmlns:p14="http://schemas.microsoft.com/office/powerpoint/2010/main" xmlns=""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40" name="Graphic 4">
                      <a:extLst>
                        <a:ext uri="{FF2B5EF4-FFF2-40B4-BE49-F238E27FC236}">
                          <a16:creationId xmlns:a16="http://schemas.microsoft.com/office/drawing/2014/main" xmlns:p14="http://schemas.microsoft.com/office/powerpoint/2010/main" xmlns=""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pPr algn="ctr"/>
                      <a:endParaRPr lang="el-GR" sz="1000" dirty="0"/>
                    </a:p>
                  </p:txBody>
                </p:sp>
                <p:sp>
                  <p:nvSpPr>
                    <p:cNvPr id="1141" name="Graphic 4">
                      <a:extLst>
                        <a:ext uri="{FF2B5EF4-FFF2-40B4-BE49-F238E27FC236}">
                          <a16:creationId xmlns:a16="http://schemas.microsoft.com/office/drawing/2014/main" xmlns:p14="http://schemas.microsoft.com/office/powerpoint/2010/main" xmlns=""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42" name="Graphic 4">
                      <a:extLst>
                        <a:ext uri="{FF2B5EF4-FFF2-40B4-BE49-F238E27FC236}">
                          <a16:creationId xmlns:a16="http://schemas.microsoft.com/office/drawing/2014/main" xmlns:p14="http://schemas.microsoft.com/office/powerpoint/2010/main" xmlns=""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43" name="Graphic 4">
                      <a:extLst>
                        <a:ext uri="{FF2B5EF4-FFF2-40B4-BE49-F238E27FC236}">
                          <a16:creationId xmlns:a16="http://schemas.microsoft.com/office/drawing/2014/main" xmlns:p14="http://schemas.microsoft.com/office/powerpoint/2010/main" xmlns=""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l-GR" sz="1000" dirty="0"/>
                    </a:p>
                  </p:txBody>
                </p:sp>
                <p:sp>
                  <p:nvSpPr>
                    <p:cNvPr id="1144" name="Graphic 4">
                      <a:extLst>
                        <a:ext uri="{FF2B5EF4-FFF2-40B4-BE49-F238E27FC236}">
                          <a16:creationId xmlns:a16="http://schemas.microsoft.com/office/drawing/2014/main" xmlns:p14="http://schemas.microsoft.com/office/powerpoint/2010/main" xmlns=""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45" name="Graphic 4">
                      <a:extLst>
                        <a:ext uri="{FF2B5EF4-FFF2-40B4-BE49-F238E27FC236}">
                          <a16:creationId xmlns:a16="http://schemas.microsoft.com/office/drawing/2014/main" xmlns:p14="http://schemas.microsoft.com/office/powerpoint/2010/main" xmlns=""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146" name="Graphic 4">
                      <a:extLst>
                        <a:ext uri="{FF2B5EF4-FFF2-40B4-BE49-F238E27FC236}">
                          <a16:creationId xmlns:a16="http://schemas.microsoft.com/office/drawing/2014/main" xmlns:p14="http://schemas.microsoft.com/office/powerpoint/2010/main" xmlns=""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47" name="Graphic 4">
                      <a:extLst>
                        <a:ext uri="{FF2B5EF4-FFF2-40B4-BE49-F238E27FC236}">
                          <a16:creationId xmlns:a16="http://schemas.microsoft.com/office/drawing/2014/main" xmlns:p14="http://schemas.microsoft.com/office/powerpoint/2010/main" xmlns=""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algn="ctr"/>
                      <a:endParaRPr lang="el-GR" sz="1000" dirty="0"/>
                    </a:p>
                  </p:txBody>
                </p:sp>
                <p:sp>
                  <p:nvSpPr>
                    <p:cNvPr id="1148" name="Graphic 4">
                      <a:extLst>
                        <a:ext uri="{FF2B5EF4-FFF2-40B4-BE49-F238E27FC236}">
                          <a16:creationId xmlns:a16="http://schemas.microsoft.com/office/drawing/2014/main" xmlns:p14="http://schemas.microsoft.com/office/powerpoint/2010/main" xmlns=""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49" name="Graphic 4">
                      <a:extLst>
                        <a:ext uri="{FF2B5EF4-FFF2-40B4-BE49-F238E27FC236}">
                          <a16:creationId xmlns:a16="http://schemas.microsoft.com/office/drawing/2014/main" xmlns:p14="http://schemas.microsoft.com/office/powerpoint/2010/main" xmlns=""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0" name="Graphic 4">
                      <a:extLst>
                        <a:ext uri="{FF2B5EF4-FFF2-40B4-BE49-F238E27FC236}">
                          <a16:creationId xmlns:a16="http://schemas.microsoft.com/office/drawing/2014/main" xmlns:p14="http://schemas.microsoft.com/office/powerpoint/2010/main" xmlns=""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pPr algn="ctr"/>
                      <a:endParaRPr lang="el-GR" sz="1000" dirty="0"/>
                    </a:p>
                  </p:txBody>
                </p:sp>
                <p:sp>
                  <p:nvSpPr>
                    <p:cNvPr id="1151" name="Graphic 4">
                      <a:extLst>
                        <a:ext uri="{FF2B5EF4-FFF2-40B4-BE49-F238E27FC236}">
                          <a16:creationId xmlns:a16="http://schemas.microsoft.com/office/drawing/2014/main" xmlns:p14="http://schemas.microsoft.com/office/powerpoint/2010/main" xmlns=""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algn="ctr"/>
                      <a:endParaRPr lang="el-GR" sz="1000" dirty="0"/>
                    </a:p>
                  </p:txBody>
                </p:sp>
                <p:sp>
                  <p:nvSpPr>
                    <p:cNvPr id="1152" name="Graphic 4">
                      <a:extLst>
                        <a:ext uri="{FF2B5EF4-FFF2-40B4-BE49-F238E27FC236}">
                          <a16:creationId xmlns:a16="http://schemas.microsoft.com/office/drawing/2014/main" xmlns:p14="http://schemas.microsoft.com/office/powerpoint/2010/main" xmlns=""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3" name="Graphic 4">
                      <a:extLst>
                        <a:ext uri="{FF2B5EF4-FFF2-40B4-BE49-F238E27FC236}">
                          <a16:creationId xmlns:a16="http://schemas.microsoft.com/office/drawing/2014/main" xmlns:p14="http://schemas.microsoft.com/office/powerpoint/2010/main" xmlns=""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4" name="Graphic 4">
                      <a:extLst>
                        <a:ext uri="{FF2B5EF4-FFF2-40B4-BE49-F238E27FC236}">
                          <a16:creationId xmlns:a16="http://schemas.microsoft.com/office/drawing/2014/main" xmlns:p14="http://schemas.microsoft.com/office/powerpoint/2010/main" xmlns=""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5" name="Graphic 4">
                      <a:extLst>
                        <a:ext uri="{FF2B5EF4-FFF2-40B4-BE49-F238E27FC236}">
                          <a16:creationId xmlns:a16="http://schemas.microsoft.com/office/drawing/2014/main" xmlns:p14="http://schemas.microsoft.com/office/powerpoint/2010/main" xmlns=""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6" name="Graphic 4">
                      <a:extLst>
                        <a:ext uri="{FF2B5EF4-FFF2-40B4-BE49-F238E27FC236}">
                          <a16:creationId xmlns:a16="http://schemas.microsoft.com/office/drawing/2014/main" xmlns:p14="http://schemas.microsoft.com/office/powerpoint/2010/main" xmlns=""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7" name="Graphic 4">
                      <a:extLst>
                        <a:ext uri="{FF2B5EF4-FFF2-40B4-BE49-F238E27FC236}">
                          <a16:creationId xmlns:a16="http://schemas.microsoft.com/office/drawing/2014/main" xmlns:p14="http://schemas.microsoft.com/office/powerpoint/2010/main" xmlns=""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158" name="Graphic 4">
                      <a:extLst>
                        <a:ext uri="{FF2B5EF4-FFF2-40B4-BE49-F238E27FC236}">
                          <a16:creationId xmlns:a16="http://schemas.microsoft.com/office/drawing/2014/main" xmlns:p14="http://schemas.microsoft.com/office/powerpoint/2010/main" xmlns=""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59" name="Graphic 4">
                      <a:extLst>
                        <a:ext uri="{FF2B5EF4-FFF2-40B4-BE49-F238E27FC236}">
                          <a16:creationId xmlns:a16="http://schemas.microsoft.com/office/drawing/2014/main" xmlns:p14="http://schemas.microsoft.com/office/powerpoint/2010/main" xmlns=""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1055" name="Graphic 4">
                  <a:extLst>
                    <a:ext uri="{FF2B5EF4-FFF2-40B4-BE49-F238E27FC236}">
                      <a16:creationId xmlns:a16="http://schemas.microsoft.com/office/drawing/2014/main" xmlns:p14="http://schemas.microsoft.com/office/powerpoint/2010/main" xmlns="" id="{40F9129C-AFDA-48CA-B21F-846A66E0CBB0}"/>
                    </a:ext>
                  </a:extLst>
                </p:cNvPr>
                <p:cNvGrpSpPr/>
                <p:nvPr/>
              </p:nvGrpSpPr>
              <p:grpSpPr>
                <a:xfrm>
                  <a:off x="4550042" y="2146087"/>
                  <a:ext cx="1258240" cy="1250144"/>
                  <a:chOff x="4550042" y="2146087"/>
                  <a:chExt cx="1258240" cy="1250144"/>
                </a:xfrm>
              </p:grpSpPr>
              <p:sp>
                <p:nvSpPr>
                  <p:cNvPr id="1116" name="Graphic 4">
                    <a:extLst>
                      <a:ext uri="{FF2B5EF4-FFF2-40B4-BE49-F238E27FC236}">
                        <a16:creationId xmlns:a16="http://schemas.microsoft.com/office/drawing/2014/main" xmlns:p14="http://schemas.microsoft.com/office/powerpoint/2010/main" xmlns="" id="{524A10D1-65CA-492C-96DE-54770F1D0EAD}"/>
                      </a:ext>
                    </a:extLst>
                  </p:cNvPr>
                  <p:cNvSpPr/>
                  <p:nvPr/>
                </p:nvSpPr>
                <p:spPr>
                  <a:xfrm>
                    <a:off x="4550042" y="2146087"/>
                    <a:ext cx="1258240" cy="1250144"/>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pPr algn="ctr"/>
                    <a:endParaRPr lang="el-GR" sz="1000" dirty="0"/>
                  </a:p>
                </p:txBody>
              </p:sp>
              <p:grpSp>
                <p:nvGrpSpPr>
                  <p:cNvPr id="1117" name="Graphic 4">
                    <a:extLst>
                      <a:ext uri="{FF2B5EF4-FFF2-40B4-BE49-F238E27FC236}">
                        <a16:creationId xmlns:a16="http://schemas.microsoft.com/office/drawing/2014/main" xmlns:p14="http://schemas.microsoft.com/office/powerpoint/2010/main" xmlns="" id="{77F17400-574B-4744-B9D1-AFF5DF4F6476}"/>
                      </a:ext>
                    </a:extLst>
                  </p:cNvPr>
                  <p:cNvGrpSpPr/>
                  <p:nvPr/>
                </p:nvGrpSpPr>
                <p:grpSpPr>
                  <a:xfrm>
                    <a:off x="4975216" y="2668415"/>
                    <a:ext cx="478372" cy="248824"/>
                    <a:chOff x="4975216" y="2668415"/>
                    <a:chExt cx="478372" cy="248824"/>
                  </a:xfrm>
                  <a:solidFill>
                    <a:srgbClr val="FFFFFF"/>
                  </a:solidFill>
                </p:grpSpPr>
                <p:sp>
                  <p:nvSpPr>
                    <p:cNvPr id="1118" name="Graphic 4">
                      <a:extLst>
                        <a:ext uri="{FF2B5EF4-FFF2-40B4-BE49-F238E27FC236}">
                          <a16:creationId xmlns:a16="http://schemas.microsoft.com/office/drawing/2014/main" xmlns:p14="http://schemas.microsoft.com/office/powerpoint/2010/main" xmlns=""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pPr algn="ctr"/>
                      <a:endParaRPr lang="el-GR" sz="1000" dirty="0"/>
                    </a:p>
                  </p:txBody>
                </p:sp>
                <p:sp>
                  <p:nvSpPr>
                    <p:cNvPr id="1119" name="Graphic 4">
                      <a:extLst>
                        <a:ext uri="{FF2B5EF4-FFF2-40B4-BE49-F238E27FC236}">
                          <a16:creationId xmlns:a16="http://schemas.microsoft.com/office/drawing/2014/main" xmlns:p14="http://schemas.microsoft.com/office/powerpoint/2010/main" xmlns=""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20" name="Graphic 4">
                      <a:extLst>
                        <a:ext uri="{FF2B5EF4-FFF2-40B4-BE49-F238E27FC236}">
                          <a16:creationId xmlns:a16="http://schemas.microsoft.com/office/drawing/2014/main" xmlns:p14="http://schemas.microsoft.com/office/powerpoint/2010/main" xmlns=""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21" name="Graphic 4">
                      <a:extLst>
                        <a:ext uri="{FF2B5EF4-FFF2-40B4-BE49-F238E27FC236}">
                          <a16:creationId xmlns:a16="http://schemas.microsoft.com/office/drawing/2014/main" xmlns:p14="http://schemas.microsoft.com/office/powerpoint/2010/main" xmlns=""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22" name="Graphic 4">
                      <a:extLst>
                        <a:ext uri="{FF2B5EF4-FFF2-40B4-BE49-F238E27FC236}">
                          <a16:creationId xmlns:a16="http://schemas.microsoft.com/office/drawing/2014/main" xmlns:p14="http://schemas.microsoft.com/office/powerpoint/2010/main" xmlns=""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pPr algn="ctr"/>
                      <a:endParaRPr lang="el-GR" sz="1000" dirty="0"/>
                    </a:p>
                  </p:txBody>
                </p:sp>
                <p:sp>
                  <p:nvSpPr>
                    <p:cNvPr id="1123" name="Graphic 4">
                      <a:extLst>
                        <a:ext uri="{FF2B5EF4-FFF2-40B4-BE49-F238E27FC236}">
                          <a16:creationId xmlns:a16="http://schemas.microsoft.com/office/drawing/2014/main" xmlns:p14="http://schemas.microsoft.com/office/powerpoint/2010/main" xmlns=""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pPr algn="ctr"/>
                      <a:endParaRPr lang="el-GR" sz="1000" dirty="0"/>
                    </a:p>
                  </p:txBody>
                </p:sp>
                <p:sp>
                  <p:nvSpPr>
                    <p:cNvPr id="1124" name="Graphic 4">
                      <a:extLst>
                        <a:ext uri="{FF2B5EF4-FFF2-40B4-BE49-F238E27FC236}">
                          <a16:creationId xmlns:a16="http://schemas.microsoft.com/office/drawing/2014/main" xmlns:p14="http://schemas.microsoft.com/office/powerpoint/2010/main" xmlns=""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25" name="Graphic 4">
                      <a:extLst>
                        <a:ext uri="{FF2B5EF4-FFF2-40B4-BE49-F238E27FC236}">
                          <a16:creationId xmlns:a16="http://schemas.microsoft.com/office/drawing/2014/main" xmlns:p14="http://schemas.microsoft.com/office/powerpoint/2010/main" xmlns=""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pPr algn="ctr"/>
                      <a:endParaRPr lang="el-GR" sz="1000" dirty="0"/>
                    </a:p>
                  </p:txBody>
                </p:sp>
                <p:sp>
                  <p:nvSpPr>
                    <p:cNvPr id="1126" name="Graphic 4">
                      <a:extLst>
                        <a:ext uri="{FF2B5EF4-FFF2-40B4-BE49-F238E27FC236}">
                          <a16:creationId xmlns:a16="http://schemas.microsoft.com/office/drawing/2014/main" xmlns:p14="http://schemas.microsoft.com/office/powerpoint/2010/main" xmlns=""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l-GR" sz="1000" dirty="0"/>
                    </a:p>
                  </p:txBody>
                </p:sp>
                <p:sp>
                  <p:nvSpPr>
                    <p:cNvPr id="1127" name="Graphic 4">
                      <a:extLst>
                        <a:ext uri="{FF2B5EF4-FFF2-40B4-BE49-F238E27FC236}">
                          <a16:creationId xmlns:a16="http://schemas.microsoft.com/office/drawing/2014/main" xmlns:p14="http://schemas.microsoft.com/office/powerpoint/2010/main" xmlns=""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128" name="Graphic 4">
                      <a:extLst>
                        <a:ext uri="{FF2B5EF4-FFF2-40B4-BE49-F238E27FC236}">
                          <a16:creationId xmlns:a16="http://schemas.microsoft.com/office/drawing/2014/main" xmlns:p14="http://schemas.microsoft.com/office/powerpoint/2010/main" xmlns=""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29" name="Graphic 4">
                      <a:extLst>
                        <a:ext uri="{FF2B5EF4-FFF2-40B4-BE49-F238E27FC236}">
                          <a16:creationId xmlns:a16="http://schemas.microsoft.com/office/drawing/2014/main" xmlns:p14="http://schemas.microsoft.com/office/powerpoint/2010/main" xmlns=""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130" name="Graphic 4">
                      <a:extLst>
                        <a:ext uri="{FF2B5EF4-FFF2-40B4-BE49-F238E27FC236}">
                          <a16:creationId xmlns:a16="http://schemas.microsoft.com/office/drawing/2014/main" xmlns:p14="http://schemas.microsoft.com/office/powerpoint/2010/main" xmlns=""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31" name="Graphic 4">
                      <a:extLst>
                        <a:ext uri="{FF2B5EF4-FFF2-40B4-BE49-F238E27FC236}">
                          <a16:creationId xmlns:a16="http://schemas.microsoft.com/office/drawing/2014/main" xmlns:p14="http://schemas.microsoft.com/office/powerpoint/2010/main" xmlns=""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1056" name="Graphic 4">
                  <a:extLst>
                    <a:ext uri="{FF2B5EF4-FFF2-40B4-BE49-F238E27FC236}">
                      <a16:creationId xmlns:a16="http://schemas.microsoft.com/office/drawing/2014/main" xmlns:p14="http://schemas.microsoft.com/office/powerpoint/2010/main" xmlns="" id="{08D46DF7-56CD-43AD-885C-6BA6F8882525}"/>
                    </a:ext>
                  </a:extLst>
                </p:cNvPr>
                <p:cNvGrpSpPr/>
                <p:nvPr/>
              </p:nvGrpSpPr>
              <p:grpSpPr>
                <a:xfrm>
                  <a:off x="4468081" y="2988795"/>
                  <a:ext cx="1327246" cy="1030030"/>
                  <a:chOff x="4468081" y="2988795"/>
                  <a:chExt cx="1327246" cy="1030030"/>
                </a:xfrm>
              </p:grpSpPr>
              <p:sp>
                <p:nvSpPr>
                  <p:cNvPr id="1097" name="Graphic 4">
                    <a:extLst>
                      <a:ext uri="{FF2B5EF4-FFF2-40B4-BE49-F238E27FC236}">
                        <a16:creationId xmlns:a16="http://schemas.microsoft.com/office/drawing/2014/main" xmlns:p14="http://schemas.microsoft.com/office/powerpoint/2010/main" xmlns="" id="{1E77C1B2-274A-42CA-9596-D6BF734A5FB1}"/>
                      </a:ext>
                    </a:extLst>
                  </p:cNvPr>
                  <p:cNvSpPr/>
                  <p:nvPr/>
                </p:nvSpPr>
                <p:spPr>
                  <a:xfrm>
                    <a:off x="4468081" y="2988795"/>
                    <a:ext cx="1327246" cy="1030030"/>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pPr algn="ctr"/>
                    <a:endParaRPr lang="el-GR" sz="1000" dirty="0"/>
                  </a:p>
                </p:txBody>
              </p:sp>
              <p:grpSp>
                <p:nvGrpSpPr>
                  <p:cNvPr id="1098" name="Graphic 4">
                    <a:extLst>
                      <a:ext uri="{FF2B5EF4-FFF2-40B4-BE49-F238E27FC236}">
                        <a16:creationId xmlns:a16="http://schemas.microsoft.com/office/drawing/2014/main" xmlns:p14="http://schemas.microsoft.com/office/powerpoint/2010/main" xmlns="" id="{A3ED81EC-1170-4573-8A42-29C8A450C56D}"/>
                      </a:ext>
                    </a:extLst>
                  </p:cNvPr>
                  <p:cNvGrpSpPr/>
                  <p:nvPr/>
                </p:nvGrpSpPr>
                <p:grpSpPr>
                  <a:xfrm>
                    <a:off x="4677582" y="3331382"/>
                    <a:ext cx="642302" cy="226077"/>
                    <a:chOff x="4677582" y="3331382"/>
                    <a:chExt cx="642302" cy="226077"/>
                  </a:xfrm>
                  <a:solidFill>
                    <a:srgbClr val="FFFFFF"/>
                  </a:solidFill>
                </p:grpSpPr>
                <p:sp>
                  <p:nvSpPr>
                    <p:cNvPr id="1099" name="Graphic 4">
                      <a:extLst>
                        <a:ext uri="{FF2B5EF4-FFF2-40B4-BE49-F238E27FC236}">
                          <a16:creationId xmlns:a16="http://schemas.microsoft.com/office/drawing/2014/main" xmlns:p14="http://schemas.microsoft.com/office/powerpoint/2010/main" xmlns=""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00" name="Graphic 4">
                      <a:extLst>
                        <a:ext uri="{FF2B5EF4-FFF2-40B4-BE49-F238E27FC236}">
                          <a16:creationId xmlns:a16="http://schemas.microsoft.com/office/drawing/2014/main" xmlns:p14="http://schemas.microsoft.com/office/powerpoint/2010/main" xmlns=""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01" name="Graphic 4">
                      <a:extLst>
                        <a:ext uri="{FF2B5EF4-FFF2-40B4-BE49-F238E27FC236}">
                          <a16:creationId xmlns:a16="http://schemas.microsoft.com/office/drawing/2014/main" xmlns:p14="http://schemas.microsoft.com/office/powerpoint/2010/main" xmlns=""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algn="ctr"/>
                      <a:endParaRPr lang="el-GR" sz="1000" dirty="0"/>
                    </a:p>
                  </p:txBody>
                </p:sp>
                <p:sp>
                  <p:nvSpPr>
                    <p:cNvPr id="1102" name="Graphic 4">
                      <a:extLst>
                        <a:ext uri="{FF2B5EF4-FFF2-40B4-BE49-F238E27FC236}">
                          <a16:creationId xmlns:a16="http://schemas.microsoft.com/office/drawing/2014/main" xmlns:p14="http://schemas.microsoft.com/office/powerpoint/2010/main" xmlns=""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pPr algn="ctr"/>
                      <a:endParaRPr lang="el-GR" sz="1000" dirty="0"/>
                    </a:p>
                  </p:txBody>
                </p:sp>
                <p:sp>
                  <p:nvSpPr>
                    <p:cNvPr id="1103" name="Graphic 4">
                      <a:extLst>
                        <a:ext uri="{FF2B5EF4-FFF2-40B4-BE49-F238E27FC236}">
                          <a16:creationId xmlns:a16="http://schemas.microsoft.com/office/drawing/2014/main" xmlns:p14="http://schemas.microsoft.com/office/powerpoint/2010/main" xmlns=""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04" name="Graphic 4">
                      <a:extLst>
                        <a:ext uri="{FF2B5EF4-FFF2-40B4-BE49-F238E27FC236}">
                          <a16:creationId xmlns:a16="http://schemas.microsoft.com/office/drawing/2014/main" xmlns:p14="http://schemas.microsoft.com/office/powerpoint/2010/main" xmlns=""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algn="ctr"/>
                      <a:endParaRPr lang="el-GR" sz="1000" dirty="0"/>
                    </a:p>
                  </p:txBody>
                </p:sp>
                <p:sp>
                  <p:nvSpPr>
                    <p:cNvPr id="1105" name="Graphic 4">
                      <a:extLst>
                        <a:ext uri="{FF2B5EF4-FFF2-40B4-BE49-F238E27FC236}">
                          <a16:creationId xmlns:a16="http://schemas.microsoft.com/office/drawing/2014/main" xmlns:p14="http://schemas.microsoft.com/office/powerpoint/2010/main" xmlns=""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06" name="Graphic 4">
                      <a:extLst>
                        <a:ext uri="{FF2B5EF4-FFF2-40B4-BE49-F238E27FC236}">
                          <a16:creationId xmlns:a16="http://schemas.microsoft.com/office/drawing/2014/main" xmlns:p14="http://schemas.microsoft.com/office/powerpoint/2010/main" xmlns=""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07" name="Graphic 4">
                      <a:extLst>
                        <a:ext uri="{FF2B5EF4-FFF2-40B4-BE49-F238E27FC236}">
                          <a16:creationId xmlns:a16="http://schemas.microsoft.com/office/drawing/2014/main" xmlns:p14="http://schemas.microsoft.com/office/powerpoint/2010/main" xmlns=""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108" name="Graphic 4">
                      <a:extLst>
                        <a:ext uri="{FF2B5EF4-FFF2-40B4-BE49-F238E27FC236}">
                          <a16:creationId xmlns:a16="http://schemas.microsoft.com/office/drawing/2014/main" xmlns:p14="http://schemas.microsoft.com/office/powerpoint/2010/main" xmlns=""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09" name="Graphic 4">
                      <a:extLst>
                        <a:ext uri="{FF2B5EF4-FFF2-40B4-BE49-F238E27FC236}">
                          <a16:creationId xmlns:a16="http://schemas.microsoft.com/office/drawing/2014/main" xmlns:p14="http://schemas.microsoft.com/office/powerpoint/2010/main" xmlns=""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l-GR" sz="1000" dirty="0"/>
                    </a:p>
                  </p:txBody>
                </p:sp>
                <p:sp>
                  <p:nvSpPr>
                    <p:cNvPr id="1110" name="Graphic 4">
                      <a:extLst>
                        <a:ext uri="{FF2B5EF4-FFF2-40B4-BE49-F238E27FC236}">
                          <a16:creationId xmlns:a16="http://schemas.microsoft.com/office/drawing/2014/main" xmlns:p14="http://schemas.microsoft.com/office/powerpoint/2010/main" xmlns=""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11" name="Graphic 4">
                      <a:extLst>
                        <a:ext uri="{FF2B5EF4-FFF2-40B4-BE49-F238E27FC236}">
                          <a16:creationId xmlns:a16="http://schemas.microsoft.com/office/drawing/2014/main" xmlns:p14="http://schemas.microsoft.com/office/powerpoint/2010/main" xmlns=""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12" name="Graphic 4">
                      <a:extLst>
                        <a:ext uri="{FF2B5EF4-FFF2-40B4-BE49-F238E27FC236}">
                          <a16:creationId xmlns:a16="http://schemas.microsoft.com/office/drawing/2014/main" xmlns:p14="http://schemas.microsoft.com/office/powerpoint/2010/main" xmlns=""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13" name="Graphic 4">
                      <a:extLst>
                        <a:ext uri="{FF2B5EF4-FFF2-40B4-BE49-F238E27FC236}">
                          <a16:creationId xmlns:a16="http://schemas.microsoft.com/office/drawing/2014/main" xmlns:p14="http://schemas.microsoft.com/office/powerpoint/2010/main" xmlns=""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114" name="Graphic 4">
                      <a:extLst>
                        <a:ext uri="{FF2B5EF4-FFF2-40B4-BE49-F238E27FC236}">
                          <a16:creationId xmlns:a16="http://schemas.microsoft.com/office/drawing/2014/main" xmlns:p14="http://schemas.microsoft.com/office/powerpoint/2010/main" xmlns=""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115" name="Graphic 4">
                      <a:extLst>
                        <a:ext uri="{FF2B5EF4-FFF2-40B4-BE49-F238E27FC236}">
                          <a16:creationId xmlns:a16="http://schemas.microsoft.com/office/drawing/2014/main" xmlns:p14="http://schemas.microsoft.com/office/powerpoint/2010/main" xmlns=""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1057" name="Graphic 4">
                  <a:extLst>
                    <a:ext uri="{FF2B5EF4-FFF2-40B4-BE49-F238E27FC236}">
                      <a16:creationId xmlns:a16="http://schemas.microsoft.com/office/drawing/2014/main" xmlns:p14="http://schemas.microsoft.com/office/powerpoint/2010/main" xmlns="" id="{5496EDEF-B860-4B85-ADDA-AECAEA69BDF1}"/>
                    </a:ext>
                  </a:extLst>
                </p:cNvPr>
                <p:cNvGrpSpPr/>
                <p:nvPr/>
              </p:nvGrpSpPr>
              <p:grpSpPr>
                <a:xfrm>
                  <a:off x="5023022" y="3969675"/>
                  <a:ext cx="526333" cy="385612"/>
                  <a:chOff x="5023022" y="3969675"/>
                  <a:chExt cx="526333" cy="385612"/>
                </a:xfrm>
                <a:solidFill>
                  <a:srgbClr val="FFFFFF"/>
                </a:solidFill>
              </p:grpSpPr>
              <p:sp>
                <p:nvSpPr>
                  <p:cNvPr id="1075" name="Graphic 4">
                    <a:extLst>
                      <a:ext uri="{FF2B5EF4-FFF2-40B4-BE49-F238E27FC236}">
                        <a16:creationId xmlns:a16="http://schemas.microsoft.com/office/drawing/2014/main" xmlns:p14="http://schemas.microsoft.com/office/powerpoint/2010/main" xmlns=""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pPr algn="ctr"/>
                    <a:endParaRPr lang="el-GR" sz="1000" dirty="0"/>
                  </a:p>
                </p:txBody>
              </p:sp>
              <p:sp>
                <p:nvSpPr>
                  <p:cNvPr id="1076" name="Graphic 4">
                    <a:extLst>
                      <a:ext uri="{FF2B5EF4-FFF2-40B4-BE49-F238E27FC236}">
                        <a16:creationId xmlns:a16="http://schemas.microsoft.com/office/drawing/2014/main" xmlns:p14="http://schemas.microsoft.com/office/powerpoint/2010/main" xmlns=""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77" name="Graphic 4">
                    <a:extLst>
                      <a:ext uri="{FF2B5EF4-FFF2-40B4-BE49-F238E27FC236}">
                        <a16:creationId xmlns:a16="http://schemas.microsoft.com/office/drawing/2014/main" xmlns:p14="http://schemas.microsoft.com/office/powerpoint/2010/main" xmlns=""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l-GR" sz="1000" dirty="0"/>
                  </a:p>
                </p:txBody>
              </p:sp>
              <p:sp>
                <p:nvSpPr>
                  <p:cNvPr id="1078" name="Graphic 4">
                    <a:extLst>
                      <a:ext uri="{FF2B5EF4-FFF2-40B4-BE49-F238E27FC236}">
                        <a16:creationId xmlns:a16="http://schemas.microsoft.com/office/drawing/2014/main" xmlns:p14="http://schemas.microsoft.com/office/powerpoint/2010/main" xmlns=""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79" name="Graphic 4">
                    <a:extLst>
                      <a:ext uri="{FF2B5EF4-FFF2-40B4-BE49-F238E27FC236}">
                        <a16:creationId xmlns:a16="http://schemas.microsoft.com/office/drawing/2014/main" xmlns:p14="http://schemas.microsoft.com/office/powerpoint/2010/main" xmlns=""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80" name="Graphic 4">
                    <a:extLst>
                      <a:ext uri="{FF2B5EF4-FFF2-40B4-BE49-F238E27FC236}">
                        <a16:creationId xmlns:a16="http://schemas.microsoft.com/office/drawing/2014/main" xmlns:p14="http://schemas.microsoft.com/office/powerpoint/2010/main" xmlns=""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algn="ctr"/>
                    <a:endParaRPr lang="el-GR" sz="1000" dirty="0"/>
                  </a:p>
                </p:txBody>
              </p:sp>
              <p:sp>
                <p:nvSpPr>
                  <p:cNvPr id="1081" name="Graphic 4">
                    <a:extLst>
                      <a:ext uri="{FF2B5EF4-FFF2-40B4-BE49-F238E27FC236}">
                        <a16:creationId xmlns:a16="http://schemas.microsoft.com/office/drawing/2014/main" xmlns:p14="http://schemas.microsoft.com/office/powerpoint/2010/main" xmlns=""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pPr algn="ctr"/>
                    <a:endParaRPr lang="el-GR" sz="1000" dirty="0"/>
                  </a:p>
                </p:txBody>
              </p:sp>
              <p:sp>
                <p:nvSpPr>
                  <p:cNvPr id="1082" name="Graphic 4">
                    <a:extLst>
                      <a:ext uri="{FF2B5EF4-FFF2-40B4-BE49-F238E27FC236}">
                        <a16:creationId xmlns:a16="http://schemas.microsoft.com/office/drawing/2014/main" xmlns:p14="http://schemas.microsoft.com/office/powerpoint/2010/main" xmlns=""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pPr algn="ctr"/>
                    <a:endParaRPr lang="el-GR" sz="1000" dirty="0"/>
                  </a:p>
                </p:txBody>
              </p:sp>
              <p:sp>
                <p:nvSpPr>
                  <p:cNvPr id="1083" name="Graphic 4">
                    <a:extLst>
                      <a:ext uri="{FF2B5EF4-FFF2-40B4-BE49-F238E27FC236}">
                        <a16:creationId xmlns:a16="http://schemas.microsoft.com/office/drawing/2014/main" xmlns:p14="http://schemas.microsoft.com/office/powerpoint/2010/main" xmlns=""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pPr algn="ctr"/>
                    <a:endParaRPr lang="el-GR" sz="1000" dirty="0"/>
                  </a:p>
                </p:txBody>
              </p:sp>
              <p:sp>
                <p:nvSpPr>
                  <p:cNvPr id="1084" name="Graphic 4">
                    <a:extLst>
                      <a:ext uri="{FF2B5EF4-FFF2-40B4-BE49-F238E27FC236}">
                        <a16:creationId xmlns:a16="http://schemas.microsoft.com/office/drawing/2014/main" xmlns:p14="http://schemas.microsoft.com/office/powerpoint/2010/main" xmlns=""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algn="ctr"/>
                    <a:endParaRPr lang="el-GR" sz="1000" dirty="0"/>
                  </a:p>
                </p:txBody>
              </p:sp>
              <p:sp>
                <p:nvSpPr>
                  <p:cNvPr id="1085" name="Graphic 4">
                    <a:extLst>
                      <a:ext uri="{FF2B5EF4-FFF2-40B4-BE49-F238E27FC236}">
                        <a16:creationId xmlns:a16="http://schemas.microsoft.com/office/drawing/2014/main" xmlns:p14="http://schemas.microsoft.com/office/powerpoint/2010/main" xmlns=""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86" name="Graphic 4">
                    <a:extLst>
                      <a:ext uri="{FF2B5EF4-FFF2-40B4-BE49-F238E27FC236}">
                        <a16:creationId xmlns:a16="http://schemas.microsoft.com/office/drawing/2014/main" xmlns:p14="http://schemas.microsoft.com/office/powerpoint/2010/main" xmlns=""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087" name="Graphic 4">
                    <a:extLst>
                      <a:ext uri="{FF2B5EF4-FFF2-40B4-BE49-F238E27FC236}">
                        <a16:creationId xmlns:a16="http://schemas.microsoft.com/office/drawing/2014/main" xmlns:p14="http://schemas.microsoft.com/office/powerpoint/2010/main" xmlns=""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88" name="Graphic 4">
                    <a:extLst>
                      <a:ext uri="{FF2B5EF4-FFF2-40B4-BE49-F238E27FC236}">
                        <a16:creationId xmlns:a16="http://schemas.microsoft.com/office/drawing/2014/main" xmlns:p14="http://schemas.microsoft.com/office/powerpoint/2010/main" xmlns=""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89" name="Graphic 4">
                    <a:extLst>
                      <a:ext uri="{FF2B5EF4-FFF2-40B4-BE49-F238E27FC236}">
                        <a16:creationId xmlns:a16="http://schemas.microsoft.com/office/drawing/2014/main" xmlns:p14="http://schemas.microsoft.com/office/powerpoint/2010/main" xmlns=""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algn="ctr"/>
                    <a:endParaRPr lang="el-GR" sz="1000" dirty="0"/>
                  </a:p>
                </p:txBody>
              </p:sp>
              <p:sp>
                <p:nvSpPr>
                  <p:cNvPr id="1090" name="Graphic 4">
                    <a:extLst>
                      <a:ext uri="{FF2B5EF4-FFF2-40B4-BE49-F238E27FC236}">
                        <a16:creationId xmlns:a16="http://schemas.microsoft.com/office/drawing/2014/main" xmlns:p14="http://schemas.microsoft.com/office/powerpoint/2010/main" xmlns=""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pPr algn="ctr"/>
                    <a:endParaRPr lang="el-GR" sz="1000" dirty="0"/>
                  </a:p>
                </p:txBody>
              </p:sp>
              <p:sp>
                <p:nvSpPr>
                  <p:cNvPr id="1091" name="Graphic 4">
                    <a:extLst>
                      <a:ext uri="{FF2B5EF4-FFF2-40B4-BE49-F238E27FC236}">
                        <a16:creationId xmlns:a16="http://schemas.microsoft.com/office/drawing/2014/main" xmlns:p14="http://schemas.microsoft.com/office/powerpoint/2010/main" xmlns=""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92" name="Graphic 4">
                    <a:extLst>
                      <a:ext uri="{FF2B5EF4-FFF2-40B4-BE49-F238E27FC236}">
                        <a16:creationId xmlns:a16="http://schemas.microsoft.com/office/drawing/2014/main" xmlns:p14="http://schemas.microsoft.com/office/powerpoint/2010/main" xmlns=""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093" name="Graphic 4">
                    <a:extLst>
                      <a:ext uri="{FF2B5EF4-FFF2-40B4-BE49-F238E27FC236}">
                        <a16:creationId xmlns:a16="http://schemas.microsoft.com/office/drawing/2014/main" xmlns:p14="http://schemas.microsoft.com/office/powerpoint/2010/main" xmlns=""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algn="ctr"/>
                    <a:endParaRPr lang="el-GR" sz="1000" dirty="0"/>
                  </a:p>
                </p:txBody>
              </p:sp>
              <p:sp>
                <p:nvSpPr>
                  <p:cNvPr id="1094" name="Graphic 4">
                    <a:extLst>
                      <a:ext uri="{FF2B5EF4-FFF2-40B4-BE49-F238E27FC236}">
                        <a16:creationId xmlns:a16="http://schemas.microsoft.com/office/drawing/2014/main" xmlns:p14="http://schemas.microsoft.com/office/powerpoint/2010/main" xmlns=""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095" name="Graphic 4">
                    <a:extLst>
                      <a:ext uri="{FF2B5EF4-FFF2-40B4-BE49-F238E27FC236}">
                        <a16:creationId xmlns:a16="http://schemas.microsoft.com/office/drawing/2014/main" xmlns:p14="http://schemas.microsoft.com/office/powerpoint/2010/main" xmlns=""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96" name="Graphic 4">
                    <a:extLst>
                      <a:ext uri="{FF2B5EF4-FFF2-40B4-BE49-F238E27FC236}">
                        <a16:creationId xmlns:a16="http://schemas.microsoft.com/office/drawing/2014/main" xmlns:p14="http://schemas.microsoft.com/office/powerpoint/2010/main" xmlns=""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1058" name="Graphic 4">
                  <a:extLst>
                    <a:ext uri="{FF2B5EF4-FFF2-40B4-BE49-F238E27FC236}">
                      <a16:creationId xmlns:a16="http://schemas.microsoft.com/office/drawing/2014/main" xmlns:p14="http://schemas.microsoft.com/office/powerpoint/2010/main" xmlns="" id="{6116DE2D-4A79-424B-AB08-6EF3397CCF7A}"/>
                    </a:ext>
                  </a:extLst>
                </p:cNvPr>
                <p:cNvGrpSpPr/>
                <p:nvPr/>
              </p:nvGrpSpPr>
              <p:grpSpPr>
                <a:xfrm>
                  <a:off x="5625999" y="3455832"/>
                  <a:ext cx="1118745" cy="1289901"/>
                  <a:chOff x="5625999" y="3455832"/>
                  <a:chExt cx="1118745" cy="1289901"/>
                </a:xfrm>
              </p:grpSpPr>
              <p:sp>
                <p:nvSpPr>
                  <p:cNvPr id="1059" name="Graphic 4">
                    <a:extLst>
                      <a:ext uri="{FF2B5EF4-FFF2-40B4-BE49-F238E27FC236}">
                        <a16:creationId xmlns:a16="http://schemas.microsoft.com/office/drawing/2014/main" xmlns:p14="http://schemas.microsoft.com/office/powerpoint/2010/main" xmlns="" id="{12AF4FEF-E79F-403B-BAF5-819CCD9AB20C}"/>
                      </a:ext>
                    </a:extLst>
                  </p:cNvPr>
                  <p:cNvSpPr/>
                  <p:nvPr/>
                </p:nvSpPr>
                <p:spPr>
                  <a:xfrm>
                    <a:off x="5625999" y="3455832"/>
                    <a:ext cx="1118745" cy="1289901"/>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pPr algn="ctr"/>
                    <a:endParaRPr lang="el-GR" sz="1000" dirty="0"/>
                  </a:p>
                </p:txBody>
              </p:sp>
              <p:grpSp>
                <p:nvGrpSpPr>
                  <p:cNvPr id="1060" name="Graphic 4">
                    <a:extLst>
                      <a:ext uri="{FF2B5EF4-FFF2-40B4-BE49-F238E27FC236}">
                        <a16:creationId xmlns:a16="http://schemas.microsoft.com/office/drawing/2014/main" xmlns:p14="http://schemas.microsoft.com/office/powerpoint/2010/main" xmlns="" id="{0F3EBC89-8AED-4860-9BE8-BF26426E4B75}"/>
                      </a:ext>
                    </a:extLst>
                  </p:cNvPr>
                  <p:cNvGrpSpPr/>
                  <p:nvPr/>
                </p:nvGrpSpPr>
                <p:grpSpPr>
                  <a:xfrm>
                    <a:off x="5841283" y="4156351"/>
                    <a:ext cx="463799" cy="254607"/>
                    <a:chOff x="5841283" y="4156351"/>
                    <a:chExt cx="463799" cy="254607"/>
                  </a:xfrm>
                  <a:solidFill>
                    <a:srgbClr val="FFFFFF"/>
                  </a:solidFill>
                </p:grpSpPr>
                <p:sp>
                  <p:nvSpPr>
                    <p:cNvPr id="1061" name="Graphic 4">
                      <a:extLst>
                        <a:ext uri="{FF2B5EF4-FFF2-40B4-BE49-F238E27FC236}">
                          <a16:creationId xmlns:a16="http://schemas.microsoft.com/office/drawing/2014/main" xmlns:p14="http://schemas.microsoft.com/office/powerpoint/2010/main" xmlns=""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pPr algn="ctr"/>
                      <a:endParaRPr lang="el-GR" sz="1000" dirty="0"/>
                    </a:p>
                  </p:txBody>
                </p:sp>
                <p:sp>
                  <p:nvSpPr>
                    <p:cNvPr id="1062" name="Graphic 4">
                      <a:extLst>
                        <a:ext uri="{FF2B5EF4-FFF2-40B4-BE49-F238E27FC236}">
                          <a16:creationId xmlns:a16="http://schemas.microsoft.com/office/drawing/2014/main" xmlns:p14="http://schemas.microsoft.com/office/powerpoint/2010/main" xmlns=""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63" name="Graphic 4">
                      <a:extLst>
                        <a:ext uri="{FF2B5EF4-FFF2-40B4-BE49-F238E27FC236}">
                          <a16:creationId xmlns:a16="http://schemas.microsoft.com/office/drawing/2014/main" xmlns:p14="http://schemas.microsoft.com/office/powerpoint/2010/main" xmlns=""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64" name="Graphic 4">
                      <a:extLst>
                        <a:ext uri="{FF2B5EF4-FFF2-40B4-BE49-F238E27FC236}">
                          <a16:creationId xmlns:a16="http://schemas.microsoft.com/office/drawing/2014/main" xmlns:p14="http://schemas.microsoft.com/office/powerpoint/2010/main" xmlns=""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065" name="Graphic 4">
                      <a:extLst>
                        <a:ext uri="{FF2B5EF4-FFF2-40B4-BE49-F238E27FC236}">
                          <a16:creationId xmlns:a16="http://schemas.microsoft.com/office/drawing/2014/main" xmlns:p14="http://schemas.microsoft.com/office/powerpoint/2010/main" xmlns=""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66" name="Graphic 4">
                      <a:extLst>
                        <a:ext uri="{FF2B5EF4-FFF2-40B4-BE49-F238E27FC236}">
                          <a16:creationId xmlns:a16="http://schemas.microsoft.com/office/drawing/2014/main" xmlns:p14="http://schemas.microsoft.com/office/powerpoint/2010/main" xmlns=""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l-GR" sz="1000" dirty="0"/>
                    </a:p>
                  </p:txBody>
                </p:sp>
                <p:sp>
                  <p:nvSpPr>
                    <p:cNvPr id="1067" name="Graphic 4">
                      <a:extLst>
                        <a:ext uri="{FF2B5EF4-FFF2-40B4-BE49-F238E27FC236}">
                          <a16:creationId xmlns:a16="http://schemas.microsoft.com/office/drawing/2014/main" xmlns:p14="http://schemas.microsoft.com/office/powerpoint/2010/main" xmlns=""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68" name="Graphic 4">
                      <a:extLst>
                        <a:ext uri="{FF2B5EF4-FFF2-40B4-BE49-F238E27FC236}">
                          <a16:creationId xmlns:a16="http://schemas.microsoft.com/office/drawing/2014/main" xmlns:p14="http://schemas.microsoft.com/office/powerpoint/2010/main" xmlns=""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algn="ctr"/>
                      <a:endParaRPr lang="el-GR" sz="1000" dirty="0"/>
                    </a:p>
                  </p:txBody>
                </p:sp>
                <p:sp>
                  <p:nvSpPr>
                    <p:cNvPr id="1069" name="Graphic 4">
                      <a:extLst>
                        <a:ext uri="{FF2B5EF4-FFF2-40B4-BE49-F238E27FC236}">
                          <a16:creationId xmlns:a16="http://schemas.microsoft.com/office/drawing/2014/main" xmlns:p14="http://schemas.microsoft.com/office/powerpoint/2010/main" xmlns=""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70" name="Graphic 4">
                      <a:extLst>
                        <a:ext uri="{FF2B5EF4-FFF2-40B4-BE49-F238E27FC236}">
                          <a16:creationId xmlns:a16="http://schemas.microsoft.com/office/drawing/2014/main" xmlns:p14="http://schemas.microsoft.com/office/powerpoint/2010/main" xmlns=""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71" name="Graphic 4">
                      <a:extLst>
                        <a:ext uri="{FF2B5EF4-FFF2-40B4-BE49-F238E27FC236}">
                          <a16:creationId xmlns:a16="http://schemas.microsoft.com/office/drawing/2014/main" xmlns:p14="http://schemas.microsoft.com/office/powerpoint/2010/main" xmlns=""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072" name="Graphic 4">
                      <a:extLst>
                        <a:ext uri="{FF2B5EF4-FFF2-40B4-BE49-F238E27FC236}">
                          <a16:creationId xmlns:a16="http://schemas.microsoft.com/office/drawing/2014/main" xmlns:p14="http://schemas.microsoft.com/office/powerpoint/2010/main" xmlns=""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73" name="Graphic 4">
                      <a:extLst>
                        <a:ext uri="{FF2B5EF4-FFF2-40B4-BE49-F238E27FC236}">
                          <a16:creationId xmlns:a16="http://schemas.microsoft.com/office/drawing/2014/main" xmlns:p14="http://schemas.microsoft.com/office/powerpoint/2010/main" xmlns=""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algn="ctr"/>
                      <a:endParaRPr lang="el-GR" sz="1000" dirty="0"/>
                    </a:p>
                  </p:txBody>
                </p:sp>
                <p:sp>
                  <p:nvSpPr>
                    <p:cNvPr id="1074" name="Graphic 4">
                      <a:extLst>
                        <a:ext uri="{FF2B5EF4-FFF2-40B4-BE49-F238E27FC236}">
                          <a16:creationId xmlns:a16="http://schemas.microsoft.com/office/drawing/2014/main" xmlns:p14="http://schemas.microsoft.com/office/powerpoint/2010/main" xmlns=""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algn="ctr"/>
                      <a:endParaRPr lang="el-GR" sz="1000" dirty="0"/>
                    </a:p>
                  </p:txBody>
                </p:sp>
              </p:grpSp>
            </p:grpSp>
          </p:grpSp>
        </p:grpSp>
        <p:grpSp>
          <p:nvGrpSpPr>
            <p:cNvPr id="864" name="Graphic 4">
              <a:extLst>
                <a:ext uri="{FF2B5EF4-FFF2-40B4-BE49-F238E27FC236}">
                  <a16:creationId xmlns:a16="http://schemas.microsoft.com/office/drawing/2014/main" xmlns:p14="http://schemas.microsoft.com/office/powerpoint/2010/main" xmlns="" id="{A0E13D36-D825-4318-8B8F-B797241AF789}"/>
                </a:ext>
              </a:extLst>
            </p:cNvPr>
            <p:cNvGrpSpPr/>
            <p:nvPr/>
          </p:nvGrpSpPr>
          <p:grpSpPr>
            <a:xfrm>
              <a:off x="2886251" y="500470"/>
              <a:ext cx="5860729" cy="5858711"/>
              <a:chOff x="2886251" y="500470"/>
              <a:chExt cx="5860729" cy="5858711"/>
            </a:xfrm>
          </p:grpSpPr>
          <p:grpSp>
            <p:nvGrpSpPr>
              <p:cNvPr id="865" name="Graphic 4">
                <a:extLst>
                  <a:ext uri="{FF2B5EF4-FFF2-40B4-BE49-F238E27FC236}">
                    <a16:creationId xmlns:a16="http://schemas.microsoft.com/office/drawing/2014/main" xmlns:p14="http://schemas.microsoft.com/office/powerpoint/2010/main" xmlns="" id="{6B23BC8E-C4BE-4D3C-91C5-9E0C21E20664}"/>
                  </a:ext>
                </a:extLst>
              </p:cNvPr>
              <p:cNvGrpSpPr/>
              <p:nvPr/>
            </p:nvGrpSpPr>
            <p:grpSpPr>
              <a:xfrm>
                <a:off x="7175776" y="3036678"/>
                <a:ext cx="1571204" cy="1753956"/>
                <a:chOff x="7175776" y="3036678"/>
                <a:chExt cx="1571204" cy="1753956"/>
              </a:xfrm>
            </p:grpSpPr>
            <p:sp>
              <p:nvSpPr>
                <p:cNvPr id="1027" name="Graphic 4">
                  <a:extLst>
                    <a:ext uri="{FF2B5EF4-FFF2-40B4-BE49-F238E27FC236}">
                      <a16:creationId xmlns:a16="http://schemas.microsoft.com/office/drawing/2014/main" xmlns:p14="http://schemas.microsoft.com/office/powerpoint/2010/main" xmlns=""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pPr algn="ctr"/>
                  <a:endParaRPr lang="el-GR" sz="1000" dirty="0"/>
                </a:p>
              </p:txBody>
            </p:sp>
            <p:grpSp>
              <p:nvGrpSpPr>
                <p:cNvPr id="1028" name="Graphic 4">
                  <a:extLst>
                    <a:ext uri="{FF2B5EF4-FFF2-40B4-BE49-F238E27FC236}">
                      <a16:creationId xmlns:a16="http://schemas.microsoft.com/office/drawing/2014/main" xmlns:p14="http://schemas.microsoft.com/office/powerpoint/2010/main" xmlns="" id="{7C9F532A-18D0-4E98-A2C5-E5E307EF980F}"/>
                    </a:ext>
                  </a:extLst>
                </p:cNvPr>
                <p:cNvGrpSpPr/>
                <p:nvPr/>
              </p:nvGrpSpPr>
              <p:grpSpPr>
                <a:xfrm>
                  <a:off x="7391908" y="3613209"/>
                  <a:ext cx="1316295" cy="278819"/>
                  <a:chOff x="7391908" y="3613209"/>
                  <a:chExt cx="1316295" cy="278819"/>
                </a:xfrm>
                <a:solidFill>
                  <a:srgbClr val="FFFFFF"/>
                </a:solidFill>
              </p:grpSpPr>
              <p:sp>
                <p:nvSpPr>
                  <p:cNvPr id="1032" name="Graphic 4">
                    <a:extLst>
                      <a:ext uri="{FF2B5EF4-FFF2-40B4-BE49-F238E27FC236}">
                        <a16:creationId xmlns:a16="http://schemas.microsoft.com/office/drawing/2014/main" xmlns:p14="http://schemas.microsoft.com/office/powerpoint/2010/main" xmlns=""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33" name="Graphic 4">
                    <a:extLst>
                      <a:ext uri="{FF2B5EF4-FFF2-40B4-BE49-F238E27FC236}">
                        <a16:creationId xmlns:a16="http://schemas.microsoft.com/office/drawing/2014/main" xmlns:p14="http://schemas.microsoft.com/office/powerpoint/2010/main" xmlns=""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pPr algn="ctr"/>
                    <a:endParaRPr lang="el-GR" sz="1000" dirty="0"/>
                  </a:p>
                </p:txBody>
              </p:sp>
              <p:sp>
                <p:nvSpPr>
                  <p:cNvPr id="1034" name="Graphic 4">
                    <a:extLst>
                      <a:ext uri="{FF2B5EF4-FFF2-40B4-BE49-F238E27FC236}">
                        <a16:creationId xmlns:a16="http://schemas.microsoft.com/office/drawing/2014/main" xmlns:p14="http://schemas.microsoft.com/office/powerpoint/2010/main" xmlns=""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algn="ctr"/>
                    <a:endParaRPr lang="el-GR" sz="1000" dirty="0"/>
                  </a:p>
                </p:txBody>
              </p:sp>
              <p:sp>
                <p:nvSpPr>
                  <p:cNvPr id="1035" name="Graphic 4">
                    <a:extLst>
                      <a:ext uri="{FF2B5EF4-FFF2-40B4-BE49-F238E27FC236}">
                        <a16:creationId xmlns:a16="http://schemas.microsoft.com/office/drawing/2014/main" xmlns:p14="http://schemas.microsoft.com/office/powerpoint/2010/main" xmlns=""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l-GR" sz="1000" dirty="0"/>
                  </a:p>
                </p:txBody>
              </p:sp>
              <p:sp>
                <p:nvSpPr>
                  <p:cNvPr id="1036" name="Graphic 4">
                    <a:extLst>
                      <a:ext uri="{FF2B5EF4-FFF2-40B4-BE49-F238E27FC236}">
                        <a16:creationId xmlns:a16="http://schemas.microsoft.com/office/drawing/2014/main" xmlns:p14="http://schemas.microsoft.com/office/powerpoint/2010/main" xmlns=""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37" name="Graphic 4">
                    <a:extLst>
                      <a:ext uri="{FF2B5EF4-FFF2-40B4-BE49-F238E27FC236}">
                        <a16:creationId xmlns:a16="http://schemas.microsoft.com/office/drawing/2014/main" xmlns:p14="http://schemas.microsoft.com/office/powerpoint/2010/main" xmlns=""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38" name="Graphic 4">
                    <a:extLst>
                      <a:ext uri="{FF2B5EF4-FFF2-40B4-BE49-F238E27FC236}">
                        <a16:creationId xmlns:a16="http://schemas.microsoft.com/office/drawing/2014/main" xmlns:p14="http://schemas.microsoft.com/office/powerpoint/2010/main" xmlns=""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39" name="Graphic 4">
                    <a:extLst>
                      <a:ext uri="{FF2B5EF4-FFF2-40B4-BE49-F238E27FC236}">
                        <a16:creationId xmlns:a16="http://schemas.microsoft.com/office/drawing/2014/main" xmlns:p14="http://schemas.microsoft.com/office/powerpoint/2010/main" xmlns=""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l-GR" sz="1000" dirty="0"/>
                  </a:p>
                </p:txBody>
              </p:sp>
              <p:sp>
                <p:nvSpPr>
                  <p:cNvPr id="1040" name="Graphic 4">
                    <a:extLst>
                      <a:ext uri="{FF2B5EF4-FFF2-40B4-BE49-F238E27FC236}">
                        <a16:creationId xmlns:a16="http://schemas.microsoft.com/office/drawing/2014/main" xmlns:p14="http://schemas.microsoft.com/office/powerpoint/2010/main" xmlns=""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41" name="Graphic 4">
                    <a:extLst>
                      <a:ext uri="{FF2B5EF4-FFF2-40B4-BE49-F238E27FC236}">
                        <a16:creationId xmlns:a16="http://schemas.microsoft.com/office/drawing/2014/main" xmlns:p14="http://schemas.microsoft.com/office/powerpoint/2010/main" xmlns=""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42" name="Graphic 4">
                    <a:extLst>
                      <a:ext uri="{FF2B5EF4-FFF2-40B4-BE49-F238E27FC236}">
                        <a16:creationId xmlns:a16="http://schemas.microsoft.com/office/drawing/2014/main" xmlns:p14="http://schemas.microsoft.com/office/powerpoint/2010/main" xmlns=""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43" name="Graphic 4">
                    <a:extLst>
                      <a:ext uri="{FF2B5EF4-FFF2-40B4-BE49-F238E27FC236}">
                        <a16:creationId xmlns:a16="http://schemas.microsoft.com/office/drawing/2014/main" xmlns:p14="http://schemas.microsoft.com/office/powerpoint/2010/main" xmlns=""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44" name="Graphic 4">
                    <a:extLst>
                      <a:ext uri="{FF2B5EF4-FFF2-40B4-BE49-F238E27FC236}">
                        <a16:creationId xmlns:a16="http://schemas.microsoft.com/office/drawing/2014/main" xmlns:p14="http://schemas.microsoft.com/office/powerpoint/2010/main" xmlns=""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1045" name="Graphic 4">
                    <a:extLst>
                      <a:ext uri="{FF2B5EF4-FFF2-40B4-BE49-F238E27FC236}">
                        <a16:creationId xmlns:a16="http://schemas.microsoft.com/office/drawing/2014/main" xmlns:p14="http://schemas.microsoft.com/office/powerpoint/2010/main" xmlns=""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46" name="Graphic 4">
                    <a:extLst>
                      <a:ext uri="{FF2B5EF4-FFF2-40B4-BE49-F238E27FC236}">
                        <a16:creationId xmlns:a16="http://schemas.microsoft.com/office/drawing/2014/main" xmlns:p14="http://schemas.microsoft.com/office/powerpoint/2010/main" xmlns=""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algn="ctr"/>
                    <a:endParaRPr lang="el-GR" sz="1000" dirty="0"/>
                  </a:p>
                </p:txBody>
              </p:sp>
              <p:sp>
                <p:nvSpPr>
                  <p:cNvPr id="1047" name="Graphic 4">
                    <a:extLst>
                      <a:ext uri="{FF2B5EF4-FFF2-40B4-BE49-F238E27FC236}">
                        <a16:creationId xmlns:a16="http://schemas.microsoft.com/office/drawing/2014/main" xmlns:p14="http://schemas.microsoft.com/office/powerpoint/2010/main" xmlns=""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48" name="Graphic 4">
                    <a:extLst>
                      <a:ext uri="{FF2B5EF4-FFF2-40B4-BE49-F238E27FC236}">
                        <a16:creationId xmlns:a16="http://schemas.microsoft.com/office/drawing/2014/main" xmlns:p14="http://schemas.microsoft.com/office/powerpoint/2010/main" xmlns=""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49" name="Graphic 4">
                    <a:extLst>
                      <a:ext uri="{FF2B5EF4-FFF2-40B4-BE49-F238E27FC236}">
                        <a16:creationId xmlns:a16="http://schemas.microsoft.com/office/drawing/2014/main" xmlns:p14="http://schemas.microsoft.com/office/powerpoint/2010/main" xmlns=""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1029" name="Graphic 4">
                  <a:extLst>
                    <a:ext uri="{FF2B5EF4-FFF2-40B4-BE49-F238E27FC236}">
                      <a16:creationId xmlns:a16="http://schemas.microsoft.com/office/drawing/2014/main" xmlns:p14="http://schemas.microsoft.com/office/powerpoint/2010/main" xmlns="" id="{8F8B0F15-CD38-415E-8CF5-F45A898B69F6}"/>
                    </a:ext>
                  </a:extLst>
                </p:cNvPr>
                <p:cNvGrpSpPr/>
                <p:nvPr/>
              </p:nvGrpSpPr>
              <p:grpSpPr>
                <a:xfrm>
                  <a:off x="8209958" y="4390526"/>
                  <a:ext cx="183666" cy="184902"/>
                  <a:chOff x="8209958" y="4390526"/>
                  <a:chExt cx="183666" cy="184902"/>
                </a:xfrm>
                <a:solidFill>
                  <a:srgbClr val="FFFFFF"/>
                </a:solidFill>
              </p:grpSpPr>
              <p:sp>
                <p:nvSpPr>
                  <p:cNvPr id="1030" name="Graphic 4">
                    <a:extLst>
                      <a:ext uri="{FF2B5EF4-FFF2-40B4-BE49-F238E27FC236}">
                        <a16:creationId xmlns:a16="http://schemas.microsoft.com/office/drawing/2014/main" xmlns:p14="http://schemas.microsoft.com/office/powerpoint/2010/main" xmlns=""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31" name="Graphic 4">
                    <a:extLst>
                      <a:ext uri="{FF2B5EF4-FFF2-40B4-BE49-F238E27FC236}">
                        <a16:creationId xmlns:a16="http://schemas.microsoft.com/office/drawing/2014/main" xmlns:p14="http://schemas.microsoft.com/office/powerpoint/2010/main" xmlns=""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66" name="Graphic 4">
                <a:extLst>
                  <a:ext uri="{FF2B5EF4-FFF2-40B4-BE49-F238E27FC236}">
                    <a16:creationId xmlns:a16="http://schemas.microsoft.com/office/drawing/2014/main" xmlns:p14="http://schemas.microsoft.com/office/powerpoint/2010/main" xmlns="" id="{5D2A24F2-7A47-4287-87C9-162C8112109C}"/>
                  </a:ext>
                </a:extLst>
              </p:cNvPr>
              <p:cNvGrpSpPr/>
              <p:nvPr/>
            </p:nvGrpSpPr>
            <p:grpSpPr>
              <a:xfrm>
                <a:off x="2886251" y="500470"/>
                <a:ext cx="5792959" cy="5858711"/>
                <a:chOff x="2886251" y="500470"/>
                <a:chExt cx="5792959" cy="5858711"/>
              </a:xfrm>
            </p:grpSpPr>
            <p:grpSp>
              <p:nvGrpSpPr>
                <p:cNvPr id="867" name="Graphic 4">
                  <a:extLst>
                    <a:ext uri="{FF2B5EF4-FFF2-40B4-BE49-F238E27FC236}">
                      <a16:creationId xmlns:a16="http://schemas.microsoft.com/office/drawing/2014/main" xmlns:p14="http://schemas.microsoft.com/office/powerpoint/2010/main" xmlns="" id="{4FE38D23-BDA9-4D48-9156-20F468FFF08B}"/>
                    </a:ext>
                  </a:extLst>
                </p:cNvPr>
                <p:cNvGrpSpPr/>
                <p:nvPr/>
              </p:nvGrpSpPr>
              <p:grpSpPr>
                <a:xfrm>
                  <a:off x="2952927" y="1261980"/>
                  <a:ext cx="1807776" cy="1789965"/>
                  <a:chOff x="2952927" y="1261980"/>
                  <a:chExt cx="1807776" cy="1789965"/>
                </a:xfrm>
              </p:grpSpPr>
              <p:sp>
                <p:nvSpPr>
                  <p:cNvPr id="1005" name="Graphic 4">
                    <a:extLst>
                      <a:ext uri="{FF2B5EF4-FFF2-40B4-BE49-F238E27FC236}">
                        <a16:creationId xmlns:a16="http://schemas.microsoft.com/office/drawing/2014/main" xmlns:p14="http://schemas.microsoft.com/office/powerpoint/2010/main" xmlns=""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pPr algn="ctr"/>
                    <a:endParaRPr lang="el-GR" sz="1000" dirty="0"/>
                  </a:p>
                </p:txBody>
              </p:sp>
              <p:grpSp>
                <p:nvGrpSpPr>
                  <p:cNvPr id="1006" name="Graphic 4">
                    <a:extLst>
                      <a:ext uri="{FF2B5EF4-FFF2-40B4-BE49-F238E27FC236}">
                        <a16:creationId xmlns:a16="http://schemas.microsoft.com/office/drawing/2014/main" xmlns:p14="http://schemas.microsoft.com/office/powerpoint/2010/main" xmlns="" id="{B5F809C3-2603-44F6-BFEA-F02EAD3AF46E}"/>
                      </a:ext>
                    </a:extLst>
                  </p:cNvPr>
                  <p:cNvGrpSpPr/>
                  <p:nvPr/>
                </p:nvGrpSpPr>
                <p:grpSpPr>
                  <a:xfrm>
                    <a:off x="3390510" y="2043847"/>
                    <a:ext cx="865604" cy="278896"/>
                    <a:chOff x="3390510" y="2043847"/>
                    <a:chExt cx="865604" cy="278896"/>
                  </a:xfrm>
                  <a:solidFill>
                    <a:srgbClr val="FFFFFF"/>
                  </a:solidFill>
                </p:grpSpPr>
                <p:sp>
                  <p:nvSpPr>
                    <p:cNvPr id="1013" name="Graphic 4">
                      <a:extLst>
                        <a:ext uri="{FF2B5EF4-FFF2-40B4-BE49-F238E27FC236}">
                          <a16:creationId xmlns:a16="http://schemas.microsoft.com/office/drawing/2014/main" xmlns:p14="http://schemas.microsoft.com/office/powerpoint/2010/main" xmlns=""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14" name="Graphic 4">
                      <a:extLst>
                        <a:ext uri="{FF2B5EF4-FFF2-40B4-BE49-F238E27FC236}">
                          <a16:creationId xmlns:a16="http://schemas.microsoft.com/office/drawing/2014/main" xmlns:p14="http://schemas.microsoft.com/office/powerpoint/2010/main" xmlns=""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15" name="Graphic 4">
                      <a:extLst>
                        <a:ext uri="{FF2B5EF4-FFF2-40B4-BE49-F238E27FC236}">
                          <a16:creationId xmlns:a16="http://schemas.microsoft.com/office/drawing/2014/main" xmlns:p14="http://schemas.microsoft.com/office/powerpoint/2010/main" xmlns=""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algn="ctr"/>
                      <a:endParaRPr lang="el-GR" sz="1000" dirty="0"/>
                    </a:p>
                  </p:txBody>
                </p:sp>
                <p:sp>
                  <p:nvSpPr>
                    <p:cNvPr id="1016" name="Graphic 4">
                      <a:extLst>
                        <a:ext uri="{FF2B5EF4-FFF2-40B4-BE49-F238E27FC236}">
                          <a16:creationId xmlns:a16="http://schemas.microsoft.com/office/drawing/2014/main" xmlns:p14="http://schemas.microsoft.com/office/powerpoint/2010/main" xmlns=""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17" name="Graphic 4">
                      <a:extLst>
                        <a:ext uri="{FF2B5EF4-FFF2-40B4-BE49-F238E27FC236}">
                          <a16:creationId xmlns:a16="http://schemas.microsoft.com/office/drawing/2014/main" xmlns:p14="http://schemas.microsoft.com/office/powerpoint/2010/main" xmlns=""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18" name="Graphic 4">
                      <a:extLst>
                        <a:ext uri="{FF2B5EF4-FFF2-40B4-BE49-F238E27FC236}">
                          <a16:creationId xmlns:a16="http://schemas.microsoft.com/office/drawing/2014/main" xmlns:p14="http://schemas.microsoft.com/office/powerpoint/2010/main" xmlns=""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19" name="Graphic 4">
                      <a:extLst>
                        <a:ext uri="{FF2B5EF4-FFF2-40B4-BE49-F238E27FC236}">
                          <a16:creationId xmlns:a16="http://schemas.microsoft.com/office/drawing/2014/main" xmlns:p14="http://schemas.microsoft.com/office/powerpoint/2010/main" xmlns=""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pPr algn="ctr"/>
                      <a:endParaRPr lang="el-GR" sz="1000" dirty="0"/>
                    </a:p>
                  </p:txBody>
                </p:sp>
                <p:sp>
                  <p:nvSpPr>
                    <p:cNvPr id="1020" name="Graphic 4">
                      <a:extLst>
                        <a:ext uri="{FF2B5EF4-FFF2-40B4-BE49-F238E27FC236}">
                          <a16:creationId xmlns:a16="http://schemas.microsoft.com/office/drawing/2014/main" xmlns:p14="http://schemas.microsoft.com/office/powerpoint/2010/main" xmlns=""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21" name="Graphic 4">
                      <a:extLst>
                        <a:ext uri="{FF2B5EF4-FFF2-40B4-BE49-F238E27FC236}">
                          <a16:creationId xmlns:a16="http://schemas.microsoft.com/office/drawing/2014/main" xmlns:p14="http://schemas.microsoft.com/office/powerpoint/2010/main" xmlns=""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algn="ctr"/>
                      <a:endParaRPr lang="el-GR" sz="1000" dirty="0"/>
                    </a:p>
                  </p:txBody>
                </p:sp>
                <p:sp>
                  <p:nvSpPr>
                    <p:cNvPr id="1022" name="Graphic 4">
                      <a:extLst>
                        <a:ext uri="{FF2B5EF4-FFF2-40B4-BE49-F238E27FC236}">
                          <a16:creationId xmlns:a16="http://schemas.microsoft.com/office/drawing/2014/main" xmlns:p14="http://schemas.microsoft.com/office/powerpoint/2010/main" xmlns=""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23" name="Graphic 4">
                      <a:extLst>
                        <a:ext uri="{FF2B5EF4-FFF2-40B4-BE49-F238E27FC236}">
                          <a16:creationId xmlns:a16="http://schemas.microsoft.com/office/drawing/2014/main" xmlns:p14="http://schemas.microsoft.com/office/powerpoint/2010/main" xmlns=""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24" name="Graphic 4">
                      <a:extLst>
                        <a:ext uri="{FF2B5EF4-FFF2-40B4-BE49-F238E27FC236}">
                          <a16:creationId xmlns:a16="http://schemas.microsoft.com/office/drawing/2014/main" xmlns:p14="http://schemas.microsoft.com/office/powerpoint/2010/main" xmlns=""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25" name="Graphic 4">
                      <a:extLst>
                        <a:ext uri="{FF2B5EF4-FFF2-40B4-BE49-F238E27FC236}">
                          <a16:creationId xmlns:a16="http://schemas.microsoft.com/office/drawing/2014/main" xmlns:p14="http://schemas.microsoft.com/office/powerpoint/2010/main" xmlns=""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26" name="Graphic 4">
                      <a:extLst>
                        <a:ext uri="{FF2B5EF4-FFF2-40B4-BE49-F238E27FC236}">
                          <a16:creationId xmlns:a16="http://schemas.microsoft.com/office/drawing/2014/main" xmlns:p14="http://schemas.microsoft.com/office/powerpoint/2010/main" xmlns=""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1007" name="Graphic 4">
                    <a:extLst>
                      <a:ext uri="{FF2B5EF4-FFF2-40B4-BE49-F238E27FC236}">
                        <a16:creationId xmlns:a16="http://schemas.microsoft.com/office/drawing/2014/main" xmlns:p14="http://schemas.microsoft.com/office/powerpoint/2010/main" xmlns="" id="{050BF8C7-148F-47B6-AFE5-F15A9E5B34D6}"/>
                      </a:ext>
                    </a:extLst>
                  </p:cNvPr>
                  <p:cNvGrpSpPr/>
                  <p:nvPr/>
                </p:nvGrpSpPr>
                <p:grpSpPr>
                  <a:xfrm>
                    <a:off x="3736798" y="1469707"/>
                    <a:ext cx="184748" cy="184748"/>
                    <a:chOff x="3736798" y="1469707"/>
                    <a:chExt cx="184748" cy="184748"/>
                  </a:xfrm>
                  <a:solidFill>
                    <a:srgbClr val="FFFFFF"/>
                  </a:solidFill>
                </p:grpSpPr>
                <p:sp>
                  <p:nvSpPr>
                    <p:cNvPr id="1008" name="Graphic 4">
                      <a:extLst>
                        <a:ext uri="{FF2B5EF4-FFF2-40B4-BE49-F238E27FC236}">
                          <a16:creationId xmlns:a16="http://schemas.microsoft.com/office/drawing/2014/main" xmlns:p14="http://schemas.microsoft.com/office/powerpoint/2010/main" xmlns=""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pPr algn="ctr"/>
                      <a:endParaRPr lang="el-GR" sz="1000" dirty="0"/>
                    </a:p>
                  </p:txBody>
                </p:sp>
                <p:sp>
                  <p:nvSpPr>
                    <p:cNvPr id="1009" name="Graphic 4">
                      <a:extLst>
                        <a:ext uri="{FF2B5EF4-FFF2-40B4-BE49-F238E27FC236}">
                          <a16:creationId xmlns:a16="http://schemas.microsoft.com/office/drawing/2014/main" xmlns:p14="http://schemas.microsoft.com/office/powerpoint/2010/main" xmlns=""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pPr algn="ctr"/>
                      <a:endParaRPr lang="el-GR" sz="1000" dirty="0"/>
                    </a:p>
                  </p:txBody>
                </p:sp>
                <p:sp>
                  <p:nvSpPr>
                    <p:cNvPr id="1010" name="Graphic 4">
                      <a:extLst>
                        <a:ext uri="{FF2B5EF4-FFF2-40B4-BE49-F238E27FC236}">
                          <a16:creationId xmlns:a16="http://schemas.microsoft.com/office/drawing/2014/main" xmlns:p14="http://schemas.microsoft.com/office/powerpoint/2010/main" xmlns=""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pPr algn="ctr"/>
                      <a:endParaRPr lang="el-GR" sz="1000" dirty="0"/>
                    </a:p>
                  </p:txBody>
                </p:sp>
                <p:sp>
                  <p:nvSpPr>
                    <p:cNvPr id="1011" name="Graphic 4">
                      <a:extLst>
                        <a:ext uri="{FF2B5EF4-FFF2-40B4-BE49-F238E27FC236}">
                          <a16:creationId xmlns:a16="http://schemas.microsoft.com/office/drawing/2014/main" xmlns:p14="http://schemas.microsoft.com/office/powerpoint/2010/main" xmlns=""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12" name="Graphic 4">
                      <a:extLst>
                        <a:ext uri="{FF2B5EF4-FFF2-40B4-BE49-F238E27FC236}">
                          <a16:creationId xmlns:a16="http://schemas.microsoft.com/office/drawing/2014/main" xmlns:p14="http://schemas.microsoft.com/office/powerpoint/2010/main" xmlns=""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68" name="Graphic 4">
                  <a:extLst>
                    <a:ext uri="{FF2B5EF4-FFF2-40B4-BE49-F238E27FC236}">
                      <a16:creationId xmlns:a16="http://schemas.microsoft.com/office/drawing/2014/main" xmlns:p14="http://schemas.microsoft.com/office/powerpoint/2010/main" xmlns="" id="{76D0C599-A47A-492F-96E4-24A214A0AB9F}"/>
                    </a:ext>
                  </a:extLst>
                </p:cNvPr>
                <p:cNvGrpSpPr/>
                <p:nvPr/>
              </p:nvGrpSpPr>
              <p:grpSpPr>
                <a:xfrm>
                  <a:off x="6440868" y="4282113"/>
                  <a:ext cx="1852576" cy="1857819"/>
                  <a:chOff x="6440868" y="4282113"/>
                  <a:chExt cx="1852576" cy="1857819"/>
                </a:xfrm>
              </p:grpSpPr>
              <p:sp>
                <p:nvSpPr>
                  <p:cNvPr id="968" name="Graphic 4">
                    <a:extLst>
                      <a:ext uri="{FF2B5EF4-FFF2-40B4-BE49-F238E27FC236}">
                        <a16:creationId xmlns:a16="http://schemas.microsoft.com/office/drawing/2014/main" xmlns:p14="http://schemas.microsoft.com/office/powerpoint/2010/main" xmlns=""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pPr algn="ctr"/>
                    <a:endParaRPr lang="el-GR" sz="1000" dirty="0"/>
                  </a:p>
                </p:txBody>
              </p:sp>
              <p:grpSp>
                <p:nvGrpSpPr>
                  <p:cNvPr id="969" name="Graphic 4">
                    <a:extLst>
                      <a:ext uri="{FF2B5EF4-FFF2-40B4-BE49-F238E27FC236}">
                        <a16:creationId xmlns:a16="http://schemas.microsoft.com/office/drawing/2014/main" xmlns:p14="http://schemas.microsoft.com/office/powerpoint/2010/main" xmlns="" id="{9C3CBE9E-B617-4FBD-8725-3AC27842139B}"/>
                      </a:ext>
                    </a:extLst>
                  </p:cNvPr>
                  <p:cNvGrpSpPr/>
                  <p:nvPr/>
                </p:nvGrpSpPr>
                <p:grpSpPr>
                  <a:xfrm>
                    <a:off x="6676662" y="4928116"/>
                    <a:ext cx="1322618" cy="442440"/>
                    <a:chOff x="6676662" y="4928116"/>
                    <a:chExt cx="1322618" cy="442440"/>
                  </a:xfrm>
                  <a:solidFill>
                    <a:srgbClr val="FFFFFF"/>
                  </a:solidFill>
                </p:grpSpPr>
                <p:sp>
                  <p:nvSpPr>
                    <p:cNvPr id="977" name="Graphic 4">
                      <a:extLst>
                        <a:ext uri="{FF2B5EF4-FFF2-40B4-BE49-F238E27FC236}">
                          <a16:creationId xmlns:a16="http://schemas.microsoft.com/office/drawing/2014/main" xmlns:p14="http://schemas.microsoft.com/office/powerpoint/2010/main" xmlns=""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78" name="Graphic 4">
                      <a:extLst>
                        <a:ext uri="{FF2B5EF4-FFF2-40B4-BE49-F238E27FC236}">
                          <a16:creationId xmlns:a16="http://schemas.microsoft.com/office/drawing/2014/main" xmlns:p14="http://schemas.microsoft.com/office/powerpoint/2010/main" xmlns=""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979" name="Graphic 4">
                      <a:extLst>
                        <a:ext uri="{FF2B5EF4-FFF2-40B4-BE49-F238E27FC236}">
                          <a16:creationId xmlns:a16="http://schemas.microsoft.com/office/drawing/2014/main" xmlns:p14="http://schemas.microsoft.com/office/powerpoint/2010/main" xmlns=""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80" name="Graphic 4">
                      <a:extLst>
                        <a:ext uri="{FF2B5EF4-FFF2-40B4-BE49-F238E27FC236}">
                          <a16:creationId xmlns:a16="http://schemas.microsoft.com/office/drawing/2014/main" xmlns:p14="http://schemas.microsoft.com/office/powerpoint/2010/main" xmlns=""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algn="ctr"/>
                      <a:endParaRPr lang="el-GR" sz="1000" dirty="0"/>
                    </a:p>
                  </p:txBody>
                </p:sp>
                <p:sp>
                  <p:nvSpPr>
                    <p:cNvPr id="981" name="Graphic 4">
                      <a:extLst>
                        <a:ext uri="{FF2B5EF4-FFF2-40B4-BE49-F238E27FC236}">
                          <a16:creationId xmlns:a16="http://schemas.microsoft.com/office/drawing/2014/main" xmlns:p14="http://schemas.microsoft.com/office/powerpoint/2010/main" xmlns=""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algn="ctr"/>
                      <a:endParaRPr lang="el-GR" sz="1000" dirty="0"/>
                    </a:p>
                  </p:txBody>
                </p:sp>
                <p:sp>
                  <p:nvSpPr>
                    <p:cNvPr id="982" name="Graphic 4">
                      <a:extLst>
                        <a:ext uri="{FF2B5EF4-FFF2-40B4-BE49-F238E27FC236}">
                          <a16:creationId xmlns:a16="http://schemas.microsoft.com/office/drawing/2014/main" xmlns:p14="http://schemas.microsoft.com/office/powerpoint/2010/main" xmlns=""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983" name="Graphic 4">
                      <a:extLst>
                        <a:ext uri="{FF2B5EF4-FFF2-40B4-BE49-F238E27FC236}">
                          <a16:creationId xmlns:a16="http://schemas.microsoft.com/office/drawing/2014/main" xmlns:p14="http://schemas.microsoft.com/office/powerpoint/2010/main" xmlns=""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algn="ctr"/>
                      <a:endParaRPr lang="el-GR" sz="1000" dirty="0"/>
                    </a:p>
                  </p:txBody>
                </p:sp>
                <p:sp>
                  <p:nvSpPr>
                    <p:cNvPr id="984" name="Graphic 4">
                      <a:extLst>
                        <a:ext uri="{FF2B5EF4-FFF2-40B4-BE49-F238E27FC236}">
                          <a16:creationId xmlns:a16="http://schemas.microsoft.com/office/drawing/2014/main" xmlns:p14="http://schemas.microsoft.com/office/powerpoint/2010/main" xmlns=""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85" name="Graphic 4">
                      <a:extLst>
                        <a:ext uri="{FF2B5EF4-FFF2-40B4-BE49-F238E27FC236}">
                          <a16:creationId xmlns:a16="http://schemas.microsoft.com/office/drawing/2014/main" xmlns:p14="http://schemas.microsoft.com/office/powerpoint/2010/main" xmlns=""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86" name="Graphic 4">
                      <a:extLst>
                        <a:ext uri="{FF2B5EF4-FFF2-40B4-BE49-F238E27FC236}">
                          <a16:creationId xmlns:a16="http://schemas.microsoft.com/office/drawing/2014/main" xmlns:p14="http://schemas.microsoft.com/office/powerpoint/2010/main" xmlns=""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87" name="Graphic 4">
                      <a:extLst>
                        <a:ext uri="{FF2B5EF4-FFF2-40B4-BE49-F238E27FC236}">
                          <a16:creationId xmlns:a16="http://schemas.microsoft.com/office/drawing/2014/main" xmlns:p14="http://schemas.microsoft.com/office/powerpoint/2010/main" xmlns=""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88" name="Graphic 4">
                      <a:extLst>
                        <a:ext uri="{FF2B5EF4-FFF2-40B4-BE49-F238E27FC236}">
                          <a16:creationId xmlns:a16="http://schemas.microsoft.com/office/drawing/2014/main" xmlns:p14="http://schemas.microsoft.com/office/powerpoint/2010/main" xmlns=""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89" name="Graphic 4">
                      <a:extLst>
                        <a:ext uri="{FF2B5EF4-FFF2-40B4-BE49-F238E27FC236}">
                          <a16:creationId xmlns:a16="http://schemas.microsoft.com/office/drawing/2014/main" xmlns:p14="http://schemas.microsoft.com/office/powerpoint/2010/main" xmlns=""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90" name="Graphic 4">
                      <a:extLst>
                        <a:ext uri="{FF2B5EF4-FFF2-40B4-BE49-F238E27FC236}">
                          <a16:creationId xmlns:a16="http://schemas.microsoft.com/office/drawing/2014/main" xmlns:p14="http://schemas.microsoft.com/office/powerpoint/2010/main" xmlns=""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algn="ctr"/>
                      <a:endParaRPr lang="el-GR" sz="1000" dirty="0"/>
                    </a:p>
                  </p:txBody>
                </p:sp>
                <p:sp>
                  <p:nvSpPr>
                    <p:cNvPr id="991" name="Graphic 4">
                      <a:extLst>
                        <a:ext uri="{FF2B5EF4-FFF2-40B4-BE49-F238E27FC236}">
                          <a16:creationId xmlns:a16="http://schemas.microsoft.com/office/drawing/2014/main" xmlns:p14="http://schemas.microsoft.com/office/powerpoint/2010/main" xmlns=""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92" name="Graphic 4">
                      <a:extLst>
                        <a:ext uri="{FF2B5EF4-FFF2-40B4-BE49-F238E27FC236}">
                          <a16:creationId xmlns:a16="http://schemas.microsoft.com/office/drawing/2014/main" xmlns:p14="http://schemas.microsoft.com/office/powerpoint/2010/main" xmlns=""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93" name="Graphic 4">
                      <a:extLst>
                        <a:ext uri="{FF2B5EF4-FFF2-40B4-BE49-F238E27FC236}">
                          <a16:creationId xmlns:a16="http://schemas.microsoft.com/office/drawing/2014/main" xmlns:p14="http://schemas.microsoft.com/office/powerpoint/2010/main" xmlns=""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94" name="Graphic 4">
                      <a:extLst>
                        <a:ext uri="{FF2B5EF4-FFF2-40B4-BE49-F238E27FC236}">
                          <a16:creationId xmlns:a16="http://schemas.microsoft.com/office/drawing/2014/main" xmlns:p14="http://schemas.microsoft.com/office/powerpoint/2010/main" xmlns=""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995" name="Graphic 4">
                      <a:extLst>
                        <a:ext uri="{FF2B5EF4-FFF2-40B4-BE49-F238E27FC236}">
                          <a16:creationId xmlns:a16="http://schemas.microsoft.com/office/drawing/2014/main" xmlns:p14="http://schemas.microsoft.com/office/powerpoint/2010/main" xmlns=""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96" name="Graphic 4">
                      <a:extLst>
                        <a:ext uri="{FF2B5EF4-FFF2-40B4-BE49-F238E27FC236}">
                          <a16:creationId xmlns:a16="http://schemas.microsoft.com/office/drawing/2014/main" xmlns:p14="http://schemas.microsoft.com/office/powerpoint/2010/main" xmlns=""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97" name="Graphic 4">
                      <a:extLst>
                        <a:ext uri="{FF2B5EF4-FFF2-40B4-BE49-F238E27FC236}">
                          <a16:creationId xmlns:a16="http://schemas.microsoft.com/office/drawing/2014/main" xmlns:p14="http://schemas.microsoft.com/office/powerpoint/2010/main" xmlns=""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98" name="Graphic 4">
                      <a:extLst>
                        <a:ext uri="{FF2B5EF4-FFF2-40B4-BE49-F238E27FC236}">
                          <a16:creationId xmlns:a16="http://schemas.microsoft.com/office/drawing/2014/main" xmlns:p14="http://schemas.microsoft.com/office/powerpoint/2010/main" xmlns=""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99" name="Graphic 4">
                      <a:extLst>
                        <a:ext uri="{FF2B5EF4-FFF2-40B4-BE49-F238E27FC236}">
                          <a16:creationId xmlns:a16="http://schemas.microsoft.com/office/drawing/2014/main" xmlns:p14="http://schemas.microsoft.com/office/powerpoint/2010/main" xmlns=""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1000" name="Graphic 4">
                      <a:extLst>
                        <a:ext uri="{FF2B5EF4-FFF2-40B4-BE49-F238E27FC236}">
                          <a16:creationId xmlns:a16="http://schemas.microsoft.com/office/drawing/2014/main" xmlns:p14="http://schemas.microsoft.com/office/powerpoint/2010/main" xmlns=""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01" name="Graphic 4">
                      <a:extLst>
                        <a:ext uri="{FF2B5EF4-FFF2-40B4-BE49-F238E27FC236}">
                          <a16:creationId xmlns:a16="http://schemas.microsoft.com/office/drawing/2014/main" xmlns:p14="http://schemas.microsoft.com/office/powerpoint/2010/main" xmlns=""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02" name="Graphic 4">
                      <a:extLst>
                        <a:ext uri="{FF2B5EF4-FFF2-40B4-BE49-F238E27FC236}">
                          <a16:creationId xmlns:a16="http://schemas.microsoft.com/office/drawing/2014/main" xmlns:p14="http://schemas.microsoft.com/office/powerpoint/2010/main" xmlns=""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03" name="Graphic 4">
                      <a:extLst>
                        <a:ext uri="{FF2B5EF4-FFF2-40B4-BE49-F238E27FC236}">
                          <a16:creationId xmlns:a16="http://schemas.microsoft.com/office/drawing/2014/main" xmlns:p14="http://schemas.microsoft.com/office/powerpoint/2010/main" xmlns=""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1004" name="Graphic 4">
                      <a:extLst>
                        <a:ext uri="{FF2B5EF4-FFF2-40B4-BE49-F238E27FC236}">
                          <a16:creationId xmlns:a16="http://schemas.microsoft.com/office/drawing/2014/main" xmlns:p14="http://schemas.microsoft.com/office/powerpoint/2010/main" xmlns=""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970" name="Graphic 4">
                    <a:extLst>
                      <a:ext uri="{FF2B5EF4-FFF2-40B4-BE49-F238E27FC236}">
                        <a16:creationId xmlns:a16="http://schemas.microsoft.com/office/drawing/2014/main" xmlns:p14="http://schemas.microsoft.com/office/powerpoint/2010/main" xmlns="" id="{8415EC55-B20C-4815-87A3-34176E50EBF7}"/>
                      </a:ext>
                    </a:extLst>
                  </p:cNvPr>
                  <p:cNvGrpSpPr/>
                  <p:nvPr/>
                </p:nvGrpSpPr>
                <p:grpSpPr>
                  <a:xfrm>
                    <a:off x="6974990" y="5802334"/>
                    <a:ext cx="184748" cy="184771"/>
                    <a:chOff x="6974990" y="5802334"/>
                    <a:chExt cx="184748" cy="184771"/>
                  </a:xfrm>
                  <a:solidFill>
                    <a:srgbClr val="FFFFFF"/>
                  </a:solidFill>
                </p:grpSpPr>
                <p:sp>
                  <p:nvSpPr>
                    <p:cNvPr id="971" name="Graphic 4">
                      <a:extLst>
                        <a:ext uri="{FF2B5EF4-FFF2-40B4-BE49-F238E27FC236}">
                          <a16:creationId xmlns:a16="http://schemas.microsoft.com/office/drawing/2014/main" xmlns:p14="http://schemas.microsoft.com/office/powerpoint/2010/main" xmlns=""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pPr algn="ctr"/>
                      <a:endParaRPr lang="el-GR" sz="1000" dirty="0"/>
                    </a:p>
                  </p:txBody>
                </p:sp>
                <p:sp>
                  <p:nvSpPr>
                    <p:cNvPr id="972" name="Graphic 4">
                      <a:extLst>
                        <a:ext uri="{FF2B5EF4-FFF2-40B4-BE49-F238E27FC236}">
                          <a16:creationId xmlns:a16="http://schemas.microsoft.com/office/drawing/2014/main" xmlns:p14="http://schemas.microsoft.com/office/powerpoint/2010/main" xmlns=""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pPr algn="ctr"/>
                      <a:endParaRPr lang="el-GR" sz="1000" dirty="0"/>
                    </a:p>
                  </p:txBody>
                </p:sp>
                <p:sp>
                  <p:nvSpPr>
                    <p:cNvPr id="973" name="Graphic 4">
                      <a:extLst>
                        <a:ext uri="{FF2B5EF4-FFF2-40B4-BE49-F238E27FC236}">
                          <a16:creationId xmlns:a16="http://schemas.microsoft.com/office/drawing/2014/main" xmlns:p14="http://schemas.microsoft.com/office/powerpoint/2010/main" xmlns=""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pPr algn="ctr"/>
                      <a:endParaRPr lang="el-GR" sz="1000" dirty="0"/>
                    </a:p>
                  </p:txBody>
                </p:sp>
                <p:sp>
                  <p:nvSpPr>
                    <p:cNvPr id="974" name="Graphic 4">
                      <a:extLst>
                        <a:ext uri="{FF2B5EF4-FFF2-40B4-BE49-F238E27FC236}">
                          <a16:creationId xmlns:a16="http://schemas.microsoft.com/office/drawing/2014/main" xmlns:p14="http://schemas.microsoft.com/office/powerpoint/2010/main" xmlns=""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pPr algn="ctr"/>
                      <a:endParaRPr lang="el-GR" sz="1000" dirty="0"/>
                    </a:p>
                  </p:txBody>
                </p:sp>
                <p:sp>
                  <p:nvSpPr>
                    <p:cNvPr id="975" name="Graphic 4">
                      <a:extLst>
                        <a:ext uri="{FF2B5EF4-FFF2-40B4-BE49-F238E27FC236}">
                          <a16:creationId xmlns:a16="http://schemas.microsoft.com/office/drawing/2014/main" xmlns:p14="http://schemas.microsoft.com/office/powerpoint/2010/main" xmlns=""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pPr algn="ctr"/>
                      <a:endParaRPr lang="el-GR" sz="1000" dirty="0"/>
                    </a:p>
                  </p:txBody>
                </p:sp>
                <p:sp>
                  <p:nvSpPr>
                    <p:cNvPr id="976" name="Graphic 4">
                      <a:extLst>
                        <a:ext uri="{FF2B5EF4-FFF2-40B4-BE49-F238E27FC236}">
                          <a16:creationId xmlns:a16="http://schemas.microsoft.com/office/drawing/2014/main" xmlns:p14="http://schemas.microsoft.com/office/powerpoint/2010/main" xmlns=""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69" name="Graphic 4">
                  <a:extLst>
                    <a:ext uri="{FF2B5EF4-FFF2-40B4-BE49-F238E27FC236}">
                      <a16:creationId xmlns:a16="http://schemas.microsoft.com/office/drawing/2014/main" xmlns:p14="http://schemas.microsoft.com/office/powerpoint/2010/main" xmlns="" id="{81513A3E-571B-4F0C-B186-E10362B4036D}"/>
                    </a:ext>
                  </a:extLst>
                </p:cNvPr>
                <p:cNvGrpSpPr/>
                <p:nvPr/>
              </p:nvGrpSpPr>
              <p:grpSpPr>
                <a:xfrm>
                  <a:off x="2886251" y="3036833"/>
                  <a:ext cx="1570418" cy="1754110"/>
                  <a:chOff x="2886251" y="3036833"/>
                  <a:chExt cx="1570418" cy="1754110"/>
                </a:xfrm>
              </p:grpSpPr>
              <p:sp>
                <p:nvSpPr>
                  <p:cNvPr id="952" name="Graphic 4">
                    <a:extLst>
                      <a:ext uri="{FF2B5EF4-FFF2-40B4-BE49-F238E27FC236}">
                        <a16:creationId xmlns:a16="http://schemas.microsoft.com/office/drawing/2014/main" xmlns:p14="http://schemas.microsoft.com/office/powerpoint/2010/main" xmlns=""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pPr algn="ctr"/>
                    <a:endParaRPr lang="el-GR" sz="1000" dirty="0"/>
                  </a:p>
                </p:txBody>
              </p:sp>
              <p:grpSp>
                <p:nvGrpSpPr>
                  <p:cNvPr id="953" name="Graphic 4">
                    <a:extLst>
                      <a:ext uri="{FF2B5EF4-FFF2-40B4-BE49-F238E27FC236}">
                        <a16:creationId xmlns:a16="http://schemas.microsoft.com/office/drawing/2014/main" xmlns:p14="http://schemas.microsoft.com/office/powerpoint/2010/main" xmlns="" id="{0A559A34-4115-4431-BC9E-D54B268E9B5B}"/>
                      </a:ext>
                    </a:extLst>
                  </p:cNvPr>
                  <p:cNvGrpSpPr/>
                  <p:nvPr/>
                </p:nvGrpSpPr>
                <p:grpSpPr>
                  <a:xfrm>
                    <a:off x="3148625" y="3775442"/>
                    <a:ext cx="964456" cy="114889"/>
                    <a:chOff x="3148625" y="3775442"/>
                    <a:chExt cx="964456" cy="114889"/>
                  </a:xfrm>
                  <a:solidFill>
                    <a:srgbClr val="FFFFFF"/>
                  </a:solidFill>
                </p:grpSpPr>
                <p:sp>
                  <p:nvSpPr>
                    <p:cNvPr id="958" name="Graphic 4">
                      <a:extLst>
                        <a:ext uri="{FF2B5EF4-FFF2-40B4-BE49-F238E27FC236}">
                          <a16:creationId xmlns:a16="http://schemas.microsoft.com/office/drawing/2014/main" xmlns:p14="http://schemas.microsoft.com/office/powerpoint/2010/main" xmlns=""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l-GR" sz="1000" dirty="0"/>
                    </a:p>
                  </p:txBody>
                </p:sp>
                <p:sp>
                  <p:nvSpPr>
                    <p:cNvPr id="959" name="Graphic 4">
                      <a:extLst>
                        <a:ext uri="{FF2B5EF4-FFF2-40B4-BE49-F238E27FC236}">
                          <a16:creationId xmlns:a16="http://schemas.microsoft.com/office/drawing/2014/main" xmlns:p14="http://schemas.microsoft.com/office/powerpoint/2010/main" xmlns=""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pPr algn="ctr"/>
                      <a:endParaRPr lang="el-GR" sz="1000" dirty="0"/>
                    </a:p>
                  </p:txBody>
                </p:sp>
                <p:sp>
                  <p:nvSpPr>
                    <p:cNvPr id="960" name="Graphic 4">
                      <a:extLst>
                        <a:ext uri="{FF2B5EF4-FFF2-40B4-BE49-F238E27FC236}">
                          <a16:creationId xmlns:a16="http://schemas.microsoft.com/office/drawing/2014/main" xmlns:p14="http://schemas.microsoft.com/office/powerpoint/2010/main" xmlns=""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pPr algn="ctr"/>
                      <a:endParaRPr lang="el-GR" sz="1000" dirty="0"/>
                    </a:p>
                  </p:txBody>
                </p:sp>
                <p:sp>
                  <p:nvSpPr>
                    <p:cNvPr id="961" name="Graphic 4">
                      <a:extLst>
                        <a:ext uri="{FF2B5EF4-FFF2-40B4-BE49-F238E27FC236}">
                          <a16:creationId xmlns:a16="http://schemas.microsoft.com/office/drawing/2014/main" xmlns:p14="http://schemas.microsoft.com/office/powerpoint/2010/main" xmlns=""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62" name="Graphic 4">
                      <a:extLst>
                        <a:ext uri="{FF2B5EF4-FFF2-40B4-BE49-F238E27FC236}">
                          <a16:creationId xmlns:a16="http://schemas.microsoft.com/office/drawing/2014/main" xmlns:p14="http://schemas.microsoft.com/office/powerpoint/2010/main" xmlns=""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l-GR" sz="1000" dirty="0"/>
                    </a:p>
                  </p:txBody>
                </p:sp>
                <p:sp>
                  <p:nvSpPr>
                    <p:cNvPr id="963" name="Graphic 4">
                      <a:extLst>
                        <a:ext uri="{FF2B5EF4-FFF2-40B4-BE49-F238E27FC236}">
                          <a16:creationId xmlns:a16="http://schemas.microsoft.com/office/drawing/2014/main" xmlns:p14="http://schemas.microsoft.com/office/powerpoint/2010/main" xmlns=""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algn="ctr"/>
                      <a:endParaRPr lang="el-GR" sz="1000" dirty="0"/>
                    </a:p>
                  </p:txBody>
                </p:sp>
                <p:sp>
                  <p:nvSpPr>
                    <p:cNvPr id="964" name="Graphic 4">
                      <a:extLst>
                        <a:ext uri="{FF2B5EF4-FFF2-40B4-BE49-F238E27FC236}">
                          <a16:creationId xmlns:a16="http://schemas.microsoft.com/office/drawing/2014/main" xmlns:p14="http://schemas.microsoft.com/office/powerpoint/2010/main" xmlns=""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algn="ctr"/>
                      <a:endParaRPr lang="el-GR" sz="1000" dirty="0"/>
                    </a:p>
                  </p:txBody>
                </p:sp>
                <p:sp>
                  <p:nvSpPr>
                    <p:cNvPr id="965" name="Graphic 4">
                      <a:extLst>
                        <a:ext uri="{FF2B5EF4-FFF2-40B4-BE49-F238E27FC236}">
                          <a16:creationId xmlns:a16="http://schemas.microsoft.com/office/drawing/2014/main" xmlns:p14="http://schemas.microsoft.com/office/powerpoint/2010/main" xmlns=""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66" name="Graphic 4">
                      <a:extLst>
                        <a:ext uri="{FF2B5EF4-FFF2-40B4-BE49-F238E27FC236}">
                          <a16:creationId xmlns:a16="http://schemas.microsoft.com/office/drawing/2014/main" xmlns:p14="http://schemas.microsoft.com/office/powerpoint/2010/main" xmlns=""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67" name="Graphic 4">
                      <a:extLst>
                        <a:ext uri="{FF2B5EF4-FFF2-40B4-BE49-F238E27FC236}">
                          <a16:creationId xmlns:a16="http://schemas.microsoft.com/office/drawing/2014/main" xmlns:p14="http://schemas.microsoft.com/office/powerpoint/2010/main" xmlns=""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954" name="Graphic 4">
                    <a:extLst>
                      <a:ext uri="{FF2B5EF4-FFF2-40B4-BE49-F238E27FC236}">
                        <a16:creationId xmlns:a16="http://schemas.microsoft.com/office/drawing/2014/main" xmlns:p14="http://schemas.microsoft.com/office/powerpoint/2010/main" xmlns="" id="{05F5AC0F-3657-474D-9C27-57DCC9BA95CE}"/>
                      </a:ext>
                    </a:extLst>
                  </p:cNvPr>
                  <p:cNvGrpSpPr/>
                  <p:nvPr/>
                </p:nvGrpSpPr>
                <p:grpSpPr>
                  <a:xfrm>
                    <a:off x="2977138" y="3121728"/>
                    <a:ext cx="105251" cy="184825"/>
                    <a:chOff x="2977138" y="3121728"/>
                    <a:chExt cx="105251" cy="184825"/>
                  </a:xfrm>
                  <a:solidFill>
                    <a:srgbClr val="FFFFFF"/>
                  </a:solidFill>
                </p:grpSpPr>
                <p:sp>
                  <p:nvSpPr>
                    <p:cNvPr id="955" name="Graphic 4">
                      <a:extLst>
                        <a:ext uri="{FF2B5EF4-FFF2-40B4-BE49-F238E27FC236}">
                          <a16:creationId xmlns:a16="http://schemas.microsoft.com/office/drawing/2014/main" xmlns:p14="http://schemas.microsoft.com/office/powerpoint/2010/main" xmlns=""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pPr algn="ctr"/>
                      <a:endParaRPr lang="el-GR" sz="1000" dirty="0"/>
                    </a:p>
                  </p:txBody>
                </p:sp>
                <p:sp>
                  <p:nvSpPr>
                    <p:cNvPr id="956" name="Graphic 4">
                      <a:extLst>
                        <a:ext uri="{FF2B5EF4-FFF2-40B4-BE49-F238E27FC236}">
                          <a16:creationId xmlns:a16="http://schemas.microsoft.com/office/drawing/2014/main" xmlns:p14="http://schemas.microsoft.com/office/powerpoint/2010/main" xmlns=""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57" name="Graphic 4">
                      <a:extLst>
                        <a:ext uri="{FF2B5EF4-FFF2-40B4-BE49-F238E27FC236}">
                          <a16:creationId xmlns:a16="http://schemas.microsoft.com/office/drawing/2014/main" xmlns:p14="http://schemas.microsoft.com/office/powerpoint/2010/main" xmlns=""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70" name="Graphic 4">
                  <a:extLst>
                    <a:ext uri="{FF2B5EF4-FFF2-40B4-BE49-F238E27FC236}">
                      <a16:creationId xmlns:a16="http://schemas.microsoft.com/office/drawing/2014/main" xmlns:p14="http://schemas.microsoft.com/office/powerpoint/2010/main" xmlns="" id="{C28C29BC-07C4-481E-BB23-2293B40F2F51}"/>
                    </a:ext>
                  </a:extLst>
                </p:cNvPr>
                <p:cNvGrpSpPr/>
                <p:nvPr/>
              </p:nvGrpSpPr>
              <p:grpSpPr>
                <a:xfrm>
                  <a:off x="5934352" y="500470"/>
                  <a:ext cx="1673533" cy="1702371"/>
                  <a:chOff x="5934352" y="500470"/>
                  <a:chExt cx="1673533" cy="1702371"/>
                </a:xfrm>
              </p:grpSpPr>
              <p:sp>
                <p:nvSpPr>
                  <p:cNvPr id="925" name="Graphic 4">
                    <a:extLst>
                      <a:ext uri="{FF2B5EF4-FFF2-40B4-BE49-F238E27FC236}">
                        <a16:creationId xmlns:a16="http://schemas.microsoft.com/office/drawing/2014/main" xmlns:p14="http://schemas.microsoft.com/office/powerpoint/2010/main" xmlns=""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pPr algn="ctr"/>
                    <a:endParaRPr lang="el-GR" sz="1000" dirty="0"/>
                  </a:p>
                </p:txBody>
              </p:sp>
              <p:grpSp>
                <p:nvGrpSpPr>
                  <p:cNvPr id="926" name="Graphic 4">
                    <a:extLst>
                      <a:ext uri="{FF2B5EF4-FFF2-40B4-BE49-F238E27FC236}">
                        <a16:creationId xmlns:a16="http://schemas.microsoft.com/office/drawing/2014/main" xmlns:p14="http://schemas.microsoft.com/office/powerpoint/2010/main" xmlns="" id="{FB31BED3-C505-44BE-9140-AA2EAEB572D3}"/>
                      </a:ext>
                    </a:extLst>
                  </p:cNvPr>
                  <p:cNvGrpSpPr/>
                  <p:nvPr/>
                </p:nvGrpSpPr>
                <p:grpSpPr>
                  <a:xfrm>
                    <a:off x="6230057" y="1045078"/>
                    <a:ext cx="731824" cy="277431"/>
                    <a:chOff x="6230057" y="1045078"/>
                    <a:chExt cx="731824" cy="277431"/>
                  </a:xfrm>
                  <a:solidFill>
                    <a:srgbClr val="FFFFFF"/>
                  </a:solidFill>
                </p:grpSpPr>
                <p:sp>
                  <p:nvSpPr>
                    <p:cNvPr id="937" name="Graphic 4">
                      <a:extLst>
                        <a:ext uri="{FF2B5EF4-FFF2-40B4-BE49-F238E27FC236}">
                          <a16:creationId xmlns:a16="http://schemas.microsoft.com/office/drawing/2014/main" xmlns:p14="http://schemas.microsoft.com/office/powerpoint/2010/main" xmlns=""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pPr algn="ctr"/>
                      <a:endParaRPr lang="el-GR" sz="1000" dirty="0"/>
                    </a:p>
                  </p:txBody>
                </p:sp>
                <p:sp>
                  <p:nvSpPr>
                    <p:cNvPr id="938" name="Graphic 4">
                      <a:extLst>
                        <a:ext uri="{FF2B5EF4-FFF2-40B4-BE49-F238E27FC236}">
                          <a16:creationId xmlns:a16="http://schemas.microsoft.com/office/drawing/2014/main" xmlns:p14="http://schemas.microsoft.com/office/powerpoint/2010/main" xmlns=""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39" name="Graphic 4">
                      <a:extLst>
                        <a:ext uri="{FF2B5EF4-FFF2-40B4-BE49-F238E27FC236}">
                          <a16:creationId xmlns:a16="http://schemas.microsoft.com/office/drawing/2014/main" xmlns:p14="http://schemas.microsoft.com/office/powerpoint/2010/main" xmlns=""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0" name="Graphic 4">
                      <a:extLst>
                        <a:ext uri="{FF2B5EF4-FFF2-40B4-BE49-F238E27FC236}">
                          <a16:creationId xmlns:a16="http://schemas.microsoft.com/office/drawing/2014/main" xmlns:p14="http://schemas.microsoft.com/office/powerpoint/2010/main" xmlns=""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1" name="Graphic 4">
                      <a:extLst>
                        <a:ext uri="{FF2B5EF4-FFF2-40B4-BE49-F238E27FC236}">
                          <a16:creationId xmlns:a16="http://schemas.microsoft.com/office/drawing/2014/main" xmlns:p14="http://schemas.microsoft.com/office/powerpoint/2010/main" xmlns=""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2" name="Graphic 4">
                      <a:extLst>
                        <a:ext uri="{FF2B5EF4-FFF2-40B4-BE49-F238E27FC236}">
                          <a16:creationId xmlns:a16="http://schemas.microsoft.com/office/drawing/2014/main" xmlns:p14="http://schemas.microsoft.com/office/powerpoint/2010/main" xmlns=""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3" name="Graphic 4">
                      <a:extLst>
                        <a:ext uri="{FF2B5EF4-FFF2-40B4-BE49-F238E27FC236}">
                          <a16:creationId xmlns:a16="http://schemas.microsoft.com/office/drawing/2014/main" xmlns:p14="http://schemas.microsoft.com/office/powerpoint/2010/main" xmlns=""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44" name="Graphic 4">
                      <a:extLst>
                        <a:ext uri="{FF2B5EF4-FFF2-40B4-BE49-F238E27FC236}">
                          <a16:creationId xmlns:a16="http://schemas.microsoft.com/office/drawing/2014/main" xmlns:p14="http://schemas.microsoft.com/office/powerpoint/2010/main" xmlns=""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945" name="Graphic 4">
                      <a:extLst>
                        <a:ext uri="{FF2B5EF4-FFF2-40B4-BE49-F238E27FC236}">
                          <a16:creationId xmlns:a16="http://schemas.microsoft.com/office/drawing/2014/main" xmlns:p14="http://schemas.microsoft.com/office/powerpoint/2010/main" xmlns=""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6" name="Graphic 4">
                      <a:extLst>
                        <a:ext uri="{FF2B5EF4-FFF2-40B4-BE49-F238E27FC236}">
                          <a16:creationId xmlns:a16="http://schemas.microsoft.com/office/drawing/2014/main" xmlns:p14="http://schemas.microsoft.com/office/powerpoint/2010/main" xmlns=""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pPr algn="ctr"/>
                      <a:endParaRPr lang="el-GR" sz="1000" dirty="0"/>
                    </a:p>
                  </p:txBody>
                </p:sp>
                <p:sp>
                  <p:nvSpPr>
                    <p:cNvPr id="947" name="Graphic 4">
                      <a:extLst>
                        <a:ext uri="{FF2B5EF4-FFF2-40B4-BE49-F238E27FC236}">
                          <a16:creationId xmlns:a16="http://schemas.microsoft.com/office/drawing/2014/main" xmlns:p14="http://schemas.microsoft.com/office/powerpoint/2010/main" xmlns=""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8" name="Graphic 4">
                      <a:extLst>
                        <a:ext uri="{FF2B5EF4-FFF2-40B4-BE49-F238E27FC236}">
                          <a16:creationId xmlns:a16="http://schemas.microsoft.com/office/drawing/2014/main" xmlns:p14="http://schemas.microsoft.com/office/powerpoint/2010/main" xmlns=""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49" name="Graphic 4">
                      <a:extLst>
                        <a:ext uri="{FF2B5EF4-FFF2-40B4-BE49-F238E27FC236}">
                          <a16:creationId xmlns:a16="http://schemas.microsoft.com/office/drawing/2014/main" xmlns:p14="http://schemas.microsoft.com/office/powerpoint/2010/main" xmlns=""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50" name="Graphic 4">
                      <a:extLst>
                        <a:ext uri="{FF2B5EF4-FFF2-40B4-BE49-F238E27FC236}">
                          <a16:creationId xmlns:a16="http://schemas.microsoft.com/office/drawing/2014/main" xmlns:p14="http://schemas.microsoft.com/office/powerpoint/2010/main" xmlns=""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51" name="Graphic 4">
                      <a:extLst>
                        <a:ext uri="{FF2B5EF4-FFF2-40B4-BE49-F238E27FC236}">
                          <a16:creationId xmlns:a16="http://schemas.microsoft.com/office/drawing/2014/main" xmlns:p14="http://schemas.microsoft.com/office/powerpoint/2010/main" xmlns=""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927" name="Graphic 4">
                    <a:extLst>
                      <a:ext uri="{FF2B5EF4-FFF2-40B4-BE49-F238E27FC236}">
                        <a16:creationId xmlns:a16="http://schemas.microsoft.com/office/drawing/2014/main" xmlns:p14="http://schemas.microsoft.com/office/powerpoint/2010/main" xmlns="" id="{6E7CA0E7-2824-47E1-B9AE-D29250A7D0B0}"/>
                      </a:ext>
                    </a:extLst>
                  </p:cNvPr>
                  <p:cNvGrpSpPr/>
                  <p:nvPr/>
                </p:nvGrpSpPr>
                <p:grpSpPr>
                  <a:xfrm>
                    <a:off x="7289509" y="1045078"/>
                    <a:ext cx="181972" cy="184671"/>
                    <a:chOff x="7289509" y="1045078"/>
                    <a:chExt cx="181972" cy="184671"/>
                  </a:xfrm>
                  <a:solidFill>
                    <a:srgbClr val="FFFFFF"/>
                  </a:solidFill>
                </p:grpSpPr>
                <p:sp>
                  <p:nvSpPr>
                    <p:cNvPr id="928" name="Graphic 4">
                      <a:extLst>
                        <a:ext uri="{FF2B5EF4-FFF2-40B4-BE49-F238E27FC236}">
                          <a16:creationId xmlns:a16="http://schemas.microsoft.com/office/drawing/2014/main" xmlns:p14="http://schemas.microsoft.com/office/powerpoint/2010/main" xmlns=""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29" name="Graphic 4">
                      <a:extLst>
                        <a:ext uri="{FF2B5EF4-FFF2-40B4-BE49-F238E27FC236}">
                          <a16:creationId xmlns:a16="http://schemas.microsoft.com/office/drawing/2014/main" xmlns:p14="http://schemas.microsoft.com/office/powerpoint/2010/main" xmlns=""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30" name="Graphic 4">
                      <a:extLst>
                        <a:ext uri="{FF2B5EF4-FFF2-40B4-BE49-F238E27FC236}">
                          <a16:creationId xmlns:a16="http://schemas.microsoft.com/office/drawing/2014/main" xmlns:p14="http://schemas.microsoft.com/office/powerpoint/2010/main" xmlns=""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pPr algn="ctr"/>
                      <a:endParaRPr lang="el-GR" sz="1000" dirty="0"/>
                    </a:p>
                  </p:txBody>
                </p:sp>
                <p:sp>
                  <p:nvSpPr>
                    <p:cNvPr id="931" name="Graphic 4">
                      <a:extLst>
                        <a:ext uri="{FF2B5EF4-FFF2-40B4-BE49-F238E27FC236}">
                          <a16:creationId xmlns:a16="http://schemas.microsoft.com/office/drawing/2014/main" xmlns:p14="http://schemas.microsoft.com/office/powerpoint/2010/main" xmlns=""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32" name="Graphic 4">
                      <a:extLst>
                        <a:ext uri="{FF2B5EF4-FFF2-40B4-BE49-F238E27FC236}">
                          <a16:creationId xmlns:a16="http://schemas.microsoft.com/office/drawing/2014/main" xmlns:p14="http://schemas.microsoft.com/office/powerpoint/2010/main" xmlns=""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pPr algn="ctr"/>
                      <a:endParaRPr lang="el-GR" sz="1000" dirty="0"/>
                    </a:p>
                  </p:txBody>
                </p:sp>
                <p:sp>
                  <p:nvSpPr>
                    <p:cNvPr id="933" name="Graphic 4">
                      <a:extLst>
                        <a:ext uri="{FF2B5EF4-FFF2-40B4-BE49-F238E27FC236}">
                          <a16:creationId xmlns:a16="http://schemas.microsoft.com/office/drawing/2014/main" xmlns:p14="http://schemas.microsoft.com/office/powerpoint/2010/main" xmlns=""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34" name="Graphic 4">
                      <a:extLst>
                        <a:ext uri="{FF2B5EF4-FFF2-40B4-BE49-F238E27FC236}">
                          <a16:creationId xmlns:a16="http://schemas.microsoft.com/office/drawing/2014/main" xmlns:p14="http://schemas.microsoft.com/office/powerpoint/2010/main" xmlns=""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35" name="Graphic 4">
                      <a:extLst>
                        <a:ext uri="{FF2B5EF4-FFF2-40B4-BE49-F238E27FC236}">
                          <a16:creationId xmlns:a16="http://schemas.microsoft.com/office/drawing/2014/main" xmlns:p14="http://schemas.microsoft.com/office/powerpoint/2010/main" xmlns=""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pPr algn="ctr"/>
                      <a:endParaRPr lang="el-GR" sz="1000" dirty="0"/>
                    </a:p>
                  </p:txBody>
                </p:sp>
                <p:sp>
                  <p:nvSpPr>
                    <p:cNvPr id="936" name="Graphic 4">
                      <a:extLst>
                        <a:ext uri="{FF2B5EF4-FFF2-40B4-BE49-F238E27FC236}">
                          <a16:creationId xmlns:a16="http://schemas.microsoft.com/office/drawing/2014/main" xmlns:p14="http://schemas.microsoft.com/office/powerpoint/2010/main" xmlns=""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71" name="Graphic 4">
                  <a:extLst>
                    <a:ext uri="{FF2B5EF4-FFF2-40B4-BE49-F238E27FC236}">
                      <a16:creationId xmlns:a16="http://schemas.microsoft.com/office/drawing/2014/main" xmlns:p14="http://schemas.microsoft.com/office/powerpoint/2010/main" xmlns="" id="{3C362217-AA28-4107-A4F6-0D0DA3D38C4E}"/>
                    </a:ext>
                  </a:extLst>
                </p:cNvPr>
                <p:cNvGrpSpPr/>
                <p:nvPr/>
              </p:nvGrpSpPr>
              <p:grpSpPr>
                <a:xfrm>
                  <a:off x="4925867" y="4880387"/>
                  <a:ext cx="1781097" cy="1478794"/>
                  <a:chOff x="4925867" y="4880387"/>
                  <a:chExt cx="1781097" cy="1478794"/>
                </a:xfrm>
              </p:grpSpPr>
              <p:sp>
                <p:nvSpPr>
                  <p:cNvPr id="916" name="Graphic 4">
                    <a:extLst>
                      <a:ext uri="{FF2B5EF4-FFF2-40B4-BE49-F238E27FC236}">
                        <a16:creationId xmlns:a16="http://schemas.microsoft.com/office/drawing/2014/main" xmlns:p14="http://schemas.microsoft.com/office/powerpoint/2010/main" xmlns=""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pPr algn="ctr"/>
                    <a:endParaRPr lang="el-GR" sz="1000" dirty="0"/>
                  </a:p>
                </p:txBody>
              </p:sp>
              <p:grpSp>
                <p:nvGrpSpPr>
                  <p:cNvPr id="917" name="Graphic 4">
                    <a:extLst>
                      <a:ext uri="{FF2B5EF4-FFF2-40B4-BE49-F238E27FC236}">
                        <a16:creationId xmlns:a16="http://schemas.microsoft.com/office/drawing/2014/main" xmlns:p14="http://schemas.microsoft.com/office/powerpoint/2010/main" xmlns="" id="{048D6955-AE01-44ED-87C0-05816C3784CD}"/>
                      </a:ext>
                    </a:extLst>
                  </p:cNvPr>
                  <p:cNvGrpSpPr/>
                  <p:nvPr/>
                </p:nvGrpSpPr>
                <p:grpSpPr>
                  <a:xfrm>
                    <a:off x="5551129" y="5443963"/>
                    <a:ext cx="586168" cy="115198"/>
                    <a:chOff x="5551129" y="5443963"/>
                    <a:chExt cx="586168" cy="115198"/>
                  </a:xfrm>
                  <a:solidFill>
                    <a:srgbClr val="FFFFFF"/>
                  </a:solidFill>
                </p:grpSpPr>
                <p:sp>
                  <p:nvSpPr>
                    <p:cNvPr id="919" name="Graphic 4">
                      <a:extLst>
                        <a:ext uri="{FF2B5EF4-FFF2-40B4-BE49-F238E27FC236}">
                          <a16:creationId xmlns:a16="http://schemas.microsoft.com/office/drawing/2014/main" xmlns:p14="http://schemas.microsoft.com/office/powerpoint/2010/main" xmlns=""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20" name="Graphic 4">
                      <a:extLst>
                        <a:ext uri="{FF2B5EF4-FFF2-40B4-BE49-F238E27FC236}">
                          <a16:creationId xmlns:a16="http://schemas.microsoft.com/office/drawing/2014/main" xmlns:p14="http://schemas.microsoft.com/office/powerpoint/2010/main" xmlns=""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21" name="Graphic 4">
                      <a:extLst>
                        <a:ext uri="{FF2B5EF4-FFF2-40B4-BE49-F238E27FC236}">
                          <a16:creationId xmlns:a16="http://schemas.microsoft.com/office/drawing/2014/main" xmlns:p14="http://schemas.microsoft.com/office/powerpoint/2010/main" xmlns=""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22" name="Graphic 4">
                      <a:extLst>
                        <a:ext uri="{FF2B5EF4-FFF2-40B4-BE49-F238E27FC236}">
                          <a16:creationId xmlns:a16="http://schemas.microsoft.com/office/drawing/2014/main" xmlns:p14="http://schemas.microsoft.com/office/powerpoint/2010/main" xmlns=""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23" name="Graphic 4">
                      <a:extLst>
                        <a:ext uri="{FF2B5EF4-FFF2-40B4-BE49-F238E27FC236}">
                          <a16:creationId xmlns:a16="http://schemas.microsoft.com/office/drawing/2014/main" xmlns:p14="http://schemas.microsoft.com/office/powerpoint/2010/main" xmlns=""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24" name="Graphic 4">
                      <a:extLst>
                        <a:ext uri="{FF2B5EF4-FFF2-40B4-BE49-F238E27FC236}">
                          <a16:creationId xmlns:a16="http://schemas.microsoft.com/office/drawing/2014/main" xmlns:p14="http://schemas.microsoft.com/office/powerpoint/2010/main" xmlns=""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grpSp>
              <p:sp>
                <p:nvSpPr>
                  <p:cNvPr id="918" name="Graphic 4">
                    <a:extLst>
                      <a:ext uri="{FF2B5EF4-FFF2-40B4-BE49-F238E27FC236}">
                        <a16:creationId xmlns:a16="http://schemas.microsoft.com/office/drawing/2014/main" xmlns:p14="http://schemas.microsoft.com/office/powerpoint/2010/main" xmlns=""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872" name="Graphic 4">
                  <a:extLst>
                    <a:ext uri="{FF2B5EF4-FFF2-40B4-BE49-F238E27FC236}">
                      <a16:creationId xmlns:a16="http://schemas.microsoft.com/office/drawing/2014/main" xmlns:p14="http://schemas.microsoft.com/office/powerpoint/2010/main" xmlns="" id="{E605C9A1-E13C-49FF-B36E-75E6EC3466D0}"/>
                    </a:ext>
                  </a:extLst>
                </p:cNvPr>
                <p:cNvGrpSpPr/>
                <p:nvPr/>
              </p:nvGrpSpPr>
              <p:grpSpPr>
                <a:xfrm>
                  <a:off x="3347021" y="4259752"/>
                  <a:ext cx="1851188" cy="1857588"/>
                  <a:chOff x="3347021" y="4259752"/>
                  <a:chExt cx="1851188" cy="1857588"/>
                </a:xfrm>
              </p:grpSpPr>
              <p:sp>
                <p:nvSpPr>
                  <p:cNvPr id="903" name="Graphic 4">
                    <a:extLst>
                      <a:ext uri="{FF2B5EF4-FFF2-40B4-BE49-F238E27FC236}">
                        <a16:creationId xmlns:a16="http://schemas.microsoft.com/office/drawing/2014/main" xmlns:p14="http://schemas.microsoft.com/office/powerpoint/2010/main" xmlns=""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pPr algn="ctr"/>
                    <a:endParaRPr lang="el-GR" sz="1000" dirty="0"/>
                  </a:p>
                </p:txBody>
              </p:sp>
              <p:grpSp>
                <p:nvGrpSpPr>
                  <p:cNvPr id="904" name="Graphic 4">
                    <a:extLst>
                      <a:ext uri="{FF2B5EF4-FFF2-40B4-BE49-F238E27FC236}">
                        <a16:creationId xmlns:a16="http://schemas.microsoft.com/office/drawing/2014/main" xmlns:p14="http://schemas.microsoft.com/office/powerpoint/2010/main" xmlns="" id="{3E270D3B-2BE5-42AA-BD62-0287F7DD1BCA}"/>
                      </a:ext>
                    </a:extLst>
                  </p:cNvPr>
                  <p:cNvGrpSpPr/>
                  <p:nvPr/>
                </p:nvGrpSpPr>
                <p:grpSpPr>
                  <a:xfrm>
                    <a:off x="4044918" y="5084490"/>
                    <a:ext cx="675844" cy="115198"/>
                    <a:chOff x="4044918" y="5084490"/>
                    <a:chExt cx="675844" cy="115198"/>
                  </a:xfrm>
                  <a:solidFill>
                    <a:srgbClr val="FFFFFF"/>
                  </a:solidFill>
                </p:grpSpPr>
                <p:sp>
                  <p:nvSpPr>
                    <p:cNvPr id="908" name="Graphic 4">
                      <a:extLst>
                        <a:ext uri="{FF2B5EF4-FFF2-40B4-BE49-F238E27FC236}">
                          <a16:creationId xmlns:a16="http://schemas.microsoft.com/office/drawing/2014/main" xmlns:p14="http://schemas.microsoft.com/office/powerpoint/2010/main" xmlns=""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algn="ctr"/>
                      <a:endParaRPr lang="el-GR" sz="1000" dirty="0"/>
                    </a:p>
                  </p:txBody>
                </p:sp>
                <p:sp>
                  <p:nvSpPr>
                    <p:cNvPr id="909" name="Graphic 4">
                      <a:extLst>
                        <a:ext uri="{FF2B5EF4-FFF2-40B4-BE49-F238E27FC236}">
                          <a16:creationId xmlns:a16="http://schemas.microsoft.com/office/drawing/2014/main" xmlns:p14="http://schemas.microsoft.com/office/powerpoint/2010/main" xmlns=""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10" name="Graphic 4">
                      <a:extLst>
                        <a:ext uri="{FF2B5EF4-FFF2-40B4-BE49-F238E27FC236}">
                          <a16:creationId xmlns:a16="http://schemas.microsoft.com/office/drawing/2014/main" xmlns:p14="http://schemas.microsoft.com/office/powerpoint/2010/main" xmlns=""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11" name="Graphic 4">
                      <a:extLst>
                        <a:ext uri="{FF2B5EF4-FFF2-40B4-BE49-F238E27FC236}">
                          <a16:creationId xmlns:a16="http://schemas.microsoft.com/office/drawing/2014/main" xmlns:p14="http://schemas.microsoft.com/office/powerpoint/2010/main" xmlns=""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12" name="Graphic 4">
                      <a:extLst>
                        <a:ext uri="{FF2B5EF4-FFF2-40B4-BE49-F238E27FC236}">
                          <a16:creationId xmlns:a16="http://schemas.microsoft.com/office/drawing/2014/main" xmlns:p14="http://schemas.microsoft.com/office/powerpoint/2010/main" xmlns=""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algn="ctr"/>
                      <a:endParaRPr lang="el-GR" sz="1000" dirty="0"/>
                    </a:p>
                  </p:txBody>
                </p:sp>
                <p:sp>
                  <p:nvSpPr>
                    <p:cNvPr id="913" name="Graphic 4">
                      <a:extLst>
                        <a:ext uri="{FF2B5EF4-FFF2-40B4-BE49-F238E27FC236}">
                          <a16:creationId xmlns:a16="http://schemas.microsoft.com/office/drawing/2014/main" xmlns:p14="http://schemas.microsoft.com/office/powerpoint/2010/main" xmlns=""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14" name="Graphic 4">
                      <a:extLst>
                        <a:ext uri="{FF2B5EF4-FFF2-40B4-BE49-F238E27FC236}">
                          <a16:creationId xmlns:a16="http://schemas.microsoft.com/office/drawing/2014/main" xmlns:p14="http://schemas.microsoft.com/office/powerpoint/2010/main" xmlns=""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15" name="Graphic 4">
                      <a:extLst>
                        <a:ext uri="{FF2B5EF4-FFF2-40B4-BE49-F238E27FC236}">
                          <a16:creationId xmlns:a16="http://schemas.microsoft.com/office/drawing/2014/main" xmlns:p14="http://schemas.microsoft.com/office/powerpoint/2010/main" xmlns=""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905" name="Graphic 4">
                    <a:extLst>
                      <a:ext uri="{FF2B5EF4-FFF2-40B4-BE49-F238E27FC236}">
                        <a16:creationId xmlns:a16="http://schemas.microsoft.com/office/drawing/2014/main" xmlns:p14="http://schemas.microsoft.com/office/powerpoint/2010/main" xmlns="" id="{EA3B8D26-2DB1-4321-AFEA-E808BF5928F9}"/>
                      </a:ext>
                    </a:extLst>
                  </p:cNvPr>
                  <p:cNvGrpSpPr/>
                  <p:nvPr/>
                </p:nvGrpSpPr>
                <p:grpSpPr>
                  <a:xfrm>
                    <a:off x="3522755" y="4909919"/>
                    <a:ext cx="217116" cy="251450"/>
                    <a:chOff x="3522755" y="4909919"/>
                    <a:chExt cx="217116" cy="251450"/>
                  </a:xfrm>
                  <a:solidFill>
                    <a:srgbClr val="FFFFFF"/>
                  </a:solidFill>
                </p:grpSpPr>
                <p:sp>
                  <p:nvSpPr>
                    <p:cNvPr id="906" name="Graphic 4">
                      <a:extLst>
                        <a:ext uri="{FF2B5EF4-FFF2-40B4-BE49-F238E27FC236}">
                          <a16:creationId xmlns:a16="http://schemas.microsoft.com/office/drawing/2014/main" xmlns:p14="http://schemas.microsoft.com/office/powerpoint/2010/main" xmlns=""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pPr algn="ctr"/>
                      <a:endParaRPr lang="el-GR" sz="1000" dirty="0"/>
                    </a:p>
                  </p:txBody>
                </p:sp>
                <p:sp>
                  <p:nvSpPr>
                    <p:cNvPr id="907" name="Graphic 4">
                      <a:extLst>
                        <a:ext uri="{FF2B5EF4-FFF2-40B4-BE49-F238E27FC236}">
                          <a16:creationId xmlns:a16="http://schemas.microsoft.com/office/drawing/2014/main" xmlns:p14="http://schemas.microsoft.com/office/powerpoint/2010/main" xmlns=""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73" name="Graphic 4">
                  <a:extLst>
                    <a:ext uri="{FF2B5EF4-FFF2-40B4-BE49-F238E27FC236}">
                      <a16:creationId xmlns:a16="http://schemas.microsoft.com/office/drawing/2014/main" xmlns:p14="http://schemas.microsoft.com/office/powerpoint/2010/main" xmlns="" id="{4A9486A1-8018-4BFA-8C75-729C7271CE96}"/>
                    </a:ext>
                  </a:extLst>
                </p:cNvPr>
                <p:cNvGrpSpPr/>
                <p:nvPr/>
              </p:nvGrpSpPr>
              <p:grpSpPr>
                <a:xfrm>
                  <a:off x="6872129" y="1261518"/>
                  <a:ext cx="1807082" cy="1790427"/>
                  <a:chOff x="6872129" y="1261518"/>
                  <a:chExt cx="1807082" cy="1790427"/>
                </a:xfrm>
              </p:grpSpPr>
              <p:sp>
                <p:nvSpPr>
                  <p:cNvPr id="890" name="Graphic 4">
                    <a:extLst>
                      <a:ext uri="{FF2B5EF4-FFF2-40B4-BE49-F238E27FC236}">
                        <a16:creationId xmlns:a16="http://schemas.microsoft.com/office/drawing/2014/main" xmlns:p14="http://schemas.microsoft.com/office/powerpoint/2010/main" xmlns=""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pPr algn="ctr"/>
                    <a:endParaRPr lang="el-GR" sz="1000" dirty="0"/>
                  </a:p>
                </p:txBody>
              </p:sp>
              <p:grpSp>
                <p:nvGrpSpPr>
                  <p:cNvPr id="891" name="Graphic 4">
                    <a:extLst>
                      <a:ext uri="{FF2B5EF4-FFF2-40B4-BE49-F238E27FC236}">
                        <a16:creationId xmlns:a16="http://schemas.microsoft.com/office/drawing/2014/main" xmlns:p14="http://schemas.microsoft.com/office/powerpoint/2010/main" xmlns="" id="{6B48A688-5F71-4E6D-81A4-1598B77DB1E8}"/>
                      </a:ext>
                    </a:extLst>
                  </p:cNvPr>
                  <p:cNvGrpSpPr/>
                  <p:nvPr/>
                </p:nvGrpSpPr>
                <p:grpSpPr>
                  <a:xfrm>
                    <a:off x="7519597" y="2223584"/>
                    <a:ext cx="518622" cy="112267"/>
                    <a:chOff x="7519597" y="2223584"/>
                    <a:chExt cx="518622" cy="112267"/>
                  </a:xfrm>
                  <a:solidFill>
                    <a:srgbClr val="FFFFFF"/>
                  </a:solidFill>
                </p:grpSpPr>
                <p:sp>
                  <p:nvSpPr>
                    <p:cNvPr id="897" name="Graphic 4">
                      <a:extLst>
                        <a:ext uri="{FF2B5EF4-FFF2-40B4-BE49-F238E27FC236}">
                          <a16:creationId xmlns:a16="http://schemas.microsoft.com/office/drawing/2014/main" xmlns:p14="http://schemas.microsoft.com/office/powerpoint/2010/main" xmlns=""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898" name="Graphic 4">
                      <a:extLst>
                        <a:ext uri="{FF2B5EF4-FFF2-40B4-BE49-F238E27FC236}">
                          <a16:creationId xmlns:a16="http://schemas.microsoft.com/office/drawing/2014/main" xmlns:p14="http://schemas.microsoft.com/office/powerpoint/2010/main" xmlns=""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899" name="Graphic 4">
                      <a:extLst>
                        <a:ext uri="{FF2B5EF4-FFF2-40B4-BE49-F238E27FC236}">
                          <a16:creationId xmlns:a16="http://schemas.microsoft.com/office/drawing/2014/main" xmlns:p14="http://schemas.microsoft.com/office/powerpoint/2010/main" xmlns=""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00" name="Graphic 4">
                      <a:extLst>
                        <a:ext uri="{FF2B5EF4-FFF2-40B4-BE49-F238E27FC236}">
                          <a16:creationId xmlns:a16="http://schemas.microsoft.com/office/drawing/2014/main" xmlns:p14="http://schemas.microsoft.com/office/powerpoint/2010/main" xmlns=""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01" name="Graphic 4">
                      <a:extLst>
                        <a:ext uri="{FF2B5EF4-FFF2-40B4-BE49-F238E27FC236}">
                          <a16:creationId xmlns:a16="http://schemas.microsoft.com/office/drawing/2014/main" xmlns:p14="http://schemas.microsoft.com/office/powerpoint/2010/main" xmlns=""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902" name="Graphic 4">
                      <a:extLst>
                        <a:ext uri="{FF2B5EF4-FFF2-40B4-BE49-F238E27FC236}">
                          <a16:creationId xmlns:a16="http://schemas.microsoft.com/office/drawing/2014/main" xmlns:p14="http://schemas.microsoft.com/office/powerpoint/2010/main" xmlns=""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892" name="Graphic 4">
                    <a:extLst>
                      <a:ext uri="{FF2B5EF4-FFF2-40B4-BE49-F238E27FC236}">
                        <a16:creationId xmlns:a16="http://schemas.microsoft.com/office/drawing/2014/main" xmlns:p14="http://schemas.microsoft.com/office/powerpoint/2010/main" xmlns="" id="{AC9B1AD4-15F9-4F32-B4B9-7E3CDD12A765}"/>
                      </a:ext>
                    </a:extLst>
                  </p:cNvPr>
                  <p:cNvGrpSpPr/>
                  <p:nvPr/>
                </p:nvGrpSpPr>
                <p:grpSpPr>
                  <a:xfrm>
                    <a:off x="8348894" y="2471940"/>
                    <a:ext cx="213361" cy="294014"/>
                    <a:chOff x="8348894" y="2471940"/>
                    <a:chExt cx="213361" cy="294014"/>
                  </a:xfrm>
                  <a:solidFill>
                    <a:srgbClr val="FFFFFF"/>
                  </a:solidFill>
                </p:grpSpPr>
                <p:sp>
                  <p:nvSpPr>
                    <p:cNvPr id="893" name="Graphic 4">
                      <a:extLst>
                        <a:ext uri="{FF2B5EF4-FFF2-40B4-BE49-F238E27FC236}">
                          <a16:creationId xmlns:a16="http://schemas.microsoft.com/office/drawing/2014/main" xmlns:p14="http://schemas.microsoft.com/office/powerpoint/2010/main" xmlns=""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94" name="Graphic 4">
                      <a:extLst>
                        <a:ext uri="{FF2B5EF4-FFF2-40B4-BE49-F238E27FC236}">
                          <a16:creationId xmlns:a16="http://schemas.microsoft.com/office/drawing/2014/main" xmlns:p14="http://schemas.microsoft.com/office/powerpoint/2010/main" xmlns=""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95" name="Graphic 4">
                      <a:extLst>
                        <a:ext uri="{FF2B5EF4-FFF2-40B4-BE49-F238E27FC236}">
                          <a16:creationId xmlns:a16="http://schemas.microsoft.com/office/drawing/2014/main" xmlns:p14="http://schemas.microsoft.com/office/powerpoint/2010/main" xmlns=""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96" name="Graphic 4">
                      <a:extLst>
                        <a:ext uri="{FF2B5EF4-FFF2-40B4-BE49-F238E27FC236}">
                          <a16:creationId xmlns:a16="http://schemas.microsoft.com/office/drawing/2014/main" xmlns:p14="http://schemas.microsoft.com/office/powerpoint/2010/main" xmlns=""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nvGrpSpPr>
                <p:cNvPr id="874" name="Graphic 4">
                  <a:extLst>
                    <a:ext uri="{FF2B5EF4-FFF2-40B4-BE49-F238E27FC236}">
                      <a16:creationId xmlns:a16="http://schemas.microsoft.com/office/drawing/2014/main" xmlns:p14="http://schemas.microsoft.com/office/powerpoint/2010/main" xmlns="" id="{7F444874-70E6-456B-86B6-09F7B3AF8646}"/>
                    </a:ext>
                  </a:extLst>
                </p:cNvPr>
                <p:cNvGrpSpPr/>
                <p:nvPr/>
              </p:nvGrpSpPr>
              <p:grpSpPr>
                <a:xfrm>
                  <a:off x="4024408" y="501087"/>
                  <a:ext cx="1673764" cy="1701523"/>
                  <a:chOff x="4024408" y="501087"/>
                  <a:chExt cx="1673764" cy="1701523"/>
                </a:xfrm>
              </p:grpSpPr>
              <p:sp>
                <p:nvSpPr>
                  <p:cNvPr id="875" name="Graphic 4">
                    <a:extLst>
                      <a:ext uri="{FF2B5EF4-FFF2-40B4-BE49-F238E27FC236}">
                        <a16:creationId xmlns:a16="http://schemas.microsoft.com/office/drawing/2014/main" xmlns:p14="http://schemas.microsoft.com/office/powerpoint/2010/main" xmlns=""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pPr algn="ctr"/>
                    <a:endParaRPr lang="el-GR" sz="1000" dirty="0"/>
                  </a:p>
                </p:txBody>
              </p:sp>
              <p:grpSp>
                <p:nvGrpSpPr>
                  <p:cNvPr id="876" name="Graphic 4">
                    <a:extLst>
                      <a:ext uri="{FF2B5EF4-FFF2-40B4-BE49-F238E27FC236}">
                        <a16:creationId xmlns:a16="http://schemas.microsoft.com/office/drawing/2014/main" xmlns:p14="http://schemas.microsoft.com/office/powerpoint/2010/main" xmlns="" id="{4DCB20CB-36B2-4C2C-B8AD-84FAC6FD6ADB}"/>
                      </a:ext>
                    </a:extLst>
                  </p:cNvPr>
                  <p:cNvGrpSpPr/>
                  <p:nvPr/>
                </p:nvGrpSpPr>
                <p:grpSpPr>
                  <a:xfrm>
                    <a:off x="4600089" y="1264062"/>
                    <a:ext cx="852805" cy="115198"/>
                    <a:chOff x="4600089" y="1264062"/>
                    <a:chExt cx="852805" cy="115198"/>
                  </a:xfrm>
                  <a:solidFill>
                    <a:srgbClr val="FFFFFF"/>
                  </a:solidFill>
                </p:grpSpPr>
                <p:sp>
                  <p:nvSpPr>
                    <p:cNvPr id="881" name="Graphic 4">
                      <a:extLst>
                        <a:ext uri="{FF2B5EF4-FFF2-40B4-BE49-F238E27FC236}">
                          <a16:creationId xmlns:a16="http://schemas.microsoft.com/office/drawing/2014/main" xmlns:p14="http://schemas.microsoft.com/office/powerpoint/2010/main" xmlns=""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882" name="Graphic 4">
                      <a:extLst>
                        <a:ext uri="{FF2B5EF4-FFF2-40B4-BE49-F238E27FC236}">
                          <a16:creationId xmlns:a16="http://schemas.microsoft.com/office/drawing/2014/main" xmlns:p14="http://schemas.microsoft.com/office/powerpoint/2010/main" xmlns=""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83" name="Graphic 4">
                      <a:extLst>
                        <a:ext uri="{FF2B5EF4-FFF2-40B4-BE49-F238E27FC236}">
                          <a16:creationId xmlns:a16="http://schemas.microsoft.com/office/drawing/2014/main" xmlns:p14="http://schemas.microsoft.com/office/powerpoint/2010/main" xmlns=""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pPr algn="ctr"/>
                      <a:endParaRPr lang="el-GR" sz="1000" dirty="0"/>
                    </a:p>
                  </p:txBody>
                </p:sp>
                <p:sp>
                  <p:nvSpPr>
                    <p:cNvPr id="884" name="Graphic 4">
                      <a:extLst>
                        <a:ext uri="{FF2B5EF4-FFF2-40B4-BE49-F238E27FC236}">
                          <a16:creationId xmlns:a16="http://schemas.microsoft.com/office/drawing/2014/main" xmlns:p14="http://schemas.microsoft.com/office/powerpoint/2010/main" xmlns=""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85" name="Graphic 4">
                      <a:extLst>
                        <a:ext uri="{FF2B5EF4-FFF2-40B4-BE49-F238E27FC236}">
                          <a16:creationId xmlns:a16="http://schemas.microsoft.com/office/drawing/2014/main" xmlns:p14="http://schemas.microsoft.com/office/powerpoint/2010/main" xmlns=""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algn="ctr"/>
                      <a:endParaRPr lang="el-GR" sz="1000" dirty="0"/>
                    </a:p>
                  </p:txBody>
                </p:sp>
                <p:sp>
                  <p:nvSpPr>
                    <p:cNvPr id="886" name="Graphic 4">
                      <a:extLst>
                        <a:ext uri="{FF2B5EF4-FFF2-40B4-BE49-F238E27FC236}">
                          <a16:creationId xmlns:a16="http://schemas.microsoft.com/office/drawing/2014/main" xmlns:p14="http://schemas.microsoft.com/office/powerpoint/2010/main" xmlns=""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887" name="Graphic 4">
                      <a:extLst>
                        <a:ext uri="{FF2B5EF4-FFF2-40B4-BE49-F238E27FC236}">
                          <a16:creationId xmlns:a16="http://schemas.microsoft.com/office/drawing/2014/main" xmlns:p14="http://schemas.microsoft.com/office/powerpoint/2010/main" xmlns=""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algn="ctr"/>
                      <a:endParaRPr lang="el-GR" sz="1000" dirty="0"/>
                    </a:p>
                  </p:txBody>
                </p:sp>
                <p:sp>
                  <p:nvSpPr>
                    <p:cNvPr id="888" name="Graphic 4">
                      <a:extLst>
                        <a:ext uri="{FF2B5EF4-FFF2-40B4-BE49-F238E27FC236}">
                          <a16:creationId xmlns:a16="http://schemas.microsoft.com/office/drawing/2014/main" xmlns:p14="http://schemas.microsoft.com/office/powerpoint/2010/main" xmlns=""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89" name="Graphic 4">
                      <a:extLst>
                        <a:ext uri="{FF2B5EF4-FFF2-40B4-BE49-F238E27FC236}">
                          <a16:creationId xmlns:a16="http://schemas.microsoft.com/office/drawing/2014/main" xmlns:p14="http://schemas.microsoft.com/office/powerpoint/2010/main" xmlns=""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algn="ctr"/>
                      <a:endParaRPr lang="el-GR" sz="1000" dirty="0"/>
                    </a:p>
                  </p:txBody>
                </p:sp>
              </p:grpSp>
              <p:grpSp>
                <p:nvGrpSpPr>
                  <p:cNvPr id="877" name="Graphic 4">
                    <a:extLst>
                      <a:ext uri="{FF2B5EF4-FFF2-40B4-BE49-F238E27FC236}">
                        <a16:creationId xmlns:a16="http://schemas.microsoft.com/office/drawing/2014/main" xmlns:p14="http://schemas.microsoft.com/office/powerpoint/2010/main" xmlns="" id="{137E7D8B-A9DB-4A1D-B904-37DE532D43A0}"/>
                      </a:ext>
                    </a:extLst>
                  </p:cNvPr>
                  <p:cNvGrpSpPr/>
                  <p:nvPr/>
                </p:nvGrpSpPr>
                <p:grpSpPr>
                  <a:xfrm>
                    <a:off x="5313639" y="616536"/>
                    <a:ext cx="257848" cy="230143"/>
                    <a:chOff x="5313639" y="616536"/>
                    <a:chExt cx="257848" cy="230143"/>
                  </a:xfrm>
                  <a:solidFill>
                    <a:srgbClr val="FFFFFF"/>
                  </a:solidFill>
                </p:grpSpPr>
                <p:sp>
                  <p:nvSpPr>
                    <p:cNvPr id="878" name="Graphic 4">
                      <a:extLst>
                        <a:ext uri="{FF2B5EF4-FFF2-40B4-BE49-F238E27FC236}">
                          <a16:creationId xmlns:a16="http://schemas.microsoft.com/office/drawing/2014/main" xmlns:p14="http://schemas.microsoft.com/office/powerpoint/2010/main" xmlns=""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79" name="Graphic 4">
                      <a:extLst>
                        <a:ext uri="{FF2B5EF4-FFF2-40B4-BE49-F238E27FC236}">
                          <a16:creationId xmlns:a16="http://schemas.microsoft.com/office/drawing/2014/main" xmlns:p14="http://schemas.microsoft.com/office/powerpoint/2010/main" xmlns=""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pPr algn="ctr"/>
                      <a:endParaRPr lang="el-GR" sz="1000" dirty="0"/>
                    </a:p>
                  </p:txBody>
                </p:sp>
                <p:sp>
                  <p:nvSpPr>
                    <p:cNvPr id="880" name="Graphic 4">
                      <a:extLst>
                        <a:ext uri="{FF2B5EF4-FFF2-40B4-BE49-F238E27FC236}">
                          <a16:creationId xmlns:a16="http://schemas.microsoft.com/office/drawing/2014/main" xmlns:p14="http://schemas.microsoft.com/office/powerpoint/2010/main" xmlns=""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pPr algn="ctr"/>
                      <a:endParaRPr lang="el-GR" sz="1000" dirty="0"/>
                    </a:p>
                  </p:txBody>
                </p:sp>
              </p:grpSp>
            </p:grpSp>
          </p:grpSp>
        </p:grpSp>
      </p:grpSp>
      <p:sp>
        <p:nvSpPr>
          <p:cNvPr id="1281" name="TextBox 1280"/>
          <p:cNvSpPr txBox="1"/>
          <p:nvPr/>
        </p:nvSpPr>
        <p:spPr>
          <a:xfrm>
            <a:off x="8643766" y="2382891"/>
            <a:ext cx="599485" cy="246221"/>
          </a:xfrm>
          <a:prstGeom prst="rect">
            <a:avLst/>
          </a:prstGeom>
          <a:solidFill>
            <a:srgbClr val="6F4793"/>
          </a:solidFill>
        </p:spPr>
        <p:txBody>
          <a:bodyPr wrap="square" rtlCol="0">
            <a:spAutoFit/>
          </a:bodyPr>
          <a:lstStyle/>
          <a:p>
            <a:r>
              <a:rPr lang="el-GR" sz="1000" dirty="0" smtClean="0">
                <a:solidFill>
                  <a:schemeClr val="bg1"/>
                </a:solidFill>
              </a:rPr>
              <a:t>Ηλικία</a:t>
            </a:r>
            <a:endParaRPr lang="el-GR" sz="1000" dirty="0">
              <a:solidFill>
                <a:schemeClr val="bg1"/>
              </a:solidFill>
            </a:endParaRPr>
          </a:p>
        </p:txBody>
      </p:sp>
      <p:sp>
        <p:nvSpPr>
          <p:cNvPr id="1282" name="TextBox 1281"/>
          <p:cNvSpPr txBox="1"/>
          <p:nvPr/>
        </p:nvSpPr>
        <p:spPr>
          <a:xfrm>
            <a:off x="7648004" y="2554422"/>
            <a:ext cx="882695" cy="400110"/>
          </a:xfrm>
          <a:custGeom>
            <a:avLst/>
            <a:gdLst>
              <a:gd name="connsiteX0" fmla="*/ 0 w 882695"/>
              <a:gd name="connsiteY0" fmla="*/ 0 h 429569"/>
              <a:gd name="connsiteX1" fmla="*/ 882695 w 882695"/>
              <a:gd name="connsiteY1" fmla="*/ 0 h 429569"/>
              <a:gd name="connsiteX2" fmla="*/ 882695 w 882695"/>
              <a:gd name="connsiteY2" fmla="*/ 429569 h 429569"/>
              <a:gd name="connsiteX3" fmla="*/ 0 w 882695"/>
              <a:gd name="connsiteY3" fmla="*/ 429569 h 429569"/>
              <a:gd name="connsiteX4" fmla="*/ 0 w 882695"/>
              <a:gd name="connsiteY4" fmla="*/ 0 h 429569"/>
              <a:gd name="connsiteX0" fmla="*/ 0 w 882695"/>
              <a:gd name="connsiteY0" fmla="*/ 30480 h 460049"/>
              <a:gd name="connsiteX1" fmla="*/ 801415 w 882695"/>
              <a:gd name="connsiteY1" fmla="*/ 0 h 460049"/>
              <a:gd name="connsiteX2" fmla="*/ 882695 w 882695"/>
              <a:gd name="connsiteY2" fmla="*/ 460049 h 460049"/>
              <a:gd name="connsiteX3" fmla="*/ 0 w 882695"/>
              <a:gd name="connsiteY3" fmla="*/ 460049 h 460049"/>
              <a:gd name="connsiteX4" fmla="*/ 0 w 882695"/>
              <a:gd name="connsiteY4" fmla="*/ 30480 h 46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695" h="460049">
                <a:moveTo>
                  <a:pt x="0" y="30480"/>
                </a:moveTo>
                <a:lnTo>
                  <a:pt x="801415" y="0"/>
                </a:lnTo>
                <a:lnTo>
                  <a:pt x="882695" y="460049"/>
                </a:lnTo>
                <a:lnTo>
                  <a:pt x="0" y="460049"/>
                </a:lnTo>
                <a:lnTo>
                  <a:pt x="0" y="30480"/>
                </a:lnTo>
                <a:close/>
              </a:path>
            </a:pathLst>
          </a:custGeom>
          <a:solidFill>
            <a:srgbClr val="A6377D"/>
          </a:solidFill>
        </p:spPr>
        <p:txBody>
          <a:bodyPr wrap="square" rtlCol="0">
            <a:spAutoFit/>
          </a:bodyPr>
          <a:lstStyle/>
          <a:p>
            <a:r>
              <a:rPr lang="el-GR" sz="1000" dirty="0" smtClean="0">
                <a:solidFill>
                  <a:schemeClr val="bg1"/>
                </a:solidFill>
              </a:rPr>
              <a:t>Εθνικότητα/</a:t>
            </a:r>
            <a:r>
              <a:rPr lang="el-GR" sz="1000" dirty="0">
                <a:solidFill>
                  <a:schemeClr val="bg1"/>
                </a:solidFill>
              </a:rPr>
              <a:t> </a:t>
            </a:r>
            <a:r>
              <a:rPr lang="el-GR" sz="1000" dirty="0" smtClean="0">
                <a:solidFill>
                  <a:schemeClr val="bg1"/>
                </a:solidFill>
              </a:rPr>
              <a:t>Φυλή</a:t>
            </a:r>
            <a:endParaRPr lang="el-GR" sz="1000" dirty="0">
              <a:solidFill>
                <a:schemeClr val="bg1"/>
              </a:solidFill>
            </a:endParaRPr>
          </a:p>
        </p:txBody>
      </p:sp>
      <p:sp>
        <p:nvSpPr>
          <p:cNvPr id="1283" name="TextBox 1282"/>
          <p:cNvSpPr txBox="1"/>
          <p:nvPr/>
        </p:nvSpPr>
        <p:spPr>
          <a:xfrm>
            <a:off x="7380021" y="3308593"/>
            <a:ext cx="994217" cy="553998"/>
          </a:xfrm>
          <a:custGeom>
            <a:avLst/>
            <a:gdLst>
              <a:gd name="connsiteX0" fmla="*/ 0 w 914400"/>
              <a:gd name="connsiteY0" fmla="*/ 0 h 507831"/>
              <a:gd name="connsiteX1" fmla="*/ 914400 w 914400"/>
              <a:gd name="connsiteY1" fmla="*/ 0 h 507831"/>
              <a:gd name="connsiteX2" fmla="*/ 914400 w 914400"/>
              <a:gd name="connsiteY2" fmla="*/ 507831 h 507831"/>
              <a:gd name="connsiteX3" fmla="*/ 0 w 914400"/>
              <a:gd name="connsiteY3" fmla="*/ 507831 h 507831"/>
              <a:gd name="connsiteX4" fmla="*/ 0 w 914400"/>
              <a:gd name="connsiteY4" fmla="*/ 0 h 507831"/>
              <a:gd name="connsiteX0" fmla="*/ 0 w 914400"/>
              <a:gd name="connsiteY0" fmla="*/ 0 h 507831"/>
              <a:gd name="connsiteX1" fmla="*/ 822960 w 914400"/>
              <a:gd name="connsiteY1" fmla="*/ 60960 h 507831"/>
              <a:gd name="connsiteX2" fmla="*/ 914400 w 914400"/>
              <a:gd name="connsiteY2" fmla="*/ 507831 h 507831"/>
              <a:gd name="connsiteX3" fmla="*/ 0 w 914400"/>
              <a:gd name="connsiteY3" fmla="*/ 507831 h 507831"/>
              <a:gd name="connsiteX4" fmla="*/ 0 w 914400"/>
              <a:gd name="connsiteY4" fmla="*/ 0 h 507831"/>
              <a:gd name="connsiteX0" fmla="*/ 0 w 883920"/>
              <a:gd name="connsiteY0" fmla="*/ 0 h 507831"/>
              <a:gd name="connsiteX1" fmla="*/ 822960 w 883920"/>
              <a:gd name="connsiteY1" fmla="*/ 60960 h 507831"/>
              <a:gd name="connsiteX2" fmla="*/ 883920 w 883920"/>
              <a:gd name="connsiteY2" fmla="*/ 457031 h 507831"/>
              <a:gd name="connsiteX3" fmla="*/ 0 w 883920"/>
              <a:gd name="connsiteY3" fmla="*/ 507831 h 507831"/>
              <a:gd name="connsiteX4" fmla="*/ 0 w 883920"/>
              <a:gd name="connsiteY4" fmla="*/ 0 h 507831"/>
              <a:gd name="connsiteX0" fmla="*/ 0 w 995680"/>
              <a:gd name="connsiteY0" fmla="*/ 0 h 507831"/>
              <a:gd name="connsiteX1" fmla="*/ 822960 w 995680"/>
              <a:gd name="connsiteY1" fmla="*/ 60960 h 507831"/>
              <a:gd name="connsiteX2" fmla="*/ 995680 w 995680"/>
              <a:gd name="connsiteY2" fmla="*/ 373211 h 507831"/>
              <a:gd name="connsiteX3" fmla="*/ 0 w 995680"/>
              <a:gd name="connsiteY3" fmla="*/ 507831 h 507831"/>
              <a:gd name="connsiteX4" fmla="*/ 0 w 995680"/>
              <a:gd name="connsiteY4" fmla="*/ 0 h 50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680" h="507831">
                <a:moveTo>
                  <a:pt x="0" y="0"/>
                </a:moveTo>
                <a:lnTo>
                  <a:pt x="822960" y="60960"/>
                </a:lnTo>
                <a:lnTo>
                  <a:pt x="995680" y="373211"/>
                </a:lnTo>
                <a:lnTo>
                  <a:pt x="0" y="507831"/>
                </a:lnTo>
                <a:lnTo>
                  <a:pt x="0" y="0"/>
                </a:lnTo>
                <a:close/>
              </a:path>
            </a:pathLst>
          </a:custGeom>
          <a:solidFill>
            <a:srgbClr val="2B7377"/>
          </a:solidFill>
        </p:spPr>
        <p:txBody>
          <a:bodyPr wrap="square" rtlCol="0">
            <a:spAutoFit/>
          </a:bodyPr>
          <a:lstStyle/>
          <a:p>
            <a:r>
              <a:rPr lang="el-GR" sz="1000" dirty="0" smtClean="0">
                <a:solidFill>
                  <a:schemeClr val="bg1"/>
                </a:solidFill>
              </a:rPr>
              <a:t>Σεξουαλικός Προσανατολισμός</a:t>
            </a:r>
            <a:endParaRPr lang="el-GR" sz="1000" dirty="0">
              <a:solidFill>
                <a:schemeClr val="bg1"/>
              </a:solidFill>
            </a:endParaRPr>
          </a:p>
        </p:txBody>
      </p:sp>
      <p:sp>
        <p:nvSpPr>
          <p:cNvPr id="1284" name="TextBox 1283"/>
          <p:cNvSpPr txBox="1"/>
          <p:nvPr/>
        </p:nvSpPr>
        <p:spPr>
          <a:xfrm>
            <a:off x="7782739" y="4041672"/>
            <a:ext cx="840624" cy="553998"/>
          </a:xfrm>
          <a:custGeom>
            <a:avLst/>
            <a:gdLst>
              <a:gd name="connsiteX0" fmla="*/ 0 w 789824"/>
              <a:gd name="connsiteY0" fmla="*/ 0 h 600164"/>
              <a:gd name="connsiteX1" fmla="*/ 789824 w 789824"/>
              <a:gd name="connsiteY1" fmla="*/ 0 h 600164"/>
              <a:gd name="connsiteX2" fmla="*/ 789824 w 789824"/>
              <a:gd name="connsiteY2" fmla="*/ 600164 h 600164"/>
              <a:gd name="connsiteX3" fmla="*/ 0 w 789824"/>
              <a:gd name="connsiteY3" fmla="*/ 600164 h 600164"/>
              <a:gd name="connsiteX4" fmla="*/ 0 w 789824"/>
              <a:gd name="connsiteY4" fmla="*/ 0 h 600164"/>
              <a:gd name="connsiteX0" fmla="*/ 50800 w 840624"/>
              <a:gd name="connsiteY0" fmla="*/ 0 h 600164"/>
              <a:gd name="connsiteX1" fmla="*/ 840624 w 840624"/>
              <a:gd name="connsiteY1" fmla="*/ 0 h 600164"/>
              <a:gd name="connsiteX2" fmla="*/ 840624 w 840624"/>
              <a:gd name="connsiteY2" fmla="*/ 600164 h 600164"/>
              <a:gd name="connsiteX3" fmla="*/ 0 w 840624"/>
              <a:gd name="connsiteY3" fmla="*/ 529044 h 600164"/>
              <a:gd name="connsiteX4" fmla="*/ 50800 w 840624"/>
              <a:gd name="connsiteY4" fmla="*/ 0 h 600164"/>
              <a:gd name="connsiteX0" fmla="*/ 50800 w 840624"/>
              <a:gd name="connsiteY0" fmla="*/ 0 h 610324"/>
              <a:gd name="connsiteX1" fmla="*/ 840624 w 840624"/>
              <a:gd name="connsiteY1" fmla="*/ 0 h 610324"/>
              <a:gd name="connsiteX2" fmla="*/ 779664 w 840624"/>
              <a:gd name="connsiteY2" fmla="*/ 610324 h 610324"/>
              <a:gd name="connsiteX3" fmla="*/ 0 w 840624"/>
              <a:gd name="connsiteY3" fmla="*/ 529044 h 610324"/>
              <a:gd name="connsiteX4" fmla="*/ 50800 w 840624"/>
              <a:gd name="connsiteY4" fmla="*/ 0 h 6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624" h="610324">
                <a:moveTo>
                  <a:pt x="50800" y="0"/>
                </a:moveTo>
                <a:lnTo>
                  <a:pt x="840624" y="0"/>
                </a:lnTo>
                <a:lnTo>
                  <a:pt x="779664" y="610324"/>
                </a:lnTo>
                <a:lnTo>
                  <a:pt x="0" y="529044"/>
                </a:lnTo>
                <a:lnTo>
                  <a:pt x="50800" y="0"/>
                </a:lnTo>
                <a:close/>
              </a:path>
            </a:pathLst>
          </a:custGeom>
          <a:solidFill>
            <a:srgbClr val="4C9DA5"/>
          </a:solidFill>
        </p:spPr>
        <p:txBody>
          <a:bodyPr wrap="square" rtlCol="0">
            <a:spAutoFit/>
          </a:bodyPr>
          <a:lstStyle/>
          <a:p>
            <a:r>
              <a:rPr lang="el-GR" sz="1000" dirty="0" smtClean="0">
                <a:solidFill>
                  <a:schemeClr val="bg1"/>
                </a:solidFill>
              </a:rPr>
              <a:t>Φυσική/ Νοητική Ικανότητα</a:t>
            </a:r>
            <a:endParaRPr lang="el-GR" sz="1000" dirty="0">
              <a:solidFill>
                <a:schemeClr val="bg1"/>
              </a:solidFill>
            </a:endParaRPr>
          </a:p>
        </p:txBody>
      </p:sp>
      <p:sp>
        <p:nvSpPr>
          <p:cNvPr id="1285" name="TextBox 1284"/>
          <p:cNvSpPr txBox="1"/>
          <p:nvPr/>
        </p:nvSpPr>
        <p:spPr>
          <a:xfrm>
            <a:off x="8753813" y="4249559"/>
            <a:ext cx="927198" cy="400110"/>
          </a:xfrm>
          <a:custGeom>
            <a:avLst/>
            <a:gdLst>
              <a:gd name="connsiteX0" fmla="*/ 0 w 927198"/>
              <a:gd name="connsiteY0" fmla="*/ 0 h 430887"/>
              <a:gd name="connsiteX1" fmla="*/ 927198 w 927198"/>
              <a:gd name="connsiteY1" fmla="*/ 0 h 430887"/>
              <a:gd name="connsiteX2" fmla="*/ 927198 w 927198"/>
              <a:gd name="connsiteY2" fmla="*/ 430887 h 430887"/>
              <a:gd name="connsiteX3" fmla="*/ 0 w 927198"/>
              <a:gd name="connsiteY3" fmla="*/ 430887 h 430887"/>
              <a:gd name="connsiteX4" fmla="*/ 0 w 927198"/>
              <a:gd name="connsiteY4" fmla="*/ 0 h 430887"/>
              <a:gd name="connsiteX0" fmla="*/ 0 w 927198"/>
              <a:gd name="connsiteY0" fmla="*/ 20320 h 451207"/>
              <a:gd name="connsiteX1" fmla="*/ 632558 w 927198"/>
              <a:gd name="connsiteY1" fmla="*/ 0 h 451207"/>
              <a:gd name="connsiteX2" fmla="*/ 927198 w 927198"/>
              <a:gd name="connsiteY2" fmla="*/ 451207 h 451207"/>
              <a:gd name="connsiteX3" fmla="*/ 0 w 927198"/>
              <a:gd name="connsiteY3" fmla="*/ 451207 h 451207"/>
              <a:gd name="connsiteX4" fmla="*/ 0 w 927198"/>
              <a:gd name="connsiteY4" fmla="*/ 20320 h 4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98" h="451207">
                <a:moveTo>
                  <a:pt x="0" y="20320"/>
                </a:moveTo>
                <a:lnTo>
                  <a:pt x="632558" y="0"/>
                </a:lnTo>
                <a:lnTo>
                  <a:pt x="927198" y="451207"/>
                </a:lnTo>
                <a:lnTo>
                  <a:pt x="0" y="451207"/>
                </a:lnTo>
                <a:lnTo>
                  <a:pt x="0" y="20320"/>
                </a:lnTo>
                <a:close/>
              </a:path>
            </a:pathLst>
          </a:custGeom>
          <a:solidFill>
            <a:srgbClr val="76C6D2"/>
          </a:solidFill>
        </p:spPr>
        <p:txBody>
          <a:bodyPr wrap="square" rtlCol="0">
            <a:spAutoFit/>
          </a:bodyPr>
          <a:lstStyle/>
          <a:p>
            <a:r>
              <a:rPr lang="el-GR" sz="1000" dirty="0" smtClean="0">
                <a:solidFill>
                  <a:schemeClr val="bg1"/>
                </a:solidFill>
              </a:rPr>
              <a:t>Εθνική Καταγωγή</a:t>
            </a:r>
            <a:endParaRPr lang="el-GR" sz="1000" dirty="0">
              <a:solidFill>
                <a:schemeClr val="bg1"/>
              </a:solidFill>
            </a:endParaRPr>
          </a:p>
        </p:txBody>
      </p:sp>
      <p:sp>
        <p:nvSpPr>
          <p:cNvPr id="1286" name="TextBox 1285"/>
          <p:cNvSpPr txBox="1"/>
          <p:nvPr/>
        </p:nvSpPr>
        <p:spPr>
          <a:xfrm>
            <a:off x="9425791" y="3723802"/>
            <a:ext cx="789824" cy="246221"/>
          </a:xfrm>
          <a:prstGeom prst="rect">
            <a:avLst/>
          </a:prstGeom>
          <a:solidFill>
            <a:srgbClr val="F6BC67"/>
          </a:solidFill>
        </p:spPr>
        <p:txBody>
          <a:bodyPr wrap="square" rtlCol="0">
            <a:spAutoFit/>
          </a:bodyPr>
          <a:lstStyle/>
          <a:p>
            <a:r>
              <a:rPr lang="el-GR" sz="1000" dirty="0" smtClean="0">
                <a:solidFill>
                  <a:schemeClr val="bg1"/>
                </a:solidFill>
              </a:rPr>
              <a:t>Φύλο</a:t>
            </a:r>
            <a:endParaRPr lang="el-GR" sz="1000" dirty="0">
              <a:solidFill>
                <a:schemeClr val="bg1"/>
              </a:solidFill>
            </a:endParaRPr>
          </a:p>
        </p:txBody>
      </p:sp>
      <p:sp>
        <p:nvSpPr>
          <p:cNvPr id="1287" name="TextBox 1286"/>
          <p:cNvSpPr txBox="1"/>
          <p:nvPr/>
        </p:nvSpPr>
        <p:spPr>
          <a:xfrm>
            <a:off x="9289008" y="2735881"/>
            <a:ext cx="1047250" cy="707886"/>
          </a:xfrm>
          <a:custGeom>
            <a:avLst/>
            <a:gdLst>
              <a:gd name="connsiteX0" fmla="*/ 0 w 1129757"/>
              <a:gd name="connsiteY0" fmla="*/ 0 h 577081"/>
              <a:gd name="connsiteX1" fmla="*/ 1129757 w 1129757"/>
              <a:gd name="connsiteY1" fmla="*/ 0 h 577081"/>
              <a:gd name="connsiteX2" fmla="*/ 1129757 w 1129757"/>
              <a:gd name="connsiteY2" fmla="*/ 577081 h 577081"/>
              <a:gd name="connsiteX3" fmla="*/ 0 w 1129757"/>
              <a:gd name="connsiteY3" fmla="*/ 577081 h 577081"/>
              <a:gd name="connsiteX4" fmla="*/ 0 w 1129757"/>
              <a:gd name="connsiteY4" fmla="*/ 0 h 577081"/>
              <a:gd name="connsiteX0" fmla="*/ 30480 w 1129757"/>
              <a:gd name="connsiteY0" fmla="*/ 0 h 587241"/>
              <a:gd name="connsiteX1" fmla="*/ 1129757 w 1129757"/>
              <a:gd name="connsiteY1" fmla="*/ 10160 h 587241"/>
              <a:gd name="connsiteX2" fmla="*/ 1129757 w 1129757"/>
              <a:gd name="connsiteY2" fmla="*/ 587241 h 587241"/>
              <a:gd name="connsiteX3" fmla="*/ 0 w 1129757"/>
              <a:gd name="connsiteY3" fmla="*/ 587241 h 587241"/>
              <a:gd name="connsiteX4" fmla="*/ 30480 w 1129757"/>
              <a:gd name="connsiteY4" fmla="*/ 0 h 587241"/>
              <a:gd name="connsiteX0" fmla="*/ 30480 w 1129757"/>
              <a:gd name="connsiteY0" fmla="*/ 81280 h 668521"/>
              <a:gd name="connsiteX1" fmla="*/ 692877 w 1129757"/>
              <a:gd name="connsiteY1" fmla="*/ 0 h 668521"/>
              <a:gd name="connsiteX2" fmla="*/ 1129757 w 1129757"/>
              <a:gd name="connsiteY2" fmla="*/ 668521 h 668521"/>
              <a:gd name="connsiteX3" fmla="*/ 0 w 1129757"/>
              <a:gd name="connsiteY3" fmla="*/ 668521 h 668521"/>
              <a:gd name="connsiteX4" fmla="*/ 30480 w 1129757"/>
              <a:gd name="connsiteY4" fmla="*/ 81280 h 668521"/>
              <a:gd name="connsiteX0" fmla="*/ 30480 w 1048477"/>
              <a:gd name="connsiteY0" fmla="*/ 81280 h 668521"/>
              <a:gd name="connsiteX1" fmla="*/ 692877 w 1048477"/>
              <a:gd name="connsiteY1" fmla="*/ 0 h 668521"/>
              <a:gd name="connsiteX2" fmla="*/ 1048477 w 1048477"/>
              <a:gd name="connsiteY2" fmla="*/ 627881 h 668521"/>
              <a:gd name="connsiteX3" fmla="*/ 0 w 1048477"/>
              <a:gd name="connsiteY3" fmla="*/ 668521 h 668521"/>
              <a:gd name="connsiteX4" fmla="*/ 30480 w 1048477"/>
              <a:gd name="connsiteY4" fmla="*/ 81280 h 668521"/>
              <a:gd name="connsiteX0" fmla="*/ 60960 w 1048477"/>
              <a:gd name="connsiteY0" fmla="*/ 142240 h 668521"/>
              <a:gd name="connsiteX1" fmla="*/ 692877 w 1048477"/>
              <a:gd name="connsiteY1" fmla="*/ 0 h 668521"/>
              <a:gd name="connsiteX2" fmla="*/ 1048477 w 1048477"/>
              <a:gd name="connsiteY2" fmla="*/ 627881 h 668521"/>
              <a:gd name="connsiteX3" fmla="*/ 0 w 1048477"/>
              <a:gd name="connsiteY3" fmla="*/ 668521 h 668521"/>
              <a:gd name="connsiteX4" fmla="*/ 60960 w 1048477"/>
              <a:gd name="connsiteY4" fmla="*/ 142240 h 668521"/>
              <a:gd name="connsiteX0" fmla="*/ 132080 w 1048477"/>
              <a:gd name="connsiteY0" fmla="*/ 30480 h 668521"/>
              <a:gd name="connsiteX1" fmla="*/ 692877 w 1048477"/>
              <a:gd name="connsiteY1" fmla="*/ 0 h 668521"/>
              <a:gd name="connsiteX2" fmla="*/ 1048477 w 1048477"/>
              <a:gd name="connsiteY2" fmla="*/ 627881 h 668521"/>
              <a:gd name="connsiteX3" fmla="*/ 0 w 1048477"/>
              <a:gd name="connsiteY3" fmla="*/ 668521 h 668521"/>
              <a:gd name="connsiteX4" fmla="*/ 132080 w 1048477"/>
              <a:gd name="connsiteY4" fmla="*/ 30480 h 668521"/>
              <a:gd name="connsiteX0" fmla="*/ 132080 w 972963"/>
              <a:gd name="connsiteY0" fmla="*/ 30480 h 668521"/>
              <a:gd name="connsiteX1" fmla="*/ 692877 w 972963"/>
              <a:gd name="connsiteY1" fmla="*/ 0 h 668521"/>
              <a:gd name="connsiteX2" fmla="*/ 972963 w 972963"/>
              <a:gd name="connsiteY2" fmla="*/ 639651 h 668521"/>
              <a:gd name="connsiteX3" fmla="*/ 0 w 972963"/>
              <a:gd name="connsiteY3" fmla="*/ 668521 h 668521"/>
              <a:gd name="connsiteX4" fmla="*/ 132080 w 972963"/>
              <a:gd name="connsiteY4" fmla="*/ 30480 h 668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63" h="668521">
                <a:moveTo>
                  <a:pt x="132080" y="30480"/>
                </a:moveTo>
                <a:lnTo>
                  <a:pt x="692877" y="0"/>
                </a:lnTo>
                <a:lnTo>
                  <a:pt x="972963" y="639651"/>
                </a:lnTo>
                <a:lnTo>
                  <a:pt x="0" y="668521"/>
                </a:lnTo>
                <a:lnTo>
                  <a:pt x="132080" y="30480"/>
                </a:lnTo>
                <a:close/>
              </a:path>
            </a:pathLst>
          </a:custGeom>
          <a:solidFill>
            <a:srgbClr val="4D2B65"/>
          </a:solidFill>
        </p:spPr>
        <p:txBody>
          <a:bodyPr wrap="square" rtlCol="0">
            <a:spAutoFit/>
          </a:bodyPr>
          <a:lstStyle/>
          <a:p>
            <a:r>
              <a:rPr lang="el-GR" sz="1000" dirty="0" smtClean="0">
                <a:solidFill>
                  <a:schemeClr val="bg1"/>
                </a:solidFill>
              </a:rPr>
              <a:t>Ταυτότητα Φύλου Προσδιορισμός</a:t>
            </a:r>
            <a:endParaRPr lang="el-GR" sz="1000" dirty="0">
              <a:solidFill>
                <a:schemeClr val="bg1"/>
              </a:solidFill>
            </a:endParaRPr>
          </a:p>
        </p:txBody>
      </p:sp>
      <p:sp>
        <p:nvSpPr>
          <p:cNvPr id="1288" name="TextBox 1287"/>
          <p:cNvSpPr txBox="1"/>
          <p:nvPr/>
        </p:nvSpPr>
        <p:spPr>
          <a:xfrm>
            <a:off x="9099252" y="940335"/>
            <a:ext cx="1073694" cy="461665"/>
          </a:xfrm>
          <a:prstGeom prst="rect">
            <a:avLst/>
          </a:prstGeom>
          <a:solidFill>
            <a:srgbClr val="F6BC67"/>
          </a:solidFill>
        </p:spPr>
        <p:txBody>
          <a:bodyPr wrap="square" rtlCol="0">
            <a:spAutoFit/>
          </a:bodyPr>
          <a:lstStyle/>
          <a:p>
            <a:pPr algn="ctr"/>
            <a:r>
              <a:rPr lang="el-GR" sz="1200" dirty="0" smtClean="0">
                <a:solidFill>
                  <a:schemeClr val="bg1"/>
                </a:solidFill>
              </a:rPr>
              <a:t>Πολιτικές Πεποιθήσεις</a:t>
            </a:r>
            <a:endParaRPr lang="el-GR" sz="1200" dirty="0">
              <a:solidFill>
                <a:schemeClr val="bg1"/>
              </a:solidFill>
            </a:endParaRPr>
          </a:p>
        </p:txBody>
      </p:sp>
      <p:sp>
        <p:nvSpPr>
          <p:cNvPr id="1289" name="TextBox 1288"/>
          <p:cNvSpPr txBox="1"/>
          <p:nvPr/>
        </p:nvSpPr>
        <p:spPr>
          <a:xfrm>
            <a:off x="10429328" y="2076537"/>
            <a:ext cx="1073694" cy="461665"/>
          </a:xfrm>
          <a:prstGeom prst="rect">
            <a:avLst/>
          </a:prstGeom>
          <a:solidFill>
            <a:srgbClr val="F4A640"/>
          </a:solidFill>
        </p:spPr>
        <p:txBody>
          <a:bodyPr wrap="square" rtlCol="0">
            <a:spAutoFit/>
          </a:bodyPr>
          <a:lstStyle/>
          <a:p>
            <a:r>
              <a:rPr lang="el-GR" sz="1200" dirty="0" smtClean="0">
                <a:solidFill>
                  <a:schemeClr val="bg1"/>
                </a:solidFill>
              </a:rPr>
              <a:t>Οικογένεια</a:t>
            </a:r>
          </a:p>
          <a:p>
            <a:endParaRPr lang="el-GR" sz="1200" dirty="0">
              <a:solidFill>
                <a:schemeClr val="bg1"/>
              </a:solidFill>
            </a:endParaRPr>
          </a:p>
        </p:txBody>
      </p:sp>
      <p:sp>
        <p:nvSpPr>
          <p:cNvPr id="1290" name="TextBox 1289"/>
          <p:cNvSpPr txBox="1"/>
          <p:nvPr/>
        </p:nvSpPr>
        <p:spPr>
          <a:xfrm>
            <a:off x="10530436" y="3608160"/>
            <a:ext cx="1546322" cy="646331"/>
          </a:xfrm>
          <a:prstGeom prst="rect">
            <a:avLst/>
          </a:prstGeom>
          <a:solidFill>
            <a:srgbClr val="76C6D2"/>
          </a:solidFill>
        </p:spPr>
        <p:txBody>
          <a:bodyPr wrap="square" rtlCol="0">
            <a:spAutoFit/>
          </a:bodyPr>
          <a:lstStyle/>
          <a:p>
            <a:pPr algn="ctr"/>
            <a:r>
              <a:rPr lang="el-GR" sz="1200" dirty="0" smtClean="0">
                <a:solidFill>
                  <a:schemeClr val="bg1"/>
                </a:solidFill>
              </a:rPr>
              <a:t>Οργανωτικός </a:t>
            </a:r>
          </a:p>
          <a:p>
            <a:pPr algn="ctr"/>
            <a:r>
              <a:rPr lang="el-GR" sz="1200" dirty="0" smtClean="0">
                <a:solidFill>
                  <a:schemeClr val="bg1"/>
                </a:solidFill>
              </a:rPr>
              <a:t>Ρόλος</a:t>
            </a:r>
          </a:p>
          <a:p>
            <a:pPr algn="ctr"/>
            <a:endParaRPr lang="el-GR" sz="1200" dirty="0">
              <a:solidFill>
                <a:schemeClr val="bg1"/>
              </a:solidFill>
            </a:endParaRPr>
          </a:p>
        </p:txBody>
      </p:sp>
      <p:sp>
        <p:nvSpPr>
          <p:cNvPr id="1291" name="TextBox 1290"/>
          <p:cNvSpPr txBox="1"/>
          <p:nvPr/>
        </p:nvSpPr>
        <p:spPr>
          <a:xfrm>
            <a:off x="9749819" y="5057540"/>
            <a:ext cx="1649916" cy="646331"/>
          </a:xfrm>
          <a:custGeom>
            <a:avLst/>
            <a:gdLst>
              <a:gd name="connsiteX0" fmla="*/ 0 w 1337496"/>
              <a:gd name="connsiteY0" fmla="*/ 0 h 646331"/>
              <a:gd name="connsiteX1" fmla="*/ 1337496 w 1337496"/>
              <a:gd name="connsiteY1" fmla="*/ 0 h 646331"/>
              <a:gd name="connsiteX2" fmla="*/ 1337496 w 1337496"/>
              <a:gd name="connsiteY2" fmla="*/ 646331 h 646331"/>
              <a:gd name="connsiteX3" fmla="*/ 0 w 1337496"/>
              <a:gd name="connsiteY3" fmla="*/ 646331 h 646331"/>
              <a:gd name="connsiteX4" fmla="*/ 0 w 1337496"/>
              <a:gd name="connsiteY4" fmla="*/ 0 h 646331"/>
              <a:gd name="connsiteX0" fmla="*/ 0 w 1611816"/>
              <a:gd name="connsiteY0" fmla="*/ 0 h 646331"/>
              <a:gd name="connsiteX1" fmla="*/ 1337496 w 1611816"/>
              <a:gd name="connsiteY1" fmla="*/ 0 h 646331"/>
              <a:gd name="connsiteX2" fmla="*/ 1611816 w 1611816"/>
              <a:gd name="connsiteY2" fmla="*/ 524411 h 646331"/>
              <a:gd name="connsiteX3" fmla="*/ 0 w 1611816"/>
              <a:gd name="connsiteY3" fmla="*/ 646331 h 646331"/>
              <a:gd name="connsiteX4" fmla="*/ 0 w 1611816"/>
              <a:gd name="connsiteY4" fmla="*/ 0 h 646331"/>
              <a:gd name="connsiteX0" fmla="*/ 0 w 1611816"/>
              <a:gd name="connsiteY0" fmla="*/ 0 h 646331"/>
              <a:gd name="connsiteX1" fmla="*/ 1337496 w 1611816"/>
              <a:gd name="connsiteY1" fmla="*/ 0 h 646331"/>
              <a:gd name="connsiteX2" fmla="*/ 1611816 w 1611816"/>
              <a:gd name="connsiteY2" fmla="*/ 524411 h 646331"/>
              <a:gd name="connsiteX3" fmla="*/ 0 w 1611816"/>
              <a:gd name="connsiteY3" fmla="*/ 646331 h 646331"/>
              <a:gd name="connsiteX4" fmla="*/ 0 w 1611816"/>
              <a:gd name="connsiteY4" fmla="*/ 0 h 646331"/>
              <a:gd name="connsiteX0" fmla="*/ 0 w 1611816"/>
              <a:gd name="connsiteY0" fmla="*/ 0 h 654906"/>
              <a:gd name="connsiteX1" fmla="*/ 1337496 w 1611816"/>
              <a:gd name="connsiteY1" fmla="*/ 0 h 654906"/>
              <a:gd name="connsiteX2" fmla="*/ 1611816 w 1611816"/>
              <a:gd name="connsiteY2" fmla="*/ 554891 h 654906"/>
              <a:gd name="connsiteX3" fmla="*/ 0 w 1611816"/>
              <a:gd name="connsiteY3" fmla="*/ 646331 h 654906"/>
              <a:gd name="connsiteX4" fmla="*/ 0 w 1611816"/>
              <a:gd name="connsiteY4" fmla="*/ 0 h 654906"/>
              <a:gd name="connsiteX0" fmla="*/ 0 w 1591496"/>
              <a:gd name="connsiteY0" fmla="*/ 0 h 646331"/>
              <a:gd name="connsiteX1" fmla="*/ 1337496 w 1591496"/>
              <a:gd name="connsiteY1" fmla="*/ 0 h 646331"/>
              <a:gd name="connsiteX2" fmla="*/ 1591496 w 1591496"/>
              <a:gd name="connsiteY2" fmla="*/ 534571 h 646331"/>
              <a:gd name="connsiteX3" fmla="*/ 0 w 1591496"/>
              <a:gd name="connsiteY3" fmla="*/ 646331 h 646331"/>
              <a:gd name="connsiteX4" fmla="*/ 0 w 1591496"/>
              <a:gd name="connsiteY4" fmla="*/ 0 h 646331"/>
              <a:gd name="connsiteX0" fmla="*/ 0 w 1591496"/>
              <a:gd name="connsiteY0" fmla="*/ 60960 h 707291"/>
              <a:gd name="connsiteX1" fmla="*/ 1505148 w 1591496"/>
              <a:gd name="connsiteY1" fmla="*/ 0 h 707291"/>
              <a:gd name="connsiteX2" fmla="*/ 1591496 w 1591496"/>
              <a:gd name="connsiteY2" fmla="*/ 595531 h 707291"/>
              <a:gd name="connsiteX3" fmla="*/ 0 w 1591496"/>
              <a:gd name="connsiteY3" fmla="*/ 707291 h 707291"/>
              <a:gd name="connsiteX4" fmla="*/ 0 w 1591496"/>
              <a:gd name="connsiteY4" fmla="*/ 60960 h 707291"/>
              <a:gd name="connsiteX0" fmla="*/ 0 w 1815031"/>
              <a:gd name="connsiteY0" fmla="*/ 60960 h 707291"/>
              <a:gd name="connsiteX1" fmla="*/ 1505148 w 1815031"/>
              <a:gd name="connsiteY1" fmla="*/ 0 h 707291"/>
              <a:gd name="connsiteX2" fmla="*/ 1815031 w 1815031"/>
              <a:gd name="connsiteY2" fmla="*/ 483771 h 707291"/>
              <a:gd name="connsiteX3" fmla="*/ 0 w 1815031"/>
              <a:gd name="connsiteY3" fmla="*/ 707291 h 707291"/>
              <a:gd name="connsiteX4" fmla="*/ 0 w 1815031"/>
              <a:gd name="connsiteY4" fmla="*/ 60960 h 70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031" h="707291">
                <a:moveTo>
                  <a:pt x="0" y="60960"/>
                </a:moveTo>
                <a:lnTo>
                  <a:pt x="1505148" y="0"/>
                </a:lnTo>
                <a:lnTo>
                  <a:pt x="1815031" y="483771"/>
                </a:lnTo>
                <a:cubicBezTo>
                  <a:pt x="1287919" y="666651"/>
                  <a:pt x="537272" y="666651"/>
                  <a:pt x="0" y="707291"/>
                </a:cubicBezTo>
                <a:lnTo>
                  <a:pt x="0" y="60960"/>
                </a:lnTo>
                <a:close/>
              </a:path>
            </a:pathLst>
          </a:custGeom>
          <a:solidFill>
            <a:srgbClr val="4C9DA5"/>
          </a:solidFill>
        </p:spPr>
        <p:txBody>
          <a:bodyPr wrap="square" rtlCol="0">
            <a:spAutoFit/>
          </a:bodyPr>
          <a:lstStyle/>
          <a:p>
            <a:r>
              <a:rPr lang="el-GR" sz="1200" dirty="0" smtClean="0">
                <a:solidFill>
                  <a:schemeClr val="bg1"/>
                </a:solidFill>
              </a:rPr>
              <a:t>Δεξιότητες Γλώσσας και Επικοινωνίας</a:t>
            </a:r>
          </a:p>
          <a:p>
            <a:endParaRPr lang="el-GR" sz="1200" dirty="0">
              <a:solidFill>
                <a:schemeClr val="bg1"/>
              </a:solidFill>
            </a:endParaRPr>
          </a:p>
        </p:txBody>
      </p:sp>
      <p:sp>
        <p:nvSpPr>
          <p:cNvPr id="1292" name="TextBox 1291"/>
          <p:cNvSpPr txBox="1"/>
          <p:nvPr/>
        </p:nvSpPr>
        <p:spPr>
          <a:xfrm>
            <a:off x="8168105" y="5610143"/>
            <a:ext cx="1303668" cy="461665"/>
          </a:xfrm>
          <a:prstGeom prst="rect">
            <a:avLst/>
          </a:prstGeom>
          <a:solidFill>
            <a:srgbClr val="2B7377"/>
          </a:solidFill>
        </p:spPr>
        <p:txBody>
          <a:bodyPr wrap="square" rtlCol="0">
            <a:spAutoFit/>
          </a:bodyPr>
          <a:lstStyle/>
          <a:p>
            <a:pPr algn="ctr"/>
            <a:r>
              <a:rPr lang="el-GR" sz="1200" dirty="0" smtClean="0">
                <a:solidFill>
                  <a:schemeClr val="bg1"/>
                </a:solidFill>
              </a:rPr>
              <a:t>Εισόδημα</a:t>
            </a:r>
          </a:p>
          <a:p>
            <a:pPr algn="ctr"/>
            <a:endParaRPr lang="el-GR" sz="1200" dirty="0">
              <a:solidFill>
                <a:schemeClr val="bg1"/>
              </a:solidFill>
            </a:endParaRPr>
          </a:p>
        </p:txBody>
      </p:sp>
      <p:sp>
        <p:nvSpPr>
          <p:cNvPr id="1293" name="TextBox 1292"/>
          <p:cNvSpPr txBox="1"/>
          <p:nvPr/>
        </p:nvSpPr>
        <p:spPr>
          <a:xfrm>
            <a:off x="6712835" y="5134008"/>
            <a:ext cx="973401" cy="461665"/>
          </a:xfrm>
          <a:prstGeom prst="rect">
            <a:avLst/>
          </a:prstGeom>
          <a:solidFill>
            <a:srgbClr val="C14D9A"/>
          </a:solidFill>
        </p:spPr>
        <p:txBody>
          <a:bodyPr wrap="square" rtlCol="0">
            <a:spAutoFit/>
          </a:bodyPr>
          <a:lstStyle/>
          <a:p>
            <a:pPr algn="ctr"/>
            <a:r>
              <a:rPr lang="el-GR" sz="1200" dirty="0" smtClean="0">
                <a:solidFill>
                  <a:schemeClr val="bg1"/>
                </a:solidFill>
              </a:rPr>
              <a:t>Θρησκεία</a:t>
            </a:r>
          </a:p>
          <a:p>
            <a:pPr algn="ctr"/>
            <a:endParaRPr lang="el-GR" sz="1200" dirty="0">
              <a:solidFill>
                <a:schemeClr val="bg1"/>
              </a:solidFill>
            </a:endParaRPr>
          </a:p>
        </p:txBody>
      </p:sp>
      <p:sp>
        <p:nvSpPr>
          <p:cNvPr id="1294" name="TextBox 1293"/>
          <p:cNvSpPr txBox="1"/>
          <p:nvPr/>
        </p:nvSpPr>
        <p:spPr>
          <a:xfrm>
            <a:off x="5737071" y="3731797"/>
            <a:ext cx="1178858" cy="461665"/>
          </a:xfrm>
          <a:prstGeom prst="rect">
            <a:avLst/>
          </a:prstGeom>
          <a:solidFill>
            <a:srgbClr val="A6377D"/>
          </a:solidFill>
        </p:spPr>
        <p:txBody>
          <a:bodyPr wrap="square" rtlCol="0">
            <a:spAutoFit/>
          </a:bodyPr>
          <a:lstStyle/>
          <a:p>
            <a:pPr algn="ctr"/>
            <a:r>
              <a:rPr lang="el-GR" sz="1200" dirty="0" smtClean="0">
                <a:solidFill>
                  <a:schemeClr val="bg1"/>
                </a:solidFill>
              </a:rPr>
              <a:t>Εμφάνιση</a:t>
            </a:r>
          </a:p>
          <a:p>
            <a:pPr algn="ctr"/>
            <a:endParaRPr lang="el-GR" sz="1200" dirty="0">
              <a:solidFill>
                <a:schemeClr val="bg1"/>
              </a:solidFill>
            </a:endParaRPr>
          </a:p>
        </p:txBody>
      </p:sp>
      <p:sp>
        <p:nvSpPr>
          <p:cNvPr id="1295" name="TextBox 1294"/>
          <p:cNvSpPr txBox="1"/>
          <p:nvPr/>
        </p:nvSpPr>
        <p:spPr>
          <a:xfrm>
            <a:off x="5939658" y="1941606"/>
            <a:ext cx="1231365" cy="646331"/>
          </a:xfrm>
          <a:prstGeom prst="rect">
            <a:avLst/>
          </a:prstGeom>
          <a:solidFill>
            <a:srgbClr val="6F4793"/>
          </a:solidFill>
        </p:spPr>
        <p:txBody>
          <a:bodyPr wrap="square" rtlCol="0">
            <a:spAutoFit/>
          </a:bodyPr>
          <a:lstStyle/>
          <a:p>
            <a:pPr algn="ctr"/>
            <a:r>
              <a:rPr lang="el-GR" sz="1200" dirty="0" smtClean="0">
                <a:solidFill>
                  <a:schemeClr val="bg1"/>
                </a:solidFill>
              </a:rPr>
              <a:t>Επαγγελματική Εμπειρία</a:t>
            </a:r>
          </a:p>
          <a:p>
            <a:pPr algn="ctr"/>
            <a:endParaRPr lang="el-GR" sz="1200" dirty="0">
              <a:solidFill>
                <a:schemeClr val="bg1"/>
              </a:solidFill>
            </a:endParaRPr>
          </a:p>
        </p:txBody>
      </p:sp>
      <p:sp>
        <p:nvSpPr>
          <p:cNvPr id="1296" name="TextBox 1295"/>
          <p:cNvSpPr txBox="1"/>
          <p:nvPr/>
        </p:nvSpPr>
        <p:spPr>
          <a:xfrm>
            <a:off x="7353141" y="957418"/>
            <a:ext cx="1231365" cy="461665"/>
          </a:xfrm>
          <a:prstGeom prst="rect">
            <a:avLst/>
          </a:prstGeom>
          <a:solidFill>
            <a:srgbClr val="4D2B65"/>
          </a:solidFill>
        </p:spPr>
        <p:txBody>
          <a:bodyPr wrap="square" rtlCol="0">
            <a:spAutoFit/>
          </a:bodyPr>
          <a:lstStyle/>
          <a:p>
            <a:pPr algn="ctr"/>
            <a:r>
              <a:rPr lang="el-GR" sz="1200" dirty="0" smtClean="0">
                <a:solidFill>
                  <a:schemeClr val="bg1"/>
                </a:solidFill>
              </a:rPr>
              <a:t>Εκπαίδευση</a:t>
            </a:r>
          </a:p>
          <a:p>
            <a:pPr algn="ctr"/>
            <a:endParaRPr lang="el-GR" sz="1200" dirty="0">
              <a:solidFill>
                <a:schemeClr val="bg1"/>
              </a:solidFill>
            </a:endParaRPr>
          </a:p>
        </p:txBody>
      </p:sp>
      <p:sp>
        <p:nvSpPr>
          <p:cNvPr id="1297" name="TextBox 1296"/>
          <p:cNvSpPr txBox="1"/>
          <p:nvPr/>
        </p:nvSpPr>
        <p:spPr>
          <a:xfrm>
            <a:off x="3865723" y="6115194"/>
            <a:ext cx="1194834" cy="578882"/>
          </a:xfrm>
          <a:prstGeom prst="roundRect">
            <a:avLst/>
          </a:prstGeom>
          <a:solidFill>
            <a:srgbClr val="E61A52"/>
          </a:solidFill>
        </p:spPr>
        <p:txBody>
          <a:bodyPr wrap="square" rtlCol="0">
            <a:spAutoFit/>
          </a:bodyPr>
          <a:lstStyle/>
          <a:p>
            <a:pPr algn="ctr"/>
            <a:r>
              <a:rPr lang="el-GR" sz="1400" dirty="0" smtClean="0">
                <a:solidFill>
                  <a:schemeClr val="bg1"/>
                </a:solidFill>
                <a:hlinkClick r:id="rId2"/>
              </a:rPr>
              <a:t>Κάνοντας κλικ εδώ</a:t>
            </a:r>
            <a:endParaRPr lang="el-GR" sz="1400" dirty="0">
              <a:solidFill>
                <a:schemeClr val="bg1"/>
              </a:solidFill>
            </a:endParaRPr>
          </a:p>
        </p:txBody>
      </p:sp>
    </p:spTree>
    <p:extLst>
      <p:ext uri="{BB962C8B-B14F-4D97-AF65-F5344CB8AC3E}">
        <p14:creationId xmlns:p14="http://schemas.microsoft.com/office/powerpoint/2010/main" val="82041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hyp="http://schemas.microsoft.com/office/drawing/2018/hyperlinkcolor" xmlns="" id="{FDADC7B5-76F0-43C1-B24B-823D8AA941C3}"/>
              </a:ext>
            </a:extLst>
          </p:cNvPr>
          <p:cNvSpPr>
            <a:spLocks noGrp="1"/>
          </p:cNvSpPr>
          <p:nvPr>
            <p:ph type="title"/>
          </p:nvPr>
        </p:nvSpPr>
        <p:spPr/>
        <p:txBody>
          <a:bodyPr/>
          <a:lstStyle/>
          <a:p>
            <a:r>
              <a:rPr lang="el-GR" dirty="0" smtClean="0"/>
              <a:t>Προσεγγίσεις για την πολιτιστική πολυμορφία</a:t>
            </a:r>
            <a:endParaRPr lang="el-GR" dirty="0"/>
          </a:p>
        </p:txBody>
      </p:sp>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 id="{ACF4B134-D2C0-41E4-9ED6-B3D83A90F84B}"/>
              </a:ext>
            </a:extLst>
          </p:cNvPr>
          <p:cNvSpPr>
            <a:spLocks noGrp="1"/>
          </p:cNvSpPr>
          <p:nvPr>
            <p:ph idx="1"/>
          </p:nvPr>
        </p:nvSpPr>
        <p:spPr/>
        <p:txBody>
          <a:bodyPr>
            <a:noAutofit/>
          </a:bodyPr>
          <a:lstStyle/>
          <a:p>
            <a:pPr>
              <a:lnSpc>
                <a:spcPct val="110000"/>
              </a:lnSpc>
            </a:pPr>
            <a:r>
              <a:rPr lang="en-GB" sz="2000" dirty="0">
                <a:cs typeface="Calibri" panose="020F0502020204030204" pitchFamily="34" charset="0"/>
              </a:rPr>
              <a:t>Όπως είδαμε προηγουμένως, η παγκοσμιοποίηση σημαίνει ότι οι εκπαιδευτικοί έχουν όλο και περισσότερο μαθητές από διαφορετικά πολιτισμικά υπόβαθρα στην τάξη τους. Μπορούμε να περιγράψουμε την ενασχόληση με αυτή τη μορφή </a:t>
            </a:r>
            <a:r>
              <a:rPr lang="el-GR" sz="2000" dirty="0" smtClean="0">
                <a:cs typeface="Calibri" panose="020F0502020204030204" pitchFamily="34" charset="0"/>
              </a:rPr>
              <a:t>Διαφορετικότητα</a:t>
            </a:r>
            <a:r>
              <a:rPr lang="en-GB" sz="2000" dirty="0" smtClean="0">
                <a:cs typeface="Calibri" panose="020F0502020204030204" pitchFamily="34" charset="0"/>
              </a:rPr>
              <a:t>ς </a:t>
            </a:r>
            <a:r>
              <a:rPr lang="en-GB" sz="2000" dirty="0">
                <a:cs typeface="Calibri" panose="020F0502020204030204" pitchFamily="34" charset="0"/>
              </a:rPr>
              <a:t>ως πολυπολιτισμική, διαπολιτισμική ή διαπολιτισμική, ανάλογα με το βάθος της ενασχόλησης. Μάθετε περισσότερα για αυτούς τους τρεις </a:t>
            </a:r>
            <a:r>
              <a:rPr lang="en-GB" sz="2000" dirty="0" smtClean="0">
                <a:cs typeface="Calibri" panose="020F0502020204030204" pitchFamily="34" charset="0"/>
              </a:rPr>
              <a:t>όρους</a:t>
            </a:r>
            <a:endParaRPr lang="el-GR" sz="2000" dirty="0" smtClean="0">
              <a:cs typeface="Calibri" panose="020F0502020204030204" pitchFamily="34" charset="0"/>
            </a:endParaRPr>
          </a:p>
          <a:p>
            <a:pPr marL="0" indent="0">
              <a:lnSpc>
                <a:spcPct val="110000"/>
              </a:lnSpc>
              <a:buNone/>
            </a:pPr>
            <a:r>
              <a:rPr lang="en-GB" sz="2000" dirty="0" smtClean="0">
                <a:cs typeface="Calibri" panose="020F0502020204030204" pitchFamily="34" charset="0"/>
              </a:rPr>
              <a:t> </a:t>
            </a:r>
            <a:endParaRPr lang="el-GR" sz="2000" dirty="0" smtClean="0">
              <a:cs typeface="Calibri" panose="020F0502020204030204" pitchFamily="34" charset="0"/>
            </a:endParaRPr>
          </a:p>
          <a:p>
            <a:pPr>
              <a:lnSpc>
                <a:spcPct val="110000"/>
              </a:lnSpc>
            </a:pPr>
            <a:r>
              <a:rPr lang="el-GR" sz="2000" dirty="0" smtClean="0">
                <a:cs typeface="Calibri" panose="020F0502020204030204" pitchFamily="34" charset="0"/>
              </a:rPr>
              <a:t>Οι</a:t>
            </a:r>
            <a:r>
              <a:rPr lang="en-GB" sz="2000" dirty="0" smtClean="0">
                <a:cs typeface="Calibri" panose="020F0502020204030204" pitchFamily="34" charset="0"/>
              </a:rPr>
              <a:t> </a:t>
            </a:r>
            <a:r>
              <a:rPr lang="en-GB" sz="2000" dirty="0">
                <a:cs typeface="Calibri" panose="020F0502020204030204" pitchFamily="34" charset="0"/>
              </a:rPr>
              <a:t>διαπολιτισμικές κοινότητες είναι "κοινότητες στις οποίες υπάρχει βαθιά κατανόηση και σεβασμός για όλους τους πολιτισμούς" (Schriefer, 2016). Ως εκ τούτου, μπορεί να ειπωθεί ότι η διαπολιτισμική δέσμευση με πολιτισμική ποικιλομορφία έχει υψηλότερο επίπεδο ενσωμάτωσης. Ενώ ποικιλομορφία σημαίνει "αποδοχή των διαφορών στους ανθρώπους", η κίνηση προς ένα περιβάλλον χωρίς αποκλεισμούς κατά την αντιμετώπιση της </a:t>
            </a:r>
            <a:r>
              <a:rPr lang="el-GR" sz="2000" dirty="0" smtClean="0">
                <a:cs typeface="Calibri" panose="020F0502020204030204" pitchFamily="34" charset="0"/>
              </a:rPr>
              <a:t>Διαφορετικότητα</a:t>
            </a:r>
            <a:r>
              <a:rPr lang="en-GB" sz="2000" dirty="0" smtClean="0">
                <a:cs typeface="Calibri" panose="020F0502020204030204" pitchFamily="34" charset="0"/>
              </a:rPr>
              <a:t> </a:t>
            </a:r>
            <a:r>
              <a:rPr lang="en-GB" sz="2000" dirty="0">
                <a:cs typeface="Calibri" panose="020F0502020204030204" pitchFamily="34" charset="0"/>
              </a:rPr>
              <a:t>σημαίνει "κατανόηση και σεβασμός αυτών των διαφορών".</a:t>
            </a:r>
          </a:p>
        </p:txBody>
      </p:sp>
      <p:sp>
        <p:nvSpPr>
          <p:cNvPr id="5" name="TextBox 4"/>
          <p:cNvSpPr txBox="1"/>
          <p:nvPr/>
        </p:nvSpPr>
        <p:spPr>
          <a:xfrm>
            <a:off x="6832442" y="3260234"/>
            <a:ext cx="1986438" cy="340519"/>
          </a:xfrm>
          <a:prstGeom prst="roundRect">
            <a:avLst/>
          </a:prstGeom>
          <a:solidFill>
            <a:srgbClr val="E61A52"/>
          </a:solidFill>
        </p:spPr>
        <p:txBody>
          <a:bodyPr wrap="square" rtlCol="0">
            <a:spAutoFit/>
          </a:bodyPr>
          <a:lstStyle/>
          <a:p>
            <a:pPr algn="ctr">
              <a:spcBef>
                <a:spcPts val="1200"/>
              </a:spcBef>
              <a:spcAft>
                <a:spcPts val="1200"/>
              </a:spcAft>
            </a:pPr>
            <a:r>
              <a:rPr lang="el-GR" sz="1400" dirty="0" smtClean="0">
                <a:solidFill>
                  <a:schemeClr val="bg1"/>
                </a:solidFill>
              </a:rPr>
              <a:t>Κάνοντας κλικ εδώ</a:t>
            </a:r>
            <a:endParaRPr lang="el-GR" sz="1400" dirty="0">
              <a:solidFill>
                <a:schemeClr val="bg1"/>
              </a:solidFill>
            </a:endParaRPr>
          </a:p>
        </p:txBody>
      </p:sp>
    </p:spTree>
    <p:extLst>
      <p:ext uri="{BB962C8B-B14F-4D97-AF65-F5344CB8AC3E}">
        <p14:creationId xmlns:p14="http://schemas.microsoft.com/office/powerpoint/2010/main" val="239356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C560CF5F-5689-43B4-BAFD-642AC5AB53F0}"/>
              </a:ext>
            </a:extLst>
          </p:cNvPr>
          <p:cNvSpPr>
            <a:spLocks noGrp="1"/>
          </p:cNvSpPr>
          <p:nvPr>
            <p:ph type="title"/>
          </p:nvPr>
        </p:nvSpPr>
        <p:spPr/>
        <p:txBody>
          <a:bodyPr/>
          <a:lstStyle/>
          <a:p>
            <a:r>
              <a:rPr lang="en-GB" dirty="0"/>
              <a:t>Πολιτιστική ποικιλομορφία και φοιτητές</a:t>
            </a:r>
            <a:endParaRPr lang="nl-NL" dirty="0"/>
          </a:p>
        </p:txBody>
      </p:sp>
      <p:sp>
        <p:nvSpPr>
          <p:cNvPr id="5" name="Content Placeholder 4">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0CC31F89-10BA-45D3-A8CD-235E0E0B76FC}"/>
              </a:ext>
            </a:extLst>
          </p:cNvPr>
          <p:cNvSpPr>
            <a:spLocks noGrp="1"/>
          </p:cNvSpPr>
          <p:nvPr>
            <p:ph idx="13"/>
          </p:nvPr>
        </p:nvSpPr>
        <p:spPr>
          <a:xfrm>
            <a:off x="553720" y="2365413"/>
            <a:ext cx="5257800" cy="2807335"/>
          </a:xfrm>
        </p:spPr>
        <p:txBody>
          <a:bodyPr>
            <a:normAutofit/>
          </a:bodyPr>
          <a:lstStyle/>
          <a:p>
            <a:r>
              <a:rPr lang="en-GB" sz="2400" dirty="0">
                <a:cs typeface="Calibri" panose="020F0502020204030204" pitchFamily="34" charset="0"/>
              </a:rPr>
              <a:t>Αυτό το βίντεο στο </a:t>
            </a:r>
            <a:r>
              <a:rPr lang="en-GB" sz="2400" dirty="0" err="1">
                <a:cs typeface="Calibri" panose="020F0502020204030204" pitchFamily="34" charset="0"/>
              </a:rPr>
              <a:t>Youtube</a:t>
            </a:r>
            <a:r>
              <a:rPr lang="en-GB" sz="2400" dirty="0">
                <a:cs typeface="Calibri" panose="020F0502020204030204" pitchFamily="34" charset="0"/>
              </a:rPr>
              <a:t> σας δείχνει διαφορετικές απόψεις μαθητών από διαφορετικά περιβάλλοντα σχετικά με τη ζωή σε ένα ποικιλόμορφο περιβάλλον</a:t>
            </a:r>
            <a:r>
              <a:rPr lang="en-GB" sz="2400" dirty="0" smtClean="0">
                <a:cs typeface="Calibri" panose="020F0502020204030204" pitchFamily="34" charset="0"/>
              </a:rPr>
              <a:t>:</a:t>
            </a:r>
            <a:endParaRPr lang="en-GB" sz="2400" dirty="0">
              <a:solidFill>
                <a:schemeClr val="tx1"/>
              </a:solidFill>
              <a:highlight>
                <a:srgbClr val="FFFFFF"/>
              </a:highlight>
            </a:endParaRPr>
          </a:p>
        </p:txBody>
      </p:sp>
      <p:sp>
        <p:nvSpPr>
          <p:cNvPr id="6" name="Content Placeholder 5">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669DB27F-18C8-4538-920F-6CD664B4A418}"/>
              </a:ext>
            </a:extLst>
          </p:cNvPr>
          <p:cNvSpPr>
            <a:spLocks noGrp="1"/>
          </p:cNvSpPr>
          <p:nvPr>
            <p:ph idx="14"/>
          </p:nvPr>
        </p:nvSpPr>
        <p:spPr/>
        <p:txBody>
          <a:bodyPr/>
          <a:lstStyle/>
          <a:p>
            <a:r>
              <a:rPr lang="en-GB" dirty="0"/>
              <a:t>Προσθέστε ένα στιγμιότυπο οθόνης από το βίντεο </a:t>
            </a:r>
            <a:r>
              <a:rPr lang="en-GB" b="1" dirty="0"/>
              <a:t>εδώ</a:t>
            </a:r>
            <a:endParaRPr lang="nl-NL" b="1" dirty="0"/>
          </a:p>
        </p:txBody>
      </p:sp>
      <p:pic>
        <p:nvPicPr>
          <p:cNvPr id="3" name="Picture 2">
            <a:hlinkClick r:id="rId2"/>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45AE58BD-340B-48DC-987C-1D9E9300A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776671" cy="3754540"/>
          </a:xfrm>
          <a:prstGeom prst="rect">
            <a:avLst/>
          </a:prstGeom>
        </p:spPr>
      </p:pic>
    </p:spTree>
    <p:extLst>
      <p:ext uri="{BB962C8B-B14F-4D97-AF65-F5344CB8AC3E}">
        <p14:creationId xmlns:p14="http://schemas.microsoft.com/office/powerpoint/2010/main" val="35984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412BA15E-4659-440B-9C84-66614085DDD7}"/>
              </a:ext>
            </a:extLst>
          </p:cNvPr>
          <p:cNvSpPr>
            <a:spLocks noGrp="1"/>
          </p:cNvSpPr>
          <p:nvPr>
            <p:ph type="title"/>
          </p:nvPr>
        </p:nvSpPr>
        <p:spPr/>
        <p:txBody>
          <a:bodyPr/>
          <a:lstStyle/>
          <a:p>
            <a:r>
              <a:rPr lang="el-GR" dirty="0" smtClean="0"/>
              <a:t>Κεφάλαιο</a:t>
            </a:r>
            <a:r>
              <a:rPr lang="nl-NL" dirty="0" smtClean="0"/>
              <a:t>1.3</a:t>
            </a:r>
            <a:endParaRPr lang="en-GB" dirty="0"/>
          </a:p>
        </p:txBody>
      </p:sp>
      <p:sp>
        <p:nvSpPr>
          <p:cNvPr id="7" name="Tijdelijke aanduiding voor inhoud 6">
            <a:extLst>
              <a:ext uri="{FF2B5EF4-FFF2-40B4-BE49-F238E27FC236}">
                <a16:creationId xmlns:a16="http://schemas.microsoft.com/office/drawing/2014/main" xmlns:p14="http://schemas.microsoft.com/office/powerpoint/2010/main" xmlns="" id="{CA910832-9AD8-4405-A0EC-78364F4F57EA}"/>
              </a:ext>
            </a:extLst>
          </p:cNvPr>
          <p:cNvSpPr>
            <a:spLocks noGrp="1"/>
          </p:cNvSpPr>
          <p:nvPr>
            <p:ph sz="half" idx="1"/>
          </p:nvPr>
        </p:nvSpPr>
        <p:spPr>
          <a:xfrm>
            <a:off x="637829" y="2343582"/>
            <a:ext cx="5639147" cy="535705"/>
          </a:xfrm>
        </p:spPr>
        <p:txBody>
          <a:bodyPr>
            <a:normAutofit fontScale="77500" lnSpcReduction="20000"/>
          </a:bodyPr>
          <a:lstStyle/>
          <a:p>
            <a:r>
              <a:rPr lang="el-GR" b="1" dirty="0" smtClean="0"/>
              <a:t>Τα οφέλη της Διαφορετικότητα στην τάξη</a:t>
            </a:r>
            <a:endParaRPr lang="el-GR" b="1" dirty="0"/>
          </a:p>
        </p:txBody>
      </p:sp>
    </p:spTree>
    <p:extLst>
      <p:ext uri="{BB962C8B-B14F-4D97-AF65-F5344CB8AC3E}">
        <p14:creationId xmlns:p14="http://schemas.microsoft.com/office/powerpoint/2010/main" val="237598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838200" y="365125"/>
            <a:ext cx="10713720" cy="1325563"/>
          </a:xfrm>
        </p:spPr>
        <p:txBody>
          <a:bodyPr/>
          <a:lstStyle/>
          <a:p>
            <a:r>
              <a:rPr lang="nl-NL" dirty="0"/>
              <a:t>Οφέλη </a:t>
            </a:r>
            <a:r>
              <a:rPr lang="nl-NL" dirty="0" err="1"/>
              <a:t>της</a:t>
            </a:r>
            <a:r>
              <a:rPr lang="nl-NL" dirty="0"/>
              <a:t> </a:t>
            </a:r>
            <a:r>
              <a:rPr lang="el-GR" dirty="0" smtClean="0"/>
              <a:t>διαφορετικότητας </a:t>
            </a:r>
            <a:r>
              <a:rPr lang="nl-NL" dirty="0" err="1" smtClean="0"/>
              <a:t>στην</a:t>
            </a:r>
            <a:r>
              <a:rPr lang="nl-NL" dirty="0" smtClean="0"/>
              <a:t> </a:t>
            </a:r>
            <a:r>
              <a:rPr lang="nl-NL" dirty="0"/>
              <a:t>τάξη (1)</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p:txBody>
          <a:bodyPr>
            <a:normAutofit lnSpcReduction="10000"/>
          </a:bodyPr>
          <a:lstStyle/>
          <a:p>
            <a:pPr marL="0" indent="0">
              <a:lnSpc>
                <a:spcPct val="150000"/>
              </a:lnSpc>
              <a:buNone/>
            </a:pPr>
            <a:r>
              <a:rPr lang="nl-NL" sz="2400" dirty="0">
                <a:cs typeface="Calibri" panose="020F0502020204030204" pitchFamily="34" charset="0"/>
              </a:rPr>
              <a:t>Ένα ποικιλόμορφο περιβάλλον μελέτης μπορεί να συμβάλει στους </a:t>
            </a:r>
            <a:r>
              <a:rPr lang="nl-NL" sz="2400" dirty="0" smtClean="0">
                <a:cs typeface="Calibri" panose="020F0502020204030204" pitchFamily="34" charset="0"/>
              </a:rPr>
              <a:t>ακόλουθους</a:t>
            </a:r>
            <a:r>
              <a:rPr lang="el-GR" sz="2400" dirty="0" smtClean="0">
                <a:cs typeface="Calibri" panose="020F0502020204030204" pitchFamily="34" charset="0"/>
              </a:rPr>
              <a:t> </a:t>
            </a:r>
            <a:r>
              <a:rPr lang="nl-NL" sz="2400" dirty="0" smtClean="0">
                <a:cs typeface="Calibri" panose="020F0502020204030204" pitchFamily="34" charset="0"/>
              </a:rPr>
              <a:t>πα</a:t>
            </a:r>
            <a:r>
              <a:rPr lang="nl-NL" sz="2400" dirty="0" err="1" smtClean="0">
                <a:cs typeface="Calibri" panose="020F0502020204030204" pitchFamily="34" charset="0"/>
              </a:rPr>
              <a:t>ράγοντες</a:t>
            </a:r>
            <a:r>
              <a:rPr lang="nl-NL" sz="2400" dirty="0" smtClean="0">
                <a:cs typeface="Calibri" panose="020F0502020204030204" pitchFamily="34" charset="0"/>
              </a:rPr>
              <a:t>:</a:t>
            </a:r>
            <a:endParaRPr lang="el-GR" sz="2400" dirty="0">
              <a:cs typeface="Calibri" panose="020F0502020204030204" pitchFamily="34" charset="0"/>
            </a:endParaRPr>
          </a:p>
          <a:p>
            <a:pPr marL="514350" indent="-514350">
              <a:lnSpc>
                <a:spcPct val="150000"/>
              </a:lnSpc>
              <a:buAutoNum type="arabicPeriod"/>
            </a:pPr>
            <a:r>
              <a:rPr lang="nl-NL" sz="2400" dirty="0" smtClean="0">
                <a:cs typeface="Calibri" panose="020F0502020204030204" pitchFamily="34" charset="0"/>
              </a:rPr>
              <a:t>Επ</a:t>
            </a:r>
            <a:r>
              <a:rPr lang="nl-NL" sz="2400" dirty="0" err="1" smtClean="0">
                <a:cs typeface="Calibri" panose="020F0502020204030204" pitchFamily="34" charset="0"/>
              </a:rPr>
              <a:t>ιδόσεις</a:t>
            </a:r>
            <a:r>
              <a:rPr lang="nl-NL" sz="2400" dirty="0" smtClean="0">
                <a:cs typeface="Calibri" panose="020F0502020204030204" pitchFamily="34" charset="0"/>
              </a:rPr>
              <a:t> </a:t>
            </a:r>
            <a:r>
              <a:rPr lang="nl-NL" sz="2400" dirty="0">
                <a:cs typeface="Calibri" panose="020F0502020204030204" pitchFamily="34" charset="0"/>
              </a:rPr>
              <a:t>των μαθητών</a:t>
            </a:r>
          </a:p>
          <a:p>
            <a:pPr marL="514350" indent="-514350">
              <a:lnSpc>
                <a:spcPct val="150000"/>
              </a:lnSpc>
              <a:buAutoNum type="arabicPeriod"/>
            </a:pPr>
            <a:r>
              <a:rPr lang="nl-NL" sz="2400" dirty="0">
                <a:cs typeface="Calibri" panose="020F0502020204030204" pitchFamily="34" charset="0"/>
              </a:rPr>
              <a:t>Δημιουργικότητα του μαθητή</a:t>
            </a:r>
          </a:p>
          <a:p>
            <a:pPr marL="514350" indent="-514350">
              <a:lnSpc>
                <a:spcPct val="150000"/>
              </a:lnSpc>
              <a:buAutoNum type="arabicPeriod"/>
            </a:pPr>
            <a:r>
              <a:rPr lang="nl-NL" sz="2400" dirty="0">
                <a:cs typeface="Calibri" panose="020F0502020204030204" pitchFamily="34" charset="0"/>
              </a:rPr>
              <a:t>Καταπολέμηση των προκαταλήψεων</a:t>
            </a:r>
          </a:p>
          <a:p>
            <a:pPr marL="514350" indent="-514350">
              <a:lnSpc>
                <a:spcPct val="150000"/>
              </a:lnSpc>
              <a:buAutoNum type="arabicPeriod"/>
            </a:pPr>
            <a:r>
              <a:rPr lang="nl-NL" sz="2400" dirty="0">
                <a:cs typeface="Calibri" panose="020F0502020204030204" pitchFamily="34" charset="0"/>
              </a:rPr>
              <a:t>Διδακτικό προσωπικό</a:t>
            </a:r>
          </a:p>
          <a:p>
            <a:pPr marL="514350" indent="-514350">
              <a:lnSpc>
                <a:spcPct val="150000"/>
              </a:lnSpc>
              <a:buAutoNum type="arabicPeriod"/>
            </a:pPr>
            <a:r>
              <a:rPr lang="nl-NL" sz="2400" dirty="0">
                <a:cs typeface="Calibri" panose="020F0502020204030204" pitchFamily="34" charset="0"/>
              </a:rPr>
              <a:t>Μελλοντικές σταδιοδρομίες </a:t>
            </a:r>
          </a:p>
        </p:txBody>
      </p:sp>
    </p:spTree>
    <p:extLst>
      <p:ext uri="{BB962C8B-B14F-4D97-AF65-F5344CB8AC3E}">
        <p14:creationId xmlns:p14="http://schemas.microsoft.com/office/powerpoint/2010/main" val="223129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838200" y="365125"/>
            <a:ext cx="10784840" cy="1325563"/>
          </a:xfrm>
        </p:spPr>
        <p:txBody>
          <a:bodyPr/>
          <a:lstStyle/>
          <a:p>
            <a:r>
              <a:rPr lang="nl-NL" dirty="0"/>
              <a:t>Οφέλη </a:t>
            </a:r>
            <a:r>
              <a:rPr lang="nl-NL" dirty="0" err="1"/>
              <a:t>της</a:t>
            </a:r>
            <a:r>
              <a:rPr lang="nl-NL" dirty="0"/>
              <a:t> </a:t>
            </a:r>
            <a:r>
              <a:rPr lang="el-GR" dirty="0" smtClean="0"/>
              <a:t>Διαφορετικότητας </a:t>
            </a:r>
            <a:r>
              <a:rPr lang="nl-NL" dirty="0" err="1" smtClean="0"/>
              <a:t>στην</a:t>
            </a:r>
            <a:r>
              <a:rPr lang="nl-NL" dirty="0" smtClean="0"/>
              <a:t> </a:t>
            </a:r>
            <a:r>
              <a:rPr lang="nl-NL" dirty="0"/>
              <a:t>τάξη (2)</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p:txBody>
          <a:bodyPr>
            <a:noAutofit/>
          </a:bodyPr>
          <a:lstStyle/>
          <a:p>
            <a:pPr marL="514350" indent="-514350">
              <a:buAutoNum type="arabicPeriod"/>
            </a:pPr>
            <a:r>
              <a:rPr lang="en-GB" sz="2000" b="1" dirty="0">
                <a:cs typeface="Calibri" panose="020F0502020204030204" pitchFamily="34" charset="0"/>
              </a:rPr>
              <a:t>για τις επιδόσεις των μαθητών</a:t>
            </a:r>
          </a:p>
          <a:p>
            <a:r>
              <a:rPr lang="en-GB" sz="2000" dirty="0">
                <a:cs typeface="Calibri" panose="020F0502020204030204" pitchFamily="34" charset="0"/>
              </a:rPr>
              <a:t>Μελέτες έχουν διαπιστώσει ότι η υιοθέτηση της πολυμορφίας στην τάξη έχει σημαντικό αντίκτυπο στις επιδόσεις των μαθητών. Τους βοηθά να εργάζονται πιο σκληρά και να επιτυγχάνουν περισσότερα (EU Business School, 2019).</a:t>
            </a:r>
          </a:p>
          <a:p>
            <a:r>
              <a:rPr lang="en-GB" sz="2000" dirty="0">
                <a:cs typeface="Calibri" panose="020F0502020204030204" pitchFamily="34" charset="0"/>
              </a:rPr>
              <a:t>Όταν τα μαθήματα είναι σε θέση να αντανακλούν τους μαθητές και το υπόβαθρό τους, αυτοί θα αναπτύξουν βαθύτερη γνώση καθώς θα εξερευνούν τα μαθήματα από διάφορες οπτικές γωνίες</a:t>
            </a:r>
            <a:r>
              <a:rPr lang="en-GB" sz="2000" dirty="0" smtClean="0">
                <a:cs typeface="Calibri" panose="020F0502020204030204" pitchFamily="34" charset="0"/>
              </a:rPr>
              <a:t>.</a:t>
            </a:r>
            <a:endParaRPr lang="el-GR" sz="2000" dirty="0" smtClean="0">
              <a:cs typeface="Calibri" panose="020F0502020204030204" pitchFamily="34" charset="0"/>
            </a:endParaRPr>
          </a:p>
          <a:p>
            <a:pPr marL="0" indent="0">
              <a:buNone/>
            </a:pPr>
            <a:endParaRPr lang="en-GB" sz="2000" dirty="0">
              <a:cs typeface="Calibri" panose="020F0502020204030204" pitchFamily="34" charset="0"/>
            </a:endParaRPr>
          </a:p>
          <a:p>
            <a:pPr marL="514350" indent="-514350">
              <a:buAutoNum type="arabicPeriod" startAt="2"/>
            </a:pPr>
            <a:r>
              <a:rPr lang="en-GB" sz="2000" b="1" dirty="0">
                <a:cs typeface="Calibri" panose="020F0502020204030204" pitchFamily="34" charset="0"/>
              </a:rPr>
              <a:t>για τη δημιουργικότητα των μαθητών</a:t>
            </a:r>
          </a:p>
          <a:p>
            <a:r>
              <a:rPr lang="en-GB" sz="2000" dirty="0">
                <a:cs typeface="Calibri" panose="020F0502020204030204" pitchFamily="34" charset="0"/>
              </a:rPr>
              <a:t>Τα ποικίλα περιβάλλοντα μελέτης μπορούν να ενισχύσουν τη δημιουργικότητα του μαθητή κατά τη χρήση γνώσεων, δεδομένων και γεγονότων. </a:t>
            </a:r>
          </a:p>
          <a:p>
            <a:r>
              <a:rPr lang="en-GB" sz="2000" dirty="0">
                <a:cs typeface="Calibri" panose="020F0502020204030204" pitchFamily="34" charset="0"/>
              </a:rPr>
              <a:t>Οι ομαδικές δραστηριότητες με διαφορετικά μέλη της ομάδας συμβάλλουν στη δημιουργία θετικής ατμόσφαιρας για μια δημιουργική και συνεργατική μάθηση.</a:t>
            </a:r>
          </a:p>
        </p:txBody>
      </p:sp>
    </p:spTree>
    <p:extLst>
      <p:ext uri="{BB962C8B-B14F-4D97-AF65-F5344CB8AC3E}">
        <p14:creationId xmlns:p14="http://schemas.microsoft.com/office/powerpoint/2010/main" val="10740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838200" y="365125"/>
            <a:ext cx="10764520" cy="1325563"/>
          </a:xfrm>
        </p:spPr>
        <p:txBody>
          <a:bodyPr/>
          <a:lstStyle/>
          <a:p>
            <a:r>
              <a:rPr lang="nl-NL" dirty="0"/>
              <a:t>Οφέλη </a:t>
            </a:r>
            <a:r>
              <a:rPr lang="nl-NL" dirty="0" err="1"/>
              <a:t>της</a:t>
            </a:r>
            <a:r>
              <a:rPr lang="nl-NL" dirty="0"/>
              <a:t> </a:t>
            </a:r>
            <a:r>
              <a:rPr lang="el-GR" dirty="0" smtClean="0"/>
              <a:t>Διαφορετικότητας </a:t>
            </a:r>
            <a:r>
              <a:rPr lang="nl-NL" dirty="0" err="1" smtClean="0"/>
              <a:t>στην</a:t>
            </a:r>
            <a:r>
              <a:rPr lang="nl-NL" dirty="0" smtClean="0"/>
              <a:t> </a:t>
            </a:r>
            <a:r>
              <a:rPr lang="nl-NL" dirty="0"/>
              <a:t>τάξη (3)</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p:txBody>
          <a:bodyPr>
            <a:noAutofit/>
          </a:bodyPr>
          <a:lstStyle/>
          <a:p>
            <a:pPr marL="0" indent="0">
              <a:buNone/>
            </a:pPr>
            <a:r>
              <a:rPr lang="en-GB" sz="2000" b="1" dirty="0">
                <a:cs typeface="Calibri" panose="020F0502020204030204" pitchFamily="34" charset="0"/>
              </a:rPr>
              <a:t>3. για την καταπολέμηση των προκαταλήψεων</a:t>
            </a:r>
          </a:p>
          <a:p>
            <a:r>
              <a:rPr lang="en-GB" sz="2000" dirty="0">
                <a:cs typeface="Calibri" panose="020F0502020204030204" pitchFamily="34" charset="0"/>
              </a:rPr>
              <a:t>Οι ποικιλόμορφες τάξεις βοηθούν τους μαθητές να αναπτύξουν κατανόηση, ενσυναίσθηση και ανεκτικότητα απέναντι σε διαφορετικούς πολιτισμούς και υπόβαθρα. Κατά συνέπεια, ενθαρρύνονται να γίνουν διαπολιτισμικά ευαίσθητοι. </a:t>
            </a:r>
            <a:endParaRPr lang="el-GR" sz="2000" dirty="0" smtClean="0">
              <a:cs typeface="Calibri" panose="020F0502020204030204" pitchFamily="34" charset="0"/>
            </a:endParaRPr>
          </a:p>
          <a:p>
            <a:pPr marL="0" indent="0">
              <a:buNone/>
            </a:pPr>
            <a:endParaRPr lang="en-GB" sz="2000" dirty="0">
              <a:cs typeface="Calibri" panose="020F0502020204030204" pitchFamily="34" charset="0"/>
            </a:endParaRPr>
          </a:p>
          <a:p>
            <a:pPr marL="0" indent="0">
              <a:buNone/>
            </a:pPr>
            <a:r>
              <a:rPr lang="en-GB" sz="2000" b="1" dirty="0">
                <a:cs typeface="Calibri" panose="020F0502020204030204" pitchFamily="34" charset="0"/>
              </a:rPr>
              <a:t>4. για το διδακτικό προσωπικό</a:t>
            </a:r>
          </a:p>
          <a:p>
            <a:r>
              <a:rPr lang="en-GB" sz="2000" dirty="0">
                <a:cs typeface="Calibri" panose="020F0502020204030204" pitchFamily="34" charset="0"/>
              </a:rPr>
              <a:t>Λόγω της α</a:t>
            </a:r>
            <a:r>
              <a:rPr lang="en-GB" sz="2000" dirty="0" err="1">
                <a:cs typeface="Calibri" panose="020F0502020204030204" pitchFamily="34" charset="0"/>
              </a:rPr>
              <a:t>υξ</a:t>
            </a:r>
            <a:r>
              <a:rPr lang="en-GB" sz="2000" dirty="0">
                <a:cs typeface="Calibri" panose="020F0502020204030204" pitchFamily="34" charset="0"/>
              </a:rPr>
              <a:t>ανόμενης </a:t>
            </a:r>
            <a:r>
              <a:rPr lang="el-GR" sz="2000" dirty="0" smtClean="0">
                <a:cs typeface="Calibri" panose="020F0502020204030204" pitchFamily="34" charset="0"/>
              </a:rPr>
              <a:t>Διαφορετικότητα</a:t>
            </a:r>
            <a:r>
              <a:rPr lang="en-GB" sz="2000" dirty="0" smtClean="0">
                <a:cs typeface="Calibri" panose="020F0502020204030204" pitchFamily="34" charset="0"/>
              </a:rPr>
              <a:t> </a:t>
            </a:r>
            <a:r>
              <a:rPr lang="en-GB" sz="2000" dirty="0">
                <a:cs typeface="Calibri" panose="020F0502020204030204" pitchFamily="34" charset="0"/>
              </a:rPr>
              <a:t>στο υπόβαθρο των μαθητών, τα σχολεία και τα ιδρύματα προσλαμβάνουν ολοένα και περισσότερο εκπαιδευτικούς με διαφορετικό υπόβαθρο για να αντικατοπτρίζουν καλύτερα τον μαθητικό πληθυσμό. Αυτό δημιουργεί μεγαλύτερη εκπροσώπηση, οδηγώντας σε καλύτερα αποτελέσματα για τους μαθητές, αλλά και φέρνει νέες και διαφορετικές προοπτικές στους συναδέλφους εκπαιδευτικούς. </a:t>
            </a:r>
          </a:p>
        </p:txBody>
      </p:sp>
    </p:spTree>
    <p:extLst>
      <p:ext uri="{BB962C8B-B14F-4D97-AF65-F5344CB8AC3E}">
        <p14:creationId xmlns:p14="http://schemas.microsoft.com/office/powerpoint/2010/main" val="113201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5759E2B3-3215-4C6B-8F8B-E352FEBCD425}"/>
              </a:ext>
            </a:extLst>
          </p:cNvPr>
          <p:cNvSpPr>
            <a:spLocks noGrp="1"/>
          </p:cNvSpPr>
          <p:nvPr>
            <p:ph type="title"/>
          </p:nvPr>
        </p:nvSpPr>
        <p:spPr>
          <a:xfrm>
            <a:off x="741680" y="500062"/>
            <a:ext cx="10886440" cy="1325563"/>
          </a:xfrm>
        </p:spPr>
        <p:txBody>
          <a:bodyPr/>
          <a:lstStyle/>
          <a:p>
            <a:r>
              <a:rPr lang="nl-NL" dirty="0"/>
              <a:t>Οφέλη </a:t>
            </a:r>
            <a:r>
              <a:rPr lang="nl-NL" dirty="0" err="1"/>
              <a:t>της</a:t>
            </a:r>
            <a:r>
              <a:rPr lang="nl-NL" dirty="0"/>
              <a:t> </a:t>
            </a:r>
            <a:r>
              <a:rPr lang="el-GR" dirty="0" smtClean="0"/>
              <a:t>Δ</a:t>
            </a:r>
            <a:r>
              <a:rPr lang="nl-NL" dirty="0" smtClean="0"/>
              <a:t>ια</a:t>
            </a:r>
            <a:r>
              <a:rPr lang="nl-NL" dirty="0" err="1" smtClean="0"/>
              <a:t>φορετικότητ</a:t>
            </a:r>
            <a:r>
              <a:rPr lang="nl-NL" dirty="0" smtClean="0"/>
              <a:t>ας </a:t>
            </a:r>
            <a:r>
              <a:rPr lang="nl-NL" dirty="0"/>
              <a:t>στην τάξη (4)</a:t>
            </a:r>
          </a:p>
        </p:txBody>
      </p:sp>
      <p:sp>
        <p:nvSpPr>
          <p:cNvPr id="3" name="Content Placeholder 2">
            <a:extLst>
              <a:ext uri="{FF2B5EF4-FFF2-40B4-BE49-F238E27FC236}">
                <a16:creationId xmlns:a16="http://schemas.microsoft.com/office/drawing/2014/main" xmlns:p14="http://schemas.microsoft.com/office/powerpoint/2010/main" xmlns="" id="{D3707263-D2BA-411A-9A9C-630FC40FB01B}"/>
              </a:ext>
            </a:extLst>
          </p:cNvPr>
          <p:cNvSpPr>
            <a:spLocks noGrp="1"/>
          </p:cNvSpPr>
          <p:nvPr>
            <p:ph idx="1"/>
          </p:nvPr>
        </p:nvSpPr>
        <p:spPr>
          <a:xfrm>
            <a:off x="838200" y="2042159"/>
            <a:ext cx="10429240" cy="4134803"/>
          </a:xfrm>
        </p:spPr>
        <p:txBody>
          <a:bodyPr>
            <a:normAutofit/>
          </a:bodyPr>
          <a:lstStyle/>
          <a:p>
            <a:pPr marL="0" indent="0">
              <a:buNone/>
            </a:pPr>
            <a:r>
              <a:rPr lang="en-GB" sz="2000" b="1" dirty="0">
                <a:cs typeface="Calibri" panose="020F0502020204030204" pitchFamily="34" charset="0"/>
              </a:rPr>
              <a:t>5. </a:t>
            </a:r>
            <a:r>
              <a:rPr lang="en-GB" sz="2000" b="1" dirty="0" err="1">
                <a:cs typeface="Calibri" panose="020F0502020204030204" pitchFamily="34" charset="0"/>
              </a:rPr>
              <a:t>γι</a:t>
            </a:r>
            <a:r>
              <a:rPr lang="en-GB" sz="2000" b="1" dirty="0">
                <a:cs typeface="Calibri" panose="020F0502020204030204" pitchFamily="34" charset="0"/>
              </a:rPr>
              <a:t>α </a:t>
            </a:r>
            <a:r>
              <a:rPr lang="el-GR" sz="2000" b="1" dirty="0" smtClean="0">
                <a:cs typeface="Calibri" panose="020F0502020204030204" pitchFamily="34" charset="0"/>
              </a:rPr>
              <a:t>τη </a:t>
            </a:r>
            <a:r>
              <a:rPr lang="en-GB" sz="2000" b="1" dirty="0" err="1" smtClean="0">
                <a:cs typeface="Calibri" panose="020F0502020204030204" pitchFamily="34" charset="0"/>
              </a:rPr>
              <a:t>μελλοντική</a:t>
            </a:r>
            <a:r>
              <a:rPr lang="en-GB" sz="2000" b="1" dirty="0" smtClean="0">
                <a:cs typeface="Calibri" panose="020F0502020204030204" pitchFamily="34" charset="0"/>
              </a:rPr>
              <a:t> </a:t>
            </a:r>
            <a:r>
              <a:rPr lang="en-GB" sz="2000" b="1" dirty="0">
                <a:cs typeface="Calibri" panose="020F0502020204030204" pitchFamily="34" charset="0"/>
              </a:rPr>
              <a:t>σταδιοδρομία</a:t>
            </a:r>
          </a:p>
          <a:p>
            <a:r>
              <a:rPr lang="en-GB" sz="2000" dirty="0">
                <a:cs typeface="Calibri" panose="020F0502020204030204" pitchFamily="34" charset="0"/>
              </a:rPr>
              <a:t>Ως αποτέλεσμα της αυξανόμενης παγκοσμιοποίησης (βλ. 1.1), όλο και περισσότερες εταιρείες επεκτείνονται σε διεθνή κλίμακα και αναζητούν εργαζόμενους με παγκόσμια νοοτροπία και ισχυρές διαπολιτισμικές ικανότητες.</a:t>
            </a:r>
          </a:p>
          <a:p>
            <a:r>
              <a:rPr lang="en-GB" sz="2000" dirty="0">
                <a:cs typeface="Calibri" panose="020F0502020204030204" pitchFamily="34" charset="0"/>
              </a:rPr>
              <a:t>Επομένως, κατά τη διάρκεια της εκπαιδευτικής ανάπτυξης των μαθητών, θα πρέπει να τους προετοιμάσουμε για την είσοδό τους σε έναν πολυπολιτισμικό χώρο εργασίας. </a:t>
            </a:r>
          </a:p>
        </p:txBody>
      </p:sp>
    </p:spTree>
    <p:extLst>
      <p:ext uri="{BB962C8B-B14F-4D97-AF65-F5344CB8AC3E}">
        <p14:creationId xmlns:p14="http://schemas.microsoft.com/office/powerpoint/2010/main" val="348186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p14="http://schemas.microsoft.com/office/powerpoint/2010/main" xmlns="" id="{D567F64A-BD42-4048-81EA-CD8035A97741}"/>
              </a:ext>
            </a:extLst>
          </p:cNvPr>
          <p:cNvSpPr>
            <a:spLocks noGrp="1"/>
          </p:cNvSpPr>
          <p:nvPr>
            <p:ph type="title"/>
          </p:nvPr>
        </p:nvSpPr>
        <p:spPr/>
        <p:txBody>
          <a:bodyPr/>
          <a:lstStyle/>
          <a:p>
            <a:r>
              <a:rPr lang="el-GR" dirty="0" smtClean="0"/>
              <a:t>Κεφάλαιο</a:t>
            </a:r>
            <a:r>
              <a:rPr lang="nl-NL" dirty="0" smtClean="0"/>
              <a:t>1.4</a:t>
            </a:r>
            <a:endParaRPr lang="en-GB" dirty="0"/>
          </a:p>
        </p:txBody>
      </p:sp>
      <p:sp>
        <p:nvSpPr>
          <p:cNvPr id="8" name="Tijdelijke aanduiding voor inhoud 7">
            <a:extLst>
              <a:ext uri="{FF2B5EF4-FFF2-40B4-BE49-F238E27FC236}">
                <a16:creationId xmlns:a16="http://schemas.microsoft.com/office/drawing/2014/main" xmlns:p14="http://schemas.microsoft.com/office/powerpoint/2010/main" xmlns="" id="{F03F6327-ABFA-44A9-BFF5-E2A926F03E2E}"/>
              </a:ext>
            </a:extLst>
          </p:cNvPr>
          <p:cNvSpPr>
            <a:spLocks noGrp="1"/>
          </p:cNvSpPr>
          <p:nvPr>
            <p:ph sz="half" idx="1"/>
          </p:nvPr>
        </p:nvSpPr>
        <p:spPr/>
        <p:txBody>
          <a:bodyPr>
            <a:normAutofit fontScale="92500"/>
          </a:bodyPr>
          <a:lstStyle/>
          <a:p>
            <a:r>
              <a:rPr lang="en-GB" b="1" dirty="0"/>
              <a:t>Ο στόχος βιώσιμης α</a:t>
            </a:r>
            <a:r>
              <a:rPr lang="en-GB" b="1" dirty="0" err="1"/>
              <a:t>νά</a:t>
            </a:r>
            <a:r>
              <a:rPr lang="en-GB" b="1" dirty="0"/>
              <a:t>πτυξης </a:t>
            </a:r>
            <a:r>
              <a:rPr lang="en-GB" b="1" dirty="0" smtClean="0"/>
              <a:t>4</a:t>
            </a:r>
            <a:endParaRPr lang="en-GB" b="1" dirty="0"/>
          </a:p>
        </p:txBody>
      </p:sp>
    </p:spTree>
    <p:extLst>
      <p:ext uri="{BB962C8B-B14F-4D97-AF65-F5344CB8AC3E}">
        <p14:creationId xmlns:p14="http://schemas.microsoft.com/office/powerpoint/2010/main" val="15188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DB0440B0-8154-4FBA-BF5D-D7795764C27A}"/>
              </a:ext>
            </a:extLst>
          </p:cNvPr>
          <p:cNvSpPr>
            <a:spLocks noGrp="1"/>
          </p:cNvSpPr>
          <p:nvPr>
            <p:ph type="title"/>
          </p:nvPr>
        </p:nvSpPr>
        <p:spPr>
          <a:xfrm>
            <a:off x="626428" y="904240"/>
            <a:ext cx="3932237" cy="695960"/>
          </a:xfrm>
        </p:spPr>
        <p:txBody>
          <a:bodyPr/>
          <a:lstStyle/>
          <a:p>
            <a:r>
              <a:rPr lang="it-IT" sz="3200" b="1" spc="100" dirty="0"/>
              <a:t>Στόχοι </a:t>
            </a:r>
            <a:r>
              <a:rPr lang="en-US" sz="3200" b="1" spc="100" dirty="0"/>
              <a:t>και σκοποί</a:t>
            </a:r>
            <a:endParaRPr lang="en-GB" dirty="0"/>
          </a:p>
        </p:txBody>
      </p:sp>
      <p:sp>
        <p:nvSpPr>
          <p:cNvPr id="6" name="Tijdelijke aanduiding voor tekst 5">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D49DF9DC-C1D1-4CAD-A7EA-EE59ED159EFD}"/>
              </a:ext>
            </a:extLst>
          </p:cNvPr>
          <p:cNvSpPr>
            <a:spLocks noGrp="1"/>
          </p:cNvSpPr>
          <p:nvPr>
            <p:ph type="body" sz="half" idx="2"/>
          </p:nvPr>
        </p:nvSpPr>
        <p:spPr>
          <a:xfrm>
            <a:off x="524828" y="1758165"/>
            <a:ext cx="5685240" cy="3811588"/>
          </a:xfrm>
        </p:spPr>
        <p:txBody>
          <a:bodyPr>
            <a:noAutofit/>
          </a:bodyPr>
          <a:lstStyle/>
          <a:p>
            <a:pPr marL="285750" indent="-285750">
              <a:lnSpc>
                <a:spcPct val="150000"/>
              </a:lnSpc>
              <a:buFont typeface="Arial" panose="020B0604020202020204" pitchFamily="34" charset="0"/>
              <a:buChar char="•"/>
            </a:pPr>
            <a:r>
              <a:rPr lang="en-GB" b="1" dirty="0">
                <a:solidFill>
                  <a:schemeClr val="tx1"/>
                </a:solidFill>
              </a:rPr>
              <a:t>Παροχή πληροφοριών για τους μαθητές σχετικά με τη σημασία της (διαπολιτισμικής) ποικιλομορφίας στην τάξη ή στο πλαίσιο της διαφοροποιημένης διδασκαλίας στην τάξη. </a:t>
            </a:r>
          </a:p>
          <a:p>
            <a:pPr marL="285750" indent="-285750">
              <a:lnSpc>
                <a:spcPct val="150000"/>
              </a:lnSpc>
              <a:buFont typeface="Arial" panose="020B0604020202020204" pitchFamily="34" charset="0"/>
              <a:buChar char="•"/>
            </a:pPr>
            <a:r>
              <a:rPr lang="en-GB" b="1" dirty="0">
                <a:solidFill>
                  <a:schemeClr val="tx1"/>
                </a:solidFill>
              </a:rPr>
              <a:t>Να βοηθήσει τους εκπαιδευτικούς ΕΕΚ να γνωρίζουν τους στόχους, τους σκοπούς και τις απαιτήσεις κατά την ενσωμάτωση της διαφορετικότητας στην τάξη.</a:t>
            </a:r>
          </a:p>
          <a:p>
            <a:pPr marL="285750" indent="-285750">
              <a:lnSpc>
                <a:spcPct val="150000"/>
              </a:lnSpc>
              <a:buFont typeface="Arial" panose="020B0604020202020204" pitchFamily="34" charset="0"/>
              <a:buChar char="•"/>
            </a:pPr>
            <a:r>
              <a:rPr lang="en-GB" b="1" dirty="0">
                <a:solidFill>
                  <a:schemeClr val="tx1"/>
                </a:solidFill>
              </a:rPr>
              <a:t>Να εξοπλίσει τους εκπαιδευτικούς ΕΕΚ με πηγές, παραδείγματα και οδηγίες σχετικά με τον τρόπο ενίσχυσης του πολιτισμικού μαθησιακού περιβάλλοντος στη διαφοροποιημένη διδασκαλία.</a:t>
            </a:r>
          </a:p>
        </p:txBody>
      </p:sp>
      <p:sp>
        <p:nvSpPr>
          <p:cNvPr id="9" name="Tekstvak 8">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79F09B6A-8E86-4C02-8FAA-0DED80B3A5C9}"/>
              </a:ext>
            </a:extLst>
          </p:cNvPr>
          <p:cNvSpPr txBox="1"/>
          <p:nvPr/>
        </p:nvSpPr>
        <p:spPr>
          <a:xfrm>
            <a:off x="7927204" y="5868988"/>
            <a:ext cx="3425008" cy="246221"/>
          </a:xfrm>
          <a:prstGeom prst="rect">
            <a:avLst/>
          </a:prstGeom>
          <a:noFill/>
        </p:spPr>
        <p:txBody>
          <a:bodyPr wrap="square" rtlCol="0">
            <a:spAutoFit/>
          </a:bodyPr>
          <a:lstStyle/>
          <a:p>
            <a:r>
              <a:rPr lang="nl-NL" sz="1000" dirty="0">
                <a:solidFill>
                  <a:schemeClr val="tx2"/>
                </a:solidFill>
                <a:latin typeface="Calibri" panose="020F0502020204030204" pitchFamily="34" charset="0"/>
                <a:cs typeface="Calibri" panose="020F0502020204030204" pitchFamily="34" charset="0"/>
              </a:rPr>
              <a:t>Πηγή: </a:t>
            </a:r>
            <a:r>
              <a:rPr lang="nl-NL" sz="1000" dirty="0">
                <a:solidFill>
                  <a:schemeClr val="tx2"/>
                </a:solidFill>
                <a:latin typeface="Calibri" panose="020F0502020204030204" pitchFamily="34" charset="0"/>
                <a:cs typeface="Calibri" panose="020F0502020204030204" pitchFamily="34" charset="0"/>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https:</a:t>
            </a:r>
            <a:r>
              <a:rPr lang="nl-NL" sz="1000" dirty="0">
                <a:solidFill>
                  <a:schemeClr val="tx2"/>
                </a:solidFill>
                <a:latin typeface="Calibri" panose="020F0502020204030204" pitchFamily="34" charset="0"/>
                <a:cs typeface="Calibri" panose="020F0502020204030204" pitchFamily="34" charset="0"/>
              </a:rPr>
              <a:t>//unsplash.com/photos/vdXMSiX-n6M </a:t>
            </a:r>
            <a:endParaRPr lang="en-GB" sz="1000" dirty="0">
              <a:solidFill>
                <a:schemeClr val="tx2"/>
              </a:solidFill>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44C1D94E-DD27-4889-BF5F-80E7F550A22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8953" r="8953"/>
          <a:stretch/>
        </p:blipFill>
        <p:spPr>
          <a:xfrm>
            <a:off x="6815880" y="1458930"/>
            <a:ext cx="4827184" cy="4410058"/>
          </a:xfrm>
        </p:spPr>
      </p:pic>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482B8486-A00D-49D7-99C1-87EE71646A37}"/>
              </a:ext>
            </a:extLst>
          </p:cNvPr>
          <p:cNvSpPr>
            <a:spLocks noGrp="1"/>
          </p:cNvSpPr>
          <p:nvPr>
            <p:ph type="title"/>
          </p:nvPr>
        </p:nvSpPr>
        <p:spPr/>
        <p:txBody>
          <a:bodyPr vert="horz" lIns="91440" tIns="45720" rIns="91440" bIns="45720" rtlCol="0" anchor="ctr">
            <a:noAutofit/>
          </a:bodyPr>
          <a:lstStyle/>
          <a:p>
            <a:r>
              <a:rPr lang="en-US" kern="1200" dirty="0">
                <a:latin typeface="+mj-lt"/>
                <a:ea typeface="+mj-ea"/>
                <a:cs typeface="+mj-cs"/>
              </a:rPr>
              <a:t>Ο στόχος βιώσιμης ανάπτυξης 4 (SDG 4)</a:t>
            </a:r>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86A9C198-9B35-4020-BBEA-8236B396ACEA}"/>
              </a:ext>
            </a:extLst>
          </p:cNvPr>
          <p:cNvSpPr>
            <a:spLocks noGrp="1"/>
          </p:cNvSpPr>
          <p:nvPr>
            <p:ph idx="13"/>
          </p:nvPr>
        </p:nvSpPr>
        <p:spPr>
          <a:xfrm>
            <a:off x="838200" y="1825625"/>
            <a:ext cx="5755640" cy="4209416"/>
          </a:xfrm>
        </p:spPr>
        <p:txBody>
          <a:bodyPr vert="horz" lIns="91440" tIns="45720" rIns="91440" bIns="45720" rtlCol="0">
            <a:noAutofit/>
          </a:bodyPr>
          <a:lstStyle/>
          <a:p>
            <a:r>
              <a:rPr lang="en-US" sz="2400" dirty="0">
                <a:cs typeface="Calibri" panose="020F0502020204030204" pitchFamily="34" charset="0"/>
              </a:rPr>
              <a:t>Ο SDG 4 είναι ο εκπαιδευτικός στόχος</a:t>
            </a:r>
          </a:p>
          <a:p>
            <a:r>
              <a:rPr lang="en-US" sz="2400" dirty="0" err="1" smtClean="0">
                <a:cs typeface="Calibri" panose="020F0502020204030204" pitchFamily="34" charset="0"/>
              </a:rPr>
              <a:t>Στόχος</a:t>
            </a:r>
            <a:r>
              <a:rPr lang="en-US" sz="2400" dirty="0" smtClean="0">
                <a:cs typeface="Calibri" panose="020F0502020204030204" pitchFamily="34" charset="0"/>
              </a:rPr>
              <a:t> </a:t>
            </a:r>
            <a:r>
              <a:rPr lang="en-US" sz="2400" dirty="0" err="1" smtClean="0">
                <a:cs typeface="Calibri" panose="020F0502020204030204" pitchFamily="34" charset="0"/>
              </a:rPr>
              <a:t>της</a:t>
            </a:r>
            <a:r>
              <a:rPr lang="en-US" sz="2400" dirty="0" smtClean="0">
                <a:cs typeface="Calibri" panose="020F0502020204030204" pitchFamily="34" charset="0"/>
              </a:rPr>
              <a:t> </a:t>
            </a:r>
            <a:r>
              <a:rPr lang="en-US" sz="2400" dirty="0" err="1" smtClean="0">
                <a:cs typeface="Calibri" panose="020F0502020204030204" pitchFamily="34" charset="0"/>
              </a:rPr>
              <a:t>είν</a:t>
            </a:r>
            <a:r>
              <a:rPr lang="en-US" sz="2400" dirty="0" smtClean="0">
                <a:cs typeface="Calibri" panose="020F0502020204030204" pitchFamily="34" charset="0"/>
              </a:rPr>
              <a:t>αι </a:t>
            </a:r>
            <a:r>
              <a:rPr lang="en-US" sz="2400" dirty="0" smtClean="0">
                <a:cs typeface="Calibri" panose="020F0502020204030204" pitchFamily="34" charset="0"/>
              </a:rPr>
              <a:t>«</a:t>
            </a:r>
            <a:r>
              <a:rPr lang="el-GR" sz="2400" dirty="0" smtClean="0">
                <a:cs typeface="Calibri" panose="020F0502020204030204" pitchFamily="34" charset="0"/>
              </a:rPr>
              <a:t>Να διασφαλίσουμε </a:t>
            </a:r>
            <a:r>
              <a:rPr lang="el-GR" sz="2400" dirty="0">
                <a:cs typeface="Calibri" panose="020F0502020204030204" pitchFamily="34" charset="0"/>
              </a:rPr>
              <a:t>την χωρίς αποκλεισμούς, ισότιμη και ποιοτική εκπαίδευση και προάγουμε τις ευκαιρίες δια βίου μάθησης για </a:t>
            </a:r>
            <a:r>
              <a:rPr lang="el-GR" sz="2400" dirty="0" smtClean="0">
                <a:cs typeface="Calibri" panose="020F0502020204030204" pitchFamily="34" charset="0"/>
              </a:rPr>
              <a:t>όλους</a:t>
            </a:r>
            <a:r>
              <a:rPr lang="el-GR" sz="2400" dirty="0" smtClean="0">
                <a:cs typeface="Calibri" panose="020F0502020204030204" pitchFamily="34" charset="0"/>
              </a:rPr>
              <a:t>»</a:t>
            </a:r>
            <a:r>
              <a:rPr lang="en-US" sz="2400" dirty="0" smtClean="0">
                <a:cs typeface="Calibri" panose="020F0502020204030204" pitchFamily="34" charset="0"/>
              </a:rPr>
              <a:t>.</a:t>
            </a:r>
            <a:endParaRPr lang="en-US" sz="2400" dirty="0" smtClean="0">
              <a:cs typeface="Calibri" panose="020F0502020204030204" pitchFamily="34" charset="0"/>
            </a:endParaRPr>
          </a:p>
          <a:p>
            <a:r>
              <a:rPr lang="en-US" sz="2400" dirty="0" smtClean="0">
                <a:cs typeface="Calibri" panose="020F0502020204030204" pitchFamily="34" charset="0"/>
              </a:rPr>
              <a:t>Ο </a:t>
            </a:r>
            <a:r>
              <a:rPr lang="en-US" sz="2400" dirty="0">
                <a:cs typeface="Calibri" panose="020F0502020204030204" pitchFamily="34" charset="0"/>
              </a:rPr>
              <a:t>στόχος αποτελείται από 10 επιμέρους </a:t>
            </a:r>
            <a:r>
              <a:rPr lang="el-GR" sz="2400" dirty="0" err="1" smtClean="0">
                <a:cs typeface="Calibri" panose="020F0502020204030204" pitchFamily="34" charset="0"/>
              </a:rPr>
              <a:t>υπο</a:t>
            </a:r>
            <a:r>
              <a:rPr lang="en-US" sz="2400" dirty="0" err="1" smtClean="0">
                <a:cs typeface="Calibri" panose="020F0502020204030204" pitchFamily="34" charset="0"/>
              </a:rPr>
              <a:t>στόχους</a:t>
            </a:r>
            <a:r>
              <a:rPr lang="en-US" sz="2400" dirty="0">
                <a:cs typeface="Calibri" panose="020F0502020204030204" pitchFamily="34" charset="0"/>
              </a:rPr>
              <a:t>, οι οποίοι φα</a:t>
            </a:r>
            <a:r>
              <a:rPr lang="en-US" sz="2400" dirty="0" err="1">
                <a:cs typeface="Calibri" panose="020F0502020204030204" pitchFamily="34" charset="0"/>
              </a:rPr>
              <a:t>ίνοντ</a:t>
            </a:r>
            <a:r>
              <a:rPr lang="en-US" sz="2400" dirty="0">
                <a:cs typeface="Calibri" panose="020F0502020204030204" pitchFamily="34" charset="0"/>
              </a:rPr>
              <a:t>αι </a:t>
            </a:r>
            <a:r>
              <a:rPr lang="el-GR" sz="2400" dirty="0" smtClean="0">
                <a:cs typeface="Calibri" panose="020F0502020204030204" pitchFamily="34" charset="0"/>
              </a:rPr>
              <a:t>παρακάτω</a:t>
            </a:r>
            <a:r>
              <a:rPr lang="en-US" sz="2400" dirty="0" smtClean="0">
                <a:cs typeface="Calibri" panose="020F0502020204030204" pitchFamily="34" charset="0"/>
              </a:rPr>
              <a:t>.</a:t>
            </a:r>
            <a:endParaRPr lang="en-US" sz="2400" dirty="0">
              <a:cs typeface="Calibri" panose="020F0502020204030204" pitchFamily="34" charset="0"/>
            </a:endParaRPr>
          </a:p>
          <a:p>
            <a:r>
              <a:rPr lang="en-US" sz="2400" dirty="0">
                <a:cs typeface="Calibri" panose="020F0502020204030204" pitchFamily="34" charset="0"/>
              </a:rPr>
              <a:t>Για περισσότερες εξηγήσεις σχετικά με κάθε στόχο, διαβάστε </a:t>
            </a:r>
            <a:r>
              <a:rPr lang="el-GR" sz="2400" dirty="0" smtClean="0">
                <a:cs typeface="Calibri" panose="020F0502020204030204" pitchFamily="34" charset="0"/>
              </a:rPr>
              <a:t>περισσότερα:</a:t>
            </a:r>
            <a:endParaRPr lang="en-US" sz="1800" dirty="0">
              <a:cs typeface="Calibri" panose="020F0502020204030204" pitchFamily="34" charset="0"/>
            </a:endParaRPr>
          </a:p>
        </p:txBody>
      </p:sp>
      <p:pic>
        <p:nvPicPr>
          <p:cNvPr id="1026" name="Picture 2" descr="The SDG series: evaluating Sustainable Development Goals 1-6 - PRé  Sustainability">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96E19C69-9E70-4800-881F-6A265123CB03}"/>
              </a:ext>
            </a:extLst>
          </p:cNvPr>
          <p:cNvPicPr>
            <a:picLocks noGrp="1" noChangeAspect="1" noChangeArrowheads="1"/>
          </p:cNvPicPr>
          <p:nvPr>
            <p:ph idx="14"/>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681" y="1825625"/>
            <a:ext cx="3895725" cy="3895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18603" y="6035041"/>
            <a:ext cx="1194834" cy="578882"/>
          </a:xfrm>
          <a:prstGeom prst="roundRect">
            <a:avLst/>
          </a:prstGeom>
          <a:solidFill>
            <a:srgbClr val="E61A52"/>
          </a:solidFill>
        </p:spPr>
        <p:txBody>
          <a:bodyPr wrap="square" rtlCol="0">
            <a:spAutoFit/>
          </a:bodyPr>
          <a:lstStyle/>
          <a:p>
            <a:pPr algn="ctr"/>
            <a:r>
              <a:rPr lang="el-GR" sz="1400" dirty="0" smtClean="0">
                <a:solidFill>
                  <a:schemeClr val="bg1"/>
                </a:solidFill>
                <a:hlinkClick r:id="rId3"/>
              </a:rPr>
              <a:t>Κάνοντας κλικ εδώ</a:t>
            </a:r>
            <a:endParaRPr lang="el-GR" sz="1400" dirty="0">
              <a:solidFill>
                <a:schemeClr val="bg1"/>
              </a:solidFill>
            </a:endParaRPr>
          </a:p>
        </p:txBody>
      </p:sp>
    </p:spTree>
    <p:extLst>
      <p:ext uri="{BB962C8B-B14F-4D97-AF65-F5344CB8AC3E}">
        <p14:creationId xmlns:p14="http://schemas.microsoft.com/office/powerpoint/2010/main" val="300215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482B8486-A00D-49D7-99C1-87EE71646A37}"/>
              </a:ext>
            </a:extLst>
          </p:cNvPr>
          <p:cNvSpPr>
            <a:spLocks noGrp="1"/>
          </p:cNvSpPr>
          <p:nvPr>
            <p:ph type="title"/>
          </p:nvPr>
        </p:nvSpPr>
        <p:spPr/>
        <p:txBody>
          <a:bodyPr vert="horz" lIns="91440" tIns="45720" rIns="91440" bIns="45720" rtlCol="0" anchor="ctr">
            <a:noAutofit/>
          </a:bodyPr>
          <a:lstStyle/>
          <a:p>
            <a:r>
              <a:rPr lang="en-US" kern="1200" dirty="0">
                <a:latin typeface="+mj-lt"/>
                <a:ea typeface="+mj-ea"/>
                <a:cs typeface="+mj-cs"/>
              </a:rPr>
              <a:t>Ο στόχος βιώσιμης ανάπτυξης 4 (SDG 4)</a:t>
            </a:r>
          </a:p>
        </p:txBody>
      </p:sp>
      <p:sp>
        <p:nvSpPr>
          <p:cNvPr id="5" name="TextBox 4">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24D71DD5-7C35-41A4-9035-90D23E20BC09}"/>
              </a:ext>
            </a:extLst>
          </p:cNvPr>
          <p:cNvSpPr txBox="1"/>
          <p:nvPr/>
        </p:nvSpPr>
        <p:spPr>
          <a:xfrm>
            <a:off x="2537986" y="6611779"/>
            <a:ext cx="5554333" cy="246221"/>
          </a:xfrm>
          <a:prstGeom prst="rect">
            <a:avLst/>
          </a:prstGeom>
          <a:noFill/>
        </p:spPr>
        <p:txBody>
          <a:bodyPr wrap="square" rtlCol="0">
            <a:spAutoFit/>
          </a:bodyPr>
          <a:lstStyle/>
          <a:p>
            <a:r>
              <a:rPr lang="en-GB" sz="1000" dirty="0">
                <a:solidFill>
                  <a:schemeClr val="accent6"/>
                </a:solidFill>
              </a:rPr>
              <a:t>Πηγή: </a:t>
            </a:r>
            <a:r>
              <a:rPr lang="en-US" sz="1000" dirty="0">
                <a:solidFill>
                  <a:schemeClr val="accent6"/>
                </a:solidFill>
                <a:hlinkClick r:id="rId2">
                  <a:extLst>
                    <a:ext uri="{A12FA001-AC4F-418D-AE19-62706E023703}">
                      <ahyp:hlinkClr xmlns:p14="http://schemas.microsoft.com/office/powerpoint/2010/main" xmlns:a14="http://schemas.microsoft.com/office/drawing/2010/main" xmlns:ahyp="http://schemas.microsoft.com/office/drawing/2018/hyperlinkcolor" xmlns:a16="http://schemas.microsoft.com/office/drawing/2014/main" xmlns="" val="tx"/>
                    </a:ext>
                  </a:extLst>
                </a:hlinkClick>
              </a:rPr>
              <a:t>https:</a:t>
            </a:r>
            <a:r>
              <a:rPr lang="en-US" sz="1000" dirty="0">
                <a:solidFill>
                  <a:schemeClr val="accent6"/>
                </a:solidFill>
              </a:rPr>
              <a:t>//mishrapawan.wordpress.com/ </a:t>
            </a:r>
          </a:p>
        </p:txBody>
      </p:sp>
      <p:pic>
        <p:nvPicPr>
          <p:cNvPr id="13" name="Picture 4" descr="3">
            <a:extLst>
              <a:ext uri="{FF2B5EF4-FFF2-40B4-BE49-F238E27FC236}">
                <a16:creationId xmlns:a16="http://schemas.microsoft.com/office/drawing/2014/main" xmlns:p14="http://schemas.microsoft.com/office/powerpoint/2010/main" xmlns:a14="http://schemas.microsoft.com/office/drawing/2010/main" xmlns:ahyp="http://schemas.microsoft.com/office/drawing/2018/hyperlinkcolor" xmlns="" id="{8D2797CB-D495-4E10-8EE0-C528991E1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50368" y="1517244"/>
            <a:ext cx="8254527" cy="4675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0537" y="3397225"/>
            <a:ext cx="1389868" cy="5078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ΕΛΕΥΘΕΡΗ Α’ &amp; Β’ ΒΑΘΜΙΑ</a:t>
            </a:r>
            <a:br>
              <a:rPr lang="el-GR" sz="900" b="1" kern="700" spc="-70" dirty="0" smtClean="0">
                <a:solidFill>
                  <a:srgbClr val="C21E32"/>
                </a:solidFill>
              </a:rPr>
            </a:br>
            <a:r>
              <a:rPr lang="el-GR" sz="900" b="1" kern="700" spc="-70" dirty="0" smtClean="0">
                <a:solidFill>
                  <a:srgbClr val="C21E32"/>
                </a:solidFill>
              </a:rPr>
              <a:t>ΕΚΠΑΙΔΕΥΣΗ</a:t>
            </a:r>
            <a:endParaRPr lang="el-GR" sz="900" b="1" kern="700" spc="-70" dirty="0">
              <a:solidFill>
                <a:srgbClr val="C21E32"/>
              </a:solidFill>
            </a:endParaRPr>
          </a:p>
        </p:txBody>
      </p:sp>
      <p:sp>
        <p:nvSpPr>
          <p:cNvPr id="8" name="TextBox 7"/>
          <p:cNvSpPr txBox="1"/>
          <p:nvPr/>
        </p:nvSpPr>
        <p:spPr>
          <a:xfrm>
            <a:off x="3233874" y="3381836"/>
            <a:ext cx="1482297" cy="5078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ΙΣΟΤΙΜΗ ΠΡΟΣΒΑΣΗ ΣΕ ΠΟΙΟΤΙΚΗ ΠΡΟΣΧΟΛΙΚΗ ΕΚΠΑΙΔΕΥΣΗ</a:t>
            </a:r>
            <a:endParaRPr lang="el-GR" sz="900" b="1" kern="700" spc="-70" dirty="0">
              <a:solidFill>
                <a:srgbClr val="C21E32"/>
              </a:solidFill>
            </a:endParaRPr>
          </a:p>
        </p:txBody>
      </p:sp>
      <p:sp>
        <p:nvSpPr>
          <p:cNvPr id="9" name="TextBox 8"/>
          <p:cNvSpPr txBox="1"/>
          <p:nvPr/>
        </p:nvSpPr>
        <p:spPr>
          <a:xfrm>
            <a:off x="6606153" y="3295503"/>
            <a:ext cx="1568789" cy="6463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ΑΥΞΗΗΣΗ ΤΟΥ ΑΡΙΘΜΟΥ ΤΩΝ ΑΤΟΜΩΝ ΜΕ ΚΑΤΆΛΛΗΛΕΣ ΔΕΞΙΟΤΗΤΕΣ ΓΙΑ ΑΞΙΟΠΡΕΠΗ ΕΡΓΑΣΙΑ</a:t>
            </a:r>
            <a:endParaRPr lang="el-GR" sz="900" b="1" kern="700" spc="-70" dirty="0">
              <a:solidFill>
                <a:srgbClr val="C21E32"/>
              </a:solidFill>
            </a:endParaRPr>
          </a:p>
        </p:txBody>
      </p:sp>
      <p:sp>
        <p:nvSpPr>
          <p:cNvPr id="10" name="TextBox 9"/>
          <p:cNvSpPr txBox="1"/>
          <p:nvPr/>
        </p:nvSpPr>
        <p:spPr>
          <a:xfrm>
            <a:off x="4892403" y="3224171"/>
            <a:ext cx="1575250" cy="630942"/>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ΙΣΟΤΙΜΗ ΠΡΟΣΒΑΣΗ ΣΕ ΠΟΙΟΤΙΚΗ ΕΕΚ &amp; Γ’ ΒΑΘΜΙΑ ΕΚΠΑΙΔΕΥΣΗ</a:t>
            </a:r>
          </a:p>
          <a:p>
            <a:pPr defTabSz="0"/>
            <a:endParaRPr lang="el-GR" sz="800" b="1" kern="700" spc="-70" dirty="0">
              <a:solidFill>
                <a:srgbClr val="C21E32"/>
              </a:solidFill>
            </a:endParaRPr>
          </a:p>
        </p:txBody>
      </p:sp>
      <p:sp>
        <p:nvSpPr>
          <p:cNvPr id="11" name="TextBox 10"/>
          <p:cNvSpPr txBox="1"/>
          <p:nvPr/>
        </p:nvSpPr>
        <p:spPr>
          <a:xfrm>
            <a:off x="8313442" y="3386627"/>
            <a:ext cx="1591453" cy="5078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ΕΞΑΛΕΙΨΗ ΟΛΩΝ ΤΩΝ ΔΙΑΚΡΙΣΕΩΝ ΣΤΗΝ ΕΚΠΑΙΔΕΥΣΗ</a:t>
            </a:r>
            <a:endParaRPr lang="el-GR" sz="900" b="1" kern="700" spc="-70" dirty="0">
              <a:solidFill>
                <a:srgbClr val="C21E32"/>
              </a:solidFill>
            </a:endParaRPr>
          </a:p>
        </p:txBody>
      </p:sp>
      <p:sp>
        <p:nvSpPr>
          <p:cNvPr id="12" name="TextBox 11"/>
          <p:cNvSpPr txBox="1"/>
          <p:nvPr/>
        </p:nvSpPr>
        <p:spPr>
          <a:xfrm>
            <a:off x="1720536" y="5784099"/>
            <a:ext cx="1412729" cy="5078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ΣΥΝΟΛΙΚΟΣ ΓΡΑΜΜΑΤΙΣΜΟΣ &amp; ΑΡΙΘΜΗΤΙΣΜΟΣ</a:t>
            </a:r>
            <a:endParaRPr lang="el-GR" sz="900" b="1" kern="700" spc="-70" dirty="0">
              <a:solidFill>
                <a:srgbClr val="C21E32"/>
              </a:solidFill>
            </a:endParaRPr>
          </a:p>
        </p:txBody>
      </p:sp>
      <p:sp>
        <p:nvSpPr>
          <p:cNvPr id="14" name="TextBox 13"/>
          <p:cNvSpPr txBox="1"/>
          <p:nvPr/>
        </p:nvSpPr>
        <p:spPr>
          <a:xfrm>
            <a:off x="3230548" y="5580815"/>
            <a:ext cx="1506987" cy="6463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ΕΚΠΑΙΔΕΥΣΗ ΓΙΑ ΤΗ ΒΙΩΣΙΜΗ ΑΝΑΠΤΥΞΗ ΚΑΙ ΤΗ ΤΑΥΤΟΤΗΤΑ ΤΟΥ ΠΑΓΚΟΣΜΙΟΥ ΠΟΛΙΤΗ </a:t>
            </a:r>
            <a:endParaRPr lang="el-GR" sz="900" b="1" kern="700" spc="-70" dirty="0">
              <a:solidFill>
                <a:srgbClr val="C21E32"/>
              </a:solidFill>
            </a:endParaRPr>
          </a:p>
        </p:txBody>
      </p:sp>
      <p:sp>
        <p:nvSpPr>
          <p:cNvPr id="15" name="TextBox 14"/>
          <p:cNvSpPr txBox="1"/>
          <p:nvPr/>
        </p:nvSpPr>
        <p:spPr>
          <a:xfrm>
            <a:off x="4833193" y="5665375"/>
            <a:ext cx="1650451" cy="6463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ΟΙΚΟΔΟΜΗΣΗ ΚΑΙ ΑΝΑΒΑΘΜΙΣΗ  ΑΣΦΑΛΩΝ ΚΑΙ ΣΥΜΠΕΡΙΛΗΠΤΙΚΩΝ  ΣΧΟΛΙΚΩΝ ΕΓΚΑΤΑΣΤΑΣΕΩΝ</a:t>
            </a:r>
            <a:endParaRPr lang="el-GR" sz="900" b="1" kern="700" spc="-70" dirty="0">
              <a:solidFill>
                <a:srgbClr val="C21E32"/>
              </a:solidFill>
            </a:endParaRPr>
          </a:p>
        </p:txBody>
      </p:sp>
      <p:sp>
        <p:nvSpPr>
          <p:cNvPr id="16" name="TextBox 15"/>
          <p:cNvSpPr txBox="1"/>
          <p:nvPr/>
        </p:nvSpPr>
        <p:spPr>
          <a:xfrm>
            <a:off x="6599086" y="5491226"/>
            <a:ext cx="1575856" cy="6463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ΕΠΕΚΤΑΣΗ ΤΟΥ ΑΡΙΘΜΟΥ ΤΩΝ  ΔΙΑΘΕΣΙΜΩΝ ΥΠΟΤΡΟΦΙΩΝ ΣΤΙΣ ΑΝΑΠΤΥΣΣΟΜΕΝΕΣ ΧΩΡΕΣ</a:t>
            </a:r>
            <a:endParaRPr lang="el-GR" sz="900" b="1" kern="700" spc="-70" dirty="0">
              <a:solidFill>
                <a:srgbClr val="C21E32"/>
              </a:solidFill>
            </a:endParaRPr>
          </a:p>
        </p:txBody>
      </p:sp>
      <p:sp>
        <p:nvSpPr>
          <p:cNvPr id="17" name="TextBox 16"/>
          <p:cNvSpPr txBox="1"/>
          <p:nvPr/>
        </p:nvSpPr>
        <p:spPr>
          <a:xfrm>
            <a:off x="8270600" y="5491226"/>
            <a:ext cx="1589430" cy="646331"/>
          </a:xfrm>
          <a:prstGeom prst="rect">
            <a:avLst/>
          </a:prstGeom>
          <a:solidFill>
            <a:schemeClr val="bg1"/>
          </a:solidFill>
          <a:ln w="19050">
            <a:solidFill>
              <a:srgbClr val="C21E32"/>
            </a:solidFill>
          </a:ln>
        </p:spPr>
        <p:txBody>
          <a:bodyPr wrap="square" rtlCol="0">
            <a:spAutoFit/>
          </a:bodyPr>
          <a:lstStyle/>
          <a:p>
            <a:pPr defTabSz="0"/>
            <a:r>
              <a:rPr lang="el-GR" sz="900" b="1" kern="700" spc="-70" dirty="0" smtClean="0">
                <a:solidFill>
                  <a:srgbClr val="C21E32"/>
                </a:solidFill>
              </a:rPr>
              <a:t>ΑΥΞΗΣΗ ΤΗΣ ΠΡΟΣΦΟΡΑΣ ΚΑΤΑΡΤΙΣΜΕΝΩΝ ΔΑΣΚΑΛΩΝ ΣΤΙΣ ΑΝΑΠΤΥΣΣΟΜΕΝΕΣ ΧΩΡΕΣ</a:t>
            </a:r>
            <a:endParaRPr lang="el-GR" sz="900" b="1" kern="700" spc="-70" dirty="0">
              <a:solidFill>
                <a:srgbClr val="C21E32"/>
              </a:solidFill>
            </a:endParaRPr>
          </a:p>
        </p:txBody>
      </p:sp>
    </p:spTree>
    <p:extLst>
      <p:ext uri="{BB962C8B-B14F-4D97-AF65-F5344CB8AC3E}">
        <p14:creationId xmlns:p14="http://schemas.microsoft.com/office/powerpoint/2010/main" val="6187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A11D0-FBA5-428B-8E6A-DC4E8940EDA7}"/>
              </a:ext>
            </a:extLst>
          </p:cNvPr>
          <p:cNvSpPr>
            <a:spLocks noGrp="1"/>
          </p:cNvSpPr>
          <p:nvPr>
            <p:ph type="title"/>
          </p:nvPr>
        </p:nvSpPr>
        <p:spPr>
          <a:xfrm>
            <a:off x="637831" y="1031177"/>
            <a:ext cx="5639146" cy="831736"/>
          </a:xfrm>
        </p:spPr>
        <p:txBody>
          <a:bodyPr/>
          <a:lstStyle/>
          <a:p>
            <a:r>
              <a:rPr lang="el-GR" dirty="0" smtClean="0"/>
              <a:t>Κεφάλαιο </a:t>
            </a:r>
            <a:r>
              <a:rPr lang="nl-NL" dirty="0" smtClean="0"/>
              <a:t>1.5</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7B0949EB-B2B1-4904-9778-B5A55841C227}"/>
              </a:ext>
            </a:extLst>
          </p:cNvPr>
          <p:cNvSpPr>
            <a:spLocks noGrp="1"/>
          </p:cNvSpPr>
          <p:nvPr>
            <p:ph sz="half" idx="1"/>
          </p:nvPr>
        </p:nvSpPr>
        <p:spPr>
          <a:xfrm>
            <a:off x="637831" y="1770177"/>
            <a:ext cx="5639147" cy="2230323"/>
          </a:xfrm>
        </p:spPr>
        <p:txBody>
          <a:bodyPr>
            <a:noAutofit/>
          </a:bodyPr>
          <a:lstStyle/>
          <a:p>
            <a:r>
              <a:rPr lang="en-GB" sz="3000" b="1" dirty="0"/>
              <a:t>Κατευθυντήριες γραμμές της UNESCO</a:t>
            </a:r>
          </a:p>
        </p:txBody>
      </p:sp>
    </p:spTree>
    <p:extLst>
      <p:ext uri="{BB962C8B-B14F-4D97-AF65-F5344CB8AC3E}">
        <p14:creationId xmlns:p14="http://schemas.microsoft.com/office/powerpoint/2010/main" val="14212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14="http://schemas.microsoft.com/office/powerpoint/2010/main" xmlns:a14="http://schemas.microsoft.com/office/drawing/2010/main" xmlns="" id="{4AA0D145-6387-4110-9955-37232CA6D273}"/>
              </a:ext>
            </a:extLst>
          </p:cNvPr>
          <p:cNvSpPr>
            <a:spLocks noGrp="1"/>
          </p:cNvSpPr>
          <p:nvPr>
            <p:ph type="title"/>
          </p:nvPr>
        </p:nvSpPr>
        <p:spPr>
          <a:xfrm>
            <a:off x="358525" y="496644"/>
            <a:ext cx="10726570" cy="984735"/>
          </a:xfrm>
        </p:spPr>
        <p:txBody>
          <a:bodyPr>
            <a:noAutofit/>
          </a:bodyPr>
          <a:lstStyle/>
          <a:p>
            <a:r>
              <a:rPr lang="nl-NL" sz="4000" dirty="0"/>
              <a:t>Κατευθυντήριες γραμμές της </a:t>
            </a:r>
            <a:r>
              <a:rPr lang="nl-NL" sz="4000" dirty="0" smtClean="0"/>
              <a:t>UNESCO</a:t>
            </a:r>
            <a:r>
              <a:rPr lang="el-GR" sz="4000" dirty="0" smtClean="0"/>
              <a:t/>
            </a:r>
            <a:br>
              <a:rPr lang="el-GR" sz="4000" dirty="0" smtClean="0"/>
            </a:br>
            <a:r>
              <a:rPr lang="nl-NL" sz="4000" dirty="0" err="1" smtClean="0"/>
              <a:t>γι</a:t>
            </a:r>
            <a:r>
              <a:rPr lang="nl-NL" sz="4000" dirty="0" smtClean="0"/>
              <a:t>α </a:t>
            </a:r>
            <a:r>
              <a:rPr lang="nl-NL" sz="4000" dirty="0"/>
              <a:t>τη διαπολιτισμική εκπαίδευση</a:t>
            </a:r>
            <a:endParaRPr lang="en-GB" sz="4000" dirty="0"/>
          </a:p>
        </p:txBody>
      </p:sp>
      <p:pic>
        <p:nvPicPr>
          <p:cNvPr id="6" name="Tijdelijke aanduiding voor inhoud 5" descr="Afbeelding met persoon, onscherp, vervagen&#10;&#10;Automatisch gegenereerde beschrijving">
            <a:extLst>
              <a:ext uri="{FF2B5EF4-FFF2-40B4-BE49-F238E27FC236}">
                <a16:creationId xmlns:a16="http://schemas.microsoft.com/office/drawing/2014/main" xmlns:p14="http://schemas.microsoft.com/office/powerpoint/2010/main" xmlns:a14="http://schemas.microsoft.com/office/drawing/2010/main" xmlns="" id="{F2003906-03B5-4C25-8145-5E7199CF8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17" r="16517"/>
          <a:stretch/>
        </p:blipFill>
        <p:spPr>
          <a:xfrm>
            <a:off x="7218946" y="1749667"/>
            <a:ext cx="4133265" cy="4119321"/>
          </a:xfrm>
        </p:spPr>
      </p:pic>
      <p:sp>
        <p:nvSpPr>
          <p:cNvPr id="4" name="Tijdelijke aanduiding voor tekst 3">
            <a:extLst>
              <a:ext uri="{FF2B5EF4-FFF2-40B4-BE49-F238E27FC236}">
                <a16:creationId xmlns:a16="http://schemas.microsoft.com/office/drawing/2014/main" xmlns:p14="http://schemas.microsoft.com/office/powerpoint/2010/main" xmlns:a14="http://schemas.microsoft.com/office/drawing/2010/main" xmlns="" id="{C9FCEEE3-A4DE-40FE-AF2E-ED7F6A7B139B}"/>
              </a:ext>
            </a:extLst>
          </p:cNvPr>
          <p:cNvSpPr>
            <a:spLocks noGrp="1"/>
          </p:cNvSpPr>
          <p:nvPr>
            <p:ph type="body" sz="half" idx="2"/>
          </p:nvPr>
        </p:nvSpPr>
        <p:spPr>
          <a:xfrm>
            <a:off x="358525" y="1749667"/>
            <a:ext cx="6732086" cy="4119320"/>
          </a:xfrm>
        </p:spPr>
        <p:txBody>
          <a:bodyPr>
            <a:noAutofit/>
          </a:bodyPr>
          <a:lstStyle/>
          <a:p>
            <a:r>
              <a:rPr lang="en-GB" sz="2000" dirty="0">
                <a:cs typeface="Calibri" panose="020F0502020204030204" pitchFamily="34" charset="0"/>
              </a:rPr>
              <a:t>Σύμφωνα με τις "Κατευθυντήριες γραμμές της UNESCO για τη διαπολιτισμική εκπαίδευση" (2006), η εκπαίδευση πρέπει να βασίζεται στους ακόλουθους πυλώνες:</a:t>
            </a:r>
          </a:p>
          <a:p>
            <a:pPr marL="342900" indent="-342900">
              <a:buAutoNum type="arabicPeriod"/>
            </a:pPr>
            <a:r>
              <a:rPr lang="en-GB" sz="2000" b="1" dirty="0">
                <a:cs typeface="Calibri" panose="020F0502020204030204" pitchFamily="34" charset="0"/>
              </a:rPr>
              <a:t>Μαθαίνω να γνωρίζω: </a:t>
            </a:r>
            <a:r>
              <a:rPr lang="en-GB" sz="2000" dirty="0" err="1" smtClean="0">
                <a:cs typeface="Calibri" panose="020F0502020204030204" pitchFamily="34" charset="0"/>
              </a:rPr>
              <a:t>συνδυάζοντ</a:t>
            </a:r>
            <a:r>
              <a:rPr lang="en-GB" sz="2000" dirty="0" smtClean="0">
                <a:cs typeface="Calibri" panose="020F0502020204030204" pitchFamily="34" charset="0"/>
              </a:rPr>
              <a:t>ας </a:t>
            </a:r>
            <a:r>
              <a:rPr lang="en-GB" sz="2000" dirty="0">
                <a:cs typeface="Calibri" panose="020F0502020204030204" pitchFamily="34" charset="0"/>
              </a:rPr>
              <a:t>επαρκώς ευρείες γενικές γνώσεις με την ευκαιρία να εργαστώ σε βάθος σε </a:t>
            </a:r>
            <a:r>
              <a:rPr lang="el-GR" sz="2000" dirty="0" smtClean="0">
                <a:cs typeface="Calibri" panose="020F0502020204030204" pitchFamily="34" charset="0"/>
              </a:rPr>
              <a:t>έναν </a:t>
            </a:r>
            <a:r>
              <a:rPr lang="en-GB" sz="2000" dirty="0" err="1" smtClean="0">
                <a:cs typeface="Calibri" panose="020F0502020204030204" pitchFamily="34" charset="0"/>
              </a:rPr>
              <a:t>μικρό</a:t>
            </a:r>
            <a:r>
              <a:rPr lang="en-GB" sz="2000" dirty="0" smtClean="0">
                <a:cs typeface="Calibri" panose="020F0502020204030204" pitchFamily="34" charset="0"/>
              </a:rPr>
              <a:t> </a:t>
            </a:r>
            <a:r>
              <a:rPr lang="en-GB" sz="2000" dirty="0">
                <a:cs typeface="Calibri" panose="020F0502020204030204" pitchFamily="34" charset="0"/>
              </a:rPr>
              <a:t>α</a:t>
            </a:r>
            <a:r>
              <a:rPr lang="en-GB" sz="2000" dirty="0" err="1">
                <a:cs typeface="Calibri" panose="020F0502020204030204" pitchFamily="34" charset="0"/>
              </a:rPr>
              <a:t>ριθμό</a:t>
            </a:r>
            <a:r>
              <a:rPr lang="en-GB" sz="2000" dirty="0">
                <a:cs typeface="Calibri" panose="020F0502020204030204" pitchFamily="34" charset="0"/>
              </a:rPr>
              <a:t> </a:t>
            </a:r>
            <a:r>
              <a:rPr lang="en-GB" sz="2000" dirty="0" err="1" smtClean="0">
                <a:cs typeface="Calibri" panose="020F0502020204030204" pitchFamily="34" charset="0"/>
              </a:rPr>
              <a:t>έργων</a:t>
            </a:r>
            <a:r>
              <a:rPr lang="en-GB" sz="2000" dirty="0" smtClean="0">
                <a:cs typeface="Calibri" panose="020F0502020204030204" pitchFamily="34" charset="0"/>
              </a:rPr>
              <a:t>.</a:t>
            </a:r>
            <a:endParaRPr lang="en-GB" sz="2000" dirty="0">
              <a:cs typeface="Calibri" panose="020F0502020204030204" pitchFamily="34" charset="0"/>
            </a:endParaRPr>
          </a:p>
          <a:p>
            <a:pPr marL="342900" indent="-342900">
              <a:buAutoNum type="arabicPeriod"/>
            </a:pPr>
            <a:r>
              <a:rPr lang="en-GB" sz="2000" b="1" dirty="0">
                <a:cs typeface="Calibri" panose="020F0502020204030204" pitchFamily="34" charset="0"/>
              </a:rPr>
              <a:t>Μαθαίνω να κάνω: </a:t>
            </a:r>
            <a:r>
              <a:rPr lang="el-GR" sz="2000" dirty="0" smtClean="0">
                <a:cs typeface="Calibri" panose="020F0502020204030204" pitchFamily="34" charset="0"/>
              </a:rPr>
              <a:t>αποκτώντας </a:t>
            </a:r>
            <a:r>
              <a:rPr lang="en-GB" sz="2000" dirty="0" err="1" smtClean="0">
                <a:cs typeface="Calibri" panose="020F0502020204030204" pitchFamily="34" charset="0"/>
              </a:rPr>
              <a:t>όχι</a:t>
            </a:r>
            <a:r>
              <a:rPr lang="en-GB" sz="2000" dirty="0" smtClean="0">
                <a:cs typeface="Calibri" panose="020F0502020204030204" pitchFamily="34" charset="0"/>
              </a:rPr>
              <a:t> </a:t>
            </a:r>
            <a:r>
              <a:rPr lang="en-GB" sz="2000" dirty="0">
                <a:cs typeface="Calibri" panose="020F0502020204030204" pitchFamily="34" charset="0"/>
              </a:rPr>
              <a:t>μόνο τις επαγγελματικές δεξιότητες αλλά και τις ικανότητες να εργάζομαι σε ομάδες και να αντιμετωπίζω διαφορετικές καταστάσεις.</a:t>
            </a:r>
          </a:p>
          <a:p>
            <a:pPr marL="342900" indent="-342900">
              <a:buAutoNum type="arabicPeriod"/>
            </a:pPr>
            <a:r>
              <a:rPr lang="en-GB" sz="2000" b="1" dirty="0" smtClean="0">
                <a:cs typeface="Calibri" panose="020F0502020204030204" pitchFamily="34" charset="0"/>
              </a:rPr>
              <a:t>Μαθα</a:t>
            </a:r>
            <a:r>
              <a:rPr lang="en-GB" sz="2000" b="1" dirty="0" err="1" smtClean="0">
                <a:cs typeface="Calibri" panose="020F0502020204030204" pitchFamily="34" charset="0"/>
              </a:rPr>
              <a:t>ίν</a:t>
            </a:r>
            <a:r>
              <a:rPr lang="el-GR" sz="2000" b="1" dirty="0" smtClean="0">
                <a:cs typeface="Calibri" panose="020F0502020204030204" pitchFamily="34" charset="0"/>
              </a:rPr>
              <a:t>ω να ζω μαζί με τους άλλους</a:t>
            </a:r>
            <a:r>
              <a:rPr lang="en-GB" sz="2000" b="1" dirty="0" smtClean="0">
                <a:cs typeface="Calibri" panose="020F0502020204030204" pitchFamily="34" charset="0"/>
              </a:rPr>
              <a:t>: </a:t>
            </a:r>
            <a:r>
              <a:rPr lang="en-GB" sz="2000" dirty="0">
                <a:cs typeface="Calibri" panose="020F0502020204030204" pitchFamily="34" charset="0"/>
              </a:rPr>
              <a:t>αναπτύσσοντας κατανόηση για τους άλλους.</a:t>
            </a:r>
          </a:p>
          <a:p>
            <a:pPr marL="342900" indent="-342900">
              <a:buAutoNum type="arabicPeriod"/>
            </a:pPr>
            <a:r>
              <a:rPr lang="en-GB" sz="2000" b="1" dirty="0">
                <a:cs typeface="Calibri" panose="020F0502020204030204" pitchFamily="34" charset="0"/>
              </a:rPr>
              <a:t>Μαθαίνω να είμαι: </a:t>
            </a:r>
            <a:r>
              <a:rPr lang="en-GB" sz="2000" dirty="0">
                <a:cs typeface="Calibri" panose="020F0502020204030204" pitchFamily="34" charset="0"/>
              </a:rPr>
              <a:t>αυτός ο πυλώνας ενισχύει την ταυτότητα και το προσωπικό νόημα για τους εκπαιδευόμενους.</a:t>
            </a:r>
          </a:p>
        </p:txBody>
      </p:sp>
    </p:spTree>
    <p:extLst>
      <p:ext uri="{BB962C8B-B14F-4D97-AF65-F5344CB8AC3E}">
        <p14:creationId xmlns:p14="http://schemas.microsoft.com/office/powerpoint/2010/main" val="42653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hyp="http://schemas.microsoft.com/office/drawing/2018/hyperlinkcolor" xmlns="" id="{1E06E802-1990-4791-98D8-128995D15D59}"/>
              </a:ext>
            </a:extLst>
          </p:cNvPr>
          <p:cNvSpPr>
            <a:spLocks noGrp="1"/>
          </p:cNvSpPr>
          <p:nvPr>
            <p:ph type="title"/>
          </p:nvPr>
        </p:nvSpPr>
        <p:spPr/>
        <p:txBody>
          <a:bodyPr/>
          <a:lstStyle/>
          <a:p>
            <a:r>
              <a:rPr lang="nl-NL" dirty="0"/>
              <a:t>Αρχές της UNESCO για τη </a:t>
            </a:r>
            <a:r>
              <a:rPr lang="nl-NL" dirty="0" err="1"/>
              <a:t>διαπολιτισμική </a:t>
            </a:r>
            <a:r>
              <a:rPr lang="nl-NL" dirty="0"/>
              <a:t>εκπαίδευση </a:t>
            </a:r>
            <a:endParaRPr lang="en-GB" dirty="0"/>
          </a:p>
        </p:txBody>
      </p:sp>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 id="{262DF549-14C2-4CC6-9E2B-EF5B608A9DF0}"/>
              </a:ext>
            </a:extLst>
          </p:cNvPr>
          <p:cNvSpPr>
            <a:spLocks noGrp="1"/>
          </p:cNvSpPr>
          <p:nvPr>
            <p:ph idx="1"/>
          </p:nvPr>
        </p:nvSpPr>
        <p:spPr>
          <a:xfrm>
            <a:off x="838200" y="1690688"/>
            <a:ext cx="10968789" cy="4351338"/>
          </a:xfrm>
        </p:spPr>
        <p:txBody>
          <a:bodyPr>
            <a:noAutofit/>
          </a:bodyPr>
          <a:lstStyle/>
          <a:p>
            <a:pPr marL="514350" indent="-514350">
              <a:buAutoNum type="arabicPeriod"/>
            </a:pPr>
            <a:r>
              <a:rPr lang="nl-NL" sz="2000" b="1" dirty="0">
                <a:cs typeface="Calibri" panose="020F0502020204030204" pitchFamily="34" charset="0"/>
              </a:rPr>
              <a:t>Αρχή Ι</a:t>
            </a:r>
          </a:p>
          <a:p>
            <a:pPr marL="0" indent="0">
              <a:buNone/>
            </a:pPr>
            <a:r>
              <a:rPr lang="en-US" sz="2000" dirty="0">
                <a:cs typeface="Calibri" panose="020F0502020204030204" pitchFamily="34" charset="0"/>
              </a:rPr>
              <a:t>Η διαπολιτισμική εκπαίδευση σέβεται την πολιτισμική ταυτότητα του μαθητή μέσω της παροχής πολιτισμικά κατάλληλης και ανταποκρινόμενης ποιοτικής εκπαίδευσης για όλους.</a:t>
            </a:r>
            <a:endParaRPr lang="nl-NL" sz="2000" dirty="0">
              <a:cs typeface="Calibri" panose="020F0502020204030204" pitchFamily="34" charset="0"/>
            </a:endParaRPr>
          </a:p>
          <a:p>
            <a:pPr marL="514350" indent="-514350">
              <a:buAutoNum type="arabicPeriod" startAt="2"/>
            </a:pPr>
            <a:r>
              <a:rPr lang="nl-NL" sz="2000" b="1" dirty="0">
                <a:cs typeface="Calibri" panose="020F0502020204030204" pitchFamily="34" charset="0"/>
              </a:rPr>
              <a:t>Αρχή II</a:t>
            </a:r>
          </a:p>
          <a:p>
            <a:pPr marL="0" indent="0">
              <a:buNone/>
            </a:pPr>
            <a:r>
              <a:rPr lang="en-US" sz="2000" dirty="0">
                <a:cs typeface="Calibri" panose="020F0502020204030204" pitchFamily="34" charset="0"/>
              </a:rPr>
              <a:t>Η διαπολιτισμική εκπαίδευση παρέχει σε κάθε μαθητή τις πολιτισμικές γνώσεις, στάσεις και δεξιότητες που είναι απαραίτητες για την ενεργό και πλήρη συμμετοχή του στην κοινωνία.</a:t>
            </a:r>
            <a:endParaRPr lang="nl-NL" sz="2000" dirty="0">
              <a:cs typeface="Calibri" panose="020F0502020204030204" pitchFamily="34" charset="0"/>
            </a:endParaRPr>
          </a:p>
          <a:p>
            <a:pPr marL="514350" indent="-514350">
              <a:buAutoNum type="arabicPeriod" startAt="3"/>
            </a:pPr>
            <a:r>
              <a:rPr lang="nl-NL" sz="2000" b="1" dirty="0">
                <a:cs typeface="Calibri" panose="020F0502020204030204" pitchFamily="34" charset="0"/>
              </a:rPr>
              <a:t>Αρχή III</a:t>
            </a:r>
          </a:p>
          <a:p>
            <a:pPr marL="0" indent="0">
              <a:buNone/>
            </a:pPr>
            <a:r>
              <a:rPr lang="en-US" sz="2000" dirty="0">
                <a:cs typeface="Calibri" panose="020F0502020204030204" pitchFamily="34" charset="0"/>
              </a:rPr>
              <a:t>Η διαπολιτισμική εκπαίδευση παρέχει σε όλους τους μαθητές πολιτισμικές γνώσεις, στάσεις και δεξιότητες που τους επιτρέπουν να συμβάλλουν στο σεβασμό, την κατανόηση και την αλληλεγγύη μεταξύ ατόμων, εθνοτικών, κοινωνικών, πολιτισμικών και θρησκευτικών ομάδων και εθνών.</a:t>
            </a:r>
          </a:p>
          <a:p>
            <a:pPr marL="0" indent="0">
              <a:buNone/>
            </a:pPr>
            <a:endParaRPr lang="en-US" sz="2000" dirty="0">
              <a:cs typeface="Calibri" panose="020F0502020204030204" pitchFamily="34" charset="0"/>
            </a:endParaRPr>
          </a:p>
          <a:p>
            <a:pPr marL="0" indent="0">
              <a:buNone/>
            </a:pPr>
            <a:r>
              <a:rPr lang="en-GB" sz="2000" i="1" dirty="0">
                <a:cs typeface="Calibri" panose="020F0502020204030204" pitchFamily="34" charset="0"/>
              </a:rPr>
              <a:t>Για περισσότερες πληροφορίες σχετικά με αυτές τις αρχές, διαβάστε </a:t>
            </a:r>
            <a:r>
              <a:rPr lang="el-GR" sz="2000" i="1" dirty="0" smtClean="0">
                <a:cs typeface="Calibri" panose="020F0502020204030204" pitchFamily="34" charset="0"/>
              </a:rPr>
              <a:t>το </a:t>
            </a:r>
            <a:r>
              <a:rPr lang="en-GB" sz="2000" i="1" dirty="0" err="1" smtClean="0">
                <a:cs typeface="Calibri" panose="020F0502020204030204" pitchFamily="34" charset="0"/>
              </a:rPr>
              <a:t>άρθρο</a:t>
            </a:r>
            <a:r>
              <a:rPr lang="el-GR" sz="2000" i="1" dirty="0" smtClean="0">
                <a:cs typeface="Calibri" panose="020F0502020204030204" pitchFamily="34" charset="0"/>
              </a:rPr>
              <a:t>:</a:t>
            </a:r>
            <a:r>
              <a:rPr lang="en-GB" sz="2000" i="1" dirty="0">
                <a:cs typeface="Calibri" panose="020F0502020204030204" pitchFamily="34" charset="0"/>
              </a:rPr>
              <a:t> </a:t>
            </a:r>
            <a:r>
              <a:rPr lang="en-GB" sz="1600" i="1" dirty="0">
                <a:solidFill>
                  <a:srgbClr val="E61A52"/>
                </a:solidFill>
                <a:cs typeface="Calibri" panose="020F0502020204030204" pitchFamily="34" charset="0"/>
              </a:rPr>
              <a:t>http://www.ugr.es/~</a:t>
            </a:r>
            <a:r>
              <a:rPr lang="en-GB" sz="1600" i="1" dirty="0" smtClean="0">
                <a:solidFill>
                  <a:srgbClr val="E61A52"/>
                </a:solidFill>
                <a:cs typeface="Calibri" panose="020F0502020204030204" pitchFamily="34" charset="0"/>
              </a:rPr>
              <a:t>javera/pdf/DB2.pdf</a:t>
            </a:r>
            <a:r>
              <a:rPr lang="el-GR" sz="2000" i="1" dirty="0" smtClean="0">
                <a:cs typeface="Calibri" panose="020F0502020204030204" pitchFamily="34" charset="0"/>
              </a:rPr>
              <a:t>	</a:t>
            </a:r>
            <a:endParaRPr lang="en-US" sz="2000" i="1" dirty="0">
              <a:cs typeface="Calibri" panose="020F0502020204030204" pitchFamily="34" charset="0"/>
            </a:endParaRPr>
          </a:p>
        </p:txBody>
      </p:sp>
    </p:spTree>
    <p:extLst>
      <p:ext uri="{BB962C8B-B14F-4D97-AF65-F5344CB8AC3E}">
        <p14:creationId xmlns:p14="http://schemas.microsoft.com/office/powerpoint/2010/main" val="18095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p14="http://schemas.microsoft.com/office/powerpoint/2010/main" xmlns="" id="{B9E10321-43AB-4F48-96CB-F4394CD3638E}"/>
              </a:ext>
            </a:extLst>
          </p:cNvPr>
          <p:cNvSpPr>
            <a:spLocks noGrp="1"/>
          </p:cNvSpPr>
          <p:nvPr>
            <p:ph type="title"/>
          </p:nvPr>
        </p:nvSpPr>
        <p:spPr/>
        <p:txBody>
          <a:bodyPr/>
          <a:lstStyle/>
          <a:p>
            <a:r>
              <a:rPr lang="el-GR" dirty="0" smtClean="0"/>
              <a:t>Κεφάλαιο</a:t>
            </a:r>
            <a:r>
              <a:rPr lang="nl-NL" dirty="0" smtClean="0"/>
              <a:t>1.6</a:t>
            </a:r>
            <a:endParaRPr lang="en-GB" dirty="0"/>
          </a:p>
        </p:txBody>
      </p:sp>
      <p:sp>
        <p:nvSpPr>
          <p:cNvPr id="9" name="Tijdelijke aanduiding voor inhoud 8">
            <a:extLst>
              <a:ext uri="{FF2B5EF4-FFF2-40B4-BE49-F238E27FC236}">
                <a16:creationId xmlns:a16="http://schemas.microsoft.com/office/drawing/2014/main" xmlns:p14="http://schemas.microsoft.com/office/powerpoint/2010/main" xmlns="" id="{0C6DE5DB-0A94-4231-A32C-60AC9DFB24FB}"/>
              </a:ext>
            </a:extLst>
          </p:cNvPr>
          <p:cNvSpPr>
            <a:spLocks noGrp="1"/>
          </p:cNvSpPr>
          <p:nvPr>
            <p:ph sz="half" idx="1"/>
          </p:nvPr>
        </p:nvSpPr>
        <p:spPr/>
        <p:txBody>
          <a:bodyPr>
            <a:normAutofit fontScale="70000" lnSpcReduction="20000"/>
          </a:bodyPr>
          <a:lstStyle/>
          <a:p>
            <a:r>
              <a:rPr lang="en-GB" b="1" dirty="0" err="1" smtClean="0"/>
              <a:t>Δι</a:t>
            </a:r>
            <a:r>
              <a:rPr lang="en-GB" b="1" dirty="0" smtClean="0"/>
              <a:t>αφοροπο</a:t>
            </a:r>
            <a:r>
              <a:rPr lang="el-GR" b="1" dirty="0" err="1" smtClean="0"/>
              <a:t>ιημένη</a:t>
            </a:r>
            <a:r>
              <a:rPr lang="el-GR" b="1" dirty="0" smtClean="0"/>
              <a:t> </a:t>
            </a:r>
            <a:r>
              <a:rPr lang="en-GB" b="1" dirty="0" err="1" smtClean="0"/>
              <a:t>διδ</a:t>
            </a:r>
            <a:r>
              <a:rPr lang="en-GB" b="1" dirty="0" smtClean="0"/>
              <a:t>ασκαλία </a:t>
            </a:r>
            <a:r>
              <a:rPr lang="en-GB" b="1" dirty="0"/>
              <a:t>στην πράξη!</a:t>
            </a:r>
          </a:p>
        </p:txBody>
      </p:sp>
    </p:spTree>
    <p:extLst>
      <p:ext uri="{BB962C8B-B14F-4D97-AF65-F5344CB8AC3E}">
        <p14:creationId xmlns:p14="http://schemas.microsoft.com/office/powerpoint/2010/main" val="22673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lstStyle/>
          <a:p>
            <a:r>
              <a:rPr lang="nl-NL" dirty="0"/>
              <a:t>Διαχείριση της διαφορετικότητας στην τάξη (1)</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p:txBody>
          <a:bodyPr>
            <a:noAutofit/>
          </a:bodyPr>
          <a:lstStyle/>
          <a:p>
            <a:pPr algn="just">
              <a:lnSpc>
                <a:spcPct val="107000"/>
              </a:lnSpc>
              <a:spcAft>
                <a:spcPts val="800"/>
              </a:spcAft>
            </a:pPr>
            <a:r>
              <a:rPr lang="en-US" sz="2000" b="1" dirty="0">
                <a:effectLst/>
                <a:ea typeface="Calibri" panose="020F0502020204030204" pitchFamily="34" charset="0"/>
                <a:cs typeface="Calibri" panose="020F0502020204030204" pitchFamily="34" charset="0"/>
              </a:rPr>
              <a:t>Γνωρίστε τους μαθητές σας</a:t>
            </a:r>
          </a:p>
          <a:p>
            <a:pPr marL="0" indent="0" algn="just">
              <a:lnSpc>
                <a:spcPct val="107000"/>
              </a:lnSpc>
              <a:spcAft>
                <a:spcPts val="800"/>
              </a:spcAft>
              <a:buNone/>
            </a:pPr>
            <a:r>
              <a:rPr lang="en-US" sz="2000" dirty="0">
                <a:effectLst/>
                <a:ea typeface="Calibri" panose="020F0502020204030204" pitchFamily="34" charset="0"/>
                <a:cs typeface="Calibri" panose="020F0502020204030204" pitchFamily="34" charset="0"/>
              </a:rPr>
              <a:t>Αφιερώστε χρόνο για να μάθετε για το πολιτισμικό υπόβαθρο, τα χόμπι, τα μαθησιακά στυλ και τι είναι αυτό που τους κάνει μοναδικούς. Επιδεικνύοντας γνήσιο ενδιαφέρον για τη μάθηση σχετικά με αυτούς και τους πολιτισμούς τους.</a:t>
            </a:r>
            <a:endParaRPr lang="en-US" sz="2000" b="1" dirty="0">
              <a:effectLst/>
              <a:ea typeface="Calibri" panose="020F0502020204030204" pitchFamily="34" charset="0"/>
              <a:cs typeface="Calibri" panose="020F0502020204030204" pitchFamily="34" charset="0"/>
            </a:endParaRPr>
          </a:p>
          <a:p>
            <a:pPr algn="just">
              <a:lnSpc>
                <a:spcPct val="107000"/>
              </a:lnSpc>
              <a:spcAft>
                <a:spcPts val="800"/>
              </a:spcAft>
            </a:pPr>
            <a:r>
              <a:rPr lang="en-US" sz="2000" b="1" dirty="0">
                <a:effectLst/>
                <a:ea typeface="Calibri" panose="020F0502020204030204" pitchFamily="34" charset="0"/>
                <a:cs typeface="Calibri" panose="020F0502020204030204" pitchFamily="34" charset="0"/>
              </a:rPr>
              <a:t>Διατήρηση συνεπούς επικοινωνίας</a:t>
            </a:r>
          </a:p>
          <a:p>
            <a:pPr marL="0" indent="0" algn="just">
              <a:lnSpc>
                <a:spcPct val="107000"/>
              </a:lnSpc>
              <a:spcAft>
                <a:spcPts val="800"/>
              </a:spcAft>
              <a:buNone/>
            </a:pPr>
            <a:r>
              <a:rPr lang="en-US" sz="2000" dirty="0">
                <a:effectLst/>
                <a:ea typeface="Calibri" panose="020F0502020204030204" pitchFamily="34" charset="0"/>
                <a:cs typeface="Calibri" panose="020F0502020204030204" pitchFamily="34" charset="0"/>
              </a:rPr>
              <a:t>Συνεχίστε να διατηρείτε συνεχή επικοινωνία καθ' όλη τη διάρκεια του εξαμήνου ή του σχολικού έτους. </a:t>
            </a:r>
            <a:r>
              <a:rPr lang="en-US" sz="2000" u="sng" dirty="0">
                <a:effectLst/>
                <a:ea typeface="Calibri" panose="020F0502020204030204" pitchFamily="34" charset="0"/>
                <a:cs typeface="Calibri" panose="020F0502020204030204" pitchFamily="34" charset="0"/>
              </a:rPr>
              <a:t>Για παράδειγμα: </a:t>
            </a:r>
            <a:r>
              <a:rPr lang="en-US" sz="2000" dirty="0">
                <a:effectLst/>
                <a:ea typeface="Calibri" panose="020F0502020204030204" pitchFamily="34" charset="0"/>
                <a:cs typeface="Calibri" panose="020F0502020204030204" pitchFamily="34" charset="0"/>
              </a:rPr>
              <a:t>προγραμματίζοντας συναντήσεις 1 προς 1 με τους μαθητές για να τους "ελέγχετε" συχνά, ενθαρρύνοντάς τους να μιλήσουν για το αν αισθάνονται ότι συμπεριλαμβάνονται στην κουλτούρα της τάξης κ.λπ.</a:t>
            </a:r>
          </a:p>
        </p:txBody>
      </p:sp>
    </p:spTree>
    <p:extLst>
      <p:ext uri="{BB962C8B-B14F-4D97-AF65-F5344CB8AC3E}">
        <p14:creationId xmlns:p14="http://schemas.microsoft.com/office/powerpoint/2010/main" val="165103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lstStyle/>
          <a:p>
            <a:r>
              <a:rPr lang="nl-NL" dirty="0"/>
              <a:t>Διαχείριση της διαφορετικότητας στην τάξη (2)</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a:xfrm>
            <a:off x="838200" y="2254827"/>
            <a:ext cx="10515600" cy="3922136"/>
          </a:xfrm>
        </p:spPr>
        <p:txBody>
          <a:bodyPr>
            <a:noAutofit/>
          </a:bodyPr>
          <a:lstStyle/>
          <a:p>
            <a:pPr algn="just">
              <a:lnSpc>
                <a:spcPct val="107000"/>
              </a:lnSpc>
              <a:spcAft>
                <a:spcPts val="800"/>
              </a:spcAft>
            </a:pPr>
            <a:r>
              <a:rPr lang="en-US" sz="2000" b="1" dirty="0">
                <a:effectLst/>
                <a:ea typeface="Calibri" panose="020F0502020204030204" pitchFamily="34" charset="0"/>
                <a:cs typeface="Calibri" panose="020F0502020204030204" pitchFamily="34" charset="0"/>
              </a:rPr>
              <a:t>Εξάσκηση πολιτιστικής ευαισθησίας</a:t>
            </a:r>
          </a:p>
          <a:p>
            <a:pPr marL="0" indent="0" algn="just">
              <a:lnSpc>
                <a:spcPct val="107000"/>
              </a:lnSpc>
              <a:spcAft>
                <a:spcPts val="800"/>
              </a:spcAft>
              <a:buNone/>
            </a:pPr>
            <a:r>
              <a:rPr lang="en-US" sz="2000" dirty="0">
                <a:ea typeface="Calibri" panose="020F0502020204030204" pitchFamily="34" charset="0"/>
                <a:cs typeface="Calibri" panose="020F0502020204030204" pitchFamily="34" charset="0"/>
              </a:rPr>
              <a:t>Και πάλι, </a:t>
            </a:r>
            <a:r>
              <a:rPr lang="en-US" sz="2000" dirty="0">
                <a:effectLst/>
                <a:ea typeface="Calibri" panose="020F0502020204030204" pitchFamily="34" charset="0"/>
                <a:cs typeface="Calibri" panose="020F0502020204030204" pitchFamily="34" charset="0"/>
              </a:rPr>
              <a:t>αφιερώστε χρόνο για να κατανοήσετε τις πολιτισμικές αποχρώσεις του κάθε μαθητή - από το στυλ μάθησης μέχρι τη γλώσσα που χρησιμοποιεί - και χρησιμοποιήστε αυτές τις γνώσεις για να σχεδιάσετε τα σχέδια μαθήματός σας.</a:t>
            </a:r>
          </a:p>
          <a:p>
            <a:pPr algn="just">
              <a:lnSpc>
                <a:spcPct val="107000"/>
              </a:lnSpc>
              <a:spcAft>
                <a:spcPts val="800"/>
              </a:spcAft>
            </a:pPr>
            <a:r>
              <a:rPr lang="en-US" sz="2000" b="1" dirty="0">
                <a:effectLst/>
                <a:ea typeface="Calibri" panose="020F0502020204030204" pitchFamily="34" charset="0"/>
                <a:cs typeface="Calibri" panose="020F0502020204030204" pitchFamily="34" charset="0"/>
              </a:rPr>
              <a:t>Ενσωματώστε την ποικιλομορφία στο σχέδιο μαθήματος</a:t>
            </a:r>
          </a:p>
          <a:p>
            <a:pPr marL="0" indent="0" algn="just">
              <a:lnSpc>
                <a:spcPct val="107000"/>
              </a:lnSpc>
              <a:spcAft>
                <a:spcPts val="800"/>
              </a:spcAft>
              <a:buNone/>
            </a:pPr>
            <a:r>
              <a:rPr lang="en-US" sz="2000" dirty="0">
                <a:effectLst/>
                <a:ea typeface="Calibri" panose="020F0502020204030204" pitchFamily="34" charset="0"/>
                <a:cs typeface="Calibri" panose="020F0502020204030204" pitchFamily="34" charset="0"/>
              </a:rPr>
              <a:t>Βεβαιωθείτε ότι η ποικιλομορφία αντιπροσωπεύεται στο πραγματικό σχέδιο μαθήματος. </a:t>
            </a:r>
          </a:p>
          <a:p>
            <a:pPr marL="0" indent="0" algn="just">
              <a:lnSpc>
                <a:spcPct val="107000"/>
              </a:lnSpc>
              <a:spcAft>
                <a:spcPts val="800"/>
              </a:spcAft>
              <a:buNone/>
            </a:pPr>
            <a:endParaRPr lang="en-US" sz="20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4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lstStyle/>
          <a:p>
            <a:r>
              <a:rPr lang="nl-NL" dirty="0"/>
              <a:t>Διαχείριση της διαφορετικότητας στην τάξη (3)</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p:txBody>
          <a:bodyPr>
            <a:noAutofit/>
          </a:bodyPr>
          <a:lstStyle/>
          <a:p>
            <a:pPr algn="just">
              <a:lnSpc>
                <a:spcPct val="107000"/>
              </a:lnSpc>
              <a:spcAft>
                <a:spcPts val="800"/>
              </a:spcAft>
            </a:pPr>
            <a:r>
              <a:rPr lang="en-US" sz="2000" b="1" dirty="0">
                <a:effectLst/>
                <a:ea typeface="Calibri" panose="020F0502020204030204" pitchFamily="34" charset="0"/>
                <a:cs typeface="Calibri" panose="020F0502020204030204" pitchFamily="34" charset="0"/>
              </a:rPr>
              <a:t>Δώστε στους μαθητές ελευθερία και ευελιξία</a:t>
            </a:r>
          </a:p>
          <a:p>
            <a:pPr marL="0" indent="0" algn="just">
              <a:lnSpc>
                <a:spcPct val="107000"/>
              </a:lnSpc>
              <a:spcAft>
                <a:spcPts val="800"/>
              </a:spcAft>
              <a:buNone/>
            </a:pPr>
            <a:r>
              <a:rPr lang="en-US" sz="2000" dirty="0">
                <a:effectLst/>
                <a:ea typeface="Calibri" panose="020F0502020204030204" pitchFamily="34" charset="0"/>
                <a:cs typeface="Calibri" panose="020F0502020204030204" pitchFamily="34" charset="0"/>
              </a:rPr>
              <a:t>Μπορεί να ακούγεται παράξενο, αλλά τα πιο πολύτιμα μαθήματα συχνά μαθαίνονται μέσα από τις εμπειρίες των ίδιων των μαθητών, οπότε το να τους δίνεται κάποια ελευθερία στο μάθημα ενθαρρύνει τη μεγαλύτερη σύνδεση με το πρόγραμμα σπουδών.</a:t>
            </a:r>
          </a:p>
          <a:p>
            <a:pPr marL="0" indent="0" algn="just">
              <a:lnSpc>
                <a:spcPct val="107000"/>
              </a:lnSpc>
              <a:spcAft>
                <a:spcPts val="800"/>
              </a:spcAft>
              <a:buNone/>
            </a:pPr>
            <a:r>
              <a:rPr lang="en-US" sz="2000" dirty="0">
                <a:ea typeface="Calibri" panose="020F0502020204030204" pitchFamily="34" charset="0"/>
                <a:cs typeface="Calibri" panose="020F0502020204030204" pitchFamily="34" charset="0"/>
              </a:rPr>
              <a:t>Ενθαρρύνετέ τους </a:t>
            </a:r>
            <a:r>
              <a:rPr lang="en-US" sz="2000" dirty="0">
                <a:effectLst/>
                <a:ea typeface="Calibri" panose="020F0502020204030204" pitchFamily="34" charset="0"/>
                <a:cs typeface="Calibri" panose="020F0502020204030204" pitchFamily="34" charset="0"/>
              </a:rPr>
              <a:t>να διαβάσουν και να παρουσιάσουν το δικό τους υλικό που σχετίζεται με το βασικό μάθημα, ώστε να μπορούν να προσεγγίσουν το θέμα από τη δική τους οπτική γωνία. </a:t>
            </a:r>
          </a:p>
          <a:p>
            <a:pPr marL="0" indent="0" algn="just">
              <a:lnSpc>
                <a:spcPct val="107000"/>
              </a:lnSpc>
              <a:spcAft>
                <a:spcPts val="800"/>
              </a:spcAft>
              <a:buNone/>
            </a:pPr>
            <a:r>
              <a:rPr lang="en-US" sz="2000" dirty="0">
                <a:effectLst/>
                <a:ea typeface="Calibri" panose="020F0502020204030204" pitchFamily="34" charset="0"/>
                <a:cs typeface="Calibri" panose="020F0502020204030204" pitchFamily="34" charset="0"/>
              </a:rPr>
              <a:t>Μπορείτε επίσης να ενεργήσετε ως συντονιστής και να ενθαρρύνετε τη συζήτηση και την υγιή αντιπαράθεση μεταξύ διαφορετικών απόψεων. </a:t>
            </a:r>
          </a:p>
        </p:txBody>
      </p:sp>
    </p:spTree>
    <p:extLst>
      <p:ext uri="{BB962C8B-B14F-4D97-AF65-F5344CB8AC3E}">
        <p14:creationId xmlns:p14="http://schemas.microsoft.com/office/powerpoint/2010/main" val="135366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lstStyle/>
          <a:p>
            <a:r>
              <a:rPr lang="nl-NL" dirty="0"/>
              <a:t>Εφαρμογή της πολυμορφίας στην 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p:txBody>
          <a:bodyPr>
            <a:normAutofit fontScale="62500" lnSpcReduction="20000"/>
          </a:bodyPr>
          <a:lstStyle/>
          <a:p>
            <a:pPr marL="0" indent="0">
              <a:lnSpc>
                <a:spcPct val="115000"/>
              </a:lnSpc>
              <a:spcBef>
                <a:spcPts val="500"/>
              </a:spcBef>
              <a:spcAft>
                <a:spcPts val="1000"/>
              </a:spcAft>
              <a:buNone/>
            </a:pPr>
            <a:r>
              <a:rPr lang="en-GB" sz="2800" dirty="0">
                <a:effectLst/>
                <a:ea typeface="Corbel" panose="020B0503020204020204" pitchFamily="34" charset="0"/>
                <a:cs typeface="Calibri" panose="020F0502020204030204" pitchFamily="34" charset="0"/>
              </a:rPr>
              <a:t>Οι εκπαιδευτικοί που </a:t>
            </a:r>
            <a:r>
              <a:rPr lang="el-GR" sz="2800" dirty="0" err="1" smtClean="0">
                <a:effectLst/>
                <a:ea typeface="Corbel" panose="020B0503020204020204" pitchFamily="34" charset="0"/>
                <a:cs typeface="Calibri" panose="020F0502020204030204" pitchFamily="34" charset="0"/>
              </a:rPr>
              <a:t>εφορμόζουν</a:t>
            </a:r>
            <a:r>
              <a:rPr lang="el-GR" sz="2800" dirty="0" smtClean="0">
                <a:effectLst/>
                <a:ea typeface="Corbel" panose="020B0503020204020204" pitchFamily="34" charset="0"/>
                <a:cs typeface="Calibri" panose="020F0502020204030204" pitchFamily="34" charset="0"/>
              </a:rPr>
              <a:t> </a:t>
            </a:r>
            <a:r>
              <a:rPr lang="en-GB" sz="2800" dirty="0" err="1" smtClean="0">
                <a:effectLst/>
                <a:ea typeface="Corbel" panose="020B0503020204020204" pitchFamily="34" charset="0"/>
                <a:cs typeface="Calibri" panose="020F0502020204030204" pitchFamily="34" charset="0"/>
              </a:rPr>
              <a:t>τη</a:t>
            </a:r>
            <a:r>
              <a:rPr lang="en-GB" sz="2800" dirty="0" smtClean="0">
                <a:effectLst/>
                <a:ea typeface="Corbel" panose="020B0503020204020204" pitchFamily="34" charset="0"/>
                <a:cs typeface="Calibri" panose="020F0502020204030204" pitchFamily="34" charset="0"/>
              </a:rPr>
              <a:t> </a:t>
            </a:r>
            <a:r>
              <a:rPr lang="en-GB" sz="2800" dirty="0">
                <a:effectLst/>
                <a:ea typeface="Corbel" panose="020B0503020204020204" pitchFamily="34" charset="0"/>
                <a:cs typeface="Calibri" panose="020F0502020204030204" pitchFamily="34" charset="0"/>
              </a:rPr>
              <a:t>διαφορετικότητα ή τη διαπολιτισμική διαφορετικότητα στην </a:t>
            </a:r>
            <a:r>
              <a:rPr lang="en-GB" sz="2800" dirty="0" smtClean="0">
                <a:effectLst/>
                <a:ea typeface="Corbel" panose="020B0503020204020204" pitchFamily="34" charset="0"/>
                <a:cs typeface="Calibri" panose="020F0502020204030204" pitchFamily="34" charset="0"/>
              </a:rPr>
              <a:t>τάξη: </a:t>
            </a:r>
            <a:endParaRPr lang="en-GB" sz="2800" dirty="0">
              <a:effectLst/>
              <a:ea typeface="Corbel" panose="020B0503020204020204" pitchFamily="34" charset="0"/>
              <a:cs typeface="Calibri" panose="020F0502020204030204" pitchFamily="34" charset="0"/>
            </a:endParaRPr>
          </a:p>
          <a:p>
            <a:pPr marL="342900" lvl="0" indent="-342900">
              <a:lnSpc>
                <a:spcPct val="115000"/>
              </a:lnSpc>
              <a:spcBef>
                <a:spcPts val="500"/>
              </a:spcBef>
              <a:buFont typeface="Symbol" panose="05050102010706020507" pitchFamily="18" charset="2"/>
              <a:buChar char=""/>
            </a:pPr>
            <a:r>
              <a:rPr lang="el-GR" dirty="0">
                <a:ea typeface="Corbel" panose="020B0503020204020204" pitchFamily="34" charset="0"/>
                <a:cs typeface="Calibri" panose="020F0502020204030204" pitchFamily="34" charset="0"/>
              </a:rPr>
              <a:t>Σ</a:t>
            </a:r>
            <a:r>
              <a:rPr lang="el-GR" sz="2800" dirty="0" smtClean="0">
                <a:effectLst/>
                <a:ea typeface="Corbel" panose="020B0503020204020204" pitchFamily="34" charset="0"/>
                <a:cs typeface="Calibri" panose="020F0502020204030204" pitchFamily="34" charset="0"/>
              </a:rPr>
              <a:t>χεδιάζουν </a:t>
            </a:r>
            <a:r>
              <a:rPr lang="en-GB" sz="2800" dirty="0" smtClean="0">
                <a:effectLst/>
                <a:ea typeface="Corbel" panose="020B0503020204020204" pitchFamily="34" charset="0"/>
                <a:cs typeface="Calibri" panose="020F0502020204030204" pitchFamily="34" charset="0"/>
              </a:rPr>
              <a:t>μα</a:t>
            </a:r>
            <a:r>
              <a:rPr lang="en-GB" sz="2800" dirty="0" err="1" smtClean="0">
                <a:effectLst/>
                <a:ea typeface="Corbel" panose="020B0503020204020204" pitchFamily="34" charset="0"/>
                <a:cs typeface="Calibri" panose="020F0502020204030204" pitchFamily="34" charset="0"/>
              </a:rPr>
              <a:t>θήμ</a:t>
            </a:r>
            <a:r>
              <a:rPr lang="en-GB" sz="2800" dirty="0" smtClean="0">
                <a:effectLst/>
                <a:ea typeface="Corbel" panose="020B0503020204020204" pitchFamily="34" charset="0"/>
                <a:cs typeface="Calibri" panose="020F0502020204030204" pitchFamily="34" charset="0"/>
              </a:rPr>
              <a:t>ατα </a:t>
            </a:r>
            <a:r>
              <a:rPr lang="en-GB" sz="2800" dirty="0">
                <a:effectLst/>
                <a:ea typeface="Corbel" panose="020B0503020204020204" pitchFamily="34" charset="0"/>
                <a:cs typeface="Calibri" panose="020F0502020204030204" pitchFamily="34" charset="0"/>
              </a:rPr>
              <a:t>και δραστηριότητες με βάση την κουλτούρα των μαθητών και λαμβάνοντας υπόψη τις γλωσσικές τους δεξιότητες.</a:t>
            </a:r>
          </a:p>
          <a:p>
            <a:pPr marL="342900" lvl="0" indent="-342900">
              <a:lnSpc>
                <a:spcPct val="115000"/>
              </a:lnSpc>
              <a:buFont typeface="Symbol" panose="05050102010706020507" pitchFamily="18" charset="2"/>
              <a:buChar char=""/>
            </a:pPr>
            <a:r>
              <a:rPr lang="el-GR" sz="2800" dirty="0" smtClean="0">
                <a:effectLst/>
                <a:ea typeface="Corbel" panose="020B0503020204020204" pitchFamily="34" charset="0"/>
                <a:cs typeface="Calibri" panose="020F0502020204030204" pitchFamily="34" charset="0"/>
              </a:rPr>
              <a:t>Ομαδοποιούν τους </a:t>
            </a:r>
            <a:r>
              <a:rPr lang="en-GB" sz="2800" dirty="0" err="1" smtClean="0">
                <a:effectLst/>
                <a:ea typeface="Corbel" panose="020B0503020204020204" pitchFamily="34" charset="0"/>
                <a:cs typeface="Calibri" panose="020F0502020204030204" pitchFamily="34" charset="0"/>
              </a:rPr>
              <a:t>εκ</a:t>
            </a:r>
            <a:r>
              <a:rPr lang="en-GB" sz="2800" dirty="0" smtClean="0">
                <a:effectLst/>
                <a:ea typeface="Corbel" panose="020B0503020204020204" pitchFamily="34" charset="0"/>
                <a:cs typeface="Calibri" panose="020F0502020204030204" pitchFamily="34" charset="0"/>
              </a:rPr>
              <a:t>παιδευόμενους </a:t>
            </a:r>
            <a:r>
              <a:rPr lang="en-GB" sz="2800" dirty="0">
                <a:effectLst/>
                <a:ea typeface="Corbel" panose="020B0503020204020204" pitchFamily="34" charset="0"/>
                <a:cs typeface="Calibri" panose="020F0502020204030204" pitchFamily="34" charset="0"/>
              </a:rPr>
              <a:t>με διαφορετικό υπόβαθρο, </a:t>
            </a:r>
            <a:r>
              <a:rPr lang="en-GB" sz="2800" b="1" dirty="0">
                <a:effectLst/>
                <a:ea typeface="Corbel" panose="020B0503020204020204" pitchFamily="34" charset="0"/>
                <a:cs typeface="Calibri" panose="020F0502020204030204" pitchFamily="34" charset="0"/>
              </a:rPr>
              <a:t>ΑΛΛΑ </a:t>
            </a:r>
            <a:r>
              <a:rPr lang="en-GB" sz="2800" dirty="0">
                <a:effectLst/>
                <a:ea typeface="Corbel" panose="020B0503020204020204" pitchFamily="34" charset="0"/>
                <a:cs typeface="Calibri" panose="020F0502020204030204" pitchFamily="34" charset="0"/>
              </a:rPr>
              <a:t>με κοινό ενδιαφέρον και ικανότητα για τις δραστηριότητες/εργασίες (δείτε την Ενότητα 2 για περισσότερες λεπτομέρειες, ο τροχός </a:t>
            </a:r>
            <a:r>
              <a:rPr lang="el-GR" sz="2800" dirty="0" smtClean="0">
                <a:effectLst/>
                <a:ea typeface="Corbel" panose="020B0503020204020204" pitchFamily="34" charset="0"/>
                <a:cs typeface="Calibri" panose="020F0502020204030204" pitchFamily="34" charset="0"/>
              </a:rPr>
              <a:t>Διαφορετικότητα</a:t>
            </a:r>
            <a:r>
              <a:rPr lang="en-GB" sz="2800" dirty="0" smtClean="0">
                <a:effectLst/>
                <a:ea typeface="Corbel" panose="020B0503020204020204" pitchFamily="34" charset="0"/>
                <a:cs typeface="Calibri" panose="020F0502020204030204" pitchFamily="34" charset="0"/>
              </a:rPr>
              <a:t> </a:t>
            </a:r>
            <a:r>
              <a:rPr lang="en-GB" sz="2800" dirty="0">
                <a:effectLst/>
                <a:ea typeface="Corbel" panose="020B0503020204020204" pitchFamily="34" charset="0"/>
                <a:cs typeface="Calibri" panose="020F0502020204030204" pitchFamily="34" charset="0"/>
              </a:rPr>
              <a:t>στην ενότητα 1.1 μπορεί επίσης να βοηθήσει στην οπτικοποίηση </a:t>
            </a:r>
            <a:r>
              <a:rPr lang="el-GR" sz="2800" dirty="0" smtClean="0">
                <a:effectLst/>
                <a:ea typeface="Corbel" panose="020B0503020204020204" pitchFamily="34" charset="0"/>
                <a:cs typeface="Calibri" panose="020F0502020204030204" pitchFamily="34" charset="0"/>
              </a:rPr>
              <a:t>αυτής της προσέγγισης</a:t>
            </a:r>
            <a:r>
              <a:rPr lang="en-GB" sz="2800" dirty="0" smtClean="0">
                <a:effectLst/>
                <a:ea typeface="Corbel" panose="020B0503020204020204" pitchFamily="34" charset="0"/>
                <a:cs typeface="Calibri" panose="020F0502020204030204" pitchFamily="34" charset="0"/>
              </a:rPr>
              <a:t>). </a:t>
            </a:r>
            <a:endParaRPr lang="en-GB" sz="2800" dirty="0">
              <a:effectLst/>
              <a:ea typeface="Corbel" panose="020B050302020402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l-GR" sz="2800" dirty="0" smtClean="0">
                <a:effectLst/>
                <a:ea typeface="Corbel" panose="020B0503020204020204" pitchFamily="34" charset="0"/>
                <a:cs typeface="Calibri" panose="020F0502020204030204" pitchFamily="34" charset="0"/>
              </a:rPr>
              <a:t>Αξιολογούν </a:t>
            </a:r>
            <a:r>
              <a:rPr lang="en-GB" sz="2800" dirty="0" err="1" smtClean="0">
                <a:effectLst/>
                <a:ea typeface="Corbel" panose="020B0503020204020204" pitchFamily="34" charset="0"/>
                <a:cs typeface="Calibri" panose="020F0502020204030204" pitchFamily="34" charset="0"/>
              </a:rPr>
              <a:t>την</a:t>
            </a:r>
            <a:r>
              <a:rPr lang="en-GB" sz="2800" dirty="0" smtClean="0">
                <a:effectLst/>
                <a:ea typeface="Corbel" panose="020B0503020204020204" pitchFamily="34" charset="0"/>
                <a:cs typeface="Calibri" panose="020F0502020204030204" pitchFamily="34" charset="0"/>
              </a:rPr>
              <a:t> </a:t>
            </a:r>
            <a:r>
              <a:rPr lang="en-GB" sz="2800" dirty="0">
                <a:effectLst/>
                <a:ea typeface="Corbel" panose="020B0503020204020204" pitchFamily="34" charset="0"/>
                <a:cs typeface="Calibri" panose="020F0502020204030204" pitchFamily="34" charset="0"/>
              </a:rPr>
              <a:t>πρόοδο της μάθησης των μαθητών με τη </a:t>
            </a:r>
            <a:r>
              <a:rPr lang="en-GB" sz="2800" dirty="0" err="1">
                <a:effectLst/>
                <a:ea typeface="Corbel" panose="020B0503020204020204" pitchFamily="34" charset="0"/>
                <a:cs typeface="Calibri" panose="020F0502020204030204" pitchFamily="34" charset="0"/>
              </a:rPr>
              <a:t>χρήση</a:t>
            </a:r>
            <a:r>
              <a:rPr lang="en-GB" sz="2800" dirty="0">
                <a:effectLst/>
                <a:ea typeface="Corbel" panose="020B0503020204020204" pitchFamily="34" charset="0"/>
                <a:cs typeface="Calibri" panose="020F0502020204030204" pitchFamily="34" charset="0"/>
              </a:rPr>
              <a:t> </a:t>
            </a:r>
            <a:r>
              <a:rPr lang="el-GR" sz="2800" dirty="0" smtClean="0">
                <a:effectLst/>
                <a:ea typeface="Corbel" panose="020B0503020204020204" pitchFamily="34" charset="0"/>
                <a:cs typeface="Calibri" panose="020F0502020204030204" pitchFamily="34" charset="0"/>
              </a:rPr>
              <a:t>εποικοδομητικής </a:t>
            </a:r>
            <a:r>
              <a:rPr lang="en-GB" sz="2800" dirty="0" smtClean="0">
                <a:effectLst/>
                <a:ea typeface="Corbel" panose="020B0503020204020204" pitchFamily="34" charset="0"/>
                <a:cs typeface="Calibri" panose="020F0502020204030204" pitchFamily="34" charset="0"/>
              </a:rPr>
              <a:t>α</a:t>
            </a:r>
            <a:r>
              <a:rPr lang="en-GB" sz="2800" dirty="0" err="1" smtClean="0">
                <a:effectLst/>
                <a:ea typeface="Corbel" panose="020B0503020204020204" pitchFamily="34" charset="0"/>
                <a:cs typeface="Calibri" panose="020F0502020204030204" pitchFamily="34" charset="0"/>
              </a:rPr>
              <a:t>ξιολόγησης</a:t>
            </a:r>
            <a:r>
              <a:rPr lang="en-GB" sz="2800" dirty="0">
                <a:effectLst/>
                <a:ea typeface="Corbel" panose="020B0503020204020204" pitchFamily="34" charset="0"/>
                <a:cs typeface="Calibri" panose="020F0502020204030204" pitchFamily="34" charset="0"/>
              </a:rPr>
              <a:t>.</a:t>
            </a:r>
          </a:p>
          <a:p>
            <a:pPr marL="342900" lvl="0" indent="-342900">
              <a:lnSpc>
                <a:spcPct val="115000"/>
              </a:lnSpc>
              <a:buFont typeface="Symbol" panose="05050102010706020507" pitchFamily="18" charset="2"/>
              <a:buChar char=""/>
            </a:pPr>
            <a:r>
              <a:rPr lang="el-GR" dirty="0" smtClean="0">
                <a:ea typeface="Corbel" panose="020B0503020204020204" pitchFamily="34" charset="0"/>
                <a:cs typeface="Calibri" panose="020F0502020204030204" pitchFamily="34" charset="0"/>
              </a:rPr>
              <a:t>Χτίζουν </a:t>
            </a:r>
            <a:r>
              <a:rPr lang="en-GB" dirty="0" err="1" smtClean="0">
                <a:ea typeface="Corbel" panose="020B0503020204020204" pitchFamily="34" charset="0"/>
                <a:cs typeface="Calibri" panose="020F0502020204030204" pitchFamily="34" charset="0"/>
              </a:rPr>
              <a:t>σχέση</a:t>
            </a:r>
            <a:r>
              <a:rPr lang="en-GB" dirty="0" smtClean="0">
                <a:ea typeface="Corbel" panose="020B0503020204020204" pitchFamily="34" charset="0"/>
                <a:cs typeface="Calibri" panose="020F0502020204030204" pitchFamily="34" charset="0"/>
              </a:rPr>
              <a:t> </a:t>
            </a:r>
            <a:r>
              <a:rPr lang="en-GB" dirty="0">
                <a:ea typeface="Corbel" panose="020B0503020204020204" pitchFamily="34" charset="0"/>
                <a:cs typeface="Calibri" panose="020F0502020204030204" pitchFamily="34" charset="0"/>
              </a:rPr>
              <a:t>με </a:t>
            </a:r>
            <a:r>
              <a:rPr lang="en-GB" dirty="0" err="1">
                <a:ea typeface="Corbel" panose="020B0503020204020204" pitchFamily="34" charset="0"/>
                <a:cs typeface="Calibri" panose="020F0502020204030204" pitchFamily="34" charset="0"/>
              </a:rPr>
              <a:t>τους</a:t>
            </a:r>
            <a:r>
              <a:rPr lang="en-GB" dirty="0">
                <a:ea typeface="Corbel" panose="020B0503020204020204" pitchFamily="34" charset="0"/>
                <a:cs typeface="Calibri" panose="020F0502020204030204" pitchFamily="34" charset="0"/>
              </a:rPr>
              <a:t> </a:t>
            </a:r>
            <a:r>
              <a:rPr lang="en-GB" dirty="0" smtClean="0">
                <a:ea typeface="Corbel" panose="020B0503020204020204" pitchFamily="34" charset="0"/>
                <a:cs typeface="Calibri" panose="020F0502020204030204" pitchFamily="34" charset="0"/>
              </a:rPr>
              <a:t>μα</a:t>
            </a:r>
            <a:r>
              <a:rPr lang="en-GB" dirty="0" err="1" smtClean="0">
                <a:ea typeface="Corbel" panose="020B0503020204020204" pitchFamily="34" charset="0"/>
                <a:cs typeface="Calibri" panose="020F0502020204030204" pitchFamily="34" charset="0"/>
              </a:rPr>
              <a:t>θητέ</a:t>
            </a:r>
            <a:r>
              <a:rPr lang="el-GR" dirty="0" smtClean="0">
                <a:ea typeface="Corbel" panose="020B0503020204020204" pitchFamily="34" charset="0"/>
                <a:cs typeface="Calibri" panose="020F0502020204030204" pitchFamily="34" charset="0"/>
              </a:rPr>
              <a:t>ς</a:t>
            </a:r>
            <a:endParaRPr lang="en-GB" sz="2800" dirty="0">
              <a:effectLst/>
              <a:ea typeface="Corbel" panose="020B050302020402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l-GR" dirty="0" smtClean="0">
                <a:ea typeface="Corbel" panose="020B0503020204020204" pitchFamily="34" charset="0"/>
                <a:cs typeface="Calibri" panose="020F0502020204030204" pitchFamily="34" charset="0"/>
              </a:rPr>
              <a:t>Αξιολογούν συνεχώς και προσαρμόζουν το</a:t>
            </a:r>
            <a:r>
              <a:rPr lang="en-GB" sz="2800" dirty="0" smtClean="0">
                <a:effectLst/>
                <a:ea typeface="Corbel" panose="020B0503020204020204" pitchFamily="34" charset="0"/>
                <a:cs typeface="Calibri" panose="020F0502020204030204" pitchFamily="34" charset="0"/>
              </a:rPr>
              <a:t> π</a:t>
            </a:r>
            <a:r>
              <a:rPr lang="en-GB" sz="2800" dirty="0" err="1" smtClean="0">
                <a:effectLst/>
                <a:ea typeface="Corbel" panose="020B0503020204020204" pitchFamily="34" charset="0"/>
                <a:cs typeface="Calibri" panose="020F0502020204030204" pitchFamily="34" charset="0"/>
              </a:rPr>
              <a:t>εριεχομένο</a:t>
            </a:r>
            <a:r>
              <a:rPr lang="en-GB" sz="2800" dirty="0" smtClean="0">
                <a:effectLst/>
                <a:ea typeface="Corbel" panose="020B0503020204020204" pitchFamily="34" charset="0"/>
                <a:cs typeface="Calibri" panose="020F0502020204030204" pitchFamily="34" charset="0"/>
              </a:rPr>
              <a:t> </a:t>
            </a:r>
            <a:r>
              <a:rPr lang="en-GB" sz="2800" dirty="0">
                <a:effectLst/>
                <a:ea typeface="Corbel" panose="020B0503020204020204" pitchFamily="34" charset="0"/>
                <a:cs typeface="Calibri" panose="020F0502020204030204" pitchFamily="34" charset="0"/>
              </a:rPr>
              <a:t>της διδασκαλίας ώστε να ανταποκρίνεται στις ανάγκες των εκπαιδευομένων καθώς και στην ευαισθητοποίηση του πολιτισμού τους</a:t>
            </a:r>
            <a:r>
              <a:rPr lang="nl-NL" sz="2800" dirty="0">
                <a:cs typeface="Calibri" panose="020F0502020204030204" pitchFamily="34" charset="0"/>
              </a:rPr>
              <a:t>. </a:t>
            </a:r>
          </a:p>
          <a:p>
            <a:endParaRPr lang="nl-NL" dirty="0">
              <a:cs typeface="Calibri" panose="020F0502020204030204" pitchFamily="34" charset="0"/>
            </a:endParaRPr>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B68C1346-8A82-49C4-B5D6-F1C33B546FF7}"/>
              </a:ext>
            </a:extLst>
          </p:cNvPr>
          <p:cNvSpPr>
            <a:spLocks noGrp="1"/>
          </p:cNvSpPr>
          <p:nvPr>
            <p:ph type="title"/>
          </p:nvPr>
        </p:nvSpPr>
        <p:spPr/>
        <p:txBody>
          <a:bodyPr/>
          <a:lstStyle/>
          <a:p>
            <a:r>
              <a:rPr lang="nl-NL" dirty="0"/>
              <a:t>Μαθησιακά </a:t>
            </a:r>
            <a:r>
              <a:rPr lang="nl-NL" dirty="0" err="1"/>
              <a:t>αποτελέσματα</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23E1468E-DF45-45D1-8745-773959FC00FC}"/>
              </a:ext>
            </a:extLst>
          </p:cNvPr>
          <p:cNvSpPr>
            <a:spLocks noGrp="1"/>
          </p:cNvSpPr>
          <p:nvPr>
            <p:ph idx="1"/>
          </p:nvPr>
        </p:nvSpPr>
        <p:spPr>
          <a:xfrm>
            <a:off x="838200" y="1612265"/>
            <a:ext cx="10515600" cy="4351338"/>
          </a:xfrm>
        </p:spPr>
        <p:txBody>
          <a:bodyPr>
            <a:noAutofit/>
          </a:bodyPr>
          <a:lstStyle/>
          <a:p>
            <a:pPr marL="0" indent="0">
              <a:buNone/>
            </a:pPr>
            <a:r>
              <a:rPr lang="nl-NL" sz="2000" dirty="0"/>
              <a:t>Στο τέλος αυτής της ενότητας, οι εκπαιδευόμενοι θα είναι σε θέση </a:t>
            </a:r>
            <a:r>
              <a:rPr lang="nl-NL" sz="2000" dirty="0" err="1"/>
              <a:t>να</a:t>
            </a:r>
            <a:r>
              <a:rPr lang="nl-NL" sz="2000" dirty="0"/>
              <a:t>:</a:t>
            </a:r>
          </a:p>
          <a:p>
            <a:pPr marL="0" indent="0">
              <a:buNone/>
            </a:pPr>
            <a:endParaRPr lang="nl-NL" sz="2000" dirty="0"/>
          </a:p>
          <a:p>
            <a:r>
              <a:rPr lang="el-GR" sz="2000" b="1" i="1" u="sng" dirty="0" smtClean="0"/>
              <a:t>Κ</a:t>
            </a:r>
            <a:r>
              <a:rPr lang="en-GB" sz="2000" b="1" i="1" u="sng" dirty="0" smtClean="0"/>
              <a:t>ατα</a:t>
            </a:r>
            <a:r>
              <a:rPr lang="en-GB" sz="2000" b="1" i="1" u="sng" dirty="0" err="1" smtClean="0"/>
              <a:t>νοήσουν</a:t>
            </a:r>
            <a:r>
              <a:rPr lang="en-GB" sz="2000" b="1" i="1" u="sng" dirty="0" smtClean="0"/>
              <a:t> </a:t>
            </a:r>
            <a:r>
              <a:rPr lang="en-GB" sz="2000" dirty="0"/>
              <a:t>την έννοια της </a:t>
            </a:r>
            <a:r>
              <a:rPr lang="el-GR" sz="2000" dirty="0" smtClean="0"/>
              <a:t>Διαφορετικότητας</a:t>
            </a:r>
            <a:r>
              <a:rPr lang="en-GB" sz="2000" dirty="0" smtClean="0"/>
              <a:t> </a:t>
            </a:r>
            <a:r>
              <a:rPr lang="en-GB" sz="2000" dirty="0"/>
              <a:t>και της διαπολιτισμικής ποικιλομορφίας</a:t>
            </a:r>
          </a:p>
          <a:p>
            <a:pPr marL="0" indent="0">
              <a:buNone/>
            </a:pPr>
            <a:endParaRPr lang="en-GB" sz="2000" dirty="0"/>
          </a:p>
          <a:p>
            <a:r>
              <a:rPr lang="el-GR" sz="2000" b="1" i="1" u="sng" dirty="0" smtClean="0"/>
              <a:t>Ερμηνεύσουν </a:t>
            </a:r>
            <a:r>
              <a:rPr lang="en-GB" sz="2000" dirty="0" smtClean="0"/>
              <a:t>τα </a:t>
            </a:r>
            <a:r>
              <a:rPr lang="en-GB" sz="2000" dirty="0"/>
              <a:t>οφέλη της (διαπολιτισμικής) ποικιλομορφίας για τις τάξεις διαφοροποιημένης διδασκαλίας</a:t>
            </a:r>
          </a:p>
          <a:p>
            <a:pPr marL="0" indent="0">
              <a:buNone/>
            </a:pPr>
            <a:endParaRPr lang="en-GB" sz="2000" dirty="0"/>
          </a:p>
          <a:p>
            <a:r>
              <a:rPr lang="el-GR" sz="2000" b="1" i="1" u="sng" dirty="0" smtClean="0"/>
              <a:t>Συζητήσουν </a:t>
            </a:r>
            <a:r>
              <a:rPr lang="en-GB" sz="2000" dirty="0" err="1" smtClean="0"/>
              <a:t>τους</a:t>
            </a:r>
            <a:r>
              <a:rPr lang="en-GB" sz="2000" dirty="0" smtClean="0"/>
              <a:t> </a:t>
            </a:r>
            <a:r>
              <a:rPr lang="en-GB" sz="2000" dirty="0"/>
              <a:t>στόχους και τις απαιτήσεις κατά την επένδυση στη διαπολιτισμική εκπαίδευση σύμφωνα με την Επιτροπή </a:t>
            </a:r>
            <a:r>
              <a:rPr lang="el-GR" sz="2000" dirty="0" smtClean="0"/>
              <a:t>των Στόχων Βιώσιμης Ανάπτυξης </a:t>
            </a:r>
            <a:r>
              <a:rPr lang="en-GB" sz="2000" dirty="0" smtClean="0"/>
              <a:t>και </a:t>
            </a:r>
            <a:r>
              <a:rPr lang="en-GB" sz="2000" dirty="0"/>
              <a:t>την UNESCO</a:t>
            </a:r>
          </a:p>
          <a:p>
            <a:pPr marL="0" indent="0">
              <a:buNone/>
            </a:pPr>
            <a:endParaRPr lang="en-GB" sz="2000" dirty="0"/>
          </a:p>
          <a:p>
            <a:r>
              <a:rPr lang="en-GB" sz="2000" b="1" i="1" u="sng" dirty="0"/>
              <a:t>Δημιουργία </a:t>
            </a:r>
            <a:r>
              <a:rPr lang="en-GB" sz="2000" dirty="0"/>
              <a:t>σχεδίων μαθήματος και δραστηριοτήτων για την ενσωμάτωση της διαφορετικότητας στην τάξη</a:t>
            </a:r>
            <a:endParaRPr lang="nl-NL" sz="2000"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p14="http://schemas.microsoft.com/office/powerpoint/2010/main" xmlns="" id="{F6460083-2617-4962-883D-C247F982CD76}"/>
              </a:ext>
            </a:extLst>
          </p:cNvPr>
          <p:cNvSpPr>
            <a:spLocks noGrp="1"/>
          </p:cNvSpPr>
          <p:nvPr>
            <p:ph type="title"/>
          </p:nvPr>
        </p:nvSpPr>
        <p:spPr>
          <a:xfrm>
            <a:off x="838200" y="211013"/>
            <a:ext cx="10515600" cy="1325563"/>
          </a:xfrm>
        </p:spPr>
        <p:txBody>
          <a:bodyPr/>
          <a:lstStyle/>
          <a:p>
            <a:r>
              <a:rPr lang="nl-NL" dirty="0"/>
              <a:t>Παραδείγματα για δραστηριότητες στην 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C20ABA51-1AAB-4D78-9893-485C7244B1A1}"/>
              </a:ext>
            </a:extLst>
          </p:cNvPr>
          <p:cNvSpPr>
            <a:spLocks noGrp="1"/>
          </p:cNvSpPr>
          <p:nvPr>
            <p:ph idx="1"/>
          </p:nvPr>
        </p:nvSpPr>
        <p:spPr>
          <a:xfrm>
            <a:off x="838200" y="1536576"/>
            <a:ext cx="10515600" cy="4522823"/>
          </a:xfrm>
        </p:spPr>
        <p:txBody>
          <a:bodyPr>
            <a:noAutofit/>
          </a:bodyPr>
          <a:lstStyle/>
          <a:p>
            <a:pPr algn="just">
              <a:lnSpc>
                <a:spcPct val="107000"/>
              </a:lnSpc>
              <a:spcAft>
                <a:spcPts val="800"/>
              </a:spcAft>
            </a:pPr>
            <a:r>
              <a:rPr lang="en-US" sz="1800" dirty="0">
                <a:effectLst/>
                <a:ea typeface="Calibri" panose="020F0502020204030204" pitchFamily="34" charset="0"/>
                <a:cs typeface="Calibri" panose="020F0502020204030204" pitchFamily="34" charset="0"/>
              </a:rPr>
              <a:t>Παροχή συγκεκριμένων γλωσσικών μαθημάτων (π.χ. αγγλικά) και δραστηριοτήτων με διαδραστικές δραστηριότητες, ομαδική εργασία και σχετικές πηγές που βοηθούν τους μαθητές που πρέπει να βελτιώσουν τις δεξιότητές τους στην κατανόηση της γλώσσας.</a:t>
            </a:r>
          </a:p>
          <a:p>
            <a:pPr algn="just">
              <a:lnSpc>
                <a:spcPct val="107000"/>
              </a:lnSpc>
              <a:spcAft>
                <a:spcPts val="800"/>
              </a:spcAft>
            </a:pPr>
            <a:r>
              <a:rPr lang="en-US" sz="1800" dirty="0">
                <a:effectLst/>
                <a:ea typeface="Calibri" panose="020F0502020204030204" pitchFamily="34" charset="0"/>
                <a:cs typeface="Calibri" panose="020F0502020204030204" pitchFamily="34" charset="0"/>
              </a:rPr>
              <a:t>Διεύρυνση των μαθημάτων ιστορίας ώστε να περιλαμβάνουν τον κόσμο πέρα από την ιστορία και τον πολιτισμό της Ευρώπης.</a:t>
            </a:r>
          </a:p>
          <a:p>
            <a:pPr algn="just">
              <a:lnSpc>
                <a:spcPct val="107000"/>
              </a:lnSpc>
              <a:spcAft>
                <a:spcPts val="800"/>
              </a:spcAft>
            </a:pPr>
            <a:r>
              <a:rPr lang="en-US" sz="1800" dirty="0">
                <a:effectLst/>
                <a:ea typeface="Calibri" panose="020F0502020204030204" pitchFamily="34" charset="0"/>
                <a:cs typeface="Calibri" panose="020F0502020204030204" pitchFamily="34" charset="0"/>
              </a:rPr>
              <a:t>Χρήση αναφορών και αναλογιών σε άλλους πολιτισμούς στα μαθήματα και τις εργασίες σας για να βοηθήσετε τους μαθητές με διαφορετικό υπόβαθρο να συνδεθούν προσωπικά.</a:t>
            </a:r>
          </a:p>
          <a:p>
            <a:pPr algn="just">
              <a:lnSpc>
                <a:spcPct val="107000"/>
              </a:lnSpc>
              <a:spcAft>
                <a:spcPts val="800"/>
              </a:spcAft>
            </a:pPr>
            <a:r>
              <a:rPr lang="en-US" sz="1800" dirty="0">
                <a:effectLst/>
                <a:ea typeface="Calibri" panose="020F0502020204030204" pitchFamily="34" charset="0"/>
                <a:cs typeface="Calibri" panose="020F0502020204030204" pitchFamily="34" charset="0"/>
              </a:rPr>
              <a:t>Πρόσκληση διαφορετικών ομιλητών για να προσθέσουν διαφορετικές απόψεις και πραγματικό πλαίσιο σε διάφορα θέματα.</a:t>
            </a:r>
          </a:p>
          <a:p>
            <a:pPr algn="just">
              <a:lnSpc>
                <a:spcPct val="107000"/>
              </a:lnSpc>
              <a:spcAft>
                <a:spcPts val="800"/>
              </a:spcAft>
            </a:pPr>
            <a:r>
              <a:rPr lang="en-US" sz="1800" dirty="0">
                <a:effectLst/>
                <a:ea typeface="Calibri" panose="020F0502020204030204" pitchFamily="34" charset="0"/>
                <a:cs typeface="Calibri" panose="020F0502020204030204" pitchFamily="34" charset="0"/>
              </a:rPr>
              <a:t>Και </a:t>
            </a:r>
            <a:r>
              <a:rPr lang="en-US" sz="1800" b="1" dirty="0">
                <a:effectLst/>
                <a:ea typeface="Calibri" panose="020F0502020204030204" pitchFamily="34" charset="0"/>
                <a:cs typeface="Calibri" panose="020F0502020204030204" pitchFamily="34" charset="0"/>
              </a:rPr>
              <a:t>ΘΥΜΗΘΕΙΤΕ:</a:t>
            </a:r>
            <a:r>
              <a:rPr lang="en-US" sz="1800" dirty="0">
                <a:effectLst/>
                <a:ea typeface="Calibri" panose="020F0502020204030204" pitchFamily="34" charset="0"/>
                <a:cs typeface="Calibri" panose="020F0502020204030204" pitchFamily="34" charset="0"/>
              </a:rPr>
              <a:t> Ανεξάρτητα από οποιοδήποτε θέμα, προσπαθείτε πάντα να παρουσιάζετε και να συνδέετε τα μαθήματα με θέματα της πραγματικής ζωής. Είναι ευκολότερο να προωθήσετε την πολιτισμική ευαισθητοποίηση στα μαθήματά σας όταν υπάρχει ένα πραγματικό παράδειγμα με το οποίο οι μαθητές μπορούν να συσχετιστούν.</a:t>
            </a:r>
          </a:p>
          <a:p>
            <a:endParaRPr lang="nl-NL" sz="1800" dirty="0">
              <a:cs typeface="Calibri" panose="020F0502020204030204" pitchFamily="34" charset="0"/>
            </a:endParaRPr>
          </a:p>
        </p:txBody>
      </p:sp>
    </p:spTree>
    <p:extLst>
      <p:ext uri="{BB962C8B-B14F-4D97-AF65-F5344CB8AC3E}">
        <p14:creationId xmlns:p14="http://schemas.microsoft.com/office/powerpoint/2010/main" val="64275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F6460083-2617-4962-883D-C247F982CD76}"/>
              </a:ext>
            </a:extLst>
          </p:cNvPr>
          <p:cNvSpPr>
            <a:spLocks noGrp="1"/>
          </p:cNvSpPr>
          <p:nvPr>
            <p:ph type="title"/>
          </p:nvPr>
        </p:nvSpPr>
        <p:spPr/>
        <p:txBody>
          <a:bodyPr>
            <a:normAutofit fontScale="90000"/>
          </a:bodyPr>
          <a:lstStyle/>
          <a:p>
            <a:r>
              <a:rPr lang="nl-NL" dirty="0"/>
              <a:t>Εργαλεία για την ενίσχυση της πολιτισμικής μάθησης σε διάφορα σχολικά μαθήματα</a:t>
            </a:r>
            <a:endParaRPr lang="en-GB" dirty="0"/>
          </a:p>
        </p:txBody>
      </p:sp>
      <p:pic>
        <p:nvPicPr>
          <p:cNvPr id="7" name="Content Placeholder 6" descr="adults learning">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A23B33C4-AD64-455C-8D61-243C32E4B4E2}"/>
              </a:ext>
            </a:extLst>
          </p:cNvPr>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6237288" y="2063221"/>
            <a:ext cx="5116512" cy="3411008"/>
          </a:xfrm>
          <a:prstGeom prst="rect">
            <a:avLst/>
          </a:prstGeom>
        </p:spPr>
      </p:pic>
      <p:sp>
        <p:nvSpPr>
          <p:cNvPr id="3" name="TextBox 2"/>
          <p:cNvSpPr txBox="1"/>
          <p:nvPr/>
        </p:nvSpPr>
        <p:spPr>
          <a:xfrm>
            <a:off x="274639" y="2501371"/>
            <a:ext cx="5802312" cy="267983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7000"/>
              </a:lnSpc>
              <a:spcAft>
                <a:spcPts val="800"/>
              </a:spcAft>
            </a:pPr>
            <a:r>
              <a:rPr lang="en-US" b="1" i="1" dirty="0">
                <a:solidFill>
                  <a:schemeClr val="tx1"/>
                </a:solidFill>
                <a:ea typeface="Calibri" panose="020F0502020204030204" pitchFamily="34" charset="0"/>
                <a:cs typeface="Calibri" panose="020F0502020204030204" pitchFamily="34" charset="0"/>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https://www.nationalgeographic.org/education/ </a:t>
            </a:r>
          </a:p>
          <a:p>
            <a:pPr algn="ctr">
              <a:lnSpc>
                <a:spcPct val="107000"/>
              </a:lnSpc>
              <a:spcAft>
                <a:spcPts val="800"/>
              </a:spcAft>
            </a:pPr>
            <a:r>
              <a:rPr lang="nl-NL" b="1" i="1" dirty="0">
                <a:solidFill>
                  <a:schemeClr val="tx1"/>
                </a:solidFill>
                <a:cs typeface="Calibri" panose="020F0502020204030204" pitchFamily="34" charset="0"/>
                <a:hlinkClick r:id="rId4">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https://www.census.gov/schools/ </a:t>
            </a:r>
          </a:p>
          <a:p>
            <a:pPr algn="ctr">
              <a:lnSpc>
                <a:spcPct val="107000"/>
              </a:lnSpc>
              <a:spcAft>
                <a:spcPts val="800"/>
              </a:spcAft>
            </a:pPr>
            <a:r>
              <a:rPr lang="nl-NL" b="1" i="1" dirty="0">
                <a:solidFill>
                  <a:schemeClr val="tx1"/>
                </a:solidFill>
                <a:cs typeface="Calibri" panose="020F0502020204030204" pitchFamily="34" charset="0"/>
                <a:hlinkClick r:id="rId5">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https://www.learningforjustice.org/classroom-resources/lessons </a:t>
            </a:r>
          </a:p>
          <a:p>
            <a:pPr algn="ctr">
              <a:lnSpc>
                <a:spcPct val="107000"/>
              </a:lnSpc>
              <a:spcAft>
                <a:spcPts val="800"/>
              </a:spcAft>
            </a:pPr>
            <a:r>
              <a:rPr lang="nl-NL" b="1" i="1" dirty="0">
                <a:solidFill>
                  <a:schemeClr val="tx1"/>
                </a:solidFill>
                <a:cs typeface="Calibri" panose="020F0502020204030204" pitchFamily="34" charset="0"/>
                <a:hlinkClick r:id="rId6">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https://thewonderment.com/communities/ </a:t>
            </a:r>
          </a:p>
          <a:p>
            <a:pPr algn="ctr">
              <a:lnSpc>
                <a:spcPct val="107000"/>
              </a:lnSpc>
              <a:spcAft>
                <a:spcPts val="800"/>
              </a:spcAft>
            </a:pPr>
            <a:r>
              <a:rPr lang="nl-NL" b="1" i="1" dirty="0">
                <a:solidFill>
                  <a:schemeClr val="tx1"/>
                </a:solidFill>
                <a:cs typeface="Calibri" panose="020F0502020204030204" pitchFamily="34" charset="0"/>
                <a:hlinkClick r:id="rId7">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https://artsandculture.google.com/ </a:t>
            </a:r>
            <a:endParaRPr lang="nl-NL" b="1" i="1" dirty="0">
              <a:solidFill>
                <a:schemeClr val="tx1"/>
              </a:solidFill>
              <a:cs typeface="Calibri" panose="020F0502020204030204" pitchFamily="34" charset="0"/>
            </a:endParaRPr>
          </a:p>
          <a:p>
            <a:pPr algn="ctr">
              <a:lnSpc>
                <a:spcPct val="107000"/>
              </a:lnSpc>
              <a:spcAft>
                <a:spcPts val="800"/>
              </a:spcAft>
            </a:pPr>
            <a:r>
              <a:rPr lang="en-US" b="1" i="1" dirty="0">
                <a:solidFill>
                  <a:schemeClr val="tx1"/>
                </a:solidFill>
                <a:cs typeface="Calibri" panose="020F0502020204030204" pitchFamily="34" charset="0"/>
                <a:hlinkClick r:id="rId8">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https://www.penpalschools.com/index.html </a:t>
            </a:r>
            <a:endParaRPr lang="en-US" b="1" i="1" dirty="0">
              <a:solidFill>
                <a:schemeClr val="tx1"/>
              </a:solidFill>
              <a:cs typeface="Calibri" panose="020F0502020204030204" pitchFamily="34" charset="0"/>
            </a:endParaRPr>
          </a:p>
        </p:txBody>
      </p:sp>
      <p:sp>
        <p:nvSpPr>
          <p:cNvPr id="8" name="TextBox 7"/>
          <p:cNvSpPr txBox="1"/>
          <p:nvPr/>
        </p:nvSpPr>
        <p:spPr>
          <a:xfrm>
            <a:off x="7184233" y="5520395"/>
            <a:ext cx="3388517" cy="276999"/>
          </a:xfrm>
          <a:prstGeom prst="rect">
            <a:avLst/>
          </a:prstGeom>
          <a:solidFill>
            <a:schemeClr val="accent1">
              <a:lumMod val="50000"/>
            </a:schemeClr>
          </a:solidFill>
        </p:spPr>
        <p:txBody>
          <a:bodyPr wrap="square" rtlCol="0">
            <a:spAutoFit/>
          </a:bodyPr>
          <a:lstStyle/>
          <a:p>
            <a:r>
              <a:rPr lang="en-GB" sz="1200" i="1" dirty="0">
                <a:solidFill>
                  <a:schemeClr val="bg1"/>
                </a:solidFill>
                <a:latin typeface="Calibri" panose="020F0502020204030204" pitchFamily="34" charset="0"/>
                <a:cs typeface="Calibri" panose="020F0502020204030204" pitchFamily="34" charset="0"/>
              </a:rPr>
              <a:t>Πηγή: </a:t>
            </a:r>
            <a:r>
              <a:rPr lang="en-GB" sz="1200" i="1" dirty="0">
                <a:solidFill>
                  <a:schemeClr val="bg1"/>
                </a:solidFill>
                <a:latin typeface="Calibri" panose="020F0502020204030204" pitchFamily="34" charset="0"/>
                <a:cs typeface="Calibri" panose="020F0502020204030204" pitchFamily="34" charset="0"/>
                <a:hlinkClick r:id="rId9">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a:t>
            </a:r>
            <a:r>
              <a:rPr lang="en-GB" sz="1200" i="1" dirty="0">
                <a:solidFill>
                  <a:schemeClr val="bg1"/>
                </a:solidFill>
              </a:rPr>
              <a:t>//unsplash.com/photos/cw-cj_nFa14  </a:t>
            </a:r>
            <a:endParaRPr lang="en-US" sz="1200" i="1" dirty="0">
              <a:solidFill>
                <a:schemeClr val="bg1"/>
              </a:solidFill>
            </a:endParaRPr>
          </a:p>
        </p:txBody>
      </p:sp>
    </p:spTree>
    <p:extLst>
      <p:ext uri="{BB962C8B-B14F-4D97-AF65-F5344CB8AC3E}">
        <p14:creationId xmlns:p14="http://schemas.microsoft.com/office/powerpoint/2010/main" val="277646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1FC30163-DDA5-4F82-AC1D-9979EA2FBD60}"/>
              </a:ext>
            </a:extLst>
          </p:cNvPr>
          <p:cNvSpPr>
            <a:spLocks noGrp="1"/>
          </p:cNvSpPr>
          <p:nvPr>
            <p:ph type="title"/>
          </p:nvPr>
        </p:nvSpPr>
        <p:spPr/>
        <p:txBody>
          <a:bodyPr/>
          <a:lstStyle/>
          <a:p>
            <a:r>
              <a:rPr lang="nl-NL" dirty="0"/>
              <a:t>Σύνοψη</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B1A05FF6-6DF6-4F89-8DC1-4064BD7DA4BF}"/>
              </a:ext>
            </a:extLst>
          </p:cNvPr>
          <p:cNvSpPr>
            <a:spLocks noGrp="1"/>
          </p:cNvSpPr>
          <p:nvPr>
            <p:ph idx="1"/>
          </p:nvPr>
        </p:nvSpPr>
        <p:spPr/>
        <p:txBody>
          <a:bodyPr>
            <a:normAutofit fontScale="92500" lnSpcReduction="20000"/>
          </a:bodyPr>
          <a:lstStyle/>
          <a:p>
            <a:pPr>
              <a:lnSpc>
                <a:spcPct val="150000"/>
              </a:lnSpc>
            </a:pPr>
            <a:r>
              <a:rPr lang="en-GB" sz="2000" dirty="0">
                <a:cs typeface="Calibri" panose="020F0502020204030204" pitchFamily="34" charset="0"/>
              </a:rPr>
              <a:t>Εν κατακλείδι, μάθατε για την έννοια της διαφορετικότητας, τις διαφορές μεταξύ της διαφορετικότητας και της διαπολιτισμικής διαφορετικότητας, καθώς και ορισμένα σημαντικά οφέλη της διαφορετικότητας στην τάξη.</a:t>
            </a:r>
          </a:p>
          <a:p>
            <a:pPr>
              <a:lnSpc>
                <a:spcPct val="150000"/>
              </a:lnSpc>
            </a:pPr>
            <a:r>
              <a:rPr lang="en-GB" sz="2000" dirty="0">
                <a:cs typeface="Calibri" panose="020F0502020204030204" pitchFamily="34" charset="0"/>
              </a:rPr>
              <a:t>Μάθατε επίσης για τις χρήσιμες κατευθυντήριες γραμμές για την ενσωμάτωση της διαπολιτισμικής πολυμορφίας στην εκπαίδευση από την UNESCO, καθώς και για τους διεθνείς στόχους για κάθε ομάδα-στόχο μαθητών από την Επιτροπή </a:t>
            </a:r>
            <a:r>
              <a:rPr lang="el-GR" sz="2000" dirty="0" smtClean="0">
                <a:cs typeface="Calibri" panose="020F0502020204030204" pitchFamily="34" charset="0"/>
              </a:rPr>
              <a:t>των Στόχων Βιώσιμης Ανάπτυξης (</a:t>
            </a:r>
            <a:r>
              <a:rPr lang="en-US" sz="2000" dirty="0" smtClean="0">
                <a:cs typeface="Calibri" panose="020F0502020204030204" pitchFamily="34" charset="0"/>
              </a:rPr>
              <a:t>SDGs)</a:t>
            </a:r>
            <a:r>
              <a:rPr lang="en-GB" sz="2000" dirty="0" smtClean="0">
                <a:cs typeface="Calibri" panose="020F0502020204030204" pitchFamily="34" charset="0"/>
              </a:rPr>
              <a:t>. </a:t>
            </a:r>
            <a:endParaRPr lang="en-GB" sz="2000" dirty="0">
              <a:cs typeface="Calibri" panose="020F0502020204030204" pitchFamily="34" charset="0"/>
            </a:endParaRPr>
          </a:p>
          <a:p>
            <a:pPr>
              <a:lnSpc>
                <a:spcPct val="150000"/>
              </a:lnSpc>
            </a:pPr>
            <a:r>
              <a:rPr lang="en-GB" sz="2000" dirty="0">
                <a:cs typeface="Calibri" panose="020F0502020204030204" pitchFamily="34" charset="0"/>
              </a:rPr>
              <a:t>Τέλος, σας δόθηκαν πληροφορίες σχετικά με τον τρόπο διαχείρισης και εφαρμογής της διαφορετικότητας στην τάξη σας. Επιπλέον, δόθηκαν ορισμένα παραδείγματα και ψηφιακές πηγές για ιδέες και έμπνευση.</a:t>
            </a:r>
          </a:p>
        </p:txBody>
      </p:sp>
    </p:spTree>
    <p:extLst>
      <p:ext uri="{BB962C8B-B14F-4D97-AF65-F5344CB8AC3E}">
        <p14:creationId xmlns:p14="http://schemas.microsoft.com/office/powerpoint/2010/main" val="174254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422FED3E-30FA-41C7-BD1B-3AB0EE5FFFCC}"/>
              </a:ext>
            </a:extLst>
          </p:cNvPr>
          <p:cNvSpPr>
            <a:spLocks noGrp="1"/>
          </p:cNvSpPr>
          <p:nvPr>
            <p:ph type="title"/>
          </p:nvPr>
        </p:nvSpPr>
        <p:spPr/>
        <p:txBody>
          <a:bodyPr/>
          <a:lstStyle/>
          <a:p>
            <a:r>
              <a:rPr lang="en-GB" dirty="0"/>
              <a:t>Κατάλογος αναφορών</a:t>
            </a:r>
            <a:endParaRPr lang="nl-NL" dirty="0"/>
          </a:p>
        </p:txBody>
      </p:sp>
      <p:sp>
        <p:nvSpPr>
          <p:cNvPr id="3" name="Content Placeholder 2">
            <a:extLst>
              <a:ext uri="{FF2B5EF4-FFF2-40B4-BE49-F238E27FC236}">
                <a16:creationId xmlns:a16="http://schemas.microsoft.com/office/drawing/2014/main" xmlns:p14="http://schemas.microsoft.com/office/powerpoint/2010/main" xmlns="" id="{EB77659D-2AD8-4529-B848-2CC222CA124E}"/>
              </a:ext>
            </a:extLst>
          </p:cNvPr>
          <p:cNvSpPr>
            <a:spLocks noGrp="1"/>
          </p:cNvSpPr>
          <p:nvPr>
            <p:ph idx="1"/>
          </p:nvPr>
        </p:nvSpPr>
        <p:spPr/>
        <p:txBody>
          <a:bodyPr>
            <a:normAutofit fontScale="70000" lnSpcReduction="20000"/>
          </a:bodyPr>
          <a:lstStyle/>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Πανεπιστήμιο Drexel - Παιδαγωγική Σχολή (</a:t>
            </a:r>
            <a:r>
              <a:rPr lang="en-US" sz="1800" dirty="0" err="1">
                <a:effectLst/>
                <a:ea typeface="Calibri" panose="020F0502020204030204" pitchFamily="34" charset="0"/>
                <a:cs typeface="Times New Roman" panose="02020603050405020304" pitchFamily="18" charset="0"/>
              </a:rPr>
              <a:t>n.d</a:t>
            </a:r>
            <a:r>
              <a:rPr lang="en-US" sz="1800" dirty="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Η σημασία της διαφορετικότητας &amp; της πολιτισμικής ευαισθητοποίησης στην τάξη. </a:t>
            </a:r>
            <a:r>
              <a:rPr lang="en-US" sz="1800" dirty="0">
                <a:effectLst/>
                <a:ea typeface="Calibri" panose="020F0502020204030204" pitchFamily="34" charset="0"/>
                <a:cs typeface="Times New Roman" panose="02020603050405020304" pitchFamily="18" charset="0"/>
              </a:rPr>
              <a:t>Ανακτήθηκε από https://drexel.edu/soe/resources/student-teaching/advice/importance-of-cultural-diversity-in-classroom/ </a:t>
            </a:r>
          </a:p>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Πανεπιστήμιο Purdue (n.d.) </a:t>
            </a:r>
            <a:r>
              <a:rPr lang="en-US" sz="1800" i="1" dirty="0">
                <a:effectLst/>
                <a:ea typeface="Calibri" panose="020F0502020204030204" pitchFamily="34" charset="0"/>
                <a:cs typeface="Times New Roman" panose="02020603050405020304" pitchFamily="18" charset="0"/>
              </a:rPr>
              <a:t>Ορισμός της άνετης </a:t>
            </a:r>
            <a:r>
              <a:rPr lang="el-GR" sz="1800" i="1" dirty="0" smtClean="0">
                <a:effectLst/>
                <a:ea typeface="Calibri" panose="020F0502020204030204" pitchFamily="34" charset="0"/>
                <a:cs typeface="Times New Roman" panose="02020603050405020304" pitchFamily="18" charset="0"/>
              </a:rPr>
              <a:t>Διαφορετικότητα</a:t>
            </a:r>
            <a:r>
              <a:rPr lang="en-US" sz="1800" i="1" dirty="0" smtClean="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Ανακτήθηκε από https://www.futurelearn.com/info/courses/diversity-inclusion-awareness/0/steps/39907.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EU Business School (2019). Ανακτήθηκε από https://www.euruni.edu/blog/diversity-in-education/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Οδηγοί έρευνας (2021). </a:t>
            </a:r>
            <a:r>
              <a:rPr lang="en-US" sz="1800" i="1" dirty="0">
                <a:effectLst/>
                <a:ea typeface="Calibri" panose="020F0502020204030204" pitchFamily="34" charset="0"/>
                <a:cs typeface="Times New Roman" panose="02020603050405020304" pitchFamily="18" charset="0"/>
              </a:rPr>
              <a:t>Ισότητα, ποικιλομορφία και ένταξη: Τι είναι η πολυμορφία</a:t>
            </a:r>
            <a:r>
              <a:rPr lang="en-US" sz="1800" dirty="0">
                <a:effectLst/>
                <a:ea typeface="Calibri" panose="020F0502020204030204" pitchFamily="34" charset="0"/>
                <a:cs typeface="Times New Roman" panose="02020603050405020304" pitchFamily="18" charset="0"/>
              </a:rPr>
              <a:t>; Ανακτήθηκε από https://researchguides.austincc.edu/c.php?g=522627&amp;p=7624718 </a:t>
            </a:r>
          </a:p>
          <a:p>
            <a:pPr marL="342900" indent="-342900">
              <a:lnSpc>
                <a:spcPct val="107000"/>
              </a:lnSpc>
              <a:spcAft>
                <a:spcPts val="800"/>
              </a:spcAft>
              <a:tabLst>
                <a:tab pos="457200" algn="l"/>
              </a:tabLst>
            </a:pPr>
            <a:r>
              <a:rPr lang="en-US" sz="1800" dirty="0" err="1">
                <a:effectLst/>
                <a:ea typeface="Calibri" panose="020F0502020204030204" pitchFamily="34" charset="0"/>
                <a:cs typeface="Times New Roman" panose="02020603050405020304" pitchFamily="18" charset="0"/>
              </a:rPr>
              <a:t>Schriefer</a:t>
            </a:r>
            <a:r>
              <a:rPr lang="en-US" sz="1800" dirty="0">
                <a:effectLst/>
                <a:ea typeface="Calibri" panose="020F0502020204030204" pitchFamily="34" charset="0"/>
                <a:cs typeface="Times New Roman" panose="02020603050405020304" pitchFamily="18" charset="0"/>
              </a:rPr>
              <a:t>, P. (2016). Retrieved from </a:t>
            </a:r>
            <a:r>
              <a:rPr lang="en-US" sz="1800" u="sng" dirty="0">
                <a:solidFill>
                  <a:srgbClr val="0563C1"/>
                </a:solidFill>
                <a:effectLst/>
                <a:ea typeface="Calibri" panose="020F0502020204030204" pitchFamily="34" charset="0"/>
                <a:cs typeface="Times New Roman" panose="02020603050405020304" pitchFamily="18" charset="0"/>
                <a:hlinkClick r:id="rId2"/>
              </a:rPr>
              <a:t>https://springinstitute.org/whats-difference-multicultural-intercultural-cross-cultural-communication/</a:t>
            </a:r>
            <a:endParaRPr lang="en-US" sz="18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Καθοδηγητική επιτροπή SDG-Education 2030 (n.d.). Ανακτήθηκε από https://sdg4education2030.org/the-goal.Get to Know Your Students</a:t>
            </a:r>
          </a:p>
          <a:p>
            <a:pPr marL="342900" indent="-342900">
              <a:lnSpc>
                <a:spcPct val="107000"/>
              </a:lnSpc>
              <a:spcAft>
                <a:spcPts val="800"/>
              </a:spcAft>
              <a:tabLst>
                <a:tab pos="457200" algn="l"/>
              </a:tabLst>
            </a:pPr>
            <a:r>
              <a:rPr lang="en-GB" sz="1800" dirty="0">
                <a:effectLst/>
                <a:ea typeface="Calibri" panose="020F0502020204030204" pitchFamily="34" charset="0"/>
                <a:cs typeface="Times New Roman" panose="02020603050405020304" pitchFamily="18" charset="0"/>
              </a:rPr>
              <a:t>Κατευθυντήριες γραμμές της UNESCO για τη διαπολιτισμική εκπαίδευση (2006). Ανακτήθηκε από </a:t>
            </a:r>
            <a:r>
              <a:rPr lang="en-GB" sz="1800" u="sng" dirty="0">
                <a:solidFill>
                  <a:srgbClr val="0563C1"/>
                </a:solidFill>
                <a:effectLst/>
                <a:ea typeface="Calibri" panose="020F0502020204030204" pitchFamily="34" charset="0"/>
                <a:cs typeface="Times New Roman" panose="02020603050405020304" pitchFamily="18" charset="0"/>
                <a:hlinkClick r:id="rId3"/>
              </a:rPr>
              <a:t>http://www.ugr.es/~javera/pdf/DB2.</a:t>
            </a:r>
            <a:r>
              <a:rPr lang="en-US" sz="1800" dirty="0">
                <a:effectLst/>
                <a:ea typeface="Calibri" panose="020F0502020204030204" pitchFamily="34" charset="0"/>
                <a:cs typeface="Times New Roman" panose="02020603050405020304" pitchFamily="18" charset="0"/>
              </a:rPr>
              <a:t>pdf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Πανεπιστήμιο Western </a:t>
            </a:r>
            <a:r>
              <a:rPr lang="en-US" sz="1800" dirty="0" err="1">
                <a:effectLst/>
                <a:ea typeface="Calibri" panose="020F0502020204030204" pitchFamily="34" charset="0"/>
                <a:cs typeface="Times New Roman" panose="02020603050405020304" pitchFamily="18" charset="0"/>
              </a:rPr>
              <a:t>Governos </a:t>
            </a:r>
            <a:r>
              <a:rPr lang="en-US" sz="1800" dirty="0">
                <a:effectLst/>
                <a:ea typeface="Calibri" panose="020F0502020204030204" pitchFamily="34" charset="0"/>
                <a:cs typeface="Times New Roman" panose="02020603050405020304" pitchFamily="18" charset="0"/>
              </a:rPr>
              <a:t>(2020). </a:t>
            </a:r>
            <a:r>
              <a:rPr lang="en-US" sz="1800" i="1" dirty="0">
                <a:effectLst/>
                <a:ea typeface="Calibri" panose="020F0502020204030204" pitchFamily="34" charset="0"/>
                <a:cs typeface="Times New Roman" panose="02020603050405020304" pitchFamily="18" charset="0"/>
              </a:rPr>
              <a:t>Βελτίωση </a:t>
            </a:r>
            <a:r>
              <a:rPr lang="en-US" sz="1800" i="1" dirty="0" err="1">
                <a:effectLst/>
                <a:ea typeface="Calibri" panose="020F0502020204030204" pitchFamily="34" charset="0"/>
                <a:cs typeface="Times New Roman" panose="02020603050405020304" pitchFamily="18" charset="0"/>
              </a:rPr>
              <a:t>της</a:t>
            </a:r>
            <a:r>
              <a:rPr lang="en-US" sz="1800" i="1" dirty="0">
                <a:effectLst/>
                <a:ea typeface="Calibri" panose="020F0502020204030204" pitchFamily="34" charset="0"/>
                <a:cs typeface="Times New Roman" panose="02020603050405020304" pitchFamily="18" charset="0"/>
              </a:rPr>
              <a:t> </a:t>
            </a:r>
            <a:r>
              <a:rPr lang="el-GR" sz="1800" i="1" dirty="0" smtClean="0">
                <a:effectLst/>
                <a:ea typeface="Calibri" panose="020F0502020204030204" pitchFamily="34" charset="0"/>
                <a:cs typeface="Times New Roman" panose="02020603050405020304" pitchFamily="18" charset="0"/>
              </a:rPr>
              <a:t>Διαφορετικότητα</a:t>
            </a:r>
            <a:r>
              <a:rPr lang="en-US" sz="1800" i="1" dirty="0" smtClean="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στην τάξη. </a:t>
            </a:r>
            <a:r>
              <a:rPr lang="en-US" sz="1800" dirty="0">
                <a:effectLst/>
                <a:ea typeface="Calibri" panose="020F0502020204030204" pitchFamily="34" charset="0"/>
                <a:cs typeface="Times New Roman" panose="02020603050405020304" pitchFamily="18" charset="0"/>
              </a:rPr>
              <a:t>Ανακτήθηκε από https://www.wgu.edu/blog/improving-diversity-classroom2005.html#close </a:t>
            </a:r>
          </a:p>
        </p:txBody>
      </p:sp>
    </p:spTree>
    <p:extLst>
      <p:ext uri="{BB962C8B-B14F-4D97-AF65-F5344CB8AC3E}">
        <p14:creationId xmlns:p14="http://schemas.microsoft.com/office/powerpoint/2010/main" val="286655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682AE-D364-4DA8-A554-271AA4C02C56}"/>
              </a:ext>
            </a:extLst>
          </p:cNvPr>
          <p:cNvSpPr>
            <a:spLocks noGrp="1"/>
          </p:cNvSpPr>
          <p:nvPr>
            <p:ph type="title"/>
          </p:nvPr>
        </p:nvSpPr>
        <p:spPr/>
        <p:txBody>
          <a:bodyPr/>
          <a:lstStyle/>
          <a:p>
            <a:r>
              <a:rPr lang="nl-NL" dirty="0" err="1"/>
              <a:t>Σας ευχαριστώ για </a:t>
            </a:r>
            <a:r>
              <a:rPr lang="nl-NL" dirty="0"/>
              <a:t>την προσοχή </a:t>
            </a:r>
            <a:r>
              <a:rPr lang="nl-NL" dirty="0" err="1"/>
              <a:t>σας</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4B90225-916D-48EE-AA0E-93FDBCC1A91E}"/>
              </a:ext>
            </a:extLst>
          </p:cNvPr>
          <p:cNvSpPr>
            <a:spLocks noGrp="1"/>
          </p:cNvSpPr>
          <p:nvPr>
            <p:ph type="title"/>
          </p:nvPr>
        </p:nvSpPr>
        <p:spPr/>
        <p:txBody>
          <a:bodyPr/>
          <a:lstStyle/>
          <a:p>
            <a:r>
              <a:rPr lang="nl-NL" dirty="0" err="1"/>
              <a:t>Λέξεις κλειδιά</a:t>
            </a:r>
            <a:endParaRPr lang="en-GB" dirty="0"/>
          </a:p>
        </p:txBody>
      </p:sp>
      <p:sp>
        <p:nvSpPr>
          <p:cNvPr id="5" name="Tijdelijke aanduiding voor inhoud 4">
            <a:extLst>
              <a:ext uri="{FF2B5EF4-FFF2-40B4-BE49-F238E27FC236}">
                <a16:creationId xmlns:a16="http://schemas.microsoft.com/office/drawing/2014/main" xmlns:p14="http://schemas.microsoft.com/office/powerpoint/2010/main" xmlns="" id="{4A7D3395-BB5E-4CB0-91D4-BEBFCD97D76C}"/>
              </a:ext>
            </a:extLst>
          </p:cNvPr>
          <p:cNvSpPr>
            <a:spLocks noGrp="1"/>
          </p:cNvSpPr>
          <p:nvPr>
            <p:ph idx="1"/>
          </p:nvPr>
        </p:nvSpPr>
        <p:spPr/>
        <p:txBody>
          <a:bodyPr/>
          <a:lstStyle/>
          <a:p>
            <a:r>
              <a:rPr lang="nl-NL" dirty="0"/>
              <a:t>(Διαπολιτισμική) ποικιλομορφία</a:t>
            </a:r>
          </a:p>
          <a:p>
            <a:r>
              <a:rPr lang="nl-NL" dirty="0"/>
              <a:t>Πολιτισμοί</a:t>
            </a:r>
          </a:p>
          <a:p>
            <a:r>
              <a:rPr lang="nl-NL" dirty="0"/>
              <a:t>Διαφοροποιημένη διδασκαλία</a:t>
            </a:r>
          </a:p>
          <a:p>
            <a:r>
              <a:rPr lang="nl-NL" dirty="0" err="1"/>
              <a:t>Καθηγητές </a:t>
            </a:r>
            <a:r>
              <a:rPr lang="nl-NL" dirty="0"/>
              <a:t>ΕΕΚ</a:t>
            </a:r>
          </a:p>
          <a:p>
            <a:r>
              <a:rPr lang="nl-NL" dirty="0"/>
              <a:t>Μαθητές </a:t>
            </a:r>
          </a:p>
          <a:p>
            <a:pPr marL="0" indent="0">
              <a:buNone/>
            </a:pPr>
            <a:endParaRPr lang="nl-NL"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8B884FEB-1397-4CD6-9506-15CE0A3717CA}"/>
              </a:ext>
            </a:extLst>
          </p:cNvPr>
          <p:cNvSpPr>
            <a:spLocks noGrp="1"/>
          </p:cNvSpPr>
          <p:nvPr>
            <p:ph type="title"/>
          </p:nvPr>
        </p:nvSpPr>
        <p:spPr/>
        <p:txBody>
          <a:bodyPr/>
          <a:lstStyle/>
          <a:p>
            <a:r>
              <a:rPr lang="nl-NL" dirty="0" err="1"/>
              <a:t>Πίνακας </a:t>
            </a:r>
            <a:r>
              <a:rPr lang="nl-NL" dirty="0"/>
              <a:t>περιεχομένων</a:t>
            </a:r>
            <a:endParaRPr lang="en-GB" dirty="0"/>
          </a:p>
        </p:txBody>
      </p:sp>
      <p:sp>
        <p:nvSpPr>
          <p:cNvPr id="7" name="Tijdelijke aanduiding voor inhoud 6">
            <a:extLst>
              <a:ext uri="{FF2B5EF4-FFF2-40B4-BE49-F238E27FC236}">
                <a16:creationId xmlns:a16="http://schemas.microsoft.com/office/drawing/2014/main" xmlns:p14="http://schemas.microsoft.com/office/powerpoint/2010/main" xmlns="" id="{468FC1CB-C882-4A8D-8D26-400235D76757}"/>
              </a:ext>
            </a:extLst>
          </p:cNvPr>
          <p:cNvSpPr>
            <a:spLocks noGrp="1"/>
          </p:cNvSpPr>
          <p:nvPr>
            <p:ph idx="1"/>
          </p:nvPr>
        </p:nvSpPr>
        <p:spPr>
          <a:xfrm>
            <a:off x="838200" y="1825625"/>
            <a:ext cx="10515600" cy="3194050"/>
          </a:xfrm>
        </p:spPr>
        <p:txBody>
          <a:bodyPr>
            <a:normAutofit/>
          </a:bodyPr>
          <a:lstStyle/>
          <a:p>
            <a:pPr marL="0" indent="0">
              <a:buNone/>
            </a:pPr>
            <a:r>
              <a:rPr lang="el-GR" dirty="0" smtClean="0">
                <a:cs typeface="Calibri" panose="020F0502020204030204" pitchFamily="34" charset="0"/>
              </a:rPr>
              <a:t>Κεφάλαιο 1: </a:t>
            </a:r>
            <a:r>
              <a:rPr lang="el-GR" sz="2800" dirty="0" smtClean="0">
                <a:cs typeface="Calibri" panose="020F0502020204030204" pitchFamily="34" charset="0"/>
              </a:rPr>
              <a:t>Τι είναι η Διαφορετικότητα; </a:t>
            </a:r>
          </a:p>
          <a:p>
            <a:pPr marL="0" indent="0">
              <a:buNone/>
            </a:pPr>
            <a:r>
              <a:rPr lang="el-GR" dirty="0" smtClean="0">
                <a:cs typeface="Calibri" panose="020F0502020204030204" pitchFamily="34" charset="0"/>
              </a:rPr>
              <a:t>Κεφάλαιο 2: </a:t>
            </a:r>
            <a:r>
              <a:rPr lang="el-GR" sz="2800" dirty="0" smtClean="0">
                <a:cs typeface="Calibri" panose="020F0502020204030204" pitchFamily="34" charset="0"/>
              </a:rPr>
              <a:t>Προσεγγίσεις της Διαφορετικότητας</a:t>
            </a:r>
            <a:endParaRPr lang="el-GR" dirty="0" smtClean="0">
              <a:cs typeface="Calibri" panose="020F0502020204030204" pitchFamily="34" charset="0"/>
            </a:endParaRPr>
          </a:p>
          <a:p>
            <a:pPr marL="0" indent="0">
              <a:buNone/>
            </a:pPr>
            <a:r>
              <a:rPr lang="el-GR" dirty="0" smtClean="0">
                <a:cs typeface="Calibri" panose="020F0502020204030204" pitchFamily="34" charset="0"/>
              </a:rPr>
              <a:t>Κεφάλαιο </a:t>
            </a:r>
            <a:r>
              <a:rPr lang="el-GR" sz="2800" dirty="0" smtClean="0">
                <a:cs typeface="Calibri" panose="020F0502020204030204" pitchFamily="34" charset="0"/>
              </a:rPr>
              <a:t>3: Οφέλη της Διαφορετικότητας στην τάξη</a:t>
            </a:r>
          </a:p>
          <a:p>
            <a:pPr marL="0" indent="0">
              <a:buNone/>
            </a:pPr>
            <a:r>
              <a:rPr lang="el-GR" dirty="0" smtClean="0">
                <a:cs typeface="Calibri" panose="020F0502020204030204" pitchFamily="34" charset="0"/>
              </a:rPr>
              <a:t>Κεφάλαιο 4: </a:t>
            </a:r>
            <a:r>
              <a:rPr lang="el-GR" sz="2800" dirty="0" smtClean="0">
                <a:cs typeface="Calibri" panose="020F0502020204030204" pitchFamily="34" charset="0"/>
              </a:rPr>
              <a:t>Ο στόχος βιώσιμης ανάπτυξης N.4 </a:t>
            </a:r>
          </a:p>
          <a:p>
            <a:pPr marL="0" indent="0">
              <a:buNone/>
            </a:pPr>
            <a:r>
              <a:rPr lang="el-GR" dirty="0" smtClean="0">
                <a:cs typeface="Calibri" panose="020F0502020204030204" pitchFamily="34" charset="0"/>
              </a:rPr>
              <a:t>Κεφάλαιο </a:t>
            </a:r>
            <a:r>
              <a:rPr lang="el-GR" sz="2800" dirty="0" smtClean="0">
                <a:cs typeface="Calibri" panose="020F0502020204030204" pitchFamily="34" charset="0"/>
              </a:rPr>
              <a:t>5: Κατευθυντήριες γραμμές της UNESCO</a:t>
            </a:r>
          </a:p>
          <a:p>
            <a:pPr marL="0" indent="0">
              <a:buNone/>
            </a:pPr>
            <a:r>
              <a:rPr lang="el-GR" dirty="0" smtClean="0">
                <a:cs typeface="Calibri" panose="020F0502020204030204" pitchFamily="34" charset="0"/>
              </a:rPr>
              <a:t>Κεφάλαιο </a:t>
            </a:r>
            <a:r>
              <a:rPr lang="el-GR" sz="2800" dirty="0" smtClean="0">
                <a:cs typeface="Calibri" panose="020F0502020204030204" pitchFamily="34" charset="0"/>
              </a:rPr>
              <a:t>6: Στην πράξη</a:t>
            </a:r>
          </a:p>
          <a:p>
            <a:pPr marL="457200" lvl="1" indent="0">
              <a:buNone/>
            </a:pPr>
            <a:endParaRPr lang="el-GR" sz="2800" dirty="0">
              <a:cs typeface="Calibri" panose="020F0502020204030204" pitchFamily="34" charset="0"/>
            </a:endParaRP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A11D0-FBA5-428B-8E6A-DC4E8940EDA7}"/>
              </a:ext>
            </a:extLst>
          </p:cNvPr>
          <p:cNvSpPr>
            <a:spLocks noGrp="1"/>
          </p:cNvSpPr>
          <p:nvPr>
            <p:ph type="title"/>
          </p:nvPr>
        </p:nvSpPr>
        <p:spPr>
          <a:xfrm>
            <a:off x="637831" y="1031177"/>
            <a:ext cx="5639146" cy="831736"/>
          </a:xfrm>
        </p:spPr>
        <p:txBody>
          <a:bodyPr/>
          <a:lstStyle/>
          <a:p>
            <a:r>
              <a:rPr lang="el-GR" dirty="0" smtClean="0"/>
              <a:t>Κεφάλαιο </a:t>
            </a:r>
            <a:r>
              <a:rPr lang="nl-NL" dirty="0" smtClean="0"/>
              <a:t>1.1</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7B0949EB-B2B1-4904-9778-B5A55841C227}"/>
              </a:ext>
            </a:extLst>
          </p:cNvPr>
          <p:cNvSpPr>
            <a:spLocks noGrp="1"/>
          </p:cNvSpPr>
          <p:nvPr>
            <p:ph sz="half" idx="1"/>
          </p:nvPr>
        </p:nvSpPr>
        <p:spPr>
          <a:xfrm>
            <a:off x="637831" y="1770177"/>
            <a:ext cx="5639147" cy="2230323"/>
          </a:xfrm>
        </p:spPr>
        <p:txBody>
          <a:bodyPr>
            <a:noAutofit/>
          </a:bodyPr>
          <a:lstStyle/>
          <a:p>
            <a:r>
              <a:rPr lang="en-GB" sz="3000" b="1" dirty="0"/>
              <a:t>Τι είναι η </a:t>
            </a:r>
            <a:r>
              <a:rPr lang="el-GR" sz="3000" b="1" dirty="0" smtClean="0"/>
              <a:t>Διαφορετικότητα</a:t>
            </a:r>
            <a:r>
              <a:rPr lang="en-GB" sz="3000" b="1" dirty="0" smtClean="0"/>
              <a:t>;</a:t>
            </a:r>
            <a:endParaRPr lang="en-GB" sz="3000" b="1"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2D67A9A5-0E33-4966-8A16-91923FECE081}"/>
              </a:ext>
            </a:extLst>
          </p:cNvPr>
          <p:cNvSpPr>
            <a:spLocks noGrp="1"/>
          </p:cNvSpPr>
          <p:nvPr>
            <p:ph type="title"/>
          </p:nvPr>
        </p:nvSpPr>
        <p:spPr/>
        <p:txBody>
          <a:bodyPr>
            <a:normAutofit/>
          </a:bodyPr>
          <a:lstStyle/>
          <a:p>
            <a:r>
              <a:rPr lang="nl-NL" dirty="0"/>
              <a:t>Ιστορικό</a:t>
            </a:r>
            <a:endParaRPr lang="en-GB" dirty="0"/>
          </a:p>
        </p:txBody>
      </p:sp>
      <p:sp>
        <p:nvSpPr>
          <p:cNvPr id="2" name="Content Placeholder 1">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605F5134-825F-40D6-8EF9-6FFA9298FB51}"/>
              </a:ext>
            </a:extLst>
          </p:cNvPr>
          <p:cNvSpPr>
            <a:spLocks noGrp="1"/>
          </p:cNvSpPr>
          <p:nvPr>
            <p:ph idx="1"/>
          </p:nvPr>
        </p:nvSpPr>
        <p:spPr>
          <a:xfrm>
            <a:off x="416560" y="1426287"/>
            <a:ext cx="5824442" cy="4941855"/>
          </a:xfrm>
        </p:spPr>
        <p:txBody>
          <a:bodyPr>
            <a:noAutofit/>
          </a:bodyPr>
          <a:lstStyle/>
          <a:p>
            <a:pPr>
              <a:lnSpc>
                <a:spcPct val="100000"/>
              </a:lnSpc>
            </a:pPr>
            <a:r>
              <a:rPr lang="en-US" sz="1600" dirty="0" smtClean="0">
                <a:cs typeface="Calibri" panose="020F0502020204030204" pitchFamily="34" charset="0"/>
              </a:rPr>
              <a:t>Η πα</a:t>
            </a:r>
            <a:r>
              <a:rPr lang="en-US" sz="1600" dirty="0" err="1" smtClean="0">
                <a:cs typeface="Calibri" panose="020F0502020204030204" pitchFamily="34" charset="0"/>
              </a:rPr>
              <a:t>γκοσμιο</a:t>
            </a:r>
            <a:r>
              <a:rPr lang="en-US" sz="1600" dirty="0" smtClean="0">
                <a:cs typeface="Calibri" panose="020F0502020204030204" pitchFamily="34" charset="0"/>
              </a:rPr>
              <a:t>ποίηση </a:t>
            </a:r>
            <a:r>
              <a:rPr lang="en-US" sz="1600" dirty="0">
                <a:cs typeface="Calibri" panose="020F0502020204030204" pitchFamily="34" charset="0"/>
              </a:rPr>
              <a:t>αποτελεί ολοένα και περισσότερο μέρος της καθημερινής ζωής, </a:t>
            </a:r>
            <a:r>
              <a:rPr lang="en-US" sz="1600" dirty="0" smtClean="0">
                <a:cs typeface="Calibri" panose="020F0502020204030204" pitchFamily="34" charset="0"/>
              </a:rPr>
              <a:t>όπως μπορεί να φανεί από αυτόν τον σύνδεσμο </a:t>
            </a:r>
            <a:r>
              <a:rPr lang="en-US" sz="1400" dirty="0" smtClean="0">
                <a:cs typeface="Calibri" panose="020F0502020204030204" pitchFamily="34" charset="0"/>
              </a:rPr>
              <a:t>https://www.theglobaleconomy.com/rankings/kof_overall_glob/</a:t>
            </a:r>
            <a:r>
              <a:rPr lang="el-GR" sz="1600" dirty="0" smtClean="0">
                <a:cs typeface="Calibri" panose="020F0502020204030204" pitchFamily="34" charset="0"/>
              </a:rPr>
              <a:t>	</a:t>
            </a:r>
            <a:endParaRPr lang="en-GB" sz="1600" dirty="0">
              <a:cs typeface="Calibri" panose="020F0502020204030204" pitchFamily="34" charset="0"/>
            </a:endParaRPr>
          </a:p>
          <a:p>
            <a:pPr>
              <a:lnSpc>
                <a:spcPct val="100000"/>
              </a:lnSpc>
            </a:pPr>
            <a:r>
              <a:rPr lang="en-GB" sz="1600" dirty="0" err="1" smtClean="0">
                <a:cs typeface="Calibri" panose="020F0502020204030204" pitchFamily="34" charset="0"/>
              </a:rPr>
              <a:t>Συμ</a:t>
            </a:r>
            <a:r>
              <a:rPr lang="en-GB" sz="1600" dirty="0" smtClean="0">
                <a:cs typeface="Calibri" panose="020F0502020204030204" pitchFamily="34" charset="0"/>
              </a:rPr>
              <a:t>βαίνει παντού, όχι μόνο στις πιο ανεπτυγμένες χώρες αλλά και στον αναπτυσσόμενο κόσμο. </a:t>
            </a:r>
            <a:r>
              <a:rPr lang="en-GB" sz="1600" dirty="0" err="1" smtClean="0">
                <a:cs typeface="Calibri" panose="020F0502020204030204" pitchFamily="34" charset="0"/>
              </a:rPr>
              <a:t>Αν</a:t>
            </a:r>
            <a:r>
              <a:rPr lang="en-GB" sz="1600" dirty="0" smtClean="0">
                <a:cs typeface="Calibri" panose="020F0502020204030204" pitchFamily="34" charset="0"/>
              </a:rPr>
              <a:t> και </a:t>
            </a:r>
            <a:r>
              <a:rPr lang="en-GB" sz="1600" dirty="0" err="1" smtClean="0">
                <a:cs typeface="Calibri" panose="020F0502020204030204" pitchFamily="34" charset="0"/>
              </a:rPr>
              <a:t>οι</a:t>
            </a:r>
            <a:r>
              <a:rPr lang="en-GB" sz="1600" dirty="0" smtClean="0">
                <a:cs typeface="Calibri" panose="020F0502020204030204" pitchFamily="34" charset="0"/>
              </a:rPr>
              <a:t> </a:t>
            </a:r>
            <a:r>
              <a:rPr lang="en-GB" sz="1600" dirty="0" err="1" smtClean="0">
                <a:cs typeface="Calibri" panose="020F0502020204030204" pitchFamily="34" charset="0"/>
              </a:rPr>
              <a:t>ρυθμοί</a:t>
            </a:r>
            <a:r>
              <a:rPr lang="en-GB" sz="1600" dirty="0" smtClean="0">
                <a:cs typeface="Calibri" panose="020F0502020204030204" pitchFamily="34" charset="0"/>
              </a:rPr>
              <a:t> α</a:t>
            </a:r>
            <a:r>
              <a:rPr lang="en-GB" sz="1600" dirty="0" err="1" smtClean="0">
                <a:cs typeface="Calibri" panose="020F0502020204030204" pitchFamily="34" charset="0"/>
              </a:rPr>
              <a:t>νά</a:t>
            </a:r>
            <a:r>
              <a:rPr lang="en-GB" sz="1600" dirty="0" smtClean="0">
                <a:cs typeface="Calibri" panose="020F0502020204030204" pitchFamily="34" charset="0"/>
              </a:rPr>
              <a:t>πτυξης διαφέρουν ανά χώρα, είναι αρκετοί για να μας δείξουν τη σημασία της </a:t>
            </a:r>
            <a:r>
              <a:rPr lang="el-GR" sz="1600" dirty="0" smtClean="0">
                <a:cs typeface="Calibri" panose="020F0502020204030204" pitchFamily="34" charset="0"/>
              </a:rPr>
              <a:t>Διαφορετικότητας</a:t>
            </a:r>
            <a:r>
              <a:rPr lang="en-GB" sz="1600" dirty="0" smtClean="0">
                <a:cs typeface="Calibri" panose="020F0502020204030204" pitchFamily="34" charset="0"/>
              </a:rPr>
              <a:t>. </a:t>
            </a:r>
          </a:p>
          <a:p>
            <a:pPr>
              <a:lnSpc>
                <a:spcPct val="100000"/>
              </a:lnSpc>
            </a:pPr>
            <a:r>
              <a:rPr lang="en-GB" sz="1600" dirty="0" err="1" smtClean="0">
                <a:cs typeface="Calibri" panose="020F0502020204030204" pitchFamily="34" charset="0"/>
              </a:rPr>
              <a:t>Ωστόσο</a:t>
            </a:r>
            <a:r>
              <a:rPr lang="en-GB" sz="1600" dirty="0">
                <a:cs typeface="Calibri" panose="020F0502020204030204" pitchFamily="34" charset="0"/>
              </a:rPr>
              <a:t>, η </a:t>
            </a:r>
            <a:r>
              <a:rPr lang="el-GR" sz="1600" dirty="0" smtClean="0">
                <a:cs typeface="Calibri" panose="020F0502020204030204" pitchFamily="34" charset="0"/>
              </a:rPr>
              <a:t>Διαφορετικότητα </a:t>
            </a:r>
            <a:r>
              <a:rPr lang="en-GB" sz="1600" dirty="0" err="1" smtClean="0">
                <a:cs typeface="Calibri" panose="020F0502020204030204" pitchFamily="34" charset="0"/>
              </a:rPr>
              <a:t>δεν</a:t>
            </a:r>
            <a:r>
              <a:rPr lang="en-GB" sz="1600" dirty="0" smtClean="0">
                <a:cs typeface="Calibri" panose="020F0502020204030204" pitchFamily="34" charset="0"/>
              </a:rPr>
              <a:t> </a:t>
            </a:r>
            <a:r>
              <a:rPr lang="en-GB" sz="1600" dirty="0">
                <a:cs typeface="Calibri" panose="020F0502020204030204" pitchFamily="34" charset="0"/>
              </a:rPr>
              <a:t>αναφέρεται μόνο στη διαπολιτισμική ποικιλομορφία - οι μαθητικοί πληθυσμοί ήταν πάντα ποικιλόμορφοι, με διαφορετικά επίπεδα ικανοτήτων, κοινωνικοοικονομικό υπόβαθρο, μαθητές με αναπηρίες κ.λπ. Όλοι οι μαθητές σας είναι άτομα, πράγμα που σημαίνει ότι η τάξη σας θα είναι πάντα τόσο διαφορετική όσο και ο αριθμός των μαθητών που έχετε. </a:t>
            </a:r>
          </a:p>
          <a:p>
            <a:pPr>
              <a:lnSpc>
                <a:spcPct val="100000"/>
              </a:lnSpc>
            </a:pPr>
            <a:r>
              <a:rPr lang="en-GB" sz="1600" dirty="0">
                <a:cs typeface="Calibri" panose="020F0502020204030204" pitchFamily="34" charset="0"/>
              </a:rPr>
              <a:t>Ως αποτέλεσμα, η θετική αντιμετώπιση της διαφορετικότητας έχει γίνει μια από τις πιο κρίσιμες εξελίξεις στην εκπαίδευση. </a:t>
            </a:r>
          </a:p>
          <a:p>
            <a:pPr>
              <a:lnSpc>
                <a:spcPct val="120000"/>
              </a:lnSpc>
            </a:pPr>
            <a:endParaRPr lang="en-GB" sz="1050" dirty="0">
              <a:cs typeface="Calibri" panose="020F0502020204030204" pitchFamily="34" charset="0"/>
            </a:endParaRPr>
          </a:p>
        </p:txBody>
      </p:sp>
      <p:pic>
        <p:nvPicPr>
          <p:cNvPr id="5" name="Picture 4" descr="Diversity&#10;">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1ECDF037-3BDC-4909-9943-33D62BD95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95513"/>
            <a:ext cx="4572000" cy="3429000"/>
          </a:xfrm>
          <a:prstGeom prst="rect">
            <a:avLst/>
          </a:prstGeom>
        </p:spPr>
      </p:pic>
      <p:sp>
        <p:nvSpPr>
          <p:cNvPr id="6" name="TextBox 5">
            <a:extLst>
              <a:ext uri="{FF2B5EF4-FFF2-40B4-BE49-F238E27FC236}">
                <a16:creationId xmlns:a16="http://schemas.microsoft.com/office/drawing/2014/main" xmlns:p14="http://schemas.microsoft.com/office/powerpoint/2010/main" xmlns:ahyp="http://schemas.microsoft.com/office/drawing/2018/hyperlinkcolor" xmlns:a14="http://schemas.microsoft.com/office/drawing/2010/main" xmlns="" id="{DBDE7742-40C1-4E68-A642-E8103972EA76}"/>
              </a:ext>
            </a:extLst>
          </p:cNvPr>
          <p:cNvSpPr txBox="1"/>
          <p:nvPr/>
        </p:nvSpPr>
        <p:spPr>
          <a:xfrm>
            <a:off x="7839075" y="5654516"/>
            <a:ext cx="4505325"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Πηγή: </a:t>
            </a:r>
            <a:r>
              <a:rPr lang="en-GB" sz="10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p14="http://schemas.microsoft.com/office/powerpoint/2010/main" xmlns:ahyp="http://schemas.microsoft.com/office/drawing/2018/hyperlinkcolor" xmlns:a14="http://schemas.microsoft.com/office/drawing/2010/main" xmlns:a16="http://schemas.microsoft.com/office/drawing/2014/main" xmlns="" val="tx"/>
                    </a:ext>
                  </a:extLst>
                </a:hlinkClick>
              </a:rPr>
              <a:t>https://unsplash.com/photos/LjqARJaJotc</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333586" y="41169"/>
            <a:ext cx="10515600" cy="1325563"/>
          </a:xfrm>
        </p:spPr>
        <p:txBody>
          <a:bodyPr>
            <a:normAutofit/>
          </a:bodyPr>
          <a:lstStyle/>
          <a:p>
            <a:r>
              <a:rPr lang="nl-NL" sz="4000" dirty="0"/>
              <a:t>Τι σημαίνει, λοιπόν, στην πραγματικότητα η </a:t>
            </a:r>
            <a:r>
              <a:rPr lang="el-GR" sz="4000" dirty="0" smtClean="0"/>
              <a:t>ποικιλομορφία</a:t>
            </a:r>
            <a:r>
              <a:rPr lang="nl-NL" sz="4000" dirty="0" smtClean="0"/>
              <a:t>;</a:t>
            </a:r>
            <a:endParaRPr lang="en-GB" sz="4000"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333586" y="1366732"/>
            <a:ext cx="10515600" cy="5145828"/>
          </a:xfrm>
        </p:spPr>
        <p:txBody>
          <a:bodyPr>
            <a:noAutofit/>
          </a:bodyPr>
          <a:lstStyle/>
          <a:p>
            <a:pPr marL="0" indent="0">
              <a:buNone/>
            </a:pPr>
            <a:r>
              <a:rPr lang="en-US" sz="1600" dirty="0">
                <a:cs typeface="Calibri" panose="020F0502020204030204" pitchFamily="34" charset="0"/>
              </a:rPr>
              <a:t>Σύμφωνα με τους Οδηγούς Έρευνας ("Ισότητα, Διαφορετικότητα και Ένταξη", 2021), </a:t>
            </a:r>
            <a:r>
              <a:rPr lang="en-US" sz="1600" b="1" dirty="0">
                <a:cs typeface="Calibri" panose="020F0502020204030204" pitchFamily="34" charset="0"/>
              </a:rPr>
              <a:t>ποικιλομορφία </a:t>
            </a:r>
            <a:r>
              <a:rPr lang="en-US" sz="1600" dirty="0">
                <a:cs typeface="Calibri" panose="020F0502020204030204" pitchFamily="34" charset="0"/>
              </a:rPr>
              <a:t>σημαίνει αποδοχή των διαφορών μεταξύ των ανθρώπων ανεξάρτητα από την ηλικία, την τάξη, την εθνικότητα, το φύλο, την υγεία, τις σωματικές και πνευματικές ικανότητες, τη φυλή, τον σεξουαλικό προσανατολισμό, τη θρησκεία, το σωματικό μέγεθος, το επίπεδο εκπαίδευσης, το επίπεδο εργασίας και τα καθήκοντα, τα χαρακτηριστικά της προσωπικότητας και άλλες ανθρώπινες διαφορές.</a:t>
            </a:r>
          </a:p>
          <a:p>
            <a:pPr marL="0" indent="0">
              <a:buNone/>
            </a:pPr>
            <a:r>
              <a:rPr lang="en-US" sz="1600" dirty="0">
                <a:cs typeface="Calibri" panose="020F0502020204030204" pitchFamily="34" charset="0"/>
              </a:rPr>
              <a:t>Οι κοινωνικοί επιστήμονες μιλούν συνήθως για την ποικιλομορφία με τουλάχιστον τέσσερις διαφορετικούς τρόπους:</a:t>
            </a:r>
          </a:p>
          <a:p>
            <a:pPr marL="342900" indent="-342900">
              <a:buFont typeface="+mj-lt"/>
              <a:buAutoNum type="arabicPeriod"/>
            </a:pPr>
            <a:r>
              <a:rPr lang="en-US" sz="1600" b="1" dirty="0">
                <a:cs typeface="Calibri" panose="020F0502020204030204" pitchFamily="34" charset="0"/>
              </a:rPr>
              <a:t>Καταμέτρηση </a:t>
            </a:r>
            <a:r>
              <a:rPr lang="en-US" sz="1600" b="1" dirty="0" err="1">
                <a:cs typeface="Calibri" panose="020F0502020204030204" pitchFamily="34" charset="0"/>
              </a:rPr>
              <a:t>της</a:t>
            </a:r>
            <a:r>
              <a:rPr lang="en-US" sz="1600" b="1" dirty="0">
                <a:cs typeface="Calibri" panose="020F0502020204030204" pitchFamily="34" charset="0"/>
              </a:rPr>
              <a:t> </a:t>
            </a:r>
            <a:r>
              <a:rPr lang="el-GR" sz="1600" b="1" dirty="0" smtClean="0">
                <a:cs typeface="Calibri" panose="020F0502020204030204" pitchFamily="34" charset="0"/>
              </a:rPr>
              <a:t>Διαφορετικότητας</a:t>
            </a:r>
            <a:r>
              <a:rPr lang="en-US" sz="1600" dirty="0" smtClean="0">
                <a:cs typeface="Calibri" panose="020F0502020204030204" pitchFamily="34" charset="0"/>
              </a:rPr>
              <a:t>: </a:t>
            </a:r>
            <a:r>
              <a:rPr lang="en-US" sz="1600" dirty="0">
                <a:cs typeface="Calibri" panose="020F0502020204030204" pitchFamily="34" charset="0"/>
              </a:rPr>
              <a:t>αναφέρεται στις παρατηρούμενες αναφερόμενες διαφορές εντός ενός συγκεκριμένου πληθυσμού. </a:t>
            </a:r>
            <a:r>
              <a:rPr lang="en-US" sz="1600" u="sng" dirty="0">
                <a:cs typeface="Calibri" panose="020F0502020204030204" pitchFamily="34" charset="0"/>
              </a:rPr>
              <a:t>Για παράδειγμα</a:t>
            </a:r>
            <a:r>
              <a:rPr lang="en-US" sz="1600" dirty="0">
                <a:cs typeface="Calibri" panose="020F0502020204030204" pitchFamily="34" charset="0"/>
              </a:rPr>
              <a:t>, οι κοινωνικοί επιστήμονες παίρνουν έναν συγκεκριμένο πληθυσμό και απλά καταμετρούν τα μέλη του σύμφωνα με συγκεκριμένα κριτήρια, όπως η φυλή, το φύλο, η εθνικότητα, ο χώρος εργασίας κ.λπ. </a:t>
            </a:r>
          </a:p>
          <a:p>
            <a:pPr marL="342900" indent="-342900">
              <a:buFont typeface="+mj-lt"/>
              <a:buAutoNum type="arabicPeriod"/>
            </a:pPr>
            <a:r>
              <a:rPr lang="en-US" sz="1600" b="1" dirty="0">
                <a:cs typeface="Calibri" panose="020F0502020204030204" pitchFamily="34" charset="0"/>
              </a:rPr>
              <a:t>Πολιτισμική ποικιλομορφία: </a:t>
            </a:r>
            <a:r>
              <a:rPr lang="en-US" sz="1600" dirty="0">
                <a:cs typeface="Calibri" panose="020F0502020204030204" pitchFamily="34" charset="0"/>
              </a:rPr>
              <a:t>αναφέρεται στη σημασία της κατανόησης και του σεβασμού των πολιτισμικών διαφορών μεταξύ ομάδων ανθρώπων. Με μεγαλύτερη κατανόηση και συμπάθεια, οι διαφορετικές πολιτισμικές ομάδες μπορούν να συνυπάρξουν με άλλες στην ίδια κοινωνία.</a:t>
            </a:r>
          </a:p>
          <a:p>
            <a:pPr marL="342900" indent="-342900">
              <a:buFont typeface="+mj-lt"/>
              <a:buAutoNum type="arabicPeriod"/>
            </a:pPr>
            <a:r>
              <a:rPr lang="el-GR" sz="1600" b="1" dirty="0" smtClean="0">
                <a:cs typeface="Calibri" panose="020F0502020204030204" pitchFamily="34" charset="0"/>
              </a:rPr>
              <a:t>Π</a:t>
            </a:r>
            <a:r>
              <a:rPr lang="en-US" sz="1600" b="1" dirty="0" err="1" smtClean="0">
                <a:cs typeface="Calibri" panose="020F0502020204030204" pitchFamily="34" charset="0"/>
              </a:rPr>
              <a:t>οικιλομορφί</a:t>
            </a:r>
            <a:r>
              <a:rPr lang="en-US" sz="1600" b="1" dirty="0" smtClean="0">
                <a:cs typeface="Calibri" panose="020F0502020204030204" pitchFamily="34" charset="0"/>
              </a:rPr>
              <a:t>α</a:t>
            </a:r>
            <a:r>
              <a:rPr lang="el-GR" sz="1600" b="1" dirty="0" smtClean="0">
                <a:cs typeface="Calibri" panose="020F0502020204030204" pitchFamily="34" charset="0"/>
              </a:rPr>
              <a:t> που είναι «καλή για τις επιχειρήσεις»</a:t>
            </a:r>
            <a:r>
              <a:rPr lang="en-US" sz="1600" dirty="0" smtClean="0">
                <a:cs typeface="Calibri" panose="020F0502020204030204" pitchFamily="34" charset="0"/>
              </a:rPr>
              <a:t>: </a:t>
            </a:r>
            <a:r>
              <a:rPr lang="en-US" sz="1600" dirty="0">
                <a:cs typeface="Calibri" panose="020F0502020204030204" pitchFamily="34" charset="0"/>
              </a:rPr>
              <a:t>αναφέρεται στην πεποίθηση ότι οι επιχειρήσεις θα είναι πιο κερδοφόρες και οι κυβερνητικές υπηρεσίες και οι μη κερδοσκοπικές εταιρείες θα είναι πιο αποτελεσματικές με ποικιλόμορφο εργατικό δυναμικό.</a:t>
            </a:r>
          </a:p>
          <a:p>
            <a:pPr marL="342900" indent="-342900">
              <a:buFont typeface="+mj-lt"/>
              <a:buAutoNum type="arabicPeriod"/>
            </a:pPr>
            <a:r>
              <a:rPr lang="en-US" sz="1600" b="1" dirty="0">
                <a:cs typeface="Calibri" panose="020F0502020204030204" pitchFamily="34" charset="0"/>
              </a:rPr>
              <a:t>Συγκρουσιακή ποικιλομορφία</a:t>
            </a:r>
            <a:r>
              <a:rPr lang="en-US" sz="1600" dirty="0">
                <a:cs typeface="Calibri" panose="020F0502020204030204" pitchFamily="34" charset="0"/>
              </a:rPr>
              <a:t>: αναφέρεται στην κατανόηση του τρόπου με τον οποίο διαφορετικές ομάδες υπάρχουν σε μια ιεραρχία ανισότητας όσον αφορά την εξουσία, τα προνόμια και τον πλούτο.</a:t>
            </a:r>
            <a:endParaRPr lang="nl-NL" sz="1600" dirty="0">
              <a:cs typeface="Calibri" panose="020F0502020204030204" pitchFamily="34" charset="0"/>
            </a:endParaRP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p14="http://schemas.microsoft.com/office/powerpoint/2010/main" xmlns="" id="{B9E10321-43AB-4F48-96CB-F4394CD3638E}"/>
              </a:ext>
            </a:extLst>
          </p:cNvPr>
          <p:cNvSpPr>
            <a:spLocks noGrp="1"/>
          </p:cNvSpPr>
          <p:nvPr>
            <p:ph type="title"/>
          </p:nvPr>
        </p:nvSpPr>
        <p:spPr/>
        <p:txBody>
          <a:bodyPr/>
          <a:lstStyle/>
          <a:p>
            <a:r>
              <a:rPr lang="el-GR" dirty="0" smtClean="0"/>
              <a:t>Κεφάλαιο</a:t>
            </a:r>
            <a:r>
              <a:rPr lang="nl-NL" dirty="0" smtClean="0"/>
              <a:t>1.2</a:t>
            </a:r>
            <a:endParaRPr lang="en-GB" dirty="0"/>
          </a:p>
        </p:txBody>
      </p:sp>
      <p:sp>
        <p:nvSpPr>
          <p:cNvPr id="9" name="Tijdelijke aanduiding voor inhoud 8">
            <a:extLst>
              <a:ext uri="{FF2B5EF4-FFF2-40B4-BE49-F238E27FC236}">
                <a16:creationId xmlns:a16="http://schemas.microsoft.com/office/drawing/2014/main" xmlns:p14="http://schemas.microsoft.com/office/powerpoint/2010/main" xmlns="" id="{0C6DE5DB-0A94-4231-A32C-60AC9DFB24FB}"/>
              </a:ext>
            </a:extLst>
          </p:cNvPr>
          <p:cNvSpPr>
            <a:spLocks noGrp="1"/>
          </p:cNvSpPr>
          <p:nvPr>
            <p:ph sz="half" idx="1"/>
          </p:nvPr>
        </p:nvSpPr>
        <p:spPr/>
        <p:txBody>
          <a:bodyPr>
            <a:normAutofit fontScale="85000" lnSpcReduction="10000"/>
          </a:bodyPr>
          <a:lstStyle/>
          <a:p>
            <a:r>
              <a:rPr lang="en-GB" b="1" dirty="0"/>
              <a:t>Προσεγγίσεις </a:t>
            </a:r>
            <a:r>
              <a:rPr lang="en-GB" b="1" dirty="0" err="1"/>
              <a:t>γι</a:t>
            </a:r>
            <a:r>
              <a:rPr lang="en-GB" b="1" dirty="0"/>
              <a:t>α </a:t>
            </a:r>
            <a:r>
              <a:rPr lang="en-GB" b="1" dirty="0" smtClean="0"/>
              <a:t>τη</a:t>
            </a:r>
            <a:r>
              <a:rPr lang="el-GR" b="1" dirty="0" smtClean="0"/>
              <a:t> Διαφορετικότητα</a:t>
            </a:r>
            <a:endParaRPr lang="en-GB" b="1"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11793</TotalTime>
  <Words>2524</Words>
  <Application>Microsoft Office PowerPoint</Application>
  <PresentationFormat>Widescreen</PresentationFormat>
  <Paragraphs>215</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Corbel</vt:lpstr>
      <vt:lpstr>Raleway</vt:lpstr>
      <vt:lpstr>Raleway bold</vt:lpstr>
      <vt:lpstr>Symbol</vt:lpstr>
      <vt:lpstr>Times New Roman</vt:lpstr>
      <vt:lpstr>Kantoorthema</vt:lpstr>
      <vt:lpstr>Ενότητα 4  Πώς επηρεάζει η διαφορετικότητα τη διδασκαλία και τη μάθηση στη διαφοροποιημένη διδασκαλία;</vt:lpstr>
      <vt:lpstr>Στόχοι και σκοποί</vt:lpstr>
      <vt:lpstr>Μαθησιακά αποτελέσματα</vt:lpstr>
      <vt:lpstr>Λέξεις κλειδιά</vt:lpstr>
      <vt:lpstr>Πίνακας περιεχομένων</vt:lpstr>
      <vt:lpstr>Κεφάλαιο 1.1</vt:lpstr>
      <vt:lpstr>Ιστορικό</vt:lpstr>
      <vt:lpstr>Τι σημαίνει, λοιπόν, στην πραγματικότητα η ποικιλομορφία;</vt:lpstr>
      <vt:lpstr>Κεφάλαιο1.2</vt:lpstr>
      <vt:lpstr>Ο τροχός της Διαφορετικότητας(1)</vt:lpstr>
      <vt:lpstr>Ο τροχός  της Διαφορετικότητας (2)</vt:lpstr>
      <vt:lpstr>Προσεγγίσεις για την πολιτιστική πολυμορφία</vt:lpstr>
      <vt:lpstr>Πολιτιστική ποικιλομορφία και φοιτητές</vt:lpstr>
      <vt:lpstr>Κεφάλαιο1.3</vt:lpstr>
      <vt:lpstr>Οφέλη της διαφορετικότητας στην τάξη (1)</vt:lpstr>
      <vt:lpstr>Οφέλη της Διαφορετικότητας στην τάξη (2)</vt:lpstr>
      <vt:lpstr>Οφέλη της Διαφορετικότητας στην τάξη (3)</vt:lpstr>
      <vt:lpstr>Οφέλη της Διαφορετικότητας στην τάξη (4)</vt:lpstr>
      <vt:lpstr>Κεφάλαιο1.4</vt:lpstr>
      <vt:lpstr>Ο στόχος βιώσιμης ανάπτυξης 4 (SDG 4)</vt:lpstr>
      <vt:lpstr>Ο στόχος βιώσιμης ανάπτυξης 4 (SDG 4)</vt:lpstr>
      <vt:lpstr>Κεφάλαιο 1.5</vt:lpstr>
      <vt:lpstr>Κατευθυντήριες γραμμές της UNESCO για τη διαπολιτισμική εκπαίδευση</vt:lpstr>
      <vt:lpstr>Αρχές της UNESCO για τη διαπολιτισμική εκπαίδευση </vt:lpstr>
      <vt:lpstr>Κεφάλαιο1.6</vt:lpstr>
      <vt:lpstr>Διαχείριση της διαφορετικότητας στην τάξη (1)</vt:lpstr>
      <vt:lpstr>Διαχείριση της διαφορετικότητας στην τάξη (2)</vt:lpstr>
      <vt:lpstr>Διαχείριση της διαφορετικότητας στην τάξη (3)</vt:lpstr>
      <vt:lpstr>Εφαρμογή της πολυμορφίας στην τάξη</vt:lpstr>
      <vt:lpstr>Παραδείγματα για δραστηριότητες στην τάξη</vt:lpstr>
      <vt:lpstr>Εργαλεία για την ενίσχυση της πολιτισμικής μάθησης σε διάφορα σχολικά μαθήματα</vt:lpstr>
      <vt:lpstr>Σύνοψη</vt:lpstr>
      <vt:lpstr>Κατάλογος αναφορών</vt:lpstr>
      <vt:lpstr>Σας ευχαριστώ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docId:C04F87DF5FE7F861721130706CE888CD</cp:keywords>
  <cp:lastModifiedBy>Katerina Stergiopoulou</cp:lastModifiedBy>
  <cp:revision>107</cp:revision>
  <dcterms:created xsi:type="dcterms:W3CDTF">2021-03-16T15:14:53Z</dcterms:created>
  <dcterms:modified xsi:type="dcterms:W3CDTF">2022-12-20T09:21:13Z</dcterms:modified>
</cp:coreProperties>
</file>