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6" r:id="rId2"/>
  </p:sldMasterIdLst>
  <p:sldIdLst>
    <p:sldId id="289" r:id="rId3"/>
    <p:sldId id="259" r:id="rId4"/>
    <p:sldId id="258" r:id="rId5"/>
    <p:sldId id="260" r:id="rId6"/>
    <p:sldId id="418" r:id="rId7"/>
    <p:sldId id="414" r:id="rId8"/>
    <p:sldId id="262" r:id="rId9"/>
    <p:sldId id="291" r:id="rId10"/>
    <p:sldId id="302" r:id="rId11"/>
    <p:sldId id="303" r:id="rId12"/>
    <p:sldId id="309" r:id="rId13"/>
    <p:sldId id="304" r:id="rId14"/>
    <p:sldId id="305" r:id="rId15"/>
    <p:sldId id="306" r:id="rId16"/>
    <p:sldId id="311" r:id="rId17"/>
    <p:sldId id="308" r:id="rId18"/>
    <p:sldId id="307" r:id="rId19"/>
    <p:sldId id="265" r:id="rId20"/>
    <p:sldId id="292" r:id="rId21"/>
    <p:sldId id="300" r:id="rId22"/>
    <p:sldId id="316" r:id="rId23"/>
    <p:sldId id="344" r:id="rId24"/>
    <p:sldId id="310" r:id="rId25"/>
    <p:sldId id="320" r:id="rId26"/>
    <p:sldId id="321" r:id="rId27"/>
    <p:sldId id="322" r:id="rId28"/>
    <p:sldId id="319" r:id="rId29"/>
    <p:sldId id="413" r:id="rId30"/>
    <p:sldId id="298" r:id="rId31"/>
    <p:sldId id="299" r:id="rId32"/>
    <p:sldId id="269" r:id="rId33"/>
    <p:sldId id="331" r:id="rId34"/>
    <p:sldId id="326" r:id="rId35"/>
    <p:sldId id="327" r:id="rId36"/>
    <p:sldId id="333" r:id="rId37"/>
    <p:sldId id="334" r:id="rId38"/>
    <p:sldId id="336" r:id="rId39"/>
    <p:sldId id="273" r:id="rId40"/>
    <p:sldId id="294" r:id="rId41"/>
    <p:sldId id="317" r:id="rId42"/>
    <p:sldId id="337" r:id="rId43"/>
    <p:sldId id="338" r:id="rId44"/>
    <p:sldId id="288" r:id="rId45"/>
    <p:sldId id="295" r:id="rId46"/>
    <p:sldId id="340" r:id="rId47"/>
    <p:sldId id="342" r:id="rId48"/>
    <p:sldId id="341" r:id="rId49"/>
    <p:sldId id="343" r:id="rId50"/>
    <p:sldId id="296" r:id="rId51"/>
    <p:sldId id="348" r:id="rId52"/>
    <p:sldId id="415" r:id="rId53"/>
    <p:sldId id="345" r:id="rId54"/>
    <p:sldId id="347" r:id="rId55"/>
    <p:sldId id="346" r:id="rId56"/>
    <p:sldId id="416" r:id="rId57"/>
    <p:sldId id="417" r:id="rId58"/>
    <p:sldId id="275" r:id="rId59"/>
    <p:sldId id="278" r:id="rId60"/>
    <p:sldId id="419" r:id="rId61"/>
    <p:sldId id="276" r:id="rId62"/>
  </p:sldIdLst>
  <p:sldSz cx="12192000" cy="6858000"/>
  <p:notesSz cx="6858000" cy="9144000"/>
  <p:defaultTextStyle>
    <a:defPPr>
      <a:defRPr lang="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667F7AF-DD60-ECDA-EDCD-D37545CDAE02}" name="Sanja Ivandic" initials="SI" userId="5aeb1d9e921380a1"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B558"/>
    <a:srgbClr val="F2BD1F"/>
    <a:srgbClr val="E61A52"/>
    <a:srgbClr val="378FCD"/>
    <a:srgbClr val="676766"/>
    <a:srgbClr val="FFFFFF"/>
    <a:srgbClr val="000000"/>
    <a:srgbClr val="EC66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microsoft.com/office/2018/10/relationships/authors" Target="author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8.svg"/><Relationship Id="rId7" Type="http://schemas.openxmlformats.org/officeDocument/2006/relationships/image" Target="../media/image11.svg"/><Relationship Id="rId2" Type="http://schemas.openxmlformats.org/officeDocument/2006/relationships/image" Target="../media/image27.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30.svg"/><Relationship Id="rId4" Type="http://schemas.openxmlformats.org/officeDocument/2006/relationships/image" Target="../media/image29.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34.svg"/><Relationship Id="rId4" Type="http://schemas.openxmlformats.org/officeDocument/2006/relationships/image" Target="../media/image33.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35.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png"/></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Master" Target="../slideMasters/slideMaster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42.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2.png"/><Relationship Id="rId1" Type="http://schemas.openxmlformats.org/officeDocument/2006/relationships/slideMaster" Target="../slideMasters/slideMaster2.xml"/><Relationship Id="rId4" Type="http://schemas.openxmlformats.org/officeDocument/2006/relationships/image" Target="../media/image1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2.png"/><Relationship Id="rId1" Type="http://schemas.openxmlformats.org/officeDocument/2006/relationships/slideMaster" Target="../slideMasters/slideMaster2.xml"/><Relationship Id="rId4" Type="http://schemas.openxmlformats.org/officeDocument/2006/relationships/image" Target="../media/image13.sv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2.png"/><Relationship Id="rId1" Type="http://schemas.openxmlformats.org/officeDocument/2006/relationships/slideMaster" Target="../slideMasters/slideMaster2.xml"/><Relationship Id="rId4" Type="http://schemas.openxmlformats.org/officeDocument/2006/relationships/image" Target="../media/image13.sv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2.png"/><Relationship Id="rId1" Type="http://schemas.openxmlformats.org/officeDocument/2006/relationships/slideMaster" Target="../slideMasters/slideMaster2.xml"/><Relationship Id="rId4" Type="http://schemas.openxmlformats.org/officeDocument/2006/relationships/image" Target="../media/image13.sv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42.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2.png"/><Relationship Id="rId1" Type="http://schemas.openxmlformats.org/officeDocument/2006/relationships/slideMaster" Target="../slideMasters/slideMaster2.xml"/><Relationship Id="rId4" Type="http://schemas.openxmlformats.org/officeDocument/2006/relationships/image" Target="../media/image13.sv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2.png"/><Relationship Id="rId1" Type="http://schemas.openxmlformats.org/officeDocument/2006/relationships/slideMaster" Target="../slideMasters/slideMaster2.xml"/><Relationship Id="rId4" Type="http://schemas.openxmlformats.org/officeDocument/2006/relationships/image" Target="../media/image13.sv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2.png"/><Relationship Id="rId1" Type="http://schemas.openxmlformats.org/officeDocument/2006/relationships/slideMaster" Target="../slideMasters/slideMaster2.xml"/><Relationship Id="rId4" Type="http://schemas.openxmlformats.org/officeDocument/2006/relationships/image" Target="../media/image13.sv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2.png"/><Relationship Id="rId1" Type="http://schemas.openxmlformats.org/officeDocument/2006/relationships/slideMaster" Target="../slideMasters/slideMaster2.xml"/><Relationship Id="rId4" Type="http://schemas.openxmlformats.org/officeDocument/2006/relationships/image" Target="../media/image13.sv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42.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42.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42.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42.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42.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11.svg"/><Relationship Id="rId2" Type="http://schemas.openxmlformats.org/officeDocument/2006/relationships/image" Target="../media/image17.png"/><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20.svg"/><Relationship Id="rId4" Type="http://schemas.openxmlformats.org/officeDocument/2006/relationships/image" Target="../media/image19.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2.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24.svg"/><Relationship Id="rId4" Type="http://schemas.openxmlformats.org/officeDocument/2006/relationships/image" Target="../media/image23.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2.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2.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6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7.png"/><Relationship Id="rId7" Type="http://schemas.openxmlformats.org/officeDocument/2006/relationships/image" Target="../media/image7.png"/><Relationship Id="rId2" Type="http://schemas.openxmlformats.org/officeDocument/2006/relationships/image" Target="../media/image36.png"/><Relationship Id="rId1" Type="http://schemas.openxmlformats.org/officeDocument/2006/relationships/slideMaster" Target="../slideMasters/slideMaster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odule title">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F653972B-8A84-45FC-A4EC-F43BBF196C23}"/>
              </a:ext>
            </a:extLst>
          </p:cNvPr>
          <p:cNvSpPr/>
          <p:nvPr userDrawn="1"/>
        </p:nvSpPr>
        <p:spPr>
          <a:xfrm>
            <a:off x="0" y="3593225"/>
            <a:ext cx="12192000" cy="1740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7">
            <a:extLst>
              <a:ext uri="{FF2B5EF4-FFF2-40B4-BE49-F238E27FC236}">
                <a16:creationId xmlns:a16="http://schemas.microsoft.com/office/drawing/2014/main" id="{F0351F28-32AE-4A53-8040-F904D0DD072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31455" y="387251"/>
            <a:ext cx="5246365" cy="1960182"/>
          </a:xfrm>
          <a:prstGeom prst="rect">
            <a:avLst/>
          </a:prstGeom>
        </p:spPr>
      </p:pic>
      <p:sp>
        <p:nvSpPr>
          <p:cNvPr id="10" name="Titel 1">
            <a:extLst>
              <a:ext uri="{FF2B5EF4-FFF2-40B4-BE49-F238E27FC236}">
                <a16:creationId xmlns:a16="http://schemas.microsoft.com/office/drawing/2014/main" id="{A39FB1FF-63A2-4BA0-9669-583C29C2F62C}"/>
              </a:ext>
            </a:extLst>
          </p:cNvPr>
          <p:cNvSpPr>
            <a:spLocks noGrp="1"/>
          </p:cNvSpPr>
          <p:nvPr>
            <p:ph type="ctrTitle"/>
          </p:nvPr>
        </p:nvSpPr>
        <p:spPr>
          <a:xfrm>
            <a:off x="531455" y="3684233"/>
            <a:ext cx="10811248" cy="1537150"/>
          </a:xfrm>
          <a:prstGeom prst="rect">
            <a:avLst/>
          </a:prstGeom>
        </p:spPr>
        <p:txBody>
          <a:bodyPr anchor="b">
            <a:normAutofit/>
          </a:bodyPr>
          <a:lstStyle>
            <a:lvl1pPr algn="ctr">
              <a:defRPr sz="5400">
                <a:solidFill>
                  <a:schemeClr val="bg2"/>
                </a:solidFill>
              </a:defRPr>
            </a:lvl1pPr>
          </a:lstStyle>
          <a:p>
            <a:pPr algn="r"/>
            <a:endParaRPr lang="el-GR" sz="6000" b="1" spc="100" dirty="0">
              <a:latin typeface="+mj-lt"/>
              <a:ea typeface="+mj-ea"/>
              <a:cs typeface="+mj-cs"/>
            </a:endParaRPr>
          </a:p>
        </p:txBody>
      </p:sp>
      <p:pic>
        <p:nvPicPr>
          <p:cNvPr id="13" name="Picture 48">
            <a:extLst>
              <a:ext uri="{FF2B5EF4-FFF2-40B4-BE49-F238E27FC236}">
                <a16:creationId xmlns:a16="http://schemas.microsoft.com/office/drawing/2014/main" id="{7EC815A5-1E1D-458E-9014-8277E44CDF56}"/>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484857" y="6220196"/>
            <a:ext cx="1178241" cy="338296"/>
          </a:xfrm>
          <a:prstGeom prst="rect">
            <a:avLst/>
          </a:prstGeom>
          <a:solidFill>
            <a:schemeClr val="bg1"/>
          </a:solidFill>
        </p:spPr>
      </p:pic>
      <p:pic>
        <p:nvPicPr>
          <p:cNvPr id="14" name="Picture 50">
            <a:extLst>
              <a:ext uri="{FF2B5EF4-FFF2-40B4-BE49-F238E27FC236}">
                <a16:creationId xmlns:a16="http://schemas.microsoft.com/office/drawing/2014/main" id="{B2884039-75D7-411F-A318-B105DD5A823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01603" y="6214295"/>
            <a:ext cx="1736203" cy="350098"/>
          </a:xfrm>
          <a:prstGeom prst="rect">
            <a:avLst/>
          </a:prstGeom>
          <a:solidFill>
            <a:schemeClr val="bg1"/>
          </a:solidFill>
        </p:spPr>
      </p:pic>
      <p:pic>
        <p:nvPicPr>
          <p:cNvPr id="15" name="Picture 54">
            <a:extLst>
              <a:ext uri="{FF2B5EF4-FFF2-40B4-BE49-F238E27FC236}">
                <a16:creationId xmlns:a16="http://schemas.microsoft.com/office/drawing/2014/main" id="{EFFE9802-56E4-4433-90B5-F700710BFCD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10149" y="6163684"/>
            <a:ext cx="2206481" cy="451320"/>
          </a:xfrm>
          <a:prstGeom prst="rect">
            <a:avLst/>
          </a:prstGeom>
          <a:solidFill>
            <a:schemeClr val="bg1"/>
          </a:solidFill>
        </p:spPr>
      </p:pic>
      <p:pic>
        <p:nvPicPr>
          <p:cNvPr id="16" name="Picture 56">
            <a:extLst>
              <a:ext uri="{FF2B5EF4-FFF2-40B4-BE49-F238E27FC236}">
                <a16:creationId xmlns:a16="http://schemas.microsoft.com/office/drawing/2014/main" id="{C2751FC2-1A88-4902-A9C0-3BE6E6A2E480}"/>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8363681" y="6216076"/>
            <a:ext cx="1442673" cy="346537"/>
          </a:xfrm>
          <a:prstGeom prst="rect">
            <a:avLst/>
          </a:prstGeom>
          <a:solidFill>
            <a:schemeClr val="bg1"/>
          </a:solidFill>
        </p:spPr>
      </p:pic>
      <p:pic>
        <p:nvPicPr>
          <p:cNvPr id="17" name="Picture 2">
            <a:extLst>
              <a:ext uri="{FF2B5EF4-FFF2-40B4-BE49-F238E27FC236}">
                <a16:creationId xmlns:a16="http://schemas.microsoft.com/office/drawing/2014/main" id="{1C14321E-1C9E-4E45-903B-29D15970438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053403" y="6183568"/>
            <a:ext cx="1887654" cy="411552"/>
          </a:xfrm>
          <a:prstGeom prst="rect">
            <a:avLst/>
          </a:prstGeom>
          <a:solidFill>
            <a:schemeClr val="bg1"/>
          </a:solidFill>
        </p:spPr>
      </p:pic>
      <p:pic>
        <p:nvPicPr>
          <p:cNvPr id="18" name="Bild 1" descr="image001">
            <a:extLst>
              <a:ext uri="{FF2B5EF4-FFF2-40B4-BE49-F238E27FC236}">
                <a16:creationId xmlns:a16="http://schemas.microsoft.com/office/drawing/2014/main" id="{47C413BB-335D-4269-95A6-64F1C00CD0AD}"/>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223366" y="6196853"/>
            <a:ext cx="2031186" cy="3849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1275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image (red)">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E1AAB47F-D341-4EB5-90BE-EE00B800B46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id="{CF3C8D34-09EF-4D07-957D-19F3F13250C6}"/>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14" name="Graphic 13">
            <a:extLst>
              <a:ext uri="{FF2B5EF4-FFF2-40B4-BE49-F238E27FC236}">
                <a16:creationId xmlns:a16="http://schemas.microsoft.com/office/drawing/2014/main" id="{440C3F14-E0D9-4624-823B-40395F66AF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72300" y="-101512"/>
            <a:ext cx="6462632" cy="7061024"/>
          </a:xfrm>
          <a:prstGeom prst="rect">
            <a:avLst/>
          </a:prstGeom>
        </p:spPr>
      </p:pic>
      <p:pic>
        <p:nvPicPr>
          <p:cNvPr id="6" name="Afbeelding 5">
            <a:extLst>
              <a:ext uri="{FF2B5EF4-FFF2-40B4-BE49-F238E27FC236}">
                <a16:creationId xmlns:a16="http://schemas.microsoft.com/office/drawing/2014/main" id="{EC13E559-2655-4973-B01A-C76362A7318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614905" y="5535227"/>
            <a:ext cx="2160121" cy="1526451"/>
          </a:xfrm>
          <a:prstGeom prst="rect">
            <a:avLst/>
          </a:prstGeom>
        </p:spPr>
      </p:pic>
      <p:sp>
        <p:nvSpPr>
          <p:cNvPr id="7" name="Tijdelijke aanduiding voor inhoud 2">
            <a:extLst>
              <a:ext uri="{FF2B5EF4-FFF2-40B4-BE49-F238E27FC236}">
                <a16:creationId xmlns:a16="http://schemas.microsoft.com/office/drawing/2014/main" id="{6C514876-4EE3-4C08-93DB-88998AE1A6A7}"/>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8" name="Tijdelijke aanduiding voor inhoud 2">
            <a:extLst>
              <a:ext uri="{FF2B5EF4-FFF2-40B4-BE49-F238E27FC236}">
                <a16:creationId xmlns:a16="http://schemas.microsoft.com/office/drawing/2014/main" id="{9ABD4C61-DEB4-4ACA-9218-0D357BC0002C}"/>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3456892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image (blue)">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5CA44219-E56D-4855-9F35-DE415A3A9896}"/>
              </a:ext>
            </a:extLst>
          </p:cNvPr>
          <p:cNvSpPr>
            <a:spLocks noGrp="1"/>
          </p:cNvSpPr>
          <p:nvPr>
            <p:ph type="dt" sz="half" idx="10"/>
          </p:nvPr>
        </p:nvSpPr>
        <p:spPr>
          <a:xfrm>
            <a:off x="838200" y="6356350"/>
            <a:ext cx="2743200" cy="365125"/>
          </a:xfrm>
          <a:prstGeom prst="rect">
            <a:avLst/>
          </a:prstGeom>
        </p:spPr>
        <p:txBody>
          <a:bodyPr/>
          <a:lstStyle/>
          <a:p>
            <a:fld id="{1362BEEA-E994-44C3-9F66-80728C7ADA37}" type="datetimeFigureOut">
              <a:rPr lang="en-GB" smtClean="0"/>
              <a:t>31/10/2022</a:t>
            </a:fld>
            <a:endParaRPr lang="en-GB"/>
          </a:p>
        </p:txBody>
      </p:sp>
      <p:sp>
        <p:nvSpPr>
          <p:cNvPr id="4" name="Tijdelijke aanduiding voor voettekst 3">
            <a:extLst>
              <a:ext uri="{FF2B5EF4-FFF2-40B4-BE49-F238E27FC236}">
                <a16:creationId xmlns:a16="http://schemas.microsoft.com/office/drawing/2014/main" id="{39DBFF6A-CAFD-4F3B-B41E-782125526C7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Tijdelijke aanduiding voor dianummer 4">
            <a:extLst>
              <a:ext uri="{FF2B5EF4-FFF2-40B4-BE49-F238E27FC236}">
                <a16:creationId xmlns:a16="http://schemas.microsoft.com/office/drawing/2014/main" id="{3295DFD2-6C0D-462A-84C1-F73859553A6B}"/>
              </a:ext>
            </a:extLst>
          </p:cNvPr>
          <p:cNvSpPr>
            <a:spLocks noGrp="1"/>
          </p:cNvSpPr>
          <p:nvPr>
            <p:ph type="sldNum" sz="quarter" idx="12"/>
          </p:nvPr>
        </p:nvSpPr>
        <p:spPr>
          <a:xfrm>
            <a:off x="8610600" y="6356350"/>
            <a:ext cx="2743200" cy="365125"/>
          </a:xfrm>
          <a:prstGeom prst="rect">
            <a:avLst/>
          </a:prstGeom>
        </p:spPr>
        <p:txBody>
          <a:bodyPr/>
          <a:lstStyle/>
          <a:p>
            <a:fld id="{E72CBA73-900A-4F0C-942E-66B23EAE3D81}" type="slidenum">
              <a:rPr lang="en-GB" smtClean="0"/>
              <a:t>‹#›</a:t>
            </a:fld>
            <a:endParaRPr lang="en-GB"/>
          </a:p>
        </p:txBody>
      </p:sp>
      <p:sp>
        <p:nvSpPr>
          <p:cNvPr id="6" name="Rechthoek 5">
            <a:extLst>
              <a:ext uri="{FF2B5EF4-FFF2-40B4-BE49-F238E27FC236}">
                <a16:creationId xmlns:a16="http://schemas.microsoft.com/office/drawing/2014/main" id="{2D12650B-1D08-4752-A703-6A277BF74894}"/>
              </a:ext>
            </a:extLst>
          </p:cNvPr>
          <p:cNvSpPr/>
          <p:nvPr userDrawn="1"/>
        </p:nvSpPr>
        <p:spPr>
          <a:xfrm>
            <a:off x="0" y="0"/>
            <a:ext cx="12192000" cy="6858000"/>
          </a:xfrm>
          <a:prstGeom prst="rect">
            <a:avLst/>
          </a:prstGeom>
          <a:solidFill>
            <a:srgbClr val="378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el 1">
            <a:extLst>
              <a:ext uri="{FF2B5EF4-FFF2-40B4-BE49-F238E27FC236}">
                <a16:creationId xmlns:a16="http://schemas.microsoft.com/office/drawing/2014/main" id="{33F67BC8-AECB-495E-B5EC-9F860EEEA529}"/>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9" name="Afbeelding 8">
            <a:extLst>
              <a:ext uri="{FF2B5EF4-FFF2-40B4-BE49-F238E27FC236}">
                <a16:creationId xmlns:a16="http://schemas.microsoft.com/office/drawing/2014/main" id="{89C9B853-E3A0-41EC-8427-8B2A1F1814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14905" y="5535227"/>
            <a:ext cx="2160121" cy="1526451"/>
          </a:xfrm>
          <a:prstGeom prst="rect">
            <a:avLst/>
          </a:prstGeom>
        </p:spPr>
      </p:pic>
      <p:pic>
        <p:nvPicPr>
          <p:cNvPr id="10" name="Graphic 9">
            <a:extLst>
              <a:ext uri="{FF2B5EF4-FFF2-40B4-BE49-F238E27FC236}">
                <a16:creationId xmlns:a16="http://schemas.microsoft.com/office/drawing/2014/main" id="{79A074A3-A961-4803-A4CB-D785069C900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72300" y="-101512"/>
            <a:ext cx="6462632" cy="7061024"/>
          </a:xfrm>
          <a:prstGeom prst="rect">
            <a:avLst/>
          </a:prstGeom>
        </p:spPr>
      </p:pic>
      <p:sp>
        <p:nvSpPr>
          <p:cNvPr id="11" name="Tijdelijke aanduiding voor inhoud 2">
            <a:extLst>
              <a:ext uri="{FF2B5EF4-FFF2-40B4-BE49-F238E27FC236}">
                <a16:creationId xmlns:a16="http://schemas.microsoft.com/office/drawing/2014/main" id="{6547F1F4-B863-43A9-9403-A3E5F5E32052}"/>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12" name="Tijdelijke aanduiding voor inhoud 2">
            <a:extLst>
              <a:ext uri="{FF2B5EF4-FFF2-40B4-BE49-F238E27FC236}">
                <a16:creationId xmlns:a16="http://schemas.microsoft.com/office/drawing/2014/main" id="{CA742D40-C0E7-48EF-8A96-4507C1D218CC}"/>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4023677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image (green)">
    <p:spTree>
      <p:nvGrpSpPr>
        <p:cNvPr id="1" name=""/>
        <p:cNvGrpSpPr/>
        <p:nvPr/>
      </p:nvGrpSpPr>
      <p:grpSpPr>
        <a:xfrm>
          <a:off x="0" y="0"/>
          <a:ext cx="0" cy="0"/>
          <a:chOff x="0" y="0"/>
          <a:chExt cx="0" cy="0"/>
        </a:xfrm>
      </p:grpSpPr>
      <p:sp>
        <p:nvSpPr>
          <p:cNvPr id="6" name="Tijdelijke aanduiding voor datum 6">
            <a:extLst>
              <a:ext uri="{FF2B5EF4-FFF2-40B4-BE49-F238E27FC236}">
                <a16:creationId xmlns:a16="http://schemas.microsoft.com/office/drawing/2014/main" id="{41A5A94E-2351-4AC7-8F99-BD3008A3FA36}"/>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31/10/2022</a:t>
            </a:fld>
            <a:endParaRPr lang="en-GB"/>
          </a:p>
        </p:txBody>
      </p:sp>
      <p:sp>
        <p:nvSpPr>
          <p:cNvPr id="7" name="Tijdelijke aanduiding voor voettekst 7">
            <a:extLst>
              <a:ext uri="{FF2B5EF4-FFF2-40B4-BE49-F238E27FC236}">
                <a16:creationId xmlns:a16="http://schemas.microsoft.com/office/drawing/2014/main" id="{95F14F45-16BA-4519-85FE-C7282584E37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8" name="Tijdelijke aanduiding voor dianummer 8">
            <a:extLst>
              <a:ext uri="{FF2B5EF4-FFF2-40B4-BE49-F238E27FC236}">
                <a16:creationId xmlns:a16="http://schemas.microsoft.com/office/drawing/2014/main" id="{34B7CBDC-CD16-4451-A26E-014DAF9CF1D8}"/>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9" name="Rechthoek 8">
            <a:extLst>
              <a:ext uri="{FF2B5EF4-FFF2-40B4-BE49-F238E27FC236}">
                <a16:creationId xmlns:a16="http://schemas.microsoft.com/office/drawing/2014/main" id="{F9FDCE48-33AD-44A4-93C2-95C430018F24}"/>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jdelijke aanduiding voor inhoud 2">
            <a:extLst>
              <a:ext uri="{FF2B5EF4-FFF2-40B4-BE49-F238E27FC236}">
                <a16:creationId xmlns:a16="http://schemas.microsoft.com/office/drawing/2014/main" id="{272BCAF7-2F7E-4C1C-83B7-179C6123ACC6}"/>
              </a:ext>
            </a:extLst>
          </p:cNvPr>
          <p:cNvSpPr>
            <a:spLocks noGrp="1"/>
          </p:cNvSpPr>
          <p:nvPr>
            <p:ph idx="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12" name="Tijdelijke aanduiding voor datum 6">
            <a:extLst>
              <a:ext uri="{FF2B5EF4-FFF2-40B4-BE49-F238E27FC236}">
                <a16:creationId xmlns:a16="http://schemas.microsoft.com/office/drawing/2014/main" id="{E0C498A0-FAAF-4192-94BB-11F22ECCEDF7}"/>
              </a:ext>
            </a:extLst>
          </p:cNvPr>
          <p:cNvSpPr txBox="1">
            <a:spLocks/>
          </p:cNvSpPr>
          <p:nvPr userDrawn="1"/>
        </p:nvSpPr>
        <p:spPr>
          <a:xfrm>
            <a:off x="696157"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7B6E0C-D4E5-4995-B5ED-367675E79898}" type="datetimeFigureOut">
              <a:rPr lang="en-GB" smtClean="0"/>
              <a:pPr/>
              <a:t>31/10/2022</a:t>
            </a:fld>
            <a:endParaRPr lang="en-GB"/>
          </a:p>
        </p:txBody>
      </p:sp>
      <p:sp>
        <p:nvSpPr>
          <p:cNvPr id="13" name="Tijdelijke aanduiding voor voettekst 7">
            <a:extLst>
              <a:ext uri="{FF2B5EF4-FFF2-40B4-BE49-F238E27FC236}">
                <a16:creationId xmlns:a16="http://schemas.microsoft.com/office/drawing/2014/main" id="{A6AA3114-C95E-4A53-B7D7-AB4D8A083A56}"/>
              </a:ext>
            </a:extLst>
          </p:cNvPr>
          <p:cNvSpPr txBox="1">
            <a:spLocks/>
          </p:cNvSpPr>
          <p:nvPr userDrawn="1"/>
        </p:nvSpPr>
        <p:spPr>
          <a:xfrm>
            <a:off x="3896557"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4" name="Tijdelijke aanduiding voor dianummer 8">
            <a:extLst>
              <a:ext uri="{FF2B5EF4-FFF2-40B4-BE49-F238E27FC236}">
                <a16:creationId xmlns:a16="http://schemas.microsoft.com/office/drawing/2014/main" id="{7F445D93-1772-4FEC-A6FE-22288C4A8C48}"/>
              </a:ext>
            </a:extLst>
          </p:cNvPr>
          <p:cNvSpPr txBox="1">
            <a:spLocks/>
          </p:cNvSpPr>
          <p:nvPr userDrawn="1"/>
        </p:nvSpPr>
        <p:spPr>
          <a:xfrm>
            <a:off x="8468557"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DA44471-F18B-49D2-B2D5-B5C55CED17BB}" type="slidenum">
              <a:rPr lang="en-GB" smtClean="0"/>
              <a:pPr/>
              <a:t>‹#›</a:t>
            </a:fld>
            <a:endParaRPr lang="en-GB"/>
          </a:p>
        </p:txBody>
      </p:sp>
      <p:sp>
        <p:nvSpPr>
          <p:cNvPr id="15" name="Rechthoek 14">
            <a:extLst>
              <a:ext uri="{FF2B5EF4-FFF2-40B4-BE49-F238E27FC236}">
                <a16:creationId xmlns:a16="http://schemas.microsoft.com/office/drawing/2014/main" id="{057454BE-55A1-4583-8E8E-2975E58F3837}"/>
              </a:ext>
            </a:extLst>
          </p:cNvPr>
          <p:cNvSpPr/>
          <p:nvPr userDrawn="1"/>
        </p:nvSpPr>
        <p:spPr>
          <a:xfrm>
            <a:off x="-142043" y="0"/>
            <a:ext cx="12192000" cy="6858000"/>
          </a:xfrm>
          <a:prstGeom prst="rect">
            <a:avLst/>
          </a:prstGeom>
          <a:solidFill>
            <a:srgbClr val="64B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itel 1">
            <a:extLst>
              <a:ext uri="{FF2B5EF4-FFF2-40B4-BE49-F238E27FC236}">
                <a16:creationId xmlns:a16="http://schemas.microsoft.com/office/drawing/2014/main" id="{105F9474-7720-460B-9546-7AA5BF792B5E}"/>
              </a:ext>
            </a:extLst>
          </p:cNvPr>
          <p:cNvSpPr txBox="1">
            <a:spLocks/>
          </p:cNvSpPr>
          <p:nvPr userDrawn="1"/>
        </p:nvSpPr>
        <p:spPr>
          <a:xfrm>
            <a:off x="696157"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2"/>
                </a:solidFill>
                <a:latin typeface="+mj-lt"/>
                <a:ea typeface="+mj-ea"/>
                <a:cs typeface="+mj-cs"/>
              </a:defRPr>
            </a:lvl1pPr>
          </a:lstStyle>
          <a:p>
            <a:endParaRPr lang="en-GB" dirty="0"/>
          </a:p>
        </p:txBody>
      </p:sp>
      <p:sp>
        <p:nvSpPr>
          <p:cNvPr id="17" name="Tijdelijke aanduiding voor inhoud 2">
            <a:extLst>
              <a:ext uri="{FF2B5EF4-FFF2-40B4-BE49-F238E27FC236}">
                <a16:creationId xmlns:a16="http://schemas.microsoft.com/office/drawing/2014/main" id="{C41223C4-9057-4244-802A-6F4B761095CC}"/>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pic>
        <p:nvPicPr>
          <p:cNvPr id="18" name="Afbeelding 17">
            <a:extLst>
              <a:ext uri="{FF2B5EF4-FFF2-40B4-BE49-F238E27FC236}">
                <a16:creationId xmlns:a16="http://schemas.microsoft.com/office/drawing/2014/main" id="{0509D9E6-94AD-454B-B632-FF48BC958A3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14905" y="5535227"/>
            <a:ext cx="2160121" cy="1526451"/>
          </a:xfrm>
          <a:prstGeom prst="rect">
            <a:avLst/>
          </a:prstGeom>
        </p:spPr>
      </p:pic>
      <p:pic>
        <p:nvPicPr>
          <p:cNvPr id="19" name="Graphic 18">
            <a:extLst>
              <a:ext uri="{FF2B5EF4-FFF2-40B4-BE49-F238E27FC236}">
                <a16:creationId xmlns:a16="http://schemas.microsoft.com/office/drawing/2014/main" id="{29AF28F7-5CED-4480-BDF4-6E7A27E7852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72300" y="-101512"/>
            <a:ext cx="6462632" cy="7061024"/>
          </a:xfrm>
          <a:prstGeom prst="rect">
            <a:avLst/>
          </a:prstGeom>
        </p:spPr>
      </p:pic>
      <p:sp>
        <p:nvSpPr>
          <p:cNvPr id="20" name="Tijdelijke aanduiding voor inhoud 2">
            <a:extLst>
              <a:ext uri="{FF2B5EF4-FFF2-40B4-BE49-F238E27FC236}">
                <a16:creationId xmlns:a16="http://schemas.microsoft.com/office/drawing/2014/main" id="{68F156CA-D0B5-420D-9311-FC4C27DFE575}"/>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2" name="Title 1">
            <a:extLst>
              <a:ext uri="{FF2B5EF4-FFF2-40B4-BE49-F238E27FC236}">
                <a16:creationId xmlns:a16="http://schemas.microsoft.com/office/drawing/2014/main" id="{07A8F546-3EDA-4461-BEAA-74B79564C936}"/>
              </a:ext>
            </a:extLst>
          </p:cNvPr>
          <p:cNvSpPr>
            <a:spLocks noGrp="1"/>
          </p:cNvSpPr>
          <p:nvPr>
            <p:ph type="title"/>
          </p:nvPr>
        </p:nvSpPr>
        <p:spPr/>
        <p:txBody>
          <a:bodyPr/>
          <a:lstStyle>
            <a:lvl1pPr>
              <a:defRPr>
                <a:solidFill>
                  <a:schemeClr val="bg1"/>
                </a:solidFill>
              </a:defRPr>
            </a:lvl1pPr>
          </a:lstStyle>
          <a:p>
            <a:r>
              <a:rPr lang="en-US" dirty="0"/>
              <a:t>Click to edit Master title style</a:t>
            </a:r>
            <a:endParaRPr lang="nl-NL" dirty="0"/>
          </a:p>
        </p:txBody>
      </p:sp>
    </p:spTree>
    <p:extLst>
      <p:ext uri="{BB962C8B-B14F-4D97-AF65-F5344CB8AC3E}">
        <p14:creationId xmlns:p14="http://schemas.microsoft.com/office/powerpoint/2010/main" val="22932038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image (yellow)">
    <p:spTree>
      <p:nvGrpSpPr>
        <p:cNvPr id="1" name=""/>
        <p:cNvGrpSpPr/>
        <p:nvPr/>
      </p:nvGrpSpPr>
      <p:grpSpPr>
        <a:xfrm>
          <a:off x="0" y="0"/>
          <a:ext cx="0" cy="0"/>
          <a:chOff x="0" y="0"/>
          <a:chExt cx="0" cy="0"/>
        </a:xfrm>
      </p:grpSpPr>
      <p:sp>
        <p:nvSpPr>
          <p:cNvPr id="6" name="Tijdelijke aanduiding voor datum 2">
            <a:extLst>
              <a:ext uri="{FF2B5EF4-FFF2-40B4-BE49-F238E27FC236}">
                <a16:creationId xmlns:a16="http://schemas.microsoft.com/office/drawing/2014/main" id="{61103D17-8064-4E2A-8C17-24683B9CD9AF}"/>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31/10/2022</a:t>
            </a:fld>
            <a:endParaRPr lang="en-GB"/>
          </a:p>
        </p:txBody>
      </p:sp>
      <p:sp>
        <p:nvSpPr>
          <p:cNvPr id="7" name="Tijdelijke aanduiding voor voettekst 3">
            <a:extLst>
              <a:ext uri="{FF2B5EF4-FFF2-40B4-BE49-F238E27FC236}">
                <a16:creationId xmlns:a16="http://schemas.microsoft.com/office/drawing/2014/main" id="{6F959806-18AA-4195-B648-315A1A819F6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8" name="Tijdelijke aanduiding voor dianummer 4">
            <a:extLst>
              <a:ext uri="{FF2B5EF4-FFF2-40B4-BE49-F238E27FC236}">
                <a16:creationId xmlns:a16="http://schemas.microsoft.com/office/drawing/2014/main" id="{57A381E9-11FC-4DC0-8787-907910239BBD}"/>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9" name="Rechthoek 8">
            <a:extLst>
              <a:ext uri="{FF2B5EF4-FFF2-40B4-BE49-F238E27FC236}">
                <a16:creationId xmlns:a16="http://schemas.microsoft.com/office/drawing/2014/main" id="{74B8038E-5C02-47A7-8831-A9B384E4E4A9}"/>
              </a:ext>
            </a:extLst>
          </p:cNvPr>
          <p:cNvSpPr/>
          <p:nvPr userDrawn="1"/>
        </p:nvSpPr>
        <p:spPr>
          <a:xfrm>
            <a:off x="0" y="0"/>
            <a:ext cx="12192000" cy="6858000"/>
          </a:xfrm>
          <a:prstGeom prst="rect">
            <a:avLst/>
          </a:prstGeom>
          <a:solidFill>
            <a:srgbClr val="F2BD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el 1">
            <a:extLst>
              <a:ext uri="{FF2B5EF4-FFF2-40B4-BE49-F238E27FC236}">
                <a16:creationId xmlns:a16="http://schemas.microsoft.com/office/drawing/2014/main" id="{349578B8-1138-48FA-8C67-2CB1764E43A9}"/>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12" name="Afbeelding 11">
            <a:extLst>
              <a:ext uri="{FF2B5EF4-FFF2-40B4-BE49-F238E27FC236}">
                <a16:creationId xmlns:a16="http://schemas.microsoft.com/office/drawing/2014/main" id="{7D7F9474-EF5F-44AF-B750-8BF15B9014A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14905" y="5535227"/>
            <a:ext cx="2160121" cy="1526451"/>
          </a:xfrm>
          <a:prstGeom prst="rect">
            <a:avLst/>
          </a:prstGeom>
        </p:spPr>
      </p:pic>
      <p:pic>
        <p:nvPicPr>
          <p:cNvPr id="13" name="Graphic 12">
            <a:extLst>
              <a:ext uri="{FF2B5EF4-FFF2-40B4-BE49-F238E27FC236}">
                <a16:creationId xmlns:a16="http://schemas.microsoft.com/office/drawing/2014/main" id="{16DDCA43-2F4F-4704-BDD4-B0504BE16D2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72300" y="-101512"/>
            <a:ext cx="6462632" cy="7061024"/>
          </a:xfrm>
          <a:prstGeom prst="rect">
            <a:avLst/>
          </a:prstGeom>
        </p:spPr>
      </p:pic>
      <p:sp>
        <p:nvSpPr>
          <p:cNvPr id="14" name="Tijdelijke aanduiding voor inhoud 2">
            <a:extLst>
              <a:ext uri="{FF2B5EF4-FFF2-40B4-BE49-F238E27FC236}">
                <a16:creationId xmlns:a16="http://schemas.microsoft.com/office/drawing/2014/main" id="{D0CBCD47-3B88-4ADF-8009-C25586A53362}"/>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15" name="Tijdelijke aanduiding voor inhoud 2">
            <a:extLst>
              <a:ext uri="{FF2B5EF4-FFF2-40B4-BE49-F238E27FC236}">
                <a16:creationId xmlns:a16="http://schemas.microsoft.com/office/drawing/2014/main" id="{993F2012-3980-4B27-92AF-248D2BB3E2A1}"/>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31460256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image (orange)">
    <p:spTree>
      <p:nvGrpSpPr>
        <p:cNvPr id="1" name=""/>
        <p:cNvGrpSpPr/>
        <p:nvPr/>
      </p:nvGrpSpPr>
      <p:grpSpPr>
        <a:xfrm>
          <a:off x="0" y="0"/>
          <a:ext cx="0" cy="0"/>
          <a:chOff x="0" y="0"/>
          <a:chExt cx="0" cy="0"/>
        </a:xfrm>
      </p:grpSpPr>
      <p:sp>
        <p:nvSpPr>
          <p:cNvPr id="13" name="Tijdelijke aanduiding voor datum 1">
            <a:extLst>
              <a:ext uri="{FF2B5EF4-FFF2-40B4-BE49-F238E27FC236}">
                <a16:creationId xmlns:a16="http://schemas.microsoft.com/office/drawing/2014/main" id="{8C87637E-4593-4B3C-BA26-A69DC56E749A}"/>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31/10/2022</a:t>
            </a:fld>
            <a:endParaRPr lang="en-GB"/>
          </a:p>
        </p:txBody>
      </p:sp>
      <p:sp>
        <p:nvSpPr>
          <p:cNvPr id="14" name="Tijdelijke aanduiding voor voettekst 2">
            <a:extLst>
              <a:ext uri="{FF2B5EF4-FFF2-40B4-BE49-F238E27FC236}">
                <a16:creationId xmlns:a16="http://schemas.microsoft.com/office/drawing/2014/main" id="{5E848633-AAFE-4C76-A63A-8BED7C69026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15" name="Tijdelijke aanduiding voor dianummer 3">
            <a:extLst>
              <a:ext uri="{FF2B5EF4-FFF2-40B4-BE49-F238E27FC236}">
                <a16:creationId xmlns:a16="http://schemas.microsoft.com/office/drawing/2014/main" id="{EE3205BD-962E-4760-B6BD-6692ABE80F87}"/>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16" name="Rechthoek 15">
            <a:extLst>
              <a:ext uri="{FF2B5EF4-FFF2-40B4-BE49-F238E27FC236}">
                <a16:creationId xmlns:a16="http://schemas.microsoft.com/office/drawing/2014/main" id="{6F5C2098-F446-4466-948E-58A22A766AD4}"/>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itel 1">
            <a:extLst>
              <a:ext uri="{FF2B5EF4-FFF2-40B4-BE49-F238E27FC236}">
                <a16:creationId xmlns:a16="http://schemas.microsoft.com/office/drawing/2014/main" id="{91E3243C-77C7-4B6A-8AE2-1E7299F66470}"/>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19" name="Afbeelding 18">
            <a:extLst>
              <a:ext uri="{FF2B5EF4-FFF2-40B4-BE49-F238E27FC236}">
                <a16:creationId xmlns:a16="http://schemas.microsoft.com/office/drawing/2014/main" id="{923C0007-33D7-4D76-B419-1E6B07D09D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14905" y="5535227"/>
            <a:ext cx="2160121" cy="1526451"/>
          </a:xfrm>
          <a:prstGeom prst="rect">
            <a:avLst/>
          </a:prstGeom>
        </p:spPr>
      </p:pic>
      <p:pic>
        <p:nvPicPr>
          <p:cNvPr id="3" name="Graphic 2">
            <a:extLst>
              <a:ext uri="{FF2B5EF4-FFF2-40B4-BE49-F238E27FC236}">
                <a16:creationId xmlns:a16="http://schemas.microsoft.com/office/drawing/2014/main" id="{6619D745-01FD-42AF-9C8E-DD873EDE162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72300" y="-101512"/>
            <a:ext cx="6462632" cy="7061024"/>
          </a:xfrm>
          <a:prstGeom prst="rect">
            <a:avLst/>
          </a:prstGeom>
        </p:spPr>
      </p:pic>
      <p:sp>
        <p:nvSpPr>
          <p:cNvPr id="10" name="Tijdelijke aanduiding voor inhoud 2">
            <a:extLst>
              <a:ext uri="{FF2B5EF4-FFF2-40B4-BE49-F238E27FC236}">
                <a16:creationId xmlns:a16="http://schemas.microsoft.com/office/drawing/2014/main" id="{9126557F-34FF-4798-A3B9-E8F92569936D}"/>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11" name="Tijdelijke aanduiding voor inhoud 2">
            <a:extLst>
              <a:ext uri="{FF2B5EF4-FFF2-40B4-BE49-F238E27FC236}">
                <a16:creationId xmlns:a16="http://schemas.microsoft.com/office/drawing/2014/main" id="{D50FBF4F-FB3B-444D-A9B7-7B4226034E59}"/>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11873280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Emphasis (quote or defini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38F2A8-6D66-4F43-9547-C50B5F710846}"/>
              </a:ext>
            </a:extLst>
          </p:cNvPr>
          <p:cNvSpPr>
            <a:spLocks noGrp="1"/>
          </p:cNvSpPr>
          <p:nvPr>
            <p:ph type="title"/>
          </p:nvPr>
        </p:nvSpPr>
        <p:spPr/>
        <p:txBody>
          <a:bodyPr/>
          <a:lstStyle>
            <a:lvl1pPr>
              <a:defRPr/>
            </a:lvl1pPr>
          </a:lstStyle>
          <a:p>
            <a:endParaRPr lang="en-GB" dirty="0"/>
          </a:p>
        </p:txBody>
      </p:sp>
      <p:sp>
        <p:nvSpPr>
          <p:cNvPr id="3" name="Tijdelijke aanduiding voor inhoud 2">
            <a:extLst>
              <a:ext uri="{FF2B5EF4-FFF2-40B4-BE49-F238E27FC236}">
                <a16:creationId xmlns:a16="http://schemas.microsoft.com/office/drawing/2014/main" id="{3C19BC0D-87AF-4E4B-9481-C4B9BF7F695B}"/>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pic>
        <p:nvPicPr>
          <p:cNvPr id="12" name="Graphic 11">
            <a:extLst>
              <a:ext uri="{FF2B5EF4-FFF2-40B4-BE49-F238E27FC236}">
                <a16:creationId xmlns:a16="http://schemas.microsoft.com/office/drawing/2014/main" id="{E8370EAB-C76F-4AA5-94D6-D78599222DE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07231" y="1690688"/>
            <a:ext cx="10777538" cy="4643437"/>
          </a:xfrm>
          <a:prstGeom prst="rect">
            <a:avLst/>
          </a:prstGeom>
        </p:spPr>
      </p:pic>
      <p:pic>
        <p:nvPicPr>
          <p:cNvPr id="5" name="Graphic 4">
            <a:extLst>
              <a:ext uri="{FF2B5EF4-FFF2-40B4-BE49-F238E27FC236}">
                <a16:creationId xmlns:a16="http://schemas.microsoft.com/office/drawing/2014/main" id="{520C46BF-7946-47EC-ACCA-8F3E9ABC359A}"/>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338447" y="-352375"/>
            <a:ext cx="2030705" cy="1434999"/>
          </a:xfrm>
          <a:prstGeom prst="rect">
            <a:avLst/>
          </a:prstGeom>
        </p:spPr>
      </p:pic>
    </p:spTree>
    <p:extLst>
      <p:ext uri="{BB962C8B-B14F-4D97-AF65-F5344CB8AC3E}">
        <p14:creationId xmlns:p14="http://schemas.microsoft.com/office/powerpoint/2010/main" val="3393520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Emphasis (quote or defini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38F2A8-6D66-4F43-9547-C50B5F710846}"/>
              </a:ext>
            </a:extLst>
          </p:cNvPr>
          <p:cNvSpPr>
            <a:spLocks noGrp="1"/>
          </p:cNvSpPr>
          <p:nvPr>
            <p:ph type="title"/>
          </p:nvPr>
        </p:nvSpPr>
        <p:spPr/>
        <p:txBody>
          <a:bodyPr/>
          <a:lstStyle>
            <a:lvl1pPr>
              <a:defRPr/>
            </a:lvl1pPr>
          </a:lstStyle>
          <a:p>
            <a:endParaRPr lang="en-GB" dirty="0"/>
          </a:p>
        </p:txBody>
      </p:sp>
      <p:sp>
        <p:nvSpPr>
          <p:cNvPr id="3" name="Tijdelijke aanduiding voor inhoud 2">
            <a:extLst>
              <a:ext uri="{FF2B5EF4-FFF2-40B4-BE49-F238E27FC236}">
                <a16:creationId xmlns:a16="http://schemas.microsoft.com/office/drawing/2014/main" id="{3C19BC0D-87AF-4E4B-9481-C4B9BF7F695B}"/>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pic>
        <p:nvPicPr>
          <p:cNvPr id="12" name="Graphic 11">
            <a:extLst>
              <a:ext uri="{FF2B5EF4-FFF2-40B4-BE49-F238E27FC236}">
                <a16:creationId xmlns:a16="http://schemas.microsoft.com/office/drawing/2014/main" id="{E8370EAB-C76F-4AA5-94D6-D78599222DE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07231" y="1690688"/>
            <a:ext cx="10777538" cy="4643437"/>
          </a:xfrm>
          <a:prstGeom prst="rect">
            <a:avLst/>
          </a:prstGeom>
        </p:spPr>
      </p:pic>
      <p:pic>
        <p:nvPicPr>
          <p:cNvPr id="5" name="Graphic 4">
            <a:extLst>
              <a:ext uri="{FF2B5EF4-FFF2-40B4-BE49-F238E27FC236}">
                <a16:creationId xmlns:a16="http://schemas.microsoft.com/office/drawing/2014/main" id="{520C46BF-7946-47EC-ACCA-8F3E9ABC359A}"/>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338447" y="-352375"/>
            <a:ext cx="2030705" cy="1434999"/>
          </a:xfrm>
          <a:prstGeom prst="rect">
            <a:avLst/>
          </a:prstGeom>
        </p:spPr>
      </p:pic>
    </p:spTree>
    <p:extLst>
      <p:ext uri="{BB962C8B-B14F-4D97-AF65-F5344CB8AC3E}">
        <p14:creationId xmlns:p14="http://schemas.microsoft.com/office/powerpoint/2010/main" val="14731903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2_Emphasis (quote or defini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38F2A8-6D66-4F43-9547-C50B5F710846}"/>
              </a:ext>
            </a:extLst>
          </p:cNvPr>
          <p:cNvSpPr>
            <a:spLocks noGrp="1"/>
          </p:cNvSpPr>
          <p:nvPr>
            <p:ph type="title"/>
          </p:nvPr>
        </p:nvSpPr>
        <p:spPr/>
        <p:txBody>
          <a:bodyPr/>
          <a:lstStyle>
            <a:lvl1pPr>
              <a:defRPr/>
            </a:lvl1pPr>
          </a:lstStyle>
          <a:p>
            <a:endParaRPr lang="en-GB" dirty="0"/>
          </a:p>
        </p:txBody>
      </p:sp>
      <p:sp>
        <p:nvSpPr>
          <p:cNvPr id="3" name="Tijdelijke aanduiding voor inhoud 2">
            <a:extLst>
              <a:ext uri="{FF2B5EF4-FFF2-40B4-BE49-F238E27FC236}">
                <a16:creationId xmlns:a16="http://schemas.microsoft.com/office/drawing/2014/main" id="{3C19BC0D-87AF-4E4B-9481-C4B9BF7F695B}"/>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pic>
        <p:nvPicPr>
          <p:cNvPr id="12" name="Graphic 11">
            <a:extLst>
              <a:ext uri="{FF2B5EF4-FFF2-40B4-BE49-F238E27FC236}">
                <a16:creationId xmlns:a16="http://schemas.microsoft.com/office/drawing/2014/main" id="{E8370EAB-C76F-4AA5-94D6-D78599222DE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07231" y="1690688"/>
            <a:ext cx="10777538" cy="4643437"/>
          </a:xfrm>
          <a:prstGeom prst="rect">
            <a:avLst/>
          </a:prstGeom>
        </p:spPr>
      </p:pic>
      <p:pic>
        <p:nvPicPr>
          <p:cNvPr id="5" name="Graphic 4">
            <a:extLst>
              <a:ext uri="{FF2B5EF4-FFF2-40B4-BE49-F238E27FC236}">
                <a16:creationId xmlns:a16="http://schemas.microsoft.com/office/drawing/2014/main" id="{520C46BF-7946-47EC-ACCA-8F3E9ABC359A}"/>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338447" y="-352375"/>
            <a:ext cx="2030705" cy="1434999"/>
          </a:xfrm>
          <a:prstGeom prst="rect">
            <a:avLst/>
          </a:prstGeom>
        </p:spPr>
      </p:pic>
    </p:spTree>
    <p:extLst>
      <p:ext uri="{BB962C8B-B14F-4D97-AF65-F5344CB8AC3E}">
        <p14:creationId xmlns:p14="http://schemas.microsoft.com/office/powerpoint/2010/main" val="9583369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3_Emphasis (quote or defini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38F2A8-6D66-4F43-9547-C50B5F710846}"/>
              </a:ext>
            </a:extLst>
          </p:cNvPr>
          <p:cNvSpPr>
            <a:spLocks noGrp="1"/>
          </p:cNvSpPr>
          <p:nvPr>
            <p:ph type="title"/>
          </p:nvPr>
        </p:nvSpPr>
        <p:spPr/>
        <p:txBody>
          <a:bodyPr/>
          <a:lstStyle>
            <a:lvl1pPr>
              <a:defRPr/>
            </a:lvl1pPr>
          </a:lstStyle>
          <a:p>
            <a:endParaRPr lang="en-GB" dirty="0"/>
          </a:p>
        </p:txBody>
      </p:sp>
      <p:sp>
        <p:nvSpPr>
          <p:cNvPr id="3" name="Tijdelijke aanduiding voor inhoud 2">
            <a:extLst>
              <a:ext uri="{FF2B5EF4-FFF2-40B4-BE49-F238E27FC236}">
                <a16:creationId xmlns:a16="http://schemas.microsoft.com/office/drawing/2014/main" id="{3C19BC0D-87AF-4E4B-9481-C4B9BF7F695B}"/>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pic>
        <p:nvPicPr>
          <p:cNvPr id="12" name="Graphic 11">
            <a:extLst>
              <a:ext uri="{FF2B5EF4-FFF2-40B4-BE49-F238E27FC236}">
                <a16:creationId xmlns:a16="http://schemas.microsoft.com/office/drawing/2014/main" id="{E8370EAB-C76F-4AA5-94D6-D78599222DE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07231" y="1690688"/>
            <a:ext cx="10777538" cy="4643437"/>
          </a:xfrm>
          <a:prstGeom prst="rect">
            <a:avLst/>
          </a:prstGeom>
        </p:spPr>
      </p:pic>
      <p:pic>
        <p:nvPicPr>
          <p:cNvPr id="5" name="Graphic 4">
            <a:extLst>
              <a:ext uri="{FF2B5EF4-FFF2-40B4-BE49-F238E27FC236}">
                <a16:creationId xmlns:a16="http://schemas.microsoft.com/office/drawing/2014/main" id="{520C46BF-7946-47EC-ACCA-8F3E9ABC359A}"/>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338447" y="-352375"/>
            <a:ext cx="2030705" cy="1434999"/>
          </a:xfrm>
          <a:prstGeom prst="rect">
            <a:avLst/>
          </a:prstGeom>
        </p:spPr>
      </p:pic>
    </p:spTree>
    <p:extLst>
      <p:ext uri="{BB962C8B-B14F-4D97-AF65-F5344CB8AC3E}">
        <p14:creationId xmlns:p14="http://schemas.microsoft.com/office/powerpoint/2010/main" val="10399591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4_Emphasis (quote or defini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38F2A8-6D66-4F43-9547-C50B5F710846}"/>
              </a:ext>
            </a:extLst>
          </p:cNvPr>
          <p:cNvSpPr>
            <a:spLocks noGrp="1"/>
          </p:cNvSpPr>
          <p:nvPr>
            <p:ph type="title"/>
          </p:nvPr>
        </p:nvSpPr>
        <p:spPr/>
        <p:txBody>
          <a:bodyPr/>
          <a:lstStyle>
            <a:lvl1pPr>
              <a:defRPr/>
            </a:lvl1pPr>
          </a:lstStyle>
          <a:p>
            <a:endParaRPr lang="en-GB" dirty="0"/>
          </a:p>
        </p:txBody>
      </p:sp>
      <p:sp>
        <p:nvSpPr>
          <p:cNvPr id="3" name="Tijdelijke aanduiding voor inhoud 2">
            <a:extLst>
              <a:ext uri="{FF2B5EF4-FFF2-40B4-BE49-F238E27FC236}">
                <a16:creationId xmlns:a16="http://schemas.microsoft.com/office/drawing/2014/main" id="{3C19BC0D-87AF-4E4B-9481-C4B9BF7F695B}"/>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pic>
        <p:nvPicPr>
          <p:cNvPr id="12" name="Graphic 11">
            <a:extLst>
              <a:ext uri="{FF2B5EF4-FFF2-40B4-BE49-F238E27FC236}">
                <a16:creationId xmlns:a16="http://schemas.microsoft.com/office/drawing/2014/main" id="{E8370EAB-C76F-4AA5-94D6-D78599222DE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07231" y="1690688"/>
            <a:ext cx="10777538" cy="4643437"/>
          </a:xfrm>
          <a:prstGeom prst="rect">
            <a:avLst/>
          </a:prstGeom>
        </p:spPr>
      </p:pic>
      <p:pic>
        <p:nvPicPr>
          <p:cNvPr id="5" name="Graphic 4">
            <a:extLst>
              <a:ext uri="{FF2B5EF4-FFF2-40B4-BE49-F238E27FC236}">
                <a16:creationId xmlns:a16="http://schemas.microsoft.com/office/drawing/2014/main" id="{520C46BF-7946-47EC-ACCA-8F3E9ABC359A}"/>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338447" y="-352375"/>
            <a:ext cx="2030705" cy="1434999"/>
          </a:xfrm>
          <a:prstGeom prst="rect">
            <a:avLst/>
          </a:prstGeom>
        </p:spPr>
      </p:pic>
    </p:spTree>
    <p:extLst>
      <p:ext uri="{BB962C8B-B14F-4D97-AF65-F5344CB8AC3E}">
        <p14:creationId xmlns:p14="http://schemas.microsoft.com/office/powerpoint/2010/main" val="3908796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mple slide (wh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606041-C5D1-4D18-994F-F9BF3475851D}"/>
              </a:ext>
            </a:extLst>
          </p:cNvPr>
          <p:cNvSpPr>
            <a:spLocks noGrp="1"/>
          </p:cNvSpPr>
          <p:nvPr>
            <p:ph type="title" hasCustomPrompt="1"/>
          </p:nvPr>
        </p:nvSpPr>
        <p:spPr/>
        <p:txBody>
          <a:bodyPr/>
          <a:lstStyle>
            <a:lvl1pPr>
              <a:defRPr/>
            </a:lvl1pPr>
          </a:lstStyle>
          <a:p>
            <a:r>
              <a:rPr lang="nl-NL" dirty="0" err="1"/>
              <a:t>Title</a:t>
            </a:r>
            <a:endParaRPr lang="en-GB" dirty="0"/>
          </a:p>
        </p:txBody>
      </p:sp>
      <p:sp>
        <p:nvSpPr>
          <p:cNvPr id="6" name="Tijdelijke aanduiding voor tekst 2">
            <a:extLst>
              <a:ext uri="{FF2B5EF4-FFF2-40B4-BE49-F238E27FC236}">
                <a16:creationId xmlns:a16="http://schemas.microsoft.com/office/drawing/2014/main" id="{A80E7281-D1FD-45ED-ABF3-DEDFF926CD98}"/>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pic>
        <p:nvPicPr>
          <p:cNvPr id="10" name="Graphic 9">
            <a:extLst>
              <a:ext uri="{FF2B5EF4-FFF2-40B4-BE49-F238E27FC236}">
                <a16:creationId xmlns:a16="http://schemas.microsoft.com/office/drawing/2014/main" id="{3D58D4BB-0AF1-4CA7-9C9A-C6D8A4D5A81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000875" y="-109362"/>
            <a:ext cx="6477000" cy="7076723"/>
          </a:xfrm>
          <a:prstGeom prst="rect">
            <a:avLst/>
          </a:prstGeom>
        </p:spPr>
      </p:pic>
      <p:pic>
        <p:nvPicPr>
          <p:cNvPr id="5" name="Graphic 4">
            <a:extLst>
              <a:ext uri="{FF2B5EF4-FFF2-40B4-BE49-F238E27FC236}">
                <a16:creationId xmlns:a16="http://schemas.microsoft.com/office/drawing/2014/main" id="{B337FECA-81DA-437C-96FB-1F0CCC1F1B9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572177" y="5512598"/>
            <a:ext cx="2321136" cy="1640232"/>
          </a:xfrm>
          <a:prstGeom prst="rect">
            <a:avLst/>
          </a:prstGeom>
        </p:spPr>
      </p:pic>
    </p:spTree>
    <p:extLst>
      <p:ext uri="{BB962C8B-B14F-4D97-AF65-F5344CB8AC3E}">
        <p14:creationId xmlns:p14="http://schemas.microsoft.com/office/powerpoint/2010/main" val="34439279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Emphasis (quote or definition)">
    <p:bg>
      <p:bgPr>
        <a:solidFill>
          <a:srgbClr val="FFFFFF"/>
        </a:solid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3C19BC0D-87AF-4E4B-9481-C4B9BF7F695B}"/>
              </a:ext>
            </a:extLst>
          </p:cNvPr>
          <p:cNvSpPr>
            <a:spLocks noGrp="1"/>
          </p:cNvSpPr>
          <p:nvPr>
            <p:ph idx="1"/>
          </p:nvPr>
        </p:nvSpPr>
        <p:spPr>
          <a:xfrm>
            <a:off x="838200" y="1652296"/>
            <a:ext cx="10515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pic>
        <p:nvPicPr>
          <p:cNvPr id="12" name="Graphic 11">
            <a:extLst>
              <a:ext uri="{FF2B5EF4-FFF2-40B4-BE49-F238E27FC236}">
                <a16:creationId xmlns:a16="http://schemas.microsoft.com/office/drawing/2014/main" id="{E8370EAB-C76F-4AA5-94D6-D78599222DE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07231" y="1611077"/>
            <a:ext cx="10777538" cy="4643437"/>
          </a:xfrm>
          <a:prstGeom prst="rect">
            <a:avLst/>
          </a:prstGeom>
        </p:spPr>
      </p:pic>
      <p:pic>
        <p:nvPicPr>
          <p:cNvPr id="5" name="Graphic 4">
            <a:extLst>
              <a:ext uri="{FF2B5EF4-FFF2-40B4-BE49-F238E27FC236}">
                <a16:creationId xmlns:a16="http://schemas.microsoft.com/office/drawing/2014/main" id="{520C46BF-7946-47EC-ACCA-8F3E9ABC359A}"/>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338447" y="-352375"/>
            <a:ext cx="2030705" cy="1434999"/>
          </a:xfrm>
          <a:prstGeom prst="rect">
            <a:avLst/>
          </a:prstGeom>
        </p:spPr>
      </p:pic>
    </p:spTree>
    <p:extLst>
      <p:ext uri="{BB962C8B-B14F-4D97-AF65-F5344CB8AC3E}">
        <p14:creationId xmlns:p14="http://schemas.microsoft.com/office/powerpoint/2010/main" val="14026815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title (red)">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5624F972-7EB7-40F2-BD76-8F5FF6B2B7F8}"/>
              </a:ext>
            </a:extLst>
          </p:cNvPr>
          <p:cNvSpPr/>
          <p:nvPr userDrawn="1"/>
        </p:nvSpPr>
        <p:spPr>
          <a:xfrm>
            <a:off x="0" y="-10628"/>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i</a:t>
            </a:r>
            <a:endParaRPr lang="en-GB" dirty="0"/>
          </a:p>
        </p:txBody>
      </p:sp>
      <p:pic>
        <p:nvPicPr>
          <p:cNvPr id="8" name="Graphic 7">
            <a:extLst>
              <a:ext uri="{FF2B5EF4-FFF2-40B4-BE49-F238E27FC236}">
                <a16:creationId xmlns:a16="http://schemas.microsoft.com/office/drawing/2014/main" id="{F5385C6C-3059-45D6-82F6-FC9CD7041B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1"/>
                </a:solidFill>
              </a:defRPr>
            </a:lvl1pPr>
          </a:lstStyle>
          <a:p>
            <a:endParaRPr lang="en-GB" dirty="0"/>
          </a:p>
        </p:txBody>
      </p:sp>
      <p:sp>
        <p:nvSpPr>
          <p:cNvPr id="13" name="Tijdelijke aanduiding voor inhoud 2">
            <a:extLst>
              <a:ext uri="{FF2B5EF4-FFF2-40B4-BE49-F238E27FC236}">
                <a16:creationId xmlns:a16="http://schemas.microsoft.com/office/drawing/2014/main"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4" name="Afbeelding 13">
            <a:extLst>
              <a:ext uri="{FF2B5EF4-FFF2-40B4-BE49-F238E27FC236}">
                <a16:creationId xmlns:a16="http://schemas.microsoft.com/office/drawing/2014/main" id="{441A46AD-E8A0-4CF4-B49D-95B64D03615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33611610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title (blue)">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5624F972-7EB7-40F2-BD76-8F5FF6B2B7F8}"/>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a:extLst>
              <a:ext uri="{FF2B5EF4-FFF2-40B4-BE49-F238E27FC236}">
                <a16:creationId xmlns:a16="http://schemas.microsoft.com/office/drawing/2014/main" id="{F5385C6C-3059-45D6-82F6-FC9CD7041B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2"/>
                </a:solidFill>
              </a:defRPr>
            </a:lvl1pPr>
          </a:lstStyle>
          <a:p>
            <a:endParaRPr lang="en-GB" dirty="0"/>
          </a:p>
        </p:txBody>
      </p:sp>
      <p:sp>
        <p:nvSpPr>
          <p:cNvPr id="13" name="Tijdelijke aanduiding voor inhoud 2">
            <a:extLst>
              <a:ext uri="{FF2B5EF4-FFF2-40B4-BE49-F238E27FC236}">
                <a16:creationId xmlns:a16="http://schemas.microsoft.com/office/drawing/2014/main"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a16="http://schemas.microsoft.com/office/drawing/2014/main" id="{89E18894-0D9F-47A1-919A-F925F1256CC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28423930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title (gree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5624F972-7EB7-40F2-BD76-8F5FF6B2B7F8}"/>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a:extLst>
              <a:ext uri="{FF2B5EF4-FFF2-40B4-BE49-F238E27FC236}">
                <a16:creationId xmlns:a16="http://schemas.microsoft.com/office/drawing/2014/main" id="{F5385C6C-3059-45D6-82F6-FC9CD7041B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3"/>
                </a:solidFill>
              </a:defRPr>
            </a:lvl1pPr>
          </a:lstStyle>
          <a:p>
            <a:endParaRPr lang="en-GB" dirty="0"/>
          </a:p>
        </p:txBody>
      </p:sp>
      <p:sp>
        <p:nvSpPr>
          <p:cNvPr id="13" name="Tijdelijke aanduiding voor inhoud 2">
            <a:extLst>
              <a:ext uri="{FF2B5EF4-FFF2-40B4-BE49-F238E27FC236}">
                <a16:creationId xmlns:a16="http://schemas.microsoft.com/office/drawing/2014/main"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a16="http://schemas.microsoft.com/office/drawing/2014/main" id="{C144A043-8AB6-42A3-AEA9-ED459BB5D1F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24043029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title (yellow)">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5624F972-7EB7-40F2-BD76-8F5FF6B2B7F8}"/>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a:extLst>
              <a:ext uri="{FF2B5EF4-FFF2-40B4-BE49-F238E27FC236}">
                <a16:creationId xmlns:a16="http://schemas.microsoft.com/office/drawing/2014/main" id="{F5385C6C-3059-45D6-82F6-FC9CD7041B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4"/>
                </a:solidFill>
              </a:defRPr>
            </a:lvl1pPr>
          </a:lstStyle>
          <a:p>
            <a:endParaRPr lang="en-GB" dirty="0"/>
          </a:p>
        </p:txBody>
      </p:sp>
      <p:sp>
        <p:nvSpPr>
          <p:cNvPr id="13" name="Tijdelijke aanduiding voor inhoud 2">
            <a:extLst>
              <a:ext uri="{FF2B5EF4-FFF2-40B4-BE49-F238E27FC236}">
                <a16:creationId xmlns:a16="http://schemas.microsoft.com/office/drawing/2014/main"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a16="http://schemas.microsoft.com/office/drawing/2014/main" id="{BFA9B01E-A8E5-46E0-AACB-1EEE5026D8B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42909009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title (orange)">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5624F972-7EB7-40F2-BD76-8F5FF6B2B7F8}"/>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a:extLst>
              <a:ext uri="{FF2B5EF4-FFF2-40B4-BE49-F238E27FC236}">
                <a16:creationId xmlns:a16="http://schemas.microsoft.com/office/drawing/2014/main" id="{F5385C6C-3059-45D6-82F6-FC9CD7041B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5"/>
                </a:solidFill>
              </a:defRPr>
            </a:lvl1pPr>
          </a:lstStyle>
          <a:p>
            <a:endParaRPr lang="en-GB" dirty="0"/>
          </a:p>
        </p:txBody>
      </p:sp>
      <p:sp>
        <p:nvSpPr>
          <p:cNvPr id="13" name="Tijdelijke aanduiding voor inhoud 2">
            <a:extLst>
              <a:ext uri="{FF2B5EF4-FFF2-40B4-BE49-F238E27FC236}">
                <a16:creationId xmlns:a16="http://schemas.microsoft.com/office/drawing/2014/main"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a16="http://schemas.microsoft.com/office/drawing/2014/main" id="{F267C0DB-EB6D-4C66-91F0-2D220E19C24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42540311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A186FF58-2B51-44B5-8274-7E4B336824AD}"/>
              </a:ext>
            </a:extLst>
          </p:cNvPr>
          <p:cNvSpPr>
            <a:spLocks noGrp="1"/>
          </p:cNvSpPr>
          <p:nvPr>
            <p:ph type="title"/>
          </p:nvPr>
        </p:nvSpPr>
        <p:spPr>
          <a:xfrm>
            <a:off x="1238959" y="256881"/>
            <a:ext cx="10515600" cy="1325563"/>
          </a:xfrm>
          <a:prstGeom prst="rect">
            <a:avLst/>
          </a:prstGeom>
        </p:spPr>
        <p:txBody>
          <a:bodyPr/>
          <a:lstStyle>
            <a:lvl1pPr>
              <a:defRPr>
                <a:solidFill>
                  <a:schemeClr val="accent1"/>
                </a:solidFill>
              </a:defRPr>
            </a:lvl1pPr>
          </a:lstStyle>
          <a:p>
            <a:endParaRPr lang="en-GB" dirty="0"/>
          </a:p>
        </p:txBody>
      </p:sp>
      <p:sp>
        <p:nvSpPr>
          <p:cNvPr id="9" name="Tijdelijke aanduiding voor inhoud 2">
            <a:extLst>
              <a:ext uri="{FF2B5EF4-FFF2-40B4-BE49-F238E27FC236}">
                <a16:creationId xmlns:a16="http://schemas.microsoft.com/office/drawing/2014/main" id="{D0A4BD4F-9ECA-4FC0-9E9C-63284B816B4A}"/>
              </a:ext>
            </a:extLst>
          </p:cNvPr>
          <p:cNvSpPr>
            <a:spLocks noGrp="1"/>
          </p:cNvSpPr>
          <p:nvPr>
            <p:ph sz="half" idx="1" hasCustomPrompt="1"/>
          </p:nvPr>
        </p:nvSpPr>
        <p:spPr>
          <a:xfrm>
            <a:off x="1589820" y="2050742"/>
            <a:ext cx="3692394" cy="3817398"/>
          </a:xfrm>
          <a:prstGeom prst="rect">
            <a:avLst/>
          </a:prstGeom>
        </p:spPr>
        <p:txBody>
          <a:bodyPr/>
          <a:lstStyle>
            <a:lvl1pPr>
              <a:defRPr/>
            </a:lvl1pPr>
          </a:lstStyle>
          <a:p>
            <a:pPr lvl="0"/>
            <a:r>
              <a:rPr lang="nl-NL" dirty="0"/>
              <a:t>Change </a:t>
            </a:r>
            <a:r>
              <a:rPr lang="nl-NL" dirty="0" err="1"/>
              <a:t>text</a:t>
            </a:r>
            <a:endParaRPr lang="en-GB" dirty="0"/>
          </a:p>
        </p:txBody>
      </p:sp>
      <p:sp>
        <p:nvSpPr>
          <p:cNvPr id="10" name="Tijdelijke aanduiding voor inhoud 2">
            <a:extLst>
              <a:ext uri="{FF2B5EF4-FFF2-40B4-BE49-F238E27FC236}">
                <a16:creationId xmlns:a16="http://schemas.microsoft.com/office/drawing/2014/main" id="{39B778D4-1BA8-4E93-889C-606A95A53232}"/>
              </a:ext>
            </a:extLst>
          </p:cNvPr>
          <p:cNvSpPr>
            <a:spLocks noGrp="1"/>
          </p:cNvSpPr>
          <p:nvPr>
            <p:ph sz="half" idx="13" hasCustomPrompt="1"/>
          </p:nvPr>
        </p:nvSpPr>
        <p:spPr>
          <a:xfrm>
            <a:off x="7136558" y="2050742"/>
            <a:ext cx="3692394" cy="3817398"/>
          </a:xfrm>
          <a:prstGeom prst="rect">
            <a:avLst/>
          </a:prstGeom>
        </p:spPr>
        <p:txBody>
          <a:bodyPr/>
          <a:lstStyle>
            <a:lvl1pPr>
              <a:defRPr/>
            </a:lvl1pPr>
          </a:lstStyle>
          <a:p>
            <a:pPr lvl="0"/>
            <a:r>
              <a:rPr lang="nl-NL" dirty="0"/>
              <a:t>Change </a:t>
            </a:r>
            <a:r>
              <a:rPr lang="nl-NL" dirty="0" err="1"/>
              <a:t>text</a:t>
            </a:r>
            <a:endParaRPr lang="en-GB" dirty="0"/>
          </a:p>
        </p:txBody>
      </p:sp>
      <p:pic>
        <p:nvPicPr>
          <p:cNvPr id="11" name="Graphic 10">
            <a:extLst>
              <a:ext uri="{FF2B5EF4-FFF2-40B4-BE49-F238E27FC236}">
                <a16:creationId xmlns:a16="http://schemas.microsoft.com/office/drawing/2014/main" id="{F2DCB080-EBE5-4FE4-8A8C-1517C542CB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76930" y="1952625"/>
            <a:ext cx="3922358" cy="4048680"/>
          </a:xfrm>
          <a:prstGeom prst="rect">
            <a:avLst/>
          </a:prstGeom>
        </p:spPr>
      </p:pic>
      <p:pic>
        <p:nvPicPr>
          <p:cNvPr id="12" name="Graphic 11">
            <a:extLst>
              <a:ext uri="{FF2B5EF4-FFF2-40B4-BE49-F238E27FC236}">
                <a16:creationId xmlns:a16="http://schemas.microsoft.com/office/drawing/2014/main" id="{0916403C-BBCD-426C-8DED-8BAF4EAD5C6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6200000">
            <a:off x="6968843" y="1979593"/>
            <a:ext cx="4048681" cy="3994743"/>
          </a:xfrm>
          <a:prstGeom prst="rect">
            <a:avLst/>
          </a:prstGeom>
        </p:spPr>
      </p:pic>
      <p:pic>
        <p:nvPicPr>
          <p:cNvPr id="13" name="Graphic 12">
            <a:extLst>
              <a:ext uri="{FF2B5EF4-FFF2-40B4-BE49-F238E27FC236}">
                <a16:creationId xmlns:a16="http://schemas.microsoft.com/office/drawing/2014/main" id="{275DCAC6-8F76-4F3D-A05D-57BAD46608A9}"/>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19325915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headings)">
    <p:spTree>
      <p:nvGrpSpPr>
        <p:cNvPr id="1" name=""/>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E3537E3A-5E59-4B85-853F-AC181BDF9BD7}"/>
              </a:ext>
            </a:extLst>
          </p:cNvPr>
          <p:cNvSpPr>
            <a:spLocks noGrp="1"/>
          </p:cNvSpPr>
          <p:nvPr>
            <p:ph sz="half" idx="2"/>
          </p:nvPr>
        </p:nvSpPr>
        <p:spPr>
          <a:xfrm>
            <a:off x="839788" y="2505075"/>
            <a:ext cx="5157787" cy="3684588"/>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6" name="Tijdelijke aanduiding voor inhoud 5">
            <a:extLst>
              <a:ext uri="{FF2B5EF4-FFF2-40B4-BE49-F238E27FC236}">
                <a16:creationId xmlns:a16="http://schemas.microsoft.com/office/drawing/2014/main" id="{91892466-3454-4982-9FF5-C2474F011C93}"/>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14" name="Titel 1">
            <a:extLst>
              <a:ext uri="{FF2B5EF4-FFF2-40B4-BE49-F238E27FC236}">
                <a16:creationId xmlns:a16="http://schemas.microsoft.com/office/drawing/2014/main" id="{ADC41D1C-B056-4CCC-A2CF-97C8383A843A}"/>
              </a:ext>
            </a:extLst>
          </p:cNvPr>
          <p:cNvSpPr>
            <a:spLocks noGrp="1"/>
          </p:cNvSpPr>
          <p:nvPr>
            <p:ph type="title"/>
          </p:nvPr>
        </p:nvSpPr>
        <p:spPr>
          <a:xfrm>
            <a:off x="839788" y="365125"/>
            <a:ext cx="10515600" cy="1325563"/>
          </a:xfrm>
          <a:prstGeom prst="rect">
            <a:avLst/>
          </a:prstGeom>
        </p:spPr>
        <p:txBody>
          <a:bodyPr/>
          <a:lstStyle>
            <a:lvl1pPr>
              <a:defRPr>
                <a:solidFill>
                  <a:schemeClr val="accent1"/>
                </a:solidFill>
              </a:defRPr>
            </a:lvl1pPr>
          </a:lstStyle>
          <a:p>
            <a:endParaRPr lang="en-GB" dirty="0"/>
          </a:p>
        </p:txBody>
      </p:sp>
      <p:sp>
        <p:nvSpPr>
          <p:cNvPr id="15" name="Tijdelijke aanduiding voor tekst 2">
            <a:extLst>
              <a:ext uri="{FF2B5EF4-FFF2-40B4-BE49-F238E27FC236}">
                <a16:creationId xmlns:a16="http://schemas.microsoft.com/office/drawing/2014/main" id="{AE5B7F71-A204-4985-97FC-8403469773C8}"/>
              </a:ext>
            </a:extLst>
          </p:cNvPr>
          <p:cNvSpPr>
            <a:spLocks noGrp="1"/>
          </p:cNvSpPr>
          <p:nvPr>
            <p:ph type="body" idx="1" hasCustomPrompt="1"/>
          </p:nvPr>
        </p:nvSpPr>
        <p:spPr>
          <a:xfrm>
            <a:off x="839788" y="1681163"/>
            <a:ext cx="5157787" cy="823912"/>
          </a:xfrm>
          <a:prstGeom prst="rect">
            <a:avLst/>
          </a:prstGeom>
          <a:solidFill>
            <a:schemeClr val="accent5"/>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err="1"/>
              <a:t>subheader</a:t>
            </a:r>
            <a:endParaRPr lang="nl-NL" dirty="0"/>
          </a:p>
        </p:txBody>
      </p:sp>
      <p:sp>
        <p:nvSpPr>
          <p:cNvPr id="16" name="Tijdelijke aanduiding voor tekst 4">
            <a:extLst>
              <a:ext uri="{FF2B5EF4-FFF2-40B4-BE49-F238E27FC236}">
                <a16:creationId xmlns:a16="http://schemas.microsoft.com/office/drawing/2014/main" id="{AF716A0E-18D4-4A3D-A248-AB131D158942}"/>
              </a:ext>
            </a:extLst>
          </p:cNvPr>
          <p:cNvSpPr>
            <a:spLocks noGrp="1"/>
          </p:cNvSpPr>
          <p:nvPr>
            <p:ph type="body" sz="quarter" idx="3" hasCustomPrompt="1"/>
          </p:nvPr>
        </p:nvSpPr>
        <p:spPr>
          <a:xfrm>
            <a:off x="6172200" y="1681163"/>
            <a:ext cx="5183188" cy="823912"/>
          </a:xfrm>
          <a:prstGeom prst="rect">
            <a:avLst/>
          </a:prstGeom>
          <a:solidFill>
            <a:schemeClr val="accent3"/>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err="1"/>
              <a:t>subheader</a:t>
            </a:r>
            <a:endParaRPr lang="nl-NL" dirty="0"/>
          </a:p>
        </p:txBody>
      </p:sp>
      <p:pic>
        <p:nvPicPr>
          <p:cNvPr id="17" name="Graphic 16">
            <a:extLst>
              <a:ext uri="{FF2B5EF4-FFF2-40B4-BE49-F238E27FC236}">
                <a16:creationId xmlns:a16="http://schemas.microsoft.com/office/drawing/2014/main" id="{F636A01B-34E1-4217-8455-EBD7BC38580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30344713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omparison (headings)">
    <p:spTree>
      <p:nvGrpSpPr>
        <p:cNvPr id="1" name=""/>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E3537E3A-5E59-4B85-853F-AC181BDF9BD7}"/>
              </a:ext>
            </a:extLst>
          </p:cNvPr>
          <p:cNvSpPr>
            <a:spLocks noGrp="1"/>
          </p:cNvSpPr>
          <p:nvPr>
            <p:ph sz="half" idx="2"/>
          </p:nvPr>
        </p:nvSpPr>
        <p:spPr>
          <a:xfrm>
            <a:off x="839789" y="2505075"/>
            <a:ext cx="3427412" cy="3684588"/>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6" name="Tijdelijke aanduiding voor inhoud 5">
            <a:extLst>
              <a:ext uri="{FF2B5EF4-FFF2-40B4-BE49-F238E27FC236}">
                <a16:creationId xmlns:a16="http://schemas.microsoft.com/office/drawing/2014/main" id="{91892466-3454-4982-9FF5-C2474F011C93}"/>
              </a:ext>
            </a:extLst>
          </p:cNvPr>
          <p:cNvSpPr>
            <a:spLocks noGrp="1"/>
          </p:cNvSpPr>
          <p:nvPr>
            <p:ph sz="quarter" idx="4"/>
          </p:nvPr>
        </p:nvSpPr>
        <p:spPr>
          <a:xfrm>
            <a:off x="7734300" y="2505075"/>
            <a:ext cx="3621088" cy="3684588"/>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14" name="Titel 1">
            <a:extLst>
              <a:ext uri="{FF2B5EF4-FFF2-40B4-BE49-F238E27FC236}">
                <a16:creationId xmlns:a16="http://schemas.microsoft.com/office/drawing/2014/main" id="{ADC41D1C-B056-4CCC-A2CF-97C8383A843A}"/>
              </a:ext>
            </a:extLst>
          </p:cNvPr>
          <p:cNvSpPr>
            <a:spLocks noGrp="1"/>
          </p:cNvSpPr>
          <p:nvPr>
            <p:ph type="title"/>
          </p:nvPr>
        </p:nvSpPr>
        <p:spPr>
          <a:xfrm>
            <a:off x="839788" y="365125"/>
            <a:ext cx="10515600" cy="1325563"/>
          </a:xfrm>
          <a:prstGeom prst="rect">
            <a:avLst/>
          </a:prstGeom>
        </p:spPr>
        <p:txBody>
          <a:bodyPr/>
          <a:lstStyle>
            <a:lvl1pPr>
              <a:defRPr>
                <a:solidFill>
                  <a:schemeClr val="accent1"/>
                </a:solidFill>
              </a:defRPr>
            </a:lvl1pPr>
          </a:lstStyle>
          <a:p>
            <a:endParaRPr lang="en-GB" dirty="0"/>
          </a:p>
        </p:txBody>
      </p:sp>
      <p:sp>
        <p:nvSpPr>
          <p:cNvPr id="15" name="Tijdelijke aanduiding voor tekst 2">
            <a:extLst>
              <a:ext uri="{FF2B5EF4-FFF2-40B4-BE49-F238E27FC236}">
                <a16:creationId xmlns:a16="http://schemas.microsoft.com/office/drawing/2014/main" id="{AE5B7F71-A204-4985-97FC-8403469773C8}"/>
              </a:ext>
            </a:extLst>
          </p:cNvPr>
          <p:cNvSpPr>
            <a:spLocks noGrp="1"/>
          </p:cNvSpPr>
          <p:nvPr>
            <p:ph type="body" idx="1" hasCustomPrompt="1"/>
          </p:nvPr>
        </p:nvSpPr>
        <p:spPr>
          <a:xfrm>
            <a:off x="839790" y="1681163"/>
            <a:ext cx="3427412" cy="823912"/>
          </a:xfrm>
          <a:prstGeom prst="rect">
            <a:avLst/>
          </a:prstGeom>
          <a:solidFill>
            <a:schemeClr val="accent5"/>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err="1"/>
              <a:t>subheader</a:t>
            </a:r>
            <a:endParaRPr lang="nl-NL" dirty="0"/>
          </a:p>
        </p:txBody>
      </p:sp>
      <p:sp>
        <p:nvSpPr>
          <p:cNvPr id="16" name="Tijdelijke aanduiding voor tekst 4">
            <a:extLst>
              <a:ext uri="{FF2B5EF4-FFF2-40B4-BE49-F238E27FC236}">
                <a16:creationId xmlns:a16="http://schemas.microsoft.com/office/drawing/2014/main" id="{AF716A0E-18D4-4A3D-A248-AB131D158942}"/>
              </a:ext>
            </a:extLst>
          </p:cNvPr>
          <p:cNvSpPr>
            <a:spLocks noGrp="1"/>
          </p:cNvSpPr>
          <p:nvPr>
            <p:ph type="body" sz="quarter" idx="3" hasCustomPrompt="1"/>
          </p:nvPr>
        </p:nvSpPr>
        <p:spPr>
          <a:xfrm>
            <a:off x="7734300" y="1681163"/>
            <a:ext cx="3621088" cy="823912"/>
          </a:xfrm>
          <a:prstGeom prst="rect">
            <a:avLst/>
          </a:prstGeom>
          <a:solidFill>
            <a:schemeClr val="accent3"/>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err="1"/>
              <a:t>subheader</a:t>
            </a:r>
            <a:endParaRPr lang="nl-NL" dirty="0"/>
          </a:p>
        </p:txBody>
      </p:sp>
      <p:pic>
        <p:nvPicPr>
          <p:cNvPr id="17" name="Graphic 16">
            <a:extLst>
              <a:ext uri="{FF2B5EF4-FFF2-40B4-BE49-F238E27FC236}">
                <a16:creationId xmlns:a16="http://schemas.microsoft.com/office/drawing/2014/main" id="{F636A01B-34E1-4217-8455-EBD7BC38580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235390" y="-391871"/>
            <a:ext cx="2901340" cy="2050234"/>
          </a:xfrm>
          <a:prstGeom prst="rect">
            <a:avLst/>
          </a:prstGeom>
        </p:spPr>
      </p:pic>
      <p:sp>
        <p:nvSpPr>
          <p:cNvPr id="8" name="Tijdelijke aanduiding voor tekst 4">
            <a:extLst>
              <a:ext uri="{FF2B5EF4-FFF2-40B4-BE49-F238E27FC236}">
                <a16:creationId xmlns:a16="http://schemas.microsoft.com/office/drawing/2014/main" id="{8FD1195F-E4FE-4714-BCDA-E88943A9F2B3}"/>
              </a:ext>
            </a:extLst>
          </p:cNvPr>
          <p:cNvSpPr>
            <a:spLocks noGrp="1"/>
          </p:cNvSpPr>
          <p:nvPr>
            <p:ph type="body" sz="quarter" idx="10" hasCustomPrompt="1"/>
          </p:nvPr>
        </p:nvSpPr>
        <p:spPr>
          <a:xfrm>
            <a:off x="4267201" y="1698338"/>
            <a:ext cx="3467100" cy="823912"/>
          </a:xfrm>
          <a:prstGeom prst="rect">
            <a:avLst/>
          </a:prstGeom>
          <a:solidFill>
            <a:srgbClr val="E61A52"/>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err="1"/>
              <a:t>subheader</a:t>
            </a:r>
            <a:endParaRPr lang="nl-NL" dirty="0"/>
          </a:p>
        </p:txBody>
      </p:sp>
      <p:sp>
        <p:nvSpPr>
          <p:cNvPr id="9" name="Tijdelijke aanduiding voor inhoud 5">
            <a:extLst>
              <a:ext uri="{FF2B5EF4-FFF2-40B4-BE49-F238E27FC236}">
                <a16:creationId xmlns:a16="http://schemas.microsoft.com/office/drawing/2014/main" id="{D320BEB1-40F4-4F75-B36B-CB0DDF2FC38A}"/>
              </a:ext>
            </a:extLst>
          </p:cNvPr>
          <p:cNvSpPr>
            <a:spLocks noGrp="1"/>
          </p:cNvSpPr>
          <p:nvPr>
            <p:ph sz="quarter" idx="11"/>
          </p:nvPr>
        </p:nvSpPr>
        <p:spPr>
          <a:xfrm>
            <a:off x="4267200" y="2496488"/>
            <a:ext cx="3427412" cy="3684588"/>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Tree>
    <p:extLst>
      <p:ext uri="{BB962C8B-B14F-4D97-AF65-F5344CB8AC3E}">
        <p14:creationId xmlns:p14="http://schemas.microsoft.com/office/powerpoint/2010/main" val="28808908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imple slide (black and wh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5038D0-1D15-420B-982C-2B870F438E01}"/>
              </a:ext>
            </a:extLst>
          </p:cNvPr>
          <p:cNvSpPr>
            <a:spLocks noGrp="1"/>
          </p:cNvSpPr>
          <p:nvPr>
            <p:ph type="title" hasCustomPrompt="1"/>
          </p:nvPr>
        </p:nvSpPr>
        <p:spPr/>
        <p:txBody>
          <a:bodyPr/>
          <a:lstStyle>
            <a:lvl1pPr>
              <a:defRPr/>
            </a:lvl1pPr>
          </a:lstStyle>
          <a:p>
            <a:r>
              <a:rPr lang="nl-NL" dirty="0" err="1"/>
              <a:t>Title</a:t>
            </a:r>
            <a:endParaRPr lang="en-GB" dirty="0"/>
          </a:p>
        </p:txBody>
      </p:sp>
      <p:sp>
        <p:nvSpPr>
          <p:cNvPr id="3" name="Tijdelijke aanduiding voor tekst 2">
            <a:extLst>
              <a:ext uri="{FF2B5EF4-FFF2-40B4-BE49-F238E27FC236}">
                <a16:creationId xmlns:a16="http://schemas.microsoft.com/office/drawing/2014/main" id="{B6272EFC-A5C8-42C9-9583-46A3C986402E}"/>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pic>
        <p:nvPicPr>
          <p:cNvPr id="5" name="Graphic 4">
            <a:extLst>
              <a:ext uri="{FF2B5EF4-FFF2-40B4-BE49-F238E27FC236}">
                <a16:creationId xmlns:a16="http://schemas.microsoft.com/office/drawing/2014/main" id="{7D13D90E-2AA7-47EA-86DE-1E960EBB13E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320316" y="-196158"/>
            <a:ext cx="6456348" cy="7054158"/>
          </a:xfrm>
          <a:prstGeom prst="rect">
            <a:avLst/>
          </a:prstGeom>
        </p:spPr>
      </p:pic>
      <p:pic>
        <p:nvPicPr>
          <p:cNvPr id="6" name="Graphic 5">
            <a:extLst>
              <a:ext uri="{FF2B5EF4-FFF2-40B4-BE49-F238E27FC236}">
                <a16:creationId xmlns:a16="http://schemas.microsoft.com/office/drawing/2014/main" id="{F8FA5507-86D9-421B-9300-D6BF0082274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3970297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mple slide (red)">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E1AAB47F-D341-4EB5-90BE-EE00B800B46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id="{CF3C8D34-09EF-4D07-957D-19F3F13250C6}"/>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13" name="Tijdelijke aanduiding voor inhoud 2">
            <a:extLst>
              <a:ext uri="{FF2B5EF4-FFF2-40B4-BE49-F238E27FC236}">
                <a16:creationId xmlns:a16="http://schemas.microsoft.com/office/drawing/2014/main" id="{7B11FB93-6DE9-40F3-80DF-78E5C1A9B8F2}"/>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Change </a:t>
            </a:r>
            <a:r>
              <a:rPr lang="nl-NL" dirty="0" err="1"/>
              <a:t>text</a:t>
            </a:r>
            <a:endParaRPr lang="en-GB" dirty="0"/>
          </a:p>
        </p:txBody>
      </p:sp>
      <p:pic>
        <p:nvPicPr>
          <p:cNvPr id="14" name="Graphic 13">
            <a:extLst>
              <a:ext uri="{FF2B5EF4-FFF2-40B4-BE49-F238E27FC236}">
                <a16:creationId xmlns:a16="http://schemas.microsoft.com/office/drawing/2014/main" id="{440C3F14-E0D9-4624-823B-40395F66AF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72300" y="-101512"/>
            <a:ext cx="6462632" cy="7061024"/>
          </a:xfrm>
          <a:prstGeom prst="rect">
            <a:avLst/>
          </a:prstGeom>
        </p:spPr>
      </p:pic>
      <p:pic>
        <p:nvPicPr>
          <p:cNvPr id="6" name="Afbeelding 5">
            <a:extLst>
              <a:ext uri="{FF2B5EF4-FFF2-40B4-BE49-F238E27FC236}">
                <a16:creationId xmlns:a16="http://schemas.microsoft.com/office/drawing/2014/main" id="{EC13E559-2655-4973-B01A-C76362A7318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41680697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2367F631-019F-466E-A462-1B6023163A5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235390" y="5331233"/>
            <a:ext cx="2901340" cy="2050234"/>
          </a:xfrm>
          <a:prstGeom prst="rect">
            <a:avLst/>
          </a:prstGeom>
        </p:spPr>
      </p:pic>
      <p:pic>
        <p:nvPicPr>
          <p:cNvPr id="3" name="Graphic 2">
            <a:extLst>
              <a:ext uri="{FF2B5EF4-FFF2-40B4-BE49-F238E27FC236}">
                <a16:creationId xmlns:a16="http://schemas.microsoft.com/office/drawing/2014/main" id="{E3D1C544-CEB0-4095-9B5F-B125310717A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027508" y="-94435"/>
            <a:ext cx="6477000" cy="7076723"/>
          </a:xfrm>
          <a:prstGeom prst="rect">
            <a:avLst/>
          </a:prstGeom>
        </p:spPr>
      </p:pic>
    </p:spTree>
    <p:extLst>
      <p:ext uri="{BB962C8B-B14F-4D97-AF65-F5344CB8AC3E}">
        <p14:creationId xmlns:p14="http://schemas.microsoft.com/office/powerpoint/2010/main" val="11231177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descrip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93E074-184D-473B-AF5A-E07EE68D830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id="{2733F4ED-31A7-4376-A4DA-64A35E8D8F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tekst 3">
            <a:extLst>
              <a:ext uri="{FF2B5EF4-FFF2-40B4-BE49-F238E27FC236}">
                <a16:creationId xmlns:a16="http://schemas.microsoft.com/office/drawing/2014/main" id="{9199C618-8494-4811-A05B-BDC5D0CC01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pic>
        <p:nvPicPr>
          <p:cNvPr id="5" name="Graphic 4">
            <a:extLst>
              <a:ext uri="{FF2B5EF4-FFF2-40B4-BE49-F238E27FC236}">
                <a16:creationId xmlns:a16="http://schemas.microsoft.com/office/drawing/2014/main" id="{6011F3EB-1901-465F-A19E-1015079364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000875" y="-109362"/>
            <a:ext cx="6477000" cy="7076723"/>
          </a:xfrm>
          <a:prstGeom prst="rect">
            <a:avLst/>
          </a:prstGeom>
        </p:spPr>
      </p:pic>
      <p:pic>
        <p:nvPicPr>
          <p:cNvPr id="6" name="Graphic 5">
            <a:extLst>
              <a:ext uri="{FF2B5EF4-FFF2-40B4-BE49-F238E27FC236}">
                <a16:creationId xmlns:a16="http://schemas.microsoft.com/office/drawing/2014/main" id="{B566EF62-B9DE-4C29-A3DC-9E2C80ECEAAF}"/>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38659654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descrip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9B78FD-8170-4ECD-B278-0B75D0345098}"/>
              </a:ext>
            </a:extLst>
          </p:cNvPr>
          <p:cNvSpPr>
            <a:spLocks noGrp="1"/>
          </p:cNvSpPr>
          <p:nvPr>
            <p:ph type="title"/>
          </p:nvPr>
        </p:nvSpPr>
        <p:spPr>
          <a:xfrm>
            <a:off x="5019676" y="1030288"/>
            <a:ext cx="3932237" cy="1600200"/>
          </a:xfrm>
        </p:spPr>
        <p:txBody>
          <a:bodyPr anchor="b"/>
          <a:lstStyle>
            <a:lvl1pPr>
              <a:defRPr sz="3200"/>
            </a:lvl1pPr>
          </a:lstStyle>
          <a:p>
            <a:r>
              <a:rPr lang="nl-NL"/>
              <a:t>Klik om stijl te bewerken</a:t>
            </a:r>
            <a:endParaRPr lang="en-GB"/>
          </a:p>
        </p:txBody>
      </p:sp>
      <p:sp>
        <p:nvSpPr>
          <p:cNvPr id="3" name="Tijdelijke aanduiding voor afbeelding 2">
            <a:extLst>
              <a:ext uri="{FF2B5EF4-FFF2-40B4-BE49-F238E27FC236}">
                <a16:creationId xmlns:a16="http://schemas.microsoft.com/office/drawing/2014/main" id="{D2D35D73-6FC4-4226-BBCB-31707EC7CBBE}"/>
              </a:ext>
            </a:extLst>
          </p:cNvPr>
          <p:cNvSpPr>
            <a:spLocks noGrp="1"/>
          </p:cNvSpPr>
          <p:nvPr>
            <p:ph type="pic" idx="1"/>
          </p:nvPr>
        </p:nvSpPr>
        <p:spPr>
          <a:xfrm>
            <a:off x="733425" y="1030288"/>
            <a:ext cx="393223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ijdelijke aanduiding voor tekst 3">
            <a:extLst>
              <a:ext uri="{FF2B5EF4-FFF2-40B4-BE49-F238E27FC236}">
                <a16:creationId xmlns:a16="http://schemas.microsoft.com/office/drawing/2014/main" id="{6BEB6DDF-0BF7-4923-8814-BA53AD53D4DF}"/>
              </a:ext>
            </a:extLst>
          </p:cNvPr>
          <p:cNvSpPr>
            <a:spLocks noGrp="1"/>
          </p:cNvSpPr>
          <p:nvPr>
            <p:ph type="body" sz="half" idx="2"/>
          </p:nvPr>
        </p:nvSpPr>
        <p:spPr>
          <a:xfrm>
            <a:off x="5019675" y="2817063"/>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pic>
        <p:nvPicPr>
          <p:cNvPr id="5" name="Graphic 4">
            <a:extLst>
              <a:ext uri="{FF2B5EF4-FFF2-40B4-BE49-F238E27FC236}">
                <a16:creationId xmlns:a16="http://schemas.microsoft.com/office/drawing/2014/main" id="{5F01DFC6-EE44-424B-B0CD-43D139788B0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277340" y="-71262"/>
            <a:ext cx="6477000" cy="7076723"/>
          </a:xfrm>
          <a:prstGeom prst="rect">
            <a:avLst/>
          </a:prstGeom>
        </p:spPr>
      </p:pic>
      <p:pic>
        <p:nvPicPr>
          <p:cNvPr id="6" name="Graphic 5">
            <a:extLst>
              <a:ext uri="{FF2B5EF4-FFF2-40B4-BE49-F238E27FC236}">
                <a16:creationId xmlns:a16="http://schemas.microsoft.com/office/drawing/2014/main" id="{6EB8AE3A-6BAB-4D4B-8C89-C574C02BDBE9}"/>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30187922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1_Picture with descrip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9B78FD-8170-4ECD-B278-0B75D0345098}"/>
              </a:ext>
            </a:extLst>
          </p:cNvPr>
          <p:cNvSpPr>
            <a:spLocks noGrp="1"/>
          </p:cNvSpPr>
          <p:nvPr>
            <p:ph type="title"/>
          </p:nvPr>
        </p:nvSpPr>
        <p:spPr>
          <a:xfrm>
            <a:off x="794887" y="858263"/>
            <a:ext cx="3932237" cy="1600200"/>
          </a:xfrm>
        </p:spPr>
        <p:txBody>
          <a:bodyPr anchor="b"/>
          <a:lstStyle>
            <a:lvl1pPr>
              <a:defRPr sz="3200"/>
            </a:lvl1pPr>
          </a:lstStyle>
          <a:p>
            <a:r>
              <a:rPr lang="nl-NL"/>
              <a:t>Klik om stijl te bewerken</a:t>
            </a:r>
            <a:endParaRPr lang="en-GB"/>
          </a:p>
        </p:txBody>
      </p:sp>
      <p:sp>
        <p:nvSpPr>
          <p:cNvPr id="3" name="Tijdelijke aanduiding voor afbeelding 2">
            <a:extLst>
              <a:ext uri="{FF2B5EF4-FFF2-40B4-BE49-F238E27FC236}">
                <a16:creationId xmlns:a16="http://schemas.microsoft.com/office/drawing/2014/main" id="{D2D35D73-6FC4-4226-BBCB-31707EC7CBBE}"/>
              </a:ext>
            </a:extLst>
          </p:cNvPr>
          <p:cNvSpPr>
            <a:spLocks noGrp="1"/>
          </p:cNvSpPr>
          <p:nvPr>
            <p:ph type="pic" idx="1"/>
          </p:nvPr>
        </p:nvSpPr>
        <p:spPr>
          <a:xfrm>
            <a:off x="7686675" y="1030288"/>
            <a:ext cx="393223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ijdelijke aanduiding voor tekst 3">
            <a:extLst>
              <a:ext uri="{FF2B5EF4-FFF2-40B4-BE49-F238E27FC236}">
                <a16:creationId xmlns:a16="http://schemas.microsoft.com/office/drawing/2014/main" id="{6BEB6DDF-0BF7-4923-8814-BA53AD53D4DF}"/>
              </a:ext>
            </a:extLst>
          </p:cNvPr>
          <p:cNvSpPr>
            <a:spLocks noGrp="1"/>
          </p:cNvSpPr>
          <p:nvPr>
            <p:ph type="body" sz="half" idx="2"/>
          </p:nvPr>
        </p:nvSpPr>
        <p:spPr>
          <a:xfrm>
            <a:off x="794886" y="2712288"/>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pic>
        <p:nvPicPr>
          <p:cNvPr id="5" name="Graphic 4">
            <a:extLst>
              <a:ext uri="{FF2B5EF4-FFF2-40B4-BE49-F238E27FC236}">
                <a16:creationId xmlns:a16="http://schemas.microsoft.com/office/drawing/2014/main" id="{5F01DFC6-EE44-424B-B0CD-43D139788B0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566568" y="-218723"/>
            <a:ext cx="6477000" cy="7076723"/>
          </a:xfrm>
          <a:prstGeom prst="rect">
            <a:avLst/>
          </a:prstGeom>
        </p:spPr>
      </p:pic>
      <p:pic>
        <p:nvPicPr>
          <p:cNvPr id="6" name="Graphic 5">
            <a:extLst>
              <a:ext uri="{FF2B5EF4-FFF2-40B4-BE49-F238E27FC236}">
                <a16:creationId xmlns:a16="http://schemas.microsoft.com/office/drawing/2014/main" id="{6EB8AE3A-6BAB-4D4B-8C89-C574C02BDBE9}"/>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26309348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Aangepaste indeling">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1A0F1517-CFDB-495A-856F-AE99ED618077}"/>
              </a:ext>
            </a:extLst>
          </p:cNvPr>
          <p:cNvSpPr/>
          <p:nvPr userDrawn="1"/>
        </p:nvSpPr>
        <p:spPr>
          <a:xfrm>
            <a:off x="155" y="2893819"/>
            <a:ext cx="12192000" cy="1740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7">
            <a:extLst>
              <a:ext uri="{FF2B5EF4-FFF2-40B4-BE49-F238E27FC236}">
                <a16:creationId xmlns:a16="http://schemas.microsoft.com/office/drawing/2014/main" id="{525B9170-9B8E-4A2D-A63E-C6E5283A7B2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31455" y="512473"/>
            <a:ext cx="4916426" cy="1836908"/>
          </a:xfrm>
          <a:prstGeom prst="rect">
            <a:avLst/>
          </a:prstGeom>
        </p:spPr>
      </p:pic>
      <p:grpSp>
        <p:nvGrpSpPr>
          <p:cNvPr id="2" name="Group 1">
            <a:extLst>
              <a:ext uri="{FF2B5EF4-FFF2-40B4-BE49-F238E27FC236}">
                <a16:creationId xmlns:a16="http://schemas.microsoft.com/office/drawing/2014/main" id="{E0FC3D12-9F33-4469-999B-E6C9811EC7D5}"/>
              </a:ext>
            </a:extLst>
          </p:cNvPr>
          <p:cNvGrpSpPr/>
          <p:nvPr userDrawn="1"/>
        </p:nvGrpSpPr>
        <p:grpSpPr>
          <a:xfrm>
            <a:off x="1352881" y="5291471"/>
            <a:ext cx="9519800" cy="451320"/>
            <a:chOff x="223366" y="6163684"/>
            <a:chExt cx="9519800" cy="451320"/>
          </a:xfrm>
        </p:grpSpPr>
        <p:pic>
          <p:nvPicPr>
            <p:cNvPr id="8" name="Picture 48">
              <a:extLst>
                <a:ext uri="{FF2B5EF4-FFF2-40B4-BE49-F238E27FC236}">
                  <a16:creationId xmlns:a16="http://schemas.microsoft.com/office/drawing/2014/main" id="{E5E62FA7-B9B7-45F8-80B3-B969A4015ED7}"/>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99579" y="6220196"/>
              <a:ext cx="1178241" cy="338296"/>
            </a:xfrm>
            <a:prstGeom prst="rect">
              <a:avLst/>
            </a:prstGeom>
            <a:solidFill>
              <a:schemeClr val="bg1"/>
            </a:solidFill>
          </p:spPr>
        </p:pic>
        <p:pic>
          <p:nvPicPr>
            <p:cNvPr id="9" name="Picture 50">
              <a:extLst>
                <a:ext uri="{FF2B5EF4-FFF2-40B4-BE49-F238E27FC236}">
                  <a16:creationId xmlns:a16="http://schemas.microsoft.com/office/drawing/2014/main" id="{4A05142B-4F35-401F-8CAB-35A2C5DD852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98944" y="6214295"/>
              <a:ext cx="1736203" cy="350098"/>
            </a:xfrm>
            <a:prstGeom prst="rect">
              <a:avLst/>
            </a:prstGeom>
            <a:solidFill>
              <a:schemeClr val="bg1"/>
            </a:solidFill>
          </p:spPr>
        </p:pic>
        <p:pic>
          <p:nvPicPr>
            <p:cNvPr id="10" name="Picture 54">
              <a:extLst>
                <a:ext uri="{FF2B5EF4-FFF2-40B4-BE49-F238E27FC236}">
                  <a16:creationId xmlns:a16="http://schemas.microsoft.com/office/drawing/2014/main" id="{A9E91485-5EC3-4062-BDFB-6FEFDDC6163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43874" y="6163684"/>
              <a:ext cx="2206481" cy="451320"/>
            </a:xfrm>
            <a:prstGeom prst="rect">
              <a:avLst/>
            </a:prstGeom>
            <a:solidFill>
              <a:schemeClr val="bg1"/>
            </a:solidFill>
          </p:spPr>
        </p:pic>
        <p:pic>
          <p:nvPicPr>
            <p:cNvPr id="11" name="Picture 56">
              <a:extLst>
                <a:ext uri="{FF2B5EF4-FFF2-40B4-BE49-F238E27FC236}">
                  <a16:creationId xmlns:a16="http://schemas.microsoft.com/office/drawing/2014/main" id="{C93FA385-7745-41DF-B075-34744C410D96}"/>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8300493" y="6216076"/>
              <a:ext cx="1442673" cy="346537"/>
            </a:xfrm>
            <a:prstGeom prst="rect">
              <a:avLst/>
            </a:prstGeom>
            <a:solidFill>
              <a:schemeClr val="bg1"/>
            </a:solidFill>
          </p:spPr>
        </p:pic>
        <p:pic>
          <p:nvPicPr>
            <p:cNvPr id="13" name="Bild 1" descr="image001">
              <a:extLst>
                <a:ext uri="{FF2B5EF4-FFF2-40B4-BE49-F238E27FC236}">
                  <a16:creationId xmlns:a16="http://schemas.microsoft.com/office/drawing/2014/main" id="{0FA45233-9582-4E82-9343-420B9EE0342E}"/>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23366" y="6196853"/>
              <a:ext cx="2031186" cy="3849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14" name="Titel 1">
            <a:extLst>
              <a:ext uri="{FF2B5EF4-FFF2-40B4-BE49-F238E27FC236}">
                <a16:creationId xmlns:a16="http://schemas.microsoft.com/office/drawing/2014/main" id="{9EC090B5-CA90-4C00-93B7-5ADF9310911B}"/>
              </a:ext>
            </a:extLst>
          </p:cNvPr>
          <p:cNvSpPr>
            <a:spLocks noGrp="1"/>
          </p:cNvSpPr>
          <p:nvPr userDrawn="1">
            <p:ph type="title" hasCustomPrompt="1"/>
          </p:nvPr>
        </p:nvSpPr>
        <p:spPr>
          <a:xfrm>
            <a:off x="531455" y="3101048"/>
            <a:ext cx="8049553" cy="1325563"/>
          </a:xfrm>
        </p:spPr>
        <p:txBody>
          <a:bodyPr/>
          <a:lstStyle>
            <a:lvl1pPr>
              <a:defRPr>
                <a:solidFill>
                  <a:schemeClr val="bg2"/>
                </a:solidFill>
              </a:defRPr>
            </a:lvl1pPr>
          </a:lstStyle>
          <a:p>
            <a:r>
              <a:rPr lang="nl-NL" dirty="0" err="1"/>
              <a:t>Thank</a:t>
            </a:r>
            <a:r>
              <a:rPr lang="nl-NL" dirty="0"/>
              <a:t> </a:t>
            </a:r>
            <a:r>
              <a:rPr lang="nl-NL" dirty="0" err="1"/>
              <a:t>you</a:t>
            </a:r>
            <a:r>
              <a:rPr lang="nl-NL" dirty="0"/>
              <a:t> </a:t>
            </a:r>
            <a:r>
              <a:rPr lang="nl-NL" dirty="0" err="1"/>
              <a:t>for</a:t>
            </a:r>
            <a:r>
              <a:rPr lang="nl-NL" dirty="0"/>
              <a:t> </a:t>
            </a:r>
            <a:r>
              <a:rPr lang="nl-NL" dirty="0" err="1"/>
              <a:t>your</a:t>
            </a:r>
            <a:r>
              <a:rPr lang="nl-NL" dirty="0"/>
              <a:t> attention</a:t>
            </a:r>
            <a:endParaRPr lang="en-GB" dirty="0"/>
          </a:p>
        </p:txBody>
      </p:sp>
      <p:grpSp>
        <p:nvGrpSpPr>
          <p:cNvPr id="5" name="Group 4">
            <a:extLst>
              <a:ext uri="{FF2B5EF4-FFF2-40B4-BE49-F238E27FC236}">
                <a16:creationId xmlns:a16="http://schemas.microsoft.com/office/drawing/2014/main" id="{F770ABEA-164C-40C8-B341-835E84D6C0A0}"/>
              </a:ext>
            </a:extLst>
          </p:cNvPr>
          <p:cNvGrpSpPr/>
          <p:nvPr userDrawn="1"/>
        </p:nvGrpSpPr>
        <p:grpSpPr>
          <a:xfrm>
            <a:off x="3364547" y="6103487"/>
            <a:ext cx="5907334" cy="707886"/>
            <a:chOff x="3574680" y="5063050"/>
            <a:chExt cx="5907334" cy="707886"/>
          </a:xfrm>
        </p:grpSpPr>
        <p:pic>
          <p:nvPicPr>
            <p:cNvPr id="12" name="Picture 2">
              <a:extLst>
                <a:ext uri="{FF2B5EF4-FFF2-40B4-BE49-F238E27FC236}">
                  <a16:creationId xmlns:a16="http://schemas.microsoft.com/office/drawing/2014/main" id="{1309AB3A-AC0A-4A28-99D7-11A3A980B4A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574680" y="5178280"/>
              <a:ext cx="1887654" cy="411552"/>
            </a:xfrm>
            <a:prstGeom prst="rect">
              <a:avLst/>
            </a:prstGeom>
            <a:solidFill>
              <a:schemeClr val="bg1"/>
            </a:solidFill>
          </p:spPr>
        </p:pic>
        <p:sp>
          <p:nvSpPr>
            <p:cNvPr id="15" name="TextBox 19">
              <a:extLst>
                <a:ext uri="{FF2B5EF4-FFF2-40B4-BE49-F238E27FC236}">
                  <a16:creationId xmlns:a16="http://schemas.microsoft.com/office/drawing/2014/main" id="{A31FD795-25B3-4ED2-9B90-8444ECC284C3}"/>
                </a:ext>
              </a:extLst>
            </p:cNvPr>
            <p:cNvSpPr txBox="1"/>
            <p:nvPr userDrawn="1"/>
          </p:nvSpPr>
          <p:spPr>
            <a:xfrm>
              <a:off x="5621747" y="5063050"/>
              <a:ext cx="386026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solidFill>
                    <a:schemeClr val="tx1">
                      <a:lumMod val="75000"/>
                      <a:lumOff val="25000"/>
                    </a:schemeClr>
                  </a:solidFill>
                  <a:effectLst/>
                  <a:latin typeface="Raleway" panose="020B0003030101060003" pitchFamily="34" charset="0"/>
                  <a:ea typeface="Times New Roman" panose="02020603050405020304" pitchFamily="18" charset="0"/>
                  <a:cs typeface="Times New Roman" panose="02020603050405020304" pitchFamily="18"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nl-NL" sz="800" dirty="0">
                <a:solidFill>
                  <a:schemeClr val="tx1">
                    <a:lumMod val="75000"/>
                    <a:lumOff val="25000"/>
                  </a:schemeClr>
                </a:solidFill>
                <a:effectLst/>
                <a:latin typeface="Raleway" panose="020B0003030101060003" pitchFamily="34" charset="0"/>
                <a:ea typeface="Times New Roman" panose="02020603050405020304" pitchFamily="18" charset="0"/>
                <a:cs typeface="Times New Roman" panose="02020603050405020304" pitchFamily="18" charset="0"/>
              </a:endParaRPr>
            </a:p>
            <a:p>
              <a:endParaRPr lang="nl-NL" sz="800" dirty="0">
                <a:solidFill>
                  <a:schemeClr val="bg1"/>
                </a:solidFill>
              </a:endParaRPr>
            </a:p>
          </p:txBody>
        </p:sp>
      </p:grpSp>
    </p:spTree>
    <p:extLst>
      <p:ext uri="{BB962C8B-B14F-4D97-AF65-F5344CB8AC3E}">
        <p14:creationId xmlns:p14="http://schemas.microsoft.com/office/powerpoint/2010/main" val="27501701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17909DCD-905B-4FB1-87CA-20CCEAF525B1}"/>
              </a:ext>
            </a:extLst>
          </p:cNvPr>
          <p:cNvSpPr>
            <a:spLocks noGrp="1"/>
          </p:cNvSpPr>
          <p:nvPr>
            <p:ph type="dt" sz="half" idx="10"/>
          </p:nvPr>
        </p:nvSpPr>
        <p:spPr/>
        <p:txBody>
          <a:bodyPr/>
          <a:lstStyle/>
          <a:p>
            <a:fld id="{227B6E0C-D4E5-4995-B5ED-367675E79898}" type="datetimeFigureOut">
              <a:rPr lang="en-GB" smtClean="0"/>
              <a:t>31/10/2022</a:t>
            </a:fld>
            <a:endParaRPr lang="en-GB"/>
          </a:p>
        </p:txBody>
      </p:sp>
      <p:sp>
        <p:nvSpPr>
          <p:cNvPr id="5" name="Tijdelijke aanduiding voor voettekst 4">
            <a:extLst>
              <a:ext uri="{FF2B5EF4-FFF2-40B4-BE49-F238E27FC236}">
                <a16:creationId xmlns:a16="http://schemas.microsoft.com/office/drawing/2014/main" id="{DA9D70EF-06B1-4480-9C88-F1CB78A05212}"/>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953E09A2-9239-43FC-9BCA-BC3A030EEEC6}"/>
              </a:ext>
            </a:extLst>
          </p:cNvPr>
          <p:cNvSpPr>
            <a:spLocks noGrp="1"/>
          </p:cNvSpPr>
          <p:nvPr>
            <p:ph type="sldNum" sz="quarter" idx="12"/>
          </p:nvPr>
        </p:nvSpPr>
        <p:spPr/>
        <p:txBody>
          <a:bodyPr/>
          <a:lstStyle/>
          <a:p>
            <a:fld id="{8DA44471-F18B-49D2-B2D5-B5C55CED17BB}" type="slidenum">
              <a:rPr lang="en-GB" smtClean="0"/>
              <a:t>‹#›</a:t>
            </a:fld>
            <a:endParaRPr lang="en-GB"/>
          </a:p>
        </p:txBody>
      </p:sp>
      <p:pic>
        <p:nvPicPr>
          <p:cNvPr id="7" name="Picture 4" descr="People in classroom">
            <a:extLst>
              <a:ext uri="{FF2B5EF4-FFF2-40B4-BE49-F238E27FC236}">
                <a16:creationId xmlns:a16="http://schemas.microsoft.com/office/drawing/2014/main" id="{70EE40DD-61E4-47C3-941F-CA718B6ECFAA}"/>
              </a:ext>
            </a:extLst>
          </p:cNvPr>
          <p:cNvPicPr>
            <a:picLocks noChangeAspect="1"/>
          </p:cNvPicPr>
          <p:nvPr userDrawn="1"/>
        </p:nvPicPr>
        <p:blipFill>
          <a:blip r:embed="rId2"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28742" y="-26766"/>
            <a:ext cx="12192000" cy="5923555"/>
          </a:xfrm>
          <a:prstGeom prst="rect">
            <a:avLst/>
          </a:prstGeom>
        </p:spPr>
      </p:pic>
      <p:sp>
        <p:nvSpPr>
          <p:cNvPr id="8" name="Rechthoek 7">
            <a:extLst>
              <a:ext uri="{FF2B5EF4-FFF2-40B4-BE49-F238E27FC236}">
                <a16:creationId xmlns:a16="http://schemas.microsoft.com/office/drawing/2014/main" id="{BC5E0C40-9A7E-4173-AD3C-B98E165E9F97}"/>
              </a:ext>
            </a:extLst>
          </p:cNvPr>
          <p:cNvSpPr/>
          <p:nvPr userDrawn="1"/>
        </p:nvSpPr>
        <p:spPr>
          <a:xfrm>
            <a:off x="7359588" y="3593225"/>
            <a:ext cx="4832412" cy="17400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5">
            <a:extLst>
              <a:ext uri="{FF2B5EF4-FFF2-40B4-BE49-F238E27FC236}">
                <a16:creationId xmlns:a16="http://schemas.microsoft.com/office/drawing/2014/main" id="{E6D48783-C3AB-4643-9EE6-90A55251C0EA}"/>
              </a:ext>
            </a:extLst>
          </p:cNvPr>
          <p:cNvGrpSpPr/>
          <p:nvPr userDrawn="1"/>
        </p:nvGrpSpPr>
        <p:grpSpPr>
          <a:xfrm>
            <a:off x="-28742" y="6028229"/>
            <a:ext cx="12220742" cy="937311"/>
            <a:chOff x="-28742" y="5956540"/>
            <a:chExt cx="12220742" cy="937311"/>
          </a:xfrm>
          <a:solidFill>
            <a:schemeClr val="bg1"/>
          </a:solidFill>
        </p:grpSpPr>
        <p:sp>
          <p:nvSpPr>
            <p:cNvPr id="10" name="Rectangle 44">
              <a:extLst>
                <a:ext uri="{FF2B5EF4-FFF2-40B4-BE49-F238E27FC236}">
                  <a16:creationId xmlns:a16="http://schemas.microsoft.com/office/drawing/2014/main" id="{DE66D3EB-8181-4D7F-9DCB-44D0EE4595E3}"/>
                </a:ext>
              </a:extLst>
            </p:cNvPr>
            <p:cNvSpPr/>
            <p:nvPr/>
          </p:nvSpPr>
          <p:spPr>
            <a:xfrm>
              <a:off x="-28742" y="5956540"/>
              <a:ext cx="12220742" cy="937311"/>
            </a:xfrm>
            <a:prstGeom prst="rect">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l-GR"/>
            </a:p>
          </p:txBody>
        </p:sp>
        <p:pic>
          <p:nvPicPr>
            <p:cNvPr id="11" name="Picture 48">
              <a:extLst>
                <a:ext uri="{FF2B5EF4-FFF2-40B4-BE49-F238E27FC236}">
                  <a16:creationId xmlns:a16="http://schemas.microsoft.com/office/drawing/2014/main" id="{ED81B449-2054-4246-BFD6-6B31BCF472C8}"/>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85208" y="6256047"/>
              <a:ext cx="1178241" cy="338296"/>
            </a:xfrm>
            <a:prstGeom prst="rect">
              <a:avLst/>
            </a:prstGeom>
            <a:grpFill/>
          </p:spPr>
        </p:pic>
        <p:pic>
          <p:nvPicPr>
            <p:cNvPr id="12" name="Picture 50">
              <a:extLst>
                <a:ext uri="{FF2B5EF4-FFF2-40B4-BE49-F238E27FC236}">
                  <a16:creationId xmlns:a16="http://schemas.microsoft.com/office/drawing/2014/main" id="{C847ECB3-2CBC-473E-8F64-E1E28A28081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84573" y="6250146"/>
              <a:ext cx="1736203" cy="350098"/>
            </a:xfrm>
            <a:prstGeom prst="rect">
              <a:avLst/>
            </a:prstGeom>
            <a:grpFill/>
          </p:spPr>
        </p:pic>
        <p:pic>
          <p:nvPicPr>
            <p:cNvPr id="13" name="Picture 54">
              <a:extLst>
                <a:ext uri="{FF2B5EF4-FFF2-40B4-BE49-F238E27FC236}">
                  <a16:creationId xmlns:a16="http://schemas.microsoft.com/office/drawing/2014/main" id="{F30AA6DB-B5FE-494C-92BA-1174B699A9F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29503" y="6199535"/>
              <a:ext cx="2206481" cy="451320"/>
            </a:xfrm>
            <a:prstGeom prst="rect">
              <a:avLst/>
            </a:prstGeom>
            <a:grpFill/>
          </p:spPr>
        </p:pic>
        <p:pic>
          <p:nvPicPr>
            <p:cNvPr id="14" name="Picture 56">
              <a:extLst>
                <a:ext uri="{FF2B5EF4-FFF2-40B4-BE49-F238E27FC236}">
                  <a16:creationId xmlns:a16="http://schemas.microsoft.com/office/drawing/2014/main" id="{8852F862-95FD-45EE-86B8-94B622C3FFFA}"/>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8286122" y="6251927"/>
              <a:ext cx="1442673" cy="346537"/>
            </a:xfrm>
            <a:prstGeom prst="rect">
              <a:avLst/>
            </a:prstGeom>
            <a:grpFill/>
          </p:spPr>
        </p:pic>
        <p:pic>
          <p:nvPicPr>
            <p:cNvPr id="15" name="Picture 2">
              <a:extLst>
                <a:ext uri="{FF2B5EF4-FFF2-40B4-BE49-F238E27FC236}">
                  <a16:creationId xmlns:a16="http://schemas.microsoft.com/office/drawing/2014/main" id="{A3B0AF93-2301-48EE-A267-FE7CF189D03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039032" y="6219419"/>
              <a:ext cx="1887654" cy="411552"/>
            </a:xfrm>
            <a:prstGeom prst="rect">
              <a:avLst/>
            </a:prstGeom>
            <a:grpFill/>
          </p:spPr>
        </p:pic>
        <p:pic>
          <p:nvPicPr>
            <p:cNvPr id="16" name="Bild 1" descr="image001">
              <a:extLst>
                <a:ext uri="{FF2B5EF4-FFF2-40B4-BE49-F238E27FC236}">
                  <a16:creationId xmlns:a16="http://schemas.microsoft.com/office/drawing/2014/main" id="{8A61C458-AF21-4D0B-9CF5-947C6E3C596A}"/>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208995" y="6232704"/>
              <a:ext cx="2031186" cy="38498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18" name="Titel 1">
            <a:extLst>
              <a:ext uri="{FF2B5EF4-FFF2-40B4-BE49-F238E27FC236}">
                <a16:creationId xmlns:a16="http://schemas.microsoft.com/office/drawing/2014/main" id="{54CCD205-DA00-4790-85D6-5B2B89B0929F}"/>
              </a:ext>
            </a:extLst>
          </p:cNvPr>
          <p:cNvSpPr>
            <a:spLocks noGrp="1"/>
          </p:cNvSpPr>
          <p:nvPr>
            <p:ph type="ctrTitle" hasCustomPrompt="1"/>
          </p:nvPr>
        </p:nvSpPr>
        <p:spPr>
          <a:xfrm>
            <a:off x="7457243" y="3684233"/>
            <a:ext cx="3885460" cy="1537150"/>
          </a:xfrm>
          <a:prstGeom prst="rect">
            <a:avLst/>
          </a:prstGeom>
        </p:spPr>
        <p:txBody>
          <a:bodyPr anchor="b"/>
          <a:lstStyle>
            <a:lvl1pPr algn="ctr">
              <a:defRPr sz="6000">
                <a:solidFill>
                  <a:schemeClr val="bg2"/>
                </a:solidFill>
              </a:defRPr>
            </a:lvl1pPr>
          </a:lstStyle>
          <a:p>
            <a:pPr algn="r"/>
            <a:r>
              <a:rPr lang="en-US" sz="6000" b="1" spc="100" dirty="0">
                <a:latin typeface="+mj-lt"/>
                <a:ea typeface="+mj-ea"/>
                <a:cs typeface="+mj-cs"/>
              </a:rPr>
              <a:t>Title…</a:t>
            </a:r>
            <a:endParaRPr lang="el-GR" sz="6000" b="1" spc="100" dirty="0">
              <a:latin typeface="+mj-lt"/>
              <a:ea typeface="+mj-ea"/>
              <a:cs typeface="+mj-cs"/>
            </a:endParaRPr>
          </a:p>
        </p:txBody>
      </p:sp>
      <p:pic>
        <p:nvPicPr>
          <p:cNvPr id="17" name="Picture 7">
            <a:extLst>
              <a:ext uri="{FF2B5EF4-FFF2-40B4-BE49-F238E27FC236}">
                <a16:creationId xmlns:a16="http://schemas.microsoft.com/office/drawing/2014/main" id="{79C5131F-120E-4DB1-9362-632A1345CBAC}"/>
              </a:ext>
            </a:extLst>
          </p:cNvPr>
          <p:cNvPicPr>
            <a:picLocks noChangeAspect="1"/>
          </p:cNvPicPr>
          <p:nvPr userDrawn="1"/>
        </p:nvPicPr>
        <p:blipFill rotWithShape="1">
          <a:blip r:embed="rId9" cstate="screen">
            <a:extLst>
              <a:ext uri="{28A0092B-C50C-407E-A947-70E740481C1C}">
                <a14:useLocalDpi xmlns:a14="http://schemas.microsoft.com/office/drawing/2010/main"/>
              </a:ext>
            </a:extLst>
          </a:blip>
          <a:srcRect/>
          <a:stretch/>
        </p:blipFill>
        <p:spPr>
          <a:xfrm>
            <a:off x="521841" y="384979"/>
            <a:ext cx="5652116" cy="2111781"/>
          </a:xfrm>
          <a:prstGeom prst="rect">
            <a:avLst/>
          </a:prstGeom>
        </p:spPr>
      </p:pic>
    </p:spTree>
    <p:extLst>
      <p:ext uri="{BB962C8B-B14F-4D97-AF65-F5344CB8AC3E}">
        <p14:creationId xmlns:p14="http://schemas.microsoft.com/office/powerpoint/2010/main" val="23724038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Module title">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F653972B-8A84-45FC-A4EC-F43BBF196C23}"/>
              </a:ext>
            </a:extLst>
          </p:cNvPr>
          <p:cNvSpPr/>
          <p:nvPr userDrawn="1"/>
        </p:nvSpPr>
        <p:spPr>
          <a:xfrm>
            <a:off x="0" y="3593225"/>
            <a:ext cx="12192000" cy="1740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9" name="Picture 7">
            <a:extLst>
              <a:ext uri="{FF2B5EF4-FFF2-40B4-BE49-F238E27FC236}">
                <a16:creationId xmlns:a16="http://schemas.microsoft.com/office/drawing/2014/main" id="{F0351F28-32AE-4A53-8040-F904D0DD072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556" t="27075" r="10103" b="30446"/>
          <a:stretch/>
        </p:blipFill>
        <p:spPr>
          <a:xfrm>
            <a:off x="531455" y="387251"/>
            <a:ext cx="5246365" cy="1960182"/>
          </a:xfrm>
          <a:prstGeom prst="rect">
            <a:avLst/>
          </a:prstGeom>
        </p:spPr>
      </p:pic>
      <p:sp>
        <p:nvSpPr>
          <p:cNvPr id="10" name="Titel 1">
            <a:extLst>
              <a:ext uri="{FF2B5EF4-FFF2-40B4-BE49-F238E27FC236}">
                <a16:creationId xmlns:a16="http://schemas.microsoft.com/office/drawing/2014/main" id="{A39FB1FF-63A2-4BA0-9669-583C29C2F62C}"/>
              </a:ext>
            </a:extLst>
          </p:cNvPr>
          <p:cNvSpPr>
            <a:spLocks noGrp="1"/>
          </p:cNvSpPr>
          <p:nvPr>
            <p:ph type="ctrTitle"/>
          </p:nvPr>
        </p:nvSpPr>
        <p:spPr>
          <a:xfrm>
            <a:off x="531455" y="3684233"/>
            <a:ext cx="10811248" cy="1537150"/>
          </a:xfrm>
          <a:prstGeom prst="rect">
            <a:avLst/>
          </a:prstGeom>
        </p:spPr>
        <p:txBody>
          <a:bodyPr anchor="b">
            <a:normAutofit/>
          </a:bodyPr>
          <a:lstStyle>
            <a:lvl1pPr algn="ctr">
              <a:defRPr sz="5400">
                <a:solidFill>
                  <a:schemeClr val="bg2"/>
                </a:solidFill>
              </a:defRPr>
            </a:lvl1pPr>
          </a:lstStyle>
          <a:p>
            <a:pPr algn="r"/>
            <a:endParaRPr lang="el-GR" sz="6000" b="1" spc="100" dirty="0">
              <a:latin typeface="+mj-lt"/>
              <a:ea typeface="+mj-ea"/>
              <a:cs typeface="+mj-cs"/>
            </a:endParaRPr>
          </a:p>
        </p:txBody>
      </p:sp>
      <p:pic>
        <p:nvPicPr>
          <p:cNvPr id="13" name="Picture 48">
            <a:extLst>
              <a:ext uri="{FF2B5EF4-FFF2-40B4-BE49-F238E27FC236}">
                <a16:creationId xmlns:a16="http://schemas.microsoft.com/office/drawing/2014/main" id="{7EC815A5-1E1D-458E-9014-8277E44CDF56}"/>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84857" y="6220196"/>
            <a:ext cx="1178241" cy="338296"/>
          </a:xfrm>
          <a:prstGeom prst="rect">
            <a:avLst/>
          </a:prstGeom>
          <a:solidFill>
            <a:schemeClr val="bg1"/>
          </a:solidFill>
        </p:spPr>
      </p:pic>
      <p:pic>
        <p:nvPicPr>
          <p:cNvPr id="14" name="Picture 50">
            <a:extLst>
              <a:ext uri="{FF2B5EF4-FFF2-40B4-BE49-F238E27FC236}">
                <a16:creationId xmlns:a16="http://schemas.microsoft.com/office/drawing/2014/main" id="{B2884039-75D7-411F-A318-B105DD5A82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1603" y="6214295"/>
            <a:ext cx="1736203" cy="350098"/>
          </a:xfrm>
          <a:prstGeom prst="rect">
            <a:avLst/>
          </a:prstGeom>
          <a:solidFill>
            <a:schemeClr val="bg1"/>
          </a:solidFill>
        </p:spPr>
      </p:pic>
      <p:pic>
        <p:nvPicPr>
          <p:cNvPr id="15" name="Picture 54">
            <a:extLst>
              <a:ext uri="{FF2B5EF4-FFF2-40B4-BE49-F238E27FC236}">
                <a16:creationId xmlns:a16="http://schemas.microsoft.com/office/drawing/2014/main" id="{EFFE9802-56E4-4433-90B5-F700710BFC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10149" y="6163684"/>
            <a:ext cx="2206481" cy="451320"/>
          </a:xfrm>
          <a:prstGeom prst="rect">
            <a:avLst/>
          </a:prstGeom>
          <a:solidFill>
            <a:schemeClr val="bg1"/>
          </a:solidFill>
        </p:spPr>
      </p:pic>
      <p:pic>
        <p:nvPicPr>
          <p:cNvPr id="16" name="Picture 56">
            <a:extLst>
              <a:ext uri="{FF2B5EF4-FFF2-40B4-BE49-F238E27FC236}">
                <a16:creationId xmlns:a16="http://schemas.microsoft.com/office/drawing/2014/main" id="{C2751FC2-1A88-4902-A9C0-3BE6E6A2E48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8363681" y="6216076"/>
            <a:ext cx="1442673" cy="346537"/>
          </a:xfrm>
          <a:prstGeom prst="rect">
            <a:avLst/>
          </a:prstGeom>
          <a:solidFill>
            <a:schemeClr val="bg1"/>
          </a:solidFill>
        </p:spPr>
      </p:pic>
      <p:pic>
        <p:nvPicPr>
          <p:cNvPr id="17" name="Picture 2">
            <a:extLst>
              <a:ext uri="{FF2B5EF4-FFF2-40B4-BE49-F238E27FC236}">
                <a16:creationId xmlns:a16="http://schemas.microsoft.com/office/drawing/2014/main" id="{1C14321E-1C9E-4E45-903B-29D15970438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53403" y="6183568"/>
            <a:ext cx="1887654" cy="411552"/>
          </a:xfrm>
          <a:prstGeom prst="rect">
            <a:avLst/>
          </a:prstGeom>
          <a:solidFill>
            <a:schemeClr val="bg1"/>
          </a:solidFill>
        </p:spPr>
      </p:pic>
      <p:pic>
        <p:nvPicPr>
          <p:cNvPr id="18" name="Bild 1" descr="image001">
            <a:extLst>
              <a:ext uri="{FF2B5EF4-FFF2-40B4-BE49-F238E27FC236}">
                <a16:creationId xmlns:a16="http://schemas.microsoft.com/office/drawing/2014/main" id="{47C413BB-335D-4269-95A6-64F1C00CD0A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3366" y="6196853"/>
            <a:ext cx="2031186" cy="3849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60949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imple slide (wh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606041-C5D1-4D18-994F-F9BF3475851D}"/>
              </a:ext>
            </a:extLst>
          </p:cNvPr>
          <p:cNvSpPr>
            <a:spLocks noGrp="1"/>
          </p:cNvSpPr>
          <p:nvPr>
            <p:ph type="title" hasCustomPrompt="1"/>
          </p:nvPr>
        </p:nvSpPr>
        <p:spPr/>
        <p:txBody>
          <a:bodyPr/>
          <a:lstStyle>
            <a:lvl1pPr>
              <a:defRPr/>
            </a:lvl1pPr>
          </a:lstStyle>
          <a:p>
            <a:r>
              <a:rPr lang="nl-NL" dirty="0" err="1"/>
              <a:t>Title</a:t>
            </a:r>
            <a:endParaRPr lang="en-GB" dirty="0"/>
          </a:p>
        </p:txBody>
      </p:sp>
      <p:sp>
        <p:nvSpPr>
          <p:cNvPr id="6" name="Tijdelijke aanduiding voor tekst 2">
            <a:extLst>
              <a:ext uri="{FF2B5EF4-FFF2-40B4-BE49-F238E27FC236}">
                <a16:creationId xmlns:a16="http://schemas.microsoft.com/office/drawing/2014/main" id="{A80E7281-D1FD-45ED-ABF3-DEDFF926CD98}"/>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pic>
        <p:nvPicPr>
          <p:cNvPr id="10" name="Graphic 9">
            <a:extLst>
              <a:ext uri="{FF2B5EF4-FFF2-40B4-BE49-F238E27FC236}">
                <a16:creationId xmlns:a16="http://schemas.microsoft.com/office/drawing/2014/main" id="{3D58D4BB-0AF1-4CA7-9C9A-C6D8A4D5A81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000875" y="-109362"/>
            <a:ext cx="6477000" cy="7076723"/>
          </a:xfrm>
          <a:prstGeom prst="rect">
            <a:avLst/>
          </a:prstGeom>
        </p:spPr>
      </p:pic>
      <p:pic>
        <p:nvPicPr>
          <p:cNvPr id="5" name="Graphic 4">
            <a:extLst>
              <a:ext uri="{FF2B5EF4-FFF2-40B4-BE49-F238E27FC236}">
                <a16:creationId xmlns:a16="http://schemas.microsoft.com/office/drawing/2014/main" id="{B337FECA-81DA-437C-96FB-1F0CCC1F1B9D}"/>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72177" y="5512598"/>
            <a:ext cx="2321136" cy="1640232"/>
          </a:xfrm>
          <a:prstGeom prst="rect">
            <a:avLst/>
          </a:prstGeom>
        </p:spPr>
      </p:pic>
    </p:spTree>
    <p:extLst>
      <p:ext uri="{BB962C8B-B14F-4D97-AF65-F5344CB8AC3E}">
        <p14:creationId xmlns:p14="http://schemas.microsoft.com/office/powerpoint/2010/main" val="27753854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imple slide (red)">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E1AAB47F-D341-4EB5-90BE-EE00B800B46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Titel 1">
            <a:extLst>
              <a:ext uri="{FF2B5EF4-FFF2-40B4-BE49-F238E27FC236}">
                <a16:creationId xmlns:a16="http://schemas.microsoft.com/office/drawing/2014/main" id="{CF3C8D34-09EF-4D07-957D-19F3F13250C6}"/>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13" name="Tijdelijke aanduiding voor inhoud 2">
            <a:extLst>
              <a:ext uri="{FF2B5EF4-FFF2-40B4-BE49-F238E27FC236}">
                <a16:creationId xmlns:a16="http://schemas.microsoft.com/office/drawing/2014/main" id="{7B11FB93-6DE9-40F3-80DF-78E5C1A9B8F2}"/>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Change </a:t>
            </a:r>
            <a:r>
              <a:rPr lang="nl-NL" dirty="0" err="1"/>
              <a:t>text</a:t>
            </a:r>
            <a:endParaRPr lang="en-GB" dirty="0"/>
          </a:p>
        </p:txBody>
      </p:sp>
      <p:pic>
        <p:nvPicPr>
          <p:cNvPr id="14" name="Graphic 13">
            <a:extLst>
              <a:ext uri="{FF2B5EF4-FFF2-40B4-BE49-F238E27FC236}">
                <a16:creationId xmlns:a16="http://schemas.microsoft.com/office/drawing/2014/main" id="{440C3F14-E0D9-4624-823B-40395F66AF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72300" y="-101512"/>
            <a:ext cx="6462632" cy="7061024"/>
          </a:xfrm>
          <a:prstGeom prst="rect">
            <a:avLst/>
          </a:prstGeom>
        </p:spPr>
      </p:pic>
      <p:pic>
        <p:nvPicPr>
          <p:cNvPr id="6" name="Afbeelding 5">
            <a:extLst>
              <a:ext uri="{FF2B5EF4-FFF2-40B4-BE49-F238E27FC236}">
                <a16:creationId xmlns:a16="http://schemas.microsoft.com/office/drawing/2014/main" id="{EC13E559-2655-4973-B01A-C76362A7318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23250241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imple slide (blue)">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5CA44219-E56D-4855-9F35-DE415A3A9896}"/>
              </a:ext>
            </a:extLst>
          </p:cNvPr>
          <p:cNvSpPr>
            <a:spLocks noGrp="1"/>
          </p:cNvSpPr>
          <p:nvPr>
            <p:ph type="dt" sz="half" idx="10"/>
          </p:nvPr>
        </p:nvSpPr>
        <p:spPr>
          <a:xfrm>
            <a:off x="838200" y="6356350"/>
            <a:ext cx="2743200" cy="365125"/>
          </a:xfrm>
          <a:prstGeom prst="rect">
            <a:avLst/>
          </a:prstGeom>
        </p:spPr>
        <p:txBody>
          <a:bodyPr/>
          <a:lstStyle/>
          <a:p>
            <a:fld id="{1362BEEA-E994-44C3-9F66-80728C7ADA37}" type="datetimeFigureOut">
              <a:rPr lang="en-GB" smtClean="0">
                <a:solidFill>
                  <a:srgbClr val="262626"/>
                </a:solidFill>
              </a:rPr>
              <a:pPr/>
              <a:t>31/10/2022</a:t>
            </a:fld>
            <a:endParaRPr lang="en-GB">
              <a:solidFill>
                <a:srgbClr val="262626"/>
              </a:solidFill>
            </a:endParaRPr>
          </a:p>
        </p:txBody>
      </p:sp>
      <p:sp>
        <p:nvSpPr>
          <p:cNvPr id="4" name="Tijdelijke aanduiding voor voettekst 3">
            <a:extLst>
              <a:ext uri="{FF2B5EF4-FFF2-40B4-BE49-F238E27FC236}">
                <a16:creationId xmlns:a16="http://schemas.microsoft.com/office/drawing/2014/main" id="{39DBFF6A-CAFD-4F3B-B41E-782125526C78}"/>
              </a:ext>
            </a:extLst>
          </p:cNvPr>
          <p:cNvSpPr>
            <a:spLocks noGrp="1"/>
          </p:cNvSpPr>
          <p:nvPr>
            <p:ph type="ftr" sz="quarter" idx="11"/>
          </p:nvPr>
        </p:nvSpPr>
        <p:spPr>
          <a:xfrm>
            <a:off x="4038600" y="6356350"/>
            <a:ext cx="4114800" cy="365125"/>
          </a:xfrm>
          <a:prstGeom prst="rect">
            <a:avLst/>
          </a:prstGeom>
        </p:spPr>
        <p:txBody>
          <a:bodyPr/>
          <a:lstStyle/>
          <a:p>
            <a:endParaRPr lang="en-GB">
              <a:solidFill>
                <a:srgbClr val="262626"/>
              </a:solidFill>
            </a:endParaRPr>
          </a:p>
        </p:txBody>
      </p:sp>
      <p:sp>
        <p:nvSpPr>
          <p:cNvPr id="5" name="Tijdelijke aanduiding voor dianummer 4">
            <a:extLst>
              <a:ext uri="{FF2B5EF4-FFF2-40B4-BE49-F238E27FC236}">
                <a16:creationId xmlns:a16="http://schemas.microsoft.com/office/drawing/2014/main" id="{3295DFD2-6C0D-462A-84C1-F73859553A6B}"/>
              </a:ext>
            </a:extLst>
          </p:cNvPr>
          <p:cNvSpPr>
            <a:spLocks noGrp="1"/>
          </p:cNvSpPr>
          <p:nvPr>
            <p:ph type="sldNum" sz="quarter" idx="12"/>
          </p:nvPr>
        </p:nvSpPr>
        <p:spPr>
          <a:xfrm>
            <a:off x="8610600" y="6356350"/>
            <a:ext cx="2743200" cy="365125"/>
          </a:xfrm>
          <a:prstGeom prst="rect">
            <a:avLst/>
          </a:prstGeom>
        </p:spPr>
        <p:txBody>
          <a:bodyPr/>
          <a:lstStyle/>
          <a:p>
            <a:fld id="{E72CBA73-900A-4F0C-942E-66B23EAE3D81}" type="slidenum">
              <a:rPr lang="en-GB" smtClean="0">
                <a:solidFill>
                  <a:srgbClr val="262626"/>
                </a:solidFill>
              </a:rPr>
              <a:pPr/>
              <a:t>‹#›</a:t>
            </a:fld>
            <a:endParaRPr lang="en-GB">
              <a:solidFill>
                <a:srgbClr val="262626"/>
              </a:solidFill>
            </a:endParaRPr>
          </a:p>
        </p:txBody>
      </p:sp>
      <p:sp>
        <p:nvSpPr>
          <p:cNvPr id="6" name="Rechthoek 5">
            <a:extLst>
              <a:ext uri="{FF2B5EF4-FFF2-40B4-BE49-F238E27FC236}">
                <a16:creationId xmlns:a16="http://schemas.microsoft.com/office/drawing/2014/main" id="{2D12650B-1D08-4752-A703-6A277BF74894}"/>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7" name="Titel 1">
            <a:extLst>
              <a:ext uri="{FF2B5EF4-FFF2-40B4-BE49-F238E27FC236}">
                <a16:creationId xmlns:a16="http://schemas.microsoft.com/office/drawing/2014/main" id="{33F67BC8-AECB-495E-B5EC-9F860EEEA529}"/>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8" name="Tijdelijke aanduiding voor inhoud 2">
            <a:extLst>
              <a:ext uri="{FF2B5EF4-FFF2-40B4-BE49-F238E27FC236}">
                <a16:creationId xmlns:a16="http://schemas.microsoft.com/office/drawing/2014/main" id="{9663B953-246C-4E9B-9F59-7B18915B5E0B}"/>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Change </a:t>
            </a:r>
            <a:r>
              <a:rPr lang="nl-NL" dirty="0" err="1"/>
              <a:t>text</a:t>
            </a:r>
            <a:endParaRPr lang="en-GB" dirty="0"/>
          </a:p>
        </p:txBody>
      </p:sp>
      <p:pic>
        <p:nvPicPr>
          <p:cNvPr id="9" name="Afbeelding 8">
            <a:extLst>
              <a:ext uri="{FF2B5EF4-FFF2-40B4-BE49-F238E27FC236}">
                <a16:creationId xmlns:a16="http://schemas.microsoft.com/office/drawing/2014/main" id="{89C9B853-E3A0-41EC-8427-8B2A1F1814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0" name="Graphic 9">
            <a:extLst>
              <a:ext uri="{FF2B5EF4-FFF2-40B4-BE49-F238E27FC236}">
                <a16:creationId xmlns:a16="http://schemas.microsoft.com/office/drawing/2014/main" id="{79A074A3-A961-4803-A4CB-D785069C900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72300" y="-101512"/>
            <a:ext cx="6462632" cy="7061024"/>
          </a:xfrm>
          <a:prstGeom prst="rect">
            <a:avLst/>
          </a:prstGeom>
        </p:spPr>
      </p:pic>
    </p:spTree>
    <p:extLst>
      <p:ext uri="{BB962C8B-B14F-4D97-AF65-F5344CB8AC3E}">
        <p14:creationId xmlns:p14="http://schemas.microsoft.com/office/powerpoint/2010/main" val="3267438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mple slide (blue)">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5CA44219-E56D-4855-9F35-DE415A3A9896}"/>
              </a:ext>
            </a:extLst>
          </p:cNvPr>
          <p:cNvSpPr>
            <a:spLocks noGrp="1"/>
          </p:cNvSpPr>
          <p:nvPr>
            <p:ph type="dt" sz="half" idx="10"/>
          </p:nvPr>
        </p:nvSpPr>
        <p:spPr>
          <a:xfrm>
            <a:off x="838200" y="6356350"/>
            <a:ext cx="2743200" cy="365125"/>
          </a:xfrm>
          <a:prstGeom prst="rect">
            <a:avLst/>
          </a:prstGeom>
        </p:spPr>
        <p:txBody>
          <a:bodyPr/>
          <a:lstStyle/>
          <a:p>
            <a:fld id="{1362BEEA-E994-44C3-9F66-80728C7ADA37}" type="datetimeFigureOut">
              <a:rPr lang="en-GB" smtClean="0"/>
              <a:t>31/10/2022</a:t>
            </a:fld>
            <a:endParaRPr lang="en-GB"/>
          </a:p>
        </p:txBody>
      </p:sp>
      <p:sp>
        <p:nvSpPr>
          <p:cNvPr id="4" name="Tijdelijke aanduiding voor voettekst 3">
            <a:extLst>
              <a:ext uri="{FF2B5EF4-FFF2-40B4-BE49-F238E27FC236}">
                <a16:creationId xmlns:a16="http://schemas.microsoft.com/office/drawing/2014/main" id="{39DBFF6A-CAFD-4F3B-B41E-782125526C7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Tijdelijke aanduiding voor dianummer 4">
            <a:extLst>
              <a:ext uri="{FF2B5EF4-FFF2-40B4-BE49-F238E27FC236}">
                <a16:creationId xmlns:a16="http://schemas.microsoft.com/office/drawing/2014/main" id="{3295DFD2-6C0D-462A-84C1-F73859553A6B}"/>
              </a:ext>
            </a:extLst>
          </p:cNvPr>
          <p:cNvSpPr>
            <a:spLocks noGrp="1"/>
          </p:cNvSpPr>
          <p:nvPr>
            <p:ph type="sldNum" sz="quarter" idx="12"/>
          </p:nvPr>
        </p:nvSpPr>
        <p:spPr>
          <a:xfrm>
            <a:off x="8610600" y="6356350"/>
            <a:ext cx="2743200" cy="365125"/>
          </a:xfrm>
          <a:prstGeom prst="rect">
            <a:avLst/>
          </a:prstGeom>
        </p:spPr>
        <p:txBody>
          <a:bodyPr/>
          <a:lstStyle/>
          <a:p>
            <a:fld id="{E72CBA73-900A-4F0C-942E-66B23EAE3D81}" type="slidenum">
              <a:rPr lang="en-GB" smtClean="0"/>
              <a:t>‹#›</a:t>
            </a:fld>
            <a:endParaRPr lang="en-GB"/>
          </a:p>
        </p:txBody>
      </p:sp>
      <p:sp>
        <p:nvSpPr>
          <p:cNvPr id="6" name="Rechthoek 5">
            <a:extLst>
              <a:ext uri="{FF2B5EF4-FFF2-40B4-BE49-F238E27FC236}">
                <a16:creationId xmlns:a16="http://schemas.microsoft.com/office/drawing/2014/main" id="{2D12650B-1D08-4752-A703-6A277BF74894}"/>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el 1">
            <a:extLst>
              <a:ext uri="{FF2B5EF4-FFF2-40B4-BE49-F238E27FC236}">
                <a16:creationId xmlns:a16="http://schemas.microsoft.com/office/drawing/2014/main" id="{33F67BC8-AECB-495E-B5EC-9F860EEEA529}"/>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8" name="Tijdelijke aanduiding voor inhoud 2">
            <a:extLst>
              <a:ext uri="{FF2B5EF4-FFF2-40B4-BE49-F238E27FC236}">
                <a16:creationId xmlns:a16="http://schemas.microsoft.com/office/drawing/2014/main" id="{9663B953-246C-4E9B-9F59-7B18915B5E0B}"/>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Change </a:t>
            </a:r>
            <a:r>
              <a:rPr lang="nl-NL" dirty="0" err="1"/>
              <a:t>text</a:t>
            </a:r>
            <a:endParaRPr lang="en-GB" dirty="0"/>
          </a:p>
        </p:txBody>
      </p:sp>
      <p:pic>
        <p:nvPicPr>
          <p:cNvPr id="9" name="Afbeelding 8">
            <a:extLst>
              <a:ext uri="{FF2B5EF4-FFF2-40B4-BE49-F238E27FC236}">
                <a16:creationId xmlns:a16="http://schemas.microsoft.com/office/drawing/2014/main" id="{89C9B853-E3A0-41EC-8427-8B2A1F1814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14905" y="5535227"/>
            <a:ext cx="2160121" cy="1526451"/>
          </a:xfrm>
          <a:prstGeom prst="rect">
            <a:avLst/>
          </a:prstGeom>
        </p:spPr>
      </p:pic>
      <p:pic>
        <p:nvPicPr>
          <p:cNvPr id="10" name="Graphic 9">
            <a:extLst>
              <a:ext uri="{FF2B5EF4-FFF2-40B4-BE49-F238E27FC236}">
                <a16:creationId xmlns:a16="http://schemas.microsoft.com/office/drawing/2014/main" id="{79A074A3-A961-4803-A4CB-D785069C900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72300" y="-101512"/>
            <a:ext cx="6462632" cy="7061024"/>
          </a:xfrm>
          <a:prstGeom prst="rect">
            <a:avLst/>
          </a:prstGeom>
        </p:spPr>
      </p:pic>
    </p:spTree>
    <p:extLst>
      <p:ext uri="{BB962C8B-B14F-4D97-AF65-F5344CB8AC3E}">
        <p14:creationId xmlns:p14="http://schemas.microsoft.com/office/powerpoint/2010/main" val="26096355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imple slide (green)">
    <p:spTree>
      <p:nvGrpSpPr>
        <p:cNvPr id="1" name=""/>
        <p:cNvGrpSpPr/>
        <p:nvPr/>
      </p:nvGrpSpPr>
      <p:grpSpPr>
        <a:xfrm>
          <a:off x="0" y="0"/>
          <a:ext cx="0" cy="0"/>
          <a:chOff x="0" y="0"/>
          <a:chExt cx="0" cy="0"/>
        </a:xfrm>
      </p:grpSpPr>
      <p:sp>
        <p:nvSpPr>
          <p:cNvPr id="6" name="Tijdelijke aanduiding voor datum 6">
            <a:extLst>
              <a:ext uri="{FF2B5EF4-FFF2-40B4-BE49-F238E27FC236}">
                <a16:creationId xmlns:a16="http://schemas.microsoft.com/office/drawing/2014/main" id="{41A5A94E-2351-4AC7-8F99-BD3008A3FA36}"/>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solidFill>
                  <a:srgbClr val="262626"/>
                </a:solidFill>
              </a:rPr>
              <a:pPr/>
              <a:t>31/10/2022</a:t>
            </a:fld>
            <a:endParaRPr lang="en-GB">
              <a:solidFill>
                <a:srgbClr val="262626"/>
              </a:solidFill>
            </a:endParaRPr>
          </a:p>
        </p:txBody>
      </p:sp>
      <p:sp>
        <p:nvSpPr>
          <p:cNvPr id="7" name="Tijdelijke aanduiding voor voettekst 7">
            <a:extLst>
              <a:ext uri="{FF2B5EF4-FFF2-40B4-BE49-F238E27FC236}">
                <a16:creationId xmlns:a16="http://schemas.microsoft.com/office/drawing/2014/main" id="{95F14F45-16BA-4519-85FE-C7282584E37C}"/>
              </a:ext>
            </a:extLst>
          </p:cNvPr>
          <p:cNvSpPr>
            <a:spLocks noGrp="1"/>
          </p:cNvSpPr>
          <p:nvPr>
            <p:ph type="ftr" sz="quarter" idx="11"/>
          </p:nvPr>
        </p:nvSpPr>
        <p:spPr>
          <a:xfrm>
            <a:off x="4038600" y="6356350"/>
            <a:ext cx="4114800" cy="365125"/>
          </a:xfrm>
          <a:prstGeom prst="rect">
            <a:avLst/>
          </a:prstGeom>
        </p:spPr>
        <p:txBody>
          <a:bodyPr/>
          <a:lstStyle/>
          <a:p>
            <a:endParaRPr lang="en-GB">
              <a:solidFill>
                <a:srgbClr val="262626"/>
              </a:solidFill>
            </a:endParaRPr>
          </a:p>
        </p:txBody>
      </p:sp>
      <p:sp>
        <p:nvSpPr>
          <p:cNvPr id="8" name="Tijdelijke aanduiding voor dianummer 8">
            <a:extLst>
              <a:ext uri="{FF2B5EF4-FFF2-40B4-BE49-F238E27FC236}">
                <a16:creationId xmlns:a16="http://schemas.microsoft.com/office/drawing/2014/main" id="{34B7CBDC-CD16-4451-A26E-014DAF9CF1D8}"/>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solidFill>
                  <a:srgbClr val="262626"/>
                </a:solidFill>
              </a:rPr>
              <a:pPr/>
              <a:t>‹#›</a:t>
            </a:fld>
            <a:endParaRPr lang="en-GB">
              <a:solidFill>
                <a:srgbClr val="262626"/>
              </a:solidFill>
            </a:endParaRPr>
          </a:p>
        </p:txBody>
      </p:sp>
      <p:sp>
        <p:nvSpPr>
          <p:cNvPr id="9" name="Rechthoek 8">
            <a:extLst>
              <a:ext uri="{FF2B5EF4-FFF2-40B4-BE49-F238E27FC236}">
                <a16:creationId xmlns:a16="http://schemas.microsoft.com/office/drawing/2014/main" id="{F9FDCE48-33AD-44A4-93C2-95C430018F24}"/>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Titel 1">
            <a:extLst>
              <a:ext uri="{FF2B5EF4-FFF2-40B4-BE49-F238E27FC236}">
                <a16:creationId xmlns:a16="http://schemas.microsoft.com/office/drawing/2014/main" id="{58BB4E3D-47AD-4794-9C33-40B220BBC734}"/>
              </a:ext>
            </a:extLst>
          </p:cNvPr>
          <p:cNvSpPr>
            <a:spLocks noGrp="1"/>
          </p:cNvSpPr>
          <p:nvPr>
            <p:ph type="title"/>
          </p:nvPr>
        </p:nvSpPr>
        <p:spPr>
          <a:xfrm>
            <a:off x="838200" y="365125"/>
            <a:ext cx="10515600" cy="1325563"/>
          </a:xfrm>
        </p:spPr>
        <p:txBody>
          <a:bodyPr/>
          <a:lstStyle>
            <a:lvl1pPr>
              <a:defRPr>
                <a:solidFill>
                  <a:schemeClr val="bg2"/>
                </a:solidFill>
              </a:defRPr>
            </a:lvl1pPr>
          </a:lstStyle>
          <a:p>
            <a:r>
              <a:rPr lang="nl-NL" dirty="0"/>
              <a:t>Klik om stijl te bewerken</a:t>
            </a:r>
            <a:endParaRPr lang="en-GB" dirty="0"/>
          </a:p>
        </p:txBody>
      </p:sp>
      <p:sp>
        <p:nvSpPr>
          <p:cNvPr id="11" name="Tijdelijke aanduiding voor inhoud 2">
            <a:extLst>
              <a:ext uri="{FF2B5EF4-FFF2-40B4-BE49-F238E27FC236}">
                <a16:creationId xmlns:a16="http://schemas.microsoft.com/office/drawing/2014/main" id="{272BCAF7-2F7E-4C1C-83B7-179C6123ACC6}"/>
              </a:ext>
            </a:extLst>
          </p:cNvPr>
          <p:cNvSpPr>
            <a:spLocks noGrp="1"/>
          </p:cNvSpPr>
          <p:nvPr>
            <p:ph idx="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12" name="Tijdelijke aanduiding voor datum 6">
            <a:extLst>
              <a:ext uri="{FF2B5EF4-FFF2-40B4-BE49-F238E27FC236}">
                <a16:creationId xmlns:a16="http://schemas.microsoft.com/office/drawing/2014/main" id="{E0C498A0-FAAF-4192-94BB-11F22ECCEDF7}"/>
              </a:ext>
            </a:extLst>
          </p:cNvPr>
          <p:cNvSpPr txBox="1">
            <a:spLocks/>
          </p:cNvSpPr>
          <p:nvPr userDrawn="1"/>
        </p:nvSpPr>
        <p:spPr>
          <a:xfrm>
            <a:off x="696157"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7B6E0C-D4E5-4995-B5ED-367675E79898}" type="datetimeFigureOut">
              <a:rPr lang="en-GB" smtClean="0">
                <a:solidFill>
                  <a:srgbClr val="262626">
                    <a:tint val="75000"/>
                  </a:srgbClr>
                </a:solidFill>
              </a:rPr>
              <a:pPr/>
              <a:t>31/10/2022</a:t>
            </a:fld>
            <a:endParaRPr lang="en-GB">
              <a:solidFill>
                <a:srgbClr val="262626">
                  <a:tint val="75000"/>
                </a:srgbClr>
              </a:solidFill>
            </a:endParaRPr>
          </a:p>
        </p:txBody>
      </p:sp>
      <p:sp>
        <p:nvSpPr>
          <p:cNvPr id="13" name="Tijdelijke aanduiding voor voettekst 7">
            <a:extLst>
              <a:ext uri="{FF2B5EF4-FFF2-40B4-BE49-F238E27FC236}">
                <a16:creationId xmlns:a16="http://schemas.microsoft.com/office/drawing/2014/main" id="{A6AA3114-C95E-4A53-B7D7-AB4D8A083A56}"/>
              </a:ext>
            </a:extLst>
          </p:cNvPr>
          <p:cNvSpPr txBox="1">
            <a:spLocks/>
          </p:cNvSpPr>
          <p:nvPr userDrawn="1"/>
        </p:nvSpPr>
        <p:spPr>
          <a:xfrm>
            <a:off x="3896557"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262626">
                  <a:tint val="75000"/>
                </a:srgbClr>
              </a:solidFill>
            </a:endParaRPr>
          </a:p>
        </p:txBody>
      </p:sp>
      <p:sp>
        <p:nvSpPr>
          <p:cNvPr id="14" name="Tijdelijke aanduiding voor dianummer 8">
            <a:extLst>
              <a:ext uri="{FF2B5EF4-FFF2-40B4-BE49-F238E27FC236}">
                <a16:creationId xmlns:a16="http://schemas.microsoft.com/office/drawing/2014/main" id="{7F445D93-1772-4FEC-A6FE-22288C4A8C48}"/>
              </a:ext>
            </a:extLst>
          </p:cNvPr>
          <p:cNvSpPr txBox="1">
            <a:spLocks/>
          </p:cNvSpPr>
          <p:nvPr userDrawn="1"/>
        </p:nvSpPr>
        <p:spPr>
          <a:xfrm>
            <a:off x="8468557"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DA44471-F18B-49D2-B2D5-B5C55CED17BB}" type="slidenum">
              <a:rPr lang="en-GB" smtClean="0">
                <a:solidFill>
                  <a:srgbClr val="262626">
                    <a:tint val="75000"/>
                  </a:srgbClr>
                </a:solidFill>
              </a:rPr>
              <a:pPr/>
              <a:t>‹#›</a:t>
            </a:fld>
            <a:endParaRPr lang="en-GB">
              <a:solidFill>
                <a:srgbClr val="262626">
                  <a:tint val="75000"/>
                </a:srgbClr>
              </a:solidFill>
            </a:endParaRPr>
          </a:p>
        </p:txBody>
      </p:sp>
      <p:sp>
        <p:nvSpPr>
          <p:cNvPr id="15" name="Rechthoek 14">
            <a:extLst>
              <a:ext uri="{FF2B5EF4-FFF2-40B4-BE49-F238E27FC236}">
                <a16:creationId xmlns:a16="http://schemas.microsoft.com/office/drawing/2014/main" id="{057454BE-55A1-4583-8E8E-2975E58F3837}"/>
              </a:ext>
            </a:extLst>
          </p:cNvPr>
          <p:cNvSpPr/>
          <p:nvPr userDrawn="1"/>
        </p:nvSpPr>
        <p:spPr>
          <a:xfrm>
            <a:off x="-142043"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6" name="Titel 1">
            <a:extLst>
              <a:ext uri="{FF2B5EF4-FFF2-40B4-BE49-F238E27FC236}">
                <a16:creationId xmlns:a16="http://schemas.microsoft.com/office/drawing/2014/main" id="{105F9474-7720-460B-9546-7AA5BF792B5E}"/>
              </a:ext>
            </a:extLst>
          </p:cNvPr>
          <p:cNvSpPr txBox="1">
            <a:spLocks/>
          </p:cNvSpPr>
          <p:nvPr userDrawn="1"/>
        </p:nvSpPr>
        <p:spPr>
          <a:xfrm>
            <a:off x="696157"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2"/>
                </a:solidFill>
                <a:latin typeface="+mj-lt"/>
                <a:ea typeface="+mj-ea"/>
                <a:cs typeface="+mj-cs"/>
              </a:defRPr>
            </a:lvl1pPr>
          </a:lstStyle>
          <a:p>
            <a:r>
              <a:rPr lang="nl-NL" dirty="0" err="1">
                <a:solidFill>
                  <a:srgbClr val="F2F2F2"/>
                </a:solidFill>
              </a:rPr>
              <a:t>Title</a:t>
            </a:r>
            <a:endParaRPr lang="en-GB" dirty="0">
              <a:solidFill>
                <a:srgbClr val="F2F2F2"/>
              </a:solidFill>
            </a:endParaRPr>
          </a:p>
        </p:txBody>
      </p:sp>
      <p:sp>
        <p:nvSpPr>
          <p:cNvPr id="17" name="Tijdelijke aanduiding voor inhoud 2">
            <a:extLst>
              <a:ext uri="{FF2B5EF4-FFF2-40B4-BE49-F238E27FC236}">
                <a16:creationId xmlns:a16="http://schemas.microsoft.com/office/drawing/2014/main" id="{C41223C4-9057-4244-802A-6F4B761095CC}"/>
              </a:ext>
            </a:extLst>
          </p:cNvPr>
          <p:cNvSpPr>
            <a:spLocks noGrp="1"/>
          </p:cNvSpPr>
          <p:nvPr>
            <p:ph idx="13" hasCustomPrompt="1"/>
          </p:nvPr>
        </p:nvSpPr>
        <p:spPr>
          <a:xfrm>
            <a:off x="696157"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err="1"/>
              <a:t>text</a:t>
            </a:r>
            <a:endParaRPr lang="en-GB" dirty="0"/>
          </a:p>
        </p:txBody>
      </p:sp>
      <p:pic>
        <p:nvPicPr>
          <p:cNvPr id="18" name="Afbeelding 17">
            <a:extLst>
              <a:ext uri="{FF2B5EF4-FFF2-40B4-BE49-F238E27FC236}">
                <a16:creationId xmlns:a16="http://schemas.microsoft.com/office/drawing/2014/main" id="{0509D9E6-94AD-454B-B632-FF48BC958A3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9" name="Graphic 18">
            <a:extLst>
              <a:ext uri="{FF2B5EF4-FFF2-40B4-BE49-F238E27FC236}">
                <a16:creationId xmlns:a16="http://schemas.microsoft.com/office/drawing/2014/main" id="{29AF28F7-5CED-4480-BDF4-6E7A27E7852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72300" y="-101512"/>
            <a:ext cx="6462632" cy="7061024"/>
          </a:xfrm>
          <a:prstGeom prst="rect">
            <a:avLst/>
          </a:prstGeom>
        </p:spPr>
      </p:pic>
    </p:spTree>
    <p:extLst>
      <p:ext uri="{BB962C8B-B14F-4D97-AF65-F5344CB8AC3E}">
        <p14:creationId xmlns:p14="http://schemas.microsoft.com/office/powerpoint/2010/main" val="15755521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imple slide (yellow)">
    <p:spTree>
      <p:nvGrpSpPr>
        <p:cNvPr id="1" name=""/>
        <p:cNvGrpSpPr/>
        <p:nvPr/>
      </p:nvGrpSpPr>
      <p:grpSpPr>
        <a:xfrm>
          <a:off x="0" y="0"/>
          <a:ext cx="0" cy="0"/>
          <a:chOff x="0" y="0"/>
          <a:chExt cx="0" cy="0"/>
        </a:xfrm>
      </p:grpSpPr>
      <p:sp>
        <p:nvSpPr>
          <p:cNvPr id="6" name="Tijdelijke aanduiding voor datum 2">
            <a:extLst>
              <a:ext uri="{FF2B5EF4-FFF2-40B4-BE49-F238E27FC236}">
                <a16:creationId xmlns:a16="http://schemas.microsoft.com/office/drawing/2014/main" id="{61103D17-8064-4E2A-8C17-24683B9CD9AF}"/>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solidFill>
                  <a:srgbClr val="262626"/>
                </a:solidFill>
              </a:rPr>
              <a:pPr/>
              <a:t>31/10/2022</a:t>
            </a:fld>
            <a:endParaRPr lang="en-GB">
              <a:solidFill>
                <a:srgbClr val="262626"/>
              </a:solidFill>
            </a:endParaRPr>
          </a:p>
        </p:txBody>
      </p:sp>
      <p:sp>
        <p:nvSpPr>
          <p:cNvPr id="7" name="Tijdelijke aanduiding voor voettekst 3">
            <a:extLst>
              <a:ext uri="{FF2B5EF4-FFF2-40B4-BE49-F238E27FC236}">
                <a16:creationId xmlns:a16="http://schemas.microsoft.com/office/drawing/2014/main" id="{6F959806-18AA-4195-B648-315A1A819F62}"/>
              </a:ext>
            </a:extLst>
          </p:cNvPr>
          <p:cNvSpPr>
            <a:spLocks noGrp="1"/>
          </p:cNvSpPr>
          <p:nvPr>
            <p:ph type="ftr" sz="quarter" idx="11"/>
          </p:nvPr>
        </p:nvSpPr>
        <p:spPr>
          <a:xfrm>
            <a:off x="4038600" y="6356350"/>
            <a:ext cx="4114800" cy="365125"/>
          </a:xfrm>
          <a:prstGeom prst="rect">
            <a:avLst/>
          </a:prstGeom>
        </p:spPr>
        <p:txBody>
          <a:bodyPr/>
          <a:lstStyle/>
          <a:p>
            <a:endParaRPr lang="en-GB">
              <a:solidFill>
                <a:srgbClr val="262626"/>
              </a:solidFill>
            </a:endParaRPr>
          </a:p>
        </p:txBody>
      </p:sp>
      <p:sp>
        <p:nvSpPr>
          <p:cNvPr id="8" name="Tijdelijke aanduiding voor dianummer 4">
            <a:extLst>
              <a:ext uri="{FF2B5EF4-FFF2-40B4-BE49-F238E27FC236}">
                <a16:creationId xmlns:a16="http://schemas.microsoft.com/office/drawing/2014/main" id="{57A381E9-11FC-4DC0-8787-907910239BBD}"/>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solidFill>
                  <a:srgbClr val="262626"/>
                </a:solidFill>
              </a:rPr>
              <a:pPr/>
              <a:t>‹#›</a:t>
            </a:fld>
            <a:endParaRPr lang="en-GB">
              <a:solidFill>
                <a:srgbClr val="262626"/>
              </a:solidFill>
            </a:endParaRPr>
          </a:p>
        </p:txBody>
      </p:sp>
      <p:sp>
        <p:nvSpPr>
          <p:cNvPr id="9" name="Rechthoek 8">
            <a:extLst>
              <a:ext uri="{FF2B5EF4-FFF2-40B4-BE49-F238E27FC236}">
                <a16:creationId xmlns:a16="http://schemas.microsoft.com/office/drawing/2014/main" id="{74B8038E-5C02-47A7-8831-A9B384E4E4A9}"/>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0" name="Titel 1">
            <a:extLst>
              <a:ext uri="{FF2B5EF4-FFF2-40B4-BE49-F238E27FC236}">
                <a16:creationId xmlns:a16="http://schemas.microsoft.com/office/drawing/2014/main" id="{349578B8-1138-48FA-8C67-2CB1764E43A9}"/>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11" name="Tijdelijke aanduiding voor inhoud 2">
            <a:extLst>
              <a:ext uri="{FF2B5EF4-FFF2-40B4-BE49-F238E27FC236}">
                <a16:creationId xmlns:a16="http://schemas.microsoft.com/office/drawing/2014/main" id="{062B67B1-B800-4740-ADF6-E3B94A119040}"/>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err="1"/>
              <a:t>text</a:t>
            </a:r>
            <a:endParaRPr lang="en-GB" dirty="0"/>
          </a:p>
        </p:txBody>
      </p:sp>
      <p:pic>
        <p:nvPicPr>
          <p:cNvPr id="12" name="Afbeelding 11">
            <a:extLst>
              <a:ext uri="{FF2B5EF4-FFF2-40B4-BE49-F238E27FC236}">
                <a16:creationId xmlns:a16="http://schemas.microsoft.com/office/drawing/2014/main" id="{7D7F9474-EF5F-44AF-B750-8BF15B9014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3" name="Graphic 12">
            <a:extLst>
              <a:ext uri="{FF2B5EF4-FFF2-40B4-BE49-F238E27FC236}">
                <a16:creationId xmlns:a16="http://schemas.microsoft.com/office/drawing/2014/main" id="{16DDCA43-2F4F-4704-BDD4-B0504BE16D2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72300" y="-101512"/>
            <a:ext cx="6462632" cy="7061024"/>
          </a:xfrm>
          <a:prstGeom prst="rect">
            <a:avLst/>
          </a:prstGeom>
        </p:spPr>
      </p:pic>
    </p:spTree>
    <p:extLst>
      <p:ext uri="{BB962C8B-B14F-4D97-AF65-F5344CB8AC3E}">
        <p14:creationId xmlns:p14="http://schemas.microsoft.com/office/powerpoint/2010/main" val="5588575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imple slide (orange)">
    <p:spTree>
      <p:nvGrpSpPr>
        <p:cNvPr id="1" name=""/>
        <p:cNvGrpSpPr/>
        <p:nvPr/>
      </p:nvGrpSpPr>
      <p:grpSpPr>
        <a:xfrm>
          <a:off x="0" y="0"/>
          <a:ext cx="0" cy="0"/>
          <a:chOff x="0" y="0"/>
          <a:chExt cx="0" cy="0"/>
        </a:xfrm>
      </p:grpSpPr>
      <p:sp>
        <p:nvSpPr>
          <p:cNvPr id="13" name="Tijdelijke aanduiding voor datum 1">
            <a:extLst>
              <a:ext uri="{FF2B5EF4-FFF2-40B4-BE49-F238E27FC236}">
                <a16:creationId xmlns:a16="http://schemas.microsoft.com/office/drawing/2014/main" id="{8C87637E-4593-4B3C-BA26-A69DC56E749A}"/>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solidFill>
                  <a:srgbClr val="262626"/>
                </a:solidFill>
              </a:rPr>
              <a:pPr/>
              <a:t>31/10/2022</a:t>
            </a:fld>
            <a:endParaRPr lang="en-GB">
              <a:solidFill>
                <a:srgbClr val="262626"/>
              </a:solidFill>
            </a:endParaRPr>
          </a:p>
        </p:txBody>
      </p:sp>
      <p:sp>
        <p:nvSpPr>
          <p:cNvPr id="14" name="Tijdelijke aanduiding voor voettekst 2">
            <a:extLst>
              <a:ext uri="{FF2B5EF4-FFF2-40B4-BE49-F238E27FC236}">
                <a16:creationId xmlns:a16="http://schemas.microsoft.com/office/drawing/2014/main" id="{5E848633-AAFE-4C76-A63A-8BED7C690267}"/>
              </a:ext>
            </a:extLst>
          </p:cNvPr>
          <p:cNvSpPr>
            <a:spLocks noGrp="1"/>
          </p:cNvSpPr>
          <p:nvPr>
            <p:ph type="ftr" sz="quarter" idx="11"/>
          </p:nvPr>
        </p:nvSpPr>
        <p:spPr>
          <a:xfrm>
            <a:off x="4038600" y="6356350"/>
            <a:ext cx="4114800" cy="365125"/>
          </a:xfrm>
          <a:prstGeom prst="rect">
            <a:avLst/>
          </a:prstGeom>
        </p:spPr>
        <p:txBody>
          <a:bodyPr/>
          <a:lstStyle/>
          <a:p>
            <a:endParaRPr lang="en-GB">
              <a:solidFill>
                <a:srgbClr val="262626"/>
              </a:solidFill>
            </a:endParaRPr>
          </a:p>
        </p:txBody>
      </p:sp>
      <p:sp>
        <p:nvSpPr>
          <p:cNvPr id="15" name="Tijdelijke aanduiding voor dianummer 3">
            <a:extLst>
              <a:ext uri="{FF2B5EF4-FFF2-40B4-BE49-F238E27FC236}">
                <a16:creationId xmlns:a16="http://schemas.microsoft.com/office/drawing/2014/main" id="{EE3205BD-962E-4760-B6BD-6692ABE80F87}"/>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solidFill>
                  <a:srgbClr val="262626"/>
                </a:solidFill>
              </a:rPr>
              <a:pPr/>
              <a:t>‹#›</a:t>
            </a:fld>
            <a:endParaRPr lang="en-GB">
              <a:solidFill>
                <a:srgbClr val="262626"/>
              </a:solidFill>
            </a:endParaRPr>
          </a:p>
        </p:txBody>
      </p:sp>
      <p:sp>
        <p:nvSpPr>
          <p:cNvPr id="16" name="Rechthoek 15">
            <a:extLst>
              <a:ext uri="{FF2B5EF4-FFF2-40B4-BE49-F238E27FC236}">
                <a16:creationId xmlns:a16="http://schemas.microsoft.com/office/drawing/2014/main" id="{6F5C2098-F446-4466-948E-58A22A766AD4}"/>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7" name="Titel 1">
            <a:extLst>
              <a:ext uri="{FF2B5EF4-FFF2-40B4-BE49-F238E27FC236}">
                <a16:creationId xmlns:a16="http://schemas.microsoft.com/office/drawing/2014/main" id="{91E3243C-77C7-4B6A-8AE2-1E7299F66470}"/>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18" name="Tijdelijke aanduiding voor inhoud 2">
            <a:extLst>
              <a:ext uri="{FF2B5EF4-FFF2-40B4-BE49-F238E27FC236}">
                <a16:creationId xmlns:a16="http://schemas.microsoft.com/office/drawing/2014/main" id="{0CE68D4A-0BB5-4393-8290-EDB339A56437}"/>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err="1"/>
              <a:t>text</a:t>
            </a:r>
            <a:endParaRPr lang="en-GB" dirty="0"/>
          </a:p>
        </p:txBody>
      </p:sp>
      <p:pic>
        <p:nvPicPr>
          <p:cNvPr id="19" name="Afbeelding 18">
            <a:extLst>
              <a:ext uri="{FF2B5EF4-FFF2-40B4-BE49-F238E27FC236}">
                <a16:creationId xmlns:a16="http://schemas.microsoft.com/office/drawing/2014/main" id="{923C0007-33D7-4D76-B419-1E6B07D09D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3" name="Graphic 2">
            <a:extLst>
              <a:ext uri="{FF2B5EF4-FFF2-40B4-BE49-F238E27FC236}">
                <a16:creationId xmlns:a16="http://schemas.microsoft.com/office/drawing/2014/main" id="{6619D745-01FD-42AF-9C8E-DD873EDE162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72300" y="-101512"/>
            <a:ext cx="6462632" cy="7061024"/>
          </a:xfrm>
          <a:prstGeom prst="rect">
            <a:avLst/>
          </a:prstGeom>
        </p:spPr>
      </p:pic>
    </p:spTree>
    <p:extLst>
      <p:ext uri="{BB962C8B-B14F-4D97-AF65-F5344CB8AC3E}">
        <p14:creationId xmlns:p14="http://schemas.microsoft.com/office/powerpoint/2010/main" val="16943006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 and image (whit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3D58D4BB-0AF1-4CA7-9C9A-C6D8A4D5A81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000875" y="-109362"/>
            <a:ext cx="6477000" cy="7076723"/>
          </a:xfrm>
          <a:prstGeom prst="rect">
            <a:avLst/>
          </a:prstGeom>
        </p:spPr>
      </p:pic>
      <p:pic>
        <p:nvPicPr>
          <p:cNvPr id="8" name="Graphic 7">
            <a:extLst>
              <a:ext uri="{FF2B5EF4-FFF2-40B4-BE49-F238E27FC236}">
                <a16:creationId xmlns:a16="http://schemas.microsoft.com/office/drawing/2014/main" id="{6F63A8E9-0F8A-473D-A84C-CAFFD8D32D3B}"/>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72177" y="5512598"/>
            <a:ext cx="2321136" cy="1640232"/>
          </a:xfrm>
          <a:prstGeom prst="rect">
            <a:avLst/>
          </a:prstGeom>
        </p:spPr>
      </p:pic>
      <p:sp>
        <p:nvSpPr>
          <p:cNvPr id="2" name="Titel 1">
            <a:extLst>
              <a:ext uri="{FF2B5EF4-FFF2-40B4-BE49-F238E27FC236}">
                <a16:creationId xmlns:a16="http://schemas.microsoft.com/office/drawing/2014/main" id="{B8606041-C5D1-4D18-994F-F9BF3475851D}"/>
              </a:ext>
            </a:extLst>
          </p:cNvPr>
          <p:cNvSpPr>
            <a:spLocks noGrp="1"/>
          </p:cNvSpPr>
          <p:nvPr>
            <p:ph type="title" hasCustomPrompt="1"/>
          </p:nvPr>
        </p:nvSpPr>
        <p:spPr/>
        <p:txBody>
          <a:bodyPr/>
          <a:lstStyle>
            <a:lvl1pPr>
              <a:defRPr/>
            </a:lvl1pPr>
          </a:lstStyle>
          <a:p>
            <a:r>
              <a:rPr lang="nl-NL" dirty="0" err="1"/>
              <a:t>Title</a:t>
            </a:r>
            <a:endParaRPr lang="en-GB" dirty="0"/>
          </a:p>
        </p:txBody>
      </p:sp>
      <p:sp>
        <p:nvSpPr>
          <p:cNvPr id="5" name="Tijdelijke aanduiding voor inhoud 2">
            <a:extLst>
              <a:ext uri="{FF2B5EF4-FFF2-40B4-BE49-F238E27FC236}">
                <a16:creationId xmlns:a16="http://schemas.microsoft.com/office/drawing/2014/main" id="{D22A9442-D3D3-4608-BEF7-DFF3714CE64C}"/>
              </a:ext>
            </a:extLst>
          </p:cNvPr>
          <p:cNvSpPr>
            <a:spLocks noGrp="1"/>
          </p:cNvSpPr>
          <p:nvPr>
            <p:ph idx="13"/>
          </p:nvPr>
        </p:nvSpPr>
        <p:spPr>
          <a:xfrm>
            <a:off x="838200" y="1825625"/>
            <a:ext cx="5257800" cy="4351338"/>
          </a:xfrm>
        </p:spPr>
        <p:txBody>
          <a:bodyPr/>
          <a:lstStyle>
            <a:lvl1pPr>
              <a:defRPr>
                <a:solidFill>
                  <a:schemeClr val="accent6"/>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7" name="Tijdelijke aanduiding voor inhoud 2">
            <a:extLst>
              <a:ext uri="{FF2B5EF4-FFF2-40B4-BE49-F238E27FC236}">
                <a16:creationId xmlns:a16="http://schemas.microsoft.com/office/drawing/2014/main" id="{4590B05B-6A8F-47E7-A0B0-98F634381A19}"/>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29622198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 and image (red)">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E1AAB47F-D341-4EB5-90BE-EE00B800B46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Titel 1">
            <a:extLst>
              <a:ext uri="{FF2B5EF4-FFF2-40B4-BE49-F238E27FC236}">
                <a16:creationId xmlns:a16="http://schemas.microsoft.com/office/drawing/2014/main" id="{CF3C8D34-09EF-4D07-957D-19F3F13250C6}"/>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14" name="Graphic 13">
            <a:extLst>
              <a:ext uri="{FF2B5EF4-FFF2-40B4-BE49-F238E27FC236}">
                <a16:creationId xmlns:a16="http://schemas.microsoft.com/office/drawing/2014/main" id="{440C3F14-E0D9-4624-823B-40395F66AF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72300" y="-101512"/>
            <a:ext cx="6462632" cy="7061024"/>
          </a:xfrm>
          <a:prstGeom prst="rect">
            <a:avLst/>
          </a:prstGeom>
        </p:spPr>
      </p:pic>
      <p:pic>
        <p:nvPicPr>
          <p:cNvPr id="6" name="Afbeelding 5">
            <a:extLst>
              <a:ext uri="{FF2B5EF4-FFF2-40B4-BE49-F238E27FC236}">
                <a16:creationId xmlns:a16="http://schemas.microsoft.com/office/drawing/2014/main" id="{EC13E559-2655-4973-B01A-C76362A7318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
        <p:nvSpPr>
          <p:cNvPr id="7" name="Tijdelijke aanduiding voor inhoud 2">
            <a:extLst>
              <a:ext uri="{FF2B5EF4-FFF2-40B4-BE49-F238E27FC236}">
                <a16:creationId xmlns:a16="http://schemas.microsoft.com/office/drawing/2014/main" id="{6C514876-4EE3-4C08-93DB-88998AE1A6A7}"/>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8" name="Tijdelijke aanduiding voor inhoud 2">
            <a:extLst>
              <a:ext uri="{FF2B5EF4-FFF2-40B4-BE49-F238E27FC236}">
                <a16:creationId xmlns:a16="http://schemas.microsoft.com/office/drawing/2014/main" id="{9ABD4C61-DEB4-4ACA-9218-0D357BC0002C}"/>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27173945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 and image (blue)">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5CA44219-E56D-4855-9F35-DE415A3A9896}"/>
              </a:ext>
            </a:extLst>
          </p:cNvPr>
          <p:cNvSpPr>
            <a:spLocks noGrp="1"/>
          </p:cNvSpPr>
          <p:nvPr>
            <p:ph type="dt" sz="half" idx="10"/>
          </p:nvPr>
        </p:nvSpPr>
        <p:spPr>
          <a:xfrm>
            <a:off x="838200" y="6356350"/>
            <a:ext cx="2743200" cy="365125"/>
          </a:xfrm>
          <a:prstGeom prst="rect">
            <a:avLst/>
          </a:prstGeom>
        </p:spPr>
        <p:txBody>
          <a:bodyPr/>
          <a:lstStyle/>
          <a:p>
            <a:fld id="{1362BEEA-E994-44C3-9F66-80728C7ADA37}" type="datetimeFigureOut">
              <a:rPr lang="en-GB" smtClean="0">
                <a:solidFill>
                  <a:srgbClr val="262626"/>
                </a:solidFill>
              </a:rPr>
              <a:pPr/>
              <a:t>31/10/2022</a:t>
            </a:fld>
            <a:endParaRPr lang="en-GB">
              <a:solidFill>
                <a:srgbClr val="262626"/>
              </a:solidFill>
            </a:endParaRPr>
          </a:p>
        </p:txBody>
      </p:sp>
      <p:sp>
        <p:nvSpPr>
          <p:cNvPr id="4" name="Tijdelijke aanduiding voor voettekst 3">
            <a:extLst>
              <a:ext uri="{FF2B5EF4-FFF2-40B4-BE49-F238E27FC236}">
                <a16:creationId xmlns:a16="http://schemas.microsoft.com/office/drawing/2014/main" id="{39DBFF6A-CAFD-4F3B-B41E-782125526C78}"/>
              </a:ext>
            </a:extLst>
          </p:cNvPr>
          <p:cNvSpPr>
            <a:spLocks noGrp="1"/>
          </p:cNvSpPr>
          <p:nvPr>
            <p:ph type="ftr" sz="quarter" idx="11"/>
          </p:nvPr>
        </p:nvSpPr>
        <p:spPr>
          <a:xfrm>
            <a:off x="4038600" y="6356350"/>
            <a:ext cx="4114800" cy="365125"/>
          </a:xfrm>
          <a:prstGeom prst="rect">
            <a:avLst/>
          </a:prstGeom>
        </p:spPr>
        <p:txBody>
          <a:bodyPr/>
          <a:lstStyle/>
          <a:p>
            <a:endParaRPr lang="en-GB">
              <a:solidFill>
                <a:srgbClr val="262626"/>
              </a:solidFill>
            </a:endParaRPr>
          </a:p>
        </p:txBody>
      </p:sp>
      <p:sp>
        <p:nvSpPr>
          <p:cNvPr id="5" name="Tijdelijke aanduiding voor dianummer 4">
            <a:extLst>
              <a:ext uri="{FF2B5EF4-FFF2-40B4-BE49-F238E27FC236}">
                <a16:creationId xmlns:a16="http://schemas.microsoft.com/office/drawing/2014/main" id="{3295DFD2-6C0D-462A-84C1-F73859553A6B}"/>
              </a:ext>
            </a:extLst>
          </p:cNvPr>
          <p:cNvSpPr>
            <a:spLocks noGrp="1"/>
          </p:cNvSpPr>
          <p:nvPr>
            <p:ph type="sldNum" sz="quarter" idx="12"/>
          </p:nvPr>
        </p:nvSpPr>
        <p:spPr>
          <a:xfrm>
            <a:off x="8610600" y="6356350"/>
            <a:ext cx="2743200" cy="365125"/>
          </a:xfrm>
          <a:prstGeom prst="rect">
            <a:avLst/>
          </a:prstGeom>
        </p:spPr>
        <p:txBody>
          <a:bodyPr/>
          <a:lstStyle/>
          <a:p>
            <a:fld id="{E72CBA73-900A-4F0C-942E-66B23EAE3D81}" type="slidenum">
              <a:rPr lang="en-GB" smtClean="0">
                <a:solidFill>
                  <a:srgbClr val="262626"/>
                </a:solidFill>
              </a:rPr>
              <a:pPr/>
              <a:t>‹#›</a:t>
            </a:fld>
            <a:endParaRPr lang="en-GB">
              <a:solidFill>
                <a:srgbClr val="262626"/>
              </a:solidFill>
            </a:endParaRPr>
          </a:p>
        </p:txBody>
      </p:sp>
      <p:sp>
        <p:nvSpPr>
          <p:cNvPr id="6" name="Rechthoek 5">
            <a:extLst>
              <a:ext uri="{FF2B5EF4-FFF2-40B4-BE49-F238E27FC236}">
                <a16:creationId xmlns:a16="http://schemas.microsoft.com/office/drawing/2014/main" id="{2D12650B-1D08-4752-A703-6A277BF74894}"/>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7" name="Titel 1">
            <a:extLst>
              <a:ext uri="{FF2B5EF4-FFF2-40B4-BE49-F238E27FC236}">
                <a16:creationId xmlns:a16="http://schemas.microsoft.com/office/drawing/2014/main" id="{33F67BC8-AECB-495E-B5EC-9F860EEEA529}"/>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9" name="Afbeelding 8">
            <a:extLst>
              <a:ext uri="{FF2B5EF4-FFF2-40B4-BE49-F238E27FC236}">
                <a16:creationId xmlns:a16="http://schemas.microsoft.com/office/drawing/2014/main" id="{89C9B853-E3A0-41EC-8427-8B2A1F1814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0" name="Graphic 9">
            <a:extLst>
              <a:ext uri="{FF2B5EF4-FFF2-40B4-BE49-F238E27FC236}">
                <a16:creationId xmlns:a16="http://schemas.microsoft.com/office/drawing/2014/main" id="{79A074A3-A961-4803-A4CB-D785069C900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72300" y="-101512"/>
            <a:ext cx="6462632" cy="7061024"/>
          </a:xfrm>
          <a:prstGeom prst="rect">
            <a:avLst/>
          </a:prstGeom>
        </p:spPr>
      </p:pic>
      <p:sp>
        <p:nvSpPr>
          <p:cNvPr id="11" name="Tijdelijke aanduiding voor inhoud 2">
            <a:extLst>
              <a:ext uri="{FF2B5EF4-FFF2-40B4-BE49-F238E27FC236}">
                <a16:creationId xmlns:a16="http://schemas.microsoft.com/office/drawing/2014/main" id="{6547F1F4-B863-43A9-9403-A3E5F5E32052}"/>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12" name="Tijdelijke aanduiding voor inhoud 2">
            <a:extLst>
              <a:ext uri="{FF2B5EF4-FFF2-40B4-BE49-F238E27FC236}">
                <a16:creationId xmlns:a16="http://schemas.microsoft.com/office/drawing/2014/main" id="{CA742D40-C0E7-48EF-8A96-4507C1D218CC}"/>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9756107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xt and image (green)">
    <p:spTree>
      <p:nvGrpSpPr>
        <p:cNvPr id="1" name=""/>
        <p:cNvGrpSpPr/>
        <p:nvPr/>
      </p:nvGrpSpPr>
      <p:grpSpPr>
        <a:xfrm>
          <a:off x="0" y="0"/>
          <a:ext cx="0" cy="0"/>
          <a:chOff x="0" y="0"/>
          <a:chExt cx="0" cy="0"/>
        </a:xfrm>
      </p:grpSpPr>
      <p:sp>
        <p:nvSpPr>
          <p:cNvPr id="6" name="Tijdelijke aanduiding voor datum 6">
            <a:extLst>
              <a:ext uri="{FF2B5EF4-FFF2-40B4-BE49-F238E27FC236}">
                <a16:creationId xmlns:a16="http://schemas.microsoft.com/office/drawing/2014/main" id="{41A5A94E-2351-4AC7-8F99-BD3008A3FA36}"/>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solidFill>
                  <a:srgbClr val="262626"/>
                </a:solidFill>
              </a:rPr>
              <a:pPr/>
              <a:t>31/10/2022</a:t>
            </a:fld>
            <a:endParaRPr lang="en-GB">
              <a:solidFill>
                <a:srgbClr val="262626"/>
              </a:solidFill>
            </a:endParaRPr>
          </a:p>
        </p:txBody>
      </p:sp>
      <p:sp>
        <p:nvSpPr>
          <p:cNvPr id="7" name="Tijdelijke aanduiding voor voettekst 7">
            <a:extLst>
              <a:ext uri="{FF2B5EF4-FFF2-40B4-BE49-F238E27FC236}">
                <a16:creationId xmlns:a16="http://schemas.microsoft.com/office/drawing/2014/main" id="{95F14F45-16BA-4519-85FE-C7282584E37C}"/>
              </a:ext>
            </a:extLst>
          </p:cNvPr>
          <p:cNvSpPr>
            <a:spLocks noGrp="1"/>
          </p:cNvSpPr>
          <p:nvPr>
            <p:ph type="ftr" sz="quarter" idx="11"/>
          </p:nvPr>
        </p:nvSpPr>
        <p:spPr>
          <a:xfrm>
            <a:off x="4038600" y="6356350"/>
            <a:ext cx="4114800" cy="365125"/>
          </a:xfrm>
          <a:prstGeom prst="rect">
            <a:avLst/>
          </a:prstGeom>
        </p:spPr>
        <p:txBody>
          <a:bodyPr/>
          <a:lstStyle/>
          <a:p>
            <a:endParaRPr lang="en-GB">
              <a:solidFill>
                <a:srgbClr val="262626"/>
              </a:solidFill>
            </a:endParaRPr>
          </a:p>
        </p:txBody>
      </p:sp>
      <p:sp>
        <p:nvSpPr>
          <p:cNvPr id="8" name="Tijdelijke aanduiding voor dianummer 8">
            <a:extLst>
              <a:ext uri="{FF2B5EF4-FFF2-40B4-BE49-F238E27FC236}">
                <a16:creationId xmlns:a16="http://schemas.microsoft.com/office/drawing/2014/main" id="{34B7CBDC-CD16-4451-A26E-014DAF9CF1D8}"/>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solidFill>
                  <a:srgbClr val="262626"/>
                </a:solidFill>
              </a:rPr>
              <a:pPr/>
              <a:t>‹#›</a:t>
            </a:fld>
            <a:endParaRPr lang="en-GB">
              <a:solidFill>
                <a:srgbClr val="262626"/>
              </a:solidFill>
            </a:endParaRPr>
          </a:p>
        </p:txBody>
      </p:sp>
      <p:sp>
        <p:nvSpPr>
          <p:cNvPr id="9" name="Rechthoek 8">
            <a:extLst>
              <a:ext uri="{FF2B5EF4-FFF2-40B4-BE49-F238E27FC236}">
                <a16:creationId xmlns:a16="http://schemas.microsoft.com/office/drawing/2014/main" id="{F9FDCE48-33AD-44A4-93C2-95C430018F24}"/>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Tijdelijke aanduiding voor inhoud 2">
            <a:extLst>
              <a:ext uri="{FF2B5EF4-FFF2-40B4-BE49-F238E27FC236}">
                <a16:creationId xmlns:a16="http://schemas.microsoft.com/office/drawing/2014/main" id="{272BCAF7-2F7E-4C1C-83B7-179C6123ACC6}"/>
              </a:ext>
            </a:extLst>
          </p:cNvPr>
          <p:cNvSpPr>
            <a:spLocks noGrp="1"/>
          </p:cNvSpPr>
          <p:nvPr>
            <p:ph idx="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12" name="Tijdelijke aanduiding voor datum 6">
            <a:extLst>
              <a:ext uri="{FF2B5EF4-FFF2-40B4-BE49-F238E27FC236}">
                <a16:creationId xmlns:a16="http://schemas.microsoft.com/office/drawing/2014/main" id="{E0C498A0-FAAF-4192-94BB-11F22ECCEDF7}"/>
              </a:ext>
            </a:extLst>
          </p:cNvPr>
          <p:cNvSpPr txBox="1">
            <a:spLocks/>
          </p:cNvSpPr>
          <p:nvPr userDrawn="1"/>
        </p:nvSpPr>
        <p:spPr>
          <a:xfrm>
            <a:off x="696157"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7B6E0C-D4E5-4995-B5ED-367675E79898}" type="datetimeFigureOut">
              <a:rPr lang="en-GB" smtClean="0">
                <a:solidFill>
                  <a:srgbClr val="262626">
                    <a:tint val="75000"/>
                  </a:srgbClr>
                </a:solidFill>
              </a:rPr>
              <a:pPr/>
              <a:t>31/10/2022</a:t>
            </a:fld>
            <a:endParaRPr lang="en-GB">
              <a:solidFill>
                <a:srgbClr val="262626">
                  <a:tint val="75000"/>
                </a:srgbClr>
              </a:solidFill>
            </a:endParaRPr>
          </a:p>
        </p:txBody>
      </p:sp>
      <p:sp>
        <p:nvSpPr>
          <p:cNvPr id="13" name="Tijdelijke aanduiding voor voettekst 7">
            <a:extLst>
              <a:ext uri="{FF2B5EF4-FFF2-40B4-BE49-F238E27FC236}">
                <a16:creationId xmlns:a16="http://schemas.microsoft.com/office/drawing/2014/main" id="{A6AA3114-C95E-4A53-B7D7-AB4D8A083A56}"/>
              </a:ext>
            </a:extLst>
          </p:cNvPr>
          <p:cNvSpPr txBox="1">
            <a:spLocks/>
          </p:cNvSpPr>
          <p:nvPr userDrawn="1"/>
        </p:nvSpPr>
        <p:spPr>
          <a:xfrm>
            <a:off x="3896557"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262626">
                  <a:tint val="75000"/>
                </a:srgbClr>
              </a:solidFill>
            </a:endParaRPr>
          </a:p>
        </p:txBody>
      </p:sp>
      <p:sp>
        <p:nvSpPr>
          <p:cNvPr id="14" name="Tijdelijke aanduiding voor dianummer 8">
            <a:extLst>
              <a:ext uri="{FF2B5EF4-FFF2-40B4-BE49-F238E27FC236}">
                <a16:creationId xmlns:a16="http://schemas.microsoft.com/office/drawing/2014/main" id="{7F445D93-1772-4FEC-A6FE-22288C4A8C48}"/>
              </a:ext>
            </a:extLst>
          </p:cNvPr>
          <p:cNvSpPr txBox="1">
            <a:spLocks/>
          </p:cNvSpPr>
          <p:nvPr userDrawn="1"/>
        </p:nvSpPr>
        <p:spPr>
          <a:xfrm>
            <a:off x="8468557"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DA44471-F18B-49D2-B2D5-B5C55CED17BB}" type="slidenum">
              <a:rPr lang="en-GB" smtClean="0">
                <a:solidFill>
                  <a:srgbClr val="262626">
                    <a:tint val="75000"/>
                  </a:srgbClr>
                </a:solidFill>
              </a:rPr>
              <a:pPr/>
              <a:t>‹#›</a:t>
            </a:fld>
            <a:endParaRPr lang="en-GB">
              <a:solidFill>
                <a:srgbClr val="262626">
                  <a:tint val="75000"/>
                </a:srgbClr>
              </a:solidFill>
            </a:endParaRPr>
          </a:p>
        </p:txBody>
      </p:sp>
      <p:sp>
        <p:nvSpPr>
          <p:cNvPr id="15" name="Rechthoek 14">
            <a:extLst>
              <a:ext uri="{FF2B5EF4-FFF2-40B4-BE49-F238E27FC236}">
                <a16:creationId xmlns:a16="http://schemas.microsoft.com/office/drawing/2014/main" id="{057454BE-55A1-4583-8E8E-2975E58F3837}"/>
              </a:ext>
            </a:extLst>
          </p:cNvPr>
          <p:cNvSpPr/>
          <p:nvPr userDrawn="1"/>
        </p:nvSpPr>
        <p:spPr>
          <a:xfrm>
            <a:off x="-142043"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6" name="Titel 1">
            <a:extLst>
              <a:ext uri="{FF2B5EF4-FFF2-40B4-BE49-F238E27FC236}">
                <a16:creationId xmlns:a16="http://schemas.microsoft.com/office/drawing/2014/main" id="{105F9474-7720-460B-9546-7AA5BF792B5E}"/>
              </a:ext>
            </a:extLst>
          </p:cNvPr>
          <p:cNvSpPr txBox="1">
            <a:spLocks/>
          </p:cNvSpPr>
          <p:nvPr userDrawn="1"/>
        </p:nvSpPr>
        <p:spPr>
          <a:xfrm>
            <a:off x="696157"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2"/>
                </a:solidFill>
                <a:latin typeface="+mj-lt"/>
                <a:ea typeface="+mj-ea"/>
                <a:cs typeface="+mj-cs"/>
              </a:defRPr>
            </a:lvl1pPr>
          </a:lstStyle>
          <a:p>
            <a:endParaRPr lang="en-GB" dirty="0">
              <a:solidFill>
                <a:srgbClr val="F2F2F2"/>
              </a:solidFill>
            </a:endParaRPr>
          </a:p>
        </p:txBody>
      </p:sp>
      <p:sp>
        <p:nvSpPr>
          <p:cNvPr id="17" name="Tijdelijke aanduiding voor inhoud 2">
            <a:extLst>
              <a:ext uri="{FF2B5EF4-FFF2-40B4-BE49-F238E27FC236}">
                <a16:creationId xmlns:a16="http://schemas.microsoft.com/office/drawing/2014/main" id="{C41223C4-9057-4244-802A-6F4B761095CC}"/>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pic>
        <p:nvPicPr>
          <p:cNvPr id="18" name="Afbeelding 17">
            <a:extLst>
              <a:ext uri="{FF2B5EF4-FFF2-40B4-BE49-F238E27FC236}">
                <a16:creationId xmlns:a16="http://schemas.microsoft.com/office/drawing/2014/main" id="{0509D9E6-94AD-454B-B632-FF48BC958A3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9" name="Graphic 18">
            <a:extLst>
              <a:ext uri="{FF2B5EF4-FFF2-40B4-BE49-F238E27FC236}">
                <a16:creationId xmlns:a16="http://schemas.microsoft.com/office/drawing/2014/main" id="{29AF28F7-5CED-4480-BDF4-6E7A27E7852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72300" y="-101512"/>
            <a:ext cx="6462632" cy="7061024"/>
          </a:xfrm>
          <a:prstGeom prst="rect">
            <a:avLst/>
          </a:prstGeom>
        </p:spPr>
      </p:pic>
      <p:sp>
        <p:nvSpPr>
          <p:cNvPr id="20" name="Tijdelijke aanduiding voor inhoud 2">
            <a:extLst>
              <a:ext uri="{FF2B5EF4-FFF2-40B4-BE49-F238E27FC236}">
                <a16:creationId xmlns:a16="http://schemas.microsoft.com/office/drawing/2014/main" id="{68F156CA-D0B5-420D-9311-FC4C27DFE575}"/>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2" name="Title 1">
            <a:extLst>
              <a:ext uri="{FF2B5EF4-FFF2-40B4-BE49-F238E27FC236}">
                <a16:creationId xmlns:a16="http://schemas.microsoft.com/office/drawing/2014/main" id="{07A8F546-3EDA-4461-BEAA-74B79564C936}"/>
              </a:ext>
            </a:extLst>
          </p:cNvPr>
          <p:cNvSpPr>
            <a:spLocks noGrp="1"/>
          </p:cNvSpPr>
          <p:nvPr>
            <p:ph type="title"/>
          </p:nvPr>
        </p:nvSpPr>
        <p:spPr/>
        <p:txBody>
          <a:bodyPr/>
          <a:lstStyle>
            <a:lvl1pPr>
              <a:defRPr>
                <a:solidFill>
                  <a:schemeClr val="bg1"/>
                </a:solidFill>
              </a:defRPr>
            </a:lvl1pPr>
          </a:lstStyle>
          <a:p>
            <a:r>
              <a:rPr lang="en-US" dirty="0"/>
              <a:t>Click to edit Master title style</a:t>
            </a:r>
            <a:endParaRPr lang="nl-NL" dirty="0"/>
          </a:p>
        </p:txBody>
      </p:sp>
    </p:spTree>
    <p:extLst>
      <p:ext uri="{BB962C8B-B14F-4D97-AF65-F5344CB8AC3E}">
        <p14:creationId xmlns:p14="http://schemas.microsoft.com/office/powerpoint/2010/main" val="36574704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 and image (yellow)">
    <p:spTree>
      <p:nvGrpSpPr>
        <p:cNvPr id="1" name=""/>
        <p:cNvGrpSpPr/>
        <p:nvPr/>
      </p:nvGrpSpPr>
      <p:grpSpPr>
        <a:xfrm>
          <a:off x="0" y="0"/>
          <a:ext cx="0" cy="0"/>
          <a:chOff x="0" y="0"/>
          <a:chExt cx="0" cy="0"/>
        </a:xfrm>
      </p:grpSpPr>
      <p:sp>
        <p:nvSpPr>
          <p:cNvPr id="6" name="Tijdelijke aanduiding voor datum 2">
            <a:extLst>
              <a:ext uri="{FF2B5EF4-FFF2-40B4-BE49-F238E27FC236}">
                <a16:creationId xmlns:a16="http://schemas.microsoft.com/office/drawing/2014/main" id="{61103D17-8064-4E2A-8C17-24683B9CD9AF}"/>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solidFill>
                  <a:srgbClr val="262626"/>
                </a:solidFill>
              </a:rPr>
              <a:pPr/>
              <a:t>31/10/2022</a:t>
            </a:fld>
            <a:endParaRPr lang="en-GB">
              <a:solidFill>
                <a:srgbClr val="262626"/>
              </a:solidFill>
            </a:endParaRPr>
          </a:p>
        </p:txBody>
      </p:sp>
      <p:sp>
        <p:nvSpPr>
          <p:cNvPr id="7" name="Tijdelijke aanduiding voor voettekst 3">
            <a:extLst>
              <a:ext uri="{FF2B5EF4-FFF2-40B4-BE49-F238E27FC236}">
                <a16:creationId xmlns:a16="http://schemas.microsoft.com/office/drawing/2014/main" id="{6F959806-18AA-4195-B648-315A1A819F62}"/>
              </a:ext>
            </a:extLst>
          </p:cNvPr>
          <p:cNvSpPr>
            <a:spLocks noGrp="1"/>
          </p:cNvSpPr>
          <p:nvPr>
            <p:ph type="ftr" sz="quarter" idx="11"/>
          </p:nvPr>
        </p:nvSpPr>
        <p:spPr>
          <a:xfrm>
            <a:off x="4038600" y="6356350"/>
            <a:ext cx="4114800" cy="365125"/>
          </a:xfrm>
          <a:prstGeom prst="rect">
            <a:avLst/>
          </a:prstGeom>
        </p:spPr>
        <p:txBody>
          <a:bodyPr/>
          <a:lstStyle/>
          <a:p>
            <a:endParaRPr lang="en-GB">
              <a:solidFill>
                <a:srgbClr val="262626"/>
              </a:solidFill>
            </a:endParaRPr>
          </a:p>
        </p:txBody>
      </p:sp>
      <p:sp>
        <p:nvSpPr>
          <p:cNvPr id="8" name="Tijdelijke aanduiding voor dianummer 4">
            <a:extLst>
              <a:ext uri="{FF2B5EF4-FFF2-40B4-BE49-F238E27FC236}">
                <a16:creationId xmlns:a16="http://schemas.microsoft.com/office/drawing/2014/main" id="{57A381E9-11FC-4DC0-8787-907910239BBD}"/>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solidFill>
                  <a:srgbClr val="262626"/>
                </a:solidFill>
              </a:rPr>
              <a:pPr/>
              <a:t>‹#›</a:t>
            </a:fld>
            <a:endParaRPr lang="en-GB">
              <a:solidFill>
                <a:srgbClr val="262626"/>
              </a:solidFill>
            </a:endParaRPr>
          </a:p>
        </p:txBody>
      </p:sp>
      <p:sp>
        <p:nvSpPr>
          <p:cNvPr id="9" name="Rechthoek 8">
            <a:extLst>
              <a:ext uri="{FF2B5EF4-FFF2-40B4-BE49-F238E27FC236}">
                <a16:creationId xmlns:a16="http://schemas.microsoft.com/office/drawing/2014/main" id="{74B8038E-5C02-47A7-8831-A9B384E4E4A9}"/>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0" name="Titel 1">
            <a:extLst>
              <a:ext uri="{FF2B5EF4-FFF2-40B4-BE49-F238E27FC236}">
                <a16:creationId xmlns:a16="http://schemas.microsoft.com/office/drawing/2014/main" id="{349578B8-1138-48FA-8C67-2CB1764E43A9}"/>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12" name="Afbeelding 11">
            <a:extLst>
              <a:ext uri="{FF2B5EF4-FFF2-40B4-BE49-F238E27FC236}">
                <a16:creationId xmlns:a16="http://schemas.microsoft.com/office/drawing/2014/main" id="{7D7F9474-EF5F-44AF-B750-8BF15B9014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3" name="Graphic 12">
            <a:extLst>
              <a:ext uri="{FF2B5EF4-FFF2-40B4-BE49-F238E27FC236}">
                <a16:creationId xmlns:a16="http://schemas.microsoft.com/office/drawing/2014/main" id="{16DDCA43-2F4F-4704-BDD4-B0504BE16D2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72300" y="-101512"/>
            <a:ext cx="6462632" cy="7061024"/>
          </a:xfrm>
          <a:prstGeom prst="rect">
            <a:avLst/>
          </a:prstGeom>
        </p:spPr>
      </p:pic>
      <p:sp>
        <p:nvSpPr>
          <p:cNvPr id="14" name="Tijdelijke aanduiding voor inhoud 2">
            <a:extLst>
              <a:ext uri="{FF2B5EF4-FFF2-40B4-BE49-F238E27FC236}">
                <a16:creationId xmlns:a16="http://schemas.microsoft.com/office/drawing/2014/main" id="{D0CBCD47-3B88-4ADF-8009-C25586A53362}"/>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15" name="Tijdelijke aanduiding voor inhoud 2">
            <a:extLst>
              <a:ext uri="{FF2B5EF4-FFF2-40B4-BE49-F238E27FC236}">
                <a16:creationId xmlns:a16="http://schemas.microsoft.com/office/drawing/2014/main" id="{993F2012-3980-4B27-92AF-248D2BB3E2A1}"/>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12803653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 and image (orange)">
    <p:spTree>
      <p:nvGrpSpPr>
        <p:cNvPr id="1" name=""/>
        <p:cNvGrpSpPr/>
        <p:nvPr/>
      </p:nvGrpSpPr>
      <p:grpSpPr>
        <a:xfrm>
          <a:off x="0" y="0"/>
          <a:ext cx="0" cy="0"/>
          <a:chOff x="0" y="0"/>
          <a:chExt cx="0" cy="0"/>
        </a:xfrm>
      </p:grpSpPr>
      <p:sp>
        <p:nvSpPr>
          <p:cNvPr id="13" name="Tijdelijke aanduiding voor datum 1">
            <a:extLst>
              <a:ext uri="{FF2B5EF4-FFF2-40B4-BE49-F238E27FC236}">
                <a16:creationId xmlns:a16="http://schemas.microsoft.com/office/drawing/2014/main" id="{8C87637E-4593-4B3C-BA26-A69DC56E749A}"/>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solidFill>
                  <a:srgbClr val="262626"/>
                </a:solidFill>
              </a:rPr>
              <a:pPr/>
              <a:t>31/10/2022</a:t>
            </a:fld>
            <a:endParaRPr lang="en-GB">
              <a:solidFill>
                <a:srgbClr val="262626"/>
              </a:solidFill>
            </a:endParaRPr>
          </a:p>
        </p:txBody>
      </p:sp>
      <p:sp>
        <p:nvSpPr>
          <p:cNvPr id="14" name="Tijdelijke aanduiding voor voettekst 2">
            <a:extLst>
              <a:ext uri="{FF2B5EF4-FFF2-40B4-BE49-F238E27FC236}">
                <a16:creationId xmlns:a16="http://schemas.microsoft.com/office/drawing/2014/main" id="{5E848633-AAFE-4C76-A63A-8BED7C690267}"/>
              </a:ext>
            </a:extLst>
          </p:cNvPr>
          <p:cNvSpPr>
            <a:spLocks noGrp="1"/>
          </p:cNvSpPr>
          <p:nvPr>
            <p:ph type="ftr" sz="quarter" idx="11"/>
          </p:nvPr>
        </p:nvSpPr>
        <p:spPr>
          <a:xfrm>
            <a:off x="4038600" y="6356350"/>
            <a:ext cx="4114800" cy="365125"/>
          </a:xfrm>
          <a:prstGeom prst="rect">
            <a:avLst/>
          </a:prstGeom>
        </p:spPr>
        <p:txBody>
          <a:bodyPr/>
          <a:lstStyle/>
          <a:p>
            <a:endParaRPr lang="en-GB">
              <a:solidFill>
                <a:srgbClr val="262626"/>
              </a:solidFill>
            </a:endParaRPr>
          </a:p>
        </p:txBody>
      </p:sp>
      <p:sp>
        <p:nvSpPr>
          <p:cNvPr id="15" name="Tijdelijke aanduiding voor dianummer 3">
            <a:extLst>
              <a:ext uri="{FF2B5EF4-FFF2-40B4-BE49-F238E27FC236}">
                <a16:creationId xmlns:a16="http://schemas.microsoft.com/office/drawing/2014/main" id="{EE3205BD-962E-4760-B6BD-6692ABE80F87}"/>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solidFill>
                  <a:srgbClr val="262626"/>
                </a:solidFill>
              </a:rPr>
              <a:pPr/>
              <a:t>‹#›</a:t>
            </a:fld>
            <a:endParaRPr lang="en-GB">
              <a:solidFill>
                <a:srgbClr val="262626"/>
              </a:solidFill>
            </a:endParaRPr>
          </a:p>
        </p:txBody>
      </p:sp>
      <p:sp>
        <p:nvSpPr>
          <p:cNvPr id="16" name="Rechthoek 15">
            <a:extLst>
              <a:ext uri="{FF2B5EF4-FFF2-40B4-BE49-F238E27FC236}">
                <a16:creationId xmlns:a16="http://schemas.microsoft.com/office/drawing/2014/main" id="{6F5C2098-F446-4466-948E-58A22A766AD4}"/>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7" name="Titel 1">
            <a:extLst>
              <a:ext uri="{FF2B5EF4-FFF2-40B4-BE49-F238E27FC236}">
                <a16:creationId xmlns:a16="http://schemas.microsoft.com/office/drawing/2014/main" id="{91E3243C-77C7-4B6A-8AE2-1E7299F66470}"/>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19" name="Afbeelding 18">
            <a:extLst>
              <a:ext uri="{FF2B5EF4-FFF2-40B4-BE49-F238E27FC236}">
                <a16:creationId xmlns:a16="http://schemas.microsoft.com/office/drawing/2014/main" id="{923C0007-33D7-4D76-B419-1E6B07D09D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3" name="Graphic 2">
            <a:extLst>
              <a:ext uri="{FF2B5EF4-FFF2-40B4-BE49-F238E27FC236}">
                <a16:creationId xmlns:a16="http://schemas.microsoft.com/office/drawing/2014/main" id="{6619D745-01FD-42AF-9C8E-DD873EDE162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72300" y="-101512"/>
            <a:ext cx="6462632" cy="7061024"/>
          </a:xfrm>
          <a:prstGeom prst="rect">
            <a:avLst/>
          </a:prstGeom>
        </p:spPr>
      </p:pic>
      <p:sp>
        <p:nvSpPr>
          <p:cNvPr id="10" name="Tijdelijke aanduiding voor inhoud 2">
            <a:extLst>
              <a:ext uri="{FF2B5EF4-FFF2-40B4-BE49-F238E27FC236}">
                <a16:creationId xmlns:a16="http://schemas.microsoft.com/office/drawing/2014/main" id="{9126557F-34FF-4798-A3B9-E8F92569936D}"/>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11" name="Tijdelijke aanduiding voor inhoud 2">
            <a:extLst>
              <a:ext uri="{FF2B5EF4-FFF2-40B4-BE49-F238E27FC236}">
                <a16:creationId xmlns:a16="http://schemas.microsoft.com/office/drawing/2014/main" id="{D50FBF4F-FB3B-444D-A9B7-7B4226034E59}"/>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20937530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Emphasis (quote or defini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38F2A8-6D66-4F43-9547-C50B5F710846}"/>
              </a:ext>
            </a:extLst>
          </p:cNvPr>
          <p:cNvSpPr>
            <a:spLocks noGrp="1"/>
          </p:cNvSpPr>
          <p:nvPr>
            <p:ph type="title"/>
          </p:nvPr>
        </p:nvSpPr>
        <p:spPr/>
        <p:txBody>
          <a:bodyPr/>
          <a:lstStyle>
            <a:lvl1pPr>
              <a:defRPr/>
            </a:lvl1pPr>
          </a:lstStyle>
          <a:p>
            <a:endParaRPr lang="en-GB" dirty="0"/>
          </a:p>
        </p:txBody>
      </p:sp>
      <p:sp>
        <p:nvSpPr>
          <p:cNvPr id="3" name="Tijdelijke aanduiding voor inhoud 2">
            <a:extLst>
              <a:ext uri="{FF2B5EF4-FFF2-40B4-BE49-F238E27FC236}">
                <a16:creationId xmlns:a16="http://schemas.microsoft.com/office/drawing/2014/main" id="{3C19BC0D-87AF-4E4B-9481-C4B9BF7F695B}"/>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pic>
        <p:nvPicPr>
          <p:cNvPr id="12" name="Graphic 11">
            <a:extLst>
              <a:ext uri="{FF2B5EF4-FFF2-40B4-BE49-F238E27FC236}">
                <a16:creationId xmlns:a16="http://schemas.microsoft.com/office/drawing/2014/main" id="{E8370EAB-C76F-4AA5-94D6-D78599222DE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07231" y="1690688"/>
            <a:ext cx="10777538" cy="4643437"/>
          </a:xfrm>
          <a:prstGeom prst="rect">
            <a:avLst/>
          </a:prstGeom>
        </p:spPr>
      </p:pic>
      <p:pic>
        <p:nvPicPr>
          <p:cNvPr id="5" name="Graphic 4">
            <a:extLst>
              <a:ext uri="{FF2B5EF4-FFF2-40B4-BE49-F238E27FC236}">
                <a16:creationId xmlns:a16="http://schemas.microsoft.com/office/drawing/2014/main" id="{520C46BF-7946-47EC-ACCA-8F3E9ABC359A}"/>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35390" y="-400749"/>
            <a:ext cx="2901340" cy="2050234"/>
          </a:xfrm>
          <a:prstGeom prst="rect">
            <a:avLst/>
          </a:prstGeom>
        </p:spPr>
      </p:pic>
    </p:spTree>
    <p:extLst>
      <p:ext uri="{BB962C8B-B14F-4D97-AF65-F5344CB8AC3E}">
        <p14:creationId xmlns:p14="http://schemas.microsoft.com/office/powerpoint/2010/main" val="2316419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378FCD"/>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F4D4114D-D467-4507-8469-3495A158845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886450" y="-101512"/>
            <a:ext cx="6462632" cy="7061024"/>
          </a:xfrm>
          <a:prstGeom prst="rect">
            <a:avLst/>
          </a:prstGeom>
        </p:spPr>
      </p:pic>
      <p:sp>
        <p:nvSpPr>
          <p:cNvPr id="4" name="Rectangle 3">
            <a:extLst>
              <a:ext uri="{FF2B5EF4-FFF2-40B4-BE49-F238E27FC236}">
                <a16:creationId xmlns:a16="http://schemas.microsoft.com/office/drawing/2014/main" id="{5D99E51B-1191-4C50-853A-EB1A20765181}"/>
              </a:ext>
            </a:extLst>
          </p:cNvPr>
          <p:cNvSpPr/>
          <p:nvPr userDrawn="1"/>
        </p:nvSpPr>
        <p:spPr>
          <a:xfrm>
            <a:off x="0" y="1238250"/>
            <a:ext cx="5076825" cy="2038350"/>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pic>
        <p:nvPicPr>
          <p:cNvPr id="5" name="Afbeelding 18">
            <a:extLst>
              <a:ext uri="{FF2B5EF4-FFF2-40B4-BE49-F238E27FC236}">
                <a16:creationId xmlns:a16="http://schemas.microsoft.com/office/drawing/2014/main" id="{457E190C-A422-4012-BB3A-50DF305D414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11151168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ection title (red)">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5624F972-7EB7-40F2-BD76-8F5FF6B2B7F8}"/>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prstClr val="white"/>
                </a:solidFill>
              </a:rPr>
              <a:t>i</a:t>
            </a:r>
            <a:endParaRPr lang="en-GB" dirty="0">
              <a:solidFill>
                <a:prstClr val="white"/>
              </a:solidFill>
            </a:endParaRPr>
          </a:p>
        </p:txBody>
      </p:sp>
      <p:pic>
        <p:nvPicPr>
          <p:cNvPr id="8" name="Graphic 7">
            <a:extLst>
              <a:ext uri="{FF2B5EF4-FFF2-40B4-BE49-F238E27FC236}">
                <a16:creationId xmlns:a16="http://schemas.microsoft.com/office/drawing/2014/main" id="{F5385C6C-3059-45D6-82F6-FC9CD7041B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solidFill>
                <a:prstClr val="white"/>
              </a:solidFill>
            </a:endParaRPr>
          </a:p>
        </p:txBody>
      </p:sp>
      <p:sp>
        <p:nvSpPr>
          <p:cNvPr id="12" name="Titel 1">
            <a:extLst>
              <a:ext uri="{FF2B5EF4-FFF2-40B4-BE49-F238E27FC236}">
                <a16:creationId xmlns:a16="http://schemas.microsoft.com/office/drawing/2014/main"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1"/>
                </a:solidFill>
              </a:defRPr>
            </a:lvl1pPr>
          </a:lstStyle>
          <a:p>
            <a:endParaRPr lang="en-GB" dirty="0"/>
          </a:p>
        </p:txBody>
      </p:sp>
      <p:sp>
        <p:nvSpPr>
          <p:cNvPr id="13" name="Tijdelijke aanduiding voor inhoud 2">
            <a:extLst>
              <a:ext uri="{FF2B5EF4-FFF2-40B4-BE49-F238E27FC236}">
                <a16:creationId xmlns:a16="http://schemas.microsoft.com/office/drawing/2014/main"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4" name="Afbeelding 13">
            <a:extLst>
              <a:ext uri="{FF2B5EF4-FFF2-40B4-BE49-F238E27FC236}">
                <a16:creationId xmlns:a16="http://schemas.microsoft.com/office/drawing/2014/main" id="{441A46AD-E8A0-4CF4-B49D-95B64D03615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7658659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on title (blue)">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5624F972-7EB7-40F2-BD76-8F5FF6B2B7F8}"/>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8" name="Graphic 7">
            <a:extLst>
              <a:ext uri="{FF2B5EF4-FFF2-40B4-BE49-F238E27FC236}">
                <a16:creationId xmlns:a16="http://schemas.microsoft.com/office/drawing/2014/main" id="{F5385C6C-3059-45D6-82F6-FC9CD7041B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solidFill>
                <a:prstClr val="white"/>
              </a:solidFill>
            </a:endParaRPr>
          </a:p>
        </p:txBody>
      </p:sp>
      <p:sp>
        <p:nvSpPr>
          <p:cNvPr id="12" name="Titel 1">
            <a:extLst>
              <a:ext uri="{FF2B5EF4-FFF2-40B4-BE49-F238E27FC236}">
                <a16:creationId xmlns:a16="http://schemas.microsoft.com/office/drawing/2014/main"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2"/>
                </a:solidFill>
              </a:defRPr>
            </a:lvl1pPr>
          </a:lstStyle>
          <a:p>
            <a:endParaRPr lang="en-GB" dirty="0"/>
          </a:p>
        </p:txBody>
      </p:sp>
      <p:sp>
        <p:nvSpPr>
          <p:cNvPr id="13" name="Tijdelijke aanduiding voor inhoud 2">
            <a:extLst>
              <a:ext uri="{FF2B5EF4-FFF2-40B4-BE49-F238E27FC236}">
                <a16:creationId xmlns:a16="http://schemas.microsoft.com/office/drawing/2014/main"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a16="http://schemas.microsoft.com/office/drawing/2014/main" id="{89E18894-0D9F-47A1-919A-F925F1256CC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21488566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title (gree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5624F972-7EB7-40F2-BD76-8F5FF6B2B7F8}"/>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8" name="Graphic 7">
            <a:extLst>
              <a:ext uri="{FF2B5EF4-FFF2-40B4-BE49-F238E27FC236}">
                <a16:creationId xmlns:a16="http://schemas.microsoft.com/office/drawing/2014/main" id="{F5385C6C-3059-45D6-82F6-FC9CD7041B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solidFill>
                <a:prstClr val="white"/>
              </a:solidFill>
            </a:endParaRPr>
          </a:p>
        </p:txBody>
      </p:sp>
      <p:sp>
        <p:nvSpPr>
          <p:cNvPr id="12" name="Titel 1">
            <a:extLst>
              <a:ext uri="{FF2B5EF4-FFF2-40B4-BE49-F238E27FC236}">
                <a16:creationId xmlns:a16="http://schemas.microsoft.com/office/drawing/2014/main"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3"/>
                </a:solidFill>
              </a:defRPr>
            </a:lvl1pPr>
          </a:lstStyle>
          <a:p>
            <a:endParaRPr lang="en-GB" dirty="0"/>
          </a:p>
        </p:txBody>
      </p:sp>
      <p:sp>
        <p:nvSpPr>
          <p:cNvPr id="13" name="Tijdelijke aanduiding voor inhoud 2">
            <a:extLst>
              <a:ext uri="{FF2B5EF4-FFF2-40B4-BE49-F238E27FC236}">
                <a16:creationId xmlns:a16="http://schemas.microsoft.com/office/drawing/2014/main"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a16="http://schemas.microsoft.com/office/drawing/2014/main" id="{C144A043-8AB6-42A3-AEA9-ED459BB5D1F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11157061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title (yellow)">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5624F972-7EB7-40F2-BD76-8F5FF6B2B7F8}"/>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8" name="Graphic 7">
            <a:extLst>
              <a:ext uri="{FF2B5EF4-FFF2-40B4-BE49-F238E27FC236}">
                <a16:creationId xmlns:a16="http://schemas.microsoft.com/office/drawing/2014/main" id="{F5385C6C-3059-45D6-82F6-FC9CD7041B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solidFill>
                <a:prstClr val="white"/>
              </a:solidFill>
            </a:endParaRPr>
          </a:p>
        </p:txBody>
      </p:sp>
      <p:sp>
        <p:nvSpPr>
          <p:cNvPr id="12" name="Titel 1">
            <a:extLst>
              <a:ext uri="{FF2B5EF4-FFF2-40B4-BE49-F238E27FC236}">
                <a16:creationId xmlns:a16="http://schemas.microsoft.com/office/drawing/2014/main"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4"/>
                </a:solidFill>
              </a:defRPr>
            </a:lvl1pPr>
          </a:lstStyle>
          <a:p>
            <a:endParaRPr lang="en-GB" dirty="0"/>
          </a:p>
        </p:txBody>
      </p:sp>
      <p:sp>
        <p:nvSpPr>
          <p:cNvPr id="13" name="Tijdelijke aanduiding voor inhoud 2">
            <a:extLst>
              <a:ext uri="{FF2B5EF4-FFF2-40B4-BE49-F238E27FC236}">
                <a16:creationId xmlns:a16="http://schemas.microsoft.com/office/drawing/2014/main"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a16="http://schemas.microsoft.com/office/drawing/2014/main" id="{BFA9B01E-A8E5-46E0-AACB-1EEE5026D8B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10258991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ction title (orange)">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5624F972-7EB7-40F2-BD76-8F5FF6B2B7F8}"/>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8" name="Graphic 7">
            <a:extLst>
              <a:ext uri="{FF2B5EF4-FFF2-40B4-BE49-F238E27FC236}">
                <a16:creationId xmlns:a16="http://schemas.microsoft.com/office/drawing/2014/main" id="{F5385C6C-3059-45D6-82F6-FC9CD7041B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solidFill>
                <a:prstClr val="white"/>
              </a:solidFill>
            </a:endParaRPr>
          </a:p>
        </p:txBody>
      </p:sp>
      <p:sp>
        <p:nvSpPr>
          <p:cNvPr id="12" name="Titel 1">
            <a:extLst>
              <a:ext uri="{FF2B5EF4-FFF2-40B4-BE49-F238E27FC236}">
                <a16:creationId xmlns:a16="http://schemas.microsoft.com/office/drawing/2014/main"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5"/>
                </a:solidFill>
              </a:defRPr>
            </a:lvl1pPr>
          </a:lstStyle>
          <a:p>
            <a:endParaRPr lang="en-GB" dirty="0"/>
          </a:p>
        </p:txBody>
      </p:sp>
      <p:sp>
        <p:nvSpPr>
          <p:cNvPr id="13" name="Tijdelijke aanduiding voor inhoud 2">
            <a:extLst>
              <a:ext uri="{FF2B5EF4-FFF2-40B4-BE49-F238E27FC236}">
                <a16:creationId xmlns:a16="http://schemas.microsoft.com/office/drawing/2014/main"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a16="http://schemas.microsoft.com/office/drawing/2014/main" id="{F267C0DB-EB6D-4C66-91F0-2D220E19C24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12202848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A186FF58-2B51-44B5-8274-7E4B336824AD}"/>
              </a:ext>
            </a:extLst>
          </p:cNvPr>
          <p:cNvSpPr>
            <a:spLocks noGrp="1"/>
          </p:cNvSpPr>
          <p:nvPr>
            <p:ph type="title"/>
          </p:nvPr>
        </p:nvSpPr>
        <p:spPr>
          <a:xfrm>
            <a:off x="1238959" y="256881"/>
            <a:ext cx="10515600" cy="1325563"/>
          </a:xfrm>
          <a:prstGeom prst="rect">
            <a:avLst/>
          </a:prstGeom>
        </p:spPr>
        <p:txBody>
          <a:bodyPr/>
          <a:lstStyle>
            <a:lvl1pPr>
              <a:defRPr>
                <a:solidFill>
                  <a:schemeClr val="accent1"/>
                </a:solidFill>
              </a:defRPr>
            </a:lvl1pPr>
          </a:lstStyle>
          <a:p>
            <a:endParaRPr lang="en-GB" dirty="0"/>
          </a:p>
        </p:txBody>
      </p:sp>
      <p:sp>
        <p:nvSpPr>
          <p:cNvPr id="9" name="Tijdelijke aanduiding voor inhoud 2">
            <a:extLst>
              <a:ext uri="{FF2B5EF4-FFF2-40B4-BE49-F238E27FC236}">
                <a16:creationId xmlns:a16="http://schemas.microsoft.com/office/drawing/2014/main" id="{D0A4BD4F-9ECA-4FC0-9E9C-63284B816B4A}"/>
              </a:ext>
            </a:extLst>
          </p:cNvPr>
          <p:cNvSpPr>
            <a:spLocks noGrp="1"/>
          </p:cNvSpPr>
          <p:nvPr>
            <p:ph sz="half" idx="1" hasCustomPrompt="1"/>
          </p:nvPr>
        </p:nvSpPr>
        <p:spPr>
          <a:xfrm>
            <a:off x="1589820" y="2050742"/>
            <a:ext cx="3692394" cy="3817398"/>
          </a:xfrm>
          <a:prstGeom prst="rect">
            <a:avLst/>
          </a:prstGeom>
        </p:spPr>
        <p:txBody>
          <a:bodyPr/>
          <a:lstStyle>
            <a:lvl1pPr>
              <a:defRPr/>
            </a:lvl1pPr>
          </a:lstStyle>
          <a:p>
            <a:pPr lvl="0"/>
            <a:r>
              <a:rPr lang="nl-NL" dirty="0"/>
              <a:t>Change </a:t>
            </a:r>
            <a:r>
              <a:rPr lang="nl-NL" dirty="0" err="1"/>
              <a:t>text</a:t>
            </a:r>
            <a:endParaRPr lang="en-GB" dirty="0"/>
          </a:p>
        </p:txBody>
      </p:sp>
      <p:sp>
        <p:nvSpPr>
          <p:cNvPr id="10" name="Tijdelijke aanduiding voor inhoud 2">
            <a:extLst>
              <a:ext uri="{FF2B5EF4-FFF2-40B4-BE49-F238E27FC236}">
                <a16:creationId xmlns:a16="http://schemas.microsoft.com/office/drawing/2014/main" id="{39B778D4-1BA8-4E93-889C-606A95A53232}"/>
              </a:ext>
            </a:extLst>
          </p:cNvPr>
          <p:cNvSpPr>
            <a:spLocks noGrp="1"/>
          </p:cNvSpPr>
          <p:nvPr>
            <p:ph sz="half" idx="13" hasCustomPrompt="1"/>
          </p:nvPr>
        </p:nvSpPr>
        <p:spPr>
          <a:xfrm>
            <a:off x="7136558" y="2050742"/>
            <a:ext cx="3692394" cy="3817398"/>
          </a:xfrm>
          <a:prstGeom prst="rect">
            <a:avLst/>
          </a:prstGeom>
        </p:spPr>
        <p:txBody>
          <a:bodyPr/>
          <a:lstStyle>
            <a:lvl1pPr>
              <a:defRPr/>
            </a:lvl1pPr>
          </a:lstStyle>
          <a:p>
            <a:pPr lvl="0"/>
            <a:r>
              <a:rPr lang="nl-NL" dirty="0"/>
              <a:t>Change </a:t>
            </a:r>
            <a:r>
              <a:rPr lang="nl-NL" dirty="0" err="1"/>
              <a:t>text</a:t>
            </a:r>
            <a:endParaRPr lang="en-GB" dirty="0"/>
          </a:p>
        </p:txBody>
      </p:sp>
      <p:pic>
        <p:nvPicPr>
          <p:cNvPr id="11" name="Graphic 10">
            <a:extLst>
              <a:ext uri="{FF2B5EF4-FFF2-40B4-BE49-F238E27FC236}">
                <a16:creationId xmlns:a16="http://schemas.microsoft.com/office/drawing/2014/main" id="{F2DCB080-EBE5-4FE4-8A8C-1517C542CB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76930" y="1952625"/>
            <a:ext cx="3922358" cy="4048680"/>
          </a:xfrm>
          <a:prstGeom prst="rect">
            <a:avLst/>
          </a:prstGeom>
        </p:spPr>
      </p:pic>
      <p:pic>
        <p:nvPicPr>
          <p:cNvPr id="12" name="Graphic 11">
            <a:extLst>
              <a:ext uri="{FF2B5EF4-FFF2-40B4-BE49-F238E27FC236}">
                <a16:creationId xmlns:a16="http://schemas.microsoft.com/office/drawing/2014/main" id="{0916403C-BBCD-426C-8DED-8BAF4EAD5C6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6200000">
            <a:off x="6968843" y="1979593"/>
            <a:ext cx="4048681" cy="3994743"/>
          </a:xfrm>
          <a:prstGeom prst="rect">
            <a:avLst/>
          </a:prstGeom>
        </p:spPr>
      </p:pic>
      <p:pic>
        <p:nvPicPr>
          <p:cNvPr id="13" name="Graphic 12">
            <a:extLst>
              <a:ext uri="{FF2B5EF4-FFF2-40B4-BE49-F238E27FC236}">
                <a16:creationId xmlns:a16="http://schemas.microsoft.com/office/drawing/2014/main" id="{275DCAC6-8F76-4F3D-A05D-57BAD46608A9}"/>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12532038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mparison (headings)">
    <p:spTree>
      <p:nvGrpSpPr>
        <p:cNvPr id="1" name=""/>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E3537E3A-5E59-4B85-853F-AC181BDF9BD7}"/>
              </a:ext>
            </a:extLst>
          </p:cNvPr>
          <p:cNvSpPr>
            <a:spLocks noGrp="1"/>
          </p:cNvSpPr>
          <p:nvPr>
            <p:ph sz="half" idx="2"/>
          </p:nvPr>
        </p:nvSpPr>
        <p:spPr>
          <a:xfrm>
            <a:off x="839788" y="2505075"/>
            <a:ext cx="5157787" cy="3684588"/>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6" name="Tijdelijke aanduiding voor inhoud 5">
            <a:extLst>
              <a:ext uri="{FF2B5EF4-FFF2-40B4-BE49-F238E27FC236}">
                <a16:creationId xmlns:a16="http://schemas.microsoft.com/office/drawing/2014/main" id="{91892466-3454-4982-9FF5-C2474F011C93}"/>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14" name="Titel 1">
            <a:extLst>
              <a:ext uri="{FF2B5EF4-FFF2-40B4-BE49-F238E27FC236}">
                <a16:creationId xmlns:a16="http://schemas.microsoft.com/office/drawing/2014/main" id="{ADC41D1C-B056-4CCC-A2CF-97C8383A843A}"/>
              </a:ext>
            </a:extLst>
          </p:cNvPr>
          <p:cNvSpPr>
            <a:spLocks noGrp="1"/>
          </p:cNvSpPr>
          <p:nvPr>
            <p:ph type="title"/>
          </p:nvPr>
        </p:nvSpPr>
        <p:spPr>
          <a:xfrm>
            <a:off x="839788" y="365125"/>
            <a:ext cx="10515600" cy="1325563"/>
          </a:xfrm>
          <a:prstGeom prst="rect">
            <a:avLst/>
          </a:prstGeom>
        </p:spPr>
        <p:txBody>
          <a:bodyPr/>
          <a:lstStyle>
            <a:lvl1pPr>
              <a:defRPr>
                <a:solidFill>
                  <a:schemeClr val="accent1"/>
                </a:solidFill>
              </a:defRPr>
            </a:lvl1pPr>
          </a:lstStyle>
          <a:p>
            <a:endParaRPr lang="en-GB" dirty="0"/>
          </a:p>
        </p:txBody>
      </p:sp>
      <p:sp>
        <p:nvSpPr>
          <p:cNvPr id="15" name="Tijdelijke aanduiding voor tekst 2">
            <a:extLst>
              <a:ext uri="{FF2B5EF4-FFF2-40B4-BE49-F238E27FC236}">
                <a16:creationId xmlns:a16="http://schemas.microsoft.com/office/drawing/2014/main" id="{AE5B7F71-A204-4985-97FC-8403469773C8}"/>
              </a:ext>
            </a:extLst>
          </p:cNvPr>
          <p:cNvSpPr>
            <a:spLocks noGrp="1"/>
          </p:cNvSpPr>
          <p:nvPr>
            <p:ph type="body" idx="1" hasCustomPrompt="1"/>
          </p:nvPr>
        </p:nvSpPr>
        <p:spPr>
          <a:xfrm>
            <a:off x="839788" y="1681163"/>
            <a:ext cx="5157787" cy="823912"/>
          </a:xfrm>
          <a:prstGeom prst="rect">
            <a:avLst/>
          </a:prstGeom>
          <a:solidFill>
            <a:schemeClr val="accent5"/>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err="1"/>
              <a:t>subheader</a:t>
            </a:r>
            <a:endParaRPr lang="nl-NL" dirty="0"/>
          </a:p>
        </p:txBody>
      </p:sp>
      <p:sp>
        <p:nvSpPr>
          <p:cNvPr id="16" name="Tijdelijke aanduiding voor tekst 4">
            <a:extLst>
              <a:ext uri="{FF2B5EF4-FFF2-40B4-BE49-F238E27FC236}">
                <a16:creationId xmlns:a16="http://schemas.microsoft.com/office/drawing/2014/main" id="{AF716A0E-18D4-4A3D-A248-AB131D158942}"/>
              </a:ext>
            </a:extLst>
          </p:cNvPr>
          <p:cNvSpPr>
            <a:spLocks noGrp="1"/>
          </p:cNvSpPr>
          <p:nvPr>
            <p:ph type="body" sz="quarter" idx="3" hasCustomPrompt="1"/>
          </p:nvPr>
        </p:nvSpPr>
        <p:spPr>
          <a:xfrm>
            <a:off x="6172200" y="1681163"/>
            <a:ext cx="5183188" cy="823912"/>
          </a:xfrm>
          <a:prstGeom prst="rect">
            <a:avLst/>
          </a:prstGeom>
          <a:solidFill>
            <a:schemeClr val="accent3"/>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err="1"/>
              <a:t>subheader</a:t>
            </a:r>
            <a:endParaRPr lang="nl-NL" dirty="0"/>
          </a:p>
        </p:txBody>
      </p:sp>
      <p:pic>
        <p:nvPicPr>
          <p:cNvPr id="17" name="Graphic 16">
            <a:extLst>
              <a:ext uri="{FF2B5EF4-FFF2-40B4-BE49-F238E27FC236}">
                <a16:creationId xmlns:a16="http://schemas.microsoft.com/office/drawing/2014/main" id="{F636A01B-34E1-4217-8455-EBD7BC38580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27734922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imple slide (black and wh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5038D0-1D15-420B-982C-2B870F438E01}"/>
              </a:ext>
            </a:extLst>
          </p:cNvPr>
          <p:cNvSpPr>
            <a:spLocks noGrp="1"/>
          </p:cNvSpPr>
          <p:nvPr>
            <p:ph type="title" hasCustomPrompt="1"/>
          </p:nvPr>
        </p:nvSpPr>
        <p:spPr/>
        <p:txBody>
          <a:bodyPr/>
          <a:lstStyle>
            <a:lvl1pPr>
              <a:defRPr/>
            </a:lvl1pPr>
          </a:lstStyle>
          <a:p>
            <a:r>
              <a:rPr lang="nl-NL" dirty="0" err="1"/>
              <a:t>Title</a:t>
            </a:r>
            <a:endParaRPr lang="en-GB" dirty="0"/>
          </a:p>
        </p:txBody>
      </p:sp>
      <p:sp>
        <p:nvSpPr>
          <p:cNvPr id="3" name="Tijdelijke aanduiding voor tekst 2">
            <a:extLst>
              <a:ext uri="{FF2B5EF4-FFF2-40B4-BE49-F238E27FC236}">
                <a16:creationId xmlns:a16="http://schemas.microsoft.com/office/drawing/2014/main" id="{B6272EFC-A5C8-42C9-9583-46A3C986402E}"/>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pic>
        <p:nvPicPr>
          <p:cNvPr id="5" name="Graphic 4">
            <a:extLst>
              <a:ext uri="{FF2B5EF4-FFF2-40B4-BE49-F238E27FC236}">
                <a16:creationId xmlns:a16="http://schemas.microsoft.com/office/drawing/2014/main" id="{7D13D90E-2AA7-47EA-86DE-1E960EBB13E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320316" y="-196158"/>
            <a:ext cx="6456348" cy="7054158"/>
          </a:xfrm>
          <a:prstGeom prst="rect">
            <a:avLst/>
          </a:prstGeom>
        </p:spPr>
      </p:pic>
      <p:pic>
        <p:nvPicPr>
          <p:cNvPr id="6" name="Graphic 5">
            <a:extLst>
              <a:ext uri="{FF2B5EF4-FFF2-40B4-BE49-F238E27FC236}">
                <a16:creationId xmlns:a16="http://schemas.microsoft.com/office/drawing/2014/main" id="{F8FA5507-86D9-421B-9300-D6BF0082274D}"/>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341896841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2367F631-019F-466E-A462-1B6023163A5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35390" y="5331233"/>
            <a:ext cx="2901340" cy="2050234"/>
          </a:xfrm>
          <a:prstGeom prst="rect">
            <a:avLst/>
          </a:prstGeom>
        </p:spPr>
      </p:pic>
      <p:pic>
        <p:nvPicPr>
          <p:cNvPr id="3" name="Graphic 2">
            <a:extLst>
              <a:ext uri="{FF2B5EF4-FFF2-40B4-BE49-F238E27FC236}">
                <a16:creationId xmlns:a16="http://schemas.microsoft.com/office/drawing/2014/main" id="{E3D1C544-CEB0-4095-9B5F-B125310717A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027508" y="-94435"/>
            <a:ext cx="6477000" cy="7076723"/>
          </a:xfrm>
          <a:prstGeom prst="rect">
            <a:avLst/>
          </a:prstGeom>
        </p:spPr>
      </p:pic>
    </p:spTree>
    <p:extLst>
      <p:ext uri="{BB962C8B-B14F-4D97-AF65-F5344CB8AC3E}">
        <p14:creationId xmlns:p14="http://schemas.microsoft.com/office/powerpoint/2010/main" val="26926858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descrip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93E074-184D-473B-AF5A-E07EE68D830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id="{2733F4ED-31A7-4376-A4DA-64A35E8D8F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tekst 3">
            <a:extLst>
              <a:ext uri="{FF2B5EF4-FFF2-40B4-BE49-F238E27FC236}">
                <a16:creationId xmlns:a16="http://schemas.microsoft.com/office/drawing/2014/main" id="{9199C618-8494-4811-A05B-BDC5D0CC01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pic>
        <p:nvPicPr>
          <p:cNvPr id="5" name="Graphic 4">
            <a:extLst>
              <a:ext uri="{FF2B5EF4-FFF2-40B4-BE49-F238E27FC236}">
                <a16:creationId xmlns:a16="http://schemas.microsoft.com/office/drawing/2014/main" id="{6011F3EB-1901-465F-A19E-1015079364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000875" y="-109362"/>
            <a:ext cx="6477000" cy="7076723"/>
          </a:xfrm>
          <a:prstGeom prst="rect">
            <a:avLst/>
          </a:prstGeom>
        </p:spPr>
      </p:pic>
      <p:pic>
        <p:nvPicPr>
          <p:cNvPr id="6" name="Graphic 5">
            <a:extLst>
              <a:ext uri="{FF2B5EF4-FFF2-40B4-BE49-F238E27FC236}">
                <a16:creationId xmlns:a16="http://schemas.microsoft.com/office/drawing/2014/main" id="{B566EF62-B9DE-4C29-A3DC-9E2C80ECEAAF}"/>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2717483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mple slide (green)">
    <p:spTree>
      <p:nvGrpSpPr>
        <p:cNvPr id="1" name=""/>
        <p:cNvGrpSpPr/>
        <p:nvPr/>
      </p:nvGrpSpPr>
      <p:grpSpPr>
        <a:xfrm>
          <a:off x="0" y="0"/>
          <a:ext cx="0" cy="0"/>
          <a:chOff x="0" y="0"/>
          <a:chExt cx="0" cy="0"/>
        </a:xfrm>
      </p:grpSpPr>
      <p:sp>
        <p:nvSpPr>
          <p:cNvPr id="6" name="Tijdelijke aanduiding voor datum 6">
            <a:extLst>
              <a:ext uri="{FF2B5EF4-FFF2-40B4-BE49-F238E27FC236}">
                <a16:creationId xmlns:a16="http://schemas.microsoft.com/office/drawing/2014/main" id="{41A5A94E-2351-4AC7-8F99-BD3008A3FA36}"/>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31/10/2022</a:t>
            </a:fld>
            <a:endParaRPr lang="en-GB"/>
          </a:p>
        </p:txBody>
      </p:sp>
      <p:sp>
        <p:nvSpPr>
          <p:cNvPr id="7" name="Tijdelijke aanduiding voor voettekst 7">
            <a:extLst>
              <a:ext uri="{FF2B5EF4-FFF2-40B4-BE49-F238E27FC236}">
                <a16:creationId xmlns:a16="http://schemas.microsoft.com/office/drawing/2014/main" id="{95F14F45-16BA-4519-85FE-C7282584E37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8" name="Tijdelijke aanduiding voor dianummer 8">
            <a:extLst>
              <a:ext uri="{FF2B5EF4-FFF2-40B4-BE49-F238E27FC236}">
                <a16:creationId xmlns:a16="http://schemas.microsoft.com/office/drawing/2014/main" id="{34B7CBDC-CD16-4451-A26E-014DAF9CF1D8}"/>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9" name="Rechthoek 8">
            <a:extLst>
              <a:ext uri="{FF2B5EF4-FFF2-40B4-BE49-F238E27FC236}">
                <a16:creationId xmlns:a16="http://schemas.microsoft.com/office/drawing/2014/main" id="{F9FDCE48-33AD-44A4-93C2-95C430018F24}"/>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el 1">
            <a:extLst>
              <a:ext uri="{FF2B5EF4-FFF2-40B4-BE49-F238E27FC236}">
                <a16:creationId xmlns:a16="http://schemas.microsoft.com/office/drawing/2014/main" id="{58BB4E3D-47AD-4794-9C33-40B220BBC734}"/>
              </a:ext>
            </a:extLst>
          </p:cNvPr>
          <p:cNvSpPr>
            <a:spLocks noGrp="1"/>
          </p:cNvSpPr>
          <p:nvPr>
            <p:ph type="title"/>
          </p:nvPr>
        </p:nvSpPr>
        <p:spPr>
          <a:xfrm>
            <a:off x="838200" y="365125"/>
            <a:ext cx="10515600" cy="1325563"/>
          </a:xfrm>
        </p:spPr>
        <p:txBody>
          <a:bodyPr/>
          <a:lstStyle>
            <a:lvl1pPr>
              <a:defRPr>
                <a:solidFill>
                  <a:schemeClr val="bg2"/>
                </a:solidFill>
              </a:defRPr>
            </a:lvl1pPr>
          </a:lstStyle>
          <a:p>
            <a:r>
              <a:rPr lang="nl-NL" dirty="0"/>
              <a:t>Klik om stijl te bewerken</a:t>
            </a:r>
            <a:endParaRPr lang="en-GB" dirty="0"/>
          </a:p>
        </p:txBody>
      </p:sp>
      <p:sp>
        <p:nvSpPr>
          <p:cNvPr id="11" name="Tijdelijke aanduiding voor inhoud 2">
            <a:extLst>
              <a:ext uri="{FF2B5EF4-FFF2-40B4-BE49-F238E27FC236}">
                <a16:creationId xmlns:a16="http://schemas.microsoft.com/office/drawing/2014/main" id="{272BCAF7-2F7E-4C1C-83B7-179C6123ACC6}"/>
              </a:ext>
            </a:extLst>
          </p:cNvPr>
          <p:cNvSpPr>
            <a:spLocks noGrp="1"/>
          </p:cNvSpPr>
          <p:nvPr>
            <p:ph idx="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12" name="Tijdelijke aanduiding voor datum 6">
            <a:extLst>
              <a:ext uri="{FF2B5EF4-FFF2-40B4-BE49-F238E27FC236}">
                <a16:creationId xmlns:a16="http://schemas.microsoft.com/office/drawing/2014/main" id="{E0C498A0-FAAF-4192-94BB-11F22ECCEDF7}"/>
              </a:ext>
            </a:extLst>
          </p:cNvPr>
          <p:cNvSpPr txBox="1">
            <a:spLocks/>
          </p:cNvSpPr>
          <p:nvPr userDrawn="1"/>
        </p:nvSpPr>
        <p:spPr>
          <a:xfrm>
            <a:off x="696157"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7B6E0C-D4E5-4995-B5ED-367675E79898}" type="datetimeFigureOut">
              <a:rPr lang="en-GB" smtClean="0"/>
              <a:pPr/>
              <a:t>31/10/2022</a:t>
            </a:fld>
            <a:endParaRPr lang="en-GB"/>
          </a:p>
        </p:txBody>
      </p:sp>
      <p:sp>
        <p:nvSpPr>
          <p:cNvPr id="13" name="Tijdelijke aanduiding voor voettekst 7">
            <a:extLst>
              <a:ext uri="{FF2B5EF4-FFF2-40B4-BE49-F238E27FC236}">
                <a16:creationId xmlns:a16="http://schemas.microsoft.com/office/drawing/2014/main" id="{A6AA3114-C95E-4A53-B7D7-AB4D8A083A56}"/>
              </a:ext>
            </a:extLst>
          </p:cNvPr>
          <p:cNvSpPr txBox="1">
            <a:spLocks/>
          </p:cNvSpPr>
          <p:nvPr userDrawn="1"/>
        </p:nvSpPr>
        <p:spPr>
          <a:xfrm>
            <a:off x="3896557"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4" name="Tijdelijke aanduiding voor dianummer 8">
            <a:extLst>
              <a:ext uri="{FF2B5EF4-FFF2-40B4-BE49-F238E27FC236}">
                <a16:creationId xmlns:a16="http://schemas.microsoft.com/office/drawing/2014/main" id="{7F445D93-1772-4FEC-A6FE-22288C4A8C48}"/>
              </a:ext>
            </a:extLst>
          </p:cNvPr>
          <p:cNvSpPr txBox="1">
            <a:spLocks/>
          </p:cNvSpPr>
          <p:nvPr userDrawn="1"/>
        </p:nvSpPr>
        <p:spPr>
          <a:xfrm>
            <a:off x="8468557"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DA44471-F18B-49D2-B2D5-B5C55CED17BB}" type="slidenum">
              <a:rPr lang="en-GB" smtClean="0"/>
              <a:pPr/>
              <a:t>‹#›</a:t>
            </a:fld>
            <a:endParaRPr lang="en-GB"/>
          </a:p>
        </p:txBody>
      </p:sp>
      <p:sp>
        <p:nvSpPr>
          <p:cNvPr id="15" name="Rechthoek 14">
            <a:extLst>
              <a:ext uri="{FF2B5EF4-FFF2-40B4-BE49-F238E27FC236}">
                <a16:creationId xmlns:a16="http://schemas.microsoft.com/office/drawing/2014/main" id="{057454BE-55A1-4583-8E8E-2975E58F3837}"/>
              </a:ext>
            </a:extLst>
          </p:cNvPr>
          <p:cNvSpPr/>
          <p:nvPr userDrawn="1"/>
        </p:nvSpPr>
        <p:spPr>
          <a:xfrm>
            <a:off x="-142043"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itel 1">
            <a:extLst>
              <a:ext uri="{FF2B5EF4-FFF2-40B4-BE49-F238E27FC236}">
                <a16:creationId xmlns:a16="http://schemas.microsoft.com/office/drawing/2014/main" id="{105F9474-7720-460B-9546-7AA5BF792B5E}"/>
              </a:ext>
            </a:extLst>
          </p:cNvPr>
          <p:cNvSpPr txBox="1">
            <a:spLocks/>
          </p:cNvSpPr>
          <p:nvPr userDrawn="1"/>
        </p:nvSpPr>
        <p:spPr>
          <a:xfrm>
            <a:off x="696157"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2"/>
                </a:solidFill>
                <a:latin typeface="+mj-lt"/>
                <a:ea typeface="+mj-ea"/>
                <a:cs typeface="+mj-cs"/>
              </a:defRPr>
            </a:lvl1pPr>
          </a:lstStyle>
          <a:p>
            <a:r>
              <a:rPr lang="nl-NL" dirty="0" err="1"/>
              <a:t>Title</a:t>
            </a:r>
            <a:endParaRPr lang="en-GB" dirty="0"/>
          </a:p>
        </p:txBody>
      </p:sp>
      <p:sp>
        <p:nvSpPr>
          <p:cNvPr id="17" name="Tijdelijke aanduiding voor inhoud 2">
            <a:extLst>
              <a:ext uri="{FF2B5EF4-FFF2-40B4-BE49-F238E27FC236}">
                <a16:creationId xmlns:a16="http://schemas.microsoft.com/office/drawing/2014/main" id="{C41223C4-9057-4244-802A-6F4B761095CC}"/>
              </a:ext>
            </a:extLst>
          </p:cNvPr>
          <p:cNvSpPr>
            <a:spLocks noGrp="1"/>
          </p:cNvSpPr>
          <p:nvPr>
            <p:ph idx="13" hasCustomPrompt="1"/>
          </p:nvPr>
        </p:nvSpPr>
        <p:spPr>
          <a:xfrm>
            <a:off x="696157"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err="1"/>
              <a:t>text</a:t>
            </a:r>
            <a:endParaRPr lang="en-GB" dirty="0"/>
          </a:p>
        </p:txBody>
      </p:sp>
      <p:pic>
        <p:nvPicPr>
          <p:cNvPr id="18" name="Afbeelding 17">
            <a:extLst>
              <a:ext uri="{FF2B5EF4-FFF2-40B4-BE49-F238E27FC236}">
                <a16:creationId xmlns:a16="http://schemas.microsoft.com/office/drawing/2014/main" id="{0509D9E6-94AD-454B-B632-FF48BC958A3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14905" y="5535227"/>
            <a:ext cx="2160121" cy="1526451"/>
          </a:xfrm>
          <a:prstGeom prst="rect">
            <a:avLst/>
          </a:prstGeom>
        </p:spPr>
      </p:pic>
      <p:pic>
        <p:nvPicPr>
          <p:cNvPr id="19" name="Graphic 18">
            <a:extLst>
              <a:ext uri="{FF2B5EF4-FFF2-40B4-BE49-F238E27FC236}">
                <a16:creationId xmlns:a16="http://schemas.microsoft.com/office/drawing/2014/main" id="{29AF28F7-5CED-4480-BDF4-6E7A27E7852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72300" y="-101512"/>
            <a:ext cx="6462632" cy="7061024"/>
          </a:xfrm>
          <a:prstGeom prst="rect">
            <a:avLst/>
          </a:prstGeom>
        </p:spPr>
      </p:pic>
    </p:spTree>
    <p:extLst>
      <p:ext uri="{BB962C8B-B14F-4D97-AF65-F5344CB8AC3E}">
        <p14:creationId xmlns:p14="http://schemas.microsoft.com/office/powerpoint/2010/main" val="37675296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descrip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9B78FD-8170-4ECD-B278-0B75D034509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GB"/>
          </a:p>
        </p:txBody>
      </p:sp>
      <p:sp>
        <p:nvSpPr>
          <p:cNvPr id="3" name="Tijdelijke aanduiding voor afbeelding 2">
            <a:extLst>
              <a:ext uri="{FF2B5EF4-FFF2-40B4-BE49-F238E27FC236}">
                <a16:creationId xmlns:a16="http://schemas.microsoft.com/office/drawing/2014/main" id="{D2D35D73-6FC4-4226-BBCB-31707EC7CB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ijdelijke aanduiding voor tekst 3">
            <a:extLst>
              <a:ext uri="{FF2B5EF4-FFF2-40B4-BE49-F238E27FC236}">
                <a16:creationId xmlns:a16="http://schemas.microsoft.com/office/drawing/2014/main" id="{6BEB6DDF-0BF7-4923-8814-BA53AD53D4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pic>
        <p:nvPicPr>
          <p:cNvPr id="5" name="Graphic 4">
            <a:extLst>
              <a:ext uri="{FF2B5EF4-FFF2-40B4-BE49-F238E27FC236}">
                <a16:creationId xmlns:a16="http://schemas.microsoft.com/office/drawing/2014/main" id="{5F01DFC6-EE44-424B-B0CD-43D139788B0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000875" y="-109362"/>
            <a:ext cx="6477000" cy="7076723"/>
          </a:xfrm>
          <a:prstGeom prst="rect">
            <a:avLst/>
          </a:prstGeom>
        </p:spPr>
      </p:pic>
      <p:pic>
        <p:nvPicPr>
          <p:cNvPr id="6" name="Graphic 5">
            <a:extLst>
              <a:ext uri="{FF2B5EF4-FFF2-40B4-BE49-F238E27FC236}">
                <a16:creationId xmlns:a16="http://schemas.microsoft.com/office/drawing/2014/main" id="{6EB8AE3A-6BAB-4D4B-8C89-C574C02BDBE9}"/>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1695318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6_Aangepaste indeling">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1A0F1517-CFDB-495A-856F-AE99ED618077}"/>
              </a:ext>
            </a:extLst>
          </p:cNvPr>
          <p:cNvSpPr/>
          <p:nvPr userDrawn="1"/>
        </p:nvSpPr>
        <p:spPr>
          <a:xfrm>
            <a:off x="155" y="2893819"/>
            <a:ext cx="12192000" cy="1740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4" name="Picture 7">
            <a:extLst>
              <a:ext uri="{FF2B5EF4-FFF2-40B4-BE49-F238E27FC236}">
                <a16:creationId xmlns:a16="http://schemas.microsoft.com/office/drawing/2014/main" id="{525B9170-9B8E-4A2D-A63E-C6E5283A7B2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556" t="27075" r="10103" b="30446"/>
          <a:stretch/>
        </p:blipFill>
        <p:spPr>
          <a:xfrm>
            <a:off x="531455" y="512473"/>
            <a:ext cx="4916426" cy="1836908"/>
          </a:xfrm>
          <a:prstGeom prst="rect">
            <a:avLst/>
          </a:prstGeom>
        </p:spPr>
      </p:pic>
      <p:grpSp>
        <p:nvGrpSpPr>
          <p:cNvPr id="2" name="Group 1">
            <a:extLst>
              <a:ext uri="{FF2B5EF4-FFF2-40B4-BE49-F238E27FC236}">
                <a16:creationId xmlns:a16="http://schemas.microsoft.com/office/drawing/2014/main" id="{E0FC3D12-9F33-4469-999B-E6C9811EC7D5}"/>
              </a:ext>
            </a:extLst>
          </p:cNvPr>
          <p:cNvGrpSpPr/>
          <p:nvPr userDrawn="1"/>
        </p:nvGrpSpPr>
        <p:grpSpPr>
          <a:xfrm>
            <a:off x="1352881" y="5291471"/>
            <a:ext cx="9519800" cy="451320"/>
            <a:chOff x="223366" y="6163684"/>
            <a:chExt cx="9519800" cy="451320"/>
          </a:xfrm>
        </p:grpSpPr>
        <p:pic>
          <p:nvPicPr>
            <p:cNvPr id="8" name="Picture 48">
              <a:extLst>
                <a:ext uri="{FF2B5EF4-FFF2-40B4-BE49-F238E27FC236}">
                  <a16:creationId xmlns:a16="http://schemas.microsoft.com/office/drawing/2014/main" id="{E5E62FA7-B9B7-45F8-80B3-B969A4015ED7}"/>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99579" y="6220196"/>
              <a:ext cx="1178241" cy="338296"/>
            </a:xfrm>
            <a:prstGeom prst="rect">
              <a:avLst/>
            </a:prstGeom>
            <a:solidFill>
              <a:schemeClr val="bg1"/>
            </a:solidFill>
          </p:spPr>
        </p:pic>
        <p:pic>
          <p:nvPicPr>
            <p:cNvPr id="9" name="Picture 50">
              <a:extLst>
                <a:ext uri="{FF2B5EF4-FFF2-40B4-BE49-F238E27FC236}">
                  <a16:creationId xmlns:a16="http://schemas.microsoft.com/office/drawing/2014/main" id="{4A05142B-4F35-401F-8CAB-35A2C5DD85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8944" y="6214295"/>
              <a:ext cx="1736203" cy="350098"/>
            </a:xfrm>
            <a:prstGeom prst="rect">
              <a:avLst/>
            </a:prstGeom>
            <a:solidFill>
              <a:schemeClr val="bg1"/>
            </a:solidFill>
          </p:spPr>
        </p:pic>
        <p:pic>
          <p:nvPicPr>
            <p:cNvPr id="10" name="Picture 54">
              <a:extLst>
                <a:ext uri="{FF2B5EF4-FFF2-40B4-BE49-F238E27FC236}">
                  <a16:creationId xmlns:a16="http://schemas.microsoft.com/office/drawing/2014/main" id="{A9E91485-5EC3-4062-BDFB-6FEFDDC6163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3874" y="6163684"/>
              <a:ext cx="2206481" cy="451320"/>
            </a:xfrm>
            <a:prstGeom prst="rect">
              <a:avLst/>
            </a:prstGeom>
            <a:solidFill>
              <a:schemeClr val="bg1"/>
            </a:solidFill>
          </p:spPr>
        </p:pic>
        <p:pic>
          <p:nvPicPr>
            <p:cNvPr id="11" name="Picture 56">
              <a:extLst>
                <a:ext uri="{FF2B5EF4-FFF2-40B4-BE49-F238E27FC236}">
                  <a16:creationId xmlns:a16="http://schemas.microsoft.com/office/drawing/2014/main" id="{C93FA385-7745-41DF-B075-34744C410D9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8300493" y="6216076"/>
              <a:ext cx="1442673" cy="346537"/>
            </a:xfrm>
            <a:prstGeom prst="rect">
              <a:avLst/>
            </a:prstGeom>
            <a:solidFill>
              <a:schemeClr val="bg1"/>
            </a:solidFill>
          </p:spPr>
        </p:pic>
        <p:pic>
          <p:nvPicPr>
            <p:cNvPr id="13" name="Bild 1" descr="image001">
              <a:extLst>
                <a:ext uri="{FF2B5EF4-FFF2-40B4-BE49-F238E27FC236}">
                  <a16:creationId xmlns:a16="http://schemas.microsoft.com/office/drawing/2014/main" id="{0FA45233-9582-4E82-9343-420B9EE0342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3366" y="6196853"/>
              <a:ext cx="2031186" cy="3849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14" name="Titel 1">
            <a:extLst>
              <a:ext uri="{FF2B5EF4-FFF2-40B4-BE49-F238E27FC236}">
                <a16:creationId xmlns:a16="http://schemas.microsoft.com/office/drawing/2014/main" id="{9EC090B5-CA90-4C00-93B7-5ADF9310911B}"/>
              </a:ext>
            </a:extLst>
          </p:cNvPr>
          <p:cNvSpPr>
            <a:spLocks noGrp="1"/>
          </p:cNvSpPr>
          <p:nvPr userDrawn="1">
            <p:ph type="title" hasCustomPrompt="1"/>
          </p:nvPr>
        </p:nvSpPr>
        <p:spPr>
          <a:xfrm>
            <a:off x="531455" y="3101048"/>
            <a:ext cx="8049553" cy="1325563"/>
          </a:xfrm>
        </p:spPr>
        <p:txBody>
          <a:bodyPr/>
          <a:lstStyle>
            <a:lvl1pPr>
              <a:defRPr>
                <a:solidFill>
                  <a:schemeClr val="bg2"/>
                </a:solidFill>
              </a:defRPr>
            </a:lvl1pPr>
          </a:lstStyle>
          <a:p>
            <a:r>
              <a:rPr lang="nl-NL" dirty="0" err="1"/>
              <a:t>Thank</a:t>
            </a:r>
            <a:r>
              <a:rPr lang="nl-NL" dirty="0"/>
              <a:t> </a:t>
            </a:r>
            <a:r>
              <a:rPr lang="nl-NL" dirty="0" err="1"/>
              <a:t>you</a:t>
            </a:r>
            <a:r>
              <a:rPr lang="nl-NL" dirty="0"/>
              <a:t> </a:t>
            </a:r>
            <a:r>
              <a:rPr lang="nl-NL" dirty="0" err="1"/>
              <a:t>for</a:t>
            </a:r>
            <a:r>
              <a:rPr lang="nl-NL" dirty="0"/>
              <a:t> </a:t>
            </a:r>
            <a:r>
              <a:rPr lang="nl-NL" dirty="0" err="1"/>
              <a:t>your</a:t>
            </a:r>
            <a:r>
              <a:rPr lang="nl-NL" dirty="0"/>
              <a:t> attention</a:t>
            </a:r>
            <a:endParaRPr lang="en-GB" dirty="0"/>
          </a:p>
        </p:txBody>
      </p:sp>
      <p:grpSp>
        <p:nvGrpSpPr>
          <p:cNvPr id="5" name="Group 4">
            <a:extLst>
              <a:ext uri="{FF2B5EF4-FFF2-40B4-BE49-F238E27FC236}">
                <a16:creationId xmlns:a16="http://schemas.microsoft.com/office/drawing/2014/main" id="{F770ABEA-164C-40C8-B341-835E84D6C0A0}"/>
              </a:ext>
            </a:extLst>
          </p:cNvPr>
          <p:cNvGrpSpPr/>
          <p:nvPr userDrawn="1"/>
        </p:nvGrpSpPr>
        <p:grpSpPr>
          <a:xfrm>
            <a:off x="3364547" y="6103487"/>
            <a:ext cx="5907334" cy="707886"/>
            <a:chOff x="3574680" y="5063050"/>
            <a:chExt cx="5907334" cy="707886"/>
          </a:xfrm>
        </p:grpSpPr>
        <p:pic>
          <p:nvPicPr>
            <p:cNvPr id="12" name="Picture 2">
              <a:extLst>
                <a:ext uri="{FF2B5EF4-FFF2-40B4-BE49-F238E27FC236}">
                  <a16:creationId xmlns:a16="http://schemas.microsoft.com/office/drawing/2014/main" id="{1309AB3A-AC0A-4A28-99D7-11A3A980B4A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74680" y="5178280"/>
              <a:ext cx="1887654" cy="411552"/>
            </a:xfrm>
            <a:prstGeom prst="rect">
              <a:avLst/>
            </a:prstGeom>
            <a:solidFill>
              <a:schemeClr val="bg1"/>
            </a:solidFill>
          </p:spPr>
        </p:pic>
        <p:sp>
          <p:nvSpPr>
            <p:cNvPr id="15" name="TextBox 19">
              <a:extLst>
                <a:ext uri="{FF2B5EF4-FFF2-40B4-BE49-F238E27FC236}">
                  <a16:creationId xmlns:a16="http://schemas.microsoft.com/office/drawing/2014/main" id="{A31FD795-25B3-4ED2-9B90-8444ECC284C3}"/>
                </a:ext>
              </a:extLst>
            </p:cNvPr>
            <p:cNvSpPr txBox="1"/>
            <p:nvPr userDrawn="1"/>
          </p:nvSpPr>
          <p:spPr>
            <a:xfrm>
              <a:off x="5621747" y="5063050"/>
              <a:ext cx="3860267" cy="707886"/>
            </a:xfrm>
            <a:prstGeom prst="rect">
              <a:avLst/>
            </a:prstGeom>
            <a:noFill/>
          </p:spPr>
          <p:txBody>
            <a:bodyPr wrap="square" rtlCol="0">
              <a:spAutoFit/>
            </a:bodyPr>
            <a:lstStyle/>
            <a:p>
              <a:pPr>
                <a:defRPr/>
              </a:pPr>
              <a:r>
                <a:rPr lang="en-GB" sz="800" dirty="0">
                  <a:solidFill>
                    <a:srgbClr val="262626">
                      <a:lumMod val="75000"/>
                      <a:lumOff val="25000"/>
                    </a:srgbClr>
                  </a:solidFill>
                  <a:ea typeface="Times New Roman" panose="02020603050405020304" pitchFamily="18" charset="0"/>
                  <a:cs typeface="Times New Roman" panose="02020603050405020304" pitchFamily="18"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nl-NL" sz="800" dirty="0">
                <a:solidFill>
                  <a:srgbClr val="262626">
                    <a:lumMod val="75000"/>
                    <a:lumOff val="25000"/>
                  </a:srgbClr>
                </a:solidFill>
                <a:ea typeface="Times New Roman" panose="02020603050405020304" pitchFamily="18" charset="0"/>
                <a:cs typeface="Times New Roman" panose="02020603050405020304" pitchFamily="18" charset="0"/>
              </a:endParaRPr>
            </a:p>
            <a:p>
              <a:endParaRPr lang="nl-NL" sz="800" dirty="0">
                <a:solidFill>
                  <a:prstClr val="white"/>
                </a:solidFill>
              </a:endParaRPr>
            </a:p>
          </p:txBody>
        </p:sp>
      </p:grpSp>
    </p:spTree>
    <p:extLst>
      <p:ext uri="{BB962C8B-B14F-4D97-AF65-F5344CB8AC3E}">
        <p14:creationId xmlns:p14="http://schemas.microsoft.com/office/powerpoint/2010/main" val="2358223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mple slide (yellow)">
    <p:spTree>
      <p:nvGrpSpPr>
        <p:cNvPr id="1" name=""/>
        <p:cNvGrpSpPr/>
        <p:nvPr/>
      </p:nvGrpSpPr>
      <p:grpSpPr>
        <a:xfrm>
          <a:off x="0" y="0"/>
          <a:ext cx="0" cy="0"/>
          <a:chOff x="0" y="0"/>
          <a:chExt cx="0" cy="0"/>
        </a:xfrm>
      </p:grpSpPr>
      <p:sp>
        <p:nvSpPr>
          <p:cNvPr id="6" name="Tijdelijke aanduiding voor datum 2">
            <a:extLst>
              <a:ext uri="{FF2B5EF4-FFF2-40B4-BE49-F238E27FC236}">
                <a16:creationId xmlns:a16="http://schemas.microsoft.com/office/drawing/2014/main" id="{61103D17-8064-4E2A-8C17-24683B9CD9AF}"/>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31/10/2022</a:t>
            </a:fld>
            <a:endParaRPr lang="en-GB"/>
          </a:p>
        </p:txBody>
      </p:sp>
      <p:sp>
        <p:nvSpPr>
          <p:cNvPr id="7" name="Tijdelijke aanduiding voor voettekst 3">
            <a:extLst>
              <a:ext uri="{FF2B5EF4-FFF2-40B4-BE49-F238E27FC236}">
                <a16:creationId xmlns:a16="http://schemas.microsoft.com/office/drawing/2014/main" id="{6F959806-18AA-4195-B648-315A1A819F6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8" name="Tijdelijke aanduiding voor dianummer 4">
            <a:extLst>
              <a:ext uri="{FF2B5EF4-FFF2-40B4-BE49-F238E27FC236}">
                <a16:creationId xmlns:a16="http://schemas.microsoft.com/office/drawing/2014/main" id="{57A381E9-11FC-4DC0-8787-907910239BBD}"/>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9" name="Rechthoek 8">
            <a:extLst>
              <a:ext uri="{FF2B5EF4-FFF2-40B4-BE49-F238E27FC236}">
                <a16:creationId xmlns:a16="http://schemas.microsoft.com/office/drawing/2014/main" id="{74B8038E-5C02-47A7-8831-A9B384E4E4A9}"/>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el 1">
            <a:extLst>
              <a:ext uri="{FF2B5EF4-FFF2-40B4-BE49-F238E27FC236}">
                <a16:creationId xmlns:a16="http://schemas.microsoft.com/office/drawing/2014/main" id="{349578B8-1138-48FA-8C67-2CB1764E43A9}"/>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11" name="Tijdelijke aanduiding voor inhoud 2">
            <a:extLst>
              <a:ext uri="{FF2B5EF4-FFF2-40B4-BE49-F238E27FC236}">
                <a16:creationId xmlns:a16="http://schemas.microsoft.com/office/drawing/2014/main" id="{062B67B1-B800-4740-ADF6-E3B94A119040}"/>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err="1"/>
              <a:t>text</a:t>
            </a:r>
            <a:endParaRPr lang="en-GB" dirty="0"/>
          </a:p>
        </p:txBody>
      </p:sp>
      <p:pic>
        <p:nvPicPr>
          <p:cNvPr id="12" name="Afbeelding 11">
            <a:extLst>
              <a:ext uri="{FF2B5EF4-FFF2-40B4-BE49-F238E27FC236}">
                <a16:creationId xmlns:a16="http://schemas.microsoft.com/office/drawing/2014/main" id="{7D7F9474-EF5F-44AF-B750-8BF15B9014A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14905" y="5535227"/>
            <a:ext cx="2160121" cy="1526451"/>
          </a:xfrm>
          <a:prstGeom prst="rect">
            <a:avLst/>
          </a:prstGeom>
        </p:spPr>
      </p:pic>
      <p:pic>
        <p:nvPicPr>
          <p:cNvPr id="13" name="Graphic 12">
            <a:extLst>
              <a:ext uri="{FF2B5EF4-FFF2-40B4-BE49-F238E27FC236}">
                <a16:creationId xmlns:a16="http://schemas.microsoft.com/office/drawing/2014/main" id="{16DDCA43-2F4F-4704-BDD4-B0504BE16D2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72300" y="-101512"/>
            <a:ext cx="6462632" cy="7061024"/>
          </a:xfrm>
          <a:prstGeom prst="rect">
            <a:avLst/>
          </a:prstGeom>
        </p:spPr>
      </p:pic>
    </p:spTree>
    <p:extLst>
      <p:ext uri="{BB962C8B-B14F-4D97-AF65-F5344CB8AC3E}">
        <p14:creationId xmlns:p14="http://schemas.microsoft.com/office/powerpoint/2010/main" val="1641768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mple slide (orange)">
    <p:spTree>
      <p:nvGrpSpPr>
        <p:cNvPr id="1" name=""/>
        <p:cNvGrpSpPr/>
        <p:nvPr/>
      </p:nvGrpSpPr>
      <p:grpSpPr>
        <a:xfrm>
          <a:off x="0" y="0"/>
          <a:ext cx="0" cy="0"/>
          <a:chOff x="0" y="0"/>
          <a:chExt cx="0" cy="0"/>
        </a:xfrm>
      </p:grpSpPr>
      <p:sp>
        <p:nvSpPr>
          <p:cNvPr id="13" name="Tijdelijke aanduiding voor datum 1">
            <a:extLst>
              <a:ext uri="{FF2B5EF4-FFF2-40B4-BE49-F238E27FC236}">
                <a16:creationId xmlns:a16="http://schemas.microsoft.com/office/drawing/2014/main" id="{8C87637E-4593-4B3C-BA26-A69DC56E749A}"/>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31/10/2022</a:t>
            </a:fld>
            <a:endParaRPr lang="en-GB"/>
          </a:p>
        </p:txBody>
      </p:sp>
      <p:sp>
        <p:nvSpPr>
          <p:cNvPr id="14" name="Tijdelijke aanduiding voor voettekst 2">
            <a:extLst>
              <a:ext uri="{FF2B5EF4-FFF2-40B4-BE49-F238E27FC236}">
                <a16:creationId xmlns:a16="http://schemas.microsoft.com/office/drawing/2014/main" id="{5E848633-AAFE-4C76-A63A-8BED7C69026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15" name="Tijdelijke aanduiding voor dianummer 3">
            <a:extLst>
              <a:ext uri="{FF2B5EF4-FFF2-40B4-BE49-F238E27FC236}">
                <a16:creationId xmlns:a16="http://schemas.microsoft.com/office/drawing/2014/main" id="{EE3205BD-962E-4760-B6BD-6692ABE80F87}"/>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17" name="Titel 1">
            <a:extLst>
              <a:ext uri="{FF2B5EF4-FFF2-40B4-BE49-F238E27FC236}">
                <a16:creationId xmlns:a16="http://schemas.microsoft.com/office/drawing/2014/main" id="{91E3243C-77C7-4B6A-8AE2-1E7299F66470}"/>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18" name="Tijdelijke aanduiding voor inhoud 2">
            <a:extLst>
              <a:ext uri="{FF2B5EF4-FFF2-40B4-BE49-F238E27FC236}">
                <a16:creationId xmlns:a16="http://schemas.microsoft.com/office/drawing/2014/main" id="{0CE68D4A-0BB5-4393-8290-EDB339A56437}"/>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err="1"/>
              <a:t>text</a:t>
            </a:r>
            <a:endParaRPr lang="en-GB" dirty="0"/>
          </a:p>
        </p:txBody>
      </p:sp>
      <p:pic>
        <p:nvPicPr>
          <p:cNvPr id="19" name="Afbeelding 18">
            <a:extLst>
              <a:ext uri="{FF2B5EF4-FFF2-40B4-BE49-F238E27FC236}">
                <a16:creationId xmlns:a16="http://schemas.microsoft.com/office/drawing/2014/main" id="{923C0007-33D7-4D76-B419-1E6B07D09D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14905" y="5535227"/>
            <a:ext cx="2160121" cy="1526451"/>
          </a:xfrm>
          <a:prstGeom prst="rect">
            <a:avLst/>
          </a:prstGeom>
        </p:spPr>
      </p:pic>
      <p:pic>
        <p:nvPicPr>
          <p:cNvPr id="3" name="Graphic 2">
            <a:extLst>
              <a:ext uri="{FF2B5EF4-FFF2-40B4-BE49-F238E27FC236}">
                <a16:creationId xmlns:a16="http://schemas.microsoft.com/office/drawing/2014/main" id="{6619D745-01FD-42AF-9C8E-DD873EDE162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939981" y="-101512"/>
            <a:ext cx="6462632" cy="7061024"/>
          </a:xfrm>
          <a:prstGeom prst="rect">
            <a:avLst/>
          </a:prstGeom>
        </p:spPr>
      </p:pic>
    </p:spTree>
    <p:extLst>
      <p:ext uri="{BB962C8B-B14F-4D97-AF65-F5344CB8AC3E}">
        <p14:creationId xmlns:p14="http://schemas.microsoft.com/office/powerpoint/2010/main" val="1648703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image (whit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3D58D4BB-0AF1-4CA7-9C9A-C6D8A4D5A81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000875" y="-109362"/>
            <a:ext cx="6477000" cy="7076723"/>
          </a:xfrm>
          <a:prstGeom prst="rect">
            <a:avLst/>
          </a:prstGeom>
        </p:spPr>
      </p:pic>
      <p:pic>
        <p:nvPicPr>
          <p:cNvPr id="8" name="Graphic 7">
            <a:extLst>
              <a:ext uri="{FF2B5EF4-FFF2-40B4-BE49-F238E27FC236}">
                <a16:creationId xmlns:a16="http://schemas.microsoft.com/office/drawing/2014/main" id="{6F63A8E9-0F8A-473D-A84C-CAFFD8D32D3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572177" y="5512598"/>
            <a:ext cx="2321136" cy="1640232"/>
          </a:xfrm>
          <a:prstGeom prst="rect">
            <a:avLst/>
          </a:prstGeom>
        </p:spPr>
      </p:pic>
      <p:sp>
        <p:nvSpPr>
          <p:cNvPr id="2" name="Titel 1">
            <a:extLst>
              <a:ext uri="{FF2B5EF4-FFF2-40B4-BE49-F238E27FC236}">
                <a16:creationId xmlns:a16="http://schemas.microsoft.com/office/drawing/2014/main" id="{B8606041-C5D1-4D18-994F-F9BF3475851D}"/>
              </a:ext>
            </a:extLst>
          </p:cNvPr>
          <p:cNvSpPr>
            <a:spLocks noGrp="1"/>
          </p:cNvSpPr>
          <p:nvPr>
            <p:ph type="title" hasCustomPrompt="1"/>
          </p:nvPr>
        </p:nvSpPr>
        <p:spPr/>
        <p:txBody>
          <a:bodyPr/>
          <a:lstStyle>
            <a:lvl1pPr>
              <a:defRPr/>
            </a:lvl1pPr>
          </a:lstStyle>
          <a:p>
            <a:r>
              <a:rPr lang="nl-NL" dirty="0" err="1"/>
              <a:t>Title</a:t>
            </a:r>
            <a:endParaRPr lang="en-GB" dirty="0"/>
          </a:p>
        </p:txBody>
      </p:sp>
      <p:sp>
        <p:nvSpPr>
          <p:cNvPr id="5" name="Tijdelijke aanduiding voor inhoud 2">
            <a:extLst>
              <a:ext uri="{FF2B5EF4-FFF2-40B4-BE49-F238E27FC236}">
                <a16:creationId xmlns:a16="http://schemas.microsoft.com/office/drawing/2014/main" id="{D22A9442-D3D3-4608-BEF7-DFF3714CE64C}"/>
              </a:ext>
            </a:extLst>
          </p:cNvPr>
          <p:cNvSpPr>
            <a:spLocks noGrp="1"/>
          </p:cNvSpPr>
          <p:nvPr>
            <p:ph idx="13"/>
          </p:nvPr>
        </p:nvSpPr>
        <p:spPr>
          <a:xfrm>
            <a:off x="838200" y="1825625"/>
            <a:ext cx="5257800" cy="4351338"/>
          </a:xfrm>
        </p:spPr>
        <p:txBody>
          <a:bodyPr/>
          <a:lstStyle>
            <a:lvl1pPr>
              <a:defRPr>
                <a:solidFill>
                  <a:schemeClr val="accent6"/>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7" name="Tijdelijke aanduiding voor inhoud 2">
            <a:extLst>
              <a:ext uri="{FF2B5EF4-FFF2-40B4-BE49-F238E27FC236}">
                <a16:creationId xmlns:a16="http://schemas.microsoft.com/office/drawing/2014/main" id="{4590B05B-6A8F-47E7-A0B0-98F634381A19}"/>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66546177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26" Type="http://schemas.openxmlformats.org/officeDocument/2006/relationships/slideLayout" Target="../slideLayouts/slideLayout61.xml"/><Relationship Id="rId3" Type="http://schemas.openxmlformats.org/officeDocument/2006/relationships/slideLayout" Target="../slideLayouts/slideLayout38.xml"/><Relationship Id="rId21" Type="http://schemas.openxmlformats.org/officeDocument/2006/relationships/slideLayout" Target="../slideLayouts/slideLayout56.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slideLayout" Target="../slideLayouts/slideLayout60.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slideLayout" Target="../slideLayouts/slideLayout59.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slideLayout" Target="../slideLayouts/slideLayout58.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7F33E5A-EE53-491B-A290-92B54B3D62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 dirty="0"/>
              <a:t>Klik om stijl te bewerken</a:t>
            </a:r>
            <a:endParaRPr lang="en-GB" dirty="0"/>
          </a:p>
        </p:txBody>
      </p:sp>
      <p:sp>
        <p:nvSpPr>
          <p:cNvPr id="3" name="Tijdelijke aanduiding voor tekst 2">
            <a:extLst>
              <a:ext uri="{FF2B5EF4-FFF2-40B4-BE49-F238E27FC236}">
                <a16:creationId xmlns:a16="http://schemas.microsoft.com/office/drawing/2014/main" id="{1AF259F7-FDD1-4157-A21F-0FBF83C482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 dirty="0"/>
              <a:t>Klikken om de tekststijl van het model te bewerken</a:t>
            </a:r>
          </a:p>
          <a:p>
            <a:pPr lvl="1"/>
            <a:r>
              <a:rPr lang="nl" dirty="0"/>
              <a:t>Tweede niveau</a:t>
            </a:r>
          </a:p>
          <a:p>
            <a:pPr lvl="2"/>
            <a:r>
              <a:rPr lang="nl" dirty="0"/>
              <a:t>Derde niveau</a:t>
            </a:r>
          </a:p>
          <a:p>
            <a:pPr lvl="3"/>
            <a:r>
              <a:rPr lang="nl" dirty="0"/>
              <a:t>Vierde niveau</a:t>
            </a:r>
          </a:p>
          <a:p>
            <a:pPr lvl="4"/>
            <a:r>
              <a:rPr lang="nl" dirty="0"/>
              <a:t>Vijfde niveau</a:t>
            </a:r>
            <a:endParaRPr lang="en-GB" dirty="0"/>
          </a:p>
        </p:txBody>
      </p:sp>
    </p:spTree>
    <p:extLst>
      <p:ext uri="{BB962C8B-B14F-4D97-AF65-F5344CB8AC3E}">
        <p14:creationId xmlns:p14="http://schemas.microsoft.com/office/powerpoint/2010/main" val="351584412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 id="2147483661" r:id="rId4"/>
    <p:sldLayoutId id="2147483677" r:id="rId5"/>
    <p:sldLayoutId id="2147483663" r:id="rId6"/>
    <p:sldLayoutId id="2147483664" r:id="rId7"/>
    <p:sldLayoutId id="2147483665" r:id="rId8"/>
    <p:sldLayoutId id="2147483671" r:id="rId9"/>
    <p:sldLayoutId id="2147483672" r:id="rId10"/>
    <p:sldLayoutId id="2147483673" r:id="rId11"/>
    <p:sldLayoutId id="2147483674" r:id="rId12"/>
    <p:sldLayoutId id="2147483675" r:id="rId13"/>
    <p:sldLayoutId id="2147483676" r:id="rId14"/>
    <p:sldLayoutId id="2147483650" r:id="rId15"/>
    <p:sldLayoutId id="2147483679" r:id="rId16"/>
    <p:sldLayoutId id="2147483680" r:id="rId17"/>
    <p:sldLayoutId id="2147483681" r:id="rId18"/>
    <p:sldLayoutId id="2147483682" r:id="rId19"/>
    <p:sldLayoutId id="2147483684" r:id="rId20"/>
    <p:sldLayoutId id="2147483651" r:id="rId21"/>
    <p:sldLayoutId id="2147483666" r:id="rId22"/>
    <p:sldLayoutId id="2147483667" r:id="rId23"/>
    <p:sldLayoutId id="2147483668" r:id="rId24"/>
    <p:sldLayoutId id="2147483669" r:id="rId25"/>
    <p:sldLayoutId id="2147483652" r:id="rId26"/>
    <p:sldLayoutId id="2147483653" r:id="rId27"/>
    <p:sldLayoutId id="2147483685" r:id="rId28"/>
    <p:sldLayoutId id="2147483654" r:id="rId29"/>
    <p:sldLayoutId id="2147483655" r:id="rId30"/>
    <p:sldLayoutId id="2147483656" r:id="rId31"/>
    <p:sldLayoutId id="2147483657" r:id="rId32"/>
    <p:sldLayoutId id="2147483683" r:id="rId33"/>
    <p:sldLayoutId id="2147483670" r:id="rId34"/>
    <p:sldLayoutId id="2147483678" r:id="rId35"/>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7F33E5A-EE53-491B-A290-92B54B3D62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 dirty="0"/>
              <a:t>Klik om stijl te bewerken</a:t>
            </a:r>
            <a:endParaRPr lang="en-GB" dirty="0"/>
          </a:p>
        </p:txBody>
      </p:sp>
      <p:sp>
        <p:nvSpPr>
          <p:cNvPr id="3" name="Tijdelijke aanduiding voor tekst 2">
            <a:extLst>
              <a:ext uri="{FF2B5EF4-FFF2-40B4-BE49-F238E27FC236}">
                <a16:creationId xmlns:a16="http://schemas.microsoft.com/office/drawing/2014/main" id="{1AF259F7-FDD1-4157-A21F-0FBF83C482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 dirty="0"/>
              <a:t>Klikken om de tekststijl van het model te bewerken</a:t>
            </a:r>
          </a:p>
          <a:p>
            <a:pPr lvl="1"/>
            <a:r>
              <a:rPr lang="nl" dirty="0"/>
              <a:t>Tweede niveau</a:t>
            </a:r>
          </a:p>
          <a:p>
            <a:pPr lvl="2"/>
            <a:r>
              <a:rPr lang="nl" dirty="0"/>
              <a:t>Derde niveau</a:t>
            </a:r>
          </a:p>
          <a:p>
            <a:pPr lvl="3"/>
            <a:r>
              <a:rPr lang="nl" dirty="0"/>
              <a:t>Vierde niveau</a:t>
            </a:r>
          </a:p>
          <a:p>
            <a:pPr lvl="4"/>
            <a:r>
              <a:rPr lang="nl" dirty="0"/>
              <a:t>Vijfde niveau</a:t>
            </a:r>
            <a:endParaRPr lang="en-GB" dirty="0"/>
          </a:p>
        </p:txBody>
      </p:sp>
    </p:spTree>
    <p:extLst>
      <p:ext uri="{BB962C8B-B14F-4D97-AF65-F5344CB8AC3E}">
        <p14:creationId xmlns:p14="http://schemas.microsoft.com/office/powerpoint/2010/main" val="212484032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 id="2147483708" r:id="rId22"/>
    <p:sldLayoutId id="2147483709" r:id="rId23"/>
    <p:sldLayoutId id="2147483710" r:id="rId24"/>
    <p:sldLayoutId id="2147483711" r:id="rId25"/>
    <p:sldLayoutId id="2147483712" r:id="rId26"/>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s://content.wisestep.com/importance-interpersonal-skills-teachers-students-managers/" TargetMode="Externa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3" Type="http://schemas.openxmlformats.org/officeDocument/2006/relationships/hyperlink" Target="http://www.irishtimes.com/news/health/mediating-between-cultures-1.609199" TargetMode="External"/><Relationship Id="rId2" Type="http://schemas.openxmlformats.org/officeDocument/2006/relationships/hyperlink" Target="http://www.irishexaminer.com/ireland/integrating-the-roma-41506.html" TargetMode="Externa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s://content.wisestep.com/importance-interpersonal-skills-teachers-students-managers/" TargetMode="Externa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51.jpeg"/><Relationship Id="rId7" Type="http://schemas.openxmlformats.org/officeDocument/2006/relationships/image" Target="../media/image55.jpeg"/><Relationship Id="rId2" Type="http://schemas.openxmlformats.org/officeDocument/2006/relationships/image" Target="../media/image50.jpeg"/><Relationship Id="rId1" Type="http://schemas.openxmlformats.org/officeDocument/2006/relationships/slideLayout" Target="../slideLayouts/slideLayout8.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www2.deloitte.com/us/en/insights/topics/talent/six-signature-traits-of-inclusive-leadership.html" TargetMode="External"/><Relationship Id="rId2" Type="http://schemas.openxmlformats.org/officeDocument/2006/relationships/image" Target="../media/image57.jpeg"/><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hyperlink" Target="https://www2.deloitte.com/us/en/insights/topics/talent/six-signature-traits-of-inclusive-leadership.html" TargetMode="External"/><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hyperlink" Target="https://content.wisestep.com/importance-interpersonal-skills-teachers-students-managers/" TargetMode="External"/><Relationship Id="rId1" Type="http://schemas.openxmlformats.org/officeDocument/2006/relationships/slideLayout" Target="../slideLayouts/slideLayout32.xml"/><Relationship Id="rId4" Type="http://schemas.openxmlformats.org/officeDocument/2006/relationships/hyperlink" Target="https://files.eric.ed.gov/fulltext/ED579284.pdf#:~:text=1%20Unconscious%20bias%20is%20also%20known%20as%20implicit,school%2C%20and%20recursively%20influence%20their%20field%20of%20study%2C"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hyperlink" Target="https://www2.deloitte.com/us/en/insights/topics/talent/six-signature-traits-of-inclusive-leadership.html" TargetMode="External"/><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3" Type="http://schemas.openxmlformats.org/officeDocument/2006/relationships/hyperlink" Target="https://culturalq.com/blog/teaching-english-with-cultural-intelligence/#:~:text=Teaching%20English%20with%20Cultural%20Intelligence%20In%20most%20Western,and%20only%20speak%20when%20invited%20to%20do%20so." TargetMode="External"/><Relationship Id="rId2" Type="http://schemas.openxmlformats.org/officeDocument/2006/relationships/hyperlink" Target="https://www2.deloitte.com/us/en/insights/topics/talent/six-signature-traits-of-inclusive-leadership.html" TargetMode="External"/><Relationship Id="rId1" Type="http://schemas.openxmlformats.org/officeDocument/2006/relationships/slideLayout" Target="../slideLayouts/slideLayout32.xml"/><Relationship Id="rId5" Type="http://schemas.openxmlformats.org/officeDocument/2006/relationships/hyperlink" Target="https://www.a-speakers.com/topic/cultural-intelligence/" TargetMode="External"/><Relationship Id="rId4" Type="http://schemas.openxmlformats.org/officeDocument/2006/relationships/image" Target="../media/image6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hyperlink" Target="https://www2.deloitte.com/us/en/insights/topics/talent/six-signature-traits-of-inclusive-leadership.html" TargetMode="External"/><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hyperlink" Target="https://www2.deloitte.com/us/en/insights/topics/talent/six-signature-traits-of-inclusive-leadership.html" TargetMode="External"/><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3" Type="http://schemas.openxmlformats.org/officeDocument/2006/relationships/hyperlink" Target="http://mrkempnz.com/2015/01/1503.html" TargetMode="External"/><Relationship Id="rId7" Type="http://schemas.openxmlformats.org/officeDocument/2006/relationships/hyperlink" Target="http://mrkempnz.com/2015/06/demonstrating-leadership-in-the-classroom.html" TargetMode="External"/><Relationship Id="rId2" Type="http://schemas.openxmlformats.org/officeDocument/2006/relationships/image" Target="../media/image65.jpeg"/><Relationship Id="rId1" Type="http://schemas.openxmlformats.org/officeDocument/2006/relationships/slideLayout" Target="../slideLayouts/slideLayout32.xml"/><Relationship Id="rId6" Type="http://schemas.openxmlformats.org/officeDocument/2006/relationships/image" Target="../media/image67.svg"/><Relationship Id="rId5" Type="http://schemas.openxmlformats.org/officeDocument/2006/relationships/image" Target="../media/image66.png"/><Relationship Id="rId4" Type="http://schemas.openxmlformats.org/officeDocument/2006/relationships/hyperlink" Target="http://mrkempnz.com/2014/05/ultimate-learning-environment-encouraging-student-voice-in-classroom-design-part-1.html"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32.xml"/></Relationships>
</file>

<file path=ppt/slides/_rels/slide30.xml.rels><?xml version="1.0" encoding="UTF-8" standalone="yes"?>
<Relationships xmlns="http://schemas.openxmlformats.org/package/2006/relationships"><Relationship Id="rId3" Type="http://schemas.openxmlformats.org/officeDocument/2006/relationships/hyperlink" Target="http://mrkempnz.com/category/whatisschool" TargetMode="External"/><Relationship Id="rId7" Type="http://schemas.openxmlformats.org/officeDocument/2006/relationships/hyperlink" Target="https://www.fizzicseducation.com.au/podcast/fizzicsed/education-tech-with-craig-kemp/" TargetMode="External"/><Relationship Id="rId2" Type="http://schemas.openxmlformats.org/officeDocument/2006/relationships/hyperlink" Target="http://mrkempnz.com/2014/08/being-evaluated-by-my-students-an-inspirational-experience.html" TargetMode="External"/><Relationship Id="rId1" Type="http://schemas.openxmlformats.org/officeDocument/2006/relationships/slideLayout" Target="../slideLayouts/slideLayout32.xml"/><Relationship Id="rId6" Type="http://schemas.openxmlformats.org/officeDocument/2006/relationships/image" Target="../media/image68.jpeg"/><Relationship Id="rId5" Type="http://schemas.openxmlformats.org/officeDocument/2006/relationships/image" Target="../media/image67.svg"/><Relationship Id="rId4" Type="http://schemas.openxmlformats.org/officeDocument/2006/relationships/image" Target="../media/image66.png"/></Relationships>
</file>

<file path=ppt/slides/_rels/slide31.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hyperlink" Target="http://www.casenex.com/casenex/cecReadings/theImportanceOfTeacher.pdf" TargetMode="Externa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32.xml"/></Relationships>
</file>

<file path=ppt/slides/_rels/slide36.xml.rels><?xml version="1.0" encoding="UTF-8" standalone="yes"?>
<Relationships xmlns="http://schemas.openxmlformats.org/package/2006/relationships"><Relationship Id="rId3" Type="http://schemas.openxmlformats.org/officeDocument/2006/relationships/hyperlink" Target="https://www.fizzicseducation.com.au/podcast/fizzicsed/education-tech-with-craig-kemp/" TargetMode="External"/><Relationship Id="rId2" Type="http://schemas.openxmlformats.org/officeDocument/2006/relationships/image" Target="../media/image71.jpeg"/><Relationship Id="rId1" Type="http://schemas.openxmlformats.org/officeDocument/2006/relationships/slideLayout" Target="../slideLayouts/slideLayout33.xml"/><Relationship Id="rId4" Type="http://schemas.openxmlformats.org/officeDocument/2006/relationships/hyperlink" Target="https://publications.jrc.ec.europa.eu/repository/handle/JRC107466"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30.xml"/><Relationship Id="rId5" Type="http://schemas.openxmlformats.org/officeDocument/2006/relationships/hyperlink" Target="https://publications.jrc.ec.europa.eu/repository/handle/JRC107466" TargetMode="External"/><Relationship Id="rId4" Type="http://schemas.openxmlformats.org/officeDocument/2006/relationships/hyperlink" Target="https://www.fizzicseducation.com.au/podcast/fizzicsed/education-tech-with-craig-kemp/"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3" Type="http://schemas.openxmlformats.org/officeDocument/2006/relationships/hyperlink" Target="https://www.teachthought.com/pedagogy/quick-guide-teaching-empathy-classroom/#:~:text=%203%20Tips%20For%20Teaching%20Empathy%20In%20The,are...%203%20Create%20real-life%20empathy%20opportunities%20More%20" TargetMode="External"/><Relationship Id="rId2" Type="http://schemas.openxmlformats.org/officeDocument/2006/relationships/hyperlink" Target="https://www.fizzicseducation.com.au/podcast/fizzicsed/education-tech-with-craig-kemp/" TargetMode="Externa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5.pn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hyperlink" Target="https://medium.com/the-xplane-collection/updated-empathy-map-canvas-46df22df3c8a" TargetMode="External"/><Relationship Id="rId2" Type="http://schemas.openxmlformats.org/officeDocument/2006/relationships/image" Target="../media/image76.png"/><Relationship Id="rId1" Type="http://schemas.openxmlformats.org/officeDocument/2006/relationships/slideLayout" Target="../slideLayouts/slideLayout31.xml"/><Relationship Id="rId4" Type="http://schemas.openxmlformats.org/officeDocument/2006/relationships/hyperlink" Target="https://www.edutopia.org/article/how-simple-visual-tool-can-help-teachers-connect-students#:~:text=In%20education%2C%20an%20empathy%20map%20is%20a%20simple,takes%20into%20account%20a%20child%E2%80%99s%20interests%20and%20challenges."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3.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hyperlink" Target="https://differentiatedassessments.weebly.com/assessment-ideas.html" TargetMode="External"/><Relationship Id="rId2" Type="http://schemas.openxmlformats.org/officeDocument/2006/relationships/image" Target="../media/image78.jpeg"/><Relationship Id="rId1" Type="http://schemas.openxmlformats.org/officeDocument/2006/relationships/slideLayout" Target="../slideLayouts/slideLayout32.xml"/></Relationships>
</file>

<file path=ppt/slides/_rels/slide46.xml.rels><?xml version="1.0" encoding="UTF-8" standalone="yes"?>
<Relationships xmlns="http://schemas.openxmlformats.org/package/2006/relationships"><Relationship Id="rId2" Type="http://schemas.openxmlformats.org/officeDocument/2006/relationships/hyperlink" Target="https://differentiatedassessments.weebly.com/assessment-ideas.html" TargetMode="External"/><Relationship Id="rId1" Type="http://schemas.openxmlformats.org/officeDocument/2006/relationships/slideLayout" Target="../slideLayouts/slideLayout28.xml"/></Relationships>
</file>

<file path=ppt/slides/_rels/slide47.xml.rels><?xml version="1.0" encoding="UTF-8" standalone="yes"?>
<Relationships xmlns="http://schemas.openxmlformats.org/package/2006/relationships"><Relationship Id="rId3" Type="http://schemas.openxmlformats.org/officeDocument/2006/relationships/hyperlink" Target="https://differentiatedassessments.weebly.com/assessment-ideas.html" TargetMode="External"/><Relationship Id="rId2" Type="http://schemas.openxmlformats.org/officeDocument/2006/relationships/image" Target="../media/image79.jpeg"/><Relationship Id="rId1" Type="http://schemas.openxmlformats.org/officeDocument/2006/relationships/slideLayout" Target="../slideLayouts/slideLayout32.xml"/></Relationships>
</file>

<file path=ppt/slides/_rels/slide48.xml.rels><?xml version="1.0" encoding="UTF-8" standalone="yes"?>
<Relationships xmlns="http://schemas.openxmlformats.org/package/2006/relationships"><Relationship Id="rId2" Type="http://schemas.openxmlformats.org/officeDocument/2006/relationships/hyperlink" Target="https://differentiatedassessments.weebly.com/assessment-ideas.html" TargetMode="External"/><Relationship Id="rId1" Type="http://schemas.openxmlformats.org/officeDocument/2006/relationships/slideLayout" Target="../slideLayouts/slideLayout27.xml"/></Relationships>
</file>

<file path=ppt/slides/_rels/slide49.xml.rels><?xml version="1.0" encoding="UTF-8" standalone="yes"?>
<Relationships xmlns="http://schemas.openxmlformats.org/package/2006/relationships"><Relationship Id="rId3" Type="http://schemas.openxmlformats.org/officeDocument/2006/relationships/hyperlink" Target="https://www.brown.edu/sheridan/inclusive-teaching-through-active-learning" TargetMode="External"/><Relationship Id="rId2" Type="http://schemas.openxmlformats.org/officeDocument/2006/relationships/image" Target="../media/image80.jpe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0.xml.rels><?xml version="1.0" encoding="UTF-8" standalone="yes"?>
<Relationships xmlns="http://schemas.openxmlformats.org/package/2006/relationships"><Relationship Id="rId3" Type="http://schemas.openxmlformats.org/officeDocument/2006/relationships/hyperlink" Target="https://www.sagepub.com/sites/default/files/upm-binaries/39528_Pages_from_Green_ch1.pdf" TargetMode="External"/><Relationship Id="rId2" Type="http://schemas.openxmlformats.org/officeDocument/2006/relationships/image" Target="../media/image81.jpeg"/><Relationship Id="rId1" Type="http://schemas.openxmlformats.org/officeDocument/2006/relationships/slideLayout" Target="../slideLayouts/slideLayout32.xml"/></Relationships>
</file>

<file path=ppt/slides/_rels/slide51.xml.rels><?xml version="1.0" encoding="UTF-8" standalone="yes"?>
<Relationships xmlns="http://schemas.openxmlformats.org/package/2006/relationships"><Relationship Id="rId3" Type="http://schemas.openxmlformats.org/officeDocument/2006/relationships/hyperlink" Target="https://elearningindustry.com/choosing-right-elearning-methods-factors-elements" TargetMode="External"/><Relationship Id="rId2" Type="http://schemas.openxmlformats.org/officeDocument/2006/relationships/image" Target="../media/image82.jpeg"/><Relationship Id="rId1" Type="http://schemas.openxmlformats.org/officeDocument/2006/relationships/slideLayout" Target="../slideLayouts/slideLayout3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hyperlink" Target="https://www.brown.edu/sheridan/inclusive-teaching-through-active-learning"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hyperlink" Target="https://prodigy-legacy-images.s3.us-east-2.amazonaws.com/legacy-images/8-Active-Learning-Strategies.pdf" TargetMode="External"/><Relationship Id="rId1" Type="http://schemas.openxmlformats.org/officeDocument/2006/relationships/slideLayout" Target="../slideLayouts/slideLayout29.xml"/></Relationships>
</file>

<file path=ppt/slides/_rels/slide56.xml.rels><?xml version="1.0" encoding="UTF-8" standalone="yes"?>
<Relationships xmlns="http://schemas.openxmlformats.org/package/2006/relationships"><Relationship Id="rId2" Type="http://schemas.openxmlformats.org/officeDocument/2006/relationships/hyperlink" Target="https://prodigy-legacy-images.s3.us-east-2.amazonaws.com/legacy-images/8-Active-Learning-Strategies.pdf" TargetMode="External"/><Relationship Id="rId1" Type="http://schemas.openxmlformats.org/officeDocument/2006/relationships/slideLayout" Target="../slideLayouts/slideLayout2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3" Type="http://schemas.openxmlformats.org/officeDocument/2006/relationships/hyperlink" Target="http://interpersonalskillsonline.com/interpersonal-skills-for-teachers" TargetMode="External"/><Relationship Id="rId7" Type="http://schemas.openxmlformats.org/officeDocument/2006/relationships/hyperlink" Target="http://mrkempnz.com/2015/06/demonstrating-leadership-in-the-classroom.html" TargetMode="External"/><Relationship Id="rId2" Type="http://schemas.openxmlformats.org/officeDocument/2006/relationships/hyperlink" Target="https://www.coe.int/en/web/reference-framework-of-competences-for-democratic-culture/" TargetMode="External"/><Relationship Id="rId1" Type="http://schemas.openxmlformats.org/officeDocument/2006/relationships/slideLayout" Target="../slideLayouts/slideLayout4.xml"/><Relationship Id="rId6" Type="http://schemas.openxmlformats.org/officeDocument/2006/relationships/hyperlink" Target="https://www2.deloitte.com/us/en/insights/topics/talent/six-signature-traits-of-inclusive-leadership.html" TargetMode="External"/><Relationship Id="rId5" Type="http://schemas.openxmlformats.org/officeDocument/2006/relationships/hyperlink" Target="https://content.wisestep.com/importance-interpersonal-skills-teachers-students-managers/" TargetMode="External"/><Relationship Id="rId4" Type="http://schemas.openxmlformats.org/officeDocument/2006/relationships/hyperlink" Target="https://www.irishexaminer.com/news/arid-20041506.html"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medium.com/the-xplane-collection/updated-empathy-map-canvas-46df22df3c8a" TargetMode="External"/><Relationship Id="rId2" Type="http://schemas.openxmlformats.org/officeDocument/2006/relationships/hyperlink" Target="https://publications.jrc.ec.europa.eu/repository/handle/JRC107466" TargetMode="External"/><Relationship Id="rId1" Type="http://schemas.openxmlformats.org/officeDocument/2006/relationships/slideLayout" Target="../slideLayouts/slideLayout4.xml"/><Relationship Id="rId5" Type="http://schemas.openxmlformats.org/officeDocument/2006/relationships/hyperlink" Target="https://www.brown.edu/sheridan/inclusive-teaching-through-active-learning" TargetMode="External"/><Relationship Id="rId4" Type="http://schemas.openxmlformats.org/officeDocument/2006/relationships/hyperlink" Target="https://differentiatedassessments.weebly.com/assessment-ideas.html"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thebalancecareers.com/teaching-skills-list-2062488" TargetMode="External"/><Relationship Id="rId2" Type="http://schemas.openxmlformats.org/officeDocument/2006/relationships/image" Target="../media/image44.jpg"/><Relationship Id="rId1" Type="http://schemas.openxmlformats.org/officeDocument/2006/relationships/slideLayout" Target="../slideLayouts/slideLayout3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hyperlink" Target="http://interpersonalskillsonline.com/interpersonal-skills-for-teachers" TargetMode="External"/><Relationship Id="rId2" Type="http://schemas.openxmlformats.org/officeDocument/2006/relationships/image" Target="../media/image46.jpeg"/><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F85A6-E1D0-48BA-84DC-CA2CAE877BD8}"/>
              </a:ext>
            </a:extLst>
          </p:cNvPr>
          <p:cNvSpPr>
            <a:spLocks noGrp="1"/>
          </p:cNvSpPr>
          <p:nvPr>
            <p:ph type="ctrTitle"/>
          </p:nvPr>
        </p:nvSpPr>
        <p:spPr>
          <a:xfrm>
            <a:off x="2061713" y="3597215"/>
            <a:ext cx="10130287" cy="1733910"/>
          </a:xfrm>
          <a:solidFill>
            <a:srgbClr val="E61A52"/>
          </a:solidFill>
        </p:spPr>
        <p:txBody>
          <a:bodyPr anchor="ctr">
            <a:normAutofit/>
          </a:bodyPr>
          <a:lstStyle/>
          <a:p>
            <a:pPr algn="r"/>
            <a:r>
              <a:rPr lang="nl" sz="4400" dirty="0"/>
              <a:t>Module 6: Top leraarvaardigheden </a:t>
            </a:r>
            <a:br>
              <a:rPr lang="en-US" sz="4400" dirty="0"/>
            </a:br>
            <a:r>
              <a:rPr lang="nl" sz="4400" dirty="0"/>
              <a:t>voor gedifferentieerde instructie</a:t>
            </a:r>
            <a:endParaRPr lang="en-IE" sz="4400" dirty="0"/>
          </a:p>
        </p:txBody>
      </p:sp>
    </p:spTree>
    <p:extLst>
      <p:ext uri="{BB962C8B-B14F-4D97-AF65-F5344CB8AC3E}">
        <p14:creationId xmlns:p14="http://schemas.microsoft.com/office/powerpoint/2010/main" val="800911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32F03-FE50-4807-B760-DA14DA3B30F0}"/>
              </a:ext>
            </a:extLst>
          </p:cNvPr>
          <p:cNvSpPr>
            <a:spLocks noGrp="1"/>
          </p:cNvSpPr>
          <p:nvPr>
            <p:ph type="title"/>
          </p:nvPr>
        </p:nvSpPr>
        <p:spPr>
          <a:xfrm>
            <a:off x="5107615" y="1349265"/>
            <a:ext cx="5984826" cy="579437"/>
          </a:xfrm>
        </p:spPr>
        <p:txBody>
          <a:bodyPr>
            <a:normAutofit fontScale="90000"/>
          </a:bodyPr>
          <a:lstStyle/>
          <a:p>
            <a:r>
              <a:rPr lang="nl" dirty="0"/>
              <a:t>Interpersoonlijke communicatievaardigheden</a:t>
            </a:r>
          </a:p>
        </p:txBody>
      </p:sp>
      <p:sp>
        <p:nvSpPr>
          <p:cNvPr id="4" name="Text Placeholder 3">
            <a:extLst>
              <a:ext uri="{FF2B5EF4-FFF2-40B4-BE49-F238E27FC236}">
                <a16:creationId xmlns:a16="http://schemas.microsoft.com/office/drawing/2014/main" id="{CD5AA4C7-9190-477A-93CD-856C0DBC7D6E}"/>
              </a:ext>
            </a:extLst>
          </p:cNvPr>
          <p:cNvSpPr>
            <a:spLocks noGrp="1"/>
          </p:cNvSpPr>
          <p:nvPr>
            <p:ph type="body" sz="half" idx="2"/>
          </p:nvPr>
        </p:nvSpPr>
        <p:spPr>
          <a:xfrm>
            <a:off x="5107615" y="2092325"/>
            <a:ext cx="6734175" cy="3811588"/>
          </a:xfrm>
        </p:spPr>
        <p:txBody>
          <a:bodyPr>
            <a:noAutofit/>
          </a:bodyPr>
          <a:lstStyle/>
          <a:p>
            <a:pPr>
              <a:lnSpc>
                <a:spcPct val="100000"/>
              </a:lnSpc>
            </a:pPr>
            <a:r>
              <a:rPr lang="nl" sz="2000" b="0" i="0" dirty="0">
                <a:solidFill>
                  <a:srgbClr val="7A7A7A"/>
                </a:solidFill>
                <a:effectLst/>
              </a:rPr>
              <a:t>Interpersoonlijke vaardigheden zijn vaardigheden die een persoon helpen om goed te communiceren.</a:t>
            </a:r>
          </a:p>
          <a:p>
            <a:pPr>
              <a:lnSpc>
                <a:spcPct val="100000"/>
              </a:lnSpc>
            </a:pPr>
            <a:r>
              <a:rPr lang="nl" sz="2000" b="0" i="0" dirty="0">
                <a:solidFill>
                  <a:srgbClr val="7A7A7A"/>
                </a:solidFill>
                <a:effectLst/>
              </a:rPr>
              <a:t>Zoals de naam interpersoonlijk zegt, betekent dit dat wanneer de communicatie plaatsvindt tussen twee individuen, de communicatie interpersoonlijk wordt genoemd.</a:t>
            </a:r>
          </a:p>
          <a:p>
            <a:pPr>
              <a:lnSpc>
                <a:spcPct val="100000"/>
              </a:lnSpc>
            </a:pPr>
            <a:r>
              <a:rPr lang="nl" sz="2000" b="0" i="0" dirty="0">
                <a:solidFill>
                  <a:srgbClr val="64B558"/>
                </a:solidFill>
                <a:effectLst/>
              </a:rPr>
              <a:t>Als opvoeders moeten we </a:t>
            </a:r>
            <a:r>
              <a:rPr lang="nl" sz="2000" dirty="0">
                <a:solidFill>
                  <a:srgbClr val="64B558"/>
                </a:solidFill>
              </a:rPr>
              <a:t>bedachtzaam zijn en onthouden dat communicatie in elke vorm kan plaatsvinden, zoals verbaal, non-verbaal, door gebaren, door oogmomenten </a:t>
            </a:r>
            <a:r>
              <a:rPr lang="nl" sz="2000" b="0" i="0" dirty="0">
                <a:solidFill>
                  <a:srgbClr val="64B558"/>
                </a:solidFill>
                <a:effectLst/>
              </a:rPr>
              <a:t>, verschillende houdingen enzovoort.</a:t>
            </a:r>
            <a:endParaRPr lang="en-IE" sz="2000" dirty="0">
              <a:solidFill>
                <a:srgbClr val="64B558"/>
              </a:solidFill>
            </a:endParaRPr>
          </a:p>
        </p:txBody>
      </p:sp>
      <p:sp>
        <p:nvSpPr>
          <p:cNvPr id="7" name="TextBox 6">
            <a:extLst>
              <a:ext uri="{FF2B5EF4-FFF2-40B4-BE49-F238E27FC236}">
                <a16:creationId xmlns:a16="http://schemas.microsoft.com/office/drawing/2014/main" id="{50B0AEF5-5F29-4AA7-89C9-E2AB03534B3E}"/>
              </a:ext>
            </a:extLst>
          </p:cNvPr>
          <p:cNvSpPr txBox="1"/>
          <p:nvPr/>
        </p:nvSpPr>
        <p:spPr>
          <a:xfrm>
            <a:off x="200025" y="6448425"/>
            <a:ext cx="1743075" cy="369332"/>
          </a:xfrm>
          <a:prstGeom prst="rect">
            <a:avLst/>
          </a:prstGeom>
          <a:noFill/>
        </p:spPr>
        <p:txBody>
          <a:bodyPr wrap="square" rtlCol="0">
            <a:spAutoFit/>
          </a:bodyPr>
          <a:lstStyle/>
          <a:p>
            <a:r>
              <a:rPr lang="nl" dirty="0">
                <a:solidFill>
                  <a:srgbClr val="378FCD"/>
                </a:solidFill>
                <a:hlinkClick r:id="rId2">
                  <a:extLst>
                    <a:ext uri="{A12FA001-AC4F-418D-AE19-62706E023703}">
                      <ahyp:hlinkClr xmlns:ahyp="http://schemas.microsoft.com/office/drawing/2018/hyperlinkcolor" val="tx"/>
                    </a:ext>
                  </a:extLst>
                </a:hlinkClick>
              </a:rPr>
              <a:t>Bron</a:t>
            </a:r>
            <a:endParaRPr lang="en-IE" dirty="0">
              <a:solidFill>
                <a:srgbClr val="378FCD"/>
              </a:solidFill>
            </a:endParaRPr>
          </a:p>
        </p:txBody>
      </p:sp>
      <p:pic>
        <p:nvPicPr>
          <p:cNvPr id="11" name="Picture Placeholder 10" descr="Empty speech bubbles">
            <a:extLst>
              <a:ext uri="{FF2B5EF4-FFF2-40B4-BE49-F238E27FC236}">
                <a16:creationId xmlns:a16="http://schemas.microsoft.com/office/drawing/2014/main" id="{DEAEF397-6212-492E-A0F0-0FF78326545A}"/>
              </a:ext>
            </a:extLst>
          </p:cNvPr>
          <p:cNvPicPr>
            <a:picLocks noGrp="1" noChangeAspect="1"/>
          </p:cNvPicPr>
          <p:nvPr>
            <p:ph type="pic" idx="1"/>
          </p:nvPr>
        </p:nvPicPr>
        <p:blipFill>
          <a:blip r:embed="rId3" cstate="screen">
            <a:extLst>
              <a:ext uri="{28A0092B-C50C-407E-A947-70E740481C1C}">
                <a14:useLocalDpi xmlns:a14="http://schemas.microsoft.com/office/drawing/2010/main"/>
              </a:ext>
            </a:extLst>
          </a:blip>
          <a:srcRect/>
          <a:stretch>
            <a:fillRect/>
          </a:stretch>
        </p:blipFill>
        <p:spPr>
          <a:xfrm>
            <a:off x="733425" y="1030288"/>
            <a:ext cx="3932238" cy="4873625"/>
          </a:xfrm>
          <a:prstGeom prst="rect">
            <a:avLst/>
          </a:prstGeom>
        </p:spPr>
      </p:pic>
    </p:spTree>
    <p:extLst>
      <p:ext uri="{BB962C8B-B14F-4D97-AF65-F5344CB8AC3E}">
        <p14:creationId xmlns:p14="http://schemas.microsoft.com/office/powerpoint/2010/main" val="711575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E729C-E239-4448-A2FA-AA323E86E85A}"/>
              </a:ext>
            </a:extLst>
          </p:cNvPr>
          <p:cNvSpPr>
            <a:spLocks noGrp="1"/>
          </p:cNvSpPr>
          <p:nvPr>
            <p:ph type="title"/>
          </p:nvPr>
        </p:nvSpPr>
        <p:spPr/>
        <p:txBody>
          <a:bodyPr>
            <a:normAutofit/>
          </a:bodyPr>
          <a:lstStyle/>
          <a:p>
            <a:r>
              <a:rPr lang="nl" sz="3600" dirty="0"/>
              <a:t>Communicatieve vaardigheden zijn essentieel bij het aanpakken van leerbarrières zoals taal</a:t>
            </a:r>
          </a:p>
        </p:txBody>
      </p:sp>
      <p:sp>
        <p:nvSpPr>
          <p:cNvPr id="3" name="Content Placeholder 2">
            <a:extLst>
              <a:ext uri="{FF2B5EF4-FFF2-40B4-BE49-F238E27FC236}">
                <a16:creationId xmlns:a16="http://schemas.microsoft.com/office/drawing/2014/main" id="{A430EC2A-E83C-4A76-9AA7-56058C5BC2F1}"/>
              </a:ext>
            </a:extLst>
          </p:cNvPr>
          <p:cNvSpPr>
            <a:spLocks noGrp="1"/>
          </p:cNvSpPr>
          <p:nvPr>
            <p:ph idx="1"/>
          </p:nvPr>
        </p:nvSpPr>
        <p:spPr/>
        <p:txBody>
          <a:bodyPr>
            <a:normAutofit/>
          </a:bodyPr>
          <a:lstStyle/>
          <a:p>
            <a:pPr marL="0" indent="0" algn="ctr">
              <a:buNone/>
            </a:pPr>
            <a:endParaRPr lang="en-IE" sz="3600" dirty="0"/>
          </a:p>
          <a:p>
            <a:pPr marL="0" indent="0" algn="ctr">
              <a:buNone/>
            </a:pPr>
            <a:r>
              <a:rPr lang="nl" sz="3600" dirty="0"/>
              <a:t>“ Toen ik naar Ierland kwam, sprak ik geen Engels. Vroeger beantwoordde ik alle vragen gewoon met "ja, ja, ja", maar ik begreep er niets van, ik wilde gewoon ontsnappen."</a:t>
            </a:r>
          </a:p>
          <a:p>
            <a:pPr marL="0" indent="0" algn="ctr">
              <a:buNone/>
            </a:pPr>
            <a:endParaRPr lang="en-US" sz="3600" dirty="0"/>
          </a:p>
          <a:p>
            <a:pPr marL="0" indent="0" algn="ctr">
              <a:buNone/>
            </a:pPr>
            <a:r>
              <a:rPr kumimoji="0" lang="nl" sz="1800" b="0" i="0" u="none" strike="noStrike" kern="1200" cap="none" spc="0" normalizeH="0" baseline="0" noProof="0" dirty="0">
                <a:ln>
                  <a:noFill/>
                </a:ln>
                <a:solidFill>
                  <a:srgbClr val="E61A52"/>
                </a:solidFill>
                <a:effectLst/>
                <a:uLnTx/>
                <a:uFillTx/>
                <a:latin typeface="Calibri" panose="020F0502020204030204" pitchFamily="34" charset="0"/>
                <a:ea typeface="+mj-ea"/>
                <a:cs typeface="Calibri" panose="020F0502020204030204" pitchFamily="34" charset="0"/>
              </a:rPr>
              <a:t>Rodica </a:t>
            </a:r>
            <a:r>
              <a:rPr kumimoji="0" lang="nl" sz="1800" b="0" i="0" u="none" strike="noStrike" kern="1200" cap="none" spc="0" normalizeH="0" baseline="0" noProof="0" dirty="0" err="1">
                <a:ln>
                  <a:noFill/>
                </a:ln>
                <a:solidFill>
                  <a:srgbClr val="E61A52"/>
                </a:solidFill>
                <a:effectLst/>
                <a:uLnTx/>
                <a:uFillTx/>
                <a:latin typeface="Calibri" panose="020F0502020204030204" pitchFamily="34" charset="0"/>
                <a:ea typeface="+mj-ea"/>
                <a:cs typeface="Calibri" panose="020F0502020204030204" pitchFamily="34" charset="0"/>
              </a:rPr>
              <a:t>Lunca </a:t>
            </a:r>
            <a:r>
              <a:rPr kumimoji="0" lang="nl" sz="1800" b="0" i="0" u="none" strike="noStrike" kern="1200" cap="none" spc="0" normalizeH="0" baseline="0" noProof="0" dirty="0">
                <a:ln>
                  <a:noFill/>
                </a:ln>
                <a:solidFill>
                  <a:srgbClr val="E61A52"/>
                </a:solidFill>
                <a:effectLst/>
                <a:uLnTx/>
                <a:uFillTx/>
                <a:latin typeface="Calibri" panose="020F0502020204030204" pitchFamily="34" charset="0"/>
                <a:ea typeface="+mj-ea"/>
                <a:cs typeface="Calibri" panose="020F0502020204030204" pitchFamily="34" charset="0"/>
              </a:rPr>
              <a:t>is Roma en kwam in 2001 vanuit Roemenië naar Ierland</a:t>
            </a:r>
            <a:endParaRPr lang="en-US" sz="1800" dirty="0">
              <a:latin typeface="Calibri" panose="020F0502020204030204" pitchFamily="34" charset="0"/>
              <a:cs typeface="Calibri" panose="020F0502020204030204" pitchFamily="34" charset="0"/>
            </a:endParaRPr>
          </a:p>
          <a:p>
            <a:pPr marL="0" indent="0">
              <a:buNone/>
            </a:pPr>
            <a:endParaRPr lang="en-IE" dirty="0"/>
          </a:p>
        </p:txBody>
      </p:sp>
      <p:sp>
        <p:nvSpPr>
          <p:cNvPr id="4" name="TextBox 3">
            <a:extLst>
              <a:ext uri="{FF2B5EF4-FFF2-40B4-BE49-F238E27FC236}">
                <a16:creationId xmlns:a16="http://schemas.microsoft.com/office/drawing/2014/main" id="{329354C8-CF0F-4678-875B-89AC1826B5ED}"/>
              </a:ext>
            </a:extLst>
          </p:cNvPr>
          <p:cNvSpPr txBox="1"/>
          <p:nvPr/>
        </p:nvSpPr>
        <p:spPr>
          <a:xfrm>
            <a:off x="202019" y="6464595"/>
            <a:ext cx="2264734" cy="369332"/>
          </a:xfrm>
          <a:prstGeom prst="rect">
            <a:avLst/>
          </a:prstGeom>
          <a:noFill/>
        </p:spPr>
        <p:txBody>
          <a:bodyPr wrap="square" rtlCol="0">
            <a:spAutoFit/>
          </a:bodyPr>
          <a:lstStyle/>
          <a:p>
            <a:r>
              <a:rPr lang="nl" dirty="0">
                <a:solidFill>
                  <a:srgbClr val="378FCD"/>
                </a:solidFill>
                <a:hlinkClick r:id="rId2">
                  <a:extLst>
                    <a:ext uri="{A12FA001-AC4F-418D-AE19-62706E023703}">
                      <ahyp:hlinkClr xmlns:ahyp="http://schemas.microsoft.com/office/drawing/2018/hyperlinkcolor" val="tx"/>
                    </a:ext>
                  </a:extLst>
                </a:hlinkClick>
              </a:rPr>
              <a:t>Bron 1 </a:t>
            </a:r>
            <a:r>
              <a:rPr lang="nl" dirty="0"/>
              <a:t>, </a:t>
            </a:r>
            <a:r>
              <a:rPr lang="nl" dirty="0">
                <a:solidFill>
                  <a:srgbClr val="378FCD"/>
                </a:solidFill>
                <a:hlinkClick r:id="rId3">
                  <a:extLst>
                    <a:ext uri="{A12FA001-AC4F-418D-AE19-62706E023703}">
                      <ahyp:hlinkClr xmlns:ahyp="http://schemas.microsoft.com/office/drawing/2018/hyperlinkcolor" val="tx"/>
                    </a:ext>
                  </a:extLst>
                </a:hlinkClick>
              </a:rPr>
              <a:t>Bron 2</a:t>
            </a:r>
            <a:endParaRPr lang="en-IE" dirty="0">
              <a:solidFill>
                <a:srgbClr val="378FCD"/>
              </a:solidFill>
            </a:endParaRPr>
          </a:p>
        </p:txBody>
      </p:sp>
    </p:spTree>
    <p:extLst>
      <p:ext uri="{BB962C8B-B14F-4D97-AF65-F5344CB8AC3E}">
        <p14:creationId xmlns:p14="http://schemas.microsoft.com/office/powerpoint/2010/main" val="2160515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32F03-FE50-4807-B760-DA14DA3B30F0}"/>
              </a:ext>
            </a:extLst>
          </p:cNvPr>
          <p:cNvSpPr>
            <a:spLocks noGrp="1"/>
          </p:cNvSpPr>
          <p:nvPr>
            <p:ph type="title"/>
          </p:nvPr>
        </p:nvSpPr>
        <p:spPr>
          <a:xfrm>
            <a:off x="5019676" y="1220788"/>
            <a:ext cx="6165775" cy="579437"/>
          </a:xfrm>
        </p:spPr>
        <p:txBody>
          <a:bodyPr>
            <a:normAutofit/>
          </a:bodyPr>
          <a:lstStyle/>
          <a:p>
            <a:r>
              <a:rPr lang="nl" dirty="0"/>
              <a:t>Communicatiecomponenten</a:t>
            </a:r>
          </a:p>
        </p:txBody>
      </p:sp>
      <p:sp>
        <p:nvSpPr>
          <p:cNvPr id="4" name="Text Placeholder 3">
            <a:extLst>
              <a:ext uri="{FF2B5EF4-FFF2-40B4-BE49-F238E27FC236}">
                <a16:creationId xmlns:a16="http://schemas.microsoft.com/office/drawing/2014/main" id="{CD5AA4C7-9190-477A-93CD-856C0DBC7D6E}"/>
              </a:ext>
            </a:extLst>
          </p:cNvPr>
          <p:cNvSpPr>
            <a:spLocks noGrp="1"/>
          </p:cNvSpPr>
          <p:nvPr>
            <p:ph type="body" sz="half" idx="2"/>
          </p:nvPr>
        </p:nvSpPr>
        <p:spPr>
          <a:xfrm>
            <a:off x="5142392" y="2092325"/>
            <a:ext cx="6734175" cy="3811588"/>
          </a:xfrm>
        </p:spPr>
        <p:txBody>
          <a:bodyPr>
            <a:noAutofit/>
          </a:bodyPr>
          <a:lstStyle/>
          <a:p>
            <a:pPr>
              <a:lnSpc>
                <a:spcPct val="100000"/>
              </a:lnSpc>
            </a:pPr>
            <a:r>
              <a:rPr lang="nl" sz="2000" dirty="0">
                <a:solidFill>
                  <a:srgbClr val="7A7A7A"/>
                </a:solidFill>
                <a:effectLst/>
              </a:rPr>
              <a:t>Taal is een zeer belangrijk onderdeel van het communicatieproces. </a:t>
            </a:r>
            <a:r>
              <a:rPr lang="nl" sz="2000" dirty="0">
                <a:solidFill>
                  <a:srgbClr val="7A7A7A"/>
                </a:solidFill>
              </a:rPr>
              <a:t>In een divers klaslokaal </a:t>
            </a:r>
            <a:r>
              <a:rPr lang="nl" sz="2000" dirty="0">
                <a:solidFill>
                  <a:srgbClr val="7A7A7A"/>
                </a:solidFill>
                <a:effectLst/>
              </a:rPr>
              <a:t>spreekt niet iedereen dezelfde taal op hetzelfde niveau, maar dat betekent niet dat we niet kunnen communiceren.</a:t>
            </a:r>
          </a:p>
          <a:p>
            <a:pPr>
              <a:lnSpc>
                <a:spcPct val="100000"/>
              </a:lnSpc>
            </a:pPr>
            <a:r>
              <a:rPr lang="nl" sz="2000" dirty="0">
                <a:solidFill>
                  <a:srgbClr val="7A7A7A"/>
                </a:solidFill>
                <a:effectLst/>
              </a:rPr>
              <a:t>Inclusieve en innovatieve docenten zijn zich bewust van andere </a:t>
            </a:r>
            <a:r>
              <a:rPr lang="nl" sz="2000" dirty="0">
                <a:solidFill>
                  <a:srgbClr val="7A7A7A"/>
                </a:solidFill>
              </a:rPr>
              <a:t>communicatiemethoden die </a:t>
            </a:r>
            <a:r>
              <a:rPr lang="nl" sz="2000" dirty="0">
                <a:solidFill>
                  <a:srgbClr val="7A7A7A"/>
                </a:solidFill>
                <a:effectLst/>
              </a:rPr>
              <a:t>zelfs krachtiger kunnen zijn dan woorden.</a:t>
            </a:r>
          </a:p>
          <a:p>
            <a:pPr>
              <a:lnSpc>
                <a:spcPct val="100000"/>
              </a:lnSpc>
            </a:pPr>
            <a:endParaRPr lang="en-US" sz="2000" dirty="0">
              <a:solidFill>
                <a:srgbClr val="7A7A7A"/>
              </a:solidFill>
            </a:endParaRPr>
          </a:p>
          <a:p>
            <a:pPr>
              <a:lnSpc>
                <a:spcPct val="100000"/>
              </a:lnSpc>
            </a:pPr>
            <a:r>
              <a:rPr lang="nl" sz="2000" dirty="0">
                <a:solidFill>
                  <a:srgbClr val="7A7A7A"/>
                </a:solidFill>
                <a:effectLst/>
              </a:rPr>
              <a:t>Laten we een aantal van deze onderzoeken… </a:t>
            </a:r>
          </a:p>
          <a:p>
            <a:pPr>
              <a:lnSpc>
                <a:spcPct val="100000"/>
              </a:lnSpc>
            </a:pPr>
            <a:endParaRPr lang="en-IE" sz="2000" dirty="0">
              <a:latin typeface="+mj-lt"/>
            </a:endParaRPr>
          </a:p>
        </p:txBody>
      </p:sp>
      <p:sp>
        <p:nvSpPr>
          <p:cNvPr id="7" name="TextBox 6">
            <a:extLst>
              <a:ext uri="{FF2B5EF4-FFF2-40B4-BE49-F238E27FC236}">
                <a16:creationId xmlns:a16="http://schemas.microsoft.com/office/drawing/2014/main" id="{50B0AEF5-5F29-4AA7-89C9-E2AB03534B3E}"/>
              </a:ext>
            </a:extLst>
          </p:cNvPr>
          <p:cNvSpPr txBox="1"/>
          <p:nvPr/>
        </p:nvSpPr>
        <p:spPr>
          <a:xfrm>
            <a:off x="200025" y="6448425"/>
            <a:ext cx="1743075" cy="369332"/>
          </a:xfrm>
          <a:prstGeom prst="rect">
            <a:avLst/>
          </a:prstGeom>
          <a:noFill/>
        </p:spPr>
        <p:txBody>
          <a:bodyPr wrap="square" rtlCol="0">
            <a:spAutoFit/>
          </a:bodyPr>
          <a:lstStyle/>
          <a:p>
            <a:r>
              <a:rPr lang="nl" dirty="0">
                <a:solidFill>
                  <a:srgbClr val="378FCD"/>
                </a:solidFill>
                <a:hlinkClick r:id="rId2">
                  <a:extLst>
                    <a:ext uri="{A12FA001-AC4F-418D-AE19-62706E023703}">
                      <ahyp:hlinkClr xmlns:ahyp="http://schemas.microsoft.com/office/drawing/2018/hyperlinkcolor" val="tx"/>
                    </a:ext>
                  </a:extLst>
                </a:hlinkClick>
              </a:rPr>
              <a:t>Bron</a:t>
            </a:r>
            <a:endParaRPr lang="en-IE" dirty="0">
              <a:solidFill>
                <a:srgbClr val="378FCD"/>
              </a:solidFill>
            </a:endParaRPr>
          </a:p>
        </p:txBody>
      </p:sp>
      <p:pic>
        <p:nvPicPr>
          <p:cNvPr id="11" name="Picture Placeholder 10" descr="Teacher helping student with model wind turbine">
            <a:extLst>
              <a:ext uri="{FF2B5EF4-FFF2-40B4-BE49-F238E27FC236}">
                <a16:creationId xmlns:a16="http://schemas.microsoft.com/office/drawing/2014/main" id="{2344809B-B72B-4790-8A0D-D8CEE3BE84EE}"/>
              </a:ext>
            </a:extLst>
          </p:cNvPr>
          <p:cNvPicPr>
            <a:picLocks noGrp="1" noChangeAspect="1"/>
          </p:cNvPicPr>
          <p:nvPr>
            <p:ph type="pic" idx="1"/>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092181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86646-1B34-4FBF-8D80-894ED72F72C5}"/>
              </a:ext>
            </a:extLst>
          </p:cNvPr>
          <p:cNvSpPr>
            <a:spLocks noGrp="1"/>
          </p:cNvSpPr>
          <p:nvPr>
            <p:ph type="title"/>
          </p:nvPr>
        </p:nvSpPr>
        <p:spPr>
          <a:xfrm>
            <a:off x="2794957" y="776377"/>
            <a:ext cx="8930317" cy="1056911"/>
          </a:xfrm>
        </p:spPr>
        <p:txBody>
          <a:bodyPr>
            <a:noAutofit/>
          </a:bodyPr>
          <a:lstStyle/>
          <a:p>
            <a:r>
              <a:rPr lang="nl" altLang="en-US" sz="2400" b="1" i="1" dirty="0"/>
              <a:t>Wist je dat taalspecifieke woorden slechts 10% van de communicatie uitmaken? </a:t>
            </a:r>
            <a:r>
              <a:rPr lang="nl" altLang="en-US" sz="2400" i="1" dirty="0"/>
              <a:t>Het communicatieproces bestaat eigenlijk voor 90% uit non-verbale informatie in de vorm van toon en lichaamstaal.</a:t>
            </a:r>
            <a:endParaRPr lang="en-IE" sz="2400" i="1" dirty="0"/>
          </a:p>
        </p:txBody>
      </p:sp>
      <p:sp>
        <p:nvSpPr>
          <p:cNvPr id="3" name="Content Placeholder 2">
            <a:extLst>
              <a:ext uri="{FF2B5EF4-FFF2-40B4-BE49-F238E27FC236}">
                <a16:creationId xmlns:a16="http://schemas.microsoft.com/office/drawing/2014/main" id="{62BC1491-4CBF-4561-A474-3F8FD208455A}"/>
              </a:ext>
            </a:extLst>
          </p:cNvPr>
          <p:cNvSpPr>
            <a:spLocks noGrp="1"/>
          </p:cNvSpPr>
          <p:nvPr>
            <p:ph idx="13"/>
          </p:nvPr>
        </p:nvSpPr>
        <p:spPr>
          <a:xfrm>
            <a:off x="522665" y="2595472"/>
            <a:ext cx="6238043" cy="4003735"/>
          </a:xfrm>
        </p:spPr>
        <p:txBody>
          <a:bodyPr>
            <a:noAutofit/>
          </a:bodyPr>
          <a:lstStyle/>
          <a:p>
            <a:pPr marL="0" indent="0">
              <a:lnSpc>
                <a:spcPct val="100000"/>
              </a:lnSpc>
              <a:buNone/>
            </a:pPr>
            <a:r>
              <a:rPr lang="nl" sz="2200" b="1" dirty="0"/>
              <a:t>Lichaamstaal: onze maniertjes en </a:t>
            </a:r>
            <a:r>
              <a:rPr lang="nl" sz="2200" b="1" dirty="0" err="1"/>
              <a:t>gedrag</a:t>
            </a:r>
            <a:endParaRPr lang="en-US" sz="2200" b="1" dirty="0"/>
          </a:p>
          <a:p>
            <a:pPr>
              <a:lnSpc>
                <a:spcPct val="100000"/>
              </a:lnSpc>
            </a:pPr>
            <a:r>
              <a:rPr lang="nl" sz="2200" dirty="0"/>
              <a:t>gezichtsuitdrukkingen</a:t>
            </a:r>
          </a:p>
          <a:p>
            <a:pPr>
              <a:lnSpc>
                <a:spcPct val="100000"/>
              </a:lnSpc>
            </a:pPr>
            <a:r>
              <a:rPr lang="nl" sz="2200" dirty="0"/>
              <a:t>staren - kijken naar de andere persoon of weg van hem; opletten of niet</a:t>
            </a:r>
          </a:p>
          <a:p>
            <a:pPr>
              <a:lnSpc>
                <a:spcPct val="100000"/>
              </a:lnSpc>
            </a:pPr>
            <a:r>
              <a:rPr lang="nl" sz="2200" dirty="0"/>
              <a:t>gebaren - arm- en handbewegingen</a:t>
            </a:r>
          </a:p>
          <a:p>
            <a:pPr>
              <a:lnSpc>
                <a:spcPct val="100000"/>
              </a:lnSpc>
            </a:pPr>
            <a:r>
              <a:rPr lang="nl" sz="2200" dirty="0"/>
              <a:t>houding - naar voren of naar achteren leunen; ontspannen of stijf</a:t>
            </a:r>
          </a:p>
          <a:p>
            <a:pPr>
              <a:lnSpc>
                <a:spcPct val="100000"/>
              </a:lnSpc>
            </a:pPr>
            <a:r>
              <a:rPr lang="nl" sz="2200" dirty="0"/>
              <a:t>afstand tot de andere persoon - te dichtbij of te ver weg</a:t>
            </a:r>
          </a:p>
        </p:txBody>
      </p:sp>
      <p:sp>
        <p:nvSpPr>
          <p:cNvPr id="4" name="Content Placeholder 3">
            <a:extLst>
              <a:ext uri="{FF2B5EF4-FFF2-40B4-BE49-F238E27FC236}">
                <a16:creationId xmlns:a16="http://schemas.microsoft.com/office/drawing/2014/main" id="{D5CA7F17-47FF-4154-85DE-A8A3F6CBE4D8}"/>
              </a:ext>
            </a:extLst>
          </p:cNvPr>
          <p:cNvSpPr>
            <a:spLocks noGrp="1"/>
          </p:cNvSpPr>
          <p:nvPr>
            <p:ph idx="14"/>
          </p:nvPr>
        </p:nvSpPr>
        <p:spPr>
          <a:xfrm>
            <a:off x="6838346" y="2595472"/>
            <a:ext cx="5115757" cy="1831576"/>
          </a:xfrm>
        </p:spPr>
        <p:txBody>
          <a:bodyPr>
            <a:normAutofit fontScale="92500"/>
          </a:bodyPr>
          <a:lstStyle/>
          <a:p>
            <a:pPr marL="0" indent="0">
              <a:lnSpc>
                <a:spcPct val="100000"/>
              </a:lnSpc>
              <a:buNone/>
            </a:pPr>
            <a:r>
              <a:rPr lang="nl" sz="2400" b="1" dirty="0"/>
              <a:t>Toon: de manier waarop we spreken</a:t>
            </a:r>
          </a:p>
          <a:p>
            <a:pPr>
              <a:lnSpc>
                <a:spcPct val="100000"/>
              </a:lnSpc>
              <a:buFont typeface="Arial" panose="020B0604020202020204" pitchFamily="34" charset="0"/>
              <a:buChar char="•"/>
            </a:pPr>
            <a:r>
              <a:rPr lang="nl" sz="2400" dirty="0"/>
              <a:t>snel of langzaam</a:t>
            </a:r>
          </a:p>
          <a:p>
            <a:pPr marL="0" indent="0">
              <a:lnSpc>
                <a:spcPct val="100000"/>
              </a:lnSpc>
              <a:buFont typeface="Arial" panose="020B0604020202020204" pitchFamily="34" charset="0"/>
              <a:buChar char="•"/>
            </a:pPr>
            <a:r>
              <a:rPr lang="nl" sz="2400" dirty="0"/>
              <a:t>zachtaardig of agressief</a:t>
            </a:r>
          </a:p>
          <a:p>
            <a:pPr>
              <a:lnSpc>
                <a:spcPct val="100000"/>
              </a:lnSpc>
              <a:buFont typeface="Arial" panose="020B0604020202020204" pitchFamily="34" charset="0"/>
              <a:buChar char="•"/>
            </a:pPr>
            <a:r>
              <a:rPr lang="nl" sz="2400" dirty="0"/>
              <a:t>met of zonder pauzes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622430" cy="2047276"/>
          </a:xfrm>
          <a:prstGeom prst="rect">
            <a:avLst/>
          </a:prstGeom>
        </p:spPr>
      </p:pic>
    </p:spTree>
    <p:extLst>
      <p:ext uri="{BB962C8B-B14F-4D97-AF65-F5344CB8AC3E}">
        <p14:creationId xmlns:p14="http://schemas.microsoft.com/office/powerpoint/2010/main" val="931529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8BAF1-D9D6-43FE-80FB-9AD537134B03}"/>
              </a:ext>
            </a:extLst>
          </p:cNvPr>
          <p:cNvSpPr>
            <a:spLocks noGrp="1"/>
          </p:cNvSpPr>
          <p:nvPr>
            <p:ph type="title"/>
          </p:nvPr>
        </p:nvSpPr>
        <p:spPr>
          <a:xfrm>
            <a:off x="5039530" y="209593"/>
            <a:ext cx="6815072" cy="725020"/>
          </a:xfrm>
        </p:spPr>
        <p:txBody>
          <a:bodyPr>
            <a:noAutofit/>
          </a:bodyPr>
          <a:lstStyle/>
          <a:p>
            <a:br>
              <a:rPr lang="en-IE" sz="1800" dirty="0">
                <a:solidFill>
                  <a:srgbClr val="E61A52"/>
                </a:solidFill>
              </a:rPr>
            </a:br>
            <a:r>
              <a:rPr lang="nl" sz="1800" dirty="0">
                <a:solidFill>
                  <a:schemeClr val="tx1"/>
                </a:solidFill>
              </a:rPr>
              <a:t>Kijk eens naar de lichaamstaal van de opvoeders op deze foto's. </a:t>
            </a:r>
            <a:br>
              <a:rPr lang="en-IE" sz="1800" dirty="0">
                <a:solidFill>
                  <a:schemeClr val="tx1"/>
                </a:solidFill>
              </a:rPr>
            </a:br>
            <a:r>
              <a:rPr lang="nl" sz="1800" dirty="0">
                <a:solidFill>
                  <a:schemeClr val="tx1"/>
                </a:solidFill>
              </a:rPr>
              <a:t>Maak wat aantekeningen over hun lichaamstaal. </a:t>
            </a:r>
            <a:br>
              <a:rPr lang="en-IE" sz="1800" dirty="0">
                <a:solidFill>
                  <a:schemeClr val="tx1"/>
                </a:solidFill>
              </a:rPr>
            </a:br>
            <a:r>
              <a:rPr lang="nl" sz="1800" dirty="0">
                <a:solidFill>
                  <a:schemeClr val="tx1"/>
                </a:solidFill>
              </a:rPr>
              <a:t>Is het open, vriendelijk, gastvrij, negatief?</a:t>
            </a:r>
          </a:p>
        </p:txBody>
      </p:sp>
      <p:pic>
        <p:nvPicPr>
          <p:cNvPr id="9" name="Picture 8" descr="Teacher and students in laboratory">
            <a:extLst>
              <a:ext uri="{FF2B5EF4-FFF2-40B4-BE49-F238E27FC236}">
                <a16:creationId xmlns:a16="http://schemas.microsoft.com/office/drawing/2014/main" id="{9605DC98-38C6-4505-ADC7-9A2C86502DF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66724" y="1374288"/>
            <a:ext cx="4276725" cy="2350264"/>
          </a:xfrm>
          <a:prstGeom prst="rect">
            <a:avLst/>
          </a:prstGeom>
        </p:spPr>
      </p:pic>
      <p:pic>
        <p:nvPicPr>
          <p:cNvPr id="11" name="Picture 10">
            <a:extLst>
              <a:ext uri="{FF2B5EF4-FFF2-40B4-BE49-F238E27FC236}">
                <a16:creationId xmlns:a16="http://schemas.microsoft.com/office/drawing/2014/main" id="{254B49E0-3890-44FC-ADE3-2BDA366941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48224" y="1394561"/>
            <a:ext cx="3200400" cy="4800600"/>
          </a:xfrm>
          <a:prstGeom prst="rect">
            <a:avLst/>
          </a:prstGeom>
        </p:spPr>
      </p:pic>
      <p:pic>
        <p:nvPicPr>
          <p:cNvPr id="14" name="Picture 13">
            <a:extLst>
              <a:ext uri="{FF2B5EF4-FFF2-40B4-BE49-F238E27FC236}">
                <a16:creationId xmlns:a16="http://schemas.microsoft.com/office/drawing/2014/main" id="{6D3FD6E7-3DF4-450B-AB66-6211332F14D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53399" y="1394561"/>
            <a:ext cx="3755570" cy="2503713"/>
          </a:xfrm>
          <a:prstGeom prst="rect">
            <a:avLst/>
          </a:prstGeom>
        </p:spPr>
      </p:pic>
      <p:pic>
        <p:nvPicPr>
          <p:cNvPr id="15" name="Picture 14">
            <a:extLst>
              <a:ext uri="{FF2B5EF4-FFF2-40B4-BE49-F238E27FC236}">
                <a16:creationId xmlns:a16="http://schemas.microsoft.com/office/drawing/2014/main" id="{5D0FD1ED-8653-405F-9F50-1B8BE529C2E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153399" y="3991258"/>
            <a:ext cx="3755570" cy="2198914"/>
          </a:xfrm>
          <a:prstGeom prst="rect">
            <a:avLst/>
          </a:prstGeom>
        </p:spPr>
      </p:pic>
      <p:pic>
        <p:nvPicPr>
          <p:cNvPr id="17" name="Picture 16" descr="Teacher pointing to whiteboard">
            <a:extLst>
              <a:ext uri="{FF2B5EF4-FFF2-40B4-BE49-F238E27FC236}">
                <a16:creationId xmlns:a16="http://schemas.microsoft.com/office/drawing/2014/main" id="{0817CF58-1E0F-4DB7-92B0-E22B14E3AFF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54321" y="3869968"/>
            <a:ext cx="4276725" cy="2320204"/>
          </a:xfrm>
          <a:prstGeom prst="rect">
            <a:avLst/>
          </a:prstGeom>
        </p:spPr>
      </p:pic>
      <p:sp>
        <p:nvSpPr>
          <p:cNvPr id="19" name="TextBox 18">
            <a:extLst>
              <a:ext uri="{FF2B5EF4-FFF2-40B4-BE49-F238E27FC236}">
                <a16:creationId xmlns:a16="http://schemas.microsoft.com/office/drawing/2014/main" id="{3B743C3E-2D54-4163-A6A9-DCFB7EC5851A}"/>
              </a:ext>
            </a:extLst>
          </p:cNvPr>
          <p:cNvSpPr txBox="1"/>
          <p:nvPr/>
        </p:nvSpPr>
        <p:spPr>
          <a:xfrm>
            <a:off x="454321" y="6190172"/>
            <a:ext cx="11454647" cy="338554"/>
          </a:xfrm>
          <a:prstGeom prst="rect">
            <a:avLst/>
          </a:prstGeom>
          <a:noFill/>
        </p:spPr>
        <p:txBody>
          <a:bodyPr wrap="square">
            <a:spAutoFit/>
          </a:bodyPr>
          <a:lstStyle/>
          <a:p>
            <a:r>
              <a:rPr lang="nl" sz="1600" dirty="0"/>
              <a:t>Reflecteer op je eigen lichaamstaal in de klas: hoe open, gastvrij, inclusief zou je zeggen dat het is…</a:t>
            </a:r>
            <a:endParaRPr lang="en-IE" sz="1600" dirty="0"/>
          </a:p>
        </p:txBody>
      </p:sp>
      <p:sp>
        <p:nvSpPr>
          <p:cNvPr id="3" name="Rectangle 2"/>
          <p:cNvSpPr/>
          <p:nvPr/>
        </p:nvSpPr>
        <p:spPr>
          <a:xfrm>
            <a:off x="594320" y="48883"/>
            <a:ext cx="3996728" cy="523220"/>
          </a:xfrm>
          <a:prstGeom prst="rect">
            <a:avLst/>
          </a:prstGeom>
        </p:spPr>
        <p:txBody>
          <a:bodyPr wrap="square">
            <a:spAutoFit/>
          </a:bodyPr>
          <a:lstStyle/>
          <a:p>
            <a:r>
              <a:rPr lang="nl" sz="2800" b="1" i="1" dirty="0">
                <a:solidFill>
                  <a:schemeClr val="accent4">
                    <a:lumMod val="75000"/>
                  </a:schemeClr>
                </a:solidFill>
                <a:latin typeface="Ink Free" panose="03080402000500000000" pitchFamily="66" charset="0"/>
              </a:rPr>
              <a:t>Tijd voor zelfreflectie</a:t>
            </a:r>
            <a:endParaRPr lang="en-US" sz="2800" dirty="0"/>
          </a:p>
        </p:txBody>
      </p:sp>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28331" y="451596"/>
            <a:ext cx="928705" cy="725020"/>
          </a:xfrm>
          <a:prstGeom prst="rect">
            <a:avLst/>
          </a:prstGeom>
        </p:spPr>
      </p:pic>
    </p:spTree>
    <p:extLst>
      <p:ext uri="{BB962C8B-B14F-4D97-AF65-F5344CB8AC3E}">
        <p14:creationId xmlns:p14="http://schemas.microsoft.com/office/powerpoint/2010/main" val="710622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C70F0A-E9E8-40D3-B145-0EDA4B7E02D0}"/>
              </a:ext>
            </a:extLst>
          </p:cNvPr>
          <p:cNvSpPr>
            <a:spLocks noGrp="1"/>
          </p:cNvSpPr>
          <p:nvPr>
            <p:ph sz="half" idx="2"/>
          </p:nvPr>
        </p:nvSpPr>
        <p:spPr>
          <a:xfrm>
            <a:off x="839788" y="2808287"/>
            <a:ext cx="5157787" cy="3684588"/>
          </a:xfrm>
        </p:spPr>
        <p:txBody>
          <a:bodyPr>
            <a:normAutofit fontScale="85000" lnSpcReduction="10000"/>
          </a:bodyPr>
          <a:lstStyle/>
          <a:p>
            <a:pPr marL="0" indent="0">
              <a:lnSpc>
                <a:spcPct val="110000"/>
              </a:lnSpc>
              <a:buNone/>
            </a:pPr>
            <a:r>
              <a:rPr lang="nl" sz="2400" dirty="0"/>
              <a:t>Sommige leerlingen met leerproblemen kunnen de toon van de stem, gezichtsuitdrukking en gebaren verkeerd begrijpen. Studenten die Nederlands leren, kunnen ook uit verschillende culturen komen waar een gebaar een andere betekenis heeft.</a:t>
            </a:r>
          </a:p>
          <a:p>
            <a:pPr marL="0" indent="0">
              <a:lnSpc>
                <a:spcPct val="110000"/>
              </a:lnSpc>
              <a:buNone/>
            </a:pPr>
            <a:r>
              <a:rPr lang="nl" sz="2400" dirty="0"/>
              <a:t>Gebruik woorden om je lichaamstaal te versterken wanneer je de klas nodig hebt om te weten hoe je je voelt.</a:t>
            </a:r>
            <a:endParaRPr lang="en-IE" sz="2400" dirty="0"/>
          </a:p>
        </p:txBody>
      </p:sp>
      <p:sp>
        <p:nvSpPr>
          <p:cNvPr id="3" name="Content Placeholder 2">
            <a:extLst>
              <a:ext uri="{FF2B5EF4-FFF2-40B4-BE49-F238E27FC236}">
                <a16:creationId xmlns:a16="http://schemas.microsoft.com/office/drawing/2014/main" id="{E93F13C9-AD1C-4B3C-9E2E-A818AC652F3C}"/>
              </a:ext>
            </a:extLst>
          </p:cNvPr>
          <p:cNvSpPr>
            <a:spLocks noGrp="1"/>
          </p:cNvSpPr>
          <p:nvPr>
            <p:ph sz="quarter" idx="4"/>
          </p:nvPr>
        </p:nvSpPr>
        <p:spPr>
          <a:xfrm>
            <a:off x="6169024" y="2808287"/>
            <a:ext cx="5183188" cy="3684588"/>
          </a:xfrm>
        </p:spPr>
        <p:txBody>
          <a:bodyPr>
            <a:normAutofit/>
          </a:bodyPr>
          <a:lstStyle/>
          <a:p>
            <a:pPr marL="0" indent="0">
              <a:lnSpc>
                <a:spcPct val="100000"/>
              </a:lnSpc>
              <a:buNone/>
            </a:pPr>
            <a:r>
              <a:rPr lang="nl" sz="2000" dirty="0"/>
              <a:t>Lees informatie hardop voordat die visueel wordt gepresenteerd. Geef zowel mondelinge als schriftelijke instructies.</a:t>
            </a:r>
          </a:p>
          <a:p>
            <a:pPr marL="0" indent="0">
              <a:lnSpc>
                <a:spcPct val="100000"/>
              </a:lnSpc>
              <a:buNone/>
            </a:pPr>
            <a:r>
              <a:rPr lang="nl" sz="2000" dirty="0"/>
              <a:t>Stel studenten voor om audio van je lessen op te nemen. Voor veel leerlingen met taalproblemen kan het helpen om meerdere keren naar de woorden te luisteren.</a:t>
            </a:r>
          </a:p>
        </p:txBody>
      </p:sp>
      <p:sp>
        <p:nvSpPr>
          <p:cNvPr id="4" name="Title 3">
            <a:extLst>
              <a:ext uri="{FF2B5EF4-FFF2-40B4-BE49-F238E27FC236}">
                <a16:creationId xmlns:a16="http://schemas.microsoft.com/office/drawing/2014/main" id="{FE0EE01D-9D08-4DD0-BC16-025C343702ED}"/>
              </a:ext>
            </a:extLst>
          </p:cNvPr>
          <p:cNvSpPr>
            <a:spLocks noGrp="1"/>
          </p:cNvSpPr>
          <p:nvPr>
            <p:ph type="title"/>
          </p:nvPr>
        </p:nvSpPr>
        <p:spPr>
          <a:xfrm>
            <a:off x="836612" y="365125"/>
            <a:ext cx="8562569" cy="1325563"/>
          </a:xfrm>
        </p:spPr>
        <p:txBody>
          <a:bodyPr>
            <a:normAutofit/>
          </a:bodyPr>
          <a:lstStyle/>
          <a:p>
            <a:r>
              <a:rPr lang="nl" sz="3600" dirty="0">
                <a:solidFill>
                  <a:srgbClr val="378FCD"/>
                </a:solidFill>
              </a:rPr>
              <a:t>Tips voor betere communicatie in een divers klaslokaal</a:t>
            </a:r>
          </a:p>
        </p:txBody>
      </p:sp>
      <p:sp>
        <p:nvSpPr>
          <p:cNvPr id="5" name="Text Placeholder 4">
            <a:extLst>
              <a:ext uri="{FF2B5EF4-FFF2-40B4-BE49-F238E27FC236}">
                <a16:creationId xmlns:a16="http://schemas.microsoft.com/office/drawing/2014/main" id="{4FA9550F-D9A3-44C8-B21B-63D5F12BBE48}"/>
              </a:ext>
            </a:extLst>
          </p:cNvPr>
          <p:cNvSpPr>
            <a:spLocks noGrp="1"/>
          </p:cNvSpPr>
          <p:nvPr>
            <p:ph type="body" idx="1"/>
          </p:nvPr>
        </p:nvSpPr>
        <p:spPr>
          <a:xfrm>
            <a:off x="836612" y="1920577"/>
            <a:ext cx="5157787" cy="823912"/>
          </a:xfrm>
          <a:solidFill>
            <a:srgbClr val="E61A52"/>
          </a:solidFill>
        </p:spPr>
        <p:txBody>
          <a:bodyPr>
            <a:normAutofit/>
          </a:bodyPr>
          <a:lstStyle/>
          <a:p>
            <a:r>
              <a:rPr lang="nl" dirty="0"/>
              <a:t>LET OP HOE JE LICHAAMSTAAL WORDT GENTERPRETEERD</a:t>
            </a:r>
          </a:p>
        </p:txBody>
      </p:sp>
      <p:sp>
        <p:nvSpPr>
          <p:cNvPr id="6" name="Text Placeholder 5">
            <a:extLst>
              <a:ext uri="{FF2B5EF4-FFF2-40B4-BE49-F238E27FC236}">
                <a16:creationId xmlns:a16="http://schemas.microsoft.com/office/drawing/2014/main" id="{1AEEB6CA-D8E8-4E47-BEE7-FF332ACFD10B}"/>
              </a:ext>
            </a:extLst>
          </p:cNvPr>
          <p:cNvSpPr>
            <a:spLocks noGrp="1"/>
          </p:cNvSpPr>
          <p:nvPr>
            <p:ph type="body" sz="quarter" idx="3"/>
          </p:nvPr>
        </p:nvSpPr>
        <p:spPr>
          <a:xfrm>
            <a:off x="6172200" y="1925717"/>
            <a:ext cx="5183188" cy="823912"/>
          </a:xfrm>
          <a:solidFill>
            <a:srgbClr val="378FCD"/>
          </a:solidFill>
        </p:spPr>
        <p:txBody>
          <a:bodyPr/>
          <a:lstStyle/>
          <a:p>
            <a:r>
              <a:rPr lang="nl" dirty="0"/>
              <a:t>ONDERSCHEID UW COMMUNICATIEMETHODEN</a:t>
            </a:r>
            <a:endParaRPr lang="en-IE" dirty="0"/>
          </a:p>
        </p:txBody>
      </p:sp>
    </p:spTree>
    <p:extLst>
      <p:ext uri="{BB962C8B-B14F-4D97-AF65-F5344CB8AC3E}">
        <p14:creationId xmlns:p14="http://schemas.microsoft.com/office/powerpoint/2010/main" val="1175389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C70F0A-E9E8-40D3-B145-0EDA4B7E02D0}"/>
              </a:ext>
            </a:extLst>
          </p:cNvPr>
          <p:cNvSpPr>
            <a:spLocks noGrp="1"/>
          </p:cNvSpPr>
          <p:nvPr>
            <p:ph sz="half" idx="2"/>
          </p:nvPr>
        </p:nvSpPr>
        <p:spPr>
          <a:xfrm>
            <a:off x="839788" y="2808287"/>
            <a:ext cx="5157787" cy="3684588"/>
          </a:xfrm>
        </p:spPr>
        <p:txBody>
          <a:bodyPr>
            <a:normAutofit/>
          </a:bodyPr>
          <a:lstStyle/>
          <a:p>
            <a:pPr marL="0" indent="0">
              <a:lnSpc>
                <a:spcPct val="100000"/>
              </a:lnSpc>
              <a:buNone/>
            </a:pPr>
            <a:r>
              <a:rPr lang="nl" sz="2000" dirty="0"/>
              <a:t>Gebruik lichaamstaal die helpt bij de communicatie.</a:t>
            </a:r>
          </a:p>
          <a:p>
            <a:pPr marL="0" indent="0">
              <a:lnSpc>
                <a:spcPct val="100000"/>
              </a:lnSpc>
              <a:buNone/>
            </a:pPr>
            <a:r>
              <a:rPr lang="nl" sz="2000" dirty="0"/>
              <a:t>Beeld het uit.</a:t>
            </a:r>
          </a:p>
          <a:p>
            <a:pPr marL="0" indent="0">
              <a:lnSpc>
                <a:spcPct val="100000"/>
              </a:lnSpc>
              <a:buNone/>
            </a:pPr>
            <a:r>
              <a:rPr lang="nl" sz="2000" dirty="0"/>
              <a:t>Demonstreer het gebruik van echte objecten.</a:t>
            </a:r>
          </a:p>
          <a:p>
            <a:pPr marL="0" indent="0">
              <a:lnSpc>
                <a:spcPct val="100000"/>
              </a:lnSpc>
              <a:buNone/>
            </a:pPr>
            <a:r>
              <a:rPr lang="nl" sz="2000" dirty="0"/>
              <a:t>Gebruik visuals en versterk waar mogelijk met geschreven materiaal.</a:t>
            </a:r>
            <a:endParaRPr lang="en-IE" sz="2000" dirty="0"/>
          </a:p>
        </p:txBody>
      </p:sp>
      <p:sp>
        <p:nvSpPr>
          <p:cNvPr id="3" name="Content Placeholder 2">
            <a:extLst>
              <a:ext uri="{FF2B5EF4-FFF2-40B4-BE49-F238E27FC236}">
                <a16:creationId xmlns:a16="http://schemas.microsoft.com/office/drawing/2014/main" id="{E93F13C9-AD1C-4B3C-9E2E-A818AC652F3C}"/>
              </a:ext>
            </a:extLst>
          </p:cNvPr>
          <p:cNvSpPr>
            <a:spLocks noGrp="1"/>
          </p:cNvSpPr>
          <p:nvPr>
            <p:ph sz="quarter" idx="4"/>
          </p:nvPr>
        </p:nvSpPr>
        <p:spPr>
          <a:xfrm>
            <a:off x="6169024" y="2808287"/>
            <a:ext cx="5183188" cy="3684588"/>
          </a:xfrm>
        </p:spPr>
        <p:txBody>
          <a:bodyPr>
            <a:normAutofit fontScale="85000" lnSpcReduction="10000"/>
          </a:bodyPr>
          <a:lstStyle/>
          <a:p>
            <a:pPr marL="0" indent="0">
              <a:lnSpc>
                <a:spcPct val="110000"/>
              </a:lnSpc>
              <a:buNone/>
            </a:pPr>
            <a:r>
              <a:rPr lang="nl" sz="2400" dirty="0"/>
              <a:t>Geen twee studenten zijn hetzelfde en het is van cruciaal belang dat in onze poging om meer inclusieve docenten te worden, we alles leren wat we kunnen over communicatieproblemen die studenten in onze klas hebben, inclusief maar niet beperkt tot spraak-, taal- en sensorische verwerkingsproblemen. Hoe beter we geïnformeerd zijn, hoe beter we deze kunnen accommoderen met gedifferentieerd leren.</a:t>
            </a:r>
          </a:p>
          <a:p>
            <a:pPr marL="0" indent="0">
              <a:lnSpc>
                <a:spcPct val="110000"/>
              </a:lnSpc>
              <a:buNone/>
            </a:pPr>
            <a:endParaRPr lang="en-IE" sz="2400" dirty="0"/>
          </a:p>
        </p:txBody>
      </p:sp>
      <p:sp>
        <p:nvSpPr>
          <p:cNvPr id="4" name="Title 3">
            <a:extLst>
              <a:ext uri="{FF2B5EF4-FFF2-40B4-BE49-F238E27FC236}">
                <a16:creationId xmlns:a16="http://schemas.microsoft.com/office/drawing/2014/main" id="{FE0EE01D-9D08-4DD0-BC16-025C343702ED}"/>
              </a:ext>
            </a:extLst>
          </p:cNvPr>
          <p:cNvSpPr>
            <a:spLocks noGrp="1"/>
          </p:cNvSpPr>
          <p:nvPr>
            <p:ph type="title"/>
          </p:nvPr>
        </p:nvSpPr>
        <p:spPr>
          <a:xfrm>
            <a:off x="836612" y="365125"/>
            <a:ext cx="8562569" cy="1325563"/>
          </a:xfrm>
        </p:spPr>
        <p:txBody>
          <a:bodyPr>
            <a:normAutofit/>
          </a:bodyPr>
          <a:lstStyle/>
          <a:p>
            <a:r>
              <a:rPr lang="nl" sz="3600" dirty="0">
                <a:solidFill>
                  <a:srgbClr val="378FCD"/>
                </a:solidFill>
              </a:rPr>
              <a:t>Tips voor betere communicatie in een divers klaslokaal</a:t>
            </a:r>
          </a:p>
        </p:txBody>
      </p:sp>
      <p:sp>
        <p:nvSpPr>
          <p:cNvPr id="5" name="Text Placeholder 4">
            <a:extLst>
              <a:ext uri="{FF2B5EF4-FFF2-40B4-BE49-F238E27FC236}">
                <a16:creationId xmlns:a16="http://schemas.microsoft.com/office/drawing/2014/main" id="{4FA9550F-D9A3-44C8-B21B-63D5F12BBE48}"/>
              </a:ext>
            </a:extLst>
          </p:cNvPr>
          <p:cNvSpPr>
            <a:spLocks noGrp="1"/>
          </p:cNvSpPr>
          <p:nvPr>
            <p:ph type="body" idx="1"/>
          </p:nvPr>
        </p:nvSpPr>
        <p:spPr>
          <a:xfrm>
            <a:off x="836612" y="1920577"/>
            <a:ext cx="5157787" cy="832148"/>
          </a:xfrm>
        </p:spPr>
        <p:txBody>
          <a:bodyPr>
            <a:normAutofit/>
          </a:bodyPr>
          <a:lstStyle/>
          <a:p>
            <a:r>
              <a:rPr lang="nl" sz="2200" dirty="0"/>
              <a:t>LAAT ZIEN EN VERTEL</a:t>
            </a:r>
          </a:p>
        </p:txBody>
      </p:sp>
      <p:sp>
        <p:nvSpPr>
          <p:cNvPr id="6" name="Text Placeholder 5">
            <a:extLst>
              <a:ext uri="{FF2B5EF4-FFF2-40B4-BE49-F238E27FC236}">
                <a16:creationId xmlns:a16="http://schemas.microsoft.com/office/drawing/2014/main" id="{1AEEB6CA-D8E8-4E47-BEE7-FF332ACFD10B}"/>
              </a:ext>
            </a:extLst>
          </p:cNvPr>
          <p:cNvSpPr>
            <a:spLocks noGrp="1"/>
          </p:cNvSpPr>
          <p:nvPr>
            <p:ph type="body" sz="quarter" idx="3"/>
          </p:nvPr>
        </p:nvSpPr>
        <p:spPr>
          <a:xfrm>
            <a:off x="6172200" y="1925717"/>
            <a:ext cx="5183188" cy="823912"/>
          </a:xfrm>
        </p:spPr>
        <p:txBody>
          <a:bodyPr>
            <a:normAutofit fontScale="85000" lnSpcReduction="10000"/>
          </a:bodyPr>
          <a:lstStyle/>
          <a:p>
            <a:pPr>
              <a:lnSpc>
                <a:spcPct val="120000"/>
              </a:lnSpc>
            </a:pPr>
            <a:r>
              <a:rPr lang="nl" dirty="0"/>
              <a:t>MOGELIJKE COMMUNICATIEPROBLEMEN BEGRIJPEN</a:t>
            </a:r>
          </a:p>
        </p:txBody>
      </p:sp>
    </p:spTree>
    <p:extLst>
      <p:ext uri="{BB962C8B-B14F-4D97-AF65-F5344CB8AC3E}">
        <p14:creationId xmlns:p14="http://schemas.microsoft.com/office/powerpoint/2010/main" val="2024740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C70F0A-E9E8-40D3-B145-0EDA4B7E02D0}"/>
              </a:ext>
            </a:extLst>
          </p:cNvPr>
          <p:cNvSpPr>
            <a:spLocks noGrp="1"/>
          </p:cNvSpPr>
          <p:nvPr>
            <p:ph sz="half" idx="2"/>
          </p:nvPr>
        </p:nvSpPr>
        <p:spPr>
          <a:xfrm>
            <a:off x="839788" y="2808287"/>
            <a:ext cx="5157787" cy="3340100"/>
          </a:xfrm>
        </p:spPr>
        <p:txBody>
          <a:bodyPr>
            <a:normAutofit fontScale="85000" lnSpcReduction="20000"/>
          </a:bodyPr>
          <a:lstStyle/>
          <a:p>
            <a:pPr marL="0" indent="0">
              <a:lnSpc>
                <a:spcPct val="120000"/>
              </a:lnSpc>
              <a:buNone/>
            </a:pPr>
            <a:r>
              <a:rPr lang="nl" sz="2400" dirty="0"/>
              <a:t>Het gebruik van genderneutrale taal en het respecteren van de voornaamwoorden van studenten helpt studenten een heel eind het gevoel te geven erbij te horen. Als opvoeders is het van cruciaal belang dat we genderonderdrukking onderdrukken en leren over genderinclusieve taal, praktijken en algemene kennis in de klas en deze integreren.</a:t>
            </a:r>
            <a:endParaRPr lang="en-IE" sz="2400" dirty="0"/>
          </a:p>
        </p:txBody>
      </p:sp>
      <p:sp>
        <p:nvSpPr>
          <p:cNvPr id="3" name="Content Placeholder 2">
            <a:extLst>
              <a:ext uri="{FF2B5EF4-FFF2-40B4-BE49-F238E27FC236}">
                <a16:creationId xmlns:a16="http://schemas.microsoft.com/office/drawing/2014/main" id="{E93F13C9-AD1C-4B3C-9E2E-A818AC652F3C}"/>
              </a:ext>
            </a:extLst>
          </p:cNvPr>
          <p:cNvSpPr>
            <a:spLocks noGrp="1"/>
          </p:cNvSpPr>
          <p:nvPr>
            <p:ph sz="quarter" idx="4"/>
          </p:nvPr>
        </p:nvSpPr>
        <p:spPr>
          <a:xfrm>
            <a:off x="6169024" y="2808286"/>
            <a:ext cx="5183188" cy="3340100"/>
          </a:xfrm>
        </p:spPr>
        <p:txBody>
          <a:bodyPr>
            <a:noAutofit/>
          </a:bodyPr>
          <a:lstStyle/>
          <a:p>
            <a:pPr marL="0" indent="0">
              <a:lnSpc>
                <a:spcPct val="100000"/>
              </a:lnSpc>
              <a:buNone/>
            </a:pPr>
            <a:r>
              <a:rPr lang="nl" sz="2000" dirty="0"/>
              <a:t>Het vaststellen van basisregels voor gedrag en dialoog in de klas kan zeer nuttig zijn bij het creëren van een ruimte voor het opzetten van een open en respectvolle dialoog. Open en respectvolle dialogen kunnen het gevoel van veiligheid op school vergroten, wat nodig is voor het leren en de ontwikkeling van leerlingen.</a:t>
            </a:r>
          </a:p>
        </p:txBody>
      </p:sp>
      <p:sp>
        <p:nvSpPr>
          <p:cNvPr id="4" name="Title 3">
            <a:extLst>
              <a:ext uri="{FF2B5EF4-FFF2-40B4-BE49-F238E27FC236}">
                <a16:creationId xmlns:a16="http://schemas.microsoft.com/office/drawing/2014/main" id="{FE0EE01D-9D08-4DD0-BC16-025C343702ED}"/>
              </a:ext>
            </a:extLst>
          </p:cNvPr>
          <p:cNvSpPr>
            <a:spLocks noGrp="1"/>
          </p:cNvSpPr>
          <p:nvPr>
            <p:ph type="title"/>
          </p:nvPr>
        </p:nvSpPr>
        <p:spPr>
          <a:xfrm>
            <a:off x="836612" y="365125"/>
            <a:ext cx="8562569" cy="1325563"/>
          </a:xfrm>
        </p:spPr>
        <p:txBody>
          <a:bodyPr>
            <a:normAutofit/>
          </a:bodyPr>
          <a:lstStyle/>
          <a:p>
            <a:r>
              <a:rPr lang="nl" sz="3600" dirty="0">
                <a:solidFill>
                  <a:srgbClr val="378FCD"/>
                </a:solidFill>
              </a:rPr>
              <a:t>Tips voor betere communicatie in een divers klaslokaal</a:t>
            </a:r>
          </a:p>
        </p:txBody>
      </p:sp>
      <p:sp>
        <p:nvSpPr>
          <p:cNvPr id="5" name="Text Placeholder 4">
            <a:extLst>
              <a:ext uri="{FF2B5EF4-FFF2-40B4-BE49-F238E27FC236}">
                <a16:creationId xmlns:a16="http://schemas.microsoft.com/office/drawing/2014/main" id="{4FA9550F-D9A3-44C8-B21B-63D5F12BBE48}"/>
              </a:ext>
            </a:extLst>
          </p:cNvPr>
          <p:cNvSpPr>
            <a:spLocks noGrp="1"/>
          </p:cNvSpPr>
          <p:nvPr>
            <p:ph type="body" idx="1"/>
          </p:nvPr>
        </p:nvSpPr>
        <p:spPr>
          <a:xfrm>
            <a:off x="836612" y="1920577"/>
            <a:ext cx="5157787" cy="823912"/>
          </a:xfrm>
        </p:spPr>
        <p:txBody>
          <a:bodyPr/>
          <a:lstStyle/>
          <a:p>
            <a:r>
              <a:rPr lang="nl" dirty="0"/>
              <a:t>LET OP EN GEBRUIK GENDERNEUTRALE TAAL</a:t>
            </a:r>
          </a:p>
        </p:txBody>
      </p:sp>
      <p:sp>
        <p:nvSpPr>
          <p:cNvPr id="6" name="Text Placeholder 5">
            <a:extLst>
              <a:ext uri="{FF2B5EF4-FFF2-40B4-BE49-F238E27FC236}">
                <a16:creationId xmlns:a16="http://schemas.microsoft.com/office/drawing/2014/main" id="{1AEEB6CA-D8E8-4E47-BEE7-FF332ACFD10B}"/>
              </a:ext>
            </a:extLst>
          </p:cNvPr>
          <p:cNvSpPr>
            <a:spLocks noGrp="1"/>
          </p:cNvSpPr>
          <p:nvPr>
            <p:ph type="body" sz="quarter" idx="3"/>
          </p:nvPr>
        </p:nvSpPr>
        <p:spPr>
          <a:xfrm>
            <a:off x="6172200" y="1925716"/>
            <a:ext cx="5183188" cy="818773"/>
          </a:xfrm>
        </p:spPr>
        <p:txBody>
          <a:bodyPr>
            <a:normAutofit/>
          </a:bodyPr>
          <a:lstStyle/>
          <a:p>
            <a:r>
              <a:rPr lang="nl" dirty="0"/>
              <a:t>CREER OPEN EN RESPECTVOLLE DIALOOG</a:t>
            </a:r>
            <a:endParaRPr lang="en-IE" dirty="0"/>
          </a:p>
        </p:txBody>
      </p:sp>
    </p:spTree>
    <p:extLst>
      <p:ext uri="{BB962C8B-B14F-4D97-AF65-F5344CB8AC3E}">
        <p14:creationId xmlns:p14="http://schemas.microsoft.com/office/powerpoint/2010/main" val="36704386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B9E10321-43AB-4F48-96CB-F4394CD3638E}"/>
              </a:ext>
            </a:extLst>
          </p:cNvPr>
          <p:cNvSpPr>
            <a:spLocks noGrp="1"/>
          </p:cNvSpPr>
          <p:nvPr>
            <p:ph type="title"/>
          </p:nvPr>
        </p:nvSpPr>
        <p:spPr>
          <a:xfrm>
            <a:off x="456854" y="1202083"/>
            <a:ext cx="5639146" cy="1325563"/>
          </a:xfrm>
        </p:spPr>
        <p:txBody>
          <a:bodyPr>
            <a:normAutofit/>
          </a:bodyPr>
          <a:lstStyle/>
          <a:p>
            <a:pPr>
              <a:spcBef>
                <a:spcPts val="1000"/>
              </a:spcBef>
              <a:spcAft>
                <a:spcPts val="1000"/>
              </a:spcAft>
            </a:pPr>
            <a:r>
              <a:rPr lang="nl" sz="2800" dirty="0">
                <a:solidFill>
                  <a:schemeClr val="bg1"/>
                </a:solidFill>
                <a:latin typeface="+mn-lt"/>
                <a:ea typeface="+mn-ea"/>
                <a:cs typeface="+mn-cs"/>
              </a:rPr>
              <a:t>EENHEID 2 LEIDERSCHAP VAARDIGHEDEN EN EIGENSCHAPPEN</a:t>
            </a:r>
          </a:p>
        </p:txBody>
      </p:sp>
      <p:sp>
        <p:nvSpPr>
          <p:cNvPr id="9" name="Tijdelijke aanduiding voor inhoud 8">
            <a:extLst>
              <a:ext uri="{FF2B5EF4-FFF2-40B4-BE49-F238E27FC236}">
                <a16:creationId xmlns:a16="http://schemas.microsoft.com/office/drawing/2014/main" id="{0C6DE5DB-0A94-4231-A32C-60AC9DFB24FB}"/>
              </a:ext>
            </a:extLst>
          </p:cNvPr>
          <p:cNvSpPr>
            <a:spLocks noGrp="1"/>
          </p:cNvSpPr>
          <p:nvPr>
            <p:ph sz="half" idx="1"/>
          </p:nvPr>
        </p:nvSpPr>
        <p:spPr>
          <a:xfrm>
            <a:off x="456854" y="3317359"/>
            <a:ext cx="5639147" cy="2817628"/>
          </a:xfrm>
        </p:spPr>
        <p:txBody>
          <a:bodyPr>
            <a:normAutofit/>
          </a:bodyPr>
          <a:lstStyle/>
          <a:p>
            <a:pPr algn="just"/>
            <a:r>
              <a:rPr lang="nl" sz="2200" b="0" i="0" dirty="0">
                <a:effectLst/>
              </a:rPr>
              <a:t>Als opvoeders zijn we elke dag een rolmodel voor de studenten en leerlingen die we lesgeven.</a:t>
            </a:r>
          </a:p>
          <a:p>
            <a:pPr algn="just"/>
            <a:r>
              <a:rPr lang="nl" sz="2200" dirty="0"/>
              <a:t>Ons eigen </a:t>
            </a:r>
            <a:r>
              <a:rPr lang="nl" sz="2200" dirty="0" err="1"/>
              <a:t>gedrag </a:t>
            </a:r>
            <a:r>
              <a:rPr lang="nl" sz="2200" dirty="0"/>
              <a:t>en onze acties zijn </a:t>
            </a:r>
            <a:r>
              <a:rPr lang="nl" sz="2200" b="0" i="0" dirty="0">
                <a:effectLst/>
              </a:rPr>
              <a:t>de belangrijkste manier waarop we </a:t>
            </a:r>
            <a:r>
              <a:rPr lang="nl" sz="2200" dirty="0"/>
              <a:t>inclusief </a:t>
            </a:r>
            <a:r>
              <a:rPr lang="nl" sz="2200" b="0" i="0" dirty="0">
                <a:effectLst/>
              </a:rPr>
              <a:t>leiderschap tonen in en buiten de klas.</a:t>
            </a:r>
          </a:p>
          <a:p>
            <a:pPr algn="just"/>
            <a:endParaRPr lang="en-GB" sz="2200" dirty="0"/>
          </a:p>
        </p:txBody>
      </p:sp>
      <p:pic>
        <p:nvPicPr>
          <p:cNvPr id="3" name="Picture 2" descr="Woman holding soccer ball">
            <a:extLst>
              <a:ext uri="{FF2B5EF4-FFF2-40B4-BE49-F238E27FC236}">
                <a16:creationId xmlns:a16="http://schemas.microsoft.com/office/drawing/2014/main" id="{6196580B-9217-4A6D-BED7-3933CAD8215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534496" y="857103"/>
            <a:ext cx="5200650" cy="3949700"/>
          </a:xfrm>
          <a:prstGeom prst="rect">
            <a:avLst/>
          </a:prstGeom>
        </p:spPr>
      </p:pic>
    </p:spTree>
    <p:extLst>
      <p:ext uri="{BB962C8B-B14F-4D97-AF65-F5344CB8AC3E}">
        <p14:creationId xmlns:p14="http://schemas.microsoft.com/office/powerpoint/2010/main" val="21913986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BE187-B76A-4D53-B4FB-E898956AC046}"/>
              </a:ext>
            </a:extLst>
          </p:cNvPr>
          <p:cNvSpPr>
            <a:spLocks noGrp="1"/>
          </p:cNvSpPr>
          <p:nvPr>
            <p:ph type="title"/>
          </p:nvPr>
        </p:nvSpPr>
        <p:spPr/>
        <p:txBody>
          <a:bodyPr>
            <a:normAutofit/>
          </a:bodyPr>
          <a:lstStyle/>
          <a:p>
            <a:r>
              <a:rPr lang="nl" sz="3600" dirty="0"/>
              <a:t>Waarom zijn inclusief leiderschapsvaardigheden belangrijk?</a:t>
            </a:r>
          </a:p>
        </p:txBody>
      </p:sp>
      <p:sp>
        <p:nvSpPr>
          <p:cNvPr id="3" name="Content Placeholder 2">
            <a:extLst>
              <a:ext uri="{FF2B5EF4-FFF2-40B4-BE49-F238E27FC236}">
                <a16:creationId xmlns:a16="http://schemas.microsoft.com/office/drawing/2014/main" id="{6B90B574-2A92-4101-8DDE-EDD78D0753A7}"/>
              </a:ext>
            </a:extLst>
          </p:cNvPr>
          <p:cNvSpPr>
            <a:spLocks noGrp="1"/>
          </p:cNvSpPr>
          <p:nvPr>
            <p:ph idx="1"/>
          </p:nvPr>
        </p:nvSpPr>
        <p:spPr/>
        <p:txBody>
          <a:bodyPr>
            <a:noAutofit/>
          </a:bodyPr>
          <a:lstStyle/>
          <a:p>
            <a:pPr marL="0" indent="0">
              <a:lnSpc>
                <a:spcPct val="100000"/>
              </a:lnSpc>
              <a:buNone/>
            </a:pPr>
            <a:r>
              <a:rPr lang="nl" sz="2400" dirty="0">
                <a:solidFill>
                  <a:srgbClr val="E61A52"/>
                </a:solidFill>
              </a:rPr>
              <a:t>Inclusief leiderschap gaat over:</a:t>
            </a:r>
          </a:p>
          <a:p>
            <a:pPr>
              <a:lnSpc>
                <a:spcPct val="100000"/>
              </a:lnSpc>
            </a:pPr>
            <a:r>
              <a:rPr lang="nl" sz="2400" dirty="0">
                <a:solidFill>
                  <a:srgbClr val="E61A52"/>
                </a:solidFill>
              </a:rPr>
              <a:t>Studenten en leerlingen eerlijk behandelen, dat wil zeggen op basis van hun unieke kenmerken, in plaats van op stereotypen</a:t>
            </a:r>
          </a:p>
          <a:p>
            <a:pPr>
              <a:lnSpc>
                <a:spcPct val="100000"/>
              </a:lnSpc>
            </a:pPr>
            <a:r>
              <a:rPr lang="nl" sz="2400" dirty="0">
                <a:solidFill>
                  <a:srgbClr val="E61A52"/>
                </a:solidFill>
              </a:rPr>
              <a:t>Individuen personaliseren - dat wil zeggen, de uniciteit van verschillende anderen begrijpen en waarderen, terwijl ze ook worden geaccepteerd als leden van de groep</a:t>
            </a:r>
          </a:p>
          <a:p>
            <a:pPr>
              <a:lnSpc>
                <a:spcPct val="100000"/>
              </a:lnSpc>
            </a:pPr>
            <a:r>
              <a:rPr lang="nl" sz="2400" dirty="0">
                <a:solidFill>
                  <a:srgbClr val="E61A52"/>
                </a:solidFill>
              </a:rPr>
              <a:t>Gebruikmaken van het denken van diverse groepen voor slimmere ideeën en besluitvorming die het risico op verblinding verminderen</a:t>
            </a:r>
            <a:endParaRPr lang="en-US" sz="2400" b="0" i="0" dirty="0">
              <a:solidFill>
                <a:srgbClr val="E61A52"/>
              </a:solidFill>
              <a:effectLst/>
            </a:endParaRPr>
          </a:p>
        </p:txBody>
      </p:sp>
    </p:spTree>
    <p:extLst>
      <p:ext uri="{BB962C8B-B14F-4D97-AF65-F5344CB8AC3E}">
        <p14:creationId xmlns:p14="http://schemas.microsoft.com/office/powerpoint/2010/main" val="3365511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68C1346-8A82-49C4-B5D6-F1C33B546FF7}"/>
              </a:ext>
            </a:extLst>
          </p:cNvPr>
          <p:cNvSpPr>
            <a:spLocks noGrp="1"/>
          </p:cNvSpPr>
          <p:nvPr>
            <p:ph type="title"/>
          </p:nvPr>
        </p:nvSpPr>
        <p:spPr/>
        <p:txBody>
          <a:bodyPr>
            <a:normAutofit/>
          </a:bodyPr>
          <a:lstStyle/>
          <a:p>
            <a:r>
              <a:rPr lang="nl" sz="3600" dirty="0"/>
              <a:t>Leeruitkomsten</a:t>
            </a:r>
            <a:endParaRPr lang="en-GB" sz="3600" dirty="0"/>
          </a:p>
        </p:txBody>
      </p:sp>
      <p:sp>
        <p:nvSpPr>
          <p:cNvPr id="6" name="Tijdelijke aanduiding voor inhoud 5">
            <a:extLst>
              <a:ext uri="{FF2B5EF4-FFF2-40B4-BE49-F238E27FC236}">
                <a16:creationId xmlns:a16="http://schemas.microsoft.com/office/drawing/2014/main" id="{23E1468E-DF45-45D1-8745-773959FC00FC}"/>
              </a:ext>
            </a:extLst>
          </p:cNvPr>
          <p:cNvSpPr>
            <a:spLocks noGrp="1"/>
          </p:cNvSpPr>
          <p:nvPr>
            <p:ph idx="1"/>
          </p:nvPr>
        </p:nvSpPr>
        <p:spPr>
          <a:xfrm>
            <a:off x="838200" y="1690688"/>
            <a:ext cx="10515600" cy="4052086"/>
          </a:xfrm>
        </p:spPr>
        <p:txBody>
          <a:bodyPr>
            <a:normAutofit fontScale="70000" lnSpcReduction="20000"/>
          </a:bodyPr>
          <a:lstStyle/>
          <a:p>
            <a:pPr marL="0" indent="0">
              <a:lnSpc>
                <a:spcPct val="120000"/>
              </a:lnSpc>
              <a:buNone/>
            </a:pPr>
            <a:r>
              <a:rPr lang="nl" dirty="0"/>
              <a:t>Na het voltooien van deze module ben je in staat om:</a:t>
            </a:r>
          </a:p>
          <a:p>
            <a:pPr marL="0" indent="0">
              <a:lnSpc>
                <a:spcPct val="120000"/>
              </a:lnSpc>
              <a:buNone/>
            </a:pPr>
            <a:endParaRPr lang="en-GB" dirty="0"/>
          </a:p>
          <a:p>
            <a:pPr>
              <a:lnSpc>
                <a:spcPct val="120000"/>
              </a:lnSpc>
            </a:pPr>
            <a:r>
              <a:rPr lang="nl" b="1" i="1" u="sng" dirty="0"/>
              <a:t>Identificeer </a:t>
            </a:r>
            <a:r>
              <a:rPr lang="nl" dirty="0"/>
              <a:t>en geef voorbeelden van ten minste 6 sleutelvaardigheden voor inclusieve opvoeders en gedifferentieerde instructie</a:t>
            </a:r>
          </a:p>
          <a:p>
            <a:pPr marL="0" indent="0">
              <a:lnSpc>
                <a:spcPct val="120000"/>
              </a:lnSpc>
              <a:buNone/>
            </a:pPr>
            <a:endParaRPr lang="en-GB" dirty="0"/>
          </a:p>
          <a:p>
            <a:pPr>
              <a:lnSpc>
                <a:spcPct val="120000"/>
              </a:lnSpc>
            </a:pPr>
            <a:r>
              <a:rPr lang="nl" b="1" i="1" u="sng" dirty="0"/>
              <a:t>Reflecteer </a:t>
            </a:r>
            <a:r>
              <a:rPr lang="nl" dirty="0"/>
              <a:t>op uw eigen vaardigheden voor gedifferentieerd onderwijs en inclusief onderwijs</a:t>
            </a:r>
          </a:p>
          <a:p>
            <a:pPr marL="0" indent="0">
              <a:lnSpc>
                <a:spcPct val="120000"/>
              </a:lnSpc>
              <a:buNone/>
            </a:pPr>
            <a:endParaRPr lang="en-GB" dirty="0"/>
          </a:p>
          <a:p>
            <a:pPr>
              <a:lnSpc>
                <a:spcPct val="120000"/>
              </a:lnSpc>
            </a:pPr>
            <a:r>
              <a:rPr lang="nl" b="1" i="1" u="sng" dirty="0">
                <a:cs typeface="Calibri" panose="020F0502020204030204" pitchFamily="34" charset="0"/>
              </a:rPr>
              <a:t>Pas </a:t>
            </a:r>
            <a:r>
              <a:rPr lang="nl" dirty="0">
                <a:cs typeface="Calibri" panose="020F0502020204030204" pitchFamily="34" charset="0"/>
              </a:rPr>
              <a:t>nieuwe strategieën, technieken en oefeningen </a:t>
            </a:r>
            <a:r>
              <a:rPr lang="nl" b="1" i="1" u="sng" dirty="0">
                <a:cs typeface="Calibri" panose="020F0502020204030204" pitchFamily="34" charset="0"/>
              </a:rPr>
              <a:t>toe</a:t>
            </a:r>
            <a:r>
              <a:rPr lang="nl" dirty="0">
                <a:cs typeface="Calibri" panose="020F0502020204030204" pitchFamily="34" charset="0"/>
              </a:rPr>
              <a:t> om deze vaardigheden in uw gedifferentieerde, inclusieve klas te gebruiken en te laten werken.</a:t>
            </a:r>
          </a:p>
        </p:txBody>
      </p:sp>
    </p:spTree>
    <p:extLst>
      <p:ext uri="{BB962C8B-B14F-4D97-AF65-F5344CB8AC3E}">
        <p14:creationId xmlns:p14="http://schemas.microsoft.com/office/powerpoint/2010/main" val="28244832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1500B4A4-B1F1-41EA-886A-B8A210DBC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5E55A99C-0BDC-4DBE-8E40-9FA66F629F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ER_3046_Fig.1">
            <a:extLst>
              <a:ext uri="{FF2B5EF4-FFF2-40B4-BE49-F238E27FC236}">
                <a16:creationId xmlns:a16="http://schemas.microsoft.com/office/drawing/2014/main" id="{9170CEEF-F142-4863-B40C-0C6383FE5CCA}"/>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418963" y="95949"/>
            <a:ext cx="6749072" cy="676205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E20F565-4BB5-484F-8CDB-9B98FA9B104F}"/>
              </a:ext>
            </a:extLst>
          </p:cNvPr>
          <p:cNvSpPr txBox="1"/>
          <p:nvPr/>
        </p:nvSpPr>
        <p:spPr>
          <a:xfrm>
            <a:off x="789813" y="942558"/>
            <a:ext cx="4629150" cy="5262979"/>
          </a:xfrm>
          <a:prstGeom prst="rect">
            <a:avLst/>
          </a:prstGeom>
          <a:noFill/>
        </p:spPr>
        <p:txBody>
          <a:bodyPr wrap="square" rtlCol="0">
            <a:spAutoFit/>
          </a:bodyPr>
          <a:lstStyle/>
          <a:p>
            <a:r>
              <a:rPr lang="nl" sz="3600" dirty="0">
                <a:solidFill>
                  <a:srgbClr val="E61A52"/>
                </a:solidFill>
                <a:latin typeface="+mj-lt"/>
              </a:rPr>
              <a:t>INCLUSIEVE LEIDERS HEBBEN HERKENBARE EIGENSCHAPPEN.</a:t>
            </a:r>
          </a:p>
          <a:p>
            <a:endParaRPr lang="en-US" sz="2400" dirty="0">
              <a:solidFill>
                <a:srgbClr val="676766"/>
              </a:solidFill>
              <a:latin typeface="+mj-lt"/>
            </a:endParaRPr>
          </a:p>
          <a:p>
            <a:r>
              <a:rPr lang="nl" sz="2400" dirty="0">
                <a:solidFill>
                  <a:srgbClr val="676766"/>
                </a:solidFill>
                <a:latin typeface="+mj-lt"/>
              </a:rPr>
              <a:t>Laten we elk van deze onderzoeken in de context van een inclusief en innovatief klaslokaal.</a:t>
            </a:r>
          </a:p>
          <a:p>
            <a:endParaRPr lang="en-US" sz="2400" dirty="0">
              <a:solidFill>
                <a:srgbClr val="676766"/>
              </a:solidFill>
              <a:latin typeface="+mj-lt"/>
            </a:endParaRPr>
          </a:p>
          <a:p>
            <a:endParaRPr lang="en-US" sz="3600" dirty="0">
              <a:solidFill>
                <a:srgbClr val="E61A52"/>
              </a:solidFill>
              <a:latin typeface="+mj-lt"/>
            </a:endParaRPr>
          </a:p>
          <a:p>
            <a:endParaRPr lang="en-IE" sz="3600" dirty="0">
              <a:solidFill>
                <a:srgbClr val="E61A52"/>
              </a:solidFill>
              <a:latin typeface="+mj-lt"/>
            </a:endParaRPr>
          </a:p>
        </p:txBody>
      </p:sp>
      <p:sp>
        <p:nvSpPr>
          <p:cNvPr id="6" name="TextBox 5">
            <a:extLst>
              <a:ext uri="{FF2B5EF4-FFF2-40B4-BE49-F238E27FC236}">
                <a16:creationId xmlns:a16="http://schemas.microsoft.com/office/drawing/2014/main" id="{7867B976-00F3-4086-B167-F45A8C14C019}"/>
              </a:ext>
            </a:extLst>
          </p:cNvPr>
          <p:cNvSpPr txBox="1"/>
          <p:nvPr/>
        </p:nvSpPr>
        <p:spPr>
          <a:xfrm>
            <a:off x="200025" y="6448425"/>
            <a:ext cx="1743075" cy="369332"/>
          </a:xfrm>
          <a:prstGeom prst="rect">
            <a:avLst/>
          </a:prstGeom>
          <a:noFill/>
        </p:spPr>
        <p:txBody>
          <a:bodyPr wrap="square" rtlCol="0">
            <a:spAutoFit/>
          </a:bodyPr>
          <a:lstStyle/>
          <a:p>
            <a:r>
              <a:rPr lang="nl" dirty="0">
                <a:solidFill>
                  <a:srgbClr val="378FCD"/>
                </a:solidFill>
                <a:hlinkClick r:id="rId3">
                  <a:extLst>
                    <a:ext uri="{A12FA001-AC4F-418D-AE19-62706E023703}">
                      <ahyp:hlinkClr xmlns:ahyp="http://schemas.microsoft.com/office/drawing/2018/hyperlinkcolor" val="tx"/>
                    </a:ext>
                  </a:extLst>
                </a:hlinkClick>
              </a:rPr>
              <a:t>Bron</a:t>
            </a:r>
            <a:endParaRPr lang="en-IE" dirty="0">
              <a:solidFill>
                <a:srgbClr val="378FCD"/>
              </a:solidFill>
            </a:endParaRPr>
          </a:p>
        </p:txBody>
      </p:sp>
    </p:spTree>
    <p:extLst>
      <p:ext uri="{BB962C8B-B14F-4D97-AF65-F5344CB8AC3E}">
        <p14:creationId xmlns:p14="http://schemas.microsoft.com/office/powerpoint/2010/main" val="28125799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32F03-FE50-4807-B760-DA14DA3B30F0}"/>
              </a:ext>
            </a:extLst>
          </p:cNvPr>
          <p:cNvSpPr>
            <a:spLocks noGrp="1"/>
          </p:cNvSpPr>
          <p:nvPr>
            <p:ph type="title"/>
          </p:nvPr>
        </p:nvSpPr>
        <p:spPr>
          <a:xfrm>
            <a:off x="5113413" y="983345"/>
            <a:ext cx="6165775" cy="579437"/>
          </a:xfrm>
        </p:spPr>
        <p:txBody>
          <a:bodyPr>
            <a:normAutofit/>
          </a:bodyPr>
          <a:lstStyle/>
          <a:p>
            <a:r>
              <a:rPr lang="nl" dirty="0"/>
              <a:t>1. Engagement</a:t>
            </a:r>
          </a:p>
        </p:txBody>
      </p:sp>
      <p:sp>
        <p:nvSpPr>
          <p:cNvPr id="4" name="Text Placeholder 3">
            <a:extLst>
              <a:ext uri="{FF2B5EF4-FFF2-40B4-BE49-F238E27FC236}">
                <a16:creationId xmlns:a16="http://schemas.microsoft.com/office/drawing/2014/main" id="{CD5AA4C7-9190-477A-93CD-856C0DBC7D6E}"/>
              </a:ext>
            </a:extLst>
          </p:cNvPr>
          <p:cNvSpPr>
            <a:spLocks noGrp="1"/>
          </p:cNvSpPr>
          <p:nvPr>
            <p:ph type="body" sz="half" idx="2"/>
          </p:nvPr>
        </p:nvSpPr>
        <p:spPr>
          <a:xfrm>
            <a:off x="5104292" y="1773348"/>
            <a:ext cx="6734175" cy="3811588"/>
          </a:xfrm>
        </p:spPr>
        <p:txBody>
          <a:bodyPr>
            <a:noAutofit/>
          </a:bodyPr>
          <a:lstStyle/>
          <a:p>
            <a:pPr>
              <a:lnSpc>
                <a:spcPct val="100000"/>
              </a:lnSpc>
            </a:pPr>
            <a:r>
              <a:rPr lang="nl" sz="2000" dirty="0"/>
              <a:t>Zeer inclusieve leiders zetten zich in voor diversiteit en inclusie. Als opvoeders in de </a:t>
            </a:r>
            <a:r>
              <a:rPr lang="nl" sz="2000" baseline="30000" dirty="0"/>
              <a:t>21e </a:t>
            </a:r>
            <a:r>
              <a:rPr lang="nl" sz="2000" dirty="0"/>
              <a:t>eeuw is het absoluut noodzakelijk dat we diversiteit omarmen, inclusief verschillen in etniciteit, cultuur, sociaaleconomische status, handicap en seksuele geaardheid.</a:t>
            </a:r>
          </a:p>
          <a:p>
            <a:pPr>
              <a:lnSpc>
                <a:spcPct val="100000"/>
              </a:lnSpc>
            </a:pPr>
            <a:r>
              <a:rPr lang="nl" sz="2000" dirty="0">
                <a:solidFill>
                  <a:srgbClr val="E61A52"/>
                </a:solidFill>
              </a:rPr>
              <a:t>Zeer inclusieve docenten ondernemen stappen om ervoor te zorgen dat ze geen leerlingen marginaliseren of uitsluiten omdat hun overtuigingen verschillen van die van henzelf. Ze zetten zich ook in om de kloof te overbruggen, niet alleen met al hun studenten, maar ook met hun families en de samenleving.</a:t>
            </a:r>
          </a:p>
          <a:p>
            <a:pPr>
              <a:lnSpc>
                <a:spcPct val="100000"/>
              </a:lnSpc>
            </a:pPr>
            <a:endParaRPr lang="en-IE" sz="2000" dirty="0"/>
          </a:p>
        </p:txBody>
      </p:sp>
      <p:sp>
        <p:nvSpPr>
          <p:cNvPr id="7" name="TextBox 6">
            <a:extLst>
              <a:ext uri="{FF2B5EF4-FFF2-40B4-BE49-F238E27FC236}">
                <a16:creationId xmlns:a16="http://schemas.microsoft.com/office/drawing/2014/main" id="{50B0AEF5-5F29-4AA7-89C9-E2AB03534B3E}"/>
              </a:ext>
            </a:extLst>
          </p:cNvPr>
          <p:cNvSpPr txBox="1"/>
          <p:nvPr/>
        </p:nvSpPr>
        <p:spPr>
          <a:xfrm>
            <a:off x="200025" y="6448425"/>
            <a:ext cx="1743075" cy="369332"/>
          </a:xfrm>
          <a:prstGeom prst="rect">
            <a:avLst/>
          </a:prstGeom>
          <a:noFill/>
        </p:spPr>
        <p:txBody>
          <a:bodyPr wrap="square" rtlCol="0">
            <a:spAutoFit/>
          </a:bodyPr>
          <a:lstStyle/>
          <a:p>
            <a:r>
              <a:rPr lang="nl" dirty="0">
                <a:solidFill>
                  <a:srgbClr val="378FCD"/>
                </a:solidFill>
                <a:hlinkClick r:id="rId2">
                  <a:extLst>
                    <a:ext uri="{A12FA001-AC4F-418D-AE19-62706E023703}">
                      <ahyp:hlinkClr xmlns:ahyp="http://schemas.microsoft.com/office/drawing/2018/hyperlinkcolor" val="tx"/>
                    </a:ext>
                  </a:extLst>
                </a:hlinkClick>
              </a:rPr>
              <a:t>Bron</a:t>
            </a:r>
            <a:endParaRPr lang="en-IE" dirty="0">
              <a:solidFill>
                <a:srgbClr val="378FCD"/>
              </a:solidFill>
            </a:endParaRPr>
          </a:p>
        </p:txBody>
      </p:sp>
      <p:sp>
        <p:nvSpPr>
          <p:cNvPr id="17" name="Picture Placeholder 16">
            <a:extLst>
              <a:ext uri="{FF2B5EF4-FFF2-40B4-BE49-F238E27FC236}">
                <a16:creationId xmlns:a16="http://schemas.microsoft.com/office/drawing/2014/main" id="{BA829037-4DDC-428E-B587-9EE8FA758605}"/>
              </a:ext>
            </a:extLst>
          </p:cNvPr>
          <p:cNvSpPr>
            <a:spLocks noGrp="1"/>
          </p:cNvSpPr>
          <p:nvPr>
            <p:ph type="pic" idx="1"/>
          </p:nvPr>
        </p:nvSpPr>
        <p:spPr/>
      </p:sp>
      <p:pic>
        <p:nvPicPr>
          <p:cNvPr id="18" name="Picture Placeholder 8" descr="Old woman holding books">
            <a:extLst>
              <a:ext uri="{FF2B5EF4-FFF2-40B4-BE49-F238E27FC236}">
                <a16:creationId xmlns:a16="http://schemas.microsoft.com/office/drawing/2014/main" id="{9B3E3E9D-7A36-44DE-A359-6886F604111D}"/>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733425" y="1030288"/>
            <a:ext cx="3932237" cy="4873625"/>
          </a:xfrm>
          <a:prstGeom prst="rect">
            <a:avLst/>
          </a:prstGeom>
        </p:spPr>
      </p:pic>
    </p:spTree>
    <p:extLst>
      <p:ext uri="{BB962C8B-B14F-4D97-AF65-F5344CB8AC3E}">
        <p14:creationId xmlns:p14="http://schemas.microsoft.com/office/powerpoint/2010/main" val="22977395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52F61-03EF-4AE9-B988-AA0C21F9AA78}"/>
              </a:ext>
            </a:extLst>
          </p:cNvPr>
          <p:cNvSpPr>
            <a:spLocks noGrp="1"/>
          </p:cNvSpPr>
          <p:nvPr>
            <p:ph type="title"/>
          </p:nvPr>
        </p:nvSpPr>
        <p:spPr/>
        <p:txBody>
          <a:bodyPr/>
          <a:lstStyle/>
          <a:p>
            <a:r>
              <a:rPr lang="nl" dirty="0"/>
              <a:t>Inclusief inzicht voor docenten</a:t>
            </a:r>
          </a:p>
        </p:txBody>
      </p:sp>
      <p:sp>
        <p:nvSpPr>
          <p:cNvPr id="3" name="Content Placeholder 2">
            <a:extLst>
              <a:ext uri="{FF2B5EF4-FFF2-40B4-BE49-F238E27FC236}">
                <a16:creationId xmlns:a16="http://schemas.microsoft.com/office/drawing/2014/main" id="{6D6CF01C-361C-45D5-A85F-47D67DDD461F}"/>
              </a:ext>
            </a:extLst>
          </p:cNvPr>
          <p:cNvSpPr>
            <a:spLocks noGrp="1"/>
          </p:cNvSpPr>
          <p:nvPr>
            <p:ph idx="1"/>
          </p:nvPr>
        </p:nvSpPr>
        <p:spPr>
          <a:xfrm>
            <a:off x="838200" y="1905711"/>
            <a:ext cx="5895975" cy="4271251"/>
          </a:xfrm>
        </p:spPr>
        <p:txBody>
          <a:bodyPr>
            <a:normAutofit/>
          </a:bodyPr>
          <a:lstStyle/>
          <a:p>
            <a:pPr marL="0" indent="0" algn="ctr">
              <a:lnSpc>
                <a:spcPct val="100000"/>
              </a:lnSpc>
              <a:spcBef>
                <a:spcPts val="0"/>
              </a:spcBef>
              <a:buNone/>
            </a:pPr>
            <a:r>
              <a:rPr lang="nl" sz="3600" dirty="0">
                <a:solidFill>
                  <a:srgbClr val="F2BD1F"/>
                </a:solidFill>
              </a:rPr>
              <a:t>“Diversiteit mag geen symbool zijn, het moet het uitgangspunt zijn van het onderwijsprogramma, de organisatie en de opvoeder als persoon.”</a:t>
            </a:r>
            <a:endParaRPr lang="en-IE" sz="3600" dirty="0">
              <a:solidFill>
                <a:srgbClr val="F2BD1F"/>
              </a:solidFill>
            </a:endParaRPr>
          </a:p>
        </p:txBody>
      </p:sp>
      <p:sp>
        <p:nvSpPr>
          <p:cNvPr id="5" name="TextBox 4">
            <a:extLst>
              <a:ext uri="{FF2B5EF4-FFF2-40B4-BE49-F238E27FC236}">
                <a16:creationId xmlns:a16="http://schemas.microsoft.com/office/drawing/2014/main" id="{51F859ED-39C9-4B65-8AF1-7FC67A42DF23}"/>
              </a:ext>
            </a:extLst>
          </p:cNvPr>
          <p:cNvSpPr txBox="1"/>
          <p:nvPr/>
        </p:nvSpPr>
        <p:spPr>
          <a:xfrm>
            <a:off x="5912644" y="5065405"/>
            <a:ext cx="6186486" cy="1200329"/>
          </a:xfrm>
          <a:prstGeom prst="rect">
            <a:avLst/>
          </a:prstGeom>
          <a:noFill/>
        </p:spPr>
        <p:txBody>
          <a:bodyPr wrap="square">
            <a:spAutoFit/>
          </a:bodyPr>
          <a:lstStyle/>
          <a:p>
            <a:pPr algn="ctr"/>
            <a:r>
              <a:rPr lang="nl" sz="2400" dirty="0">
                <a:solidFill>
                  <a:srgbClr val="E61A52"/>
                </a:solidFill>
              </a:rPr>
              <a:t>Sanja Ivandić </a:t>
            </a:r>
            <a:br>
              <a:rPr lang="en-US" sz="2400" dirty="0">
                <a:solidFill>
                  <a:srgbClr val="E61A52"/>
                </a:solidFill>
              </a:rPr>
            </a:br>
            <a:r>
              <a:rPr lang="nl" sz="2400" dirty="0">
                <a:solidFill>
                  <a:srgbClr val="E61A52"/>
                </a:solidFill>
              </a:rPr>
              <a:t>Intercultureel Educator, oprichter van </a:t>
            </a:r>
            <a:br>
              <a:rPr lang="en-US" sz="2400" dirty="0">
                <a:solidFill>
                  <a:srgbClr val="E61A52"/>
                </a:solidFill>
              </a:rPr>
            </a:br>
            <a:r>
              <a:rPr lang="nl" sz="2400" dirty="0">
                <a:solidFill>
                  <a:srgbClr val="E61A52"/>
                </a:solidFill>
              </a:rPr>
              <a:t>Outside Multicultural Magazine</a:t>
            </a:r>
            <a:endParaRPr lang="en-IE" sz="2400" dirty="0">
              <a:solidFill>
                <a:srgbClr val="E61A52"/>
              </a:solidFill>
            </a:endParaRPr>
          </a:p>
        </p:txBody>
      </p:sp>
      <p:pic>
        <p:nvPicPr>
          <p:cNvPr id="4098" name="Picture 2" descr="Profile photo of Sanja (Čolić) Ivandić">
            <a:extLst>
              <a:ext uri="{FF2B5EF4-FFF2-40B4-BE49-F238E27FC236}">
                <a16:creationId xmlns:a16="http://schemas.microsoft.com/office/drawing/2014/main" id="{37C9E4E8-2B24-4DBC-A3EF-5C084161F018}"/>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620000" y="2264783"/>
            <a:ext cx="251460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7165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32F03-FE50-4807-B760-DA14DA3B30F0}"/>
              </a:ext>
            </a:extLst>
          </p:cNvPr>
          <p:cNvSpPr>
            <a:spLocks noGrp="1"/>
          </p:cNvSpPr>
          <p:nvPr>
            <p:ph type="title"/>
          </p:nvPr>
        </p:nvSpPr>
        <p:spPr>
          <a:xfrm>
            <a:off x="5113413" y="983345"/>
            <a:ext cx="6165775" cy="579437"/>
          </a:xfrm>
        </p:spPr>
        <p:txBody>
          <a:bodyPr>
            <a:normAutofit/>
          </a:bodyPr>
          <a:lstStyle/>
          <a:p>
            <a:r>
              <a:rPr lang="nl" dirty="0"/>
              <a:t>2. Kennis</a:t>
            </a:r>
          </a:p>
        </p:txBody>
      </p:sp>
      <p:sp>
        <p:nvSpPr>
          <p:cNvPr id="4" name="Text Placeholder 3">
            <a:extLst>
              <a:ext uri="{FF2B5EF4-FFF2-40B4-BE49-F238E27FC236}">
                <a16:creationId xmlns:a16="http://schemas.microsoft.com/office/drawing/2014/main" id="{CD5AA4C7-9190-477A-93CD-856C0DBC7D6E}"/>
              </a:ext>
            </a:extLst>
          </p:cNvPr>
          <p:cNvSpPr>
            <a:spLocks noGrp="1"/>
          </p:cNvSpPr>
          <p:nvPr>
            <p:ph type="body" sz="half" idx="2"/>
          </p:nvPr>
        </p:nvSpPr>
        <p:spPr>
          <a:xfrm>
            <a:off x="5104292" y="1773348"/>
            <a:ext cx="6734175" cy="3811588"/>
          </a:xfrm>
        </p:spPr>
        <p:txBody>
          <a:bodyPr>
            <a:noAutofit/>
          </a:bodyPr>
          <a:lstStyle/>
          <a:p>
            <a:pPr algn="just">
              <a:lnSpc>
                <a:spcPct val="100000"/>
              </a:lnSpc>
            </a:pPr>
            <a:r>
              <a:rPr lang="nl" sz="1800" dirty="0"/>
              <a:t>Zeer inclusieve leiders zijn zich bewust van persoonlijke en organisatorische blinde vlekken en reguleren zichzelf om 'fair play' te helpen verzekeren.</a:t>
            </a:r>
          </a:p>
          <a:p>
            <a:pPr algn="just">
              <a:lnSpc>
                <a:spcPct val="100000"/>
              </a:lnSpc>
            </a:pPr>
            <a:r>
              <a:rPr lang="nl" sz="1800" dirty="0"/>
              <a:t>Inclusieve leiders zijn zich er terdege van bewust dat vooroordelen hun gezichtsveld kunnen verkleinen en hen ervan weerhouden objectieve beslissingen te nemen.</a:t>
            </a:r>
          </a:p>
          <a:p>
            <a:pPr algn="just">
              <a:lnSpc>
                <a:spcPct val="100000"/>
              </a:lnSpc>
            </a:pPr>
            <a:r>
              <a:rPr lang="nl" sz="1800" dirty="0">
                <a:solidFill>
                  <a:srgbClr val="E61A52"/>
                </a:solidFill>
              </a:rPr>
              <a:t>Inclusieve opvoeders moeten een aanzienlijke inspanning leveren om hun eigen vooroordelen te leren kennen, zichzelf te reguleren en corrigerende strategieën te ontwikkelen.</a:t>
            </a:r>
            <a:endParaRPr lang="en-IE" sz="1800" dirty="0">
              <a:solidFill>
                <a:srgbClr val="E61A52"/>
              </a:solidFill>
            </a:endParaRPr>
          </a:p>
        </p:txBody>
      </p:sp>
      <p:sp>
        <p:nvSpPr>
          <p:cNvPr id="7" name="TextBox 6">
            <a:extLst>
              <a:ext uri="{FF2B5EF4-FFF2-40B4-BE49-F238E27FC236}">
                <a16:creationId xmlns:a16="http://schemas.microsoft.com/office/drawing/2014/main" id="{50B0AEF5-5F29-4AA7-89C9-E2AB03534B3E}"/>
              </a:ext>
            </a:extLst>
          </p:cNvPr>
          <p:cNvSpPr txBox="1"/>
          <p:nvPr/>
        </p:nvSpPr>
        <p:spPr>
          <a:xfrm>
            <a:off x="200025" y="6448425"/>
            <a:ext cx="1743075" cy="369332"/>
          </a:xfrm>
          <a:prstGeom prst="rect">
            <a:avLst/>
          </a:prstGeom>
          <a:noFill/>
        </p:spPr>
        <p:txBody>
          <a:bodyPr wrap="square" rtlCol="0">
            <a:spAutoFit/>
          </a:bodyPr>
          <a:lstStyle/>
          <a:p>
            <a:r>
              <a:rPr lang="nl" dirty="0">
                <a:solidFill>
                  <a:srgbClr val="378FCD"/>
                </a:solidFill>
                <a:hlinkClick r:id="rId2">
                  <a:extLst>
                    <a:ext uri="{A12FA001-AC4F-418D-AE19-62706E023703}">
                      <ahyp:hlinkClr xmlns:ahyp="http://schemas.microsoft.com/office/drawing/2018/hyperlinkcolor" val="tx"/>
                    </a:ext>
                  </a:extLst>
                </a:hlinkClick>
              </a:rPr>
              <a:t>Bron</a:t>
            </a:r>
            <a:endParaRPr lang="en-IE" dirty="0">
              <a:solidFill>
                <a:srgbClr val="378FCD"/>
              </a:solidFill>
            </a:endParaRPr>
          </a:p>
        </p:txBody>
      </p:sp>
      <p:pic>
        <p:nvPicPr>
          <p:cNvPr id="6" name="Picture Placeholder 5" descr="Man looking out a window">
            <a:extLst>
              <a:ext uri="{FF2B5EF4-FFF2-40B4-BE49-F238E27FC236}">
                <a16:creationId xmlns:a16="http://schemas.microsoft.com/office/drawing/2014/main" id="{48CFD393-1EB1-4D9F-8CA7-CE85739816D1}"/>
              </a:ext>
            </a:extLst>
          </p:cNvPr>
          <p:cNvPicPr>
            <a:picLocks noGrp="1" noChangeAspect="1"/>
          </p:cNvPicPr>
          <p:nvPr>
            <p:ph type="pic" idx="1"/>
          </p:nvPr>
        </p:nvPicPr>
        <p:blipFill>
          <a:blip r:embed="rId3" cstate="screen">
            <a:extLst>
              <a:ext uri="{28A0092B-C50C-407E-A947-70E740481C1C}">
                <a14:useLocalDpi xmlns:a14="http://schemas.microsoft.com/office/drawing/2010/main"/>
              </a:ext>
            </a:extLst>
          </a:blip>
          <a:srcRect/>
          <a:stretch>
            <a:fillRect/>
          </a:stretch>
        </p:blipFill>
        <p:spPr/>
      </p:pic>
      <p:sp>
        <p:nvSpPr>
          <p:cNvPr id="3" name="TextBox 2">
            <a:extLst>
              <a:ext uri="{FF2B5EF4-FFF2-40B4-BE49-F238E27FC236}">
                <a16:creationId xmlns:a16="http://schemas.microsoft.com/office/drawing/2014/main" id="{6C330088-72A2-47F6-9123-A9A02F404D7A}"/>
              </a:ext>
            </a:extLst>
          </p:cNvPr>
          <p:cNvSpPr txBox="1"/>
          <p:nvPr/>
        </p:nvSpPr>
        <p:spPr>
          <a:xfrm>
            <a:off x="5113413" y="4703584"/>
            <a:ext cx="6475228" cy="1200329"/>
          </a:xfrm>
          <a:prstGeom prst="rect">
            <a:avLst/>
          </a:prstGeom>
          <a:solidFill>
            <a:srgbClr val="64B558"/>
          </a:solidFill>
        </p:spPr>
        <p:txBody>
          <a:bodyPr wrap="square" rtlCol="0">
            <a:spAutoFit/>
          </a:bodyPr>
          <a:lstStyle/>
          <a:p>
            <a:r>
              <a:rPr lang="nl" sz="2400" b="1" dirty="0">
                <a:solidFill>
                  <a:schemeClr val="bg1"/>
                </a:solidFill>
              </a:rPr>
              <a:t>ACTIVITEIT – Graaf dieper in dit onderwerp, volg de link voor meer informatie over </a:t>
            </a:r>
            <a:r>
              <a:rPr lang="nl" sz="2400" b="1" dirty="0">
                <a:solidFill>
                  <a:schemeClr val="bg1"/>
                </a:solidFill>
                <a:hlinkClick r:id="rId4"/>
              </a:rPr>
              <a:t>onbewuste vooroordelen in de klas</a:t>
            </a:r>
            <a:endParaRPr lang="en-IE" sz="2400" b="1" dirty="0">
              <a:solidFill>
                <a:schemeClr val="bg1"/>
              </a:solidFill>
            </a:endParaRPr>
          </a:p>
        </p:txBody>
      </p:sp>
    </p:spTree>
    <p:extLst>
      <p:ext uri="{BB962C8B-B14F-4D97-AF65-F5344CB8AC3E}">
        <p14:creationId xmlns:p14="http://schemas.microsoft.com/office/powerpoint/2010/main" val="6473738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32F03-FE50-4807-B760-DA14DA3B30F0}"/>
              </a:ext>
            </a:extLst>
          </p:cNvPr>
          <p:cNvSpPr>
            <a:spLocks noGrp="1"/>
          </p:cNvSpPr>
          <p:nvPr>
            <p:ph type="title"/>
          </p:nvPr>
        </p:nvSpPr>
        <p:spPr>
          <a:xfrm>
            <a:off x="5113413" y="983345"/>
            <a:ext cx="6165775" cy="579437"/>
          </a:xfrm>
        </p:spPr>
        <p:txBody>
          <a:bodyPr>
            <a:normAutofit/>
          </a:bodyPr>
          <a:lstStyle/>
          <a:p>
            <a:r>
              <a:rPr lang="nl" dirty="0"/>
              <a:t>3. Nieuwsgierigheid</a:t>
            </a:r>
          </a:p>
        </p:txBody>
      </p:sp>
      <p:sp>
        <p:nvSpPr>
          <p:cNvPr id="4" name="Text Placeholder 3">
            <a:extLst>
              <a:ext uri="{FF2B5EF4-FFF2-40B4-BE49-F238E27FC236}">
                <a16:creationId xmlns:a16="http://schemas.microsoft.com/office/drawing/2014/main" id="{CD5AA4C7-9190-477A-93CD-856C0DBC7D6E}"/>
              </a:ext>
            </a:extLst>
          </p:cNvPr>
          <p:cNvSpPr>
            <a:spLocks noGrp="1"/>
          </p:cNvSpPr>
          <p:nvPr>
            <p:ph type="body" sz="half" idx="2"/>
          </p:nvPr>
        </p:nvSpPr>
        <p:spPr>
          <a:xfrm>
            <a:off x="5104292" y="1773348"/>
            <a:ext cx="6734175" cy="3811588"/>
          </a:xfrm>
        </p:spPr>
        <p:txBody>
          <a:bodyPr>
            <a:noAutofit/>
          </a:bodyPr>
          <a:lstStyle/>
          <a:p>
            <a:pPr>
              <a:lnSpc>
                <a:spcPct val="100000"/>
              </a:lnSpc>
            </a:pPr>
            <a:r>
              <a:rPr lang="nl" sz="2000" dirty="0">
                <a:solidFill>
                  <a:srgbClr val="676766"/>
                </a:solidFill>
              </a:rPr>
              <a:t>Zeer inclusieve leiders hebben een open mentaliteit, een verlangen om te begrijpen hoe anderen de wereld zien en ervaren, en een tolerantie voor ambiguïteit. Voor inclusieve leiders betekent openheid ook het onthouden van een snel oordeel.</a:t>
            </a:r>
          </a:p>
          <a:p>
            <a:pPr>
              <a:lnSpc>
                <a:spcPct val="100000"/>
              </a:lnSpc>
            </a:pPr>
            <a:r>
              <a:rPr lang="nl" sz="2000" dirty="0">
                <a:solidFill>
                  <a:srgbClr val="676766"/>
                </a:solidFill>
              </a:rPr>
              <a:t>Voor inclusieve leiders zijn het stellen van nieuwsgierige vragen en actief luisteren kernvaardigheden die essentieel zijn om hun begrip van de perspectieven van verschillende individuen te verdiepen.</a:t>
            </a:r>
          </a:p>
          <a:p>
            <a:pPr>
              <a:lnSpc>
                <a:spcPct val="100000"/>
              </a:lnSpc>
            </a:pPr>
            <a:r>
              <a:rPr lang="nl" sz="2000" dirty="0">
                <a:solidFill>
                  <a:srgbClr val="676766"/>
                </a:solidFill>
              </a:rPr>
              <a:t>Nieuwsgierigheid stimuleert verbindingen met diverse anderen, wat op zijn beurt empathie en perspectief nemen bevordert.</a:t>
            </a:r>
            <a:endParaRPr lang="en-IE" sz="2000" dirty="0">
              <a:solidFill>
                <a:srgbClr val="676766"/>
              </a:solidFill>
            </a:endParaRPr>
          </a:p>
        </p:txBody>
      </p:sp>
      <p:sp>
        <p:nvSpPr>
          <p:cNvPr id="7" name="TextBox 6">
            <a:extLst>
              <a:ext uri="{FF2B5EF4-FFF2-40B4-BE49-F238E27FC236}">
                <a16:creationId xmlns:a16="http://schemas.microsoft.com/office/drawing/2014/main" id="{50B0AEF5-5F29-4AA7-89C9-E2AB03534B3E}"/>
              </a:ext>
            </a:extLst>
          </p:cNvPr>
          <p:cNvSpPr txBox="1"/>
          <p:nvPr/>
        </p:nvSpPr>
        <p:spPr>
          <a:xfrm>
            <a:off x="200025" y="6448425"/>
            <a:ext cx="1743075" cy="369332"/>
          </a:xfrm>
          <a:prstGeom prst="rect">
            <a:avLst/>
          </a:prstGeom>
          <a:noFill/>
        </p:spPr>
        <p:txBody>
          <a:bodyPr wrap="square" rtlCol="0">
            <a:spAutoFit/>
          </a:bodyPr>
          <a:lstStyle/>
          <a:p>
            <a:r>
              <a:rPr lang="nl" dirty="0">
                <a:solidFill>
                  <a:srgbClr val="378FCD"/>
                </a:solidFill>
                <a:hlinkClick r:id="rId2">
                  <a:extLst>
                    <a:ext uri="{A12FA001-AC4F-418D-AE19-62706E023703}">
                      <ahyp:hlinkClr xmlns:ahyp="http://schemas.microsoft.com/office/drawing/2018/hyperlinkcolor" val="tx"/>
                    </a:ext>
                  </a:extLst>
                </a:hlinkClick>
              </a:rPr>
              <a:t>Bron</a:t>
            </a:r>
            <a:endParaRPr lang="en-IE" dirty="0">
              <a:solidFill>
                <a:srgbClr val="378FCD"/>
              </a:solidFill>
            </a:endParaRPr>
          </a:p>
        </p:txBody>
      </p:sp>
      <p:pic>
        <p:nvPicPr>
          <p:cNvPr id="8" name="Picture Placeholder 7" descr="Person working and looking out window smiling">
            <a:extLst>
              <a:ext uri="{FF2B5EF4-FFF2-40B4-BE49-F238E27FC236}">
                <a16:creationId xmlns:a16="http://schemas.microsoft.com/office/drawing/2014/main" id="{6468F75E-6F4F-4F63-9AF2-93D3F4DDB377}"/>
              </a:ext>
            </a:extLst>
          </p:cNvPr>
          <p:cNvPicPr>
            <a:picLocks noGrp="1" noChangeAspect="1"/>
          </p:cNvPicPr>
          <p:nvPr>
            <p:ph type="pic" idx="1"/>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6246645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32F03-FE50-4807-B760-DA14DA3B30F0}"/>
              </a:ext>
            </a:extLst>
          </p:cNvPr>
          <p:cNvSpPr>
            <a:spLocks noGrp="1"/>
          </p:cNvSpPr>
          <p:nvPr>
            <p:ph type="title"/>
          </p:nvPr>
        </p:nvSpPr>
        <p:spPr>
          <a:xfrm>
            <a:off x="5113413" y="983345"/>
            <a:ext cx="6165775" cy="579437"/>
          </a:xfrm>
        </p:spPr>
        <p:txBody>
          <a:bodyPr>
            <a:normAutofit/>
          </a:bodyPr>
          <a:lstStyle/>
          <a:p>
            <a:r>
              <a:rPr lang="nl" dirty="0"/>
              <a:t>4. Culturele intelligentie</a:t>
            </a:r>
          </a:p>
        </p:txBody>
      </p:sp>
      <p:sp>
        <p:nvSpPr>
          <p:cNvPr id="4" name="Text Placeholder 3">
            <a:extLst>
              <a:ext uri="{FF2B5EF4-FFF2-40B4-BE49-F238E27FC236}">
                <a16:creationId xmlns:a16="http://schemas.microsoft.com/office/drawing/2014/main" id="{CD5AA4C7-9190-477A-93CD-856C0DBC7D6E}"/>
              </a:ext>
            </a:extLst>
          </p:cNvPr>
          <p:cNvSpPr>
            <a:spLocks noGrp="1"/>
          </p:cNvSpPr>
          <p:nvPr>
            <p:ph type="body" sz="half" idx="2"/>
          </p:nvPr>
        </p:nvSpPr>
        <p:spPr>
          <a:xfrm>
            <a:off x="5104292" y="1773348"/>
            <a:ext cx="6734175" cy="3811588"/>
          </a:xfrm>
        </p:spPr>
        <p:txBody>
          <a:bodyPr>
            <a:noAutofit/>
          </a:bodyPr>
          <a:lstStyle/>
          <a:p>
            <a:pPr>
              <a:lnSpc>
                <a:spcPct val="100000"/>
              </a:lnSpc>
            </a:pPr>
            <a:r>
              <a:rPr lang="nl" sz="2000" dirty="0">
                <a:solidFill>
                  <a:srgbClr val="676766"/>
                </a:solidFill>
              </a:rPr>
              <a:t>Culturele intelligentie is het vermogen om effectief te functioneren in verschillende nationale, etnische en organisatieculturen. Zeer inclusieve leiders beschikken over:</a:t>
            </a:r>
          </a:p>
          <a:p>
            <a:pPr marL="342900" indent="-342900">
              <a:lnSpc>
                <a:spcPct val="100000"/>
              </a:lnSpc>
              <a:buFont typeface="Arial" panose="020B0604020202020204" pitchFamily="34" charset="0"/>
              <a:buChar char="•"/>
            </a:pPr>
            <a:r>
              <a:rPr lang="nl" sz="2000" dirty="0">
                <a:solidFill>
                  <a:srgbClr val="E61A52"/>
                </a:solidFill>
              </a:rPr>
              <a:t>Drive - gemotiveerd zijn om te leren over een nieuwe cultuur;</a:t>
            </a:r>
          </a:p>
          <a:p>
            <a:pPr marL="342900" indent="-342900">
              <a:lnSpc>
                <a:spcPct val="100000"/>
              </a:lnSpc>
              <a:buFont typeface="Arial" panose="020B0604020202020204" pitchFamily="34" charset="0"/>
              <a:buChar char="•"/>
            </a:pPr>
            <a:r>
              <a:rPr lang="nl" sz="2000" dirty="0">
                <a:solidFill>
                  <a:srgbClr val="E61A52"/>
                </a:solidFill>
              </a:rPr>
              <a:t>Kennis - leren hoe cultuur het </a:t>
            </a:r>
            <a:r>
              <a:rPr lang="nl" sz="2000" dirty="0" err="1">
                <a:solidFill>
                  <a:srgbClr val="E61A52"/>
                </a:solidFill>
              </a:rPr>
              <a:t>gedrag </a:t>
            </a:r>
            <a:r>
              <a:rPr lang="nl" sz="2000" dirty="0">
                <a:solidFill>
                  <a:srgbClr val="E61A52"/>
                </a:solidFill>
              </a:rPr>
              <a:t>, de waarden en de overtuigingen van mensen vormt;</a:t>
            </a:r>
          </a:p>
          <a:p>
            <a:pPr marL="342900" indent="-342900">
              <a:lnSpc>
                <a:spcPct val="100000"/>
              </a:lnSpc>
              <a:buFont typeface="Arial" panose="020B0604020202020204" pitchFamily="34" charset="0"/>
              <a:buChar char="•"/>
            </a:pPr>
            <a:r>
              <a:rPr lang="nl" sz="2000" dirty="0">
                <a:solidFill>
                  <a:srgbClr val="E61A52"/>
                </a:solidFill>
              </a:rPr>
              <a:t>Strategie - in staat zijn om cultuur mee te nemen in planning op langere termijn; en</a:t>
            </a:r>
          </a:p>
          <a:p>
            <a:pPr marL="342900" indent="-342900">
              <a:lnSpc>
                <a:spcPct val="100000"/>
              </a:lnSpc>
              <a:buFont typeface="Arial" panose="020B0604020202020204" pitchFamily="34" charset="0"/>
              <a:buChar char="•"/>
            </a:pPr>
            <a:r>
              <a:rPr lang="nl" sz="2000" dirty="0">
                <a:solidFill>
                  <a:srgbClr val="E61A52"/>
                </a:solidFill>
              </a:rPr>
              <a:t>Actie - gedragen op een cultureel gevoelige manier</a:t>
            </a:r>
            <a:endParaRPr lang="en-US" sz="2000" dirty="0">
              <a:solidFill>
                <a:srgbClr val="676766"/>
              </a:solidFill>
            </a:endParaRPr>
          </a:p>
        </p:txBody>
      </p:sp>
      <p:sp>
        <p:nvSpPr>
          <p:cNvPr id="7" name="TextBox 6">
            <a:extLst>
              <a:ext uri="{FF2B5EF4-FFF2-40B4-BE49-F238E27FC236}">
                <a16:creationId xmlns:a16="http://schemas.microsoft.com/office/drawing/2014/main" id="{50B0AEF5-5F29-4AA7-89C9-E2AB03534B3E}"/>
              </a:ext>
            </a:extLst>
          </p:cNvPr>
          <p:cNvSpPr txBox="1"/>
          <p:nvPr/>
        </p:nvSpPr>
        <p:spPr>
          <a:xfrm>
            <a:off x="200025" y="6381750"/>
            <a:ext cx="2428875" cy="369332"/>
          </a:xfrm>
          <a:prstGeom prst="rect">
            <a:avLst/>
          </a:prstGeom>
          <a:noFill/>
        </p:spPr>
        <p:txBody>
          <a:bodyPr wrap="square" rtlCol="0">
            <a:spAutoFit/>
          </a:bodyPr>
          <a:lstStyle/>
          <a:p>
            <a:r>
              <a:rPr lang="nl" dirty="0">
                <a:solidFill>
                  <a:srgbClr val="378FCD"/>
                </a:solidFill>
                <a:hlinkClick r:id="rId2">
                  <a:extLst>
                    <a:ext uri="{A12FA001-AC4F-418D-AE19-62706E023703}">
                      <ahyp:hlinkClr xmlns:ahyp="http://schemas.microsoft.com/office/drawing/2018/hyperlinkcolor" val="tx"/>
                    </a:ext>
                  </a:extLst>
                </a:hlinkClick>
              </a:rPr>
              <a:t>Bron 1</a:t>
            </a:r>
            <a:r>
              <a:rPr lang="nl" dirty="0">
                <a:solidFill>
                  <a:srgbClr val="378FCD"/>
                </a:solidFill>
              </a:rPr>
              <a:t> </a:t>
            </a:r>
            <a:r>
              <a:rPr lang="nl" dirty="0">
                <a:solidFill>
                  <a:srgbClr val="378FCD"/>
                </a:solidFill>
                <a:hlinkClick r:id="rId3">
                  <a:extLst>
                    <a:ext uri="{A12FA001-AC4F-418D-AE19-62706E023703}">
                      <ahyp:hlinkClr xmlns:ahyp="http://schemas.microsoft.com/office/drawing/2018/hyperlinkcolor" val="tx"/>
                    </a:ext>
                  </a:extLst>
                </a:hlinkClick>
              </a:rPr>
              <a:t>Bron 2</a:t>
            </a:r>
            <a:endParaRPr lang="en-IE" dirty="0">
              <a:solidFill>
                <a:srgbClr val="378FCD"/>
              </a:solidFill>
            </a:endParaRPr>
          </a:p>
        </p:txBody>
      </p:sp>
      <p:pic>
        <p:nvPicPr>
          <p:cNvPr id="13" name="Picture Placeholder 12" descr="Map&#10;&#10;Description automatically generated">
            <a:extLst>
              <a:ext uri="{FF2B5EF4-FFF2-40B4-BE49-F238E27FC236}">
                <a16:creationId xmlns:a16="http://schemas.microsoft.com/office/drawing/2014/main" id="{C16FB2FA-1B1A-46A8-9312-DB673C9171BE}"/>
              </a:ext>
            </a:extLst>
          </p:cNvPr>
          <p:cNvPicPr>
            <a:picLocks noGrp="1" noChangeAspect="1"/>
          </p:cNvPicPr>
          <p:nvPr>
            <p:ph type="pic" idx="1"/>
          </p:nvPr>
        </p:nvPicPr>
        <p:blipFill>
          <a:blip r:embed="rId4" cstate="screen">
            <a:extLst>
              <a:ext uri="{28A0092B-C50C-407E-A947-70E740481C1C}">
                <a14:useLocalDpi xmlns:a14="http://schemas.microsoft.com/office/drawing/2010/main"/>
              </a:ext>
              <a:ext uri="{837473B0-CC2E-450A-ABE3-18F120FF3D39}">
                <a1611:picAttrSrcUrl xmlns:a1611="http://schemas.microsoft.com/office/drawing/2016/11/main" r:id="rId5"/>
              </a:ext>
            </a:extLst>
          </a:blip>
          <a:srcRect l="22517" r="22517"/>
          <a:stretch>
            <a:fillRect/>
          </a:stretch>
        </p:blipFill>
        <p:spPr/>
      </p:pic>
    </p:spTree>
    <p:extLst>
      <p:ext uri="{BB962C8B-B14F-4D97-AF65-F5344CB8AC3E}">
        <p14:creationId xmlns:p14="http://schemas.microsoft.com/office/powerpoint/2010/main" val="32039944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B671F-B68C-46FB-ACBE-2BF403442D95}"/>
              </a:ext>
            </a:extLst>
          </p:cNvPr>
          <p:cNvSpPr>
            <a:spLocks noGrp="1"/>
          </p:cNvSpPr>
          <p:nvPr>
            <p:ph type="title"/>
          </p:nvPr>
        </p:nvSpPr>
        <p:spPr/>
        <p:txBody>
          <a:bodyPr>
            <a:normAutofit/>
          </a:bodyPr>
          <a:lstStyle/>
          <a:p>
            <a:r>
              <a:rPr lang="nl" sz="3600" dirty="0"/>
              <a:t>Culturele intelligentie in actie..</a:t>
            </a:r>
          </a:p>
        </p:txBody>
      </p:sp>
      <p:sp>
        <p:nvSpPr>
          <p:cNvPr id="3" name="Content Placeholder 2">
            <a:extLst>
              <a:ext uri="{FF2B5EF4-FFF2-40B4-BE49-F238E27FC236}">
                <a16:creationId xmlns:a16="http://schemas.microsoft.com/office/drawing/2014/main" id="{34094CE1-1E61-4533-94F3-F02F8AC74B68}"/>
              </a:ext>
            </a:extLst>
          </p:cNvPr>
          <p:cNvSpPr>
            <a:spLocks noGrp="1"/>
          </p:cNvSpPr>
          <p:nvPr>
            <p:ph sz="half" idx="1"/>
          </p:nvPr>
        </p:nvSpPr>
        <p:spPr/>
        <p:txBody>
          <a:bodyPr/>
          <a:lstStyle/>
          <a:p>
            <a:pPr marL="0" indent="0" algn="ctr">
              <a:buNone/>
            </a:pPr>
            <a:endParaRPr lang="en-US" sz="2800" b="0" i="0" dirty="0">
              <a:effectLst/>
              <a:latin typeface="proxima-nova"/>
            </a:endParaRPr>
          </a:p>
          <a:p>
            <a:pPr marL="0" indent="0" algn="ctr">
              <a:buNone/>
            </a:pPr>
            <a:r>
              <a:rPr lang="nl" sz="2800" b="0" i="0" dirty="0">
                <a:effectLst/>
                <a:latin typeface="proxima-nova"/>
              </a:rPr>
              <a:t>In sommige culturen </a:t>
            </a:r>
            <a:r>
              <a:rPr lang="nl" dirty="0">
                <a:latin typeface="proxima-nova"/>
              </a:rPr>
              <a:t>worden </a:t>
            </a:r>
            <a:r>
              <a:rPr lang="nl" sz="2800" b="0" i="0" dirty="0">
                <a:effectLst/>
                <a:latin typeface="proxima-nova"/>
              </a:rPr>
              <a:t>studenten beloond voor het uitspreken, vragen stellen en deelnemen aan klassikale discussies.</a:t>
            </a:r>
            <a:endParaRPr lang="en-IE" dirty="0"/>
          </a:p>
        </p:txBody>
      </p:sp>
      <p:sp>
        <p:nvSpPr>
          <p:cNvPr id="4" name="Content Placeholder 3">
            <a:extLst>
              <a:ext uri="{FF2B5EF4-FFF2-40B4-BE49-F238E27FC236}">
                <a16:creationId xmlns:a16="http://schemas.microsoft.com/office/drawing/2014/main" id="{1EF31CF9-9CD3-4755-B26D-0279DF2B0EDE}"/>
              </a:ext>
            </a:extLst>
          </p:cNvPr>
          <p:cNvSpPr>
            <a:spLocks noGrp="1"/>
          </p:cNvSpPr>
          <p:nvPr>
            <p:ph sz="half" idx="13"/>
          </p:nvPr>
        </p:nvSpPr>
        <p:spPr/>
        <p:txBody>
          <a:bodyPr/>
          <a:lstStyle/>
          <a:p>
            <a:pPr marL="0" indent="0">
              <a:buNone/>
            </a:pPr>
            <a:endParaRPr lang="en-US" sz="2800" b="0" i="0" dirty="0">
              <a:effectLst/>
              <a:latin typeface="proxima-nova"/>
            </a:endParaRPr>
          </a:p>
          <a:p>
            <a:pPr marL="0" indent="0" algn="ctr">
              <a:buNone/>
            </a:pPr>
            <a:r>
              <a:rPr lang="nl" sz="2800" b="0" i="0" dirty="0">
                <a:effectLst/>
                <a:latin typeface="proxima-nova"/>
              </a:rPr>
              <a:t>In andere culturen </a:t>
            </a:r>
            <a:r>
              <a:rPr lang="nl" dirty="0">
                <a:latin typeface="proxima-nova"/>
              </a:rPr>
              <a:t>wordt </a:t>
            </a:r>
            <a:r>
              <a:rPr lang="nl" sz="2800" b="0" i="0" dirty="0">
                <a:effectLst/>
                <a:latin typeface="proxima-nova"/>
              </a:rPr>
              <a:t>studenten geleerd aandachtig te luisteren, de leraar te respecteren en alleen te spreken wanneer ze daartoe worden uitgenodigd</a:t>
            </a:r>
            <a:endParaRPr lang="en-IE" dirty="0"/>
          </a:p>
        </p:txBody>
      </p:sp>
      <p:sp>
        <p:nvSpPr>
          <p:cNvPr id="5" name="TextBox 4">
            <a:extLst>
              <a:ext uri="{FF2B5EF4-FFF2-40B4-BE49-F238E27FC236}">
                <a16:creationId xmlns:a16="http://schemas.microsoft.com/office/drawing/2014/main" id="{542EDA0A-61BA-4660-83B6-465758C4485F}"/>
              </a:ext>
            </a:extLst>
          </p:cNvPr>
          <p:cNvSpPr txBox="1"/>
          <p:nvPr/>
        </p:nvSpPr>
        <p:spPr>
          <a:xfrm>
            <a:off x="1408772" y="6088559"/>
            <a:ext cx="9717852" cy="646331"/>
          </a:xfrm>
          <a:prstGeom prst="rect">
            <a:avLst/>
          </a:prstGeom>
          <a:noFill/>
        </p:spPr>
        <p:txBody>
          <a:bodyPr wrap="square" rtlCol="0">
            <a:spAutoFit/>
          </a:bodyPr>
          <a:lstStyle/>
          <a:p>
            <a:pPr algn="ctr"/>
            <a:r>
              <a:rPr lang="nl" dirty="0">
                <a:solidFill>
                  <a:srgbClr val="E61A52"/>
                </a:solidFill>
              </a:rPr>
              <a:t>Als inclusieve opvoeders moeten we ons bewust zijn van de veelzijdige redenen waarom sommige studenten niet zo openlijk actief zijn in de klas als anderen.</a:t>
            </a:r>
          </a:p>
        </p:txBody>
      </p:sp>
    </p:spTree>
    <p:extLst>
      <p:ext uri="{BB962C8B-B14F-4D97-AF65-F5344CB8AC3E}">
        <p14:creationId xmlns:p14="http://schemas.microsoft.com/office/powerpoint/2010/main" val="33746851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32F03-FE50-4807-B760-DA14DA3B30F0}"/>
              </a:ext>
            </a:extLst>
          </p:cNvPr>
          <p:cNvSpPr>
            <a:spLocks noGrp="1"/>
          </p:cNvSpPr>
          <p:nvPr>
            <p:ph type="title"/>
          </p:nvPr>
        </p:nvSpPr>
        <p:spPr>
          <a:xfrm>
            <a:off x="5113413" y="983345"/>
            <a:ext cx="6165775" cy="579437"/>
          </a:xfrm>
        </p:spPr>
        <p:txBody>
          <a:bodyPr>
            <a:normAutofit/>
          </a:bodyPr>
          <a:lstStyle/>
          <a:p>
            <a:r>
              <a:rPr lang="nl" dirty="0"/>
              <a:t>5. Samenwerking</a:t>
            </a:r>
          </a:p>
        </p:txBody>
      </p:sp>
      <p:sp>
        <p:nvSpPr>
          <p:cNvPr id="4" name="Text Placeholder 3">
            <a:extLst>
              <a:ext uri="{FF2B5EF4-FFF2-40B4-BE49-F238E27FC236}">
                <a16:creationId xmlns:a16="http://schemas.microsoft.com/office/drawing/2014/main" id="{CD5AA4C7-9190-477A-93CD-856C0DBC7D6E}"/>
              </a:ext>
            </a:extLst>
          </p:cNvPr>
          <p:cNvSpPr>
            <a:spLocks noGrp="1"/>
          </p:cNvSpPr>
          <p:nvPr>
            <p:ph type="body" sz="half" idx="2"/>
          </p:nvPr>
        </p:nvSpPr>
        <p:spPr>
          <a:xfrm>
            <a:off x="5104292" y="1773348"/>
            <a:ext cx="6734175" cy="3811588"/>
          </a:xfrm>
        </p:spPr>
        <p:txBody>
          <a:bodyPr>
            <a:noAutofit/>
          </a:bodyPr>
          <a:lstStyle/>
          <a:p>
            <a:pPr>
              <a:lnSpc>
                <a:spcPct val="100000"/>
              </a:lnSpc>
            </a:pPr>
            <a:r>
              <a:rPr lang="nl" sz="2000" dirty="0"/>
              <a:t>Zeer inclusieve leiders versterken individuen en creëren en benutten het denken van diverse groepen.</a:t>
            </a:r>
          </a:p>
          <a:p>
            <a:pPr>
              <a:lnSpc>
                <a:spcPct val="100000"/>
              </a:lnSpc>
            </a:pPr>
            <a:r>
              <a:rPr lang="nl" sz="2000" dirty="0"/>
              <a:t>In de kern gaat samenwerking over individuen die samenwerken, voortbouwend op elkaars ideeën om iets nieuws te produceren of iets complexs op te lossen. Maar hoewel samenwerking tussen gelijkaardige mensen comfortabel en gemakkelijk is, is de uitdaging en kans die de fundamentele verschuivingen met zich meebrengen de samenwerking met diverse anderen.</a:t>
            </a:r>
          </a:p>
          <a:p>
            <a:pPr>
              <a:lnSpc>
                <a:spcPct val="100000"/>
              </a:lnSpc>
            </a:pPr>
            <a:r>
              <a:rPr lang="nl" sz="2000" dirty="0">
                <a:solidFill>
                  <a:srgbClr val="E61A52"/>
                </a:solidFill>
              </a:rPr>
              <a:t>In een divers klaslokaal is de leraar de inclusieve leider die belast is met het bevorderen van diverse samenwerkingen.</a:t>
            </a:r>
            <a:endParaRPr lang="en-IE" sz="2000" dirty="0">
              <a:solidFill>
                <a:srgbClr val="E61A52"/>
              </a:solidFill>
            </a:endParaRPr>
          </a:p>
        </p:txBody>
      </p:sp>
      <p:sp>
        <p:nvSpPr>
          <p:cNvPr id="7" name="TextBox 6">
            <a:extLst>
              <a:ext uri="{FF2B5EF4-FFF2-40B4-BE49-F238E27FC236}">
                <a16:creationId xmlns:a16="http://schemas.microsoft.com/office/drawing/2014/main" id="{50B0AEF5-5F29-4AA7-89C9-E2AB03534B3E}"/>
              </a:ext>
            </a:extLst>
          </p:cNvPr>
          <p:cNvSpPr txBox="1"/>
          <p:nvPr/>
        </p:nvSpPr>
        <p:spPr>
          <a:xfrm>
            <a:off x="200025" y="6448425"/>
            <a:ext cx="1743075" cy="369332"/>
          </a:xfrm>
          <a:prstGeom prst="rect">
            <a:avLst/>
          </a:prstGeom>
          <a:noFill/>
        </p:spPr>
        <p:txBody>
          <a:bodyPr wrap="square" rtlCol="0">
            <a:spAutoFit/>
          </a:bodyPr>
          <a:lstStyle/>
          <a:p>
            <a:r>
              <a:rPr lang="nl" dirty="0">
                <a:solidFill>
                  <a:srgbClr val="378FCD"/>
                </a:solidFill>
                <a:hlinkClick r:id="rId2">
                  <a:extLst>
                    <a:ext uri="{A12FA001-AC4F-418D-AE19-62706E023703}">
                      <ahyp:hlinkClr xmlns:ahyp="http://schemas.microsoft.com/office/drawing/2018/hyperlinkcolor" val="tx"/>
                    </a:ext>
                  </a:extLst>
                </a:hlinkClick>
              </a:rPr>
              <a:t>Bron</a:t>
            </a:r>
            <a:endParaRPr lang="en-IE" dirty="0">
              <a:solidFill>
                <a:srgbClr val="378FCD"/>
              </a:solidFill>
            </a:endParaRPr>
          </a:p>
        </p:txBody>
      </p:sp>
      <p:pic>
        <p:nvPicPr>
          <p:cNvPr id="11" name="Picture Placeholder 10" descr="Person raising hand">
            <a:extLst>
              <a:ext uri="{FF2B5EF4-FFF2-40B4-BE49-F238E27FC236}">
                <a16:creationId xmlns:a16="http://schemas.microsoft.com/office/drawing/2014/main" id="{A1446F55-2A3F-4B18-A96A-A538067D3BBF}"/>
              </a:ext>
            </a:extLst>
          </p:cNvPr>
          <p:cNvPicPr>
            <a:picLocks noGrp="1" noChangeAspect="1"/>
          </p:cNvPicPr>
          <p:nvPr>
            <p:ph type="pic" idx="1"/>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1231160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32F03-FE50-4807-B760-DA14DA3B30F0}"/>
              </a:ext>
            </a:extLst>
          </p:cNvPr>
          <p:cNvSpPr>
            <a:spLocks noGrp="1"/>
          </p:cNvSpPr>
          <p:nvPr>
            <p:ph type="title"/>
          </p:nvPr>
        </p:nvSpPr>
        <p:spPr>
          <a:xfrm>
            <a:off x="5113413" y="983345"/>
            <a:ext cx="6165775" cy="579437"/>
          </a:xfrm>
        </p:spPr>
        <p:txBody>
          <a:bodyPr>
            <a:normAutofit/>
          </a:bodyPr>
          <a:lstStyle/>
          <a:p>
            <a:r>
              <a:rPr lang="nl" dirty="0"/>
              <a:t>6. Moed</a:t>
            </a:r>
          </a:p>
        </p:txBody>
      </p:sp>
      <p:sp>
        <p:nvSpPr>
          <p:cNvPr id="4" name="Text Placeholder 3">
            <a:extLst>
              <a:ext uri="{FF2B5EF4-FFF2-40B4-BE49-F238E27FC236}">
                <a16:creationId xmlns:a16="http://schemas.microsoft.com/office/drawing/2014/main" id="{CD5AA4C7-9190-477A-93CD-856C0DBC7D6E}"/>
              </a:ext>
            </a:extLst>
          </p:cNvPr>
          <p:cNvSpPr>
            <a:spLocks noGrp="1"/>
          </p:cNvSpPr>
          <p:nvPr>
            <p:ph type="body" sz="half" idx="2"/>
          </p:nvPr>
        </p:nvSpPr>
        <p:spPr>
          <a:xfrm>
            <a:off x="5136191" y="1677651"/>
            <a:ext cx="6734175" cy="3811588"/>
          </a:xfrm>
        </p:spPr>
        <p:txBody>
          <a:bodyPr>
            <a:noAutofit/>
          </a:bodyPr>
          <a:lstStyle/>
          <a:p>
            <a:pPr>
              <a:lnSpc>
                <a:spcPct val="100000"/>
              </a:lnSpc>
            </a:pPr>
            <a:r>
              <a:rPr lang="nl" sz="2000" dirty="0"/>
              <a:t>Er is een kwetsbaarheid om een inclusieve leider te zijn, omdat de confrontatie met anderen en de status-quo onmiddellijk de schijnwerpers uitnodigt om de spreker aan te zetten.</a:t>
            </a:r>
          </a:p>
          <a:p>
            <a:pPr>
              <a:lnSpc>
                <a:spcPct val="100000"/>
              </a:lnSpc>
            </a:pPr>
            <a:r>
              <a:rPr lang="nl" sz="2000" dirty="0"/>
              <a:t>MAAR Inclusieve leiders hebben de moed om over zichzelf te spreken en op een heel persoonlijke manier hun eigen beperkingen bloot te leggen. In plaats van de uitdaging van imperfectie uit de weg te gaan, nemen zeer inclusieve leiders een nederige houding aan.</a:t>
            </a:r>
          </a:p>
          <a:p>
            <a:pPr>
              <a:lnSpc>
                <a:spcPct val="100000"/>
              </a:lnSpc>
            </a:pPr>
            <a:r>
              <a:rPr lang="nl" sz="2000" dirty="0">
                <a:solidFill>
                  <a:srgbClr val="E61A52"/>
                </a:solidFill>
              </a:rPr>
              <a:t>In diverse klaslokalen moeten opvoeders moedig zijn, bereid zijn om nieuwe methoden uit te proberen en zich aan te passen aan de behoeften en vereisten van hun leerlingen.</a:t>
            </a:r>
            <a:endParaRPr lang="en-IE" sz="2000" dirty="0">
              <a:solidFill>
                <a:srgbClr val="E61A52"/>
              </a:solidFill>
            </a:endParaRPr>
          </a:p>
        </p:txBody>
      </p:sp>
      <p:sp>
        <p:nvSpPr>
          <p:cNvPr id="7" name="TextBox 6">
            <a:extLst>
              <a:ext uri="{FF2B5EF4-FFF2-40B4-BE49-F238E27FC236}">
                <a16:creationId xmlns:a16="http://schemas.microsoft.com/office/drawing/2014/main" id="{50B0AEF5-5F29-4AA7-89C9-E2AB03534B3E}"/>
              </a:ext>
            </a:extLst>
          </p:cNvPr>
          <p:cNvSpPr txBox="1"/>
          <p:nvPr/>
        </p:nvSpPr>
        <p:spPr>
          <a:xfrm>
            <a:off x="200025" y="6448425"/>
            <a:ext cx="1743075" cy="369332"/>
          </a:xfrm>
          <a:prstGeom prst="rect">
            <a:avLst/>
          </a:prstGeom>
          <a:noFill/>
        </p:spPr>
        <p:txBody>
          <a:bodyPr wrap="square" rtlCol="0">
            <a:spAutoFit/>
          </a:bodyPr>
          <a:lstStyle/>
          <a:p>
            <a:r>
              <a:rPr lang="nl" dirty="0">
                <a:solidFill>
                  <a:srgbClr val="378FCD"/>
                </a:solidFill>
                <a:hlinkClick r:id="rId2">
                  <a:extLst>
                    <a:ext uri="{A12FA001-AC4F-418D-AE19-62706E023703}">
                      <ahyp:hlinkClr xmlns:ahyp="http://schemas.microsoft.com/office/drawing/2018/hyperlinkcolor" val="tx"/>
                    </a:ext>
                  </a:extLst>
                </a:hlinkClick>
              </a:rPr>
              <a:t>Bron</a:t>
            </a:r>
            <a:endParaRPr lang="en-IE" dirty="0">
              <a:solidFill>
                <a:srgbClr val="378FCD"/>
              </a:solidFill>
            </a:endParaRPr>
          </a:p>
        </p:txBody>
      </p:sp>
      <p:pic>
        <p:nvPicPr>
          <p:cNvPr id="14" name="Picture Placeholder 13" descr="Line of orange rubber ducks with one not in line">
            <a:extLst>
              <a:ext uri="{FF2B5EF4-FFF2-40B4-BE49-F238E27FC236}">
                <a16:creationId xmlns:a16="http://schemas.microsoft.com/office/drawing/2014/main" id="{3FC36E0E-79BA-48B9-9D71-B60636F999CD}"/>
              </a:ext>
            </a:extLst>
          </p:cNvPr>
          <p:cNvPicPr>
            <a:picLocks noGrp="1" noChangeAspect="1"/>
          </p:cNvPicPr>
          <p:nvPr>
            <p:ph type="pic" idx="1"/>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7590478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8E19B90-1F3D-4324-8C32-CAA7DC479EC3}"/>
              </a:ext>
            </a:extLst>
          </p:cNvPr>
          <p:cNvPicPr>
            <a:picLocks noGrp="1" noChangeAspect="1" noChangeArrowheads="1"/>
          </p:cNvPicPr>
          <p:nvPr>
            <p:ph type="pic" idx="1"/>
          </p:nvPr>
        </p:nvPicPr>
        <p:blipFill>
          <a:blip r:embed="rId2" cstate="screen">
            <a:extLst>
              <a:ext uri="{28A0092B-C50C-407E-A947-70E740481C1C}">
                <a14:useLocalDpi xmlns:a14="http://schemas.microsoft.com/office/drawing/2010/main"/>
              </a:ext>
            </a:extLst>
          </a:blip>
          <a:srcRect/>
          <a:stretch>
            <a:fillRect/>
          </a:stretch>
        </p:blipFill>
        <p:spPr bwMode="auto">
          <a:xfrm>
            <a:off x="633413" y="1236663"/>
            <a:ext cx="3173412" cy="48736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F3C939B-D4B9-43E3-BAEE-650638693B9C}"/>
              </a:ext>
            </a:extLst>
          </p:cNvPr>
          <p:cNvSpPr>
            <a:spLocks noGrp="1"/>
          </p:cNvSpPr>
          <p:nvPr>
            <p:ph type="title"/>
          </p:nvPr>
        </p:nvSpPr>
        <p:spPr>
          <a:xfrm>
            <a:off x="1438274" y="636499"/>
            <a:ext cx="7286625" cy="530225"/>
          </a:xfrm>
        </p:spPr>
        <p:txBody>
          <a:bodyPr>
            <a:normAutofit fontScale="90000"/>
          </a:bodyPr>
          <a:lstStyle/>
          <a:p>
            <a:r>
              <a:rPr lang="nl" dirty="0"/>
              <a:t>INCLUSIEVE ONDERWIJS-SPOTLIGHT</a:t>
            </a:r>
            <a:br>
              <a:rPr lang="en-IE" dirty="0"/>
            </a:br>
            <a:r>
              <a:rPr lang="nl" dirty="0">
                <a:solidFill>
                  <a:srgbClr val="000000"/>
                </a:solidFill>
              </a:rPr>
              <a:t>ONTMOET CRAIG KEMP</a:t>
            </a:r>
          </a:p>
        </p:txBody>
      </p:sp>
      <p:sp>
        <p:nvSpPr>
          <p:cNvPr id="4" name="Text Placeholder 3">
            <a:extLst>
              <a:ext uri="{FF2B5EF4-FFF2-40B4-BE49-F238E27FC236}">
                <a16:creationId xmlns:a16="http://schemas.microsoft.com/office/drawing/2014/main" id="{138F2FD2-0504-47EF-A33D-3484D1A5613C}"/>
              </a:ext>
            </a:extLst>
          </p:cNvPr>
          <p:cNvSpPr>
            <a:spLocks noGrp="1"/>
          </p:cNvSpPr>
          <p:nvPr>
            <p:ph type="body" sz="half" idx="2"/>
          </p:nvPr>
        </p:nvSpPr>
        <p:spPr>
          <a:xfrm>
            <a:off x="4053681" y="1236662"/>
            <a:ext cx="7871619" cy="3811588"/>
          </a:xfrm>
        </p:spPr>
        <p:txBody>
          <a:bodyPr>
            <a:noAutofit/>
          </a:bodyPr>
          <a:lstStyle/>
          <a:p>
            <a:pPr>
              <a:lnSpc>
                <a:spcPct val="100000"/>
              </a:lnSpc>
            </a:pPr>
            <a:r>
              <a:rPr lang="nl" sz="2000" dirty="0">
                <a:solidFill>
                  <a:srgbClr val="E61A52"/>
                </a:solidFill>
              </a:rPr>
              <a:t>“Als leerkracht in de klas toon ik leiderschap op de volgende manieren:</a:t>
            </a:r>
          </a:p>
          <a:p>
            <a:pPr>
              <a:lnSpc>
                <a:spcPct val="100000"/>
              </a:lnSpc>
            </a:pPr>
            <a:r>
              <a:rPr lang="nl" sz="2000" dirty="0"/>
              <a:t>Ik maak vanaf dag één duidelijk dat de klas 'van ons' is en niet 'van mij'. Eigendom van </a:t>
            </a:r>
            <a:r>
              <a:rPr lang="nl" sz="2000" dirty="0">
                <a:solidFill>
                  <a:srgbClr val="378FCD"/>
                </a:solidFill>
                <a:hlinkClick r:id="rId3">
                  <a:extLst>
                    <a:ext uri="{A12FA001-AC4F-418D-AE19-62706E023703}">
                      <ahyp:hlinkClr xmlns:ahyp="http://schemas.microsoft.com/office/drawing/2018/hyperlinkcolor" val="tx"/>
                    </a:ext>
                  </a:extLst>
                </a:hlinkClick>
              </a:rPr>
              <a:t>leerruimte </a:t>
            </a:r>
            <a:r>
              <a:rPr lang="nl" sz="2000" dirty="0"/>
              <a:t>is een van de belangrijkste aspecten van het ontwikkelen van een verstandhouding met studenten.</a:t>
            </a:r>
          </a:p>
          <a:p>
            <a:pPr>
              <a:lnSpc>
                <a:spcPct val="100000"/>
              </a:lnSpc>
            </a:pPr>
            <a:r>
              <a:rPr lang="nl" sz="2000" dirty="0"/>
              <a:t>Ik ben een pleitbezorger voor de studenten! Ik steun ze en geef ze een </a:t>
            </a:r>
            <a:r>
              <a:rPr lang="nl" sz="2000" dirty="0">
                <a:solidFill>
                  <a:srgbClr val="378FCD"/>
                </a:solidFill>
                <a:hlinkClick r:id="rId4">
                  <a:extLst>
                    <a:ext uri="{A12FA001-AC4F-418D-AE19-62706E023703}">
                      <ahyp:hlinkClr xmlns:ahyp="http://schemas.microsoft.com/office/drawing/2018/hyperlinkcolor" val="tx"/>
                    </a:ext>
                  </a:extLst>
                </a:hlinkClick>
              </a:rPr>
              <a:t>stem </a:t>
            </a:r>
            <a:r>
              <a:rPr lang="nl" sz="2000" dirty="0"/>
              <a:t>!</a:t>
            </a:r>
          </a:p>
          <a:p>
            <a:pPr>
              <a:lnSpc>
                <a:spcPct val="100000"/>
              </a:lnSpc>
            </a:pPr>
            <a:r>
              <a:rPr lang="nl" sz="2000" dirty="0"/>
              <a:t>Ik luister! (Een van de belangrijkste kwaliteiten van een GEWELDIGE leider)</a:t>
            </a:r>
          </a:p>
          <a:p>
            <a:pPr>
              <a:lnSpc>
                <a:spcPct val="100000"/>
              </a:lnSpc>
            </a:pPr>
            <a:r>
              <a:rPr lang="nl" sz="2000" dirty="0"/>
              <a:t>Ik moedig ze aan. Ik ben een doos met positiviteit - ik vertel ze dat ze geweldig zijn en ze geloven het! Ik moedig ze aan om boven verwachting uit te stijgen; Dat laat ik zien door buiten mijn comfortzone te treden en risico's te nemen in mijn leerproces.”</a:t>
            </a:r>
          </a:p>
        </p:txBody>
      </p:sp>
      <p:pic>
        <p:nvPicPr>
          <p:cNvPr id="12" name="Graphic 11" descr="Teacher with solid fill">
            <a:extLst>
              <a:ext uri="{FF2B5EF4-FFF2-40B4-BE49-F238E27FC236}">
                <a16:creationId xmlns:a16="http://schemas.microsoft.com/office/drawing/2014/main" id="{2EE5D1EA-1B33-422A-A08C-D488C43F9661}"/>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23875" y="322262"/>
            <a:ext cx="914400" cy="914400"/>
          </a:xfrm>
          <a:prstGeom prst="rect">
            <a:avLst/>
          </a:prstGeom>
        </p:spPr>
      </p:pic>
      <p:sp>
        <p:nvSpPr>
          <p:cNvPr id="14" name="TextBox 13">
            <a:extLst>
              <a:ext uri="{FF2B5EF4-FFF2-40B4-BE49-F238E27FC236}">
                <a16:creationId xmlns:a16="http://schemas.microsoft.com/office/drawing/2014/main" id="{430E0375-BFBB-4AD8-BF80-F98768FAF8C5}"/>
              </a:ext>
            </a:extLst>
          </p:cNvPr>
          <p:cNvSpPr txBox="1"/>
          <p:nvPr/>
        </p:nvSpPr>
        <p:spPr>
          <a:xfrm>
            <a:off x="466725" y="5510122"/>
            <a:ext cx="3457575" cy="1200329"/>
          </a:xfrm>
          <a:prstGeom prst="rect">
            <a:avLst/>
          </a:prstGeom>
          <a:solidFill>
            <a:schemeClr val="accent1"/>
          </a:solidFill>
        </p:spPr>
        <p:txBody>
          <a:bodyPr wrap="square" rtlCol="0">
            <a:spAutoFit/>
          </a:bodyPr>
          <a:lstStyle/>
          <a:p>
            <a:pPr algn="ctr"/>
            <a:r>
              <a:rPr lang="nl" dirty="0">
                <a:solidFill>
                  <a:schemeClr val="bg1"/>
                </a:solidFill>
              </a:rPr>
              <a:t>Craig heeft meer dan 15 jaar ervaring met lesgeven, leiden en nu adviseren in openbare en particuliere scholen</a:t>
            </a:r>
            <a:endParaRPr lang="en-IE" dirty="0">
              <a:solidFill>
                <a:schemeClr val="bg1"/>
              </a:solidFill>
            </a:endParaRPr>
          </a:p>
        </p:txBody>
      </p:sp>
      <p:sp>
        <p:nvSpPr>
          <p:cNvPr id="16" name="TextBox 15">
            <a:extLst>
              <a:ext uri="{FF2B5EF4-FFF2-40B4-BE49-F238E27FC236}">
                <a16:creationId xmlns:a16="http://schemas.microsoft.com/office/drawing/2014/main" id="{7DC1D2AC-3CF4-4D8F-9694-D3D286BC1729}"/>
              </a:ext>
            </a:extLst>
          </p:cNvPr>
          <p:cNvSpPr txBox="1"/>
          <p:nvPr/>
        </p:nvSpPr>
        <p:spPr>
          <a:xfrm>
            <a:off x="9944100" y="6488668"/>
            <a:ext cx="2247900" cy="369332"/>
          </a:xfrm>
          <a:prstGeom prst="rect">
            <a:avLst/>
          </a:prstGeom>
          <a:noFill/>
        </p:spPr>
        <p:txBody>
          <a:bodyPr wrap="square" rtlCol="0">
            <a:spAutoFit/>
          </a:bodyPr>
          <a:lstStyle/>
          <a:p>
            <a:pPr algn="r"/>
            <a:r>
              <a:rPr lang="nl" dirty="0">
                <a:solidFill>
                  <a:srgbClr val="378FCD"/>
                </a:solidFill>
                <a:hlinkClick r:id="rId7">
                  <a:extLst>
                    <a:ext uri="{A12FA001-AC4F-418D-AE19-62706E023703}">
                      <ahyp:hlinkClr xmlns:ahyp="http://schemas.microsoft.com/office/drawing/2018/hyperlinkcolor" val="tx"/>
                    </a:ext>
                  </a:extLst>
                </a:hlinkClick>
              </a:rPr>
              <a:t>Bron</a:t>
            </a:r>
            <a:endParaRPr lang="en-IE" dirty="0">
              <a:solidFill>
                <a:srgbClr val="378FCD"/>
              </a:solidFill>
            </a:endParaRPr>
          </a:p>
        </p:txBody>
      </p:sp>
    </p:spTree>
    <p:extLst>
      <p:ext uri="{BB962C8B-B14F-4D97-AF65-F5344CB8AC3E}">
        <p14:creationId xmlns:p14="http://schemas.microsoft.com/office/powerpoint/2010/main" val="2388170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Placeholder 16" descr="Colored pencils arranged in a circle">
            <a:extLst>
              <a:ext uri="{FF2B5EF4-FFF2-40B4-BE49-F238E27FC236}">
                <a16:creationId xmlns:a16="http://schemas.microsoft.com/office/drawing/2014/main" id="{5FB9D67F-5AFB-4332-8CD0-0D94FAE1A752}"/>
              </a:ext>
            </a:extLst>
          </p:cNvPr>
          <p:cNvPicPr>
            <a:picLocks noGrp="1" noChangeAspect="1"/>
          </p:cNvPicPr>
          <p:nvPr>
            <p:ph type="pic" idx="1"/>
          </p:nvPr>
        </p:nvPicPr>
        <p:blipFill rotWithShape="1">
          <a:blip r:embed="rId2" cstate="screen">
            <a:extLst>
              <a:ext uri="{28A0092B-C50C-407E-A947-70E740481C1C}">
                <a14:useLocalDpi xmlns:a14="http://schemas.microsoft.com/office/drawing/2010/main"/>
              </a:ext>
            </a:extLst>
          </a:blip>
          <a:srcRect/>
          <a:stretch/>
        </p:blipFill>
        <p:spPr>
          <a:xfrm>
            <a:off x="3666226" y="10"/>
            <a:ext cx="8525774" cy="6857990"/>
          </a:xfrm>
          <a:prstGeom prst="rect">
            <a:avLst/>
          </a:prstGeom>
        </p:spPr>
      </p:pic>
      <p:sp>
        <p:nvSpPr>
          <p:cNvPr id="24" name="Rectangle 23">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el 3">
            <a:extLst>
              <a:ext uri="{FF2B5EF4-FFF2-40B4-BE49-F238E27FC236}">
                <a16:creationId xmlns:a16="http://schemas.microsoft.com/office/drawing/2014/main" id="{DB0440B0-8154-4FBA-BF5D-D7795764C27A}"/>
              </a:ext>
            </a:extLst>
          </p:cNvPr>
          <p:cNvSpPr>
            <a:spLocks noGrp="1"/>
          </p:cNvSpPr>
          <p:nvPr>
            <p:ph type="title"/>
          </p:nvPr>
        </p:nvSpPr>
        <p:spPr>
          <a:xfrm>
            <a:off x="371093" y="1123950"/>
            <a:ext cx="3799255" cy="1162050"/>
          </a:xfrm>
          <a:ln>
            <a:noFill/>
          </a:ln>
        </p:spPr>
        <p:txBody>
          <a:bodyPr vert="horz" lIns="91440" tIns="45720" rIns="91440" bIns="45720" rtlCol="0" anchor="b">
            <a:normAutofit/>
          </a:bodyPr>
          <a:lstStyle/>
          <a:p>
            <a:r>
              <a:rPr lang="nl" b="1" spc="100" dirty="0"/>
              <a:t>DOELSTELLINGEN</a:t>
            </a:r>
          </a:p>
        </p:txBody>
      </p:sp>
      <p:sp>
        <p:nvSpPr>
          <p:cNvPr id="6" name="Tijdelijke aanduiding voor tekst 5">
            <a:extLst>
              <a:ext uri="{FF2B5EF4-FFF2-40B4-BE49-F238E27FC236}">
                <a16:creationId xmlns:a16="http://schemas.microsoft.com/office/drawing/2014/main" id="{D49DF9DC-C1D1-4CAD-A7EA-EE59ED159EFD}"/>
              </a:ext>
            </a:extLst>
          </p:cNvPr>
          <p:cNvSpPr>
            <a:spLocks noGrp="1"/>
          </p:cNvSpPr>
          <p:nvPr>
            <p:ph type="body" sz="half" idx="2"/>
          </p:nvPr>
        </p:nvSpPr>
        <p:spPr>
          <a:xfrm>
            <a:off x="371094" y="2286000"/>
            <a:ext cx="5724906" cy="3207258"/>
          </a:xfrm>
        </p:spPr>
        <p:txBody>
          <a:bodyPr vert="horz" lIns="91440" tIns="45720" rIns="91440" bIns="45720" rtlCol="0" anchor="t">
            <a:noAutofit/>
          </a:bodyPr>
          <a:lstStyle/>
          <a:p>
            <a:pPr>
              <a:lnSpc>
                <a:spcPct val="100000"/>
              </a:lnSpc>
              <a:spcAft>
                <a:spcPts val="600"/>
              </a:spcAft>
            </a:pPr>
            <a:r>
              <a:rPr lang="nl" b="1" dirty="0">
                <a:solidFill>
                  <a:schemeClr val="tx1"/>
                </a:solidFill>
              </a:rPr>
              <a:t>Aan het einde van deze module begrijp je het belang van het verbeteren van je zachte vaardigheden voor inclusief en innovatief onderwijs.</a:t>
            </a:r>
          </a:p>
          <a:p>
            <a:pPr>
              <a:lnSpc>
                <a:spcPct val="100000"/>
              </a:lnSpc>
              <a:spcAft>
                <a:spcPts val="600"/>
              </a:spcAft>
            </a:pPr>
            <a:r>
              <a:rPr lang="nl" b="1" dirty="0">
                <a:solidFill>
                  <a:schemeClr val="tx1"/>
                </a:solidFill>
              </a:rPr>
              <a:t>Je leert hoe je je soft skills kunt opnemen en toepassen als een essentieel onderdeel van je gedifferentieerde onderwijs-/trainingslevering.</a:t>
            </a:r>
          </a:p>
        </p:txBody>
      </p:sp>
    </p:spTree>
    <p:extLst>
      <p:ext uri="{BB962C8B-B14F-4D97-AF65-F5344CB8AC3E}">
        <p14:creationId xmlns:p14="http://schemas.microsoft.com/office/powerpoint/2010/main" val="29089785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38F2FD2-0504-47EF-A33D-3484D1A5613C}"/>
              </a:ext>
            </a:extLst>
          </p:cNvPr>
          <p:cNvSpPr>
            <a:spLocks noGrp="1"/>
          </p:cNvSpPr>
          <p:nvPr>
            <p:ph type="body" sz="half" idx="2"/>
          </p:nvPr>
        </p:nvSpPr>
        <p:spPr>
          <a:xfrm>
            <a:off x="4034631" y="1236662"/>
            <a:ext cx="7871619" cy="3811588"/>
          </a:xfrm>
        </p:spPr>
        <p:txBody>
          <a:bodyPr>
            <a:noAutofit/>
          </a:bodyPr>
          <a:lstStyle/>
          <a:p>
            <a:pPr>
              <a:lnSpc>
                <a:spcPct val="100000"/>
              </a:lnSpc>
            </a:pPr>
            <a:r>
              <a:rPr lang="nl" sz="2000" dirty="0"/>
              <a:t>"Ik vraag voor</a:t>
            </a:r>
            <a:r>
              <a:rPr lang="nl" sz="2000" dirty="0">
                <a:solidFill>
                  <a:srgbClr val="378FCD"/>
                </a:solidFill>
              </a:rPr>
              <a:t> </a:t>
            </a:r>
            <a:r>
              <a:rPr lang="nl" sz="2000" dirty="0">
                <a:solidFill>
                  <a:srgbClr val="378FCD"/>
                </a:solidFill>
                <a:hlinkClick r:id="rId2">
                  <a:extLst>
                    <a:ext uri="{A12FA001-AC4F-418D-AE19-62706E023703}">
                      <ahyp:hlinkClr xmlns:ahyp="http://schemas.microsoft.com/office/drawing/2018/hyperlinkcolor" val="tx"/>
                    </a:ext>
                  </a:extLst>
                </a:hlinkClick>
              </a:rPr>
              <a:t>feedback </a:t>
            </a:r>
            <a:r>
              <a:rPr lang="nl" sz="2000" dirty="0"/>
              <a:t>– een goede leider vraagt om feedback van zijn 'crew'. Ik vraag om meningen en bied mogelijkheden om te delen – ik laat studenten mij beoordelen</a:t>
            </a:r>
          </a:p>
          <a:p>
            <a:pPr>
              <a:lnSpc>
                <a:spcPct val="100000"/>
              </a:lnSpc>
            </a:pPr>
            <a:r>
              <a:rPr lang="nl" sz="2000" dirty="0"/>
              <a:t>Ik moedig vragen aan! Door vragen te stellen kan de nieuwsgierige geest floreren</a:t>
            </a:r>
          </a:p>
          <a:p>
            <a:pPr>
              <a:lnSpc>
                <a:spcPct val="100000"/>
              </a:lnSpc>
            </a:pPr>
            <a:r>
              <a:rPr lang="nl" sz="2000" dirty="0"/>
              <a:t>Ik modelleer fouten en laat de studenten weten dat fouten gebeuren en zo leren we. Ik leer ze hoe ze terug kunnen stuiteren</a:t>
            </a:r>
          </a:p>
          <a:p>
            <a:pPr>
              <a:lnSpc>
                <a:spcPct val="100000"/>
              </a:lnSpc>
            </a:pPr>
            <a:r>
              <a:rPr lang="nl" sz="2000" dirty="0"/>
              <a:t>Ik stimuleer studenten om het verschil te maken. Ik geef momenteel les aan studenten met een bevoorrechte achtergrond en we willen een verschil maken in het leven van iemand anders met al het leren dat we doen..”</a:t>
            </a:r>
            <a:br>
              <a:rPr lang="en-US" sz="2000" dirty="0"/>
            </a:br>
            <a:endParaRPr lang="en-US" sz="2000" dirty="0"/>
          </a:p>
          <a:p>
            <a:pPr>
              <a:lnSpc>
                <a:spcPct val="100000"/>
              </a:lnSpc>
            </a:pPr>
            <a:r>
              <a:rPr lang="nl" sz="2000" b="1" dirty="0"/>
              <a:t>Je kunt meer over Craig leren over zijn benaderingen op zijn </a:t>
            </a:r>
            <a:r>
              <a:rPr lang="nl" sz="2000" b="1" dirty="0">
                <a:solidFill>
                  <a:srgbClr val="378FCD"/>
                </a:solidFill>
                <a:hlinkClick r:id="rId3">
                  <a:extLst>
                    <a:ext uri="{A12FA001-AC4F-418D-AE19-62706E023703}">
                      <ahyp:hlinkClr xmlns:ahyp="http://schemas.microsoft.com/office/drawing/2018/hyperlinkcolor" val="tx"/>
                    </a:ext>
                  </a:extLst>
                </a:hlinkClick>
              </a:rPr>
              <a:t>#whatisschool </a:t>
            </a:r>
            <a:r>
              <a:rPr lang="nl" sz="2000" b="1" dirty="0" err="1"/>
              <a:t>edchat- </a:t>
            </a:r>
            <a:r>
              <a:rPr lang="nl" sz="2000" b="1" dirty="0"/>
              <a:t>ruimte</a:t>
            </a:r>
            <a:endParaRPr lang="en-IE" sz="2000" b="1" dirty="0"/>
          </a:p>
        </p:txBody>
      </p:sp>
      <p:pic>
        <p:nvPicPr>
          <p:cNvPr id="12" name="Graphic 11" descr="Teacher with solid fill">
            <a:extLst>
              <a:ext uri="{FF2B5EF4-FFF2-40B4-BE49-F238E27FC236}">
                <a16:creationId xmlns:a16="http://schemas.microsoft.com/office/drawing/2014/main" id="{2EE5D1EA-1B33-422A-A08C-D488C43F9661}"/>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23875" y="322262"/>
            <a:ext cx="914400" cy="914400"/>
          </a:xfrm>
          <a:prstGeom prst="rect">
            <a:avLst/>
          </a:prstGeom>
        </p:spPr>
      </p:pic>
      <p:pic>
        <p:nvPicPr>
          <p:cNvPr id="2052" name="Picture 4" descr="Craig Kemp teaching through an interactive whiteboard ">
            <a:extLst>
              <a:ext uri="{FF2B5EF4-FFF2-40B4-BE49-F238E27FC236}">
                <a16:creationId xmlns:a16="http://schemas.microsoft.com/office/drawing/2014/main" id="{183C76FC-479F-4D59-AD81-2A0E506DC7A2}"/>
              </a:ext>
            </a:extLst>
          </p:cNvPr>
          <p:cNvPicPr>
            <a:picLocks noGrp="1" noChangeAspect="1" noChangeArrowheads="1"/>
          </p:cNvPicPr>
          <p:nvPr>
            <p:ph type="pic" idx="1"/>
          </p:nvPr>
        </p:nvPicPr>
        <p:blipFill>
          <a:blip r:embed="rId6" cstate="screen">
            <a:extLst>
              <a:ext uri="{28A0092B-C50C-407E-A947-70E740481C1C}">
                <a14:useLocalDpi xmlns:a14="http://schemas.microsoft.com/office/drawing/2010/main"/>
              </a:ext>
            </a:extLst>
          </a:blip>
          <a:srcRect/>
          <a:stretch>
            <a:fillRect/>
          </a:stretch>
        </p:blipFill>
        <p:spPr bwMode="auto">
          <a:xfrm>
            <a:off x="633413" y="1236663"/>
            <a:ext cx="3173412" cy="48736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hlinkClick r:id="rId7"/>
            <a:extLst>
              <a:ext uri="{FF2B5EF4-FFF2-40B4-BE49-F238E27FC236}">
                <a16:creationId xmlns:a16="http://schemas.microsoft.com/office/drawing/2014/main" id="{6B75A5D5-A148-478D-BED9-54019E0AFBB4}"/>
              </a:ext>
            </a:extLst>
          </p:cNvPr>
          <p:cNvSpPr txBox="1"/>
          <p:nvPr/>
        </p:nvSpPr>
        <p:spPr>
          <a:xfrm>
            <a:off x="633413" y="6452156"/>
            <a:ext cx="1462087" cy="369332"/>
          </a:xfrm>
          <a:prstGeom prst="rect">
            <a:avLst/>
          </a:prstGeom>
          <a:noFill/>
        </p:spPr>
        <p:txBody>
          <a:bodyPr wrap="square" rtlCol="0">
            <a:spAutoFit/>
          </a:bodyPr>
          <a:lstStyle/>
          <a:p>
            <a:r>
              <a:rPr lang="nl" dirty="0">
                <a:solidFill>
                  <a:srgbClr val="378FCD"/>
                </a:solidFill>
                <a:hlinkClick r:id="rId7">
                  <a:extLst>
                    <a:ext uri="{A12FA001-AC4F-418D-AE19-62706E023703}">
                      <ahyp:hlinkClr xmlns:ahyp="http://schemas.microsoft.com/office/drawing/2018/hyperlinkcolor" val="tx"/>
                    </a:ext>
                  </a:extLst>
                </a:hlinkClick>
              </a:rPr>
              <a:t>Bron</a:t>
            </a:r>
            <a:endParaRPr lang="en-IE" dirty="0">
              <a:solidFill>
                <a:srgbClr val="378FCD"/>
              </a:solidFill>
            </a:endParaRPr>
          </a:p>
        </p:txBody>
      </p:sp>
      <p:sp>
        <p:nvSpPr>
          <p:cNvPr id="14" name="Title 1">
            <a:extLst>
              <a:ext uri="{FF2B5EF4-FFF2-40B4-BE49-F238E27FC236}">
                <a16:creationId xmlns:a16="http://schemas.microsoft.com/office/drawing/2014/main" id="{767389E8-16D9-4522-81DE-BCBE51542BCB}"/>
              </a:ext>
            </a:extLst>
          </p:cNvPr>
          <p:cNvSpPr>
            <a:spLocks noGrp="1"/>
          </p:cNvSpPr>
          <p:nvPr>
            <p:ph type="title"/>
          </p:nvPr>
        </p:nvSpPr>
        <p:spPr>
          <a:xfrm>
            <a:off x="1438274" y="636499"/>
            <a:ext cx="7286625" cy="530225"/>
          </a:xfrm>
        </p:spPr>
        <p:txBody>
          <a:bodyPr>
            <a:normAutofit fontScale="90000"/>
          </a:bodyPr>
          <a:lstStyle/>
          <a:p>
            <a:r>
              <a:rPr lang="nl" dirty="0"/>
              <a:t>INCLUSIEVE ONDERWIJS-SPOTLIGHT</a:t>
            </a:r>
            <a:br>
              <a:rPr lang="en-IE" dirty="0"/>
            </a:br>
            <a:r>
              <a:rPr lang="nl" dirty="0">
                <a:solidFill>
                  <a:srgbClr val="000000"/>
                </a:solidFill>
              </a:rPr>
              <a:t>ONTMOET CRAIG KEMP</a:t>
            </a:r>
          </a:p>
        </p:txBody>
      </p:sp>
    </p:spTree>
    <p:extLst>
      <p:ext uri="{BB962C8B-B14F-4D97-AF65-F5344CB8AC3E}">
        <p14:creationId xmlns:p14="http://schemas.microsoft.com/office/powerpoint/2010/main" val="13530865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D567F64A-BD42-4048-81EA-CD8035A97741}"/>
              </a:ext>
            </a:extLst>
          </p:cNvPr>
          <p:cNvSpPr>
            <a:spLocks noGrp="1"/>
          </p:cNvSpPr>
          <p:nvPr>
            <p:ph type="title"/>
          </p:nvPr>
        </p:nvSpPr>
        <p:spPr>
          <a:xfrm>
            <a:off x="180630" y="1073264"/>
            <a:ext cx="6096345" cy="1460386"/>
          </a:xfrm>
        </p:spPr>
        <p:txBody>
          <a:bodyPr>
            <a:noAutofit/>
          </a:bodyPr>
          <a:lstStyle/>
          <a:p>
            <a:pPr>
              <a:spcBef>
                <a:spcPts val="1000"/>
              </a:spcBef>
              <a:spcAft>
                <a:spcPts val="1000"/>
              </a:spcAft>
            </a:pPr>
            <a:r>
              <a:rPr lang="nl" sz="2800" dirty="0">
                <a:solidFill>
                  <a:schemeClr val="bg1"/>
                </a:solidFill>
                <a:latin typeface="+mn-lt"/>
                <a:ea typeface="+mn-ea"/>
                <a:cs typeface="+mn-cs"/>
              </a:rPr>
              <a:t>EENHEID 3 INCLUSIEF DIGITALE VAARDIGHEDEN</a:t>
            </a:r>
          </a:p>
        </p:txBody>
      </p:sp>
      <p:pic>
        <p:nvPicPr>
          <p:cNvPr id="3" name="Content Placeholder 2" descr="Young man using smartphone on city street at night">
            <a:extLst>
              <a:ext uri="{FF2B5EF4-FFF2-40B4-BE49-F238E27FC236}">
                <a16:creationId xmlns:a16="http://schemas.microsoft.com/office/drawing/2014/main" id="{CB6BF15A-BB53-41DB-B607-C7924BC2C39F}"/>
              </a:ext>
            </a:extLst>
          </p:cNvPr>
          <p:cNvPicPr>
            <a:picLocks noGrp="1" noChangeAspect="1"/>
          </p:cNvPicPr>
          <p:nvPr>
            <p:ph sz="half" idx="1"/>
          </p:nvPr>
        </p:nvPicPr>
        <p:blipFill rotWithShape="1">
          <a:blip r:embed="rId2" cstate="screen">
            <a:extLst>
              <a:ext uri="{28A0092B-C50C-407E-A947-70E740481C1C}">
                <a14:useLocalDpi xmlns:a14="http://schemas.microsoft.com/office/drawing/2010/main"/>
              </a:ext>
            </a:extLst>
          </a:blip>
          <a:srcRect/>
          <a:stretch/>
        </p:blipFill>
        <p:spPr>
          <a:xfrm>
            <a:off x="6905624" y="811774"/>
            <a:ext cx="4665581" cy="4709437"/>
          </a:xfrm>
        </p:spPr>
      </p:pic>
      <p:sp>
        <p:nvSpPr>
          <p:cNvPr id="6" name="Tijdelijke aanduiding voor inhoud 8">
            <a:extLst>
              <a:ext uri="{FF2B5EF4-FFF2-40B4-BE49-F238E27FC236}">
                <a16:creationId xmlns:a16="http://schemas.microsoft.com/office/drawing/2014/main" id="{67F3300F-80F0-44F2-88F0-7AB8BD88EDE3}"/>
              </a:ext>
            </a:extLst>
          </p:cNvPr>
          <p:cNvSpPr txBox="1">
            <a:spLocks/>
          </p:cNvSpPr>
          <p:nvPr/>
        </p:nvSpPr>
        <p:spPr>
          <a:xfrm>
            <a:off x="436133" y="3317359"/>
            <a:ext cx="5840842" cy="281762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nl" sz="1800" dirty="0"/>
              <a:t>Ondanks de technologische vooruitgang lijden veel studenten in heel Europa nog steeds aan een gebrek aan inclusie als het gaat om digitaal onderwijs.</a:t>
            </a:r>
          </a:p>
          <a:p>
            <a:pPr>
              <a:lnSpc>
                <a:spcPct val="100000"/>
              </a:lnSpc>
            </a:pPr>
            <a:r>
              <a:rPr lang="nl" sz="1800" dirty="0"/>
              <a:t>Als opvoeders moeten we meer doen om de digitale kloof te verkleinen, te beginnen door van digitale inclusie een recht te maken, geen voorrecht. In de meeste gevallen moet dit beginnen met het verdiepen van ons eigen begrip van digitale inclusie en onze eigen digitale vaardigheden en competenties.</a:t>
            </a:r>
          </a:p>
        </p:txBody>
      </p:sp>
    </p:spTree>
    <p:extLst>
      <p:ext uri="{BB962C8B-B14F-4D97-AF65-F5344CB8AC3E}">
        <p14:creationId xmlns:p14="http://schemas.microsoft.com/office/powerpoint/2010/main" val="15188874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A10428-74E4-4BD6-BCB8-C1E0E6ADD492}"/>
              </a:ext>
            </a:extLst>
          </p:cNvPr>
          <p:cNvSpPr>
            <a:spLocks noGrp="1"/>
          </p:cNvSpPr>
          <p:nvPr>
            <p:ph idx="1"/>
          </p:nvPr>
        </p:nvSpPr>
        <p:spPr>
          <a:xfrm>
            <a:off x="838200" y="1946673"/>
            <a:ext cx="10515600" cy="3569184"/>
          </a:xfrm>
        </p:spPr>
        <p:txBody>
          <a:bodyPr>
            <a:normAutofit/>
          </a:bodyPr>
          <a:lstStyle/>
          <a:p>
            <a:pPr marL="0" indent="0" algn="ctr">
              <a:buNone/>
            </a:pPr>
            <a:r>
              <a:rPr lang="nl" sz="3600" dirty="0">
                <a:solidFill>
                  <a:schemeClr val="bg1"/>
                </a:solidFill>
              </a:rPr>
              <a:t>“ We moeten dringend de groeiende digitale genderkloof aanpakken en digitale technologie aan het werk zetten voor degenen die het het meest nodig hebben: de kwetsbaren, de gemarginaliseerden, mensen die in armoede leven en mensen die lijden onder allerlei soorten discriminatie.”</a:t>
            </a:r>
            <a:endParaRPr lang="en-IE" sz="3600" dirty="0">
              <a:solidFill>
                <a:schemeClr val="bg1"/>
              </a:solidFill>
            </a:endParaRPr>
          </a:p>
          <a:p>
            <a:endParaRPr lang="en-IE" b="1" dirty="0">
              <a:solidFill>
                <a:schemeClr val="bg1"/>
              </a:solidFill>
            </a:endParaRPr>
          </a:p>
        </p:txBody>
      </p:sp>
      <p:sp>
        <p:nvSpPr>
          <p:cNvPr id="3" name="TextBox 2">
            <a:extLst>
              <a:ext uri="{FF2B5EF4-FFF2-40B4-BE49-F238E27FC236}">
                <a16:creationId xmlns:a16="http://schemas.microsoft.com/office/drawing/2014/main" id="{68B09A07-0123-42AD-A453-1E63FDDC1F5E}"/>
              </a:ext>
            </a:extLst>
          </p:cNvPr>
          <p:cNvSpPr txBox="1"/>
          <p:nvPr/>
        </p:nvSpPr>
        <p:spPr>
          <a:xfrm>
            <a:off x="202019" y="6464595"/>
            <a:ext cx="2264734" cy="369332"/>
          </a:xfrm>
          <a:prstGeom prst="rect">
            <a:avLst/>
          </a:prstGeom>
          <a:noFill/>
        </p:spPr>
        <p:txBody>
          <a:bodyPr wrap="square" rtlCol="0">
            <a:spAutoFit/>
          </a:bodyPr>
          <a:lstStyle/>
          <a:p>
            <a:r>
              <a:rPr lang="nl" dirty="0">
                <a:solidFill>
                  <a:srgbClr val="378FCD"/>
                </a:solidFill>
                <a:hlinkClick r:id="rId2">
                  <a:extLst>
                    <a:ext uri="{A12FA001-AC4F-418D-AE19-62706E023703}">
                      <ahyp:hlinkClr xmlns:ahyp="http://schemas.microsoft.com/office/drawing/2018/hyperlinkcolor" val="tx"/>
                    </a:ext>
                  </a:extLst>
                </a:hlinkClick>
              </a:rPr>
              <a:t>Bron</a:t>
            </a:r>
            <a:endParaRPr lang="en-IE" dirty="0">
              <a:solidFill>
                <a:srgbClr val="378FCD"/>
              </a:solidFill>
            </a:endParaRPr>
          </a:p>
        </p:txBody>
      </p:sp>
      <p:sp>
        <p:nvSpPr>
          <p:cNvPr id="5" name="TextBox 4">
            <a:extLst>
              <a:ext uri="{FF2B5EF4-FFF2-40B4-BE49-F238E27FC236}">
                <a16:creationId xmlns:a16="http://schemas.microsoft.com/office/drawing/2014/main" id="{2724EEB8-7253-4CA6-9B28-03A86C72A33F}"/>
              </a:ext>
            </a:extLst>
          </p:cNvPr>
          <p:cNvSpPr txBox="1"/>
          <p:nvPr/>
        </p:nvSpPr>
        <p:spPr>
          <a:xfrm>
            <a:off x="3369469" y="5692259"/>
            <a:ext cx="6186486" cy="461665"/>
          </a:xfrm>
          <a:prstGeom prst="rect">
            <a:avLst/>
          </a:prstGeom>
          <a:noFill/>
        </p:spPr>
        <p:txBody>
          <a:bodyPr wrap="square">
            <a:spAutoFit/>
          </a:bodyPr>
          <a:lstStyle/>
          <a:p>
            <a:r>
              <a:rPr lang="nl" sz="2400" b="0" i="0">
                <a:solidFill>
                  <a:schemeClr val="bg1"/>
                </a:solidFill>
                <a:effectLst/>
              </a:rPr>
              <a:t>VN-secretaris-generaal António Guterres</a:t>
            </a:r>
            <a:endParaRPr lang="en-IE" sz="2400">
              <a:solidFill>
                <a:schemeClr val="bg1"/>
              </a:solidFill>
            </a:endParaRPr>
          </a:p>
        </p:txBody>
      </p:sp>
      <p:sp>
        <p:nvSpPr>
          <p:cNvPr id="6" name="Title 1">
            <a:extLst>
              <a:ext uri="{FF2B5EF4-FFF2-40B4-BE49-F238E27FC236}">
                <a16:creationId xmlns:a16="http://schemas.microsoft.com/office/drawing/2014/main" id="{DD69CF13-CABF-408D-85DA-57F8D44CA09F}"/>
              </a:ext>
            </a:extLst>
          </p:cNvPr>
          <p:cNvSpPr txBox="1">
            <a:spLocks/>
          </p:cNvSpPr>
          <p:nvPr/>
        </p:nvSpPr>
        <p:spPr>
          <a:xfrm>
            <a:off x="628650" y="444709"/>
            <a:ext cx="114681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nl" sz="3600" dirty="0">
                <a:solidFill>
                  <a:srgbClr val="E61A52"/>
                </a:solidFill>
              </a:rPr>
              <a:t>Waarom zijn inclusieve digitale vaardigheden belangrijk?</a:t>
            </a:r>
          </a:p>
        </p:txBody>
      </p:sp>
    </p:spTree>
    <p:extLst>
      <p:ext uri="{BB962C8B-B14F-4D97-AF65-F5344CB8AC3E}">
        <p14:creationId xmlns:p14="http://schemas.microsoft.com/office/powerpoint/2010/main" val="29259081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934533E-23D8-41EA-8AAA-E7A2E953D526}"/>
              </a:ext>
            </a:extLst>
          </p:cNvPr>
          <p:cNvSpPr>
            <a:spLocks noGrp="1"/>
          </p:cNvSpPr>
          <p:nvPr>
            <p:ph idx="1"/>
          </p:nvPr>
        </p:nvSpPr>
        <p:spPr/>
        <p:txBody>
          <a:bodyPr>
            <a:normAutofit/>
          </a:bodyPr>
          <a:lstStyle/>
          <a:p>
            <a:pPr marL="0" indent="0" algn="ctr">
              <a:buNone/>
            </a:pPr>
            <a:endParaRPr lang="en-US" sz="3600" dirty="0">
              <a:solidFill>
                <a:schemeClr val="bg1"/>
              </a:solidFill>
            </a:endParaRPr>
          </a:p>
          <a:p>
            <a:pPr marL="0" indent="0" algn="ctr">
              <a:buNone/>
            </a:pPr>
            <a:endParaRPr lang="en-US" sz="3600" dirty="0">
              <a:solidFill>
                <a:schemeClr val="bg1"/>
              </a:solidFill>
            </a:endParaRPr>
          </a:p>
          <a:p>
            <a:pPr marL="0" indent="0" algn="ctr">
              <a:buNone/>
            </a:pPr>
            <a:r>
              <a:rPr lang="nl" sz="3600" dirty="0">
                <a:solidFill>
                  <a:schemeClr val="bg1"/>
                </a:solidFill>
              </a:rPr>
              <a:t>Kan iets als gender invloed hebben op hoe een student online leert?</a:t>
            </a:r>
            <a:endParaRPr lang="en-IE" sz="3600" dirty="0">
              <a:solidFill>
                <a:schemeClr val="bg1"/>
              </a:solidFill>
            </a:endParaRPr>
          </a:p>
        </p:txBody>
      </p:sp>
      <p:sp>
        <p:nvSpPr>
          <p:cNvPr id="3" name="Title 3">
            <a:extLst>
              <a:ext uri="{FF2B5EF4-FFF2-40B4-BE49-F238E27FC236}">
                <a16:creationId xmlns:a16="http://schemas.microsoft.com/office/drawing/2014/main" id="{4F094EA8-F693-4DC6-8B0E-10EF2F6BC246}"/>
              </a:ext>
            </a:extLst>
          </p:cNvPr>
          <p:cNvSpPr txBox="1">
            <a:spLocks/>
          </p:cNvSpPr>
          <p:nvPr/>
        </p:nvSpPr>
        <p:spPr>
          <a:xfrm>
            <a:off x="838200" y="854366"/>
            <a:ext cx="8562569" cy="1325563"/>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nl" dirty="0">
                <a:solidFill>
                  <a:srgbClr val="378FCD"/>
                </a:solidFill>
              </a:rPr>
              <a:t>EEN VRAAG VOOR JOUW..</a:t>
            </a:r>
          </a:p>
        </p:txBody>
      </p:sp>
    </p:spTree>
    <p:extLst>
      <p:ext uri="{BB962C8B-B14F-4D97-AF65-F5344CB8AC3E}">
        <p14:creationId xmlns:p14="http://schemas.microsoft.com/office/powerpoint/2010/main" val="7128015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F4DE4-C499-46C7-BF33-5D06510C88CD}"/>
              </a:ext>
            </a:extLst>
          </p:cNvPr>
          <p:cNvSpPr>
            <a:spLocks noGrp="1"/>
          </p:cNvSpPr>
          <p:nvPr>
            <p:ph type="title"/>
          </p:nvPr>
        </p:nvSpPr>
        <p:spPr/>
        <p:txBody>
          <a:bodyPr/>
          <a:lstStyle/>
          <a:p>
            <a:r>
              <a:rPr lang="nl" dirty="0"/>
              <a:t>Interessante bevindingen…</a:t>
            </a:r>
          </a:p>
        </p:txBody>
      </p:sp>
      <p:sp>
        <p:nvSpPr>
          <p:cNvPr id="3" name="Content Placeholder 2">
            <a:extLst>
              <a:ext uri="{FF2B5EF4-FFF2-40B4-BE49-F238E27FC236}">
                <a16:creationId xmlns:a16="http://schemas.microsoft.com/office/drawing/2014/main" id="{61687580-A6FB-4973-9E6B-ACEC47F3908F}"/>
              </a:ext>
            </a:extLst>
          </p:cNvPr>
          <p:cNvSpPr>
            <a:spLocks noGrp="1"/>
          </p:cNvSpPr>
          <p:nvPr>
            <p:ph idx="1"/>
          </p:nvPr>
        </p:nvSpPr>
        <p:spPr/>
        <p:txBody>
          <a:bodyPr/>
          <a:lstStyle/>
          <a:p>
            <a:pPr>
              <a:lnSpc>
                <a:spcPct val="100000"/>
              </a:lnSpc>
            </a:pPr>
            <a:r>
              <a:rPr lang="nl" dirty="0">
                <a:solidFill>
                  <a:srgbClr val="E61A52"/>
                </a:solidFill>
              </a:rPr>
              <a:t>Vrouwelijke studenten spreken minder vaak hun mening uit in een traditionele klassikale omgeving, maar in online cursusdiscussies hebben ze meer kans om bijdragen te uiten</a:t>
            </a:r>
            <a:r>
              <a:rPr lang="nl" dirty="0"/>
              <a:t>, wat op zijn beurt van invloed is op waargenomen dieper leren (Anderson en Haddad, 2005)</a:t>
            </a:r>
            <a:br>
              <a:rPr lang="en-US" dirty="0"/>
            </a:br>
            <a:endParaRPr lang="en-US" dirty="0"/>
          </a:p>
          <a:p>
            <a:pPr>
              <a:lnSpc>
                <a:spcPct val="100000"/>
              </a:lnSpc>
            </a:pPr>
            <a:r>
              <a:rPr lang="nl" dirty="0"/>
              <a:t>In veel onderzoeken is gevonden dat geslacht van invloed kan zijn op hoe studenten leren (Bennet en Marsh, 2003; </a:t>
            </a:r>
            <a:r>
              <a:rPr lang="nl" dirty="0" err="1"/>
              <a:t>Wehrwein </a:t>
            </a:r>
            <a:r>
              <a:rPr lang="nl" dirty="0"/>
              <a:t>et al., 2006)</a:t>
            </a:r>
          </a:p>
          <a:p>
            <a:pPr marL="0" indent="0">
              <a:lnSpc>
                <a:spcPct val="100000"/>
              </a:lnSpc>
              <a:buNone/>
            </a:pPr>
            <a:endParaRPr lang="en-IE" dirty="0"/>
          </a:p>
        </p:txBody>
      </p:sp>
    </p:spTree>
    <p:extLst>
      <p:ext uri="{BB962C8B-B14F-4D97-AF65-F5344CB8AC3E}">
        <p14:creationId xmlns:p14="http://schemas.microsoft.com/office/powerpoint/2010/main" val="8671229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41800-20A1-4E8D-AD95-509EB9CADA0D}"/>
              </a:ext>
            </a:extLst>
          </p:cNvPr>
          <p:cNvSpPr>
            <a:spLocks noGrp="1"/>
          </p:cNvSpPr>
          <p:nvPr>
            <p:ph type="title"/>
          </p:nvPr>
        </p:nvSpPr>
        <p:spPr>
          <a:xfrm>
            <a:off x="5019675" y="449263"/>
            <a:ext cx="6105524" cy="1600200"/>
          </a:xfrm>
        </p:spPr>
        <p:txBody>
          <a:bodyPr>
            <a:normAutofit/>
          </a:bodyPr>
          <a:lstStyle/>
          <a:p>
            <a:r>
              <a:rPr lang="nl" sz="3600" dirty="0"/>
              <a:t>Digitale competentie van opvoeders</a:t>
            </a:r>
          </a:p>
        </p:txBody>
      </p:sp>
      <p:pic>
        <p:nvPicPr>
          <p:cNvPr id="6" name="Picture Placeholder 5" descr="Older man in a video call">
            <a:extLst>
              <a:ext uri="{FF2B5EF4-FFF2-40B4-BE49-F238E27FC236}">
                <a16:creationId xmlns:a16="http://schemas.microsoft.com/office/drawing/2014/main" id="{8E9C8DA7-9D1B-49F1-AE41-7728229F14EA}"/>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C3776B87-C626-4CFF-8606-4A2A18D7B815}"/>
              </a:ext>
            </a:extLst>
          </p:cNvPr>
          <p:cNvSpPr>
            <a:spLocks noGrp="1"/>
          </p:cNvSpPr>
          <p:nvPr>
            <p:ph type="body" sz="half" idx="2"/>
          </p:nvPr>
        </p:nvSpPr>
        <p:spPr>
          <a:xfrm>
            <a:off x="5019675" y="2169363"/>
            <a:ext cx="6667500" cy="3811588"/>
          </a:xfrm>
        </p:spPr>
        <p:txBody>
          <a:bodyPr>
            <a:noAutofit/>
          </a:bodyPr>
          <a:lstStyle/>
          <a:p>
            <a:pPr>
              <a:lnSpc>
                <a:spcPct val="100000"/>
              </a:lnSpc>
            </a:pPr>
            <a:r>
              <a:rPr lang="nl" sz="2000" dirty="0"/>
              <a:t>Ons lerarenberoep wordt geconfronteerd met snel veranderende eisen en als opvoeders hebben we een steeds bredere en geavanceerdere reeks competenties nodig dan voorheen.</a:t>
            </a:r>
          </a:p>
          <a:p>
            <a:pPr>
              <a:lnSpc>
                <a:spcPct val="100000"/>
              </a:lnSpc>
            </a:pPr>
            <a:r>
              <a:rPr lang="nl" sz="2000" dirty="0"/>
              <a:t>Met name de alomtegenwoordigheid van digitale apparaten en de plicht om studenten te helpen digitaal competent te worden, vereist dat docenten hun eigen digitale competentie ontwikkelen.</a:t>
            </a:r>
          </a:p>
          <a:p>
            <a:pPr>
              <a:lnSpc>
                <a:spcPct val="100000"/>
              </a:lnSpc>
            </a:pPr>
            <a:r>
              <a:rPr lang="nl" sz="2000" dirty="0">
                <a:solidFill>
                  <a:srgbClr val="E61A52"/>
                </a:solidFill>
              </a:rPr>
              <a:t>Wist u dat er een Europees Kader voor Digitale Competentie van Opvoeders bestaat?</a:t>
            </a:r>
          </a:p>
        </p:txBody>
      </p:sp>
    </p:spTree>
    <p:extLst>
      <p:ext uri="{BB962C8B-B14F-4D97-AF65-F5344CB8AC3E}">
        <p14:creationId xmlns:p14="http://schemas.microsoft.com/office/powerpoint/2010/main" val="2323657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8C717-948A-4A83-948E-75DBDB2F7E81}"/>
              </a:ext>
            </a:extLst>
          </p:cNvPr>
          <p:cNvSpPr>
            <a:spLocks noGrp="1"/>
          </p:cNvSpPr>
          <p:nvPr>
            <p:ph type="title"/>
          </p:nvPr>
        </p:nvSpPr>
        <p:spPr>
          <a:xfrm>
            <a:off x="794887" y="858263"/>
            <a:ext cx="6263138" cy="1600200"/>
          </a:xfrm>
        </p:spPr>
        <p:txBody>
          <a:bodyPr>
            <a:normAutofit/>
          </a:bodyPr>
          <a:lstStyle/>
          <a:p>
            <a:r>
              <a:rPr lang="nl" dirty="0"/>
              <a:t>Europees kader voor de digitale competentie van opvoeders ( </a:t>
            </a:r>
            <a:r>
              <a:rPr lang="nl" dirty="0" err="1"/>
              <a:t>DigCompEdu </a:t>
            </a:r>
            <a:r>
              <a:rPr lang="nl" dirty="0"/>
              <a:t>)</a:t>
            </a:r>
            <a:endParaRPr lang="en-IE" dirty="0"/>
          </a:p>
        </p:txBody>
      </p:sp>
      <p:sp>
        <p:nvSpPr>
          <p:cNvPr id="4" name="Text Placeholder 3">
            <a:extLst>
              <a:ext uri="{FF2B5EF4-FFF2-40B4-BE49-F238E27FC236}">
                <a16:creationId xmlns:a16="http://schemas.microsoft.com/office/drawing/2014/main" id="{A679C236-EDFC-4537-97FB-526C2B38E409}"/>
              </a:ext>
            </a:extLst>
          </p:cNvPr>
          <p:cNvSpPr>
            <a:spLocks noGrp="1"/>
          </p:cNvSpPr>
          <p:nvPr>
            <p:ph type="body" sz="half" idx="2"/>
          </p:nvPr>
        </p:nvSpPr>
        <p:spPr>
          <a:xfrm>
            <a:off x="794886" y="2712288"/>
            <a:ext cx="6472689" cy="3811588"/>
          </a:xfrm>
        </p:spPr>
        <p:txBody>
          <a:bodyPr>
            <a:normAutofit fontScale="92500"/>
          </a:bodyPr>
          <a:lstStyle/>
          <a:p>
            <a:pPr>
              <a:lnSpc>
                <a:spcPct val="100000"/>
              </a:lnSpc>
            </a:pPr>
            <a:r>
              <a:rPr lang="nl" sz="2400" dirty="0"/>
              <a:t>Het DigCompEdu- raamwerk is gericht op docenten op alle onderwijsniveaus.</a:t>
            </a:r>
          </a:p>
          <a:p>
            <a:pPr>
              <a:lnSpc>
                <a:spcPct val="100000"/>
              </a:lnSpc>
            </a:pPr>
            <a:r>
              <a:rPr lang="nl" sz="2400" dirty="0"/>
              <a:t>Interessant voor INACT, 5.2 van </a:t>
            </a:r>
            <a:r>
              <a:rPr lang="nl" sz="2400" dirty="0" err="1"/>
              <a:t>DigCompEdu </a:t>
            </a:r>
            <a:r>
              <a:rPr lang="nl" sz="2400" dirty="0"/>
              <a:t>Differentiatie en personalisatie:</a:t>
            </a:r>
          </a:p>
          <a:p>
            <a:pPr marL="342900" indent="-342900">
              <a:lnSpc>
                <a:spcPct val="100000"/>
              </a:lnSpc>
              <a:buFont typeface="Arial" panose="020B0604020202020204" pitchFamily="34" charset="0"/>
              <a:buChar char="•"/>
            </a:pPr>
            <a:r>
              <a:rPr lang="nl" sz="2400" dirty="0">
                <a:solidFill>
                  <a:srgbClr val="E61A52"/>
                </a:solidFill>
              </a:rPr>
              <a:t>Digitale technologieën gebruiken om aan de uiteenlopende leerbehoeften van leerlingen te voldoen, door leerlingen op verschillende niveaus en snelheden vooruitgang te laten boeken en individuele leertrajecten en doelstellingen te volgen</a:t>
            </a:r>
            <a:r>
              <a:rPr lang="nl" sz="2400" dirty="0"/>
              <a:t>.</a:t>
            </a:r>
          </a:p>
          <a:p>
            <a:endParaRPr lang="en-IE" sz="2400" dirty="0"/>
          </a:p>
        </p:txBody>
      </p:sp>
      <p:pic>
        <p:nvPicPr>
          <p:cNvPr id="3074" name="Picture 2" descr="cover">
            <a:extLst>
              <a:ext uri="{FF2B5EF4-FFF2-40B4-BE49-F238E27FC236}">
                <a16:creationId xmlns:a16="http://schemas.microsoft.com/office/drawing/2014/main" id="{7D88785A-AEC0-49EE-BB90-8DAC2FB6AD3E}"/>
              </a:ext>
            </a:extLst>
          </p:cNvPr>
          <p:cNvPicPr>
            <a:picLocks noGrp="1" noChangeAspect="1" noChangeArrowheads="1"/>
          </p:cNvPicPr>
          <p:nvPr>
            <p:ph type="pic" idx="1"/>
          </p:nvPr>
        </p:nvPicPr>
        <p:blipFill>
          <a:blip r:embed="rId2" cstate="screen">
            <a:extLst>
              <a:ext uri="{28A0092B-C50C-407E-A947-70E740481C1C}">
                <a14:useLocalDpi xmlns:a14="http://schemas.microsoft.com/office/drawing/2010/main"/>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6" name="TextBox 5">
            <a:hlinkClick r:id="rId3"/>
            <a:extLst>
              <a:ext uri="{FF2B5EF4-FFF2-40B4-BE49-F238E27FC236}">
                <a16:creationId xmlns:a16="http://schemas.microsoft.com/office/drawing/2014/main" id="{A52EC7D0-21D3-4973-8477-51DEB6EC3B29}"/>
              </a:ext>
            </a:extLst>
          </p:cNvPr>
          <p:cNvSpPr txBox="1"/>
          <p:nvPr/>
        </p:nvSpPr>
        <p:spPr>
          <a:xfrm>
            <a:off x="633413" y="6452156"/>
            <a:ext cx="1462087" cy="369332"/>
          </a:xfrm>
          <a:prstGeom prst="rect">
            <a:avLst/>
          </a:prstGeom>
          <a:noFill/>
        </p:spPr>
        <p:txBody>
          <a:bodyPr wrap="square" rtlCol="0">
            <a:spAutoFit/>
          </a:bodyPr>
          <a:lstStyle/>
          <a:p>
            <a:r>
              <a:rPr lang="nl" dirty="0">
                <a:solidFill>
                  <a:srgbClr val="378FCD"/>
                </a:solidFill>
                <a:hlinkClick r:id="rId4">
                  <a:extLst>
                    <a:ext uri="{A12FA001-AC4F-418D-AE19-62706E023703}">
                      <ahyp:hlinkClr xmlns:ahyp="http://schemas.microsoft.com/office/drawing/2018/hyperlinkcolor" val="tx"/>
                    </a:ext>
                  </a:extLst>
                </a:hlinkClick>
              </a:rPr>
              <a:t>Bron</a:t>
            </a:r>
            <a:endParaRPr lang="en-IE" dirty="0">
              <a:solidFill>
                <a:srgbClr val="378FCD"/>
              </a:solidFill>
            </a:endParaRPr>
          </a:p>
        </p:txBody>
      </p:sp>
    </p:spTree>
    <p:extLst>
      <p:ext uri="{BB962C8B-B14F-4D97-AF65-F5344CB8AC3E}">
        <p14:creationId xmlns:p14="http://schemas.microsoft.com/office/powerpoint/2010/main" val="10047592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D5F815-BBAD-4AD9-BB9A-4A99E103CFC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243187" y="1507421"/>
            <a:ext cx="5657845" cy="4317401"/>
          </a:xfrm>
          <a:prstGeom prst="rect">
            <a:avLst/>
          </a:prstGeom>
        </p:spPr>
      </p:pic>
      <p:cxnSp>
        <p:nvCxnSpPr>
          <p:cNvPr id="10" name="Straight Connector 9">
            <a:extLst>
              <a:ext uri="{FF2B5EF4-FFF2-40B4-BE49-F238E27FC236}">
                <a16:creationId xmlns:a16="http://schemas.microsoft.com/office/drawing/2014/main" id="{4D56677B-C0B7-4DAC-ACAD-8054FF1B59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573887"/>
            <a:ext cx="0" cy="3710227"/>
          </a:xfrm>
          <a:prstGeom prst="line">
            <a:avLst/>
          </a:prstGeom>
          <a:ln w="19050">
            <a:solidFill>
              <a:srgbClr val="99C5F9"/>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76A41BAD-B49B-47F7-82B8-8012769B33B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8099" y="1503333"/>
            <a:ext cx="5972175" cy="4107262"/>
          </a:xfrm>
          <a:prstGeom prst="rect">
            <a:avLst/>
          </a:prstGeom>
        </p:spPr>
      </p:pic>
      <p:sp>
        <p:nvSpPr>
          <p:cNvPr id="7" name="Title 1">
            <a:extLst>
              <a:ext uri="{FF2B5EF4-FFF2-40B4-BE49-F238E27FC236}">
                <a16:creationId xmlns:a16="http://schemas.microsoft.com/office/drawing/2014/main" id="{2CC35853-200E-436D-AB04-B85C5BB64B59}"/>
              </a:ext>
            </a:extLst>
          </p:cNvPr>
          <p:cNvSpPr txBox="1">
            <a:spLocks/>
          </p:cNvSpPr>
          <p:nvPr/>
        </p:nvSpPr>
        <p:spPr>
          <a:xfrm>
            <a:off x="271012" y="229613"/>
            <a:ext cx="10644638" cy="16002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nl" sz="3600" dirty="0" err="1"/>
              <a:t>DigCompEdu </a:t>
            </a:r>
            <a:r>
              <a:rPr lang="nl" sz="3600" dirty="0"/>
              <a:t>- Differentiatie en personalisatie progressie en vaardigheid</a:t>
            </a:r>
          </a:p>
        </p:txBody>
      </p:sp>
      <p:sp>
        <p:nvSpPr>
          <p:cNvPr id="8" name="TextBox 7">
            <a:hlinkClick r:id="rId4"/>
            <a:extLst>
              <a:ext uri="{FF2B5EF4-FFF2-40B4-BE49-F238E27FC236}">
                <a16:creationId xmlns:a16="http://schemas.microsoft.com/office/drawing/2014/main" id="{2CD10C75-C3C2-4B80-A0B1-CDEA910AB4D5}"/>
              </a:ext>
            </a:extLst>
          </p:cNvPr>
          <p:cNvSpPr txBox="1"/>
          <p:nvPr/>
        </p:nvSpPr>
        <p:spPr>
          <a:xfrm>
            <a:off x="633413" y="6452156"/>
            <a:ext cx="1462087" cy="369332"/>
          </a:xfrm>
          <a:prstGeom prst="rect">
            <a:avLst/>
          </a:prstGeom>
          <a:noFill/>
        </p:spPr>
        <p:txBody>
          <a:bodyPr wrap="square" rtlCol="0">
            <a:spAutoFit/>
          </a:bodyPr>
          <a:lstStyle/>
          <a:p>
            <a:r>
              <a:rPr lang="nl" dirty="0">
                <a:solidFill>
                  <a:srgbClr val="378FCD"/>
                </a:solidFill>
                <a:hlinkClick r:id="rId5">
                  <a:extLst>
                    <a:ext uri="{A12FA001-AC4F-418D-AE19-62706E023703}">
                      <ahyp:hlinkClr xmlns:ahyp="http://schemas.microsoft.com/office/drawing/2018/hyperlinkcolor" val="tx"/>
                    </a:ext>
                  </a:extLst>
                </a:hlinkClick>
              </a:rPr>
              <a:t>Bron</a:t>
            </a:r>
            <a:endParaRPr lang="en-IE" dirty="0">
              <a:solidFill>
                <a:srgbClr val="378FCD"/>
              </a:solidFill>
            </a:endParaRPr>
          </a:p>
        </p:txBody>
      </p:sp>
    </p:spTree>
    <p:extLst>
      <p:ext uri="{BB962C8B-B14F-4D97-AF65-F5344CB8AC3E}">
        <p14:creationId xmlns:p14="http://schemas.microsoft.com/office/powerpoint/2010/main" val="35625646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412BA15E-4659-440B-9C84-66614085DDD7}"/>
              </a:ext>
            </a:extLst>
          </p:cNvPr>
          <p:cNvSpPr>
            <a:spLocks noGrp="1"/>
          </p:cNvSpPr>
          <p:nvPr>
            <p:ph type="title"/>
          </p:nvPr>
        </p:nvSpPr>
        <p:spPr/>
        <p:txBody>
          <a:bodyPr>
            <a:normAutofit/>
          </a:bodyPr>
          <a:lstStyle/>
          <a:p>
            <a:pPr>
              <a:spcBef>
                <a:spcPts val="1000"/>
              </a:spcBef>
              <a:spcAft>
                <a:spcPts val="1000"/>
              </a:spcAft>
            </a:pPr>
            <a:r>
              <a:rPr lang="nl" sz="2800" dirty="0">
                <a:solidFill>
                  <a:schemeClr val="bg1"/>
                </a:solidFill>
                <a:latin typeface="+mn-lt"/>
                <a:ea typeface="+mn-ea"/>
                <a:cs typeface="+mn-cs"/>
              </a:rPr>
              <a:t>EENHEID 4 EMPATHIEVAARDIGHEDEN</a:t>
            </a:r>
          </a:p>
        </p:txBody>
      </p:sp>
      <p:pic>
        <p:nvPicPr>
          <p:cNvPr id="3" name="Content Placeholder 2" descr="Woman comforting friend">
            <a:extLst>
              <a:ext uri="{FF2B5EF4-FFF2-40B4-BE49-F238E27FC236}">
                <a16:creationId xmlns:a16="http://schemas.microsoft.com/office/drawing/2014/main" id="{6D00E6C7-F760-46DB-BD9A-5C90B0A78680}"/>
              </a:ext>
            </a:extLst>
          </p:cNvPr>
          <p:cNvPicPr>
            <a:picLocks noGrp="1" noChangeAspect="1"/>
          </p:cNvPicPr>
          <p:nvPr>
            <p:ph sz="half" idx="1"/>
          </p:nvPr>
        </p:nvPicPr>
        <p:blipFill rotWithShape="1">
          <a:blip r:embed="rId2" cstate="screen">
            <a:extLst>
              <a:ext uri="{28A0092B-C50C-407E-A947-70E740481C1C}">
                <a14:useLocalDpi xmlns:a14="http://schemas.microsoft.com/office/drawing/2010/main"/>
              </a:ext>
            </a:extLst>
          </a:blip>
          <a:srcRect/>
          <a:stretch/>
        </p:blipFill>
        <p:spPr>
          <a:xfrm>
            <a:off x="6816571" y="882764"/>
            <a:ext cx="4927755" cy="4546486"/>
          </a:xfrm>
        </p:spPr>
      </p:pic>
      <p:sp>
        <p:nvSpPr>
          <p:cNvPr id="8" name="Tijdelijke aanduiding voor inhoud 5">
            <a:extLst>
              <a:ext uri="{FF2B5EF4-FFF2-40B4-BE49-F238E27FC236}">
                <a16:creationId xmlns:a16="http://schemas.microsoft.com/office/drawing/2014/main" id="{E15FA87D-E932-4BC1-9F46-F5A10486ED70}"/>
              </a:ext>
            </a:extLst>
          </p:cNvPr>
          <p:cNvSpPr txBox="1">
            <a:spLocks/>
          </p:cNvSpPr>
          <p:nvPr/>
        </p:nvSpPr>
        <p:spPr>
          <a:xfrm>
            <a:off x="637830" y="3296093"/>
            <a:ext cx="5639146" cy="286141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 sz="2200" dirty="0"/>
              <a:t>In deze tijden is empathie meer dan ooit een belangrijke vaardigheid die individuen kan helpen werken aan een betere inclusie.</a:t>
            </a:r>
          </a:p>
          <a:p>
            <a:r>
              <a:rPr lang="nl" sz="2200" dirty="0"/>
              <a:t>Empathie is het vermogen om de wereld door het perspectief van een ander te zien en het is een essentiële vaardigheid voor gedifferentieerd leren in een inclusief klaslokaal.</a:t>
            </a:r>
          </a:p>
          <a:p>
            <a:endParaRPr lang="en-GB" sz="2200" dirty="0"/>
          </a:p>
        </p:txBody>
      </p:sp>
    </p:spTree>
    <p:extLst>
      <p:ext uri="{BB962C8B-B14F-4D97-AF65-F5344CB8AC3E}">
        <p14:creationId xmlns:p14="http://schemas.microsoft.com/office/powerpoint/2010/main" val="23759897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804B8-F7CF-44A6-8ECC-65840CDAFEC6}"/>
              </a:ext>
            </a:extLst>
          </p:cNvPr>
          <p:cNvSpPr>
            <a:spLocks noGrp="1"/>
          </p:cNvSpPr>
          <p:nvPr>
            <p:ph type="title"/>
          </p:nvPr>
        </p:nvSpPr>
        <p:spPr/>
        <p:txBody>
          <a:bodyPr/>
          <a:lstStyle/>
          <a:p>
            <a:r>
              <a:rPr lang="nl" dirty="0">
                <a:solidFill>
                  <a:srgbClr val="F2BD1F"/>
                </a:solidFill>
              </a:rPr>
              <a:t>WAAROM IS EMPATHIE BELANGRIJK?</a:t>
            </a:r>
          </a:p>
        </p:txBody>
      </p:sp>
      <p:sp>
        <p:nvSpPr>
          <p:cNvPr id="3" name="Content Placeholder 2">
            <a:extLst>
              <a:ext uri="{FF2B5EF4-FFF2-40B4-BE49-F238E27FC236}">
                <a16:creationId xmlns:a16="http://schemas.microsoft.com/office/drawing/2014/main" id="{F1A5B674-07A9-4CAE-AFF0-2B23B190B9C6}"/>
              </a:ext>
            </a:extLst>
          </p:cNvPr>
          <p:cNvSpPr>
            <a:spLocks noGrp="1"/>
          </p:cNvSpPr>
          <p:nvPr>
            <p:ph idx="1"/>
          </p:nvPr>
        </p:nvSpPr>
        <p:spPr/>
        <p:txBody>
          <a:bodyPr/>
          <a:lstStyle/>
          <a:p>
            <a:pPr marL="0" indent="0">
              <a:lnSpc>
                <a:spcPct val="100000"/>
              </a:lnSpc>
              <a:buNone/>
            </a:pPr>
            <a:r>
              <a:rPr lang="nl" dirty="0"/>
              <a:t>Als opvoeders hebben we een goed begrip van de problemen met pesten en geweld waarmee studenten tegenwoordig op school worden geplaagd.</a:t>
            </a:r>
          </a:p>
          <a:p>
            <a:pPr marL="0" indent="0">
              <a:lnSpc>
                <a:spcPct val="100000"/>
              </a:lnSpc>
              <a:buNone/>
            </a:pPr>
            <a:r>
              <a:rPr lang="nl" dirty="0"/>
              <a:t>Er is geen eenduidige oplossing voor deze problemen, maar als we leerlingen empathie in de klas gaan tonen, kunnen we misschien begrip, gevoeligheid en bewustzijn van de mensen om ons heen bevorderen, zodat leerlingen deze vaardigheden in de wereld om hen heen kunnen toepassen.</a:t>
            </a:r>
            <a:endParaRPr lang="en-IE" dirty="0"/>
          </a:p>
        </p:txBody>
      </p:sp>
      <p:sp>
        <p:nvSpPr>
          <p:cNvPr id="4" name="TextBox 3">
            <a:hlinkClick r:id="rId2"/>
            <a:extLst>
              <a:ext uri="{FF2B5EF4-FFF2-40B4-BE49-F238E27FC236}">
                <a16:creationId xmlns:a16="http://schemas.microsoft.com/office/drawing/2014/main" id="{59EB21E2-3213-4400-95E3-43255496D983}"/>
              </a:ext>
            </a:extLst>
          </p:cNvPr>
          <p:cNvSpPr txBox="1"/>
          <p:nvPr/>
        </p:nvSpPr>
        <p:spPr>
          <a:xfrm>
            <a:off x="633413" y="6452156"/>
            <a:ext cx="1462087" cy="369332"/>
          </a:xfrm>
          <a:prstGeom prst="rect">
            <a:avLst/>
          </a:prstGeom>
          <a:noFill/>
        </p:spPr>
        <p:txBody>
          <a:bodyPr wrap="square" rtlCol="0">
            <a:spAutoFit/>
          </a:bodyPr>
          <a:lstStyle/>
          <a:p>
            <a:r>
              <a:rPr lang="nl" dirty="0">
                <a:solidFill>
                  <a:srgbClr val="378FCD"/>
                </a:solidFill>
                <a:hlinkClick r:id="rId3">
                  <a:extLst>
                    <a:ext uri="{A12FA001-AC4F-418D-AE19-62706E023703}">
                      <ahyp:hlinkClr xmlns:ahyp="http://schemas.microsoft.com/office/drawing/2018/hyperlinkcolor" val="tx"/>
                    </a:ext>
                  </a:extLst>
                </a:hlinkClick>
              </a:rPr>
              <a:t>Bron</a:t>
            </a:r>
            <a:endParaRPr lang="en-IE" dirty="0">
              <a:solidFill>
                <a:srgbClr val="378FCD"/>
              </a:solidFill>
            </a:endParaRPr>
          </a:p>
        </p:txBody>
      </p:sp>
    </p:spTree>
    <p:extLst>
      <p:ext uri="{BB962C8B-B14F-4D97-AF65-F5344CB8AC3E}">
        <p14:creationId xmlns:p14="http://schemas.microsoft.com/office/powerpoint/2010/main" val="976123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4B90225-916D-48EE-AA0E-93FDBCC1A91E}"/>
              </a:ext>
            </a:extLst>
          </p:cNvPr>
          <p:cNvSpPr>
            <a:spLocks noGrp="1"/>
          </p:cNvSpPr>
          <p:nvPr>
            <p:ph type="title"/>
          </p:nvPr>
        </p:nvSpPr>
        <p:spPr/>
        <p:txBody>
          <a:bodyPr/>
          <a:lstStyle/>
          <a:p>
            <a:r>
              <a:rPr lang="nl" dirty="0" err="1"/>
              <a:t>Trefwoorden</a:t>
            </a:r>
            <a:endParaRPr lang="en-GB" dirty="0"/>
          </a:p>
        </p:txBody>
      </p:sp>
      <p:sp>
        <p:nvSpPr>
          <p:cNvPr id="5" name="Tijdelijke aanduiding voor inhoud 4">
            <a:extLst>
              <a:ext uri="{FF2B5EF4-FFF2-40B4-BE49-F238E27FC236}">
                <a16:creationId xmlns:a16="http://schemas.microsoft.com/office/drawing/2014/main" id="{4A7D3395-BB5E-4CB0-91D4-BEBFCD97D76C}"/>
              </a:ext>
            </a:extLst>
          </p:cNvPr>
          <p:cNvSpPr>
            <a:spLocks noGrp="1"/>
          </p:cNvSpPr>
          <p:nvPr>
            <p:ph idx="1"/>
          </p:nvPr>
        </p:nvSpPr>
        <p:spPr>
          <a:xfrm>
            <a:off x="838200" y="1863725"/>
            <a:ext cx="10515600" cy="4351338"/>
          </a:xfrm>
        </p:spPr>
        <p:txBody>
          <a:bodyPr/>
          <a:lstStyle/>
          <a:p>
            <a:r>
              <a:rPr lang="nl" dirty="0"/>
              <a:t>Leraarvaardigheden</a:t>
            </a:r>
          </a:p>
          <a:p>
            <a:r>
              <a:rPr lang="nl" dirty="0"/>
              <a:t>Zachte vaardigheden</a:t>
            </a:r>
          </a:p>
          <a:p>
            <a:r>
              <a:rPr lang="nl" dirty="0"/>
              <a:t>Gedifferentieerde instructie</a:t>
            </a:r>
          </a:p>
          <a:p>
            <a:r>
              <a:rPr lang="nl" dirty="0"/>
              <a:t>Inclusief onderwijs</a:t>
            </a:r>
          </a:p>
          <a:p>
            <a:r>
              <a:rPr lang="nl" dirty="0"/>
              <a:t>Inclusief leiderschap</a:t>
            </a:r>
          </a:p>
        </p:txBody>
      </p:sp>
    </p:spTree>
    <p:extLst>
      <p:ext uri="{BB962C8B-B14F-4D97-AF65-F5344CB8AC3E}">
        <p14:creationId xmlns:p14="http://schemas.microsoft.com/office/powerpoint/2010/main" val="1133996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52F61-03EF-4AE9-B988-AA0C21F9AA78}"/>
              </a:ext>
            </a:extLst>
          </p:cNvPr>
          <p:cNvSpPr>
            <a:spLocks noGrp="1"/>
          </p:cNvSpPr>
          <p:nvPr>
            <p:ph type="title"/>
          </p:nvPr>
        </p:nvSpPr>
        <p:spPr/>
        <p:txBody>
          <a:bodyPr/>
          <a:lstStyle/>
          <a:p>
            <a:r>
              <a:rPr lang="nl" dirty="0"/>
              <a:t>Inclusief inzicht voor docenten</a:t>
            </a:r>
          </a:p>
        </p:txBody>
      </p:sp>
      <p:sp>
        <p:nvSpPr>
          <p:cNvPr id="3" name="Content Placeholder 2">
            <a:extLst>
              <a:ext uri="{FF2B5EF4-FFF2-40B4-BE49-F238E27FC236}">
                <a16:creationId xmlns:a16="http://schemas.microsoft.com/office/drawing/2014/main" id="{6D6CF01C-361C-45D5-A85F-47D67DDD461F}"/>
              </a:ext>
            </a:extLst>
          </p:cNvPr>
          <p:cNvSpPr>
            <a:spLocks noGrp="1"/>
          </p:cNvSpPr>
          <p:nvPr>
            <p:ph idx="1"/>
          </p:nvPr>
        </p:nvSpPr>
        <p:spPr>
          <a:xfrm>
            <a:off x="838200" y="1825625"/>
            <a:ext cx="5895975" cy="4351338"/>
          </a:xfrm>
        </p:spPr>
        <p:txBody>
          <a:bodyPr>
            <a:normAutofit/>
          </a:bodyPr>
          <a:lstStyle/>
          <a:p>
            <a:pPr marL="0" indent="0" algn="ctr">
              <a:buNone/>
            </a:pPr>
            <a:br>
              <a:rPr lang="en-US" sz="3600" dirty="0">
                <a:solidFill>
                  <a:srgbClr val="F2BD1F"/>
                </a:solidFill>
              </a:rPr>
            </a:br>
            <a:r>
              <a:rPr lang="nl" sz="3600" dirty="0">
                <a:solidFill>
                  <a:srgbClr val="F2BD1F"/>
                </a:solidFill>
              </a:rPr>
              <a:t>"Het begrijpen van de culturele achtergrond, hobby's en leerstijlen van elke individuele leerling is de eerste stap om ervoor te zorgen dat we inclusief zijn in onze levering."</a:t>
            </a:r>
            <a:endParaRPr lang="en-IE" sz="3600" dirty="0">
              <a:solidFill>
                <a:srgbClr val="F2BD1F"/>
              </a:solidFill>
            </a:endParaRPr>
          </a:p>
        </p:txBody>
      </p:sp>
      <p:sp>
        <p:nvSpPr>
          <p:cNvPr id="5" name="TextBox 4">
            <a:extLst>
              <a:ext uri="{FF2B5EF4-FFF2-40B4-BE49-F238E27FC236}">
                <a16:creationId xmlns:a16="http://schemas.microsoft.com/office/drawing/2014/main" id="{51F859ED-39C9-4B65-8AF1-7FC67A42DF23}"/>
              </a:ext>
            </a:extLst>
          </p:cNvPr>
          <p:cNvSpPr txBox="1"/>
          <p:nvPr/>
        </p:nvSpPr>
        <p:spPr>
          <a:xfrm>
            <a:off x="5912644" y="5065405"/>
            <a:ext cx="6186486" cy="830997"/>
          </a:xfrm>
          <a:prstGeom prst="rect">
            <a:avLst/>
          </a:prstGeom>
          <a:noFill/>
        </p:spPr>
        <p:txBody>
          <a:bodyPr wrap="square">
            <a:spAutoFit/>
          </a:bodyPr>
          <a:lstStyle/>
          <a:p>
            <a:pPr algn="ctr"/>
            <a:r>
              <a:rPr lang="nl" sz="2400" dirty="0">
                <a:solidFill>
                  <a:srgbClr val="E61A52"/>
                </a:solidFill>
              </a:rPr>
              <a:t>Yasmin Akhtar</a:t>
            </a:r>
          </a:p>
          <a:p>
            <a:pPr algn="ctr"/>
            <a:r>
              <a:rPr lang="nl" sz="2400" dirty="0">
                <a:solidFill>
                  <a:srgbClr val="E61A52"/>
                </a:solidFill>
              </a:rPr>
              <a:t>Go-Woman! Alliantie CIC</a:t>
            </a:r>
            <a:endParaRPr lang="en-IE" sz="2400" dirty="0">
              <a:solidFill>
                <a:srgbClr val="E61A52"/>
              </a:solidFill>
            </a:endParaRPr>
          </a:p>
        </p:txBody>
      </p:sp>
      <p:pic>
        <p:nvPicPr>
          <p:cNvPr id="1026" name="Picture 2" descr="See the source image">
            <a:extLst>
              <a:ext uri="{FF2B5EF4-FFF2-40B4-BE49-F238E27FC236}">
                <a16:creationId xmlns:a16="http://schemas.microsoft.com/office/drawing/2014/main" id="{BD57D5E1-75D5-4194-971F-1E2675B6F89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5300"/>
                    </a14:imgEffect>
                    <a14:imgEffect>
                      <a14:saturation sat="0"/>
                    </a14:imgEffect>
                  </a14:imgLayer>
                </a14:imgProps>
              </a:ext>
              <a:ext uri="{28A0092B-C50C-407E-A947-70E740481C1C}">
                <a14:useLocalDpi xmlns:a14="http://schemas.microsoft.com/office/drawing/2010/main"/>
              </a:ext>
            </a:extLst>
          </a:blip>
          <a:srcRect/>
          <a:stretch>
            <a:fillRect/>
          </a:stretch>
        </p:blipFill>
        <p:spPr bwMode="auto">
          <a:xfrm>
            <a:off x="7658100" y="1958989"/>
            <a:ext cx="2938463" cy="2971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25602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42FAF-48FE-4B2D-B61D-1B7657FFAE0A}"/>
              </a:ext>
            </a:extLst>
          </p:cNvPr>
          <p:cNvSpPr>
            <a:spLocks noGrp="1"/>
          </p:cNvSpPr>
          <p:nvPr>
            <p:ph type="title"/>
          </p:nvPr>
        </p:nvSpPr>
        <p:spPr>
          <a:xfrm>
            <a:off x="228598" y="-361949"/>
            <a:ext cx="8799072" cy="1600200"/>
          </a:xfrm>
        </p:spPr>
        <p:txBody>
          <a:bodyPr>
            <a:normAutofit/>
          </a:bodyPr>
          <a:lstStyle/>
          <a:p>
            <a:r>
              <a:rPr lang="nl" dirty="0"/>
              <a:t>Resource Spotlight - Empathiekaart canvas</a:t>
            </a:r>
          </a:p>
        </p:txBody>
      </p:sp>
      <p:sp>
        <p:nvSpPr>
          <p:cNvPr id="4" name="Text Placeholder 3">
            <a:extLst>
              <a:ext uri="{FF2B5EF4-FFF2-40B4-BE49-F238E27FC236}">
                <a16:creationId xmlns:a16="http://schemas.microsoft.com/office/drawing/2014/main" id="{71FDBA7E-96D7-45DF-875C-0311EBC37CF0}"/>
              </a:ext>
            </a:extLst>
          </p:cNvPr>
          <p:cNvSpPr>
            <a:spLocks noGrp="1"/>
          </p:cNvSpPr>
          <p:nvPr>
            <p:ph type="body" sz="half" idx="2"/>
          </p:nvPr>
        </p:nvSpPr>
        <p:spPr>
          <a:xfrm>
            <a:off x="228598" y="1376417"/>
            <a:ext cx="4925666" cy="3811588"/>
          </a:xfrm>
        </p:spPr>
        <p:txBody>
          <a:bodyPr>
            <a:normAutofit fontScale="85000" lnSpcReduction="20000"/>
          </a:bodyPr>
          <a:lstStyle/>
          <a:p>
            <a:pPr>
              <a:lnSpc>
                <a:spcPct val="120000"/>
              </a:lnSpc>
            </a:pPr>
            <a:r>
              <a:rPr lang="nl" sz="2400" dirty="0"/>
              <a:t>Door informatie over een leerling samen te brengen in een zogenaamde empathiekaart, kunnen leraren betere instructies geven.</a:t>
            </a:r>
          </a:p>
          <a:p>
            <a:pPr>
              <a:lnSpc>
                <a:spcPct val="120000"/>
              </a:lnSpc>
            </a:pPr>
            <a:r>
              <a:rPr lang="nl" sz="2400" dirty="0"/>
              <a:t>In het onderwijs is een empathiekaart een eenvoudig visueel beeld dat kennis vastlegt over het gedrag, de attitudes, behoeften, sterke punten, worstelingen, emotionele toestanden en andere belangrijke kenmerken van een bepaalde student of groep studenten.</a:t>
            </a:r>
            <a:endParaRPr lang="en-IE" sz="2400" dirty="0"/>
          </a:p>
        </p:txBody>
      </p:sp>
      <p:pic>
        <p:nvPicPr>
          <p:cNvPr id="5" name="Content Placeholder 4">
            <a:extLst>
              <a:ext uri="{FF2B5EF4-FFF2-40B4-BE49-F238E27FC236}">
                <a16:creationId xmlns:a16="http://schemas.microsoft.com/office/drawing/2014/main" id="{51E060BC-9025-4F92-9166-01AE95160CF0}"/>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5387009" y="1238251"/>
            <a:ext cx="6343648" cy="4095530"/>
          </a:xfrm>
          <a:prstGeom prst="rect">
            <a:avLst/>
          </a:prstGeom>
        </p:spPr>
      </p:pic>
      <p:sp>
        <p:nvSpPr>
          <p:cNvPr id="6" name="TextBox 5">
            <a:extLst>
              <a:ext uri="{FF2B5EF4-FFF2-40B4-BE49-F238E27FC236}">
                <a16:creationId xmlns:a16="http://schemas.microsoft.com/office/drawing/2014/main" id="{5731FBD4-2D1F-420A-9822-5ED2C7F46F9D}"/>
              </a:ext>
            </a:extLst>
          </p:cNvPr>
          <p:cNvSpPr txBox="1"/>
          <p:nvPr/>
        </p:nvSpPr>
        <p:spPr>
          <a:xfrm>
            <a:off x="228598" y="5301241"/>
            <a:ext cx="11677650" cy="1015663"/>
          </a:xfrm>
          <a:prstGeom prst="rect">
            <a:avLst/>
          </a:prstGeom>
          <a:solidFill>
            <a:srgbClr val="E61A52"/>
          </a:solidFill>
        </p:spPr>
        <p:txBody>
          <a:bodyPr wrap="square" rtlCol="0">
            <a:spAutoFit/>
          </a:bodyPr>
          <a:lstStyle/>
          <a:p>
            <a:r>
              <a:rPr lang="nl" sz="2000" dirty="0">
                <a:solidFill>
                  <a:schemeClr val="bg1"/>
                </a:solidFill>
              </a:rPr>
              <a:t>Activiteit - in de sectie bronnen vindt u een kopie van deze empathiekaart. Vul voor elke of zoveel mogelijk leerlingen in uw klas een empathiekaart in. Gebruik de bevindingen om uw educatieve beslissingen te begeleiden en als basis voor ondersteuning voor uw leerlingen</a:t>
            </a:r>
            <a:endParaRPr lang="en-IE" sz="2000" dirty="0">
              <a:solidFill>
                <a:schemeClr val="bg1"/>
              </a:solidFill>
            </a:endParaRPr>
          </a:p>
        </p:txBody>
      </p:sp>
      <p:sp>
        <p:nvSpPr>
          <p:cNvPr id="7" name="TextBox 6">
            <a:extLst>
              <a:ext uri="{FF2B5EF4-FFF2-40B4-BE49-F238E27FC236}">
                <a16:creationId xmlns:a16="http://schemas.microsoft.com/office/drawing/2014/main" id="{3B7AFC44-6CC0-44A9-B5F8-51370D41803C}"/>
              </a:ext>
            </a:extLst>
          </p:cNvPr>
          <p:cNvSpPr txBox="1"/>
          <p:nvPr/>
        </p:nvSpPr>
        <p:spPr>
          <a:xfrm>
            <a:off x="9763125" y="6366539"/>
            <a:ext cx="2428875" cy="369332"/>
          </a:xfrm>
          <a:prstGeom prst="rect">
            <a:avLst/>
          </a:prstGeom>
          <a:noFill/>
        </p:spPr>
        <p:txBody>
          <a:bodyPr wrap="square" rtlCol="0">
            <a:spAutoFit/>
          </a:bodyPr>
          <a:lstStyle/>
          <a:p>
            <a:r>
              <a:rPr lang="nl" dirty="0">
                <a:solidFill>
                  <a:srgbClr val="378FCD"/>
                </a:solidFill>
                <a:hlinkClick r:id="rId3">
                  <a:extLst>
                    <a:ext uri="{A12FA001-AC4F-418D-AE19-62706E023703}">
                      <ahyp:hlinkClr xmlns:ahyp="http://schemas.microsoft.com/office/drawing/2018/hyperlinkcolor" val="tx"/>
                    </a:ext>
                  </a:extLst>
                </a:hlinkClick>
              </a:rPr>
              <a:t>Bron 1</a:t>
            </a:r>
            <a:r>
              <a:rPr lang="nl" dirty="0">
                <a:solidFill>
                  <a:srgbClr val="378FCD"/>
                </a:solidFill>
              </a:rPr>
              <a:t> </a:t>
            </a:r>
            <a:r>
              <a:rPr lang="nl" dirty="0">
                <a:solidFill>
                  <a:srgbClr val="378FCD"/>
                </a:solidFill>
                <a:hlinkClick r:id="rId4">
                  <a:extLst>
                    <a:ext uri="{A12FA001-AC4F-418D-AE19-62706E023703}">
                      <ahyp:hlinkClr xmlns:ahyp="http://schemas.microsoft.com/office/drawing/2018/hyperlinkcolor" val="tx"/>
                    </a:ext>
                  </a:extLst>
                </a:hlinkClick>
              </a:rPr>
              <a:t>Bron 2</a:t>
            </a:r>
            <a:endParaRPr lang="en-IE" dirty="0">
              <a:solidFill>
                <a:srgbClr val="378FCD"/>
              </a:solidFill>
            </a:endParaRPr>
          </a:p>
        </p:txBody>
      </p:sp>
    </p:spTree>
    <p:extLst>
      <p:ext uri="{BB962C8B-B14F-4D97-AF65-F5344CB8AC3E}">
        <p14:creationId xmlns:p14="http://schemas.microsoft.com/office/powerpoint/2010/main" val="3048932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5B8C8BE-849B-4A84-BBD0-D77EC305E1EB}"/>
              </a:ext>
            </a:extLst>
          </p:cNvPr>
          <p:cNvSpPr>
            <a:spLocks noGrp="1"/>
          </p:cNvSpPr>
          <p:nvPr>
            <p:ph sz="half" idx="2"/>
          </p:nvPr>
        </p:nvSpPr>
        <p:spPr/>
        <p:txBody>
          <a:bodyPr>
            <a:noAutofit/>
          </a:bodyPr>
          <a:lstStyle/>
          <a:p>
            <a:pPr marL="0" indent="0">
              <a:lnSpc>
                <a:spcPct val="100000"/>
              </a:lnSpc>
              <a:buNone/>
            </a:pPr>
            <a:r>
              <a:rPr lang="nl" sz="1800" dirty="0"/>
              <a:t>Een activiteit als deze moet leerlingen aanmoedigen om hun overeenkomsten te onderzoeken. Vaak wordt empathie verbroken omdat leerlingen niet zien hoeveel ze op elkaar lijken. Laat leerlingen elkaar leren kennen! Dit kan op een risicoarme manier door:</a:t>
            </a:r>
          </a:p>
          <a:p>
            <a:pPr>
              <a:lnSpc>
                <a:spcPct val="100000"/>
              </a:lnSpc>
            </a:pPr>
            <a:r>
              <a:rPr lang="nl" sz="1800" dirty="0"/>
              <a:t>Een klasgenoot interviewen die je niet goed kent</a:t>
            </a:r>
          </a:p>
          <a:p>
            <a:pPr>
              <a:lnSpc>
                <a:spcPct val="100000"/>
              </a:lnSpc>
            </a:pPr>
            <a:r>
              <a:rPr lang="nl" sz="1800" dirty="0"/>
              <a:t>Werk samen met iemand die je niet kent</a:t>
            </a:r>
            <a:endParaRPr lang="en-IE" sz="1800" dirty="0"/>
          </a:p>
        </p:txBody>
      </p:sp>
      <p:sp>
        <p:nvSpPr>
          <p:cNvPr id="3" name="Content Placeholder 2">
            <a:extLst>
              <a:ext uri="{FF2B5EF4-FFF2-40B4-BE49-F238E27FC236}">
                <a16:creationId xmlns:a16="http://schemas.microsoft.com/office/drawing/2014/main" id="{CF8CAFFD-83CB-43A0-9C03-C1257FBE5931}"/>
              </a:ext>
            </a:extLst>
          </p:cNvPr>
          <p:cNvSpPr>
            <a:spLocks noGrp="1"/>
          </p:cNvSpPr>
          <p:nvPr>
            <p:ph sz="quarter" idx="4"/>
          </p:nvPr>
        </p:nvSpPr>
        <p:spPr/>
        <p:txBody>
          <a:bodyPr>
            <a:normAutofit fontScale="85000" lnSpcReduction="20000"/>
          </a:bodyPr>
          <a:lstStyle/>
          <a:p>
            <a:pPr marL="0" indent="0">
              <a:lnSpc>
                <a:spcPct val="120000"/>
              </a:lnSpc>
              <a:buNone/>
            </a:pPr>
            <a:r>
              <a:rPr lang="nl" sz="2000" dirty="0"/>
              <a:t>Nodig vertegenwoordigers van een liefdadigheidsinstelling uit om naar je klas te komen en uit te leggen wat ze doen. Vraag wat je leerlingen kunnen doen om het goede doel te helpen en organiseer een vrijwilligersdag.</a:t>
            </a:r>
          </a:p>
          <a:p>
            <a:pPr marL="0" indent="0">
              <a:lnSpc>
                <a:spcPct val="120000"/>
              </a:lnSpc>
              <a:buNone/>
            </a:pPr>
            <a:r>
              <a:rPr lang="nl" sz="2000" dirty="0"/>
              <a:t>Studenten betrekken bij liefdadigheidswerk is een geweldige manier om empathie op te bouwen, vooral als je bedenkt wat er tegenwoordig in de wereld gebeurt.</a:t>
            </a:r>
            <a:endParaRPr lang="en-IE" sz="2000" dirty="0"/>
          </a:p>
        </p:txBody>
      </p:sp>
      <p:sp>
        <p:nvSpPr>
          <p:cNvPr id="4" name="Title 3">
            <a:extLst>
              <a:ext uri="{FF2B5EF4-FFF2-40B4-BE49-F238E27FC236}">
                <a16:creationId xmlns:a16="http://schemas.microsoft.com/office/drawing/2014/main" id="{0C6B68A7-E54F-4829-A15B-A28C652B05E1}"/>
              </a:ext>
            </a:extLst>
          </p:cNvPr>
          <p:cNvSpPr>
            <a:spLocks noGrp="1"/>
          </p:cNvSpPr>
          <p:nvPr>
            <p:ph type="title"/>
          </p:nvPr>
        </p:nvSpPr>
        <p:spPr>
          <a:xfrm>
            <a:off x="839788" y="365125"/>
            <a:ext cx="8551862" cy="1325563"/>
          </a:xfrm>
        </p:spPr>
        <p:txBody>
          <a:bodyPr>
            <a:normAutofit/>
          </a:bodyPr>
          <a:lstStyle/>
          <a:p>
            <a:r>
              <a:rPr lang="nl" sz="3600" dirty="0"/>
              <a:t>Drie manieren om empathie in je klas te brengen</a:t>
            </a:r>
          </a:p>
        </p:txBody>
      </p:sp>
      <p:sp>
        <p:nvSpPr>
          <p:cNvPr id="5" name="Text Placeholder 4">
            <a:extLst>
              <a:ext uri="{FF2B5EF4-FFF2-40B4-BE49-F238E27FC236}">
                <a16:creationId xmlns:a16="http://schemas.microsoft.com/office/drawing/2014/main" id="{C0633DDC-33A3-42DC-AD5B-BEA33FDAA06E}"/>
              </a:ext>
            </a:extLst>
          </p:cNvPr>
          <p:cNvSpPr>
            <a:spLocks noGrp="1"/>
          </p:cNvSpPr>
          <p:nvPr>
            <p:ph type="body" idx="1"/>
          </p:nvPr>
        </p:nvSpPr>
        <p:spPr/>
        <p:txBody>
          <a:bodyPr>
            <a:normAutofit fontScale="92500"/>
          </a:bodyPr>
          <a:lstStyle/>
          <a:p>
            <a:r>
              <a:rPr lang="nl" dirty="0"/>
              <a:t>Leer de activiteit van je klasgenoten kennen</a:t>
            </a:r>
          </a:p>
        </p:txBody>
      </p:sp>
      <p:sp>
        <p:nvSpPr>
          <p:cNvPr id="6" name="Text Placeholder 5">
            <a:extLst>
              <a:ext uri="{FF2B5EF4-FFF2-40B4-BE49-F238E27FC236}">
                <a16:creationId xmlns:a16="http://schemas.microsoft.com/office/drawing/2014/main" id="{9BE46B76-9CFA-4D86-AB04-A52CE7F7FE30}"/>
              </a:ext>
            </a:extLst>
          </p:cNvPr>
          <p:cNvSpPr>
            <a:spLocks noGrp="1"/>
          </p:cNvSpPr>
          <p:nvPr>
            <p:ph type="body" sz="quarter" idx="3"/>
          </p:nvPr>
        </p:nvSpPr>
        <p:spPr/>
        <p:txBody>
          <a:bodyPr/>
          <a:lstStyle/>
          <a:p>
            <a:r>
              <a:rPr lang="nl" dirty="0"/>
              <a:t>Doe mee met een goed doel</a:t>
            </a:r>
            <a:endParaRPr lang="en-IE" dirty="0"/>
          </a:p>
        </p:txBody>
      </p:sp>
      <p:sp>
        <p:nvSpPr>
          <p:cNvPr id="7" name="Text Placeholder 6">
            <a:extLst>
              <a:ext uri="{FF2B5EF4-FFF2-40B4-BE49-F238E27FC236}">
                <a16:creationId xmlns:a16="http://schemas.microsoft.com/office/drawing/2014/main" id="{DC0F37B8-A967-4EF1-94EE-D0E1ED5B2CDC}"/>
              </a:ext>
            </a:extLst>
          </p:cNvPr>
          <p:cNvSpPr>
            <a:spLocks noGrp="1"/>
          </p:cNvSpPr>
          <p:nvPr>
            <p:ph type="body" sz="quarter" idx="10"/>
          </p:nvPr>
        </p:nvSpPr>
        <p:spPr>
          <a:xfrm>
            <a:off x="4267201" y="1681246"/>
            <a:ext cx="3467100" cy="823912"/>
          </a:xfrm>
        </p:spPr>
        <p:txBody>
          <a:bodyPr/>
          <a:lstStyle/>
          <a:p>
            <a:r>
              <a:rPr lang="nl" dirty="0"/>
              <a:t>Random Acts of Kindness-project</a:t>
            </a:r>
            <a:endParaRPr lang="en-IE" dirty="0"/>
          </a:p>
        </p:txBody>
      </p:sp>
      <p:sp>
        <p:nvSpPr>
          <p:cNvPr id="8" name="Content Placeholder 7">
            <a:extLst>
              <a:ext uri="{FF2B5EF4-FFF2-40B4-BE49-F238E27FC236}">
                <a16:creationId xmlns:a16="http://schemas.microsoft.com/office/drawing/2014/main" id="{0F251105-A042-40A9-971F-EFEB035F3B29}"/>
              </a:ext>
            </a:extLst>
          </p:cNvPr>
          <p:cNvSpPr>
            <a:spLocks noGrp="1"/>
          </p:cNvSpPr>
          <p:nvPr>
            <p:ph sz="quarter" idx="11"/>
          </p:nvPr>
        </p:nvSpPr>
        <p:spPr/>
        <p:txBody>
          <a:bodyPr>
            <a:noAutofit/>
          </a:bodyPr>
          <a:lstStyle/>
          <a:p>
            <a:pPr marL="0" indent="0">
              <a:lnSpc>
                <a:spcPct val="100000"/>
              </a:lnSpc>
              <a:buNone/>
            </a:pPr>
            <a:r>
              <a:rPr lang="nl" sz="1800" dirty="0"/>
              <a:t>Laat de leerlingen een willekeurige daad van vriendelijkheid tonen voor een andere persoon - een klasgenoot of iemand anders in de school.</a:t>
            </a:r>
          </a:p>
          <a:p>
            <a:pPr marL="0" indent="0">
              <a:lnSpc>
                <a:spcPct val="100000"/>
              </a:lnSpc>
              <a:buNone/>
            </a:pPr>
            <a:r>
              <a:rPr lang="nl" sz="1800" dirty="0"/>
              <a:t>Gebruik het reflectieve dagboek om leerlingen te laten nadenken over hoe ze zich voelden om te laten zien, en hoe ze vonden dat hun vriendelijkheid anderen beïnvloedde. Simpel maar zeer effectief!</a:t>
            </a:r>
            <a:endParaRPr lang="en-IE" sz="1800" dirty="0"/>
          </a:p>
        </p:txBody>
      </p:sp>
    </p:spTree>
    <p:extLst>
      <p:ext uri="{BB962C8B-B14F-4D97-AF65-F5344CB8AC3E}">
        <p14:creationId xmlns:p14="http://schemas.microsoft.com/office/powerpoint/2010/main" val="24026742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5">
            <a:extLst>
              <a:ext uri="{FF2B5EF4-FFF2-40B4-BE49-F238E27FC236}">
                <a16:creationId xmlns:a16="http://schemas.microsoft.com/office/drawing/2014/main" id="{DF46294A-8341-4EB6-9684-ABC0FEBB3864}"/>
              </a:ext>
            </a:extLst>
          </p:cNvPr>
          <p:cNvSpPr txBox="1">
            <a:spLocks/>
          </p:cNvSpPr>
          <p:nvPr/>
        </p:nvSpPr>
        <p:spPr>
          <a:xfrm>
            <a:off x="266355" y="1387589"/>
            <a:ext cx="4934295" cy="192711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spcBef>
                <a:spcPts val="1000"/>
              </a:spcBef>
              <a:spcAft>
                <a:spcPts val="1000"/>
              </a:spcAft>
            </a:pPr>
            <a:r>
              <a:rPr lang="nl" sz="2800" dirty="0">
                <a:solidFill>
                  <a:schemeClr val="bg1"/>
                </a:solidFill>
                <a:latin typeface="+mn-lt"/>
                <a:ea typeface="+mn-ea"/>
                <a:cs typeface="+mn-cs"/>
              </a:rPr>
              <a:t>EENHEID 5 GEDIFFERENCEERDE BEOORDELINGS- VAARDIGHEDEN</a:t>
            </a:r>
          </a:p>
        </p:txBody>
      </p:sp>
      <p:pic>
        <p:nvPicPr>
          <p:cNvPr id="4" name="Picture 3" descr="Classroom of students raising their hands in front of a teacher">
            <a:extLst>
              <a:ext uri="{FF2B5EF4-FFF2-40B4-BE49-F238E27FC236}">
                <a16:creationId xmlns:a16="http://schemas.microsoft.com/office/drawing/2014/main" id="{2D215B8E-61DC-4AE6-9523-E8948FD3149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29275" y="1243361"/>
            <a:ext cx="6081866" cy="4142677"/>
          </a:xfrm>
          <a:prstGeom prst="rect">
            <a:avLst/>
          </a:prstGeom>
        </p:spPr>
      </p:pic>
      <p:sp>
        <p:nvSpPr>
          <p:cNvPr id="5" name="Tijdelijke aanduiding voor inhoud 8">
            <a:extLst>
              <a:ext uri="{FF2B5EF4-FFF2-40B4-BE49-F238E27FC236}">
                <a16:creationId xmlns:a16="http://schemas.microsoft.com/office/drawing/2014/main" id="{7B7556E8-6C63-4370-BEC1-05372E461C69}"/>
              </a:ext>
            </a:extLst>
          </p:cNvPr>
          <p:cNvSpPr txBox="1">
            <a:spLocks/>
          </p:cNvSpPr>
          <p:nvPr/>
        </p:nvSpPr>
        <p:spPr>
          <a:xfrm>
            <a:off x="365531" y="3333749"/>
            <a:ext cx="5049432" cy="281762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nl" sz="1800" dirty="0"/>
              <a:t>Beoordelingsvaardigheden zijn cruciaal in elke klas. Hoewel het belangrijk is om de resultaten van klasevaluaties te gebruiken om de voortgang van uw leerlingen te volgen, is het net zo belangrijk om de resultaten te gebruiken om uw eigen instructiepraktijken te evalueren, zodat u kunt blijven verbeteren. In de context van INACT gaan we nu gedifferentieerde beoordelingsvaardigheden verkennen.</a:t>
            </a:r>
            <a:endParaRPr lang="en-GB" sz="1800" dirty="0"/>
          </a:p>
        </p:txBody>
      </p:sp>
    </p:spTree>
    <p:extLst>
      <p:ext uri="{BB962C8B-B14F-4D97-AF65-F5344CB8AC3E}">
        <p14:creationId xmlns:p14="http://schemas.microsoft.com/office/powerpoint/2010/main" val="32610123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03711-7804-4E37-B48F-E83449614951}"/>
              </a:ext>
            </a:extLst>
          </p:cNvPr>
          <p:cNvSpPr>
            <a:spLocks noGrp="1"/>
          </p:cNvSpPr>
          <p:nvPr>
            <p:ph type="title"/>
          </p:nvPr>
        </p:nvSpPr>
        <p:spPr/>
        <p:txBody>
          <a:bodyPr/>
          <a:lstStyle/>
          <a:p>
            <a:r>
              <a:rPr lang="nl" dirty="0">
                <a:solidFill>
                  <a:srgbClr val="378FCD"/>
                </a:solidFill>
              </a:rPr>
              <a:t>Waarom zijn beoordelings- en evaluatievaardigheden belangrijk?</a:t>
            </a:r>
          </a:p>
        </p:txBody>
      </p:sp>
      <p:sp>
        <p:nvSpPr>
          <p:cNvPr id="3" name="Content Placeholder 2">
            <a:extLst>
              <a:ext uri="{FF2B5EF4-FFF2-40B4-BE49-F238E27FC236}">
                <a16:creationId xmlns:a16="http://schemas.microsoft.com/office/drawing/2014/main" id="{9F873BD9-BCED-4057-937D-754F5810D5CA}"/>
              </a:ext>
            </a:extLst>
          </p:cNvPr>
          <p:cNvSpPr>
            <a:spLocks noGrp="1"/>
          </p:cNvSpPr>
          <p:nvPr>
            <p:ph idx="1"/>
          </p:nvPr>
        </p:nvSpPr>
        <p:spPr/>
        <p:txBody>
          <a:bodyPr>
            <a:normAutofit fontScale="85000" lnSpcReduction="10000"/>
          </a:bodyPr>
          <a:lstStyle/>
          <a:p>
            <a:pPr marL="0" indent="0">
              <a:lnSpc>
                <a:spcPct val="110000"/>
              </a:lnSpc>
              <a:buNone/>
            </a:pPr>
            <a:r>
              <a:rPr lang="nl" dirty="0"/>
              <a:t>Gedifferentieerde beoordeling is de manier waarop docenten de beoordeling aanpassen en afstemmen op de verschillende kenmerken/profielen van studenten om aan de individuele behoeften van de studenten te voldoen, waardoor hun leren wordt verbeterd en hun vermogen wordt vergroot om te laten zien wat ze hebben geleerd.</a:t>
            </a:r>
          </a:p>
          <a:p>
            <a:pPr marL="0" indent="0">
              <a:lnSpc>
                <a:spcPct val="110000"/>
              </a:lnSpc>
              <a:buNone/>
            </a:pPr>
            <a:r>
              <a:rPr lang="nl" dirty="0"/>
              <a:t>Studenten verschillen in hun eerdere leerervaringen, bereidheid, leerstijlen, voorkeuren, academische status, vaardigheden, sterke en zwakke punten, cultuur, ras en achtergronden. Leraren gebruiken gedifferentieerde beoordeling om de verschillende leerbehoeften van verschillende leerlingen in een klaslokaal aan te passen en erop te reageren.</a:t>
            </a:r>
            <a:endParaRPr lang="en-IE" dirty="0"/>
          </a:p>
          <a:p>
            <a:pPr marL="0" indent="0">
              <a:lnSpc>
                <a:spcPct val="110000"/>
              </a:lnSpc>
              <a:buNone/>
            </a:pPr>
            <a:endParaRPr lang="en-IE" dirty="0"/>
          </a:p>
        </p:txBody>
      </p:sp>
    </p:spTree>
    <p:extLst>
      <p:ext uri="{BB962C8B-B14F-4D97-AF65-F5344CB8AC3E}">
        <p14:creationId xmlns:p14="http://schemas.microsoft.com/office/powerpoint/2010/main" val="16540110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728CE-6B3B-499C-A0C7-3E982B676DAA}"/>
              </a:ext>
            </a:extLst>
          </p:cNvPr>
          <p:cNvSpPr>
            <a:spLocks noGrp="1"/>
          </p:cNvSpPr>
          <p:nvPr>
            <p:ph type="title"/>
          </p:nvPr>
        </p:nvSpPr>
        <p:spPr>
          <a:xfrm>
            <a:off x="5019676" y="1030288"/>
            <a:ext cx="5781674" cy="617537"/>
          </a:xfrm>
        </p:spPr>
        <p:txBody>
          <a:bodyPr>
            <a:normAutofit/>
          </a:bodyPr>
          <a:lstStyle/>
          <a:p>
            <a:r>
              <a:rPr lang="nl" sz="3600" dirty="0"/>
              <a:t>Formatieve beoordeling</a:t>
            </a:r>
          </a:p>
        </p:txBody>
      </p:sp>
      <p:pic>
        <p:nvPicPr>
          <p:cNvPr id="6" name="Picture Placeholder 5" descr="People working on ideas">
            <a:extLst>
              <a:ext uri="{FF2B5EF4-FFF2-40B4-BE49-F238E27FC236}">
                <a16:creationId xmlns:a16="http://schemas.microsoft.com/office/drawing/2014/main" id="{9DA815B6-3A01-48AF-A0C4-168D13E46524}"/>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CB27D3EB-3BD6-49C6-B8CE-B2BE1800386A}"/>
              </a:ext>
            </a:extLst>
          </p:cNvPr>
          <p:cNvSpPr>
            <a:spLocks noGrp="1"/>
          </p:cNvSpPr>
          <p:nvPr>
            <p:ph type="body" sz="half" idx="2"/>
          </p:nvPr>
        </p:nvSpPr>
        <p:spPr>
          <a:xfrm>
            <a:off x="5124450" y="1807413"/>
            <a:ext cx="6524625" cy="3811588"/>
          </a:xfrm>
        </p:spPr>
        <p:txBody>
          <a:bodyPr>
            <a:normAutofit lnSpcReduction="10000"/>
          </a:bodyPr>
          <a:lstStyle/>
          <a:p>
            <a:pPr marL="285750" indent="-285750">
              <a:buFont typeface="Arial" panose="020B0604020202020204" pitchFamily="34" charset="0"/>
              <a:buChar char="•"/>
            </a:pPr>
            <a:r>
              <a:rPr lang="nl" sz="2400" dirty="0"/>
              <a:t>niet voor cijfers, maar om de leraar een beter idee te geven over hoe hij de leerlingen vooruit kan helpen</a:t>
            </a:r>
          </a:p>
          <a:p>
            <a:pPr marL="285750" indent="-285750">
              <a:buFont typeface="Arial" panose="020B0604020202020204" pitchFamily="34" charset="0"/>
              <a:buChar char="•"/>
            </a:pPr>
            <a:r>
              <a:rPr lang="nl" sz="2400" dirty="0"/>
              <a:t>leraar voert beoordeling uit voordat het leren plaatsvindt</a:t>
            </a:r>
          </a:p>
          <a:p>
            <a:pPr marL="285750" indent="-285750">
              <a:buFont typeface="Arial" panose="020B0604020202020204" pitchFamily="34" charset="0"/>
              <a:buChar char="•"/>
            </a:pPr>
            <a:r>
              <a:rPr lang="nl" sz="2400" dirty="0"/>
              <a:t>zorgt ervoor dat de leraar de les plant om het beste aan de behoeften van de studenten te voldoen</a:t>
            </a:r>
          </a:p>
          <a:p>
            <a:pPr marL="285750" indent="-285750">
              <a:buFont typeface="Arial" panose="020B0604020202020204" pitchFamily="34" charset="0"/>
              <a:buChar char="•"/>
            </a:pPr>
            <a:r>
              <a:rPr lang="nl" sz="2400" dirty="0"/>
              <a:t>meestal voor het stellen van doelen</a:t>
            </a:r>
          </a:p>
          <a:p>
            <a:pPr marL="285750" indent="-285750">
              <a:buFont typeface="Arial" panose="020B0604020202020204" pitchFamily="34" charset="0"/>
              <a:buChar char="•"/>
            </a:pPr>
            <a:r>
              <a:rPr lang="nl" sz="2400" dirty="0"/>
              <a:t>Ex. peer assessment, exit slips</a:t>
            </a:r>
            <a:endParaRPr lang="en-IE" sz="2400" dirty="0"/>
          </a:p>
        </p:txBody>
      </p:sp>
      <p:sp>
        <p:nvSpPr>
          <p:cNvPr id="7" name="TextBox 6">
            <a:extLst>
              <a:ext uri="{FF2B5EF4-FFF2-40B4-BE49-F238E27FC236}">
                <a16:creationId xmlns:a16="http://schemas.microsoft.com/office/drawing/2014/main" id="{D9F775A6-954A-43C3-A586-96169F471C65}"/>
              </a:ext>
            </a:extLst>
          </p:cNvPr>
          <p:cNvSpPr txBox="1"/>
          <p:nvPr/>
        </p:nvSpPr>
        <p:spPr>
          <a:xfrm>
            <a:off x="228598" y="6388334"/>
            <a:ext cx="2428875" cy="369332"/>
          </a:xfrm>
          <a:prstGeom prst="rect">
            <a:avLst/>
          </a:prstGeom>
          <a:noFill/>
        </p:spPr>
        <p:txBody>
          <a:bodyPr wrap="square" rtlCol="0">
            <a:spAutoFit/>
          </a:bodyPr>
          <a:lstStyle/>
          <a:p>
            <a:r>
              <a:rPr lang="nl" dirty="0">
                <a:solidFill>
                  <a:srgbClr val="378FCD"/>
                </a:solidFill>
                <a:hlinkClick r:id="rId3">
                  <a:extLst>
                    <a:ext uri="{A12FA001-AC4F-418D-AE19-62706E023703}">
                      <ahyp:hlinkClr xmlns:ahyp="http://schemas.microsoft.com/office/drawing/2018/hyperlinkcolor" val="tx"/>
                    </a:ext>
                  </a:extLst>
                </a:hlinkClick>
              </a:rPr>
              <a:t>Bron</a:t>
            </a:r>
            <a:endParaRPr lang="en-IE" dirty="0">
              <a:solidFill>
                <a:srgbClr val="378FCD"/>
              </a:solidFill>
            </a:endParaRPr>
          </a:p>
        </p:txBody>
      </p:sp>
    </p:spTree>
    <p:extLst>
      <p:ext uri="{BB962C8B-B14F-4D97-AF65-F5344CB8AC3E}">
        <p14:creationId xmlns:p14="http://schemas.microsoft.com/office/powerpoint/2010/main" val="2081703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2C6308F-B868-494A-94A6-D791932A6B4B}"/>
              </a:ext>
            </a:extLst>
          </p:cNvPr>
          <p:cNvSpPr>
            <a:spLocks noGrp="1"/>
          </p:cNvSpPr>
          <p:nvPr>
            <p:ph sz="half" idx="2"/>
          </p:nvPr>
        </p:nvSpPr>
        <p:spPr/>
        <p:txBody>
          <a:bodyPr>
            <a:noAutofit/>
          </a:bodyPr>
          <a:lstStyle/>
          <a:p>
            <a:pPr>
              <a:lnSpc>
                <a:spcPct val="100000"/>
              </a:lnSpc>
            </a:pPr>
            <a:r>
              <a:rPr lang="nl" sz="2000" dirty="0"/>
              <a:t>Laat de leerlingen op een kaart de feiten opschrijven die ze weten over het gegeven onderwerp, informatie die ze willen leren en vragen die ze willen onderzoeken</a:t>
            </a:r>
          </a:p>
          <a:p>
            <a:pPr>
              <a:lnSpc>
                <a:spcPct val="100000"/>
              </a:lnSpc>
            </a:pPr>
            <a:r>
              <a:rPr lang="nl" sz="2000" dirty="0"/>
              <a:t>Het papier wordt door de kamer aan elke student doorgegeven</a:t>
            </a:r>
            <a:endParaRPr lang="en-IE" sz="2000" dirty="0"/>
          </a:p>
        </p:txBody>
      </p:sp>
      <p:sp>
        <p:nvSpPr>
          <p:cNvPr id="3" name="Content Placeholder 2">
            <a:extLst>
              <a:ext uri="{FF2B5EF4-FFF2-40B4-BE49-F238E27FC236}">
                <a16:creationId xmlns:a16="http://schemas.microsoft.com/office/drawing/2014/main" id="{E3AFEC14-858C-4D78-8F58-046D5436C49D}"/>
              </a:ext>
            </a:extLst>
          </p:cNvPr>
          <p:cNvSpPr>
            <a:spLocks noGrp="1"/>
          </p:cNvSpPr>
          <p:nvPr>
            <p:ph sz="quarter" idx="4"/>
          </p:nvPr>
        </p:nvSpPr>
        <p:spPr/>
        <p:txBody>
          <a:bodyPr>
            <a:normAutofit fontScale="92500" lnSpcReduction="10000"/>
          </a:bodyPr>
          <a:lstStyle/>
          <a:p>
            <a:pPr>
              <a:lnSpc>
                <a:spcPct val="100000"/>
              </a:lnSpc>
            </a:pPr>
            <a:r>
              <a:rPr lang="nl" sz="2200" dirty="0"/>
              <a:t>Korte, getimede schrijfactiviteit</a:t>
            </a:r>
          </a:p>
          <a:p>
            <a:pPr>
              <a:lnSpc>
                <a:spcPct val="100000"/>
              </a:lnSpc>
            </a:pPr>
            <a:r>
              <a:rPr lang="nl" sz="2200" dirty="0"/>
              <a:t>Studenten hebben 2 of 3 minuten om na te denken en samen te vatten wat ze hebben geleerd</a:t>
            </a:r>
          </a:p>
          <a:p>
            <a:pPr>
              <a:lnSpc>
                <a:spcPct val="100000"/>
              </a:lnSpc>
            </a:pPr>
            <a:r>
              <a:rPr lang="nl" sz="2200" dirty="0"/>
              <a:t>Geef de leerlingen een plakbriefje tijdens een les, vertel ze dat ze tijd hebben om na te denken over wat ze net hebben geleerd</a:t>
            </a:r>
          </a:p>
        </p:txBody>
      </p:sp>
      <p:sp>
        <p:nvSpPr>
          <p:cNvPr id="4" name="Title 3">
            <a:extLst>
              <a:ext uri="{FF2B5EF4-FFF2-40B4-BE49-F238E27FC236}">
                <a16:creationId xmlns:a16="http://schemas.microsoft.com/office/drawing/2014/main" id="{A0BC841F-1E2F-40F0-B591-45BB916B0FF1}"/>
              </a:ext>
            </a:extLst>
          </p:cNvPr>
          <p:cNvSpPr>
            <a:spLocks noGrp="1"/>
          </p:cNvSpPr>
          <p:nvPr>
            <p:ph type="title"/>
          </p:nvPr>
        </p:nvSpPr>
        <p:spPr/>
        <p:txBody>
          <a:bodyPr>
            <a:noAutofit/>
          </a:bodyPr>
          <a:lstStyle/>
          <a:p>
            <a:r>
              <a:rPr lang="nl" sz="3200" dirty="0"/>
              <a:t>Formatieve beoordelingsstrategieën </a:t>
            </a:r>
            <a:br>
              <a:rPr lang="en-US" sz="3200" dirty="0"/>
            </a:br>
            <a:r>
              <a:rPr lang="nl" sz="3200" dirty="0"/>
              <a:t>om uit te proberen in uw gedifferentieerde klas</a:t>
            </a:r>
            <a:endParaRPr lang="en-IE" sz="3200" dirty="0"/>
          </a:p>
        </p:txBody>
      </p:sp>
      <p:sp>
        <p:nvSpPr>
          <p:cNvPr id="5" name="Text Placeholder 4">
            <a:extLst>
              <a:ext uri="{FF2B5EF4-FFF2-40B4-BE49-F238E27FC236}">
                <a16:creationId xmlns:a16="http://schemas.microsoft.com/office/drawing/2014/main" id="{E7583F79-3183-4877-9AA4-1DB63AFFB9B9}"/>
              </a:ext>
            </a:extLst>
          </p:cNvPr>
          <p:cNvSpPr>
            <a:spLocks noGrp="1"/>
          </p:cNvSpPr>
          <p:nvPr>
            <p:ph type="body" idx="1"/>
          </p:nvPr>
        </p:nvSpPr>
        <p:spPr/>
        <p:txBody>
          <a:bodyPr/>
          <a:lstStyle/>
          <a:p>
            <a:r>
              <a:rPr lang="nl" dirty="0"/>
              <a:t>Denk na en geef door</a:t>
            </a:r>
          </a:p>
        </p:txBody>
      </p:sp>
      <p:sp>
        <p:nvSpPr>
          <p:cNvPr id="6" name="Text Placeholder 5">
            <a:extLst>
              <a:ext uri="{FF2B5EF4-FFF2-40B4-BE49-F238E27FC236}">
                <a16:creationId xmlns:a16="http://schemas.microsoft.com/office/drawing/2014/main" id="{627CDCF4-C6FA-4E91-9BB8-7DD75D5AB5DB}"/>
              </a:ext>
            </a:extLst>
          </p:cNvPr>
          <p:cNvSpPr>
            <a:spLocks noGrp="1"/>
          </p:cNvSpPr>
          <p:nvPr>
            <p:ph type="body" sz="quarter" idx="3"/>
          </p:nvPr>
        </p:nvSpPr>
        <p:spPr/>
        <p:txBody>
          <a:bodyPr/>
          <a:lstStyle/>
          <a:p>
            <a:r>
              <a:rPr lang="nl" dirty="0"/>
              <a:t>Snelschrijven</a:t>
            </a:r>
            <a:endParaRPr lang="en-IE" dirty="0"/>
          </a:p>
        </p:txBody>
      </p:sp>
      <p:sp>
        <p:nvSpPr>
          <p:cNvPr id="7" name="Text Placeholder 6">
            <a:extLst>
              <a:ext uri="{FF2B5EF4-FFF2-40B4-BE49-F238E27FC236}">
                <a16:creationId xmlns:a16="http://schemas.microsoft.com/office/drawing/2014/main" id="{FCBC6D3C-072E-4993-A018-F49F2789A8E3}"/>
              </a:ext>
            </a:extLst>
          </p:cNvPr>
          <p:cNvSpPr>
            <a:spLocks noGrp="1"/>
          </p:cNvSpPr>
          <p:nvPr>
            <p:ph type="body" sz="quarter" idx="10"/>
          </p:nvPr>
        </p:nvSpPr>
        <p:spPr/>
        <p:txBody>
          <a:bodyPr/>
          <a:lstStyle/>
          <a:p>
            <a:r>
              <a:rPr lang="nl" dirty="0"/>
              <a:t>Signaal- en actiereactie</a:t>
            </a:r>
          </a:p>
        </p:txBody>
      </p:sp>
      <p:sp>
        <p:nvSpPr>
          <p:cNvPr id="8" name="Content Placeholder 7">
            <a:extLst>
              <a:ext uri="{FF2B5EF4-FFF2-40B4-BE49-F238E27FC236}">
                <a16:creationId xmlns:a16="http://schemas.microsoft.com/office/drawing/2014/main" id="{18934BCC-29EF-4312-AECC-CBBFCC9F4928}"/>
              </a:ext>
            </a:extLst>
          </p:cNvPr>
          <p:cNvSpPr>
            <a:spLocks noGrp="1"/>
          </p:cNvSpPr>
          <p:nvPr>
            <p:ph sz="quarter" idx="11"/>
          </p:nvPr>
        </p:nvSpPr>
        <p:spPr/>
        <p:txBody>
          <a:bodyPr>
            <a:noAutofit/>
          </a:bodyPr>
          <a:lstStyle/>
          <a:p>
            <a:pPr>
              <a:lnSpc>
                <a:spcPct val="100000"/>
              </a:lnSpc>
            </a:pPr>
            <a:r>
              <a:rPr lang="nl" sz="2000" dirty="0"/>
              <a:t>Laat de leerlingen na een les een actie uitvoeren die hun begripsniveau aangeeft</a:t>
            </a:r>
          </a:p>
          <a:p>
            <a:pPr>
              <a:lnSpc>
                <a:spcPct val="100000"/>
              </a:lnSpc>
            </a:pPr>
            <a:r>
              <a:rPr lang="nl" sz="2000" dirty="0"/>
              <a:t>Bijvoorbeeld:</a:t>
            </a:r>
          </a:p>
          <a:p>
            <a:pPr marL="0" indent="0">
              <a:lnSpc>
                <a:spcPct val="100000"/>
              </a:lnSpc>
              <a:buNone/>
            </a:pPr>
            <a:r>
              <a:rPr lang="nl" sz="2000" dirty="0"/>
              <a:t>Handen zwaaien = ik weet het</a:t>
            </a:r>
          </a:p>
          <a:p>
            <a:pPr marL="0" indent="0">
              <a:lnSpc>
                <a:spcPct val="100000"/>
              </a:lnSpc>
              <a:buNone/>
            </a:pPr>
            <a:r>
              <a:rPr lang="nl" sz="2000" dirty="0"/>
              <a:t>Schouderophalen = ik heb een voorgevoel</a:t>
            </a:r>
          </a:p>
          <a:p>
            <a:pPr marL="0" indent="0">
              <a:lnSpc>
                <a:spcPct val="100000"/>
              </a:lnSpc>
              <a:buNone/>
            </a:pPr>
            <a:r>
              <a:rPr lang="nl" sz="2000" dirty="0"/>
              <a:t>Duim omlaag = ik heb geen idee</a:t>
            </a:r>
            <a:endParaRPr lang="en-IE" sz="2000" dirty="0"/>
          </a:p>
        </p:txBody>
      </p:sp>
      <p:sp>
        <p:nvSpPr>
          <p:cNvPr id="9" name="TextBox 8">
            <a:extLst>
              <a:ext uri="{FF2B5EF4-FFF2-40B4-BE49-F238E27FC236}">
                <a16:creationId xmlns:a16="http://schemas.microsoft.com/office/drawing/2014/main" id="{0E6E1EA8-17A2-4A74-B9DE-61B657C302F7}"/>
              </a:ext>
            </a:extLst>
          </p:cNvPr>
          <p:cNvSpPr txBox="1"/>
          <p:nvPr/>
        </p:nvSpPr>
        <p:spPr>
          <a:xfrm>
            <a:off x="228598" y="6388334"/>
            <a:ext cx="2428875" cy="369332"/>
          </a:xfrm>
          <a:prstGeom prst="rect">
            <a:avLst/>
          </a:prstGeom>
          <a:noFill/>
        </p:spPr>
        <p:txBody>
          <a:bodyPr wrap="square" rtlCol="0">
            <a:spAutoFit/>
          </a:bodyPr>
          <a:lstStyle/>
          <a:p>
            <a:r>
              <a:rPr lang="nl" dirty="0">
                <a:solidFill>
                  <a:srgbClr val="378FCD"/>
                </a:solidFill>
                <a:hlinkClick r:id="rId2">
                  <a:extLst>
                    <a:ext uri="{A12FA001-AC4F-418D-AE19-62706E023703}">
                      <ahyp:hlinkClr xmlns:ahyp="http://schemas.microsoft.com/office/drawing/2018/hyperlinkcolor" val="tx"/>
                    </a:ext>
                  </a:extLst>
                </a:hlinkClick>
              </a:rPr>
              <a:t>Bron</a:t>
            </a:r>
            <a:endParaRPr lang="en-IE" dirty="0">
              <a:solidFill>
                <a:srgbClr val="378FCD"/>
              </a:solidFill>
            </a:endParaRPr>
          </a:p>
        </p:txBody>
      </p:sp>
    </p:spTree>
    <p:extLst>
      <p:ext uri="{BB962C8B-B14F-4D97-AF65-F5344CB8AC3E}">
        <p14:creationId xmlns:p14="http://schemas.microsoft.com/office/powerpoint/2010/main" val="10738440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728CE-6B3B-499C-A0C7-3E982B676DAA}"/>
              </a:ext>
            </a:extLst>
          </p:cNvPr>
          <p:cNvSpPr>
            <a:spLocks noGrp="1"/>
          </p:cNvSpPr>
          <p:nvPr>
            <p:ph type="title"/>
          </p:nvPr>
        </p:nvSpPr>
        <p:spPr>
          <a:xfrm>
            <a:off x="5019676" y="1030288"/>
            <a:ext cx="5781674" cy="617537"/>
          </a:xfrm>
        </p:spPr>
        <p:txBody>
          <a:bodyPr>
            <a:normAutofit/>
          </a:bodyPr>
          <a:lstStyle/>
          <a:p>
            <a:r>
              <a:rPr lang="nl" sz="3600" dirty="0"/>
              <a:t>Summatieve beoordeling</a:t>
            </a:r>
          </a:p>
        </p:txBody>
      </p:sp>
      <p:sp>
        <p:nvSpPr>
          <p:cNvPr id="4" name="Text Placeholder 3">
            <a:extLst>
              <a:ext uri="{FF2B5EF4-FFF2-40B4-BE49-F238E27FC236}">
                <a16:creationId xmlns:a16="http://schemas.microsoft.com/office/drawing/2014/main" id="{CB27D3EB-3BD6-49C6-B8CE-B2BE1800386A}"/>
              </a:ext>
            </a:extLst>
          </p:cNvPr>
          <p:cNvSpPr>
            <a:spLocks noGrp="1"/>
          </p:cNvSpPr>
          <p:nvPr>
            <p:ph type="body" sz="half" idx="2"/>
          </p:nvPr>
        </p:nvSpPr>
        <p:spPr>
          <a:xfrm>
            <a:off x="5124450" y="1807413"/>
            <a:ext cx="6524625" cy="3811588"/>
          </a:xfrm>
        </p:spPr>
        <p:txBody>
          <a:bodyPr>
            <a:normAutofit lnSpcReduction="10000"/>
          </a:bodyPr>
          <a:lstStyle/>
          <a:p>
            <a:pPr marL="285750" indent="-285750">
              <a:buFont typeface="Arial" panose="020B0604020202020204" pitchFamily="34" charset="0"/>
              <a:buChar char="•"/>
            </a:pPr>
            <a:r>
              <a:rPr lang="nl" sz="2400" dirty="0"/>
              <a:t>vindt plaats nadat het leren van de student plaatsvindt</a:t>
            </a:r>
          </a:p>
          <a:p>
            <a:pPr marL="285750" indent="-285750">
              <a:buFont typeface="Arial" panose="020B0604020202020204" pitchFamily="34" charset="0"/>
              <a:buChar char="•"/>
            </a:pPr>
            <a:r>
              <a:rPr lang="nl" sz="2400" dirty="0"/>
              <a:t>gebruikt om te zien of studenten de initiële doelen hebben bereikt</a:t>
            </a:r>
          </a:p>
          <a:p>
            <a:pPr marL="285750" indent="-285750">
              <a:buFont typeface="Arial" panose="020B0604020202020204" pitchFamily="34" charset="0"/>
              <a:buChar char="•"/>
            </a:pPr>
            <a:r>
              <a:rPr lang="nl" sz="2400" dirty="0"/>
              <a:t>meestal gebruikt voor merken</a:t>
            </a:r>
          </a:p>
          <a:p>
            <a:pPr marL="285750" indent="-285750">
              <a:buFont typeface="Arial" panose="020B0604020202020204" pitchFamily="34" charset="0"/>
              <a:buChar char="•"/>
            </a:pPr>
            <a:r>
              <a:rPr lang="nl" sz="2400" dirty="0"/>
              <a:t>het geeft een eind- en eindresultaat</a:t>
            </a:r>
          </a:p>
          <a:p>
            <a:pPr marL="285750" indent="-285750">
              <a:buFont typeface="Arial" panose="020B0604020202020204" pitchFamily="34" charset="0"/>
              <a:buChar char="•"/>
            </a:pPr>
            <a:r>
              <a:rPr lang="nl" sz="2400" dirty="0"/>
              <a:t>het leren van leerlingen evalueren aan het einde van een les of unit</a:t>
            </a:r>
          </a:p>
          <a:p>
            <a:pPr marL="285750" indent="-285750">
              <a:buFont typeface="Arial" panose="020B0604020202020204" pitchFamily="34" charset="0"/>
              <a:buChar char="•"/>
            </a:pPr>
            <a:r>
              <a:rPr lang="nl" sz="2400" dirty="0"/>
              <a:t>Ex. tussentijds examen, eindexamen, eindproject, een paper</a:t>
            </a:r>
            <a:endParaRPr lang="en-IE" sz="2400" dirty="0"/>
          </a:p>
        </p:txBody>
      </p:sp>
      <p:pic>
        <p:nvPicPr>
          <p:cNvPr id="8" name="Picture Placeholder 7" descr="Notebook and pencil on desk">
            <a:extLst>
              <a:ext uri="{FF2B5EF4-FFF2-40B4-BE49-F238E27FC236}">
                <a16:creationId xmlns:a16="http://schemas.microsoft.com/office/drawing/2014/main" id="{76634216-F013-4CF2-8BEC-97AFEA69B489}"/>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9" name="TextBox 8">
            <a:extLst>
              <a:ext uri="{FF2B5EF4-FFF2-40B4-BE49-F238E27FC236}">
                <a16:creationId xmlns:a16="http://schemas.microsoft.com/office/drawing/2014/main" id="{1D99A521-D09C-43AC-AD25-A1918452B187}"/>
              </a:ext>
            </a:extLst>
          </p:cNvPr>
          <p:cNvSpPr txBox="1"/>
          <p:nvPr/>
        </p:nvSpPr>
        <p:spPr>
          <a:xfrm>
            <a:off x="228598" y="6388334"/>
            <a:ext cx="2428875" cy="369332"/>
          </a:xfrm>
          <a:prstGeom prst="rect">
            <a:avLst/>
          </a:prstGeom>
          <a:noFill/>
        </p:spPr>
        <p:txBody>
          <a:bodyPr wrap="square" rtlCol="0">
            <a:spAutoFit/>
          </a:bodyPr>
          <a:lstStyle/>
          <a:p>
            <a:r>
              <a:rPr lang="nl" dirty="0">
                <a:solidFill>
                  <a:srgbClr val="378FCD"/>
                </a:solidFill>
                <a:hlinkClick r:id="rId3">
                  <a:extLst>
                    <a:ext uri="{A12FA001-AC4F-418D-AE19-62706E023703}">
                      <ahyp:hlinkClr xmlns:ahyp="http://schemas.microsoft.com/office/drawing/2018/hyperlinkcolor" val="tx"/>
                    </a:ext>
                  </a:extLst>
                </a:hlinkClick>
              </a:rPr>
              <a:t>Bron</a:t>
            </a:r>
            <a:endParaRPr lang="en-IE" dirty="0">
              <a:solidFill>
                <a:srgbClr val="378FCD"/>
              </a:solidFill>
            </a:endParaRPr>
          </a:p>
        </p:txBody>
      </p:sp>
    </p:spTree>
    <p:extLst>
      <p:ext uri="{BB962C8B-B14F-4D97-AF65-F5344CB8AC3E}">
        <p14:creationId xmlns:p14="http://schemas.microsoft.com/office/powerpoint/2010/main" val="38846404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72A7C8F-51BC-48B6-A48D-41A3FB43BE05}"/>
              </a:ext>
            </a:extLst>
          </p:cNvPr>
          <p:cNvSpPr>
            <a:spLocks noGrp="1"/>
          </p:cNvSpPr>
          <p:nvPr>
            <p:ph sz="half" idx="2"/>
          </p:nvPr>
        </p:nvSpPr>
        <p:spPr>
          <a:xfrm>
            <a:off x="839788" y="2526341"/>
            <a:ext cx="5157787" cy="3684588"/>
          </a:xfrm>
        </p:spPr>
        <p:txBody>
          <a:bodyPr>
            <a:normAutofit fontScale="62500" lnSpcReduction="20000"/>
          </a:bodyPr>
          <a:lstStyle/>
          <a:p>
            <a:pPr>
              <a:lnSpc>
                <a:spcPct val="120000"/>
              </a:lnSpc>
            </a:pPr>
            <a:r>
              <a:rPr lang="nl" dirty="0"/>
              <a:t>Bij een toets kan een docent leerlingen laten kiezen hoe ze willen laten zien dat ze een bepaald concept begrijpen</a:t>
            </a:r>
          </a:p>
          <a:p>
            <a:pPr>
              <a:lnSpc>
                <a:spcPct val="120000"/>
              </a:lnSpc>
            </a:pPr>
            <a:r>
              <a:rPr lang="nl" dirty="0"/>
              <a:t>Wanneer leerlingen bijvoorbeeld worden gevraagd naar de watercyclus, kunnen ze de mogelijkheid hebben om het proces te tekenen, passende overgangen en fasen te labelen of een beschrijving te schrijven</a:t>
            </a:r>
          </a:p>
          <a:p>
            <a:pPr>
              <a:lnSpc>
                <a:spcPct val="120000"/>
              </a:lnSpc>
            </a:pPr>
            <a:r>
              <a:rPr lang="nl" dirty="0"/>
              <a:t>Breid geleidelijk de soorten beoordelingskeuzes uit die aan studenten worden aangeboden - mondeling versus schriftelijk, praktisch enz.</a:t>
            </a:r>
            <a:endParaRPr lang="en-IE" dirty="0"/>
          </a:p>
        </p:txBody>
      </p:sp>
      <p:sp>
        <p:nvSpPr>
          <p:cNvPr id="3" name="Content Placeholder 2">
            <a:extLst>
              <a:ext uri="{FF2B5EF4-FFF2-40B4-BE49-F238E27FC236}">
                <a16:creationId xmlns:a16="http://schemas.microsoft.com/office/drawing/2014/main" id="{6BB9E1A4-DE73-496D-96B2-47E50569FECE}"/>
              </a:ext>
            </a:extLst>
          </p:cNvPr>
          <p:cNvSpPr>
            <a:spLocks noGrp="1"/>
          </p:cNvSpPr>
          <p:nvPr>
            <p:ph sz="quarter" idx="4"/>
          </p:nvPr>
        </p:nvSpPr>
        <p:spPr>
          <a:xfrm>
            <a:off x="6172200" y="2515708"/>
            <a:ext cx="5183188" cy="3684588"/>
          </a:xfrm>
        </p:spPr>
        <p:txBody>
          <a:bodyPr>
            <a:normAutofit/>
          </a:bodyPr>
          <a:lstStyle/>
          <a:p>
            <a:pPr>
              <a:lnSpc>
                <a:spcPct val="100000"/>
              </a:lnSpc>
            </a:pPr>
            <a:r>
              <a:rPr lang="nl" sz="2200" dirty="0"/>
              <a:t>Geef leerlingen de mogelijkheid om opdrachten op verschillende manieren te voltooien</a:t>
            </a:r>
          </a:p>
          <a:p>
            <a:pPr>
              <a:lnSpc>
                <a:spcPct val="100000"/>
              </a:lnSpc>
            </a:pPr>
            <a:r>
              <a:rPr lang="nl" sz="2200" dirty="0"/>
              <a:t>Ex. stripverhaal, verhaal, presentatie, video, poster, website</a:t>
            </a:r>
          </a:p>
          <a:p>
            <a:pPr>
              <a:lnSpc>
                <a:spcPct val="100000"/>
              </a:lnSpc>
            </a:pPr>
            <a:r>
              <a:rPr lang="nl" sz="2200" dirty="0"/>
              <a:t>Kan voor elk formulier een andere rubriek hebben, maar toch hetzelfde einddoel</a:t>
            </a:r>
          </a:p>
          <a:p>
            <a:pPr>
              <a:lnSpc>
                <a:spcPct val="100000"/>
              </a:lnSpc>
            </a:pPr>
            <a:r>
              <a:rPr lang="nl" sz="2200" dirty="0"/>
              <a:t>Individuele en groepsopdrachten</a:t>
            </a:r>
            <a:endParaRPr lang="en-IE" sz="2200" dirty="0"/>
          </a:p>
        </p:txBody>
      </p:sp>
      <p:sp>
        <p:nvSpPr>
          <p:cNvPr id="4" name="Title 3">
            <a:extLst>
              <a:ext uri="{FF2B5EF4-FFF2-40B4-BE49-F238E27FC236}">
                <a16:creationId xmlns:a16="http://schemas.microsoft.com/office/drawing/2014/main" id="{30149872-01F7-4766-8EC4-860654089460}"/>
              </a:ext>
            </a:extLst>
          </p:cNvPr>
          <p:cNvSpPr>
            <a:spLocks noGrp="1"/>
          </p:cNvSpPr>
          <p:nvPr>
            <p:ph type="title"/>
          </p:nvPr>
        </p:nvSpPr>
        <p:spPr/>
        <p:txBody>
          <a:bodyPr>
            <a:normAutofit/>
          </a:bodyPr>
          <a:lstStyle/>
          <a:p>
            <a:r>
              <a:rPr lang="nl" sz="3600" dirty="0"/>
              <a:t>Summatieve beoordelingsstrategieën </a:t>
            </a:r>
            <a:br>
              <a:rPr lang="en-US" sz="3600" dirty="0"/>
            </a:br>
            <a:r>
              <a:rPr lang="nl" sz="3600" dirty="0"/>
              <a:t>om te proberen in uw gedifferentieerde klas</a:t>
            </a:r>
            <a:endParaRPr lang="en-IE" sz="3600" dirty="0"/>
          </a:p>
        </p:txBody>
      </p:sp>
      <p:sp>
        <p:nvSpPr>
          <p:cNvPr id="5" name="Text Placeholder 4">
            <a:extLst>
              <a:ext uri="{FF2B5EF4-FFF2-40B4-BE49-F238E27FC236}">
                <a16:creationId xmlns:a16="http://schemas.microsoft.com/office/drawing/2014/main" id="{5EE9C34F-8C1B-4F08-B014-E612580E9047}"/>
              </a:ext>
            </a:extLst>
          </p:cNvPr>
          <p:cNvSpPr>
            <a:spLocks noGrp="1"/>
          </p:cNvSpPr>
          <p:nvPr>
            <p:ph type="body" idx="1"/>
          </p:nvPr>
        </p:nvSpPr>
        <p:spPr/>
        <p:txBody>
          <a:bodyPr/>
          <a:lstStyle/>
          <a:p>
            <a:r>
              <a:rPr lang="nl" dirty="0"/>
              <a:t>Verschillende manieren van testen</a:t>
            </a:r>
          </a:p>
        </p:txBody>
      </p:sp>
      <p:sp>
        <p:nvSpPr>
          <p:cNvPr id="6" name="Text Placeholder 5">
            <a:extLst>
              <a:ext uri="{FF2B5EF4-FFF2-40B4-BE49-F238E27FC236}">
                <a16:creationId xmlns:a16="http://schemas.microsoft.com/office/drawing/2014/main" id="{4C31C1A3-7F58-48E6-9801-F6E67A0683AF}"/>
              </a:ext>
            </a:extLst>
          </p:cNvPr>
          <p:cNvSpPr>
            <a:spLocks noGrp="1"/>
          </p:cNvSpPr>
          <p:nvPr>
            <p:ph type="body" sz="quarter" idx="3"/>
          </p:nvPr>
        </p:nvSpPr>
        <p:spPr/>
        <p:txBody>
          <a:bodyPr/>
          <a:lstStyle/>
          <a:p>
            <a:r>
              <a:rPr lang="nl" dirty="0"/>
              <a:t>Opties voor projecten die summatief worden geëvalueerd</a:t>
            </a:r>
            <a:endParaRPr lang="en-IE" dirty="0"/>
          </a:p>
        </p:txBody>
      </p:sp>
      <p:sp>
        <p:nvSpPr>
          <p:cNvPr id="7" name="TextBox 6">
            <a:extLst>
              <a:ext uri="{FF2B5EF4-FFF2-40B4-BE49-F238E27FC236}">
                <a16:creationId xmlns:a16="http://schemas.microsoft.com/office/drawing/2014/main" id="{5191B327-9029-4A11-B03D-217C8169D868}"/>
              </a:ext>
            </a:extLst>
          </p:cNvPr>
          <p:cNvSpPr txBox="1"/>
          <p:nvPr/>
        </p:nvSpPr>
        <p:spPr>
          <a:xfrm>
            <a:off x="228598" y="6388334"/>
            <a:ext cx="2428875" cy="369332"/>
          </a:xfrm>
          <a:prstGeom prst="rect">
            <a:avLst/>
          </a:prstGeom>
          <a:noFill/>
        </p:spPr>
        <p:txBody>
          <a:bodyPr wrap="square" rtlCol="0">
            <a:spAutoFit/>
          </a:bodyPr>
          <a:lstStyle/>
          <a:p>
            <a:r>
              <a:rPr lang="nl" dirty="0">
                <a:solidFill>
                  <a:srgbClr val="378FCD"/>
                </a:solidFill>
                <a:hlinkClick r:id="rId2">
                  <a:extLst>
                    <a:ext uri="{A12FA001-AC4F-418D-AE19-62706E023703}">
                      <ahyp:hlinkClr xmlns:ahyp="http://schemas.microsoft.com/office/drawing/2018/hyperlinkcolor" val="tx"/>
                    </a:ext>
                  </a:extLst>
                </a:hlinkClick>
              </a:rPr>
              <a:t>Bron</a:t>
            </a:r>
            <a:endParaRPr lang="en-IE" dirty="0">
              <a:solidFill>
                <a:srgbClr val="378FCD"/>
              </a:solidFill>
            </a:endParaRPr>
          </a:p>
        </p:txBody>
      </p:sp>
    </p:spTree>
    <p:extLst>
      <p:ext uri="{BB962C8B-B14F-4D97-AF65-F5344CB8AC3E}">
        <p14:creationId xmlns:p14="http://schemas.microsoft.com/office/powerpoint/2010/main" val="18169707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355DE-F2B6-4AC2-9B1A-5B8700664961}"/>
              </a:ext>
            </a:extLst>
          </p:cNvPr>
          <p:cNvSpPr>
            <a:spLocks noGrp="1"/>
          </p:cNvSpPr>
          <p:nvPr>
            <p:ph type="title"/>
          </p:nvPr>
        </p:nvSpPr>
        <p:spPr>
          <a:xfrm>
            <a:off x="628305" y="1406639"/>
            <a:ext cx="5639146" cy="1325563"/>
          </a:xfrm>
        </p:spPr>
        <p:txBody>
          <a:bodyPr>
            <a:noAutofit/>
          </a:bodyPr>
          <a:lstStyle/>
          <a:p>
            <a:r>
              <a:rPr lang="nl" sz="2800" dirty="0">
                <a:solidFill>
                  <a:schemeClr val="bg1"/>
                </a:solidFill>
                <a:latin typeface="+mn-lt"/>
                <a:ea typeface="+mn-ea"/>
                <a:cs typeface="+mn-cs"/>
              </a:rPr>
              <a:t>EENHEID 6 LEERLINGEN OM HET CONCEPT TOEPASSEN</a:t>
            </a:r>
            <a:br>
              <a:rPr lang="en-US" sz="3600" dirty="0"/>
            </a:br>
            <a:endParaRPr lang="en-IE" sz="3600" dirty="0"/>
          </a:p>
        </p:txBody>
      </p:sp>
      <p:pic>
        <p:nvPicPr>
          <p:cNvPr id="4" name="Picture 3" descr="Person creating a calendar with adhesive notes on a blackboard">
            <a:extLst>
              <a:ext uri="{FF2B5EF4-FFF2-40B4-BE49-F238E27FC236}">
                <a16:creationId xmlns:a16="http://schemas.microsoft.com/office/drawing/2014/main" id="{DD849B68-2574-4E4F-A3D2-44B488C0BD7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679982" y="822151"/>
            <a:ext cx="5055163" cy="4673774"/>
          </a:xfrm>
          <a:prstGeom prst="rect">
            <a:avLst/>
          </a:prstGeom>
        </p:spPr>
      </p:pic>
      <p:sp>
        <p:nvSpPr>
          <p:cNvPr id="5" name="Tijdelijke aanduiding voor inhoud 8">
            <a:extLst>
              <a:ext uri="{FF2B5EF4-FFF2-40B4-BE49-F238E27FC236}">
                <a16:creationId xmlns:a16="http://schemas.microsoft.com/office/drawing/2014/main" id="{65741531-FE97-43E3-B646-80EA9E94711B}"/>
              </a:ext>
            </a:extLst>
          </p:cNvPr>
          <p:cNvSpPr txBox="1">
            <a:spLocks/>
          </p:cNvSpPr>
          <p:nvPr/>
        </p:nvSpPr>
        <p:spPr>
          <a:xfrm>
            <a:off x="365530" y="3333749"/>
            <a:ext cx="5978119" cy="281762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nl" sz="2200" dirty="0"/>
              <a:t>Een van de beste manieren waarop we ervoor kunnen zorgen dat studenten concepten toepassen en leren, is door actief leren aan te moedigen en te faciliteren.</a:t>
            </a:r>
          </a:p>
          <a:p>
            <a:pPr>
              <a:lnSpc>
                <a:spcPct val="100000"/>
              </a:lnSpc>
            </a:pPr>
            <a:r>
              <a:rPr lang="nl" sz="2200" dirty="0"/>
              <a:t>Actief leren is een belangrijk onderdeel van inclusief onderwijs, omdat het meerdere vormen van betrokkenheid bevordert om alle leerlingen te bereiken.</a:t>
            </a:r>
            <a:endParaRPr lang="en-GB" sz="2200" dirty="0"/>
          </a:p>
        </p:txBody>
      </p:sp>
      <p:sp>
        <p:nvSpPr>
          <p:cNvPr id="6" name="TextBox 5">
            <a:extLst>
              <a:ext uri="{FF2B5EF4-FFF2-40B4-BE49-F238E27FC236}">
                <a16:creationId xmlns:a16="http://schemas.microsoft.com/office/drawing/2014/main" id="{A1BE0AE3-682A-472D-9BCD-CDDEC3937496}"/>
              </a:ext>
            </a:extLst>
          </p:cNvPr>
          <p:cNvSpPr txBox="1"/>
          <p:nvPr/>
        </p:nvSpPr>
        <p:spPr>
          <a:xfrm>
            <a:off x="228598" y="6388334"/>
            <a:ext cx="2428875" cy="369332"/>
          </a:xfrm>
          <a:prstGeom prst="rect">
            <a:avLst/>
          </a:prstGeom>
          <a:noFill/>
        </p:spPr>
        <p:txBody>
          <a:bodyPr wrap="square" rtlCol="0">
            <a:spAutoFit/>
          </a:bodyPr>
          <a:lstStyle/>
          <a:p>
            <a:r>
              <a:rPr lang="nl" dirty="0">
                <a:solidFill>
                  <a:srgbClr val="378FCD"/>
                </a:solidFill>
                <a:hlinkClick r:id="rId3">
                  <a:extLst>
                    <a:ext uri="{A12FA001-AC4F-418D-AE19-62706E023703}">
                      <ahyp:hlinkClr xmlns:ahyp="http://schemas.microsoft.com/office/drawing/2018/hyperlinkcolor" val="tx"/>
                    </a:ext>
                  </a:extLst>
                </a:hlinkClick>
              </a:rPr>
              <a:t>Bron</a:t>
            </a:r>
            <a:endParaRPr lang="en-IE" dirty="0">
              <a:solidFill>
                <a:srgbClr val="378FCD"/>
              </a:solidFill>
            </a:endParaRPr>
          </a:p>
        </p:txBody>
      </p:sp>
    </p:spTree>
    <p:extLst>
      <p:ext uri="{BB962C8B-B14F-4D97-AF65-F5344CB8AC3E}">
        <p14:creationId xmlns:p14="http://schemas.microsoft.com/office/powerpoint/2010/main" val="806111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8B884FEB-1397-4CD6-9506-15CE0A3717CA}"/>
              </a:ext>
            </a:extLst>
          </p:cNvPr>
          <p:cNvSpPr>
            <a:spLocks noGrp="1"/>
          </p:cNvSpPr>
          <p:nvPr>
            <p:ph type="title"/>
          </p:nvPr>
        </p:nvSpPr>
        <p:spPr/>
        <p:txBody>
          <a:bodyPr/>
          <a:lstStyle/>
          <a:p>
            <a:r>
              <a:rPr lang="nl" dirty="0"/>
              <a:t>Inhoudsopgave</a:t>
            </a:r>
            <a:endParaRPr lang="en-GB" dirty="0"/>
          </a:p>
        </p:txBody>
      </p:sp>
      <p:sp>
        <p:nvSpPr>
          <p:cNvPr id="7" name="Tijdelijke aanduiding voor inhoud 6">
            <a:extLst>
              <a:ext uri="{FF2B5EF4-FFF2-40B4-BE49-F238E27FC236}">
                <a16:creationId xmlns:a16="http://schemas.microsoft.com/office/drawing/2014/main" id="{468FC1CB-C882-4A8D-8D26-400235D76757}"/>
              </a:ext>
            </a:extLst>
          </p:cNvPr>
          <p:cNvSpPr>
            <a:spLocks noGrp="1"/>
          </p:cNvSpPr>
          <p:nvPr>
            <p:ph idx="1"/>
          </p:nvPr>
        </p:nvSpPr>
        <p:spPr>
          <a:xfrm>
            <a:off x="838200" y="1972274"/>
            <a:ext cx="10515600" cy="3177696"/>
          </a:xfrm>
        </p:spPr>
        <p:txBody>
          <a:bodyPr>
            <a:normAutofit/>
          </a:bodyPr>
          <a:lstStyle/>
          <a:p>
            <a:pPr marL="0" indent="0">
              <a:buNone/>
            </a:pPr>
            <a:r>
              <a:rPr lang="nl" dirty="0"/>
              <a:t>EENHEID 1 : Inclusieve communicatieve vaardigheden</a:t>
            </a:r>
            <a:endParaRPr lang="en-GB" dirty="0"/>
          </a:p>
          <a:p>
            <a:pPr marL="0" indent="0">
              <a:buNone/>
            </a:pPr>
            <a:r>
              <a:rPr lang="nl" dirty="0"/>
              <a:t>EENHEID 2: Inclusieve leiderschapsvaardigheden</a:t>
            </a:r>
            <a:endParaRPr lang="en-GB" dirty="0"/>
          </a:p>
          <a:p>
            <a:pPr marL="0" indent="0">
              <a:buNone/>
            </a:pPr>
            <a:r>
              <a:rPr lang="nl" dirty="0"/>
              <a:t>EENHEID 3: Inclusieve digitale vaardigheden</a:t>
            </a:r>
          </a:p>
          <a:p>
            <a:pPr marL="0" indent="0">
              <a:buNone/>
            </a:pPr>
            <a:r>
              <a:rPr lang="nl" dirty="0"/>
              <a:t>EENHEID 4: Empathische vaardigheden</a:t>
            </a:r>
          </a:p>
          <a:p>
            <a:pPr marL="0" indent="0">
              <a:buNone/>
            </a:pPr>
            <a:r>
              <a:rPr lang="nl" dirty="0"/>
              <a:t>EENHEID 5: Gedifferentieerde beoordelingsvaardigheden</a:t>
            </a:r>
          </a:p>
          <a:p>
            <a:pPr marL="0" indent="0">
              <a:buNone/>
            </a:pPr>
            <a:r>
              <a:rPr lang="nl" dirty="0" err="1"/>
              <a:t>Studenten </a:t>
            </a:r>
            <a:r>
              <a:rPr lang="nl" dirty="0"/>
              <a:t>lesgeven </a:t>
            </a:r>
            <a:r>
              <a:rPr lang="nl" dirty="0" err="1"/>
              <a:t>tot</a:t>
            </a:r>
            <a:r>
              <a:rPr lang="nl" dirty="0"/>
              <a:t> </a:t>
            </a:r>
            <a:r>
              <a:rPr lang="nl" dirty="0" err="1"/>
              <a:t>pas </a:t>
            </a:r>
            <a:r>
              <a:rPr lang="nl" dirty="0"/>
              <a:t>het concept toe</a:t>
            </a:r>
          </a:p>
          <a:p>
            <a:pPr marL="0" indent="0">
              <a:buNone/>
            </a:pPr>
            <a:endParaRPr lang="en-GB" dirty="0"/>
          </a:p>
          <a:p>
            <a:pPr marL="0" indent="0">
              <a:buNone/>
            </a:pPr>
            <a:endParaRPr lang="nl-NL" dirty="0"/>
          </a:p>
          <a:p>
            <a:pPr marL="457200" lvl="1" indent="0">
              <a:buNone/>
            </a:pPr>
            <a:endParaRPr lang="nl-NL" dirty="0"/>
          </a:p>
          <a:p>
            <a:pPr lvl="1"/>
            <a:endParaRPr lang="en-GB" dirty="0"/>
          </a:p>
          <a:p>
            <a:pPr marL="457200" lvl="1" indent="0">
              <a:buNone/>
            </a:pPr>
            <a:endParaRPr lang="en-GB" dirty="0"/>
          </a:p>
        </p:txBody>
      </p:sp>
    </p:spTree>
    <p:extLst>
      <p:ext uri="{BB962C8B-B14F-4D97-AF65-F5344CB8AC3E}">
        <p14:creationId xmlns:p14="http://schemas.microsoft.com/office/powerpoint/2010/main" val="34008977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D42A9-946C-44EA-AC0E-BDEBCE162ABC}"/>
              </a:ext>
            </a:extLst>
          </p:cNvPr>
          <p:cNvSpPr>
            <a:spLocks noGrp="1"/>
          </p:cNvSpPr>
          <p:nvPr>
            <p:ph type="title"/>
          </p:nvPr>
        </p:nvSpPr>
        <p:spPr>
          <a:xfrm>
            <a:off x="5019676" y="1030288"/>
            <a:ext cx="6438899" cy="627596"/>
          </a:xfrm>
        </p:spPr>
        <p:txBody>
          <a:bodyPr/>
          <a:lstStyle/>
          <a:p>
            <a:r>
              <a:rPr lang="nl" dirty="0"/>
              <a:t>Hoe ziet actief leren eruit?</a:t>
            </a:r>
          </a:p>
        </p:txBody>
      </p:sp>
      <p:pic>
        <p:nvPicPr>
          <p:cNvPr id="10" name="Picture Placeholder 9" descr="Group of students working in library">
            <a:extLst>
              <a:ext uri="{FF2B5EF4-FFF2-40B4-BE49-F238E27FC236}">
                <a16:creationId xmlns:a16="http://schemas.microsoft.com/office/drawing/2014/main" id="{29A56BE9-0322-48FE-81CB-3E0DAA3DBAD2}"/>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A957482F-61F8-4FBD-AF36-9275847537D2}"/>
              </a:ext>
            </a:extLst>
          </p:cNvPr>
          <p:cNvSpPr>
            <a:spLocks noGrp="1"/>
          </p:cNvSpPr>
          <p:nvPr>
            <p:ph type="body" sz="half" idx="2"/>
          </p:nvPr>
        </p:nvSpPr>
        <p:spPr>
          <a:xfrm>
            <a:off x="5019676" y="1777525"/>
            <a:ext cx="6610350" cy="4193901"/>
          </a:xfrm>
        </p:spPr>
        <p:txBody>
          <a:bodyPr>
            <a:noAutofit/>
          </a:bodyPr>
          <a:lstStyle/>
          <a:p>
            <a:pPr marL="342900" indent="-342900">
              <a:buFont typeface="Arial" panose="020B0604020202020204" pitchFamily="34" charset="0"/>
              <a:buChar char="•"/>
            </a:pPr>
            <a:r>
              <a:rPr lang="nl" sz="2400" dirty="0"/>
              <a:t>Studenten zijn bij meer betrokken dan alleen luisteren.</a:t>
            </a:r>
          </a:p>
          <a:p>
            <a:pPr marL="342900" indent="-342900">
              <a:buFont typeface="Arial" panose="020B0604020202020204" pitchFamily="34" charset="0"/>
              <a:buChar char="•"/>
            </a:pPr>
            <a:r>
              <a:rPr lang="nl" sz="2400" dirty="0"/>
              <a:t>Instructie benadrukt de ontwikkeling van de vaardigheden van studenten in plaats van alleen informatie over te dragen.</a:t>
            </a:r>
          </a:p>
          <a:p>
            <a:pPr marL="342900" indent="-342900">
              <a:buFont typeface="Arial" panose="020B0604020202020204" pitchFamily="34" charset="0"/>
              <a:buChar char="•"/>
            </a:pPr>
            <a:r>
              <a:rPr lang="nl" sz="2400" dirty="0"/>
              <a:t>Studenten ontwikkelen hogere-orde denkvaardigheden (analyse, synthese, evaluatie).</a:t>
            </a:r>
          </a:p>
          <a:p>
            <a:pPr marL="342900" indent="-342900">
              <a:buFont typeface="Arial" panose="020B0604020202020204" pitchFamily="34" charset="0"/>
              <a:buChar char="•"/>
            </a:pPr>
            <a:r>
              <a:rPr lang="nl" sz="2400" dirty="0"/>
              <a:t>De leerlingen zijn bezig met activiteiten (bijv. lezen, discussiëren, schrijven).</a:t>
            </a:r>
          </a:p>
          <a:p>
            <a:pPr marL="342900" indent="-342900">
              <a:buFont typeface="Arial" panose="020B0604020202020204" pitchFamily="34" charset="0"/>
              <a:buChar char="•"/>
            </a:pPr>
            <a:r>
              <a:rPr lang="nl" sz="2400" dirty="0"/>
              <a:t>Studenten verkennen hun eigen houding en waarden.</a:t>
            </a:r>
            <a:endParaRPr lang="en-IE" sz="2400" dirty="0"/>
          </a:p>
        </p:txBody>
      </p:sp>
      <p:sp>
        <p:nvSpPr>
          <p:cNvPr id="6" name="TextBox 5">
            <a:extLst>
              <a:ext uri="{FF2B5EF4-FFF2-40B4-BE49-F238E27FC236}">
                <a16:creationId xmlns:a16="http://schemas.microsoft.com/office/drawing/2014/main" id="{390114BD-6736-4DF1-9B8B-0A10CF4A29FD}"/>
              </a:ext>
            </a:extLst>
          </p:cNvPr>
          <p:cNvSpPr txBox="1"/>
          <p:nvPr/>
        </p:nvSpPr>
        <p:spPr>
          <a:xfrm>
            <a:off x="228598" y="6388334"/>
            <a:ext cx="2428875" cy="369332"/>
          </a:xfrm>
          <a:prstGeom prst="rect">
            <a:avLst/>
          </a:prstGeom>
          <a:noFill/>
        </p:spPr>
        <p:txBody>
          <a:bodyPr wrap="square" rtlCol="0">
            <a:spAutoFit/>
          </a:bodyPr>
          <a:lstStyle/>
          <a:p>
            <a:r>
              <a:rPr lang="nl" dirty="0">
                <a:solidFill>
                  <a:srgbClr val="378FCD"/>
                </a:solidFill>
                <a:hlinkClick r:id="rId3">
                  <a:extLst>
                    <a:ext uri="{A12FA001-AC4F-418D-AE19-62706E023703}">
                      <ahyp:hlinkClr xmlns:ahyp="http://schemas.microsoft.com/office/drawing/2018/hyperlinkcolor" val="tx"/>
                    </a:ext>
                  </a:extLst>
                </a:hlinkClick>
              </a:rPr>
              <a:t>Bron</a:t>
            </a:r>
            <a:endParaRPr lang="en-IE" dirty="0">
              <a:solidFill>
                <a:srgbClr val="378FCD"/>
              </a:solidFill>
            </a:endParaRPr>
          </a:p>
        </p:txBody>
      </p:sp>
    </p:spTree>
    <p:extLst>
      <p:ext uri="{BB962C8B-B14F-4D97-AF65-F5344CB8AC3E}">
        <p14:creationId xmlns:p14="http://schemas.microsoft.com/office/powerpoint/2010/main" val="20590043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BDC1B-3BB5-4DF6-903F-2F357D6C52D7}"/>
              </a:ext>
            </a:extLst>
          </p:cNvPr>
          <p:cNvSpPr>
            <a:spLocks noGrp="1"/>
          </p:cNvSpPr>
          <p:nvPr>
            <p:ph type="title"/>
          </p:nvPr>
        </p:nvSpPr>
        <p:spPr>
          <a:xfrm>
            <a:off x="409432" y="463250"/>
            <a:ext cx="6801956" cy="531812"/>
          </a:xfrm>
        </p:spPr>
        <p:txBody>
          <a:bodyPr>
            <a:normAutofit/>
          </a:bodyPr>
          <a:lstStyle/>
          <a:p>
            <a:r>
              <a:rPr lang="nl" dirty="0"/>
              <a:t>Laten we onderzoeken…</a:t>
            </a:r>
          </a:p>
        </p:txBody>
      </p:sp>
      <p:sp>
        <p:nvSpPr>
          <p:cNvPr id="4" name="Text Placeholder 3">
            <a:extLst>
              <a:ext uri="{FF2B5EF4-FFF2-40B4-BE49-F238E27FC236}">
                <a16:creationId xmlns:a16="http://schemas.microsoft.com/office/drawing/2014/main" id="{0F29E569-F4B3-4BAC-AE75-E363BEFB8AE8}"/>
              </a:ext>
            </a:extLst>
          </p:cNvPr>
          <p:cNvSpPr>
            <a:spLocks noGrp="1"/>
          </p:cNvSpPr>
          <p:nvPr>
            <p:ph type="body" sz="half" idx="2"/>
          </p:nvPr>
        </p:nvSpPr>
        <p:spPr>
          <a:xfrm>
            <a:off x="409432" y="1345019"/>
            <a:ext cx="4527476" cy="3811588"/>
          </a:xfrm>
        </p:spPr>
        <p:txBody>
          <a:bodyPr>
            <a:noAutofit/>
          </a:bodyPr>
          <a:lstStyle/>
          <a:p>
            <a:pPr>
              <a:lnSpc>
                <a:spcPct val="100000"/>
              </a:lnSpc>
            </a:pPr>
            <a:r>
              <a:rPr lang="nl" sz="2000" dirty="0"/>
              <a:t>Deze leerpiramide illustreert het percentage van leerlingherinnering dat wordt geassocieerd met verschillende benaderingen.</a:t>
            </a:r>
          </a:p>
          <a:p>
            <a:pPr>
              <a:lnSpc>
                <a:spcPct val="100000"/>
              </a:lnSpc>
            </a:pPr>
            <a:r>
              <a:rPr lang="nl" sz="2000" dirty="0"/>
              <a:t>De eerste vier niveaus hoorcollege, lezen, audiovisueel en demonstratie zijn de passieve leermethoden.</a:t>
            </a:r>
          </a:p>
          <a:p>
            <a:pPr>
              <a:lnSpc>
                <a:spcPct val="100000"/>
              </a:lnSpc>
            </a:pPr>
            <a:r>
              <a:rPr lang="nl" sz="2000" dirty="0"/>
              <a:t>Daarentegen zijn de discussiegroep op de onderste drie niveaus, oefenen door te doen en anderen leren, </a:t>
            </a:r>
            <a:r>
              <a:rPr lang="nl" sz="2000" dirty="0">
                <a:solidFill>
                  <a:srgbClr val="E61A52"/>
                </a:solidFill>
              </a:rPr>
              <a:t>participatieve/actieve </a:t>
            </a:r>
            <a:r>
              <a:rPr lang="nl" sz="2000" dirty="0"/>
              <a:t>leermethoden.</a:t>
            </a:r>
            <a:endParaRPr lang="en-IE" sz="2000" dirty="0"/>
          </a:p>
        </p:txBody>
      </p:sp>
      <p:pic>
        <p:nvPicPr>
          <p:cNvPr id="1026" name="Picture 2" descr="Learning Pyramid">
            <a:extLst>
              <a:ext uri="{FF2B5EF4-FFF2-40B4-BE49-F238E27FC236}">
                <a16:creationId xmlns:a16="http://schemas.microsoft.com/office/drawing/2014/main" id="{B610B9D2-C65A-4448-830E-089079CCE5D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36908" y="1209334"/>
            <a:ext cx="7265023" cy="536158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4F9C1BC-E870-4885-A571-B133300FB231}"/>
              </a:ext>
            </a:extLst>
          </p:cNvPr>
          <p:cNvSpPr txBox="1"/>
          <p:nvPr/>
        </p:nvSpPr>
        <p:spPr>
          <a:xfrm>
            <a:off x="228598" y="6388334"/>
            <a:ext cx="2428875" cy="369332"/>
          </a:xfrm>
          <a:prstGeom prst="rect">
            <a:avLst/>
          </a:prstGeom>
          <a:noFill/>
        </p:spPr>
        <p:txBody>
          <a:bodyPr wrap="square" rtlCol="0">
            <a:spAutoFit/>
          </a:bodyPr>
          <a:lstStyle/>
          <a:p>
            <a:r>
              <a:rPr lang="nl" dirty="0">
                <a:solidFill>
                  <a:srgbClr val="378FCD"/>
                </a:solidFill>
                <a:hlinkClick r:id="rId3">
                  <a:extLst>
                    <a:ext uri="{A12FA001-AC4F-418D-AE19-62706E023703}">
                      <ahyp:hlinkClr xmlns:ahyp="http://schemas.microsoft.com/office/drawing/2018/hyperlinkcolor" val="tx"/>
                    </a:ext>
                  </a:extLst>
                </a:hlinkClick>
              </a:rPr>
              <a:t>Bron</a:t>
            </a:r>
            <a:endParaRPr lang="en-IE" dirty="0">
              <a:solidFill>
                <a:srgbClr val="378FCD"/>
              </a:solidFill>
            </a:endParaRPr>
          </a:p>
        </p:txBody>
      </p:sp>
    </p:spTree>
    <p:extLst>
      <p:ext uri="{BB962C8B-B14F-4D97-AF65-F5344CB8AC3E}">
        <p14:creationId xmlns:p14="http://schemas.microsoft.com/office/powerpoint/2010/main" val="16422056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52F61-03EF-4AE9-B988-AA0C21F9AA78}"/>
              </a:ext>
            </a:extLst>
          </p:cNvPr>
          <p:cNvSpPr>
            <a:spLocks noGrp="1"/>
          </p:cNvSpPr>
          <p:nvPr>
            <p:ph type="title"/>
          </p:nvPr>
        </p:nvSpPr>
        <p:spPr/>
        <p:txBody>
          <a:bodyPr/>
          <a:lstStyle/>
          <a:p>
            <a:r>
              <a:rPr lang="nl" dirty="0"/>
              <a:t>Inclusief inzicht voor docenten</a:t>
            </a:r>
          </a:p>
        </p:txBody>
      </p:sp>
      <p:sp>
        <p:nvSpPr>
          <p:cNvPr id="3" name="Content Placeholder 2">
            <a:extLst>
              <a:ext uri="{FF2B5EF4-FFF2-40B4-BE49-F238E27FC236}">
                <a16:creationId xmlns:a16="http://schemas.microsoft.com/office/drawing/2014/main" id="{6D6CF01C-361C-45D5-A85F-47D67DDD461F}"/>
              </a:ext>
            </a:extLst>
          </p:cNvPr>
          <p:cNvSpPr>
            <a:spLocks noGrp="1"/>
          </p:cNvSpPr>
          <p:nvPr>
            <p:ph idx="1"/>
          </p:nvPr>
        </p:nvSpPr>
        <p:spPr>
          <a:xfrm>
            <a:off x="838200" y="1638081"/>
            <a:ext cx="10296525" cy="4351338"/>
          </a:xfrm>
        </p:spPr>
        <p:txBody>
          <a:bodyPr>
            <a:normAutofit/>
          </a:bodyPr>
          <a:lstStyle/>
          <a:p>
            <a:pPr marL="0" indent="0" algn="ctr">
              <a:buNone/>
            </a:pPr>
            <a:br>
              <a:rPr lang="en-US" sz="2400" dirty="0">
                <a:solidFill>
                  <a:srgbClr val="F2BD1F"/>
                </a:solidFill>
              </a:rPr>
            </a:br>
            <a:r>
              <a:rPr lang="nl" sz="2400" dirty="0">
                <a:solidFill>
                  <a:srgbClr val="F2BD1F"/>
                </a:solidFill>
              </a:rPr>
              <a:t>“We besteden veel aandacht aan </a:t>
            </a:r>
            <a:r>
              <a:rPr lang="nl" sz="2400" dirty="0">
                <a:solidFill>
                  <a:srgbClr val="E61A52"/>
                </a:solidFill>
              </a:rPr>
              <a:t>reflectie </a:t>
            </a:r>
            <a:r>
              <a:rPr lang="nl" sz="2400" dirty="0">
                <a:solidFill>
                  <a:srgbClr val="F2BD1F"/>
                </a:solidFill>
              </a:rPr>
              <a:t>als een manier om leerlingen te betrekken bij hun eigen leerpraktijk - rekening houdend met wat een bepaald project/taak voor hen betekende, welke inzichten ze eruit hebben gehaald, enz. terwijl we hen aanmoedigen om na te denken over 'volgende stappen' - hoe ze </a:t>
            </a:r>
            <a:r>
              <a:rPr lang="nl" sz="2400" dirty="0">
                <a:solidFill>
                  <a:srgbClr val="E61A52"/>
                </a:solidFill>
              </a:rPr>
              <a:t>hun leerproces in de toekomst kunnen toepassen </a:t>
            </a:r>
            <a:r>
              <a:rPr lang="nl" sz="2400" dirty="0">
                <a:solidFill>
                  <a:srgbClr val="F2BD1F"/>
                </a:solidFill>
              </a:rPr>
              <a:t>. Voor mij is het belangrijk om te erkennen dat je in een klas van pakweg 30 studenten 30 verschillende 'studentenreizen' zult hebben en </a:t>
            </a:r>
            <a:r>
              <a:rPr lang="nl" sz="2400" dirty="0">
                <a:solidFill>
                  <a:srgbClr val="E61A52"/>
                </a:solidFill>
              </a:rPr>
              <a:t>het is belangrijk om actief met studenten samen te werken om hen te helpen hun eigen unieke reis te ontdekken - en te omarmen. ”</a:t>
            </a:r>
            <a:endParaRPr lang="en-IE" sz="2400" dirty="0">
              <a:solidFill>
                <a:srgbClr val="E61A52"/>
              </a:solidFill>
            </a:endParaRPr>
          </a:p>
        </p:txBody>
      </p:sp>
      <p:sp>
        <p:nvSpPr>
          <p:cNvPr id="5" name="TextBox 4">
            <a:extLst>
              <a:ext uri="{FF2B5EF4-FFF2-40B4-BE49-F238E27FC236}">
                <a16:creationId xmlns:a16="http://schemas.microsoft.com/office/drawing/2014/main" id="{51F859ED-39C9-4B65-8AF1-7FC67A42DF23}"/>
              </a:ext>
            </a:extLst>
          </p:cNvPr>
          <p:cNvSpPr txBox="1"/>
          <p:nvPr/>
        </p:nvSpPr>
        <p:spPr>
          <a:xfrm>
            <a:off x="2893219" y="5389255"/>
            <a:ext cx="6186486" cy="1200329"/>
          </a:xfrm>
          <a:prstGeom prst="rect">
            <a:avLst/>
          </a:prstGeom>
          <a:noFill/>
        </p:spPr>
        <p:txBody>
          <a:bodyPr wrap="square">
            <a:spAutoFit/>
          </a:bodyPr>
          <a:lstStyle/>
          <a:p>
            <a:pPr algn="ctr"/>
            <a:r>
              <a:rPr lang="nl" sz="2400" dirty="0">
                <a:solidFill>
                  <a:srgbClr val="64B558"/>
                </a:solidFill>
              </a:rPr>
              <a:t>Eileen Diskin, </a:t>
            </a:r>
            <a:br>
              <a:rPr lang="en-US" sz="2400" dirty="0">
                <a:solidFill>
                  <a:srgbClr val="64B558"/>
                </a:solidFill>
              </a:rPr>
            </a:br>
            <a:r>
              <a:rPr lang="nl" sz="2400" dirty="0">
                <a:solidFill>
                  <a:srgbClr val="64B558"/>
                </a:solidFill>
              </a:rPr>
              <a:t>UCD Innovation Academy</a:t>
            </a:r>
          </a:p>
          <a:p>
            <a:pPr algn="ctr"/>
            <a:endParaRPr lang="en-IE" sz="2400" dirty="0">
              <a:solidFill>
                <a:srgbClr val="E61A52"/>
              </a:solidFill>
            </a:endParaRPr>
          </a:p>
        </p:txBody>
      </p:sp>
    </p:spTree>
    <p:extLst>
      <p:ext uri="{BB962C8B-B14F-4D97-AF65-F5344CB8AC3E}">
        <p14:creationId xmlns:p14="http://schemas.microsoft.com/office/powerpoint/2010/main" val="31923578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79810-2E6F-449D-8CF7-213ABE1DAEF1}"/>
              </a:ext>
            </a:extLst>
          </p:cNvPr>
          <p:cNvSpPr>
            <a:spLocks noGrp="1"/>
          </p:cNvSpPr>
          <p:nvPr>
            <p:ph type="title"/>
          </p:nvPr>
        </p:nvSpPr>
        <p:spPr/>
        <p:txBody>
          <a:bodyPr>
            <a:normAutofit/>
          </a:bodyPr>
          <a:lstStyle/>
          <a:p>
            <a:r>
              <a:rPr lang="nl" sz="3600" dirty="0"/>
              <a:t>Tips en inzichten om actief leren in uw klas te introduceren</a:t>
            </a:r>
          </a:p>
        </p:txBody>
      </p:sp>
      <p:sp>
        <p:nvSpPr>
          <p:cNvPr id="3" name="Content Placeholder 2">
            <a:extLst>
              <a:ext uri="{FF2B5EF4-FFF2-40B4-BE49-F238E27FC236}">
                <a16:creationId xmlns:a16="http://schemas.microsoft.com/office/drawing/2014/main" id="{C5D31E0B-8993-4089-A865-E4EA53F0800E}"/>
              </a:ext>
            </a:extLst>
          </p:cNvPr>
          <p:cNvSpPr>
            <a:spLocks noGrp="1"/>
          </p:cNvSpPr>
          <p:nvPr>
            <p:ph idx="1"/>
          </p:nvPr>
        </p:nvSpPr>
        <p:spPr/>
        <p:txBody>
          <a:bodyPr>
            <a:normAutofit fontScale="92500" lnSpcReduction="20000"/>
          </a:bodyPr>
          <a:lstStyle/>
          <a:p>
            <a:pPr>
              <a:lnSpc>
                <a:spcPct val="110000"/>
              </a:lnSpc>
            </a:pPr>
            <a:r>
              <a:rPr lang="nl" sz="2400" dirty="0"/>
              <a:t>Het gebruik van actieve leertechnieken in uw lesgeven vereist alleen de bereidheid om iets nieuws in de klas te proberen, feedback te verzamelen en een activiteit te plannen die uw leerdoelen bevordert.</a:t>
            </a:r>
          </a:p>
          <a:p>
            <a:pPr>
              <a:lnSpc>
                <a:spcPct val="110000"/>
              </a:lnSpc>
            </a:pPr>
            <a:r>
              <a:rPr lang="nl" sz="2400" dirty="0"/>
              <a:t>Bij elk gebruik van actief leren is het belangrijk dat de activiteit meer is dan 'druk werk' of een 'pauze van college'.</a:t>
            </a:r>
          </a:p>
          <a:p>
            <a:pPr>
              <a:lnSpc>
                <a:spcPct val="110000"/>
              </a:lnSpc>
            </a:pPr>
            <a:r>
              <a:rPr lang="nl" sz="2400" dirty="0"/>
              <a:t>In plaats daarvan moet de aanpak opzettelijk worden gekozen om studenten in staat te stellen een belangrijk idee of een vaardigheid te oefenen met feedback van peers of docenten.</a:t>
            </a:r>
          </a:p>
          <a:p>
            <a:pPr>
              <a:lnSpc>
                <a:spcPct val="110000"/>
              </a:lnSpc>
            </a:pPr>
            <a:r>
              <a:rPr lang="nl" sz="2400" dirty="0"/>
              <a:t>Instructieve benaderingen die de interactie tussen leerlingen bevorderen, zullen het leren van leerlingen in een divers klaslokaal waarschijnlijk verbeteren en actief leren kan een krachtige manier zijn om die uitwisseling te bevorderen.</a:t>
            </a:r>
            <a:endParaRPr lang="en-IE" sz="2400" dirty="0"/>
          </a:p>
        </p:txBody>
      </p:sp>
      <p:sp>
        <p:nvSpPr>
          <p:cNvPr id="4" name="TextBox 3">
            <a:extLst>
              <a:ext uri="{FF2B5EF4-FFF2-40B4-BE49-F238E27FC236}">
                <a16:creationId xmlns:a16="http://schemas.microsoft.com/office/drawing/2014/main" id="{6543BA4A-BDCC-4750-A15B-42135312A990}"/>
              </a:ext>
            </a:extLst>
          </p:cNvPr>
          <p:cNvSpPr txBox="1"/>
          <p:nvPr/>
        </p:nvSpPr>
        <p:spPr>
          <a:xfrm>
            <a:off x="228598" y="6388334"/>
            <a:ext cx="2428875" cy="369332"/>
          </a:xfrm>
          <a:prstGeom prst="rect">
            <a:avLst/>
          </a:prstGeom>
          <a:noFill/>
        </p:spPr>
        <p:txBody>
          <a:bodyPr wrap="square" rtlCol="0">
            <a:spAutoFit/>
          </a:bodyPr>
          <a:lstStyle/>
          <a:p>
            <a:r>
              <a:rPr lang="nl" dirty="0">
                <a:solidFill>
                  <a:srgbClr val="378FCD"/>
                </a:solidFill>
                <a:hlinkClick r:id="rId2">
                  <a:extLst>
                    <a:ext uri="{A12FA001-AC4F-418D-AE19-62706E023703}">
                      <ahyp:hlinkClr xmlns:ahyp="http://schemas.microsoft.com/office/drawing/2018/hyperlinkcolor" val="tx"/>
                    </a:ext>
                  </a:extLst>
                </a:hlinkClick>
              </a:rPr>
              <a:t>Bron</a:t>
            </a:r>
            <a:endParaRPr lang="en-IE" dirty="0">
              <a:solidFill>
                <a:srgbClr val="378FCD"/>
              </a:solidFill>
            </a:endParaRPr>
          </a:p>
        </p:txBody>
      </p:sp>
    </p:spTree>
    <p:extLst>
      <p:ext uri="{BB962C8B-B14F-4D97-AF65-F5344CB8AC3E}">
        <p14:creationId xmlns:p14="http://schemas.microsoft.com/office/powerpoint/2010/main" val="10091710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52F61-03EF-4AE9-B988-AA0C21F9AA78}"/>
              </a:ext>
            </a:extLst>
          </p:cNvPr>
          <p:cNvSpPr>
            <a:spLocks noGrp="1"/>
          </p:cNvSpPr>
          <p:nvPr>
            <p:ph type="title"/>
          </p:nvPr>
        </p:nvSpPr>
        <p:spPr/>
        <p:txBody>
          <a:bodyPr/>
          <a:lstStyle/>
          <a:p>
            <a:r>
              <a:rPr lang="nl" dirty="0"/>
              <a:t>Inclusief inzicht voor docenten</a:t>
            </a:r>
          </a:p>
        </p:txBody>
      </p:sp>
      <p:sp>
        <p:nvSpPr>
          <p:cNvPr id="3" name="Content Placeholder 2">
            <a:extLst>
              <a:ext uri="{FF2B5EF4-FFF2-40B4-BE49-F238E27FC236}">
                <a16:creationId xmlns:a16="http://schemas.microsoft.com/office/drawing/2014/main" id="{6D6CF01C-361C-45D5-A85F-47D67DDD461F}"/>
              </a:ext>
            </a:extLst>
          </p:cNvPr>
          <p:cNvSpPr>
            <a:spLocks noGrp="1"/>
          </p:cNvSpPr>
          <p:nvPr>
            <p:ph idx="1"/>
          </p:nvPr>
        </p:nvSpPr>
        <p:spPr>
          <a:xfrm>
            <a:off x="838200" y="1638081"/>
            <a:ext cx="10296525" cy="4351338"/>
          </a:xfrm>
        </p:spPr>
        <p:txBody>
          <a:bodyPr>
            <a:normAutofit/>
          </a:bodyPr>
          <a:lstStyle/>
          <a:p>
            <a:pPr marL="0" indent="0" algn="ctr">
              <a:buNone/>
            </a:pPr>
            <a:br>
              <a:rPr lang="en-US" sz="2000" dirty="0">
                <a:solidFill>
                  <a:srgbClr val="F2BD1F"/>
                </a:solidFill>
              </a:rPr>
            </a:br>
            <a:r>
              <a:rPr lang="nl" sz="2000" dirty="0">
                <a:solidFill>
                  <a:srgbClr val="F2BD1F"/>
                </a:solidFill>
              </a:rPr>
              <a:t>“Ik heb onlangs 'Greenhouse Project Time' geïntroduceerd. Een Greenhouse-projecttijd geeft studenten de mogelijkheid om een project te verkennen en te laten groeien - op een actieve, praktische manier - binnen een gebied van persoonlijk belang ... zolang het op de een of andere manier verband houdt met het algemene onderwerp van de cursus (duurzaamheid) . In wezen een 'passieproject' of een 'huisdierproject'. Dit is gepland voor 4 uur per week - van leren over dieren in het wild en het maken van </a:t>
            </a:r>
            <a:r>
              <a:rPr lang="nl" sz="2000" dirty="0" err="1">
                <a:solidFill>
                  <a:srgbClr val="F2BD1F"/>
                </a:solidFill>
              </a:rPr>
              <a:t>aquarelschilderijen </a:t>
            </a:r>
            <a:r>
              <a:rPr lang="nl" sz="2000" dirty="0">
                <a:solidFill>
                  <a:srgbClr val="F2BD1F"/>
                </a:solidFill>
              </a:rPr>
              <a:t>, het planten van een daktuin, fietsen, het creëren van een groene gemeenschapsruimte enz., het samenstellen van Instagram-pagina's met een duurzaamheidsthema, elk project kwam van de individuele student gebied van intresse.."</a:t>
            </a:r>
            <a:endParaRPr lang="en-IE" sz="2000" dirty="0">
              <a:solidFill>
                <a:srgbClr val="F2BD1F"/>
              </a:solidFill>
            </a:endParaRPr>
          </a:p>
        </p:txBody>
      </p:sp>
      <p:sp>
        <p:nvSpPr>
          <p:cNvPr id="5" name="TextBox 4">
            <a:extLst>
              <a:ext uri="{FF2B5EF4-FFF2-40B4-BE49-F238E27FC236}">
                <a16:creationId xmlns:a16="http://schemas.microsoft.com/office/drawing/2014/main" id="{51F859ED-39C9-4B65-8AF1-7FC67A42DF23}"/>
              </a:ext>
            </a:extLst>
          </p:cNvPr>
          <p:cNvSpPr txBox="1"/>
          <p:nvPr/>
        </p:nvSpPr>
        <p:spPr>
          <a:xfrm>
            <a:off x="2893219" y="5389255"/>
            <a:ext cx="6186486" cy="1200329"/>
          </a:xfrm>
          <a:prstGeom prst="rect">
            <a:avLst/>
          </a:prstGeom>
          <a:noFill/>
        </p:spPr>
        <p:txBody>
          <a:bodyPr wrap="square">
            <a:spAutoFit/>
          </a:bodyPr>
          <a:lstStyle/>
          <a:p>
            <a:pPr algn="ctr"/>
            <a:r>
              <a:rPr lang="nl" sz="2400" dirty="0">
                <a:solidFill>
                  <a:srgbClr val="E61A52"/>
                </a:solidFill>
              </a:rPr>
              <a:t>Eileen Diskin, </a:t>
            </a:r>
            <a:br>
              <a:rPr lang="en-US" sz="2400" dirty="0">
                <a:solidFill>
                  <a:srgbClr val="E61A52"/>
                </a:solidFill>
              </a:rPr>
            </a:br>
            <a:r>
              <a:rPr lang="nl" sz="2400" dirty="0">
                <a:solidFill>
                  <a:srgbClr val="E61A52"/>
                </a:solidFill>
              </a:rPr>
              <a:t>UCD Innovation Academy</a:t>
            </a:r>
          </a:p>
          <a:p>
            <a:pPr algn="ctr"/>
            <a:endParaRPr lang="en-IE" sz="2400" dirty="0">
              <a:solidFill>
                <a:srgbClr val="E61A52"/>
              </a:solidFill>
            </a:endParaRPr>
          </a:p>
        </p:txBody>
      </p:sp>
    </p:spTree>
    <p:extLst>
      <p:ext uri="{BB962C8B-B14F-4D97-AF65-F5344CB8AC3E}">
        <p14:creationId xmlns:p14="http://schemas.microsoft.com/office/powerpoint/2010/main" val="30802989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70DF5-9CE4-4A70-AD7F-B20804C77093}"/>
              </a:ext>
            </a:extLst>
          </p:cNvPr>
          <p:cNvSpPr>
            <a:spLocks noGrp="1"/>
          </p:cNvSpPr>
          <p:nvPr>
            <p:ph type="title"/>
          </p:nvPr>
        </p:nvSpPr>
        <p:spPr>
          <a:xfrm>
            <a:off x="838200" y="365125"/>
            <a:ext cx="8475921" cy="1325563"/>
          </a:xfrm>
        </p:spPr>
        <p:txBody>
          <a:bodyPr>
            <a:normAutofit fontScale="90000"/>
          </a:bodyPr>
          <a:lstStyle/>
          <a:p>
            <a:r>
              <a:rPr lang="nl" sz="3600" dirty="0"/>
              <a:t>ACTIVITEIT: 8 actieve leerstrategieën en -technieken die je in je klas kunt introduceren</a:t>
            </a:r>
            <a:endParaRPr lang="en-IE" sz="3600" dirty="0"/>
          </a:p>
        </p:txBody>
      </p:sp>
      <p:sp>
        <p:nvSpPr>
          <p:cNvPr id="3" name="Content Placeholder 2">
            <a:extLst>
              <a:ext uri="{FF2B5EF4-FFF2-40B4-BE49-F238E27FC236}">
                <a16:creationId xmlns:a16="http://schemas.microsoft.com/office/drawing/2014/main" id="{9D7CD4BA-8E2E-43BE-9CC9-08EA057DAD3A}"/>
              </a:ext>
            </a:extLst>
          </p:cNvPr>
          <p:cNvSpPr>
            <a:spLocks noGrp="1"/>
          </p:cNvSpPr>
          <p:nvPr>
            <p:ph idx="1"/>
          </p:nvPr>
        </p:nvSpPr>
        <p:spPr/>
        <p:txBody>
          <a:bodyPr>
            <a:noAutofit/>
          </a:bodyPr>
          <a:lstStyle/>
          <a:p>
            <a:pPr marL="457200" indent="-457200">
              <a:lnSpc>
                <a:spcPct val="100000"/>
              </a:lnSpc>
              <a:buAutoNum type="arabicPeriod"/>
            </a:pPr>
            <a:r>
              <a:rPr lang="nl" sz="2400" b="1" dirty="0">
                <a:solidFill>
                  <a:srgbClr val="64B558"/>
                </a:solidFill>
              </a:rPr>
              <a:t>Wederzijdse vragen stellen: </a:t>
            </a:r>
            <a:r>
              <a:rPr lang="nl" sz="2400" dirty="0"/>
              <a:t>Creëer een open dialoog waarin leerlingen de rol van leraar op zich nemen en hun eigen vragen genereren over een onderwerp, leesgedeelte of les.</a:t>
            </a:r>
          </a:p>
          <a:p>
            <a:pPr marL="457200" indent="-457200">
              <a:lnSpc>
                <a:spcPct val="100000"/>
              </a:lnSpc>
              <a:buAutoNum type="arabicPeriod"/>
            </a:pPr>
            <a:r>
              <a:rPr lang="nl" sz="2400" b="1" dirty="0">
                <a:solidFill>
                  <a:srgbClr val="64B558"/>
                </a:solidFill>
              </a:rPr>
              <a:t>Interviews in drie stappen: </a:t>
            </a:r>
            <a:r>
              <a:rPr lang="nl" sz="2400" dirty="0"/>
              <a:t>moedig studenten aan om actieve luistervaardigheden te ontwikkelen door elkaar te ondervragen, hun gedachten te delen en aantekeningen te maken.</a:t>
            </a:r>
          </a:p>
          <a:p>
            <a:pPr marL="457200" indent="-457200">
              <a:lnSpc>
                <a:spcPct val="100000"/>
              </a:lnSpc>
              <a:buAutoNum type="arabicPeriod"/>
            </a:pPr>
            <a:r>
              <a:rPr lang="nl" sz="2400" b="1" dirty="0">
                <a:solidFill>
                  <a:srgbClr val="64B558"/>
                </a:solidFill>
              </a:rPr>
              <a:t>De pauzeprocedure: Wissel strategische pauzes af in uw colleges om het begrip van studenten van lesmateriaal te vergroten.</a:t>
            </a:r>
          </a:p>
          <a:p>
            <a:pPr marL="457200" indent="-457200">
              <a:lnSpc>
                <a:spcPct val="100000"/>
              </a:lnSpc>
              <a:buAutoNum type="arabicPeriod"/>
            </a:pPr>
            <a:r>
              <a:rPr lang="nl" sz="2400" b="1" dirty="0">
                <a:solidFill>
                  <a:srgbClr val="64B558"/>
                </a:solidFill>
              </a:rPr>
              <a:t>Het meest modderige punt: </a:t>
            </a:r>
            <a:r>
              <a:rPr lang="nl" sz="2400" dirty="0"/>
              <a:t>Vraag studenten om aantekeningen te maken over het meest onduidelijke of meest verwarrende element van een bepaalde huiswerkopdracht, lezing of klasdiscussie.</a:t>
            </a:r>
            <a:endParaRPr lang="en-IE" sz="2400" dirty="0"/>
          </a:p>
        </p:txBody>
      </p:sp>
      <p:sp>
        <p:nvSpPr>
          <p:cNvPr id="4" name="TextBox 3">
            <a:extLst>
              <a:ext uri="{FF2B5EF4-FFF2-40B4-BE49-F238E27FC236}">
                <a16:creationId xmlns:a16="http://schemas.microsoft.com/office/drawing/2014/main" id="{FD6582E7-9469-4EFA-B3A6-A7A01221C326}"/>
              </a:ext>
            </a:extLst>
          </p:cNvPr>
          <p:cNvSpPr txBox="1"/>
          <p:nvPr/>
        </p:nvSpPr>
        <p:spPr>
          <a:xfrm>
            <a:off x="228598" y="6388334"/>
            <a:ext cx="2428875" cy="369332"/>
          </a:xfrm>
          <a:prstGeom prst="rect">
            <a:avLst/>
          </a:prstGeom>
          <a:noFill/>
        </p:spPr>
        <p:txBody>
          <a:bodyPr wrap="square" rtlCol="0">
            <a:spAutoFit/>
          </a:bodyPr>
          <a:lstStyle/>
          <a:p>
            <a:r>
              <a:rPr lang="nl" dirty="0">
                <a:solidFill>
                  <a:srgbClr val="378FCD"/>
                </a:solidFill>
                <a:hlinkClick r:id="rId2">
                  <a:extLst>
                    <a:ext uri="{A12FA001-AC4F-418D-AE19-62706E023703}">
                      <ahyp:hlinkClr xmlns:ahyp="http://schemas.microsoft.com/office/drawing/2018/hyperlinkcolor" val="tx"/>
                    </a:ext>
                  </a:extLst>
                </a:hlinkClick>
              </a:rPr>
              <a:t>Bron</a:t>
            </a:r>
            <a:endParaRPr lang="en-IE" dirty="0">
              <a:solidFill>
                <a:srgbClr val="378FCD"/>
              </a:solidFill>
            </a:endParaRPr>
          </a:p>
        </p:txBody>
      </p:sp>
    </p:spTree>
    <p:extLst>
      <p:ext uri="{BB962C8B-B14F-4D97-AF65-F5344CB8AC3E}">
        <p14:creationId xmlns:p14="http://schemas.microsoft.com/office/powerpoint/2010/main" val="18173142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70DF5-9CE4-4A70-AD7F-B20804C77093}"/>
              </a:ext>
            </a:extLst>
          </p:cNvPr>
          <p:cNvSpPr>
            <a:spLocks noGrp="1"/>
          </p:cNvSpPr>
          <p:nvPr>
            <p:ph type="title"/>
          </p:nvPr>
        </p:nvSpPr>
        <p:spPr/>
        <p:txBody>
          <a:bodyPr>
            <a:normAutofit/>
          </a:bodyPr>
          <a:lstStyle/>
          <a:p>
            <a:r>
              <a:rPr lang="nl" sz="3600" dirty="0"/>
              <a:t>8 actieve leerstrategieën en </a:t>
            </a:r>
            <a:br>
              <a:rPr lang="en-US" sz="3600" dirty="0"/>
            </a:br>
            <a:r>
              <a:rPr lang="nl" sz="3600" dirty="0"/>
              <a:t>-technieken</a:t>
            </a:r>
            <a:endParaRPr lang="en-IE" sz="3600" dirty="0"/>
          </a:p>
        </p:txBody>
      </p:sp>
      <p:sp>
        <p:nvSpPr>
          <p:cNvPr id="3" name="Content Placeholder 2">
            <a:extLst>
              <a:ext uri="{FF2B5EF4-FFF2-40B4-BE49-F238E27FC236}">
                <a16:creationId xmlns:a16="http://schemas.microsoft.com/office/drawing/2014/main" id="{9D7CD4BA-8E2E-43BE-9CC9-08EA057DAD3A}"/>
              </a:ext>
            </a:extLst>
          </p:cNvPr>
          <p:cNvSpPr>
            <a:spLocks noGrp="1"/>
          </p:cNvSpPr>
          <p:nvPr>
            <p:ph idx="1"/>
          </p:nvPr>
        </p:nvSpPr>
        <p:spPr/>
        <p:txBody>
          <a:bodyPr>
            <a:noAutofit/>
          </a:bodyPr>
          <a:lstStyle/>
          <a:p>
            <a:pPr marL="457200" indent="-457200">
              <a:lnSpc>
                <a:spcPct val="100000"/>
              </a:lnSpc>
              <a:buFont typeface="+mj-lt"/>
              <a:buAutoNum type="arabicPeriod" startAt="5"/>
            </a:pPr>
            <a:r>
              <a:rPr lang="nl" sz="2400" b="1" dirty="0">
                <a:solidFill>
                  <a:srgbClr val="64B558"/>
                </a:solidFill>
              </a:rPr>
              <a:t>Peer-teaching-activiteiten: </a:t>
            </a:r>
            <a:r>
              <a:rPr lang="nl" sz="2400" dirty="0"/>
              <a:t>Implementeer een reeks strategieën waarmee studenten vaardigheden instrueren of concepten uitleggen aan klasgenoten.</a:t>
            </a:r>
          </a:p>
          <a:p>
            <a:pPr marL="457200" indent="-457200">
              <a:lnSpc>
                <a:spcPct val="100000"/>
              </a:lnSpc>
              <a:buFont typeface="+mj-lt"/>
              <a:buAutoNum type="arabicPeriod" startAt="5"/>
            </a:pPr>
            <a:r>
              <a:rPr lang="nl" sz="2400" b="1" dirty="0">
                <a:solidFill>
                  <a:srgbClr val="64B558"/>
                </a:solidFill>
              </a:rPr>
              <a:t>gebaseerde leerplatforms: gebruik gespecialiseerde games om diepte en differentiatie aan het onderwijsproces toe te voegen en studenten te helpen hun leerdoelen te bereiken. </a:t>
            </a:r>
            <a:r>
              <a:rPr lang="nl" sz="2400" dirty="0"/>
              <a:t>Zorg ervoor dat de technologie die u kiest toegankelijk is en past bij de digitale vaardigheden van uw leerling</a:t>
            </a:r>
          </a:p>
          <a:p>
            <a:pPr marL="457200" indent="-457200">
              <a:lnSpc>
                <a:spcPct val="100000"/>
              </a:lnSpc>
              <a:buFont typeface="+mj-lt"/>
              <a:buAutoNum type="arabicPeriod" startAt="5"/>
            </a:pPr>
            <a:r>
              <a:rPr lang="nl" sz="2400" b="1" dirty="0">
                <a:solidFill>
                  <a:srgbClr val="64B558"/>
                </a:solidFill>
              </a:rPr>
              <a:t>Roterende leerstoelgroepdiscussies​: moedig studenten aan om actief te luisteren naar geselecteerde sprekers die een patroon volgen van het leiden van klasdiscussies en het samenvatten van het vorige punt</a:t>
            </a:r>
            <a:endParaRPr lang="en-IE" sz="2400" dirty="0"/>
          </a:p>
        </p:txBody>
      </p:sp>
      <p:sp>
        <p:nvSpPr>
          <p:cNvPr id="4" name="TextBox 3">
            <a:extLst>
              <a:ext uri="{FF2B5EF4-FFF2-40B4-BE49-F238E27FC236}">
                <a16:creationId xmlns:a16="http://schemas.microsoft.com/office/drawing/2014/main" id="{824F6D44-1848-4EA0-BE80-51132FD56B53}"/>
              </a:ext>
            </a:extLst>
          </p:cNvPr>
          <p:cNvSpPr txBox="1"/>
          <p:nvPr/>
        </p:nvSpPr>
        <p:spPr>
          <a:xfrm>
            <a:off x="228598" y="6388334"/>
            <a:ext cx="2428875" cy="369332"/>
          </a:xfrm>
          <a:prstGeom prst="rect">
            <a:avLst/>
          </a:prstGeom>
          <a:noFill/>
        </p:spPr>
        <p:txBody>
          <a:bodyPr wrap="square" rtlCol="0">
            <a:spAutoFit/>
          </a:bodyPr>
          <a:lstStyle/>
          <a:p>
            <a:r>
              <a:rPr lang="nl" dirty="0">
                <a:solidFill>
                  <a:srgbClr val="378FCD"/>
                </a:solidFill>
                <a:hlinkClick r:id="rId2">
                  <a:extLst>
                    <a:ext uri="{A12FA001-AC4F-418D-AE19-62706E023703}">
                      <ahyp:hlinkClr xmlns:ahyp="http://schemas.microsoft.com/office/drawing/2018/hyperlinkcolor" val="tx"/>
                    </a:ext>
                  </a:extLst>
                </a:hlinkClick>
              </a:rPr>
              <a:t>Bron</a:t>
            </a:r>
            <a:endParaRPr lang="en-IE" dirty="0">
              <a:solidFill>
                <a:srgbClr val="378FCD"/>
              </a:solidFill>
            </a:endParaRPr>
          </a:p>
        </p:txBody>
      </p:sp>
    </p:spTree>
    <p:extLst>
      <p:ext uri="{BB962C8B-B14F-4D97-AF65-F5344CB8AC3E}">
        <p14:creationId xmlns:p14="http://schemas.microsoft.com/office/powerpoint/2010/main" val="5574380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1FC30163-DDA5-4F82-AC1D-9979EA2FBD60}"/>
              </a:ext>
            </a:extLst>
          </p:cNvPr>
          <p:cNvSpPr>
            <a:spLocks noGrp="1"/>
          </p:cNvSpPr>
          <p:nvPr>
            <p:ph type="title"/>
          </p:nvPr>
        </p:nvSpPr>
        <p:spPr/>
        <p:txBody>
          <a:bodyPr/>
          <a:lstStyle/>
          <a:p>
            <a:r>
              <a:rPr lang="nl" dirty="0"/>
              <a:t>Korte inhoud</a:t>
            </a:r>
            <a:endParaRPr lang="en-GB" dirty="0"/>
          </a:p>
        </p:txBody>
      </p:sp>
      <p:sp>
        <p:nvSpPr>
          <p:cNvPr id="6" name="Tijdelijke aanduiding voor inhoud 5">
            <a:extLst>
              <a:ext uri="{FF2B5EF4-FFF2-40B4-BE49-F238E27FC236}">
                <a16:creationId xmlns:a16="http://schemas.microsoft.com/office/drawing/2014/main" id="{B1A05FF6-6DF6-4F89-8DC1-4064BD7DA4BF}"/>
              </a:ext>
            </a:extLst>
          </p:cNvPr>
          <p:cNvSpPr>
            <a:spLocks noGrp="1"/>
          </p:cNvSpPr>
          <p:nvPr>
            <p:ph idx="1"/>
          </p:nvPr>
        </p:nvSpPr>
        <p:spPr/>
        <p:txBody>
          <a:bodyPr>
            <a:normAutofit fontScale="92500" lnSpcReduction="20000"/>
          </a:bodyPr>
          <a:lstStyle/>
          <a:p>
            <a:pPr>
              <a:lnSpc>
                <a:spcPct val="110000"/>
              </a:lnSpc>
            </a:pPr>
            <a:r>
              <a:rPr lang="nl" dirty="0">
                <a:cs typeface="Calibri" panose="020F0502020204030204" pitchFamily="34" charset="0"/>
              </a:rPr>
              <a:t>In deze module heb je geleerd over enkele van wat wij beschouwen als de beste lerarenvaardigheden voor gedifferentieerde instructie.</a:t>
            </a:r>
            <a:endParaRPr lang="en-GB" dirty="0">
              <a:cs typeface="Calibri" panose="020F0502020204030204" pitchFamily="34" charset="0"/>
            </a:endParaRPr>
          </a:p>
          <a:p>
            <a:pPr>
              <a:lnSpc>
                <a:spcPct val="110000"/>
              </a:lnSpc>
            </a:pPr>
            <a:r>
              <a:rPr lang="nl" dirty="0">
                <a:cs typeface="Calibri" panose="020F0502020204030204" pitchFamily="34" charset="0"/>
              </a:rPr>
              <a:t>Je hebt van andere docenten inzicht gekregen in het belang van sommige van deze vaardigheden en via de activiteiten heb je de kans gekregen om dieper te graven en/of te reflecteren op je eigen vaardigheidsniveaus.</a:t>
            </a:r>
          </a:p>
          <a:p>
            <a:pPr>
              <a:lnSpc>
                <a:spcPct val="110000"/>
              </a:lnSpc>
            </a:pPr>
            <a:r>
              <a:rPr lang="nl" dirty="0">
                <a:cs typeface="Calibri" panose="020F0502020204030204" pitchFamily="34" charset="0"/>
              </a:rPr>
              <a:t>Naast het verkennen van vaardigheden, hebben we u enkele strategieën en inzichten gegeven over hoe u deze vaardigheden kunt gebruiken en laten werken in uw gedifferentieerde, inclusieve klas.</a:t>
            </a:r>
          </a:p>
        </p:txBody>
      </p:sp>
    </p:spTree>
    <p:extLst>
      <p:ext uri="{BB962C8B-B14F-4D97-AF65-F5344CB8AC3E}">
        <p14:creationId xmlns:p14="http://schemas.microsoft.com/office/powerpoint/2010/main" val="17425456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FED3E-30FA-41C7-BD1B-3AB0EE5FFFCC}"/>
              </a:ext>
            </a:extLst>
          </p:cNvPr>
          <p:cNvSpPr>
            <a:spLocks noGrp="1"/>
          </p:cNvSpPr>
          <p:nvPr>
            <p:ph type="title"/>
          </p:nvPr>
        </p:nvSpPr>
        <p:spPr/>
        <p:txBody>
          <a:bodyPr/>
          <a:lstStyle/>
          <a:p>
            <a:r>
              <a:rPr lang="nl" dirty="0"/>
              <a:t>Lijst met referenties en verder lezen</a:t>
            </a:r>
            <a:endParaRPr lang="nl-NL" dirty="0"/>
          </a:p>
        </p:txBody>
      </p:sp>
      <p:sp>
        <p:nvSpPr>
          <p:cNvPr id="3" name="Content Placeholder 2">
            <a:extLst>
              <a:ext uri="{FF2B5EF4-FFF2-40B4-BE49-F238E27FC236}">
                <a16:creationId xmlns:a16="http://schemas.microsoft.com/office/drawing/2014/main" id="{EB77659D-2AD8-4529-B848-2CC222CA124E}"/>
              </a:ext>
            </a:extLst>
          </p:cNvPr>
          <p:cNvSpPr>
            <a:spLocks noGrp="1"/>
          </p:cNvSpPr>
          <p:nvPr>
            <p:ph idx="1"/>
          </p:nvPr>
        </p:nvSpPr>
        <p:spPr/>
        <p:txBody>
          <a:bodyPr>
            <a:normAutofit fontScale="55000" lnSpcReduction="20000"/>
          </a:bodyPr>
          <a:lstStyle/>
          <a:p>
            <a:pPr>
              <a:lnSpc>
                <a:spcPct val="120000"/>
              </a:lnSpc>
            </a:pPr>
            <a:r>
              <a:rPr lang="nl" dirty="0"/>
              <a:t>Raad van Europa, Competenties voor Democratische Cultuur Opgehaald door: </a:t>
            </a:r>
            <a:r>
              <a:rPr lang="nl" dirty="0">
                <a:hlinkClick r:id="rId2"/>
              </a:rPr>
              <a:t>The Reference Framework of Competences for Democratic Culture (RFCDC) (coe.int)</a:t>
            </a:r>
            <a:endParaRPr lang="en-US" dirty="0"/>
          </a:p>
          <a:p>
            <a:pPr>
              <a:lnSpc>
                <a:spcPct val="120000"/>
              </a:lnSpc>
            </a:pPr>
            <a:r>
              <a:rPr lang="nl" dirty="0" err="1"/>
              <a:t>Mellisa </a:t>
            </a:r>
            <a:r>
              <a:rPr lang="nl" dirty="0"/>
              <a:t>Contreras ( </a:t>
            </a:r>
            <a:r>
              <a:rPr lang="nl" dirty="0" err="1"/>
              <a:t>nd </a:t>
            </a:r>
            <a:r>
              <a:rPr lang="nl" dirty="0"/>
              <a:t>). Wat zijn interpersoonlijke vaardigheden opgehaald door: </a:t>
            </a:r>
            <a:r>
              <a:rPr lang="nl" dirty="0">
                <a:hlinkClick r:id="rId3"/>
              </a:rPr>
              <a:t>interpersoonlijke vaardigheden voor leraren (interpersonalskillsonline.com)</a:t>
            </a:r>
            <a:endParaRPr lang="en-IE" dirty="0"/>
          </a:p>
          <a:p>
            <a:pPr>
              <a:lnSpc>
                <a:spcPct val="120000"/>
              </a:lnSpc>
            </a:pPr>
            <a:r>
              <a:rPr lang="nl" dirty="0"/>
              <a:t>Caroline </a:t>
            </a:r>
            <a:r>
              <a:rPr lang="nl" dirty="0" err="1"/>
              <a:t>O'Doherty </a:t>
            </a:r>
            <a:r>
              <a:rPr lang="nl" dirty="0"/>
              <a:t>. (2007). Integratie van de Roma. Opgehaald door: </a:t>
            </a:r>
            <a:r>
              <a:rPr lang="nl" dirty="0">
                <a:hlinkClick r:id="rId4"/>
              </a:rPr>
              <a:t>https://www.irishexaminer.com/news/arid-20041506.html</a:t>
            </a:r>
            <a:r>
              <a:rPr lang="nl" dirty="0"/>
              <a:t> </a:t>
            </a:r>
          </a:p>
          <a:p>
            <a:pPr>
              <a:lnSpc>
                <a:spcPct val="120000"/>
              </a:lnSpc>
            </a:pPr>
            <a:r>
              <a:rPr lang="nl" dirty="0"/>
              <a:t>Krishna Reddy (nd). Interpersoonlijke vaardigheden Belang voor docenten, studenten en managers. Opgehaald door: </a:t>
            </a:r>
            <a:r>
              <a:rPr lang="nl" dirty="0">
                <a:hlinkClick r:id="rId5"/>
              </a:rPr>
              <a:t>Interpersoonlijke vaardigheden Belang voor docenten, studenten en managers – </a:t>
            </a:r>
            <a:r>
              <a:rPr lang="nl" dirty="0" err="1">
                <a:hlinkClick r:id="rId5"/>
              </a:rPr>
              <a:t>Wisestep</a:t>
            </a:r>
            <a:endParaRPr lang="en-US" dirty="0"/>
          </a:p>
          <a:p>
            <a:pPr>
              <a:lnSpc>
                <a:spcPct val="120000"/>
              </a:lnSpc>
            </a:pPr>
            <a:r>
              <a:rPr lang="nl" dirty="0"/>
              <a:t>Juliet Bourke (2016) De zes kenmerkende eigenschappen van inclusief leiderschap. Opgehaald door: </a:t>
            </a:r>
            <a:r>
              <a:rPr lang="nl" dirty="0">
                <a:hlinkClick r:id="rId6"/>
              </a:rPr>
              <a:t>Zes kenmerkende eigenschappen van inclusief leiderschap | Deloitte Insights</a:t>
            </a:r>
            <a:endParaRPr lang="en-US" dirty="0"/>
          </a:p>
          <a:p>
            <a:pPr>
              <a:lnSpc>
                <a:spcPct val="120000"/>
              </a:lnSpc>
            </a:pPr>
            <a:r>
              <a:rPr lang="nl" dirty="0" err="1"/>
              <a:t>Craog </a:t>
            </a:r>
            <a:r>
              <a:rPr lang="nl" dirty="0"/>
              <a:t>Kemp (2015). Leiderschap tonen in de klas. Opgehaald door: </a:t>
            </a:r>
            <a:r>
              <a:rPr lang="nl" dirty="0">
                <a:hlinkClick r:id="rId7"/>
              </a:rPr>
              <a:t>Leiderschap demonstreren in de klas – </a:t>
            </a:r>
            <a:r>
              <a:rPr lang="nl" dirty="0" err="1">
                <a:hlinkClick r:id="rId7"/>
              </a:rPr>
              <a:t>Dhr. </a:t>
            </a:r>
            <a:r>
              <a:rPr lang="nl" dirty="0">
                <a:hlinkClick r:id="rId7"/>
              </a:rPr>
              <a:t>Kemp NZ</a:t>
            </a:r>
            <a:br>
              <a:rPr lang="en-US" dirty="0"/>
            </a:br>
            <a:endParaRPr lang="nl-NL" dirty="0"/>
          </a:p>
        </p:txBody>
      </p:sp>
    </p:spTree>
    <p:extLst>
      <p:ext uri="{BB962C8B-B14F-4D97-AF65-F5344CB8AC3E}">
        <p14:creationId xmlns:p14="http://schemas.microsoft.com/office/powerpoint/2010/main" val="28665580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FED3E-30FA-41C7-BD1B-3AB0EE5FFFCC}"/>
              </a:ext>
            </a:extLst>
          </p:cNvPr>
          <p:cNvSpPr>
            <a:spLocks noGrp="1"/>
          </p:cNvSpPr>
          <p:nvPr>
            <p:ph type="title"/>
          </p:nvPr>
        </p:nvSpPr>
        <p:spPr/>
        <p:txBody>
          <a:bodyPr/>
          <a:lstStyle/>
          <a:p>
            <a:r>
              <a:rPr lang="nl" dirty="0"/>
              <a:t>Lijst met referenties en verder lezen</a:t>
            </a:r>
            <a:endParaRPr lang="nl-NL" dirty="0"/>
          </a:p>
        </p:txBody>
      </p:sp>
      <p:sp>
        <p:nvSpPr>
          <p:cNvPr id="3" name="Content Placeholder 2">
            <a:extLst>
              <a:ext uri="{FF2B5EF4-FFF2-40B4-BE49-F238E27FC236}">
                <a16:creationId xmlns:a16="http://schemas.microsoft.com/office/drawing/2014/main" id="{EB77659D-2AD8-4529-B848-2CC222CA124E}"/>
              </a:ext>
            </a:extLst>
          </p:cNvPr>
          <p:cNvSpPr>
            <a:spLocks noGrp="1"/>
          </p:cNvSpPr>
          <p:nvPr>
            <p:ph idx="1"/>
          </p:nvPr>
        </p:nvSpPr>
        <p:spPr/>
        <p:txBody>
          <a:bodyPr>
            <a:normAutofit/>
          </a:bodyPr>
          <a:lstStyle/>
          <a:p>
            <a:pPr>
              <a:lnSpc>
                <a:spcPct val="100000"/>
              </a:lnSpc>
            </a:pPr>
            <a:r>
              <a:rPr lang="nl" sz="2200" dirty="0"/>
              <a:t>Europees kader voor de digitale competentie van opvoeders: </a:t>
            </a:r>
            <a:r>
              <a:rPr lang="nl" sz="2200" dirty="0" err="1"/>
              <a:t>DigCompEdu </a:t>
            </a:r>
            <a:r>
              <a:rPr lang="nl" sz="2200" dirty="0"/>
              <a:t>(2017). Opgehaald door: </a:t>
            </a:r>
            <a:r>
              <a:rPr lang="nl" sz="2200" dirty="0">
                <a:hlinkClick r:id="rId2"/>
              </a:rPr>
              <a:t>JRC Publications Repository - European Framework for the Digital Competence of Educators: </a:t>
            </a:r>
            <a:r>
              <a:rPr lang="nl" sz="2200" dirty="0" err="1">
                <a:hlinkClick r:id="rId2"/>
              </a:rPr>
              <a:t>DigCompEdu </a:t>
            </a:r>
            <a:r>
              <a:rPr lang="nl" sz="2200" dirty="0">
                <a:hlinkClick r:id="rId2"/>
              </a:rPr>
              <a:t>(europa.eu)</a:t>
            </a:r>
            <a:endParaRPr lang="en-US" sz="2200" dirty="0"/>
          </a:p>
          <a:p>
            <a:pPr>
              <a:lnSpc>
                <a:spcPct val="100000"/>
              </a:lnSpc>
            </a:pPr>
            <a:r>
              <a:rPr lang="nl" sz="2200" dirty="0"/>
              <a:t>Dave Gray (2017). Bijgewerkte empathiekaart Opgehaald door: </a:t>
            </a:r>
            <a:r>
              <a:rPr lang="nl" sz="2200" dirty="0">
                <a:hlinkClick r:id="rId3"/>
              </a:rPr>
              <a:t>Bijgewerkte empathiekaartcanvas. We hebben de Empathy Map ontworpen bij XPLANE… | door Dave Gray | De XPLANE-collectie | Medium</a:t>
            </a:r>
            <a:endParaRPr lang="en-US" sz="2200" dirty="0"/>
          </a:p>
          <a:p>
            <a:pPr>
              <a:lnSpc>
                <a:spcPct val="100000"/>
              </a:lnSpc>
            </a:pPr>
            <a:r>
              <a:rPr lang="nl" sz="2200" dirty="0"/>
              <a:t>Beoordelingsidee ( en ) Opgehaald van: </a:t>
            </a:r>
            <a:r>
              <a:rPr lang="nl" sz="2200" dirty="0">
                <a:hlinkClick r:id="rId4"/>
              </a:rPr>
              <a:t>Beoordelingsideeën - gedifferentieerde beoordeling (weebly.com </a:t>
            </a:r>
            <a:r>
              <a:rPr lang="nl" sz="2200" dirty="0" err="1"/>
              <a:t>)</a:t>
            </a:r>
            <a:r>
              <a:rPr lang="nl" sz="2200" dirty="0"/>
              <a:t> </a:t>
            </a:r>
          </a:p>
          <a:p>
            <a:pPr>
              <a:lnSpc>
                <a:spcPct val="100000"/>
              </a:lnSpc>
            </a:pPr>
            <a:r>
              <a:rPr lang="nl" sz="2200" dirty="0"/>
              <a:t>Het Harriet W. Sheridan Centrum voor Onderwijs en Leren ( </a:t>
            </a:r>
            <a:r>
              <a:rPr lang="nl" sz="2200" dirty="0" err="1"/>
              <a:t>nd </a:t>
            </a:r>
            <a:r>
              <a:rPr lang="nl" sz="2200" dirty="0"/>
              <a:t>). Opgehaald uit: </a:t>
            </a:r>
            <a:r>
              <a:rPr lang="nl" sz="2200" dirty="0">
                <a:hlinkClick r:id="rId5"/>
              </a:rPr>
              <a:t>Inclusief onderwijs door actief leren | Sheridan Centrum | Brown University</a:t>
            </a:r>
            <a:br>
              <a:rPr lang="en-US" sz="2200" dirty="0"/>
            </a:br>
            <a:endParaRPr lang="nl-NL" sz="2200" dirty="0"/>
          </a:p>
        </p:txBody>
      </p:sp>
    </p:spTree>
    <p:extLst>
      <p:ext uri="{BB962C8B-B14F-4D97-AF65-F5344CB8AC3E}">
        <p14:creationId xmlns:p14="http://schemas.microsoft.com/office/powerpoint/2010/main" val="2585293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71D12-E024-4C8B-87A6-48D6DC638FF7}"/>
              </a:ext>
            </a:extLst>
          </p:cNvPr>
          <p:cNvSpPr>
            <a:spLocks noGrp="1"/>
          </p:cNvSpPr>
          <p:nvPr>
            <p:ph type="title"/>
          </p:nvPr>
        </p:nvSpPr>
        <p:spPr>
          <a:xfrm>
            <a:off x="5019676" y="1030288"/>
            <a:ext cx="6038184" cy="660289"/>
          </a:xfrm>
        </p:spPr>
        <p:txBody>
          <a:bodyPr>
            <a:normAutofit/>
          </a:bodyPr>
          <a:lstStyle/>
          <a:p>
            <a:r>
              <a:rPr lang="nl" sz="3600" dirty="0"/>
              <a:t>Module inleiding</a:t>
            </a:r>
          </a:p>
        </p:txBody>
      </p:sp>
      <p:pic>
        <p:nvPicPr>
          <p:cNvPr id="6" name="Picture Placeholder 5" descr="A picture containing person, posing&#10;&#10;Description automatically generated">
            <a:extLst>
              <a:ext uri="{FF2B5EF4-FFF2-40B4-BE49-F238E27FC236}">
                <a16:creationId xmlns:a16="http://schemas.microsoft.com/office/drawing/2014/main" id="{805155D1-4F9A-49E2-BA44-B88239A3EC99}"/>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7252" r="17252"/>
          <a:stretch>
            <a:fillRect/>
          </a:stretch>
        </p:blipFill>
        <p:spPr/>
      </p:pic>
      <p:sp>
        <p:nvSpPr>
          <p:cNvPr id="4" name="Text Placeholder 3">
            <a:extLst>
              <a:ext uri="{FF2B5EF4-FFF2-40B4-BE49-F238E27FC236}">
                <a16:creationId xmlns:a16="http://schemas.microsoft.com/office/drawing/2014/main" id="{C40F0ACC-75D6-4B4E-9CB0-106B1C6C64EC}"/>
              </a:ext>
            </a:extLst>
          </p:cNvPr>
          <p:cNvSpPr>
            <a:spLocks noGrp="1"/>
          </p:cNvSpPr>
          <p:nvPr>
            <p:ph type="body" sz="half" idx="2"/>
          </p:nvPr>
        </p:nvSpPr>
        <p:spPr>
          <a:xfrm>
            <a:off x="5072841" y="1733105"/>
            <a:ext cx="7027013" cy="4954772"/>
          </a:xfrm>
        </p:spPr>
        <p:txBody>
          <a:bodyPr>
            <a:normAutofit fontScale="77500" lnSpcReduction="20000"/>
          </a:bodyPr>
          <a:lstStyle/>
          <a:p>
            <a:pPr>
              <a:lnSpc>
                <a:spcPct val="120000"/>
              </a:lnSpc>
            </a:pPr>
            <a:r>
              <a:rPr lang="nl" sz="2400" dirty="0"/>
              <a:t>In deze cursus hebben we geleerd over gedifferentieerd onderwijs en hoe docenten het kunnen gebruiken om actief te plannen voor de verschillen tussen uw leerlingen, zodat alle leerlingen, ongeacht hun leeftijd, geslacht, etniciteit, seksuele geaardheid... naar hun beste kunnen kunnen leren en op een veilige, beveiligde, inclusieve manier.</a:t>
            </a:r>
          </a:p>
          <a:p>
            <a:pPr>
              <a:lnSpc>
                <a:spcPct val="120000"/>
              </a:lnSpc>
            </a:pPr>
            <a:r>
              <a:rPr lang="nl" sz="2400" dirty="0"/>
              <a:t>In een gedifferentieerd klaslokaal verdelen docenten hun tijd, middelen en inspanningen om studenten met verschillende achtergronden, gereedheids-/vaardigheidsniveaus en interesses effectief te onderwijzen. Om effectief te differentiëren, hebben opvoeders bepaalde vaardigheden nodig. In deze module gaan we een aantal van deze vaardigheden onderzoeken. We nodigen u uit om na te denken over uw eigen vaardigheidsniveaus en deze te beoordelen, waarbij u noteert op welke gebieden u denkt te kunnen verbeteren terwijl we door de module gaan.</a:t>
            </a:r>
            <a:endParaRPr lang="en-IE" sz="2400" dirty="0"/>
          </a:p>
        </p:txBody>
      </p:sp>
    </p:spTree>
    <p:extLst>
      <p:ext uri="{BB962C8B-B14F-4D97-AF65-F5344CB8AC3E}">
        <p14:creationId xmlns:p14="http://schemas.microsoft.com/office/powerpoint/2010/main" val="32918977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71682AE-D364-4DA8-A554-271AA4C02C56}"/>
              </a:ext>
            </a:extLst>
          </p:cNvPr>
          <p:cNvSpPr>
            <a:spLocks noGrp="1"/>
          </p:cNvSpPr>
          <p:nvPr>
            <p:ph type="title"/>
          </p:nvPr>
        </p:nvSpPr>
        <p:spPr>
          <a:xfrm>
            <a:off x="265727" y="3099882"/>
            <a:ext cx="11660545" cy="1325563"/>
          </a:xfrm>
        </p:spPr>
        <p:txBody>
          <a:bodyPr>
            <a:normAutofit fontScale="90000"/>
          </a:bodyPr>
          <a:lstStyle/>
          <a:p>
            <a:pPr algn="ctr">
              <a:lnSpc>
                <a:spcPct val="150000"/>
              </a:lnSpc>
            </a:pPr>
            <a:br>
              <a:rPr lang="nl-NL" sz="2800" dirty="0"/>
            </a:br>
            <a:r>
              <a:rPr lang="nl" sz="3600" dirty="0">
                <a:solidFill>
                  <a:srgbClr val="F2BD1F"/>
                </a:solidFill>
              </a:rPr>
              <a:t>www.inclusiveeducators.eu</a:t>
            </a:r>
            <a:endParaRPr lang="en-GB" sz="3600" dirty="0">
              <a:solidFill>
                <a:srgbClr val="F2BD1F"/>
              </a:solidFill>
            </a:endParaRPr>
          </a:p>
        </p:txBody>
      </p:sp>
      <p:sp>
        <p:nvSpPr>
          <p:cNvPr id="6" name="TextBox 5">
            <a:extLst>
              <a:ext uri="{FF2B5EF4-FFF2-40B4-BE49-F238E27FC236}">
                <a16:creationId xmlns:a16="http://schemas.microsoft.com/office/drawing/2014/main" id="{10449C13-A09A-4D75-9226-FB7F0ADD4498}"/>
              </a:ext>
            </a:extLst>
          </p:cNvPr>
          <p:cNvSpPr txBox="1"/>
          <p:nvPr/>
        </p:nvSpPr>
        <p:spPr>
          <a:xfrm>
            <a:off x="439479" y="3013501"/>
            <a:ext cx="11313042" cy="830997"/>
          </a:xfrm>
          <a:prstGeom prst="rect">
            <a:avLst/>
          </a:prstGeom>
          <a:noFill/>
        </p:spPr>
        <p:txBody>
          <a:bodyPr wrap="square">
            <a:spAutoFit/>
          </a:bodyPr>
          <a:lstStyle/>
          <a:p>
            <a:pPr algn="ctr"/>
            <a:r>
              <a:rPr kumimoji="0" lang="nl" sz="2400" b="0" i="0" u="none" strike="noStrike" kern="1200" cap="none" spc="0" normalizeH="0" baseline="0" noProof="0" dirty="0">
                <a:ln>
                  <a:noFill/>
                </a:ln>
                <a:solidFill>
                  <a:srgbClr val="F2F2F2"/>
                </a:solidFill>
                <a:effectLst/>
                <a:uLnTx/>
                <a:uFillTx/>
                <a:latin typeface="Raleway bold"/>
                <a:ea typeface="+mj-ea"/>
                <a:cs typeface="+mj-cs"/>
              </a:rPr>
              <a:t>Dit in de laatste module van onze opleiding. Voor meer leermogelijkheden,</a:t>
            </a:r>
          </a:p>
          <a:p>
            <a:pPr algn="ctr"/>
            <a:r>
              <a:rPr kumimoji="0" lang="nl" sz="2400" b="0" i="0" u="none" strike="noStrike" kern="1200" cap="none" spc="0" normalizeH="0" baseline="0" noProof="0" dirty="0">
                <a:ln>
                  <a:noFill/>
                </a:ln>
                <a:solidFill>
                  <a:srgbClr val="F2F2F2"/>
                </a:solidFill>
                <a:effectLst/>
                <a:uLnTx/>
                <a:uFillTx/>
                <a:latin typeface="Raleway bold"/>
                <a:ea typeface="+mj-ea"/>
                <a:cs typeface="+mj-cs"/>
              </a:rPr>
              <a:t>nodigen we je uit om te verkennen en met ons in gesprek te gaan op</a:t>
            </a:r>
            <a:endParaRPr lang="en-IE" sz="2400" dirty="0"/>
          </a:p>
        </p:txBody>
      </p:sp>
    </p:spTree>
    <p:extLst>
      <p:ext uri="{BB962C8B-B14F-4D97-AF65-F5344CB8AC3E}">
        <p14:creationId xmlns:p14="http://schemas.microsoft.com/office/powerpoint/2010/main" val="3038295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71A11D0-FBA5-428B-8E6A-DC4E8940EDA7}"/>
              </a:ext>
            </a:extLst>
          </p:cNvPr>
          <p:cNvSpPr>
            <a:spLocks noGrp="1"/>
          </p:cNvSpPr>
          <p:nvPr>
            <p:ph type="title"/>
          </p:nvPr>
        </p:nvSpPr>
        <p:spPr>
          <a:xfrm>
            <a:off x="637830" y="1139939"/>
            <a:ext cx="5639146" cy="1571363"/>
          </a:xfrm>
        </p:spPr>
        <p:txBody>
          <a:bodyPr>
            <a:noAutofit/>
          </a:bodyPr>
          <a:lstStyle/>
          <a:p>
            <a:pPr>
              <a:spcBef>
                <a:spcPts val="1000"/>
              </a:spcBef>
              <a:spcAft>
                <a:spcPts val="1000"/>
              </a:spcAft>
            </a:pPr>
            <a:r>
              <a:rPr lang="nl" sz="2400" dirty="0">
                <a:solidFill>
                  <a:schemeClr val="bg1"/>
                </a:solidFill>
                <a:latin typeface="+mn-lt"/>
                <a:ea typeface="+mn-ea"/>
                <a:cs typeface="+mn-cs"/>
              </a:rPr>
              <a:t>EENHEID 1: INCLUSIEVE COMMUNICATIEVAARDIGHEDEN</a:t>
            </a:r>
          </a:p>
        </p:txBody>
      </p:sp>
      <p:sp>
        <p:nvSpPr>
          <p:cNvPr id="6" name="Tijdelijke aanduiding voor inhoud 5">
            <a:extLst>
              <a:ext uri="{FF2B5EF4-FFF2-40B4-BE49-F238E27FC236}">
                <a16:creationId xmlns:a16="http://schemas.microsoft.com/office/drawing/2014/main" id="{7B0949EB-B2B1-4904-9778-B5A55841C227}"/>
              </a:ext>
            </a:extLst>
          </p:cNvPr>
          <p:cNvSpPr>
            <a:spLocks noGrp="1"/>
          </p:cNvSpPr>
          <p:nvPr>
            <p:ph sz="half" idx="1"/>
          </p:nvPr>
        </p:nvSpPr>
        <p:spPr>
          <a:xfrm>
            <a:off x="637830" y="3296093"/>
            <a:ext cx="5639146" cy="2861410"/>
          </a:xfrm>
        </p:spPr>
        <p:txBody>
          <a:bodyPr>
            <a:noAutofit/>
          </a:bodyPr>
          <a:lstStyle/>
          <a:p>
            <a:pPr>
              <a:lnSpc>
                <a:spcPct val="100000"/>
              </a:lnSpc>
            </a:pPr>
            <a:r>
              <a:rPr lang="nl" sz="1800" dirty="0"/>
              <a:t>Het idee van inclusieve communicatie komt voort uit het inzicht dat mensen anders communiceren en dat er verschillende technieken nodig zijn om aan deze verschillende behoeften te voldoen.</a:t>
            </a:r>
          </a:p>
          <a:p>
            <a:pPr>
              <a:lnSpc>
                <a:spcPct val="100000"/>
              </a:lnSpc>
            </a:pPr>
            <a:r>
              <a:rPr lang="nl" sz="1800" dirty="0"/>
              <a:t>Het gebruik van inclusieve communicatietechnieken in de klas is een belangrijk onderdeel van gedifferentieerde instructie, waarbij verschillende niveaus of instructietechnieken voor verschillende individuele studenten worden geboden.</a:t>
            </a:r>
          </a:p>
          <a:p>
            <a:pPr>
              <a:lnSpc>
                <a:spcPct val="100000"/>
              </a:lnSpc>
            </a:pPr>
            <a:endParaRPr lang="en-GB" sz="1800" dirty="0"/>
          </a:p>
        </p:txBody>
      </p:sp>
      <p:pic>
        <p:nvPicPr>
          <p:cNvPr id="3" name="Picture 2" descr="Persons talking to each other">
            <a:extLst>
              <a:ext uri="{FF2B5EF4-FFF2-40B4-BE49-F238E27FC236}">
                <a16:creationId xmlns:a16="http://schemas.microsoft.com/office/drawing/2014/main" id="{69DF7837-F6AA-448B-856F-49A68862DD4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464596" y="839971"/>
            <a:ext cx="5278924" cy="4878089"/>
          </a:xfrm>
          <a:prstGeom prst="rect">
            <a:avLst/>
          </a:prstGeom>
        </p:spPr>
      </p:pic>
    </p:spTree>
    <p:extLst>
      <p:ext uri="{BB962C8B-B14F-4D97-AF65-F5344CB8AC3E}">
        <p14:creationId xmlns:p14="http://schemas.microsoft.com/office/powerpoint/2010/main" val="3855585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D093F-95F9-49F3-B443-386BB3557ADA}"/>
              </a:ext>
            </a:extLst>
          </p:cNvPr>
          <p:cNvSpPr>
            <a:spLocks noGrp="1"/>
          </p:cNvSpPr>
          <p:nvPr>
            <p:ph type="title"/>
          </p:nvPr>
        </p:nvSpPr>
        <p:spPr/>
        <p:txBody>
          <a:bodyPr>
            <a:normAutofit/>
          </a:bodyPr>
          <a:lstStyle/>
          <a:p>
            <a:r>
              <a:rPr lang="nl" sz="3600" dirty="0">
                <a:solidFill>
                  <a:srgbClr val="64B558"/>
                </a:solidFill>
              </a:rPr>
              <a:t>Waarom zijn inclusieve communicatievaardigheden belangrijk?</a:t>
            </a:r>
          </a:p>
        </p:txBody>
      </p:sp>
      <p:sp>
        <p:nvSpPr>
          <p:cNvPr id="3" name="Content Placeholder 2">
            <a:extLst>
              <a:ext uri="{FF2B5EF4-FFF2-40B4-BE49-F238E27FC236}">
                <a16:creationId xmlns:a16="http://schemas.microsoft.com/office/drawing/2014/main" id="{1987E3B1-F1B7-47A9-A163-702B35FFC5AF}"/>
              </a:ext>
            </a:extLst>
          </p:cNvPr>
          <p:cNvSpPr>
            <a:spLocks noGrp="1"/>
          </p:cNvSpPr>
          <p:nvPr>
            <p:ph idx="1"/>
          </p:nvPr>
        </p:nvSpPr>
        <p:spPr/>
        <p:txBody>
          <a:bodyPr>
            <a:normAutofit fontScale="62500" lnSpcReduction="20000"/>
          </a:bodyPr>
          <a:lstStyle/>
          <a:p>
            <a:pPr marL="0" indent="0" algn="l">
              <a:lnSpc>
                <a:spcPct val="120000"/>
              </a:lnSpc>
              <a:buNone/>
            </a:pPr>
            <a:r>
              <a:rPr lang="nl" sz="2800" dirty="0">
                <a:solidFill>
                  <a:srgbClr val="615F5D"/>
                </a:solidFill>
              </a:rPr>
              <a:t>De Raad van Europa heeft een reeks competenties gedefinieerd die leraren moeten verwerven om diversiteit in de klas effectief te promoten. Communicatie en relaties staan centraal. De </a:t>
            </a:r>
            <a:r>
              <a:rPr lang="nl" sz="2800" dirty="0" err="1">
                <a:solidFill>
                  <a:srgbClr val="615F5D"/>
                </a:solidFill>
              </a:rPr>
              <a:t>CoE </a:t>
            </a:r>
            <a:r>
              <a:rPr lang="nl" sz="2800" dirty="0">
                <a:solidFill>
                  <a:srgbClr val="615F5D"/>
                </a:solidFill>
              </a:rPr>
              <a:t>zegt dat </a:t>
            </a:r>
            <a:r>
              <a:rPr lang="nl" b="1" dirty="0">
                <a:solidFill>
                  <a:srgbClr val="64B558"/>
                </a:solidFill>
              </a:rPr>
              <a:t>leraren:</a:t>
            </a:r>
          </a:p>
          <a:p>
            <a:pPr algn="l">
              <a:lnSpc>
                <a:spcPct val="120000"/>
              </a:lnSpc>
            </a:pPr>
            <a:r>
              <a:rPr lang="nl" dirty="0"/>
              <a:t>Initiëren en onderhouden van positieve communicatie met leerlingen en collega's met verschillende achtergronden</a:t>
            </a:r>
          </a:p>
          <a:p>
            <a:pPr algn="l">
              <a:lnSpc>
                <a:spcPct val="120000"/>
              </a:lnSpc>
            </a:pPr>
            <a:r>
              <a:rPr lang="nl" dirty="0"/>
              <a:t>Creëer een open geest en respect in hun klaslokalen en schoolgemeenschap</a:t>
            </a:r>
          </a:p>
          <a:p>
            <a:pPr algn="l">
              <a:lnSpc>
                <a:spcPct val="120000"/>
              </a:lnSpc>
            </a:pPr>
            <a:r>
              <a:rPr lang="nl" dirty="0"/>
              <a:t>Motiveren en betrekken van studenten om individueel en in samenwerking met anderen te leren</a:t>
            </a:r>
          </a:p>
          <a:p>
            <a:pPr algn="l">
              <a:lnSpc>
                <a:spcPct val="120000"/>
              </a:lnSpc>
            </a:pPr>
            <a:r>
              <a:rPr lang="nl" dirty="0"/>
              <a:t>Omgaan met discriminatie en conflicten om </a:t>
            </a:r>
            <a:r>
              <a:rPr lang="nl" dirty="0" err="1"/>
              <a:t>marginalisering </a:t>
            </a:r>
            <a:r>
              <a:rPr lang="nl" dirty="0"/>
              <a:t>en schoolfalen te voorkomen</a:t>
            </a:r>
          </a:p>
          <a:p>
            <a:pPr marL="0" indent="0" algn="l">
              <a:lnSpc>
                <a:spcPct val="120000"/>
              </a:lnSpc>
              <a:buNone/>
            </a:pPr>
            <a:r>
              <a:rPr lang="nl" dirty="0"/>
              <a:t>In deze sectie zullen we enkele belangrijke communicatieve vaardigheden onderzoeken die nodig zijn om deze dingen te kunnen doen.</a:t>
            </a:r>
          </a:p>
        </p:txBody>
      </p:sp>
    </p:spTree>
    <p:extLst>
      <p:ext uri="{BB962C8B-B14F-4D97-AF65-F5344CB8AC3E}">
        <p14:creationId xmlns:p14="http://schemas.microsoft.com/office/powerpoint/2010/main" val="2276601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32F03-FE50-4807-B760-DA14DA3B30F0}"/>
              </a:ext>
            </a:extLst>
          </p:cNvPr>
          <p:cNvSpPr>
            <a:spLocks noGrp="1"/>
          </p:cNvSpPr>
          <p:nvPr>
            <p:ph type="title"/>
          </p:nvPr>
        </p:nvSpPr>
        <p:spPr>
          <a:xfrm>
            <a:off x="5139512" y="1259874"/>
            <a:ext cx="6791326" cy="579437"/>
          </a:xfrm>
        </p:spPr>
        <p:txBody>
          <a:bodyPr>
            <a:normAutofit fontScale="90000"/>
          </a:bodyPr>
          <a:lstStyle/>
          <a:p>
            <a:r>
              <a:rPr lang="nl" dirty="0"/>
              <a:t>Communicatievaardigheden in het onderwijs</a:t>
            </a:r>
          </a:p>
        </p:txBody>
      </p:sp>
      <p:pic>
        <p:nvPicPr>
          <p:cNvPr id="6" name="Picture Placeholder 5" descr="People working together">
            <a:extLst>
              <a:ext uri="{FF2B5EF4-FFF2-40B4-BE49-F238E27FC236}">
                <a16:creationId xmlns:a16="http://schemas.microsoft.com/office/drawing/2014/main" id="{B85CE9D7-2FF8-4DD5-AF32-22B1E71FA2B1}"/>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CD5AA4C7-9190-477A-93CD-856C0DBC7D6E}"/>
              </a:ext>
            </a:extLst>
          </p:cNvPr>
          <p:cNvSpPr>
            <a:spLocks noGrp="1"/>
          </p:cNvSpPr>
          <p:nvPr>
            <p:ph type="body" sz="half" idx="2"/>
          </p:nvPr>
        </p:nvSpPr>
        <p:spPr>
          <a:xfrm>
            <a:off x="5139512" y="2092325"/>
            <a:ext cx="6791326" cy="3811588"/>
          </a:xfrm>
        </p:spPr>
        <p:txBody>
          <a:bodyPr>
            <a:noAutofit/>
          </a:bodyPr>
          <a:lstStyle/>
          <a:p>
            <a:pPr>
              <a:lnSpc>
                <a:spcPct val="100000"/>
              </a:lnSpc>
            </a:pPr>
            <a:r>
              <a:rPr lang="nl" sz="2000" dirty="0"/>
              <a:t>Opvoeders dragen elke dag veel petten in de klas: de organisator, instructeur, spreker, facilitator, entertainer en soms specialist in geschillenbeslechting.</a:t>
            </a:r>
          </a:p>
          <a:p>
            <a:pPr>
              <a:lnSpc>
                <a:spcPct val="100000"/>
              </a:lnSpc>
            </a:pPr>
            <a:r>
              <a:rPr lang="nl" sz="2000" dirty="0"/>
              <a:t>Opvoeders hebben niet alleen contact met studenten/leerlingen, maar ook met andere opvoeders, schoolbestuurders en, afhankelijk van het niveau dat ze lesgeven, soms ook met ouders.</a:t>
            </a:r>
          </a:p>
          <a:p>
            <a:pPr>
              <a:lnSpc>
                <a:spcPct val="100000"/>
              </a:lnSpc>
            </a:pPr>
            <a:r>
              <a:rPr lang="nl" sz="2800" dirty="0">
                <a:solidFill>
                  <a:srgbClr val="F2BD1F"/>
                </a:solidFill>
              </a:rPr>
              <a:t>Sterke interpersoonlijke vaardigheden en communicatie zijn essentieel voor elke inclusieve/innovatieve opvoeder.</a:t>
            </a:r>
            <a:endParaRPr lang="en-IE" sz="2800" dirty="0">
              <a:solidFill>
                <a:srgbClr val="F2BD1F"/>
              </a:solidFill>
            </a:endParaRPr>
          </a:p>
        </p:txBody>
      </p:sp>
      <p:sp>
        <p:nvSpPr>
          <p:cNvPr id="7" name="TextBox 6">
            <a:extLst>
              <a:ext uri="{FF2B5EF4-FFF2-40B4-BE49-F238E27FC236}">
                <a16:creationId xmlns:a16="http://schemas.microsoft.com/office/drawing/2014/main" id="{50B0AEF5-5F29-4AA7-89C9-E2AB03534B3E}"/>
              </a:ext>
            </a:extLst>
          </p:cNvPr>
          <p:cNvSpPr txBox="1"/>
          <p:nvPr/>
        </p:nvSpPr>
        <p:spPr>
          <a:xfrm>
            <a:off x="200025" y="6448425"/>
            <a:ext cx="1743075" cy="369332"/>
          </a:xfrm>
          <a:prstGeom prst="rect">
            <a:avLst/>
          </a:prstGeom>
          <a:noFill/>
        </p:spPr>
        <p:txBody>
          <a:bodyPr wrap="square" rtlCol="0">
            <a:spAutoFit/>
          </a:bodyPr>
          <a:lstStyle/>
          <a:p>
            <a:r>
              <a:rPr lang="nl" dirty="0">
                <a:solidFill>
                  <a:srgbClr val="378FCD"/>
                </a:solidFill>
                <a:hlinkClick r:id="rId3">
                  <a:extLst>
                    <a:ext uri="{A12FA001-AC4F-418D-AE19-62706E023703}">
                      <ahyp:hlinkClr xmlns:ahyp="http://schemas.microsoft.com/office/drawing/2018/hyperlinkcolor" val="tx"/>
                    </a:ext>
                  </a:extLst>
                </a:hlinkClick>
              </a:rPr>
              <a:t>Bron</a:t>
            </a:r>
            <a:endParaRPr lang="en-IE" dirty="0">
              <a:solidFill>
                <a:srgbClr val="378FCD"/>
              </a:solidFill>
            </a:endParaRPr>
          </a:p>
        </p:txBody>
      </p:sp>
    </p:spTree>
    <p:extLst>
      <p:ext uri="{BB962C8B-B14F-4D97-AF65-F5344CB8AC3E}">
        <p14:creationId xmlns:p14="http://schemas.microsoft.com/office/powerpoint/2010/main" val="2584365815"/>
      </p:ext>
    </p:extLst>
  </p:cSld>
  <p:clrMapOvr>
    <a:masterClrMapping/>
  </p:clrMapOvr>
</p:sld>
</file>

<file path=ppt/theme/theme1.xml><?xml version="1.0" encoding="utf-8"?>
<a:theme xmlns:a="http://schemas.openxmlformats.org/drawingml/2006/main" name="Kantoorthema">
  <a:themeElements>
    <a:clrScheme name="INACT">
      <a:dk1>
        <a:srgbClr val="262626"/>
      </a:dk1>
      <a:lt1>
        <a:sysClr val="window" lastClr="FFFFFF"/>
      </a:lt1>
      <a:dk2>
        <a:srgbClr val="5C5C5C"/>
      </a:dk2>
      <a:lt2>
        <a:srgbClr val="F2F2F2"/>
      </a:lt2>
      <a:accent1>
        <a:srgbClr val="E61A52"/>
      </a:accent1>
      <a:accent2>
        <a:srgbClr val="378FCD"/>
      </a:accent2>
      <a:accent3>
        <a:srgbClr val="64B558"/>
      </a:accent3>
      <a:accent4>
        <a:srgbClr val="F2BD1F"/>
      </a:accent4>
      <a:accent5>
        <a:srgbClr val="EC662D"/>
      </a:accent5>
      <a:accent6>
        <a:srgbClr val="676766"/>
      </a:accent6>
      <a:hlink>
        <a:srgbClr val="FFFFFF"/>
      </a:hlink>
      <a:folHlink>
        <a:srgbClr val="262626"/>
      </a:folHlink>
    </a:clrScheme>
    <a:fontScheme name="inact">
      <a:majorFont>
        <a:latin typeface="Raleway bold"/>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INACT">
      <a:dk1>
        <a:srgbClr val="262626"/>
      </a:dk1>
      <a:lt1>
        <a:sysClr val="window" lastClr="FFFFFF"/>
      </a:lt1>
      <a:dk2>
        <a:srgbClr val="5C5C5C"/>
      </a:dk2>
      <a:lt2>
        <a:srgbClr val="F2F2F2"/>
      </a:lt2>
      <a:accent1>
        <a:srgbClr val="E61A52"/>
      </a:accent1>
      <a:accent2>
        <a:srgbClr val="378FCD"/>
      </a:accent2>
      <a:accent3>
        <a:srgbClr val="64B558"/>
      </a:accent3>
      <a:accent4>
        <a:srgbClr val="F2BD1F"/>
      </a:accent4>
      <a:accent5>
        <a:srgbClr val="EC662D"/>
      </a:accent5>
      <a:accent6>
        <a:srgbClr val="676766"/>
      </a:accent6>
      <a:hlink>
        <a:srgbClr val="FFFFFF"/>
      </a:hlink>
      <a:folHlink>
        <a:srgbClr val="262626"/>
      </a:folHlink>
    </a:clrScheme>
    <a:fontScheme name="inact">
      <a:majorFont>
        <a:latin typeface="Raleway bold"/>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1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9BD04BA2-D6EC-476C-8FF1-82D76D45CDA8}">
  <we:reference id="wa104379997" version="2.0.0.0" store="en-001" storeType="OMEX"/>
  <we:alternateReferences>
    <we:reference id="WA104379997" version="2.0.0.0"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12818</TotalTime>
  <Words>5021</Words>
  <Application>Microsoft Office PowerPoint</Application>
  <PresentationFormat>Widescreen</PresentationFormat>
  <Paragraphs>322</Paragraphs>
  <Slides>60</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60</vt:i4>
      </vt:variant>
    </vt:vector>
  </HeadingPairs>
  <TitlesOfParts>
    <vt:vector size="68" baseType="lpstr">
      <vt:lpstr>Arial</vt:lpstr>
      <vt:lpstr>Calibri</vt:lpstr>
      <vt:lpstr>Ink Free</vt:lpstr>
      <vt:lpstr>proxima-nova</vt:lpstr>
      <vt:lpstr>Raleway</vt:lpstr>
      <vt:lpstr>Raleway bold</vt:lpstr>
      <vt:lpstr>Kantoorthema</vt:lpstr>
      <vt:lpstr>1_Kantoorthema</vt:lpstr>
      <vt:lpstr>Module 6: Top leraarvaardigheden  voor gedifferentieerde instructie</vt:lpstr>
      <vt:lpstr>Leeruitkomsten</vt:lpstr>
      <vt:lpstr>DOELSTELLINGEN</vt:lpstr>
      <vt:lpstr>Trefwoorden</vt:lpstr>
      <vt:lpstr>Inhoudsopgave</vt:lpstr>
      <vt:lpstr>Module inleiding</vt:lpstr>
      <vt:lpstr>EENHEID 1: INCLUSIEVE COMMUNICATIEVAARDIGHEDEN</vt:lpstr>
      <vt:lpstr>Waarom zijn inclusieve communicatievaardigheden belangrijk?</vt:lpstr>
      <vt:lpstr>Communicatievaardigheden in het onderwijs</vt:lpstr>
      <vt:lpstr>Interpersoonlijke communicatievaardigheden</vt:lpstr>
      <vt:lpstr>Communicatieve vaardigheden zijn essentieel bij het aanpakken van leerbarrières zoals taal</vt:lpstr>
      <vt:lpstr>Communicatiecomponenten</vt:lpstr>
      <vt:lpstr>Wist je dat taalspecifieke woorden slechts 10% van de communicatie uitmaken? Het communicatieproces bestaat eigenlijk voor 90% uit non-verbale informatie in de vorm van toon en lichaamstaal.</vt:lpstr>
      <vt:lpstr> Kijk eens naar de lichaamstaal van de opvoeders op deze foto's.  Maak wat aantekeningen over hun lichaamstaal.  Is het open, vriendelijk, gastvrij, negatief?</vt:lpstr>
      <vt:lpstr>Tips voor betere communicatie in een divers klaslokaal</vt:lpstr>
      <vt:lpstr>Tips voor betere communicatie in een divers klaslokaal</vt:lpstr>
      <vt:lpstr>Tips voor betere communicatie in een divers klaslokaal</vt:lpstr>
      <vt:lpstr>EENHEID 2 LEIDERSCHAP VAARDIGHEDEN EN EIGENSCHAPPEN</vt:lpstr>
      <vt:lpstr>Waarom zijn inclusief leiderschapsvaardigheden belangrijk?</vt:lpstr>
      <vt:lpstr>PowerPoint Presentation</vt:lpstr>
      <vt:lpstr>1. Engagement</vt:lpstr>
      <vt:lpstr>Inclusief inzicht voor docenten</vt:lpstr>
      <vt:lpstr>2. Kennis</vt:lpstr>
      <vt:lpstr>3. Nieuwsgierigheid</vt:lpstr>
      <vt:lpstr>4. Culturele intelligentie</vt:lpstr>
      <vt:lpstr>Culturele intelligentie in actie..</vt:lpstr>
      <vt:lpstr>5. Samenwerking</vt:lpstr>
      <vt:lpstr>6. Moed</vt:lpstr>
      <vt:lpstr>INCLUSIEVE ONDERWIJS-SPOTLIGHT ONTMOET CRAIG KEMP</vt:lpstr>
      <vt:lpstr>INCLUSIEVE ONDERWIJS-SPOTLIGHT ONTMOET CRAIG KEMP</vt:lpstr>
      <vt:lpstr>EENHEID 3 INCLUSIEF DIGITALE VAARDIGHEDEN</vt:lpstr>
      <vt:lpstr>PowerPoint Presentation</vt:lpstr>
      <vt:lpstr>PowerPoint Presentation</vt:lpstr>
      <vt:lpstr>Interessante bevindingen…</vt:lpstr>
      <vt:lpstr>Digitale competentie van opvoeders</vt:lpstr>
      <vt:lpstr>Europees kader voor de digitale competentie van opvoeders ( DigCompEdu )</vt:lpstr>
      <vt:lpstr>PowerPoint Presentation</vt:lpstr>
      <vt:lpstr>EENHEID 4 EMPATHIEVAARDIGHEDEN</vt:lpstr>
      <vt:lpstr>WAAROM IS EMPATHIE BELANGRIJK?</vt:lpstr>
      <vt:lpstr>Inclusief inzicht voor docenten</vt:lpstr>
      <vt:lpstr>Resource Spotlight - Empathiekaart canvas</vt:lpstr>
      <vt:lpstr>Drie manieren om empathie in je klas te brengen</vt:lpstr>
      <vt:lpstr>PowerPoint Presentation</vt:lpstr>
      <vt:lpstr>Waarom zijn beoordelings- en evaluatievaardigheden belangrijk?</vt:lpstr>
      <vt:lpstr>Formatieve beoordeling</vt:lpstr>
      <vt:lpstr>Formatieve beoordelingsstrategieën  om uit te proberen in uw gedifferentieerde klas</vt:lpstr>
      <vt:lpstr>Summatieve beoordeling</vt:lpstr>
      <vt:lpstr>Summatieve beoordelingsstrategieën  om te proberen in uw gedifferentieerde klas</vt:lpstr>
      <vt:lpstr>EENHEID 6 LEERLINGEN OM HET CONCEPT TOEPASSEN </vt:lpstr>
      <vt:lpstr>Hoe ziet actief leren eruit?</vt:lpstr>
      <vt:lpstr>Laten we onderzoeken…</vt:lpstr>
      <vt:lpstr>Inclusief inzicht voor docenten</vt:lpstr>
      <vt:lpstr>Tips en inzichten om actief leren in uw klas te introduceren</vt:lpstr>
      <vt:lpstr>Inclusief inzicht voor docenten</vt:lpstr>
      <vt:lpstr>ACTIVITEIT: 8 actieve leerstrategieën en -technieken die je in je klas kunt introduceren</vt:lpstr>
      <vt:lpstr>8 actieve leerstrategieën en  -technieken</vt:lpstr>
      <vt:lpstr>Korte inhoud</vt:lpstr>
      <vt:lpstr>Lijst met referenties en verder lezen</vt:lpstr>
      <vt:lpstr>Lijst met referenties en verder lezen</vt:lpstr>
      <vt:lpstr> www.inclusiveeducators.eu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Jennifer van Elferen</dc:creator>
  <cp:lastModifiedBy>Simon Tubb</cp:lastModifiedBy>
  <cp:revision>92</cp:revision>
  <dcterms:created xsi:type="dcterms:W3CDTF">2021-03-16T15:14:53Z</dcterms:created>
  <dcterms:modified xsi:type="dcterms:W3CDTF">2022-10-31T13:34:06Z</dcterms:modified>
</cp:coreProperties>
</file>